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8" r:id="rId4"/>
    <p:sldId id="262" r:id="rId5"/>
    <p:sldId id="263" r:id="rId6"/>
    <p:sldId id="288" r:id="rId7"/>
    <p:sldId id="28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7" r:id="rId25"/>
    <p:sldId id="285" r:id="rId26"/>
    <p:sldId id="264" r:id="rId27"/>
    <p:sldId id="261" r:id="rId28"/>
    <p:sldId id="284" r:id="rId29"/>
    <p:sldId id="26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3D61-AFFA-F448-9813-009917611550}" type="datetimeFigureOut">
              <a:rPr lang="fr-FR" smtClean="0"/>
              <a:t>20/12/13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A9E3-A0DA-BF47-A17F-AA4B87F65F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25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05436-8B8F-5447-8C70-D09E5B86554F}" type="datetimeFigureOut">
              <a:rPr lang="fr-FR" smtClean="0"/>
              <a:t>20/12/13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2076-0EBE-8443-BF62-A495C086E1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51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AF69-D967-5846-93B1-ADD434C75C81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DF-2BDB-DE48-B0CD-136F8AD5018A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173-81BE-5E48-9912-3326ED347E3A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5C28-978D-864D-B038-6F9AF5596EF3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3E1E-2975-B44C-A3CB-7CC858BD3F55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E238-B284-044D-82A3-FF736DA01C98}" type="datetime1">
              <a:rPr lang="fr-FR" smtClean="0"/>
              <a:t>20/12/13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32D0-A802-F149-86AA-59932DEB6D5E}" type="datetime1">
              <a:rPr lang="fr-FR" smtClean="0"/>
              <a:t>20/12/13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57-A889-8E43-B630-D32E0B052CD7}" type="datetime1">
              <a:rPr lang="fr-FR" smtClean="0"/>
              <a:t>20/12/13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48B6-A1DE-DD45-A50B-F0F967ED9F13}" type="datetime1">
              <a:rPr lang="fr-FR" smtClean="0"/>
              <a:t>20/12/13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A3F5-4D25-EF44-9ABC-59501998313A}" type="datetime1">
              <a:rPr lang="fr-FR" smtClean="0"/>
              <a:t>20/12/13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9B59-91AB-0542-A5AC-1451979587BB}" type="datetime1">
              <a:rPr lang="fr-FR" smtClean="0"/>
              <a:t>20/12/13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A993-3866-1049-8FBF-A8C06CFA593D}" type="datetime1">
              <a:rPr lang="fr-FR" smtClean="0"/>
              <a:t>20/12/13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logo_jres2013_orange.e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664296" cy="10923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" name="Picture 407" descr="C:\Users\Tom\AppData\Local\Microsoft\Windows\Temporary Internet Files\Content.IE5\KVSBUKP6\MPj043877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5472608" cy="432291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Utilisation d'</a:t>
            </a:r>
            <a:r>
              <a:rPr lang="fr-FR" b="1" dirty="0" err="1">
                <a:solidFill>
                  <a:schemeClr val="bg1"/>
                </a:solidFill>
              </a:rPr>
              <a:t>OpenFlow</a:t>
            </a:r>
            <a:r>
              <a:rPr lang="fr-FR" b="1" dirty="0">
                <a:solidFill>
                  <a:schemeClr val="bg1"/>
                </a:solidFill>
              </a:rPr>
              <a:t/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et des </a:t>
            </a:r>
            <a:r>
              <a:rPr lang="fr-FR" b="1" dirty="0" smtClean="0">
                <a:solidFill>
                  <a:schemeClr val="bg1"/>
                </a:solidFill>
              </a:rPr>
              <a:t>modules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Split Data Plane de DELL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pour traiter </a:t>
            </a:r>
            <a:r>
              <a:rPr lang="fr-FR" b="1" dirty="0" smtClean="0">
                <a:solidFill>
                  <a:schemeClr val="bg1"/>
                </a:solidFill>
              </a:rPr>
              <a:t>le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DUID-MAC-</a:t>
            </a:r>
            <a:r>
              <a:rPr lang="fr-FR" b="1" dirty="0" err="1">
                <a:solidFill>
                  <a:schemeClr val="bg1"/>
                </a:solidFill>
              </a:rPr>
              <a:t>spoofing</a:t>
            </a:r>
            <a:r>
              <a:rPr lang="fr-FR" b="1" dirty="0">
                <a:solidFill>
                  <a:schemeClr val="bg1"/>
                </a:solidFill>
              </a:rPr>
              <a:t/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des requêtes DHCPv6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accent5"/>
                </a:solidFill>
              </a:rPr>
              <a:t>Marc </a:t>
            </a:r>
            <a:r>
              <a:rPr lang="en-GB" b="1" dirty="0" err="1" smtClean="0">
                <a:solidFill>
                  <a:schemeClr val="accent5"/>
                </a:solidFill>
              </a:rPr>
              <a:t>Bruyère</a:t>
            </a:r>
            <a:r>
              <a:rPr lang="en-GB" b="1" dirty="0" smtClean="0">
                <a:solidFill>
                  <a:schemeClr val="accent5"/>
                </a:solidFill>
              </a:rPr>
              <a:t>, LAAS</a:t>
            </a:r>
            <a:br>
              <a:rPr lang="en-GB" b="1" dirty="0" smtClean="0">
                <a:solidFill>
                  <a:schemeClr val="accent5"/>
                </a:solidFill>
              </a:rPr>
            </a:br>
            <a:r>
              <a:rPr lang="en-GB" b="1" dirty="0" smtClean="0">
                <a:solidFill>
                  <a:schemeClr val="accent5"/>
                </a:solidFill>
              </a:rPr>
              <a:t>David </a:t>
            </a:r>
            <a:r>
              <a:rPr lang="en-GB" b="1" dirty="0" err="1" smtClean="0">
                <a:solidFill>
                  <a:schemeClr val="accent5"/>
                </a:solidFill>
              </a:rPr>
              <a:t>Delavennat</a:t>
            </a:r>
            <a:r>
              <a:rPr lang="en-GB" b="1" dirty="0" smtClean="0">
                <a:solidFill>
                  <a:schemeClr val="accent5"/>
                </a:solidFill>
              </a:rPr>
              <a:t>, CMLS</a:t>
            </a: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 descr="logo_jres2013_orange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73216"/>
            <a:ext cx="3384376" cy="138759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367242" cy="74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DHCPv6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N’utilise pas la MAC</a:t>
            </a:r>
          </a:p>
          <a:p>
            <a:r>
              <a:rPr lang="fr-FR" dirty="0" smtClean="0"/>
              <a:t>Utilise le DUID</a:t>
            </a:r>
          </a:p>
          <a:p>
            <a:pPr lvl="1"/>
            <a:r>
              <a:rPr lang="fr-FR" dirty="0" smtClean="0"/>
              <a:t>DUID-LLT</a:t>
            </a:r>
          </a:p>
          <a:p>
            <a:pPr lvl="1"/>
            <a:r>
              <a:rPr lang="fr-FR" dirty="0" smtClean="0"/>
              <a:t>DUID-EN</a:t>
            </a:r>
          </a:p>
          <a:p>
            <a:pPr lvl="1"/>
            <a:r>
              <a:rPr lang="fr-FR" dirty="0" smtClean="0"/>
              <a:t>DUID-LL</a:t>
            </a:r>
          </a:p>
          <a:p>
            <a:pPr lvl="1"/>
            <a:r>
              <a:rPr lang="fr-FR" dirty="0" smtClean="0"/>
              <a:t>DUID-UUID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227"/>
            <a:ext cx="9144000" cy="70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7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5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7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4" descr="diagram open interface net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596336" cy="51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CA" dirty="0" smtClean="0"/>
              <a:t>Les extensions d’Openflow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Split Data Plane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4715" r="8956"/>
          <a:stretch/>
        </p:blipFill>
        <p:spPr>
          <a:xfrm>
            <a:off x="5652120" y="2204864"/>
            <a:ext cx="2542742" cy="123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66" y="2528948"/>
            <a:ext cx="4028830" cy="30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Split Data Plane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" y="1988840"/>
            <a:ext cx="90095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SDP Framework 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Multicore</a:t>
            </a:r>
            <a:r>
              <a:rPr lang="fr-CA" dirty="0" smtClean="0"/>
              <a:t> 4 x MIPS64</a:t>
            </a:r>
          </a:p>
          <a:p>
            <a:r>
              <a:rPr lang="fr-CA" dirty="0" smtClean="0"/>
              <a:t>Accélération hardware</a:t>
            </a:r>
            <a:r>
              <a:rPr lang="fr-CA" smtClean="0"/>
              <a:t>: </a:t>
            </a:r>
            <a:r>
              <a:rPr lang="fr-CA" smtClean="0"/>
              <a:t>chiffrement, </a:t>
            </a:r>
            <a:r>
              <a:rPr lang="fr-CA" dirty="0" smtClean="0"/>
              <a:t>TCP </a:t>
            </a:r>
            <a:r>
              <a:rPr lang="fr-CA" dirty="0" err="1" smtClean="0"/>
              <a:t>etc</a:t>
            </a:r>
            <a:r>
              <a:rPr lang="fr-CA" dirty="0" smtClean="0"/>
              <a:t> </a:t>
            </a:r>
            <a:r>
              <a:rPr lang="en-US" dirty="0" smtClean="0"/>
              <a:t>…</a:t>
            </a:r>
            <a:endParaRPr lang="fr-CA" dirty="0" smtClean="0"/>
          </a:p>
          <a:p>
            <a:r>
              <a:rPr lang="fr-CA" dirty="0" smtClean="0"/>
              <a:t>DEBIAN 2.6 </a:t>
            </a:r>
          </a:p>
          <a:p>
            <a:r>
              <a:rPr lang="fr-CA" dirty="0" err="1" smtClean="0"/>
              <a:t>OpenVSwitch</a:t>
            </a:r>
            <a:r>
              <a:rPr lang="fr-CA" dirty="0" smtClean="0"/>
              <a:t> / OpenFlow 1.x </a:t>
            </a:r>
          </a:p>
          <a:p>
            <a:r>
              <a:rPr lang="fr-CA" dirty="0" smtClean="0"/>
              <a:t>Des outils et exemples de références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Révolution du SDN </a:t>
            </a:r>
          </a:p>
          <a:p>
            <a:pPr lvl="1"/>
            <a:r>
              <a:rPr lang="fr-FR" dirty="0"/>
              <a:t>Une réponse  </a:t>
            </a:r>
            <a:r>
              <a:rPr lang="fr-FR" dirty="0" smtClean="0"/>
              <a:t>innovante </a:t>
            </a:r>
            <a:endParaRPr lang="fr-FR" dirty="0"/>
          </a:p>
          <a:p>
            <a:pPr lvl="1"/>
            <a:r>
              <a:rPr lang="fr-FR" dirty="0" smtClean="0"/>
              <a:t>SDN une simplification ou une complexification ? 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Notre Use Case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ortage DHCPv6 est en cours sur le SDP</a:t>
            </a:r>
          </a:p>
          <a:p>
            <a:pPr lvl="1"/>
            <a:r>
              <a:rPr lang="fr-FR" dirty="0" smtClean="0"/>
              <a:t>Le SDN / SDP une bonne réponse ?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1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DUID-MAC </a:t>
            </a:r>
            <a:r>
              <a:rPr lang="fr-FR" dirty="0" err="1" smtClean="0"/>
              <a:t>spoofing</a:t>
            </a:r>
            <a:endParaRPr lang="fr-FR" dirty="0"/>
          </a:p>
        </p:txBody>
      </p:sp>
      <p:pic>
        <p:nvPicPr>
          <p:cNvPr id="4" name="Image 3" descr="Macintosh HD:Users:next:Desktop:Capture d’écran 2013-09-05 à 15.07.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" y="1628800"/>
            <a:ext cx="8830696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DUID-MAC </a:t>
            </a:r>
            <a:r>
              <a:rPr lang="fr-FR" dirty="0" err="1" smtClean="0"/>
              <a:t>spoofing</a:t>
            </a:r>
            <a:endParaRPr lang="fr-FR" dirty="0"/>
          </a:p>
        </p:txBody>
      </p:sp>
      <p:pic>
        <p:nvPicPr>
          <p:cNvPr id="5" name="Image 4" descr="Macintosh HD:Users:next:Desktop:Capture d’écran 2013-09-05 à 15.04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00284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5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e Software Defined Network </a:t>
            </a:r>
          </a:p>
          <a:p>
            <a:pPr marL="0" indent="0" algn="ctr">
              <a:buNone/>
            </a:pPr>
            <a:r>
              <a:rPr lang="en-US" dirty="0" smtClean="0"/>
              <a:t>support du  </a:t>
            </a:r>
            <a:r>
              <a:rPr lang="fr-CA" dirty="0" smtClean="0"/>
              <a:t>DUID MAC </a:t>
            </a:r>
            <a:r>
              <a:rPr lang="fr-CA" dirty="0" err="1" smtClean="0"/>
              <a:t>Spoofing</a:t>
            </a:r>
            <a:r>
              <a:rPr lang="fr-CA" dirty="0" smtClean="0"/>
              <a:t> des requêtes DHCPv6</a:t>
            </a:r>
          </a:p>
          <a:p>
            <a:pPr marL="0" indent="0" algn="ctr">
              <a:buNone/>
            </a:pPr>
            <a:r>
              <a:rPr lang="fr-CA" dirty="0" smtClean="0"/>
              <a:t> </a:t>
            </a:r>
          </a:p>
          <a:p>
            <a:pPr marL="0" indent="0" algn="ctr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L’analogie du PC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CA" dirty="0" smtClean="0"/>
              <a:t>Retour sur une révolution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2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27" y="-3348"/>
            <a:ext cx="8885039" cy="7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5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0735"/>
            <a:ext cx="7143750" cy="65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3" y="1189999"/>
            <a:ext cx="830532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C30007250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0F32DA-0F4C-4506-8938-B40961A7F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TC300072509990</Template>
  <TotalTime>1087</TotalTime>
  <Words>134</Words>
  <Application>Microsoft Macintosh PowerPoint</Application>
  <PresentationFormat>On-screen Show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TC300072509990</vt:lpstr>
      <vt:lpstr>Utilisation d'OpenFlow  et des modules  Split Data Plane de DELL pour traiter le  DUID-MAC-spoofing des requêtes DHCPv6  Marc Bruyère, LAAS David Delavennat, CMLS</vt:lpstr>
      <vt:lpstr>DHCPv6</vt:lpstr>
      <vt:lpstr>DUID-MAC spoofing</vt:lpstr>
      <vt:lpstr>DUID-MAC spoofing</vt:lpstr>
      <vt:lpstr>PowerPoint Presentation</vt:lpstr>
      <vt:lpstr>L’analogie du 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 Data Plane</vt:lpstr>
      <vt:lpstr>Split Data Plane</vt:lpstr>
      <vt:lpstr>SDP Framework 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keywords/>
  <cp:lastModifiedBy>marc bruyere</cp:lastModifiedBy>
  <cp:revision>28</cp:revision>
  <dcterms:modified xsi:type="dcterms:W3CDTF">2013-12-20T13:21:34Z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TC300072509990</vt:lpwstr>
  </property>
</Properties>
</file>