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80" r:id="rId5"/>
    <p:sldId id="281" r:id="rId6"/>
    <p:sldId id="297" r:id="rId7"/>
    <p:sldId id="279" r:id="rId8"/>
    <p:sldId id="265" r:id="rId9"/>
    <p:sldId id="276" r:id="rId10"/>
    <p:sldId id="267" r:id="rId11"/>
    <p:sldId id="298" r:id="rId12"/>
    <p:sldId id="299" r:id="rId13"/>
    <p:sldId id="304" r:id="rId14"/>
    <p:sldId id="300" r:id="rId15"/>
    <p:sldId id="301" r:id="rId16"/>
    <p:sldId id="268" r:id="rId17"/>
    <p:sldId id="275" r:id="rId18"/>
    <p:sldId id="278" r:id="rId19"/>
    <p:sldId id="277" r:id="rId20"/>
    <p:sldId id="30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58015" autoAdjust="0"/>
  </p:normalViewPr>
  <p:slideViewPr>
    <p:cSldViewPr snapToGrid="0">
      <p:cViewPr varScale="1">
        <p:scale>
          <a:sx n="49" d="100"/>
          <a:sy n="49" d="100"/>
        </p:scale>
        <p:origin x="18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5D36D-DBA3-4BFC-9B51-7495047B91C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A157C65-F6B0-411A-9B6A-E17F849CB7FE}">
      <dgm:prSet phldrT="[Texte]"/>
      <dgm:spPr/>
      <dgm:t>
        <a:bodyPr/>
        <a:lstStyle/>
        <a:p>
          <a:r>
            <a:rPr lang="fr-FR" dirty="0"/>
            <a:t>Articles scientifiques</a:t>
          </a:r>
        </a:p>
      </dgm:t>
    </dgm:pt>
    <dgm:pt modelId="{9CD458EE-A45A-4FF9-9540-B2A0A683E422}" type="parTrans" cxnId="{D8BE3C82-7BB2-4B46-9A4D-148421E6A770}">
      <dgm:prSet/>
      <dgm:spPr/>
      <dgm:t>
        <a:bodyPr/>
        <a:lstStyle/>
        <a:p>
          <a:endParaRPr lang="fr-FR"/>
        </a:p>
      </dgm:t>
    </dgm:pt>
    <dgm:pt modelId="{9BD80ABC-1FE2-4824-A248-92CC784C2745}" type="sibTrans" cxnId="{D8BE3C82-7BB2-4B46-9A4D-148421E6A770}">
      <dgm:prSet/>
      <dgm:spPr/>
      <dgm:t>
        <a:bodyPr/>
        <a:lstStyle/>
        <a:p>
          <a:endParaRPr lang="fr-FR"/>
        </a:p>
      </dgm:t>
    </dgm:pt>
    <dgm:pt modelId="{17901AE0-04FA-4500-BB03-627B55AF20DA}">
      <dgm:prSet phldrT="[Texte]"/>
      <dgm:spPr/>
      <dgm:t>
        <a:bodyPr/>
        <a:lstStyle/>
        <a:p>
          <a:r>
            <a:rPr lang="fr-FR" dirty="0"/>
            <a:t>Cairn</a:t>
          </a:r>
        </a:p>
      </dgm:t>
    </dgm:pt>
    <dgm:pt modelId="{DAF6B223-3435-48E3-BEAB-949352F14F80}" type="parTrans" cxnId="{F1F06A12-1D93-4306-A576-16D7346F93F2}">
      <dgm:prSet/>
      <dgm:spPr/>
      <dgm:t>
        <a:bodyPr/>
        <a:lstStyle/>
        <a:p>
          <a:endParaRPr lang="fr-FR"/>
        </a:p>
      </dgm:t>
    </dgm:pt>
    <dgm:pt modelId="{65AF1604-3328-4FDB-B4E9-AF394564C5C2}" type="sibTrans" cxnId="{F1F06A12-1D93-4306-A576-16D7346F93F2}">
      <dgm:prSet/>
      <dgm:spPr/>
      <dgm:t>
        <a:bodyPr/>
        <a:lstStyle/>
        <a:p>
          <a:endParaRPr lang="fr-FR"/>
        </a:p>
      </dgm:t>
    </dgm:pt>
    <dgm:pt modelId="{1C938D6E-02AD-4353-82F7-6DB795B496CE}">
      <dgm:prSet phldrT="[Texte]"/>
      <dgm:spPr/>
      <dgm:t>
        <a:bodyPr/>
        <a:lstStyle/>
        <a:p>
          <a:r>
            <a:rPr lang="fr-FR" dirty="0"/>
            <a:t>Documentation en ligne du MEN</a:t>
          </a:r>
        </a:p>
      </dgm:t>
    </dgm:pt>
    <dgm:pt modelId="{F5E1BF54-79E7-4FB7-A8CE-F205D56CA28F}" type="parTrans" cxnId="{B1AC75E9-009B-4F40-AC3E-BFA82376E444}">
      <dgm:prSet/>
      <dgm:spPr/>
      <dgm:t>
        <a:bodyPr/>
        <a:lstStyle/>
        <a:p>
          <a:endParaRPr lang="fr-FR"/>
        </a:p>
      </dgm:t>
    </dgm:pt>
    <dgm:pt modelId="{B687CDA5-6612-425D-BA77-CAD90721C8A0}" type="sibTrans" cxnId="{B1AC75E9-009B-4F40-AC3E-BFA82376E444}">
      <dgm:prSet/>
      <dgm:spPr/>
      <dgm:t>
        <a:bodyPr/>
        <a:lstStyle/>
        <a:p>
          <a:endParaRPr lang="fr-FR"/>
        </a:p>
      </dgm:t>
    </dgm:pt>
    <dgm:pt modelId="{E900EA26-6081-4EF7-B68B-032A363C94CA}">
      <dgm:prSet phldrT="[Texte]"/>
      <dgm:spPr/>
      <dgm:t>
        <a:bodyPr/>
        <a:lstStyle/>
        <a:p>
          <a:r>
            <a:rPr lang="fr-FR" dirty="0"/>
            <a:t>Moteur de publications du MEN </a:t>
          </a:r>
        </a:p>
      </dgm:t>
    </dgm:pt>
    <dgm:pt modelId="{32BF9B52-4C8E-4031-90C7-F23A773AAA20}" type="parTrans" cxnId="{04F1D995-6F62-49E4-A12F-3BF199B04A17}">
      <dgm:prSet/>
      <dgm:spPr/>
      <dgm:t>
        <a:bodyPr/>
        <a:lstStyle/>
        <a:p>
          <a:endParaRPr lang="fr-FR"/>
        </a:p>
      </dgm:t>
    </dgm:pt>
    <dgm:pt modelId="{44F72C87-789A-4B6A-ADE7-9AD06559B18E}" type="sibTrans" cxnId="{04F1D995-6F62-49E4-A12F-3BF199B04A17}">
      <dgm:prSet/>
      <dgm:spPr/>
      <dgm:t>
        <a:bodyPr/>
        <a:lstStyle/>
        <a:p>
          <a:endParaRPr lang="fr-FR"/>
        </a:p>
      </dgm:t>
    </dgm:pt>
    <dgm:pt modelId="{43EE4700-A91F-480D-AACB-D035511813B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Revues enseignantes spécialisées</a:t>
          </a:r>
        </a:p>
      </dgm:t>
    </dgm:pt>
    <dgm:pt modelId="{7809F44F-6CC5-4828-B383-8BC464133015}" type="parTrans" cxnId="{7F068117-4A0B-4292-A6B7-B4131C3F1649}">
      <dgm:prSet/>
      <dgm:spPr/>
      <dgm:t>
        <a:bodyPr/>
        <a:lstStyle/>
        <a:p>
          <a:endParaRPr lang="fr-FR"/>
        </a:p>
      </dgm:t>
    </dgm:pt>
    <dgm:pt modelId="{5D36082C-430B-4E53-A366-5FCEE1D5647D}" type="sibTrans" cxnId="{7F068117-4A0B-4292-A6B7-B4131C3F1649}">
      <dgm:prSet/>
      <dgm:spPr/>
      <dgm:t>
        <a:bodyPr/>
        <a:lstStyle/>
        <a:p>
          <a:endParaRPr lang="fr-FR"/>
        </a:p>
      </dgm:t>
    </dgm:pt>
    <dgm:pt modelId="{92DE03B8-FE3F-4A50-90E3-9030EE164011}">
      <dgm:prSet phldrT="[Texte]"/>
      <dgm:spPr/>
      <dgm:t>
        <a:bodyPr/>
        <a:lstStyle/>
        <a:p>
          <a:r>
            <a:rPr lang="fr-FR" i="1" dirty="0"/>
            <a:t>Revue de l’AIS, NRAS, NRESI</a:t>
          </a:r>
        </a:p>
      </dgm:t>
    </dgm:pt>
    <dgm:pt modelId="{E1D7316A-61F4-4089-A454-2C0FDAB6818C}" type="parTrans" cxnId="{E65FFA69-1507-446E-914B-4D7180FFA3EF}">
      <dgm:prSet/>
      <dgm:spPr/>
      <dgm:t>
        <a:bodyPr/>
        <a:lstStyle/>
        <a:p>
          <a:endParaRPr lang="fr-FR"/>
        </a:p>
      </dgm:t>
    </dgm:pt>
    <dgm:pt modelId="{F9ABCE1A-79BF-4615-833C-562AAE618CE8}" type="sibTrans" cxnId="{E65FFA69-1507-446E-914B-4D7180FFA3EF}">
      <dgm:prSet/>
      <dgm:spPr/>
      <dgm:t>
        <a:bodyPr/>
        <a:lstStyle/>
        <a:p>
          <a:endParaRPr lang="fr-FR"/>
        </a:p>
      </dgm:t>
    </dgm:pt>
    <dgm:pt modelId="{2D60566C-6475-42B2-A2A3-D7268C782F5B}">
      <dgm:prSet phldrT="[Texte]"/>
      <dgm:spPr/>
      <dgm:t>
        <a:bodyPr/>
        <a:lstStyle/>
        <a:p>
          <a:r>
            <a:rPr lang="fr-FR" dirty="0" err="1"/>
            <a:t>OpenEdition</a:t>
          </a:r>
          <a:endParaRPr lang="fr-FR" dirty="0"/>
        </a:p>
      </dgm:t>
    </dgm:pt>
    <dgm:pt modelId="{0B12C749-C259-4C06-9160-4B8E5C428F4B}" type="parTrans" cxnId="{3405788A-B661-4DC1-9C23-AEDD4D321B4C}">
      <dgm:prSet/>
      <dgm:spPr/>
      <dgm:t>
        <a:bodyPr/>
        <a:lstStyle/>
        <a:p>
          <a:endParaRPr lang="fr-FR"/>
        </a:p>
      </dgm:t>
    </dgm:pt>
    <dgm:pt modelId="{68404888-B94A-4071-BCB9-7F7240AD2F1D}" type="sibTrans" cxnId="{3405788A-B661-4DC1-9C23-AEDD4D321B4C}">
      <dgm:prSet/>
      <dgm:spPr/>
      <dgm:t>
        <a:bodyPr/>
        <a:lstStyle/>
        <a:p>
          <a:endParaRPr lang="fr-FR"/>
        </a:p>
      </dgm:t>
    </dgm:pt>
    <dgm:pt modelId="{53952C0E-E593-486F-8B20-75AB3278FD1E}">
      <dgm:prSet phldrT="[Texte]"/>
      <dgm:spPr/>
      <dgm:t>
        <a:bodyPr/>
        <a:lstStyle/>
        <a:p>
          <a:r>
            <a:rPr lang="fr-FR"/>
            <a:t>Érudit </a:t>
          </a:r>
          <a:endParaRPr lang="fr-FR" dirty="0"/>
        </a:p>
      </dgm:t>
    </dgm:pt>
    <dgm:pt modelId="{00887298-07D0-48DD-9BF0-EEFF6A150709}" type="parTrans" cxnId="{73EE7E9D-6D53-4D06-B234-C77B4650E0F8}">
      <dgm:prSet/>
      <dgm:spPr/>
      <dgm:t>
        <a:bodyPr/>
        <a:lstStyle/>
        <a:p>
          <a:endParaRPr lang="fr-FR"/>
        </a:p>
      </dgm:t>
    </dgm:pt>
    <dgm:pt modelId="{E2596806-588C-4B2B-A03C-ABA4A630E221}" type="sibTrans" cxnId="{73EE7E9D-6D53-4D06-B234-C77B4650E0F8}">
      <dgm:prSet/>
      <dgm:spPr/>
      <dgm:t>
        <a:bodyPr/>
        <a:lstStyle/>
        <a:p>
          <a:endParaRPr lang="fr-FR"/>
        </a:p>
      </dgm:t>
    </dgm:pt>
    <dgm:pt modelId="{251D35E7-589A-4C8E-B7A0-128EFF9A12E8}">
      <dgm:prSet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https://archives-statistiques-depp.education.gouv.fr/</a:t>
          </a:r>
        </a:p>
      </dgm:t>
    </dgm:pt>
    <dgm:pt modelId="{F70B9AB4-2281-4D30-8628-6ECC8D48A2A6}" type="parTrans" cxnId="{7C60DF89-6555-4605-BA03-7EBDA3AA7152}">
      <dgm:prSet/>
      <dgm:spPr/>
      <dgm:t>
        <a:bodyPr/>
        <a:lstStyle/>
        <a:p>
          <a:endParaRPr lang="fr-FR"/>
        </a:p>
      </dgm:t>
    </dgm:pt>
    <dgm:pt modelId="{8630969C-A686-42CA-AF8E-AB6DDD1692A9}" type="sibTrans" cxnId="{7C60DF89-6555-4605-BA03-7EBDA3AA7152}">
      <dgm:prSet/>
      <dgm:spPr/>
      <dgm:t>
        <a:bodyPr/>
        <a:lstStyle/>
        <a:p>
          <a:endParaRPr lang="fr-FR"/>
        </a:p>
      </dgm:t>
    </dgm:pt>
    <dgm:pt modelId="{D103FE40-3EE1-4186-A3F2-3445C75C162A}">
      <dgm:prSet phldrT="[Texte]"/>
      <dgm:spPr/>
      <dgm:t>
        <a:bodyPr/>
        <a:lstStyle/>
        <a:p>
          <a:r>
            <a:rPr lang="fr-FR" i="1" dirty="0"/>
            <a:t>Les Cahiers de Beaumont</a:t>
          </a:r>
        </a:p>
      </dgm:t>
    </dgm:pt>
    <dgm:pt modelId="{E7194479-169C-4DF4-B2E4-52860E09D79E}" type="parTrans" cxnId="{86D6194A-90BE-4350-B70D-75ED38988563}">
      <dgm:prSet/>
      <dgm:spPr/>
      <dgm:t>
        <a:bodyPr/>
        <a:lstStyle/>
        <a:p>
          <a:endParaRPr lang="fr-FR"/>
        </a:p>
      </dgm:t>
    </dgm:pt>
    <dgm:pt modelId="{13FEC24B-1279-4406-BBD7-74501777E648}" type="sibTrans" cxnId="{86D6194A-90BE-4350-B70D-75ED38988563}">
      <dgm:prSet/>
      <dgm:spPr/>
      <dgm:t>
        <a:bodyPr/>
        <a:lstStyle/>
        <a:p>
          <a:endParaRPr lang="fr-FR"/>
        </a:p>
      </dgm:t>
    </dgm:pt>
    <dgm:pt modelId="{CF2121BB-981C-4F95-9B32-EEA3F84DF53D}">
      <dgm:prSet phldrT="[Texte]"/>
      <dgm:spPr/>
      <dgm:t>
        <a:bodyPr/>
        <a:lstStyle/>
        <a:p>
          <a:r>
            <a:rPr lang="fr-FR" i="1" dirty="0"/>
            <a:t>La revue du </a:t>
          </a:r>
          <a:r>
            <a:rPr lang="fr-FR" i="1" dirty="0" err="1"/>
            <a:t>Cerfop</a:t>
          </a:r>
          <a:endParaRPr lang="fr-FR" i="1" dirty="0"/>
        </a:p>
      </dgm:t>
    </dgm:pt>
    <dgm:pt modelId="{30819235-EFFC-40BF-B853-2E85090E4E54}" type="parTrans" cxnId="{3CF486E2-326E-4740-837B-E87C68BBB4FB}">
      <dgm:prSet/>
      <dgm:spPr/>
      <dgm:t>
        <a:bodyPr/>
        <a:lstStyle/>
        <a:p>
          <a:endParaRPr lang="fr-FR"/>
        </a:p>
      </dgm:t>
    </dgm:pt>
    <dgm:pt modelId="{E2367998-34B9-4F27-A1DA-330DACFD5372}" type="sibTrans" cxnId="{3CF486E2-326E-4740-837B-E87C68BBB4FB}">
      <dgm:prSet/>
      <dgm:spPr/>
      <dgm:t>
        <a:bodyPr/>
        <a:lstStyle/>
        <a:p>
          <a:endParaRPr lang="fr-FR"/>
        </a:p>
      </dgm:t>
    </dgm:pt>
    <dgm:pt modelId="{6E982967-5E47-4AF8-B3DD-3FF3CA3F07F3}" type="pres">
      <dgm:prSet presAssocID="{9CA5D36D-DBA3-4BFC-9B51-7495047B91C9}" presName="theList" presStyleCnt="0">
        <dgm:presLayoutVars>
          <dgm:dir/>
          <dgm:animLvl val="lvl"/>
          <dgm:resizeHandles val="exact"/>
        </dgm:presLayoutVars>
      </dgm:prSet>
      <dgm:spPr/>
    </dgm:pt>
    <dgm:pt modelId="{7DC75699-48BD-4A42-BF62-BA6107F01D1D}" type="pres">
      <dgm:prSet presAssocID="{3A157C65-F6B0-411A-9B6A-E17F849CB7FE}" presName="compNode" presStyleCnt="0"/>
      <dgm:spPr/>
    </dgm:pt>
    <dgm:pt modelId="{68181483-18B4-4580-A181-BBCFD9B8958D}" type="pres">
      <dgm:prSet presAssocID="{3A157C65-F6B0-411A-9B6A-E17F849CB7FE}" presName="aNode" presStyleLbl="bgShp" presStyleIdx="0" presStyleCnt="3"/>
      <dgm:spPr/>
    </dgm:pt>
    <dgm:pt modelId="{8D8A0321-AF2D-4F3B-B5B4-40E5594C9ABC}" type="pres">
      <dgm:prSet presAssocID="{3A157C65-F6B0-411A-9B6A-E17F849CB7FE}" presName="textNode" presStyleLbl="bgShp" presStyleIdx="0" presStyleCnt="3"/>
      <dgm:spPr/>
    </dgm:pt>
    <dgm:pt modelId="{34734A2A-1039-4A96-8875-CE256AAF585C}" type="pres">
      <dgm:prSet presAssocID="{3A157C65-F6B0-411A-9B6A-E17F849CB7FE}" presName="compChildNode" presStyleCnt="0"/>
      <dgm:spPr/>
    </dgm:pt>
    <dgm:pt modelId="{4DFF5811-4E03-443C-96B3-DD567142EFC9}" type="pres">
      <dgm:prSet presAssocID="{3A157C65-F6B0-411A-9B6A-E17F849CB7FE}" presName="theInnerList" presStyleCnt="0"/>
      <dgm:spPr/>
    </dgm:pt>
    <dgm:pt modelId="{62687172-3962-4B2B-803C-1800A092A50D}" type="pres">
      <dgm:prSet presAssocID="{17901AE0-04FA-4500-BB03-627B55AF20DA}" presName="childNode" presStyleLbl="node1" presStyleIdx="0" presStyleCnt="8">
        <dgm:presLayoutVars>
          <dgm:bulletEnabled val="1"/>
        </dgm:presLayoutVars>
      </dgm:prSet>
      <dgm:spPr/>
    </dgm:pt>
    <dgm:pt modelId="{49131100-5834-4406-8A57-0219C984AF92}" type="pres">
      <dgm:prSet presAssocID="{17901AE0-04FA-4500-BB03-627B55AF20DA}" presName="aSpace2" presStyleCnt="0"/>
      <dgm:spPr/>
    </dgm:pt>
    <dgm:pt modelId="{BF023BF1-CEB0-4A80-8532-802C2F2CF542}" type="pres">
      <dgm:prSet presAssocID="{2D60566C-6475-42B2-A2A3-D7268C782F5B}" presName="childNode" presStyleLbl="node1" presStyleIdx="1" presStyleCnt="8">
        <dgm:presLayoutVars>
          <dgm:bulletEnabled val="1"/>
        </dgm:presLayoutVars>
      </dgm:prSet>
      <dgm:spPr/>
    </dgm:pt>
    <dgm:pt modelId="{EAF845D0-AAB5-4503-B2EF-C779870C15F2}" type="pres">
      <dgm:prSet presAssocID="{2D60566C-6475-42B2-A2A3-D7268C782F5B}" presName="aSpace2" presStyleCnt="0"/>
      <dgm:spPr/>
    </dgm:pt>
    <dgm:pt modelId="{AEF619BC-4700-48DE-AB9E-C1D8F4E7B5D6}" type="pres">
      <dgm:prSet presAssocID="{53952C0E-E593-486F-8B20-75AB3278FD1E}" presName="childNode" presStyleLbl="node1" presStyleIdx="2" presStyleCnt="8">
        <dgm:presLayoutVars>
          <dgm:bulletEnabled val="1"/>
        </dgm:presLayoutVars>
      </dgm:prSet>
      <dgm:spPr/>
    </dgm:pt>
    <dgm:pt modelId="{CCE9026E-C17E-4FE9-89F0-24E42C1B4791}" type="pres">
      <dgm:prSet presAssocID="{3A157C65-F6B0-411A-9B6A-E17F849CB7FE}" presName="aSpace" presStyleCnt="0"/>
      <dgm:spPr/>
    </dgm:pt>
    <dgm:pt modelId="{976DB20C-0AE4-4C91-8BF2-541A7316B0D9}" type="pres">
      <dgm:prSet presAssocID="{1C938D6E-02AD-4353-82F7-6DB795B496CE}" presName="compNode" presStyleCnt="0"/>
      <dgm:spPr/>
    </dgm:pt>
    <dgm:pt modelId="{F55DBB8C-3E06-4CC9-8786-235CE95734B7}" type="pres">
      <dgm:prSet presAssocID="{1C938D6E-02AD-4353-82F7-6DB795B496CE}" presName="aNode" presStyleLbl="bgShp" presStyleIdx="1" presStyleCnt="3"/>
      <dgm:spPr/>
    </dgm:pt>
    <dgm:pt modelId="{F1553377-22A7-48D6-A414-DFFFF93DBA58}" type="pres">
      <dgm:prSet presAssocID="{1C938D6E-02AD-4353-82F7-6DB795B496CE}" presName="textNode" presStyleLbl="bgShp" presStyleIdx="1" presStyleCnt="3"/>
      <dgm:spPr/>
    </dgm:pt>
    <dgm:pt modelId="{13DCAF99-32EC-49AC-8418-5F3EC9F7D9EB}" type="pres">
      <dgm:prSet presAssocID="{1C938D6E-02AD-4353-82F7-6DB795B496CE}" presName="compChildNode" presStyleCnt="0"/>
      <dgm:spPr/>
    </dgm:pt>
    <dgm:pt modelId="{053F03A8-9F79-422A-8415-A94B572C2AEA}" type="pres">
      <dgm:prSet presAssocID="{1C938D6E-02AD-4353-82F7-6DB795B496CE}" presName="theInnerList" presStyleCnt="0"/>
      <dgm:spPr/>
    </dgm:pt>
    <dgm:pt modelId="{5F614290-EF1A-4E53-85AA-E4308BA655AD}" type="pres">
      <dgm:prSet presAssocID="{E900EA26-6081-4EF7-B68B-032A363C94CA}" presName="childNode" presStyleLbl="node1" presStyleIdx="3" presStyleCnt="8">
        <dgm:presLayoutVars>
          <dgm:bulletEnabled val="1"/>
        </dgm:presLayoutVars>
      </dgm:prSet>
      <dgm:spPr/>
    </dgm:pt>
    <dgm:pt modelId="{E7B27C03-074F-4574-A755-CA5058C25CD2}" type="pres">
      <dgm:prSet presAssocID="{E900EA26-6081-4EF7-B68B-032A363C94CA}" presName="aSpace2" presStyleCnt="0"/>
      <dgm:spPr/>
    </dgm:pt>
    <dgm:pt modelId="{70CD7736-6E7A-4539-ACD4-0F4C67FC1BAC}" type="pres">
      <dgm:prSet presAssocID="{251D35E7-589A-4C8E-B7A0-128EFF9A12E8}" presName="childNode" presStyleLbl="node1" presStyleIdx="4" presStyleCnt="8">
        <dgm:presLayoutVars>
          <dgm:bulletEnabled val="1"/>
        </dgm:presLayoutVars>
      </dgm:prSet>
      <dgm:spPr/>
    </dgm:pt>
    <dgm:pt modelId="{E5B24264-0E03-498E-8F6E-A0FAAD2EFD53}" type="pres">
      <dgm:prSet presAssocID="{1C938D6E-02AD-4353-82F7-6DB795B496CE}" presName="aSpace" presStyleCnt="0"/>
      <dgm:spPr/>
    </dgm:pt>
    <dgm:pt modelId="{243D12A0-6073-4D1A-B24E-419C09E92D93}" type="pres">
      <dgm:prSet presAssocID="{43EE4700-A91F-480D-AACB-D035511813B4}" presName="compNode" presStyleCnt="0"/>
      <dgm:spPr/>
    </dgm:pt>
    <dgm:pt modelId="{5D02AB80-BA39-45F1-A100-3A1FA420EE7F}" type="pres">
      <dgm:prSet presAssocID="{43EE4700-A91F-480D-AACB-D035511813B4}" presName="aNode" presStyleLbl="bgShp" presStyleIdx="2" presStyleCnt="3"/>
      <dgm:spPr/>
    </dgm:pt>
    <dgm:pt modelId="{91EEF40F-2970-45FD-9DA9-4F7AD9D1BD76}" type="pres">
      <dgm:prSet presAssocID="{43EE4700-A91F-480D-AACB-D035511813B4}" presName="textNode" presStyleLbl="bgShp" presStyleIdx="2" presStyleCnt="3"/>
      <dgm:spPr/>
    </dgm:pt>
    <dgm:pt modelId="{50457DBB-F046-47DD-9920-19E6DD1762D2}" type="pres">
      <dgm:prSet presAssocID="{43EE4700-A91F-480D-AACB-D035511813B4}" presName="compChildNode" presStyleCnt="0"/>
      <dgm:spPr/>
    </dgm:pt>
    <dgm:pt modelId="{191260EC-250B-4571-9DE9-3608F491DE6B}" type="pres">
      <dgm:prSet presAssocID="{43EE4700-A91F-480D-AACB-D035511813B4}" presName="theInnerList" presStyleCnt="0"/>
      <dgm:spPr/>
    </dgm:pt>
    <dgm:pt modelId="{F0C7DF8B-5B54-48AD-A9A8-BEB5E8EA8F48}" type="pres">
      <dgm:prSet presAssocID="{D103FE40-3EE1-4186-A3F2-3445C75C162A}" presName="childNode" presStyleLbl="node1" presStyleIdx="5" presStyleCnt="8">
        <dgm:presLayoutVars>
          <dgm:bulletEnabled val="1"/>
        </dgm:presLayoutVars>
      </dgm:prSet>
      <dgm:spPr/>
    </dgm:pt>
    <dgm:pt modelId="{C0240F6C-E043-49A0-9CF3-1E0343A07B45}" type="pres">
      <dgm:prSet presAssocID="{D103FE40-3EE1-4186-A3F2-3445C75C162A}" presName="aSpace2" presStyleCnt="0"/>
      <dgm:spPr/>
    </dgm:pt>
    <dgm:pt modelId="{F3992FCE-1BF0-40AF-9945-50FE2E7D5D8C}" type="pres">
      <dgm:prSet presAssocID="{CF2121BB-981C-4F95-9B32-EEA3F84DF53D}" presName="childNode" presStyleLbl="node1" presStyleIdx="6" presStyleCnt="8">
        <dgm:presLayoutVars>
          <dgm:bulletEnabled val="1"/>
        </dgm:presLayoutVars>
      </dgm:prSet>
      <dgm:spPr/>
    </dgm:pt>
    <dgm:pt modelId="{C3A00478-9D7B-45B9-B0D6-405D11C64DE1}" type="pres">
      <dgm:prSet presAssocID="{CF2121BB-981C-4F95-9B32-EEA3F84DF53D}" presName="aSpace2" presStyleCnt="0"/>
      <dgm:spPr/>
    </dgm:pt>
    <dgm:pt modelId="{446F90AD-A755-48D7-9D04-2F5775041EEA}" type="pres">
      <dgm:prSet presAssocID="{92DE03B8-FE3F-4A50-90E3-9030EE164011}" presName="childNode" presStyleLbl="node1" presStyleIdx="7" presStyleCnt="8" custScaleY="42346">
        <dgm:presLayoutVars>
          <dgm:bulletEnabled val="1"/>
        </dgm:presLayoutVars>
      </dgm:prSet>
      <dgm:spPr/>
    </dgm:pt>
  </dgm:ptLst>
  <dgm:cxnLst>
    <dgm:cxn modelId="{0DBDA906-94B4-4C87-B7CC-2D0AC8E6BCCE}" type="presOf" srcId="{3A157C65-F6B0-411A-9B6A-E17F849CB7FE}" destId="{8D8A0321-AF2D-4F3B-B5B4-40E5594C9ABC}" srcOrd="1" destOrd="0" presId="urn:microsoft.com/office/officeart/2005/8/layout/lProcess2"/>
    <dgm:cxn modelId="{EED4EE0A-338D-4672-95A2-4FB40F20ADCB}" type="presOf" srcId="{CF2121BB-981C-4F95-9B32-EEA3F84DF53D}" destId="{F3992FCE-1BF0-40AF-9945-50FE2E7D5D8C}" srcOrd="0" destOrd="0" presId="urn:microsoft.com/office/officeart/2005/8/layout/lProcess2"/>
    <dgm:cxn modelId="{E8EB5B0D-D080-44F1-9444-FA8762807CF9}" type="presOf" srcId="{53952C0E-E593-486F-8B20-75AB3278FD1E}" destId="{AEF619BC-4700-48DE-AB9E-C1D8F4E7B5D6}" srcOrd="0" destOrd="0" presId="urn:microsoft.com/office/officeart/2005/8/layout/lProcess2"/>
    <dgm:cxn modelId="{F1F06A12-1D93-4306-A576-16D7346F93F2}" srcId="{3A157C65-F6B0-411A-9B6A-E17F849CB7FE}" destId="{17901AE0-04FA-4500-BB03-627B55AF20DA}" srcOrd="0" destOrd="0" parTransId="{DAF6B223-3435-48E3-BEAB-949352F14F80}" sibTransId="{65AF1604-3328-4FDB-B4E9-AF394564C5C2}"/>
    <dgm:cxn modelId="{7F068117-4A0B-4292-A6B7-B4131C3F1649}" srcId="{9CA5D36D-DBA3-4BFC-9B51-7495047B91C9}" destId="{43EE4700-A91F-480D-AACB-D035511813B4}" srcOrd="2" destOrd="0" parTransId="{7809F44F-6CC5-4828-B383-8BC464133015}" sibTransId="{5D36082C-430B-4E53-A366-5FCEE1D5647D}"/>
    <dgm:cxn modelId="{8CB95D30-0D5B-45A2-AAB0-57E95C348D06}" type="presOf" srcId="{9CA5D36D-DBA3-4BFC-9B51-7495047B91C9}" destId="{6E982967-5E47-4AF8-B3DD-3FF3CA3F07F3}" srcOrd="0" destOrd="0" presId="urn:microsoft.com/office/officeart/2005/8/layout/lProcess2"/>
    <dgm:cxn modelId="{E65FFA69-1507-446E-914B-4D7180FFA3EF}" srcId="{43EE4700-A91F-480D-AACB-D035511813B4}" destId="{92DE03B8-FE3F-4A50-90E3-9030EE164011}" srcOrd="2" destOrd="0" parTransId="{E1D7316A-61F4-4089-A454-2C0FDAB6818C}" sibTransId="{F9ABCE1A-79BF-4615-833C-562AAE618CE8}"/>
    <dgm:cxn modelId="{86D6194A-90BE-4350-B70D-75ED38988563}" srcId="{43EE4700-A91F-480D-AACB-D035511813B4}" destId="{D103FE40-3EE1-4186-A3F2-3445C75C162A}" srcOrd="0" destOrd="0" parTransId="{E7194479-169C-4DF4-B2E4-52860E09D79E}" sibTransId="{13FEC24B-1279-4406-BBD7-74501777E648}"/>
    <dgm:cxn modelId="{B56BA96A-9201-4DB0-BD53-581E325F0BC4}" type="presOf" srcId="{251D35E7-589A-4C8E-B7A0-128EFF9A12E8}" destId="{70CD7736-6E7A-4539-ACD4-0F4C67FC1BAC}" srcOrd="0" destOrd="0" presId="urn:microsoft.com/office/officeart/2005/8/layout/lProcess2"/>
    <dgm:cxn modelId="{8D5AA07B-120D-41CE-B6EC-44469ED45C9A}" type="presOf" srcId="{2D60566C-6475-42B2-A2A3-D7268C782F5B}" destId="{BF023BF1-CEB0-4A80-8532-802C2F2CF542}" srcOrd="0" destOrd="0" presId="urn:microsoft.com/office/officeart/2005/8/layout/lProcess2"/>
    <dgm:cxn modelId="{0278C581-085F-4686-9627-8D99B5A48CD3}" type="presOf" srcId="{17901AE0-04FA-4500-BB03-627B55AF20DA}" destId="{62687172-3962-4B2B-803C-1800A092A50D}" srcOrd="0" destOrd="0" presId="urn:microsoft.com/office/officeart/2005/8/layout/lProcess2"/>
    <dgm:cxn modelId="{D8BE3C82-7BB2-4B46-9A4D-148421E6A770}" srcId="{9CA5D36D-DBA3-4BFC-9B51-7495047B91C9}" destId="{3A157C65-F6B0-411A-9B6A-E17F849CB7FE}" srcOrd="0" destOrd="0" parTransId="{9CD458EE-A45A-4FF9-9540-B2A0A683E422}" sibTransId="{9BD80ABC-1FE2-4824-A248-92CC784C2745}"/>
    <dgm:cxn modelId="{AEE60C83-4D7D-486F-9ADA-DB61B9F95033}" type="presOf" srcId="{43EE4700-A91F-480D-AACB-D035511813B4}" destId="{91EEF40F-2970-45FD-9DA9-4F7AD9D1BD76}" srcOrd="1" destOrd="0" presId="urn:microsoft.com/office/officeart/2005/8/layout/lProcess2"/>
    <dgm:cxn modelId="{EC4FF684-51B9-4EB6-AD54-F5E1D1E604B3}" type="presOf" srcId="{92DE03B8-FE3F-4A50-90E3-9030EE164011}" destId="{446F90AD-A755-48D7-9D04-2F5775041EEA}" srcOrd="0" destOrd="0" presId="urn:microsoft.com/office/officeart/2005/8/layout/lProcess2"/>
    <dgm:cxn modelId="{7C60DF89-6555-4605-BA03-7EBDA3AA7152}" srcId="{1C938D6E-02AD-4353-82F7-6DB795B496CE}" destId="{251D35E7-589A-4C8E-B7A0-128EFF9A12E8}" srcOrd="1" destOrd="0" parTransId="{F70B9AB4-2281-4D30-8628-6ECC8D48A2A6}" sibTransId="{8630969C-A686-42CA-AF8E-AB6DDD1692A9}"/>
    <dgm:cxn modelId="{3405788A-B661-4DC1-9C23-AEDD4D321B4C}" srcId="{3A157C65-F6B0-411A-9B6A-E17F849CB7FE}" destId="{2D60566C-6475-42B2-A2A3-D7268C782F5B}" srcOrd="1" destOrd="0" parTransId="{0B12C749-C259-4C06-9160-4B8E5C428F4B}" sibTransId="{68404888-B94A-4071-BCB9-7F7240AD2F1D}"/>
    <dgm:cxn modelId="{8C9B168D-BD55-4DCF-AA81-F22B8C7DCCFE}" type="presOf" srcId="{1C938D6E-02AD-4353-82F7-6DB795B496CE}" destId="{F55DBB8C-3E06-4CC9-8786-235CE95734B7}" srcOrd="0" destOrd="0" presId="urn:microsoft.com/office/officeart/2005/8/layout/lProcess2"/>
    <dgm:cxn modelId="{E5C57493-F56B-4430-B20F-07A3D580A2CF}" type="presOf" srcId="{1C938D6E-02AD-4353-82F7-6DB795B496CE}" destId="{F1553377-22A7-48D6-A414-DFFFF93DBA58}" srcOrd="1" destOrd="0" presId="urn:microsoft.com/office/officeart/2005/8/layout/lProcess2"/>
    <dgm:cxn modelId="{04F1D995-6F62-49E4-A12F-3BF199B04A17}" srcId="{1C938D6E-02AD-4353-82F7-6DB795B496CE}" destId="{E900EA26-6081-4EF7-B68B-032A363C94CA}" srcOrd="0" destOrd="0" parTransId="{32BF9B52-4C8E-4031-90C7-F23A773AAA20}" sibTransId="{44F72C87-789A-4B6A-ADE7-9AD06559B18E}"/>
    <dgm:cxn modelId="{73EE7E9D-6D53-4D06-B234-C77B4650E0F8}" srcId="{3A157C65-F6B0-411A-9B6A-E17F849CB7FE}" destId="{53952C0E-E593-486F-8B20-75AB3278FD1E}" srcOrd="2" destOrd="0" parTransId="{00887298-07D0-48DD-9BF0-EEFF6A150709}" sibTransId="{E2596806-588C-4B2B-A03C-ABA4A630E221}"/>
    <dgm:cxn modelId="{D67BFAA5-3487-4AB2-87B7-333775E8ACD8}" type="presOf" srcId="{43EE4700-A91F-480D-AACB-D035511813B4}" destId="{5D02AB80-BA39-45F1-A100-3A1FA420EE7F}" srcOrd="0" destOrd="0" presId="urn:microsoft.com/office/officeart/2005/8/layout/lProcess2"/>
    <dgm:cxn modelId="{8BBB9DB7-A587-4A32-8DB4-E5415917F8A0}" type="presOf" srcId="{E900EA26-6081-4EF7-B68B-032A363C94CA}" destId="{5F614290-EF1A-4E53-85AA-E4308BA655AD}" srcOrd="0" destOrd="0" presId="urn:microsoft.com/office/officeart/2005/8/layout/lProcess2"/>
    <dgm:cxn modelId="{A2492EBF-EEE5-4429-8F9A-D38E3B9EBC1C}" type="presOf" srcId="{D103FE40-3EE1-4186-A3F2-3445C75C162A}" destId="{F0C7DF8B-5B54-48AD-A9A8-BEB5E8EA8F48}" srcOrd="0" destOrd="0" presId="urn:microsoft.com/office/officeart/2005/8/layout/lProcess2"/>
    <dgm:cxn modelId="{3CF486E2-326E-4740-837B-E87C68BBB4FB}" srcId="{43EE4700-A91F-480D-AACB-D035511813B4}" destId="{CF2121BB-981C-4F95-9B32-EEA3F84DF53D}" srcOrd="1" destOrd="0" parTransId="{30819235-EFFC-40BF-B853-2E85090E4E54}" sibTransId="{E2367998-34B9-4F27-A1DA-330DACFD5372}"/>
    <dgm:cxn modelId="{B1AC75E9-009B-4F40-AC3E-BFA82376E444}" srcId="{9CA5D36D-DBA3-4BFC-9B51-7495047B91C9}" destId="{1C938D6E-02AD-4353-82F7-6DB795B496CE}" srcOrd="1" destOrd="0" parTransId="{F5E1BF54-79E7-4FB7-A8CE-F205D56CA28F}" sibTransId="{B687CDA5-6612-425D-BA77-CAD90721C8A0}"/>
    <dgm:cxn modelId="{673B02F5-1A50-4D46-B3AA-A18E0486A576}" type="presOf" srcId="{3A157C65-F6B0-411A-9B6A-E17F849CB7FE}" destId="{68181483-18B4-4580-A181-BBCFD9B8958D}" srcOrd="0" destOrd="0" presId="urn:microsoft.com/office/officeart/2005/8/layout/lProcess2"/>
    <dgm:cxn modelId="{C0EFB3E0-7B70-461A-973A-9B3E14A51064}" type="presParOf" srcId="{6E982967-5E47-4AF8-B3DD-3FF3CA3F07F3}" destId="{7DC75699-48BD-4A42-BF62-BA6107F01D1D}" srcOrd="0" destOrd="0" presId="urn:microsoft.com/office/officeart/2005/8/layout/lProcess2"/>
    <dgm:cxn modelId="{A3F4C870-3B44-46B0-95A5-DFD9E8EF221C}" type="presParOf" srcId="{7DC75699-48BD-4A42-BF62-BA6107F01D1D}" destId="{68181483-18B4-4580-A181-BBCFD9B8958D}" srcOrd="0" destOrd="0" presId="urn:microsoft.com/office/officeart/2005/8/layout/lProcess2"/>
    <dgm:cxn modelId="{6F2E5763-B350-4D79-8AB6-4FC964B4A2F6}" type="presParOf" srcId="{7DC75699-48BD-4A42-BF62-BA6107F01D1D}" destId="{8D8A0321-AF2D-4F3B-B5B4-40E5594C9ABC}" srcOrd="1" destOrd="0" presId="urn:microsoft.com/office/officeart/2005/8/layout/lProcess2"/>
    <dgm:cxn modelId="{946847C5-957D-4442-8DDA-57F041E2FAA4}" type="presParOf" srcId="{7DC75699-48BD-4A42-BF62-BA6107F01D1D}" destId="{34734A2A-1039-4A96-8875-CE256AAF585C}" srcOrd="2" destOrd="0" presId="urn:microsoft.com/office/officeart/2005/8/layout/lProcess2"/>
    <dgm:cxn modelId="{782F5A4D-4A19-4AA4-9C6F-4148672857DE}" type="presParOf" srcId="{34734A2A-1039-4A96-8875-CE256AAF585C}" destId="{4DFF5811-4E03-443C-96B3-DD567142EFC9}" srcOrd="0" destOrd="0" presId="urn:microsoft.com/office/officeart/2005/8/layout/lProcess2"/>
    <dgm:cxn modelId="{72FEAAD8-9782-4280-BEC6-FD959CB9202D}" type="presParOf" srcId="{4DFF5811-4E03-443C-96B3-DD567142EFC9}" destId="{62687172-3962-4B2B-803C-1800A092A50D}" srcOrd="0" destOrd="0" presId="urn:microsoft.com/office/officeart/2005/8/layout/lProcess2"/>
    <dgm:cxn modelId="{B8DE37BD-28E3-4FE3-8A5A-783A2330CF7E}" type="presParOf" srcId="{4DFF5811-4E03-443C-96B3-DD567142EFC9}" destId="{49131100-5834-4406-8A57-0219C984AF92}" srcOrd="1" destOrd="0" presId="urn:microsoft.com/office/officeart/2005/8/layout/lProcess2"/>
    <dgm:cxn modelId="{7BD0905B-4FFE-4744-8C02-6DC7BF57B99D}" type="presParOf" srcId="{4DFF5811-4E03-443C-96B3-DD567142EFC9}" destId="{BF023BF1-CEB0-4A80-8532-802C2F2CF542}" srcOrd="2" destOrd="0" presId="urn:microsoft.com/office/officeart/2005/8/layout/lProcess2"/>
    <dgm:cxn modelId="{BF2E950C-7AFC-4E69-9CDA-92456426B00B}" type="presParOf" srcId="{4DFF5811-4E03-443C-96B3-DD567142EFC9}" destId="{EAF845D0-AAB5-4503-B2EF-C779870C15F2}" srcOrd="3" destOrd="0" presId="urn:microsoft.com/office/officeart/2005/8/layout/lProcess2"/>
    <dgm:cxn modelId="{C29E330B-CDAB-4874-BCA5-CC0B4E59BF5E}" type="presParOf" srcId="{4DFF5811-4E03-443C-96B3-DD567142EFC9}" destId="{AEF619BC-4700-48DE-AB9E-C1D8F4E7B5D6}" srcOrd="4" destOrd="0" presId="urn:microsoft.com/office/officeart/2005/8/layout/lProcess2"/>
    <dgm:cxn modelId="{DAB14F1B-AF75-4111-A9DE-3B43A2956230}" type="presParOf" srcId="{6E982967-5E47-4AF8-B3DD-3FF3CA3F07F3}" destId="{CCE9026E-C17E-4FE9-89F0-24E42C1B4791}" srcOrd="1" destOrd="0" presId="urn:microsoft.com/office/officeart/2005/8/layout/lProcess2"/>
    <dgm:cxn modelId="{74F5DA67-A6AD-4731-9365-E92D1B4A182D}" type="presParOf" srcId="{6E982967-5E47-4AF8-B3DD-3FF3CA3F07F3}" destId="{976DB20C-0AE4-4C91-8BF2-541A7316B0D9}" srcOrd="2" destOrd="0" presId="urn:microsoft.com/office/officeart/2005/8/layout/lProcess2"/>
    <dgm:cxn modelId="{14520052-32D1-4DDA-B64F-A9C6C0BEAAE1}" type="presParOf" srcId="{976DB20C-0AE4-4C91-8BF2-541A7316B0D9}" destId="{F55DBB8C-3E06-4CC9-8786-235CE95734B7}" srcOrd="0" destOrd="0" presId="urn:microsoft.com/office/officeart/2005/8/layout/lProcess2"/>
    <dgm:cxn modelId="{D3392E36-FDE4-4A44-A801-3182FA6193F2}" type="presParOf" srcId="{976DB20C-0AE4-4C91-8BF2-541A7316B0D9}" destId="{F1553377-22A7-48D6-A414-DFFFF93DBA58}" srcOrd="1" destOrd="0" presId="urn:microsoft.com/office/officeart/2005/8/layout/lProcess2"/>
    <dgm:cxn modelId="{07F7A543-3D96-4CC7-962B-6E58C0ECCCD9}" type="presParOf" srcId="{976DB20C-0AE4-4C91-8BF2-541A7316B0D9}" destId="{13DCAF99-32EC-49AC-8418-5F3EC9F7D9EB}" srcOrd="2" destOrd="0" presId="urn:microsoft.com/office/officeart/2005/8/layout/lProcess2"/>
    <dgm:cxn modelId="{562C9D19-E266-4F47-A03F-E3D4C3951A15}" type="presParOf" srcId="{13DCAF99-32EC-49AC-8418-5F3EC9F7D9EB}" destId="{053F03A8-9F79-422A-8415-A94B572C2AEA}" srcOrd="0" destOrd="0" presId="urn:microsoft.com/office/officeart/2005/8/layout/lProcess2"/>
    <dgm:cxn modelId="{0528D37C-82CB-4C2E-908D-AC9D17CAB935}" type="presParOf" srcId="{053F03A8-9F79-422A-8415-A94B572C2AEA}" destId="{5F614290-EF1A-4E53-85AA-E4308BA655AD}" srcOrd="0" destOrd="0" presId="urn:microsoft.com/office/officeart/2005/8/layout/lProcess2"/>
    <dgm:cxn modelId="{19B8C957-ED46-4B7E-BCE0-4A1F3B5D2E8A}" type="presParOf" srcId="{053F03A8-9F79-422A-8415-A94B572C2AEA}" destId="{E7B27C03-074F-4574-A755-CA5058C25CD2}" srcOrd="1" destOrd="0" presId="urn:microsoft.com/office/officeart/2005/8/layout/lProcess2"/>
    <dgm:cxn modelId="{165C8F13-337E-4624-AD79-658021CE6725}" type="presParOf" srcId="{053F03A8-9F79-422A-8415-A94B572C2AEA}" destId="{70CD7736-6E7A-4539-ACD4-0F4C67FC1BAC}" srcOrd="2" destOrd="0" presId="urn:microsoft.com/office/officeart/2005/8/layout/lProcess2"/>
    <dgm:cxn modelId="{68FB556A-5C9B-4D83-ACA0-255F132A8945}" type="presParOf" srcId="{6E982967-5E47-4AF8-B3DD-3FF3CA3F07F3}" destId="{E5B24264-0E03-498E-8F6E-A0FAAD2EFD53}" srcOrd="3" destOrd="0" presId="urn:microsoft.com/office/officeart/2005/8/layout/lProcess2"/>
    <dgm:cxn modelId="{9373A1AF-7259-4314-9DC2-30056B69D147}" type="presParOf" srcId="{6E982967-5E47-4AF8-B3DD-3FF3CA3F07F3}" destId="{243D12A0-6073-4D1A-B24E-419C09E92D93}" srcOrd="4" destOrd="0" presId="urn:microsoft.com/office/officeart/2005/8/layout/lProcess2"/>
    <dgm:cxn modelId="{397E5829-856D-4058-8BF3-6C61F675B268}" type="presParOf" srcId="{243D12A0-6073-4D1A-B24E-419C09E92D93}" destId="{5D02AB80-BA39-45F1-A100-3A1FA420EE7F}" srcOrd="0" destOrd="0" presId="urn:microsoft.com/office/officeart/2005/8/layout/lProcess2"/>
    <dgm:cxn modelId="{23BF0681-19AA-41DD-BCE6-287F62E1C623}" type="presParOf" srcId="{243D12A0-6073-4D1A-B24E-419C09E92D93}" destId="{91EEF40F-2970-45FD-9DA9-4F7AD9D1BD76}" srcOrd="1" destOrd="0" presId="urn:microsoft.com/office/officeart/2005/8/layout/lProcess2"/>
    <dgm:cxn modelId="{920946AF-50D5-41E7-947E-80228C09C1C0}" type="presParOf" srcId="{243D12A0-6073-4D1A-B24E-419C09E92D93}" destId="{50457DBB-F046-47DD-9920-19E6DD1762D2}" srcOrd="2" destOrd="0" presId="urn:microsoft.com/office/officeart/2005/8/layout/lProcess2"/>
    <dgm:cxn modelId="{E3E276CC-CBEF-47D1-8C08-D05ACF9BB3EA}" type="presParOf" srcId="{50457DBB-F046-47DD-9920-19E6DD1762D2}" destId="{191260EC-250B-4571-9DE9-3608F491DE6B}" srcOrd="0" destOrd="0" presId="urn:microsoft.com/office/officeart/2005/8/layout/lProcess2"/>
    <dgm:cxn modelId="{DA162964-A568-4CE5-A792-A155F667FEAF}" type="presParOf" srcId="{191260EC-250B-4571-9DE9-3608F491DE6B}" destId="{F0C7DF8B-5B54-48AD-A9A8-BEB5E8EA8F48}" srcOrd="0" destOrd="0" presId="urn:microsoft.com/office/officeart/2005/8/layout/lProcess2"/>
    <dgm:cxn modelId="{F12E6817-2C5D-4CF9-A3D3-5B4B814A6D35}" type="presParOf" srcId="{191260EC-250B-4571-9DE9-3608F491DE6B}" destId="{C0240F6C-E043-49A0-9CF3-1E0343A07B45}" srcOrd="1" destOrd="0" presId="urn:microsoft.com/office/officeart/2005/8/layout/lProcess2"/>
    <dgm:cxn modelId="{6F8D2512-2D8B-4FC5-8ABE-7DCDF6352D83}" type="presParOf" srcId="{191260EC-250B-4571-9DE9-3608F491DE6B}" destId="{F3992FCE-1BF0-40AF-9945-50FE2E7D5D8C}" srcOrd="2" destOrd="0" presId="urn:microsoft.com/office/officeart/2005/8/layout/lProcess2"/>
    <dgm:cxn modelId="{AFBA4415-57BC-46FB-B8DC-61D18CF66204}" type="presParOf" srcId="{191260EC-250B-4571-9DE9-3608F491DE6B}" destId="{C3A00478-9D7B-45B9-B0D6-405D11C64DE1}" srcOrd="3" destOrd="0" presId="urn:microsoft.com/office/officeart/2005/8/layout/lProcess2"/>
    <dgm:cxn modelId="{95E88450-2792-4658-880C-DC0B9E4C704E}" type="presParOf" srcId="{191260EC-250B-4571-9DE9-3608F491DE6B}" destId="{446F90AD-A755-48D7-9D04-2F5775041EE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8D690-73C2-4451-9CB6-11FBAD35A9D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4441C4A-C385-4437-8CCF-5D7A18207A99}">
      <dgm:prSet phldrT="[Texte]" custT="1"/>
      <dgm:spPr/>
      <dgm:t>
        <a:bodyPr/>
        <a:lstStyle/>
        <a:p>
          <a:r>
            <a:rPr lang="fr-FR" sz="2400" dirty="0">
              <a:latin typeface="+mn-lt"/>
            </a:rPr>
            <a:t>Une précaution méthodologique de nature éthique ?</a:t>
          </a:r>
        </a:p>
      </dgm:t>
    </dgm:pt>
    <dgm:pt modelId="{99705A39-06F9-4487-8385-B87D69E89E6F}" type="parTrans" cxnId="{F4569683-BEAA-4D7C-BE6E-AF376E935530}">
      <dgm:prSet/>
      <dgm:spPr/>
      <dgm:t>
        <a:bodyPr/>
        <a:lstStyle/>
        <a:p>
          <a:endParaRPr lang="fr-FR" sz="2400">
            <a:latin typeface="+mn-lt"/>
          </a:endParaRPr>
        </a:p>
      </dgm:t>
    </dgm:pt>
    <dgm:pt modelId="{2345D5D9-3E60-4E3A-9405-056D20AF8616}" type="sibTrans" cxnId="{F4569683-BEAA-4D7C-BE6E-AF376E935530}">
      <dgm:prSet/>
      <dgm:spPr/>
      <dgm:t>
        <a:bodyPr/>
        <a:lstStyle/>
        <a:p>
          <a:endParaRPr lang="fr-FR" sz="2400">
            <a:latin typeface="+mn-lt"/>
          </a:endParaRPr>
        </a:p>
      </dgm:t>
    </dgm:pt>
    <dgm:pt modelId="{BDFAA602-04CF-43BE-9A55-F6B1B0CC2A85}">
      <dgm:prSet phldrT="[Texte]" custT="1"/>
      <dgm:spPr/>
      <dgm:t>
        <a:bodyPr/>
        <a:lstStyle/>
        <a:p>
          <a:r>
            <a:rPr lang="fr-FR" sz="2400" dirty="0">
              <a:latin typeface="+mn-lt"/>
            </a:rPr>
            <a:t>Une minorité statistique </a:t>
          </a:r>
          <a:r>
            <a:rPr lang="fr-FR" sz="2400" dirty="0">
              <a:solidFill>
                <a:srgbClr val="000000"/>
              </a:solidFill>
              <a:latin typeface="+mn-lt"/>
            </a:rPr>
            <a:t>difficilement </a:t>
          </a:r>
          <a:r>
            <a:rPr lang="fr-FR" sz="2400" dirty="0" err="1">
              <a:solidFill>
                <a:srgbClr val="000000"/>
              </a:solidFill>
              <a:latin typeface="+mn-lt"/>
            </a:rPr>
            <a:t>investigable</a:t>
          </a:r>
          <a:r>
            <a:rPr lang="fr-FR" sz="2400" dirty="0">
              <a:solidFill>
                <a:srgbClr val="000000"/>
              </a:solidFill>
              <a:latin typeface="+mn-lt"/>
            </a:rPr>
            <a:t> par les outils habituels ?</a:t>
          </a:r>
          <a:endParaRPr lang="fr-FR" sz="2400" dirty="0">
            <a:latin typeface="+mn-lt"/>
          </a:endParaRPr>
        </a:p>
      </dgm:t>
    </dgm:pt>
    <dgm:pt modelId="{1A50374C-F9CD-44A3-8C6D-945BA23E1A67}" type="parTrans" cxnId="{1BE6B9D7-5789-4E8B-BE80-A619F1052188}">
      <dgm:prSet/>
      <dgm:spPr/>
      <dgm:t>
        <a:bodyPr/>
        <a:lstStyle/>
        <a:p>
          <a:endParaRPr lang="fr-FR" sz="2400">
            <a:latin typeface="+mn-lt"/>
          </a:endParaRPr>
        </a:p>
      </dgm:t>
    </dgm:pt>
    <dgm:pt modelId="{6F684C20-729E-4591-BA72-A17D883FD9E7}" type="sibTrans" cxnId="{1BE6B9D7-5789-4E8B-BE80-A619F1052188}">
      <dgm:prSet/>
      <dgm:spPr/>
      <dgm:t>
        <a:bodyPr/>
        <a:lstStyle/>
        <a:p>
          <a:endParaRPr lang="fr-FR" sz="2400">
            <a:latin typeface="+mn-lt"/>
          </a:endParaRPr>
        </a:p>
      </dgm:t>
    </dgm:pt>
    <dgm:pt modelId="{B4FB70B6-36EB-4CB9-B487-86A94BF85DD6}" type="pres">
      <dgm:prSet presAssocID="{BA38D690-73C2-4451-9CB6-11FBAD35A9D1}" presName="compositeShape" presStyleCnt="0">
        <dgm:presLayoutVars>
          <dgm:chMax val="2"/>
          <dgm:dir/>
          <dgm:resizeHandles val="exact"/>
        </dgm:presLayoutVars>
      </dgm:prSet>
      <dgm:spPr/>
    </dgm:pt>
    <dgm:pt modelId="{25017B57-42CC-4422-8E70-EF3125B76F6B}" type="pres">
      <dgm:prSet presAssocID="{BA38D690-73C2-4451-9CB6-11FBAD35A9D1}" presName="divider" presStyleLbl="fgShp" presStyleIdx="0" presStyleCnt="1"/>
      <dgm:spPr/>
    </dgm:pt>
    <dgm:pt modelId="{284F19C5-9CCB-4782-9DAA-841BBB43596E}" type="pres">
      <dgm:prSet presAssocID="{94441C4A-C385-4437-8CCF-5D7A18207A99}" presName="downArrow" presStyleLbl="node1" presStyleIdx="0" presStyleCnt="2"/>
      <dgm:spPr/>
    </dgm:pt>
    <dgm:pt modelId="{5C4733F4-0A6A-43CC-9C9C-75F26ACABB25}" type="pres">
      <dgm:prSet presAssocID="{94441C4A-C385-4437-8CCF-5D7A18207A99}" presName="downArrowText" presStyleLbl="revTx" presStyleIdx="0" presStyleCnt="2">
        <dgm:presLayoutVars>
          <dgm:bulletEnabled val="1"/>
        </dgm:presLayoutVars>
      </dgm:prSet>
      <dgm:spPr/>
    </dgm:pt>
    <dgm:pt modelId="{F18E7549-1155-4AFD-9990-53515AF1B65A}" type="pres">
      <dgm:prSet presAssocID="{BDFAA602-04CF-43BE-9A55-F6B1B0CC2A85}" presName="upArrow" presStyleLbl="node1" presStyleIdx="1" presStyleCnt="2"/>
      <dgm:spPr/>
    </dgm:pt>
    <dgm:pt modelId="{B0802CA1-1A3A-4A2B-816C-129A48A29A4A}" type="pres">
      <dgm:prSet presAssocID="{BDFAA602-04CF-43BE-9A55-F6B1B0CC2A85}" presName="upArrowText" presStyleLbl="revTx" presStyleIdx="1" presStyleCnt="2" custScaleX="123098">
        <dgm:presLayoutVars>
          <dgm:bulletEnabled val="1"/>
        </dgm:presLayoutVars>
      </dgm:prSet>
      <dgm:spPr/>
    </dgm:pt>
  </dgm:ptLst>
  <dgm:cxnLst>
    <dgm:cxn modelId="{397A6231-248A-459F-8054-92A8C8C21AEC}" type="presOf" srcId="{BA38D690-73C2-4451-9CB6-11FBAD35A9D1}" destId="{B4FB70B6-36EB-4CB9-B487-86A94BF85DD6}" srcOrd="0" destOrd="0" presId="urn:microsoft.com/office/officeart/2005/8/layout/arrow3"/>
    <dgm:cxn modelId="{7DE9D641-2E66-41D7-885B-397D7D000DD3}" type="presOf" srcId="{BDFAA602-04CF-43BE-9A55-F6B1B0CC2A85}" destId="{B0802CA1-1A3A-4A2B-816C-129A48A29A4A}" srcOrd="0" destOrd="0" presId="urn:microsoft.com/office/officeart/2005/8/layout/arrow3"/>
    <dgm:cxn modelId="{35BCAF68-03A2-44E5-AD92-8AB85D33929F}" type="presOf" srcId="{94441C4A-C385-4437-8CCF-5D7A18207A99}" destId="{5C4733F4-0A6A-43CC-9C9C-75F26ACABB25}" srcOrd="0" destOrd="0" presId="urn:microsoft.com/office/officeart/2005/8/layout/arrow3"/>
    <dgm:cxn modelId="{F4569683-BEAA-4D7C-BE6E-AF376E935530}" srcId="{BA38D690-73C2-4451-9CB6-11FBAD35A9D1}" destId="{94441C4A-C385-4437-8CCF-5D7A18207A99}" srcOrd="0" destOrd="0" parTransId="{99705A39-06F9-4487-8385-B87D69E89E6F}" sibTransId="{2345D5D9-3E60-4E3A-9405-056D20AF8616}"/>
    <dgm:cxn modelId="{1BE6B9D7-5789-4E8B-BE80-A619F1052188}" srcId="{BA38D690-73C2-4451-9CB6-11FBAD35A9D1}" destId="{BDFAA602-04CF-43BE-9A55-F6B1B0CC2A85}" srcOrd="1" destOrd="0" parTransId="{1A50374C-F9CD-44A3-8C6D-945BA23E1A67}" sibTransId="{6F684C20-729E-4591-BA72-A17D883FD9E7}"/>
    <dgm:cxn modelId="{3C775B3E-41E1-45E7-AB74-38A734E9E6B9}" type="presParOf" srcId="{B4FB70B6-36EB-4CB9-B487-86A94BF85DD6}" destId="{25017B57-42CC-4422-8E70-EF3125B76F6B}" srcOrd="0" destOrd="0" presId="urn:microsoft.com/office/officeart/2005/8/layout/arrow3"/>
    <dgm:cxn modelId="{DCDD74B1-C0B5-46DB-9126-F7FA0BAF3057}" type="presParOf" srcId="{B4FB70B6-36EB-4CB9-B487-86A94BF85DD6}" destId="{284F19C5-9CCB-4782-9DAA-841BBB43596E}" srcOrd="1" destOrd="0" presId="urn:microsoft.com/office/officeart/2005/8/layout/arrow3"/>
    <dgm:cxn modelId="{C5EFBC09-F5DF-49F2-B166-3AF7D4AA3E90}" type="presParOf" srcId="{B4FB70B6-36EB-4CB9-B487-86A94BF85DD6}" destId="{5C4733F4-0A6A-43CC-9C9C-75F26ACABB25}" srcOrd="2" destOrd="0" presId="urn:microsoft.com/office/officeart/2005/8/layout/arrow3"/>
    <dgm:cxn modelId="{C2425D4D-399D-4625-8802-B499FC9433D3}" type="presParOf" srcId="{B4FB70B6-36EB-4CB9-B487-86A94BF85DD6}" destId="{F18E7549-1155-4AFD-9990-53515AF1B65A}" srcOrd="3" destOrd="0" presId="urn:microsoft.com/office/officeart/2005/8/layout/arrow3"/>
    <dgm:cxn modelId="{A7F027E4-45A8-4789-8368-12BE405CB61D}" type="presParOf" srcId="{B4FB70B6-36EB-4CB9-B487-86A94BF85DD6}" destId="{B0802CA1-1A3A-4A2B-816C-129A48A29A4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22B1F4-0E15-4C79-BE2E-C21A0F716050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6B254C8C-EC60-4441-92BB-4A096411AEA2}">
      <dgm:prSet phldrT="[Texte]"/>
      <dgm:spPr/>
      <dgm:t>
        <a:bodyPr/>
        <a:lstStyle/>
        <a:p>
          <a:r>
            <a:rPr lang="fr-FR" dirty="0"/>
            <a:t>Ethique</a:t>
          </a:r>
        </a:p>
      </dgm:t>
    </dgm:pt>
    <dgm:pt modelId="{A3FCA5BF-FE9A-4B81-81F1-B6BFCE878402}" type="parTrans" cxnId="{12587487-619C-47BD-ADE2-6DFE60F3EE62}">
      <dgm:prSet/>
      <dgm:spPr/>
      <dgm:t>
        <a:bodyPr/>
        <a:lstStyle/>
        <a:p>
          <a:endParaRPr lang="fr-FR"/>
        </a:p>
      </dgm:t>
    </dgm:pt>
    <dgm:pt modelId="{EC689308-D743-4020-AB1D-84AC52F09259}" type="sibTrans" cxnId="{12587487-619C-47BD-ADE2-6DFE60F3EE62}">
      <dgm:prSet/>
      <dgm:spPr/>
      <dgm:t>
        <a:bodyPr/>
        <a:lstStyle/>
        <a:p>
          <a:endParaRPr lang="fr-FR"/>
        </a:p>
      </dgm:t>
    </dgm:pt>
    <dgm:pt modelId="{EA37CA9A-8FA9-4B5A-B473-B56F06C83A97}">
      <dgm:prSet phldrT="[Texte]"/>
      <dgm:spPr/>
      <dgm:t>
        <a:bodyPr/>
        <a:lstStyle/>
        <a:p>
          <a:r>
            <a:rPr lang="fr-FR" dirty="0"/>
            <a:t>Pratique </a:t>
          </a:r>
        </a:p>
      </dgm:t>
    </dgm:pt>
    <dgm:pt modelId="{A045E43E-5219-486C-A301-2C4E679B2CDB}" type="sibTrans" cxnId="{09F65679-C742-49AD-92D1-4C1EE7B5F589}">
      <dgm:prSet/>
      <dgm:spPr/>
      <dgm:t>
        <a:bodyPr/>
        <a:lstStyle/>
        <a:p>
          <a:endParaRPr lang="fr-FR"/>
        </a:p>
      </dgm:t>
    </dgm:pt>
    <dgm:pt modelId="{4B04E302-B885-4ED6-8A95-A0025C296E58}" type="parTrans" cxnId="{09F65679-C742-49AD-92D1-4C1EE7B5F589}">
      <dgm:prSet/>
      <dgm:spPr/>
      <dgm:t>
        <a:bodyPr/>
        <a:lstStyle/>
        <a:p>
          <a:endParaRPr lang="fr-FR"/>
        </a:p>
      </dgm:t>
    </dgm:pt>
    <dgm:pt modelId="{E519A8BC-A4E4-41F5-9E58-5405EB23E9E5}">
      <dgm:prSet phldrT="[Texte]"/>
      <dgm:spPr/>
      <dgm:t>
        <a:bodyPr/>
        <a:lstStyle/>
        <a:p>
          <a:r>
            <a:rPr lang="fr-FR" dirty="0"/>
            <a:t>Politique</a:t>
          </a:r>
        </a:p>
      </dgm:t>
    </dgm:pt>
    <dgm:pt modelId="{8EAF8F07-2AFD-4B09-BBBF-C1C520AA61DD}" type="sibTrans" cxnId="{E4277FF4-53C8-4792-BCC9-1F6DD94AD072}">
      <dgm:prSet/>
      <dgm:spPr/>
      <dgm:t>
        <a:bodyPr/>
        <a:lstStyle/>
        <a:p>
          <a:endParaRPr lang="fr-FR"/>
        </a:p>
      </dgm:t>
    </dgm:pt>
    <dgm:pt modelId="{2DBE732F-92D5-4952-A246-A0CC2F0DCFF4}" type="parTrans" cxnId="{E4277FF4-53C8-4792-BCC9-1F6DD94AD072}">
      <dgm:prSet/>
      <dgm:spPr/>
      <dgm:t>
        <a:bodyPr/>
        <a:lstStyle/>
        <a:p>
          <a:endParaRPr lang="fr-FR"/>
        </a:p>
      </dgm:t>
    </dgm:pt>
    <dgm:pt modelId="{88BF127F-D6DF-4AD3-84FA-A7569D9E7D83}" type="pres">
      <dgm:prSet presAssocID="{A622B1F4-0E15-4C79-BE2E-C21A0F716050}" presName="compositeShape" presStyleCnt="0">
        <dgm:presLayoutVars>
          <dgm:chMax val="7"/>
          <dgm:dir/>
          <dgm:resizeHandles val="exact"/>
        </dgm:presLayoutVars>
      </dgm:prSet>
      <dgm:spPr/>
    </dgm:pt>
    <dgm:pt modelId="{F8162360-1493-42DF-9DF2-50503C35F2D1}" type="pres">
      <dgm:prSet presAssocID="{A622B1F4-0E15-4C79-BE2E-C21A0F716050}" presName="wedge1" presStyleLbl="node1" presStyleIdx="0" presStyleCnt="3"/>
      <dgm:spPr/>
    </dgm:pt>
    <dgm:pt modelId="{11280CA1-6B60-4076-89DA-BAC13A980E31}" type="pres">
      <dgm:prSet presAssocID="{A622B1F4-0E15-4C79-BE2E-C21A0F716050}" presName="dummy1a" presStyleCnt="0"/>
      <dgm:spPr/>
    </dgm:pt>
    <dgm:pt modelId="{9A6E62F9-ACEE-45CD-8D9F-DC4297A4D5C7}" type="pres">
      <dgm:prSet presAssocID="{A622B1F4-0E15-4C79-BE2E-C21A0F716050}" presName="dummy1b" presStyleCnt="0"/>
      <dgm:spPr/>
    </dgm:pt>
    <dgm:pt modelId="{79A567A8-7D1A-4E3E-9FBB-60F7869D2915}" type="pres">
      <dgm:prSet presAssocID="{A622B1F4-0E15-4C79-BE2E-C21A0F71605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CAE739-EEAB-44D0-9826-2B096776D4B9}" type="pres">
      <dgm:prSet presAssocID="{A622B1F4-0E15-4C79-BE2E-C21A0F716050}" presName="wedge2" presStyleLbl="node1" presStyleIdx="1" presStyleCnt="3"/>
      <dgm:spPr/>
    </dgm:pt>
    <dgm:pt modelId="{33025C41-B35E-4FD9-B8F2-4D79C024B98B}" type="pres">
      <dgm:prSet presAssocID="{A622B1F4-0E15-4C79-BE2E-C21A0F716050}" presName="dummy2a" presStyleCnt="0"/>
      <dgm:spPr/>
    </dgm:pt>
    <dgm:pt modelId="{63338E74-4805-4A5A-97BA-F003E40DB2EC}" type="pres">
      <dgm:prSet presAssocID="{A622B1F4-0E15-4C79-BE2E-C21A0F716050}" presName="dummy2b" presStyleCnt="0"/>
      <dgm:spPr/>
    </dgm:pt>
    <dgm:pt modelId="{75C044DB-D06D-462E-A41C-5B5727F22849}" type="pres">
      <dgm:prSet presAssocID="{A622B1F4-0E15-4C79-BE2E-C21A0F71605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BE97E42-97E6-4670-8D1A-B21525096DC9}" type="pres">
      <dgm:prSet presAssocID="{A622B1F4-0E15-4C79-BE2E-C21A0F716050}" presName="wedge3" presStyleLbl="node1" presStyleIdx="2" presStyleCnt="3"/>
      <dgm:spPr/>
    </dgm:pt>
    <dgm:pt modelId="{EDCB77A6-8E2A-455A-BC19-7E68F2A5E6F5}" type="pres">
      <dgm:prSet presAssocID="{A622B1F4-0E15-4C79-BE2E-C21A0F716050}" presName="dummy3a" presStyleCnt="0"/>
      <dgm:spPr/>
    </dgm:pt>
    <dgm:pt modelId="{24EEE1EB-676B-4B40-A3CD-6CA410D4325F}" type="pres">
      <dgm:prSet presAssocID="{A622B1F4-0E15-4C79-BE2E-C21A0F716050}" presName="dummy3b" presStyleCnt="0"/>
      <dgm:spPr/>
    </dgm:pt>
    <dgm:pt modelId="{B4D7D4D5-8961-4723-A76A-84DAB10DB230}" type="pres">
      <dgm:prSet presAssocID="{A622B1F4-0E15-4C79-BE2E-C21A0F71605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6FAA683-D2CB-41CC-A14E-821314276B86}" type="pres">
      <dgm:prSet presAssocID="{A045E43E-5219-486C-A301-2C4E679B2CDB}" presName="arrowWedge1" presStyleLbl="fgSibTrans2D1" presStyleIdx="0" presStyleCnt="3"/>
      <dgm:spPr/>
    </dgm:pt>
    <dgm:pt modelId="{D6B725F5-D348-43F7-B49C-013B3E8C3D7F}" type="pres">
      <dgm:prSet presAssocID="{8EAF8F07-2AFD-4B09-BBBF-C1C520AA61DD}" presName="arrowWedge2" presStyleLbl="fgSibTrans2D1" presStyleIdx="1" presStyleCnt="3"/>
      <dgm:spPr/>
    </dgm:pt>
    <dgm:pt modelId="{897C9E19-8DB0-4FC4-A039-8361A6263122}" type="pres">
      <dgm:prSet presAssocID="{EC689308-D743-4020-AB1D-84AC52F09259}" presName="arrowWedge3" presStyleLbl="fgSibTrans2D1" presStyleIdx="2" presStyleCnt="3"/>
      <dgm:spPr/>
    </dgm:pt>
  </dgm:ptLst>
  <dgm:cxnLst>
    <dgm:cxn modelId="{DA5BB015-85BA-40F8-9372-0EBA9AF54FCF}" type="presOf" srcId="{EA37CA9A-8FA9-4B5A-B473-B56F06C83A97}" destId="{79A567A8-7D1A-4E3E-9FBB-60F7869D2915}" srcOrd="1" destOrd="0" presId="urn:microsoft.com/office/officeart/2005/8/layout/cycle8"/>
    <dgm:cxn modelId="{A188645C-B9C6-44B7-9AE1-8A5186E0F711}" type="presOf" srcId="{E519A8BC-A4E4-41F5-9E58-5405EB23E9E5}" destId="{75C044DB-D06D-462E-A41C-5B5727F22849}" srcOrd="1" destOrd="0" presId="urn:microsoft.com/office/officeart/2005/8/layout/cycle8"/>
    <dgm:cxn modelId="{EEBA9C4F-DFBB-48F0-A52B-755EB50C6988}" type="presOf" srcId="{6B254C8C-EC60-4441-92BB-4A096411AEA2}" destId="{B4D7D4D5-8961-4723-A76A-84DAB10DB230}" srcOrd="1" destOrd="0" presId="urn:microsoft.com/office/officeart/2005/8/layout/cycle8"/>
    <dgm:cxn modelId="{09F65679-C742-49AD-92D1-4C1EE7B5F589}" srcId="{A622B1F4-0E15-4C79-BE2E-C21A0F716050}" destId="{EA37CA9A-8FA9-4B5A-B473-B56F06C83A97}" srcOrd="0" destOrd="0" parTransId="{4B04E302-B885-4ED6-8A95-A0025C296E58}" sibTransId="{A045E43E-5219-486C-A301-2C4E679B2CDB}"/>
    <dgm:cxn modelId="{12587487-619C-47BD-ADE2-6DFE60F3EE62}" srcId="{A622B1F4-0E15-4C79-BE2E-C21A0F716050}" destId="{6B254C8C-EC60-4441-92BB-4A096411AEA2}" srcOrd="2" destOrd="0" parTransId="{A3FCA5BF-FE9A-4B81-81F1-B6BFCE878402}" sibTransId="{EC689308-D743-4020-AB1D-84AC52F09259}"/>
    <dgm:cxn modelId="{4A36249C-3703-44D1-95FF-9D55B37875EE}" type="presOf" srcId="{EA37CA9A-8FA9-4B5A-B473-B56F06C83A97}" destId="{F8162360-1493-42DF-9DF2-50503C35F2D1}" srcOrd="0" destOrd="0" presId="urn:microsoft.com/office/officeart/2005/8/layout/cycle8"/>
    <dgm:cxn modelId="{283A32A8-9C24-42D1-8F0F-A03F6F80CE36}" type="presOf" srcId="{A622B1F4-0E15-4C79-BE2E-C21A0F716050}" destId="{88BF127F-D6DF-4AD3-84FA-A7569D9E7D83}" srcOrd="0" destOrd="0" presId="urn:microsoft.com/office/officeart/2005/8/layout/cycle8"/>
    <dgm:cxn modelId="{5877F9DD-DC7A-4924-B67F-2702AA61138F}" type="presOf" srcId="{E519A8BC-A4E4-41F5-9E58-5405EB23E9E5}" destId="{BDCAE739-EEAB-44D0-9826-2B096776D4B9}" srcOrd="0" destOrd="0" presId="urn:microsoft.com/office/officeart/2005/8/layout/cycle8"/>
    <dgm:cxn modelId="{432D8FEF-18CC-457E-9CE7-2C0E239B8B5C}" type="presOf" srcId="{6B254C8C-EC60-4441-92BB-4A096411AEA2}" destId="{FBE97E42-97E6-4670-8D1A-B21525096DC9}" srcOrd="0" destOrd="0" presId="urn:microsoft.com/office/officeart/2005/8/layout/cycle8"/>
    <dgm:cxn modelId="{E4277FF4-53C8-4792-BCC9-1F6DD94AD072}" srcId="{A622B1F4-0E15-4C79-BE2E-C21A0F716050}" destId="{E519A8BC-A4E4-41F5-9E58-5405EB23E9E5}" srcOrd="1" destOrd="0" parTransId="{2DBE732F-92D5-4952-A246-A0CC2F0DCFF4}" sibTransId="{8EAF8F07-2AFD-4B09-BBBF-C1C520AA61DD}"/>
    <dgm:cxn modelId="{16039B89-E7D2-407D-89B9-0D5CFA97F944}" type="presParOf" srcId="{88BF127F-D6DF-4AD3-84FA-A7569D9E7D83}" destId="{F8162360-1493-42DF-9DF2-50503C35F2D1}" srcOrd="0" destOrd="0" presId="urn:microsoft.com/office/officeart/2005/8/layout/cycle8"/>
    <dgm:cxn modelId="{81065155-3F05-48D2-94C9-1FB249728EF9}" type="presParOf" srcId="{88BF127F-D6DF-4AD3-84FA-A7569D9E7D83}" destId="{11280CA1-6B60-4076-89DA-BAC13A980E31}" srcOrd="1" destOrd="0" presId="urn:microsoft.com/office/officeart/2005/8/layout/cycle8"/>
    <dgm:cxn modelId="{FD0B1106-ABA1-4690-8DBF-41F9494CBE78}" type="presParOf" srcId="{88BF127F-D6DF-4AD3-84FA-A7569D9E7D83}" destId="{9A6E62F9-ACEE-45CD-8D9F-DC4297A4D5C7}" srcOrd="2" destOrd="0" presId="urn:microsoft.com/office/officeart/2005/8/layout/cycle8"/>
    <dgm:cxn modelId="{8F4CCE46-0DC8-4E50-8A11-6F91248D2F42}" type="presParOf" srcId="{88BF127F-D6DF-4AD3-84FA-A7569D9E7D83}" destId="{79A567A8-7D1A-4E3E-9FBB-60F7869D2915}" srcOrd="3" destOrd="0" presId="urn:microsoft.com/office/officeart/2005/8/layout/cycle8"/>
    <dgm:cxn modelId="{2D1C9075-E918-4E8B-8826-BCC9488C36D8}" type="presParOf" srcId="{88BF127F-D6DF-4AD3-84FA-A7569D9E7D83}" destId="{BDCAE739-EEAB-44D0-9826-2B096776D4B9}" srcOrd="4" destOrd="0" presId="urn:microsoft.com/office/officeart/2005/8/layout/cycle8"/>
    <dgm:cxn modelId="{3DB8F078-A294-47D8-95B5-D73937FB6F32}" type="presParOf" srcId="{88BF127F-D6DF-4AD3-84FA-A7569D9E7D83}" destId="{33025C41-B35E-4FD9-B8F2-4D79C024B98B}" srcOrd="5" destOrd="0" presId="urn:microsoft.com/office/officeart/2005/8/layout/cycle8"/>
    <dgm:cxn modelId="{42EB1783-4E39-4542-9409-2A9ADB26C6B1}" type="presParOf" srcId="{88BF127F-D6DF-4AD3-84FA-A7569D9E7D83}" destId="{63338E74-4805-4A5A-97BA-F003E40DB2EC}" srcOrd="6" destOrd="0" presId="urn:microsoft.com/office/officeart/2005/8/layout/cycle8"/>
    <dgm:cxn modelId="{477FD242-93E4-4899-8A52-B6CA87B91591}" type="presParOf" srcId="{88BF127F-D6DF-4AD3-84FA-A7569D9E7D83}" destId="{75C044DB-D06D-462E-A41C-5B5727F22849}" srcOrd="7" destOrd="0" presId="urn:microsoft.com/office/officeart/2005/8/layout/cycle8"/>
    <dgm:cxn modelId="{DA79BEF3-ADEC-4C36-8EF8-69F19AB3BF92}" type="presParOf" srcId="{88BF127F-D6DF-4AD3-84FA-A7569D9E7D83}" destId="{FBE97E42-97E6-4670-8D1A-B21525096DC9}" srcOrd="8" destOrd="0" presId="urn:microsoft.com/office/officeart/2005/8/layout/cycle8"/>
    <dgm:cxn modelId="{51F3E9F9-9738-4CCA-8841-3E0865D31391}" type="presParOf" srcId="{88BF127F-D6DF-4AD3-84FA-A7569D9E7D83}" destId="{EDCB77A6-8E2A-455A-BC19-7E68F2A5E6F5}" srcOrd="9" destOrd="0" presId="urn:microsoft.com/office/officeart/2005/8/layout/cycle8"/>
    <dgm:cxn modelId="{4A6B0FAE-FD01-40BD-8C0E-36C7D40664CF}" type="presParOf" srcId="{88BF127F-D6DF-4AD3-84FA-A7569D9E7D83}" destId="{24EEE1EB-676B-4B40-A3CD-6CA410D4325F}" srcOrd="10" destOrd="0" presId="urn:microsoft.com/office/officeart/2005/8/layout/cycle8"/>
    <dgm:cxn modelId="{D612BD37-FD3C-480E-82EA-99511847F0D4}" type="presParOf" srcId="{88BF127F-D6DF-4AD3-84FA-A7569D9E7D83}" destId="{B4D7D4D5-8961-4723-A76A-84DAB10DB230}" srcOrd="11" destOrd="0" presId="urn:microsoft.com/office/officeart/2005/8/layout/cycle8"/>
    <dgm:cxn modelId="{66D8B8E9-2CE9-41CF-927A-E449403425C2}" type="presParOf" srcId="{88BF127F-D6DF-4AD3-84FA-A7569D9E7D83}" destId="{56FAA683-D2CB-41CC-A14E-821314276B86}" srcOrd="12" destOrd="0" presId="urn:microsoft.com/office/officeart/2005/8/layout/cycle8"/>
    <dgm:cxn modelId="{971C70DD-58C2-455F-9C78-95E654831585}" type="presParOf" srcId="{88BF127F-D6DF-4AD3-84FA-A7569D9E7D83}" destId="{D6B725F5-D348-43F7-B49C-013B3E8C3D7F}" srcOrd="13" destOrd="0" presId="urn:microsoft.com/office/officeart/2005/8/layout/cycle8"/>
    <dgm:cxn modelId="{F819EF31-E3A9-4B6A-9FC1-99AD9E59BC58}" type="presParOf" srcId="{88BF127F-D6DF-4AD3-84FA-A7569D9E7D83}" destId="{897C9E19-8DB0-4FC4-A039-8361A626312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CF1166-1680-474A-8AED-DB5B55E4BDBD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</dgm:pt>
    <dgm:pt modelId="{A32D9056-63B7-4001-80D8-0A9329A2FF36}">
      <dgm:prSet phldrT="[Texte]"/>
      <dgm:spPr/>
      <dgm:t>
        <a:bodyPr/>
        <a:lstStyle/>
        <a:p>
          <a:r>
            <a:rPr lang="fr-FR" dirty="0"/>
            <a:t>Enseignement, scolarisation </a:t>
          </a:r>
        </a:p>
      </dgm:t>
    </dgm:pt>
    <dgm:pt modelId="{00F20F8B-11A5-4231-9C62-EE342EA713A8}" type="parTrans" cxnId="{39335584-A215-4553-AE85-FE751FD2CBCF}">
      <dgm:prSet/>
      <dgm:spPr/>
      <dgm:t>
        <a:bodyPr/>
        <a:lstStyle/>
        <a:p>
          <a:endParaRPr lang="fr-FR"/>
        </a:p>
      </dgm:t>
    </dgm:pt>
    <dgm:pt modelId="{60266C95-908A-47F8-9C0E-57E52763A8FC}" type="sibTrans" cxnId="{39335584-A215-4553-AE85-FE751FD2CBCF}">
      <dgm:prSet/>
      <dgm:spPr/>
      <dgm:t>
        <a:bodyPr/>
        <a:lstStyle/>
        <a:p>
          <a:endParaRPr lang="fr-FR"/>
        </a:p>
      </dgm:t>
    </dgm:pt>
    <dgm:pt modelId="{A54BA0D6-1708-4879-AD62-76AEF9CFFE49}">
      <dgm:prSet phldrT="[Texte]"/>
      <dgm:spPr/>
      <dgm:t>
        <a:bodyPr/>
        <a:lstStyle/>
        <a:p>
          <a:r>
            <a:rPr lang="fr-FR" dirty="0"/>
            <a:t>Insertion professionnelle / sociale</a:t>
          </a:r>
        </a:p>
      </dgm:t>
    </dgm:pt>
    <dgm:pt modelId="{B1DEE7CD-ACB7-4449-BD5D-C000EAC8F36A}" type="parTrans" cxnId="{2762889D-D340-40CF-A2F1-3C4435BD3993}">
      <dgm:prSet/>
      <dgm:spPr/>
      <dgm:t>
        <a:bodyPr/>
        <a:lstStyle/>
        <a:p>
          <a:endParaRPr lang="fr-FR"/>
        </a:p>
      </dgm:t>
    </dgm:pt>
    <dgm:pt modelId="{8DE071E3-9CE7-4A9E-BE78-07DD9C339326}" type="sibTrans" cxnId="{2762889D-D340-40CF-A2F1-3C4435BD3993}">
      <dgm:prSet/>
      <dgm:spPr/>
      <dgm:t>
        <a:bodyPr/>
        <a:lstStyle/>
        <a:p>
          <a:endParaRPr lang="fr-FR"/>
        </a:p>
      </dgm:t>
    </dgm:pt>
    <dgm:pt modelId="{104B3CEE-309C-4738-A05B-FDB633A5F0CA}">
      <dgm:prSet phldrT="[Texte]"/>
      <dgm:spPr/>
      <dgm:t>
        <a:bodyPr/>
        <a:lstStyle/>
        <a:p>
          <a:r>
            <a:rPr lang="fr-FR"/>
            <a:t>BEP</a:t>
          </a:r>
          <a:endParaRPr lang="fr-FR" dirty="0"/>
        </a:p>
      </dgm:t>
    </dgm:pt>
    <dgm:pt modelId="{D99F85C9-175F-4483-BA50-473C25CA02D9}" type="parTrans" cxnId="{31E52F81-1078-40B6-8FA2-CF7C2B8E1873}">
      <dgm:prSet/>
      <dgm:spPr/>
      <dgm:t>
        <a:bodyPr/>
        <a:lstStyle/>
        <a:p>
          <a:endParaRPr lang="fr-FR"/>
        </a:p>
      </dgm:t>
    </dgm:pt>
    <dgm:pt modelId="{C8C4B026-567A-45F9-8E52-F85CFE0872BA}" type="sibTrans" cxnId="{31E52F81-1078-40B6-8FA2-CF7C2B8E1873}">
      <dgm:prSet/>
      <dgm:spPr/>
      <dgm:t>
        <a:bodyPr/>
        <a:lstStyle/>
        <a:p>
          <a:endParaRPr lang="fr-FR"/>
        </a:p>
      </dgm:t>
    </dgm:pt>
    <dgm:pt modelId="{1C76DCFA-AF80-41A9-8B79-D5F4EFCCDA1D}" type="pres">
      <dgm:prSet presAssocID="{96CF1166-1680-474A-8AED-DB5B55E4BDBD}" presName="Name0" presStyleCnt="0">
        <dgm:presLayoutVars>
          <dgm:chMax val="21"/>
          <dgm:chPref val="21"/>
        </dgm:presLayoutVars>
      </dgm:prSet>
      <dgm:spPr/>
    </dgm:pt>
    <dgm:pt modelId="{D5193C43-929B-4DF3-A2F8-100EC624E1FF}" type="pres">
      <dgm:prSet presAssocID="{A32D9056-63B7-4001-80D8-0A9329A2FF36}" presName="text1" presStyleCnt="0"/>
      <dgm:spPr/>
    </dgm:pt>
    <dgm:pt modelId="{8F88C44E-9755-4576-9D81-5E2D261A3B54}" type="pres">
      <dgm:prSet presAssocID="{A32D9056-63B7-4001-80D8-0A9329A2FF3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997B883-B1A1-46AC-824E-B7D56C15B9E2}" type="pres">
      <dgm:prSet presAssocID="{A32D9056-63B7-4001-80D8-0A9329A2FF36}" presName="textaccent1" presStyleCnt="0"/>
      <dgm:spPr/>
    </dgm:pt>
    <dgm:pt modelId="{20B09695-6895-4DEB-8552-1FB2E3A21C99}" type="pres">
      <dgm:prSet presAssocID="{A32D9056-63B7-4001-80D8-0A9329A2FF36}" presName="accentRepeatNode" presStyleLbl="solidAlignAcc1" presStyleIdx="0" presStyleCnt="6"/>
      <dgm:spPr/>
    </dgm:pt>
    <dgm:pt modelId="{9F1DB5F0-2DD9-4EFA-91CD-1664B61BD7DF}" type="pres">
      <dgm:prSet presAssocID="{60266C95-908A-47F8-9C0E-57E52763A8FC}" presName="image1" presStyleCnt="0"/>
      <dgm:spPr/>
    </dgm:pt>
    <dgm:pt modelId="{8084D174-A43E-4738-BC33-7578181EEBEB}" type="pres">
      <dgm:prSet presAssocID="{60266C95-908A-47F8-9C0E-57E52763A8FC}" presName="imageRepeatNode" presStyleLbl="alignAcc1" presStyleIdx="0" presStyleCnt="3"/>
      <dgm:spPr/>
    </dgm:pt>
    <dgm:pt modelId="{3E25D5DE-56DE-4FAE-B7F5-F133BBE909B4}" type="pres">
      <dgm:prSet presAssocID="{60266C95-908A-47F8-9C0E-57E52763A8FC}" presName="imageaccent1" presStyleCnt="0"/>
      <dgm:spPr/>
    </dgm:pt>
    <dgm:pt modelId="{A7CD301C-EF45-4D4E-B2AA-B0F80021D991}" type="pres">
      <dgm:prSet presAssocID="{60266C95-908A-47F8-9C0E-57E52763A8FC}" presName="accentRepeatNode" presStyleLbl="solidAlignAcc1" presStyleIdx="1" presStyleCnt="6"/>
      <dgm:spPr/>
    </dgm:pt>
    <dgm:pt modelId="{FE58E6A8-4048-436A-A823-42106B58D301}" type="pres">
      <dgm:prSet presAssocID="{A54BA0D6-1708-4879-AD62-76AEF9CFFE49}" presName="text2" presStyleCnt="0"/>
      <dgm:spPr/>
    </dgm:pt>
    <dgm:pt modelId="{A3B60C2F-6C5A-4551-B0DA-83769FC9FB10}" type="pres">
      <dgm:prSet presAssocID="{A54BA0D6-1708-4879-AD62-76AEF9CFFE4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A368D36-3615-49AE-8C03-EC3BD2E0359B}" type="pres">
      <dgm:prSet presAssocID="{A54BA0D6-1708-4879-AD62-76AEF9CFFE49}" presName="textaccent2" presStyleCnt="0"/>
      <dgm:spPr/>
    </dgm:pt>
    <dgm:pt modelId="{413EC901-E737-4681-868F-F1E13ADB6440}" type="pres">
      <dgm:prSet presAssocID="{A54BA0D6-1708-4879-AD62-76AEF9CFFE49}" presName="accentRepeatNode" presStyleLbl="solidAlignAcc1" presStyleIdx="2" presStyleCnt="6"/>
      <dgm:spPr/>
    </dgm:pt>
    <dgm:pt modelId="{4021E20D-6476-47AA-9F7F-F2C19B75938C}" type="pres">
      <dgm:prSet presAssocID="{8DE071E3-9CE7-4A9E-BE78-07DD9C339326}" presName="image2" presStyleCnt="0"/>
      <dgm:spPr/>
    </dgm:pt>
    <dgm:pt modelId="{23BC07B9-A5F5-406E-A7AB-90ECA96B870E}" type="pres">
      <dgm:prSet presAssocID="{8DE071E3-9CE7-4A9E-BE78-07DD9C339326}" presName="imageRepeatNode" presStyleLbl="alignAcc1" presStyleIdx="1" presStyleCnt="3"/>
      <dgm:spPr/>
    </dgm:pt>
    <dgm:pt modelId="{144E6528-7B6D-4F1F-B024-389F4F199538}" type="pres">
      <dgm:prSet presAssocID="{8DE071E3-9CE7-4A9E-BE78-07DD9C339326}" presName="imageaccent2" presStyleCnt="0"/>
      <dgm:spPr/>
    </dgm:pt>
    <dgm:pt modelId="{5742613E-76A7-454A-9BC5-17B512340A19}" type="pres">
      <dgm:prSet presAssocID="{8DE071E3-9CE7-4A9E-BE78-07DD9C339326}" presName="accentRepeatNode" presStyleLbl="solidAlignAcc1" presStyleIdx="3" presStyleCnt="6"/>
      <dgm:spPr/>
    </dgm:pt>
    <dgm:pt modelId="{AAD61125-870E-4989-8F2D-6E814F77BDCF}" type="pres">
      <dgm:prSet presAssocID="{104B3CEE-309C-4738-A05B-FDB633A5F0CA}" presName="text3" presStyleCnt="0"/>
      <dgm:spPr/>
    </dgm:pt>
    <dgm:pt modelId="{94A1938E-1600-4185-AC77-1D3137DB4648}" type="pres">
      <dgm:prSet presAssocID="{104B3CEE-309C-4738-A05B-FDB633A5F0C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A7F1C5D-6CBB-4B0E-A192-38BD653E9F5E}" type="pres">
      <dgm:prSet presAssocID="{104B3CEE-309C-4738-A05B-FDB633A5F0CA}" presName="textaccent3" presStyleCnt="0"/>
      <dgm:spPr/>
    </dgm:pt>
    <dgm:pt modelId="{5B12AFF7-50FD-495E-9604-5A342D13E3F5}" type="pres">
      <dgm:prSet presAssocID="{104B3CEE-309C-4738-A05B-FDB633A5F0CA}" presName="accentRepeatNode" presStyleLbl="solidAlignAcc1" presStyleIdx="4" presStyleCnt="6"/>
      <dgm:spPr/>
    </dgm:pt>
    <dgm:pt modelId="{1CDF3062-2BE7-4AE6-A6FD-86CBE5EEEA79}" type="pres">
      <dgm:prSet presAssocID="{C8C4B026-567A-45F9-8E52-F85CFE0872BA}" presName="image3" presStyleCnt="0"/>
      <dgm:spPr/>
    </dgm:pt>
    <dgm:pt modelId="{DE1377E3-83EA-4528-A5C7-894B11DA7E27}" type="pres">
      <dgm:prSet presAssocID="{C8C4B026-567A-45F9-8E52-F85CFE0872BA}" presName="imageRepeatNode" presStyleLbl="alignAcc1" presStyleIdx="2" presStyleCnt="3"/>
      <dgm:spPr/>
    </dgm:pt>
    <dgm:pt modelId="{27601E7C-1A15-49E3-9C34-EC008F01D699}" type="pres">
      <dgm:prSet presAssocID="{C8C4B026-567A-45F9-8E52-F85CFE0872BA}" presName="imageaccent3" presStyleCnt="0"/>
      <dgm:spPr/>
    </dgm:pt>
    <dgm:pt modelId="{A6D72DCD-2888-4DB5-9C34-70DCF24713BB}" type="pres">
      <dgm:prSet presAssocID="{C8C4B026-567A-45F9-8E52-F85CFE0872BA}" presName="accentRepeatNode" presStyleLbl="solidAlignAcc1" presStyleIdx="5" presStyleCnt="6"/>
      <dgm:spPr/>
    </dgm:pt>
  </dgm:ptLst>
  <dgm:cxnLst>
    <dgm:cxn modelId="{6DAD0301-2084-419E-BE91-FC96841E3206}" type="presOf" srcId="{96CF1166-1680-474A-8AED-DB5B55E4BDBD}" destId="{1C76DCFA-AF80-41A9-8B79-D5F4EFCCDA1D}" srcOrd="0" destOrd="0" presId="urn:microsoft.com/office/officeart/2008/layout/HexagonCluster"/>
    <dgm:cxn modelId="{12EB200D-60CD-40EA-9AB4-55AB9D2998F7}" type="presOf" srcId="{C8C4B026-567A-45F9-8E52-F85CFE0872BA}" destId="{DE1377E3-83EA-4528-A5C7-894B11DA7E27}" srcOrd="0" destOrd="0" presId="urn:microsoft.com/office/officeart/2008/layout/HexagonCluster"/>
    <dgm:cxn modelId="{0D96CF27-EFC4-400A-8349-43EA20F6EEBE}" type="presOf" srcId="{104B3CEE-309C-4738-A05B-FDB633A5F0CA}" destId="{94A1938E-1600-4185-AC77-1D3137DB4648}" srcOrd="0" destOrd="0" presId="urn:microsoft.com/office/officeart/2008/layout/HexagonCluster"/>
    <dgm:cxn modelId="{2434847E-51BE-4903-89DE-B8D37A3B8EED}" type="presOf" srcId="{60266C95-908A-47F8-9C0E-57E52763A8FC}" destId="{8084D174-A43E-4738-BC33-7578181EEBEB}" srcOrd="0" destOrd="0" presId="urn:microsoft.com/office/officeart/2008/layout/HexagonCluster"/>
    <dgm:cxn modelId="{31E52F81-1078-40B6-8FA2-CF7C2B8E1873}" srcId="{96CF1166-1680-474A-8AED-DB5B55E4BDBD}" destId="{104B3CEE-309C-4738-A05B-FDB633A5F0CA}" srcOrd="2" destOrd="0" parTransId="{D99F85C9-175F-4483-BA50-473C25CA02D9}" sibTransId="{C8C4B026-567A-45F9-8E52-F85CFE0872BA}"/>
    <dgm:cxn modelId="{39335584-A215-4553-AE85-FE751FD2CBCF}" srcId="{96CF1166-1680-474A-8AED-DB5B55E4BDBD}" destId="{A32D9056-63B7-4001-80D8-0A9329A2FF36}" srcOrd="0" destOrd="0" parTransId="{00F20F8B-11A5-4231-9C62-EE342EA713A8}" sibTransId="{60266C95-908A-47F8-9C0E-57E52763A8FC}"/>
    <dgm:cxn modelId="{2762889D-D340-40CF-A2F1-3C4435BD3993}" srcId="{96CF1166-1680-474A-8AED-DB5B55E4BDBD}" destId="{A54BA0D6-1708-4879-AD62-76AEF9CFFE49}" srcOrd="1" destOrd="0" parTransId="{B1DEE7CD-ACB7-4449-BD5D-C000EAC8F36A}" sibTransId="{8DE071E3-9CE7-4A9E-BE78-07DD9C339326}"/>
    <dgm:cxn modelId="{15C4A0AA-55D8-427E-B2DB-B71852E7AEE2}" type="presOf" srcId="{A32D9056-63B7-4001-80D8-0A9329A2FF36}" destId="{8F88C44E-9755-4576-9D81-5E2D261A3B54}" srcOrd="0" destOrd="0" presId="urn:microsoft.com/office/officeart/2008/layout/HexagonCluster"/>
    <dgm:cxn modelId="{00CAEBE2-A451-49AF-AD06-323C8656B6DE}" type="presOf" srcId="{8DE071E3-9CE7-4A9E-BE78-07DD9C339326}" destId="{23BC07B9-A5F5-406E-A7AB-90ECA96B870E}" srcOrd="0" destOrd="0" presId="urn:microsoft.com/office/officeart/2008/layout/HexagonCluster"/>
    <dgm:cxn modelId="{08820BF5-92B2-4671-9DC2-0258A022F8A9}" type="presOf" srcId="{A54BA0D6-1708-4879-AD62-76AEF9CFFE49}" destId="{A3B60C2F-6C5A-4551-B0DA-83769FC9FB10}" srcOrd="0" destOrd="0" presId="urn:microsoft.com/office/officeart/2008/layout/HexagonCluster"/>
    <dgm:cxn modelId="{23D13D17-4AC8-47EF-9DF5-AD42024CEAAA}" type="presParOf" srcId="{1C76DCFA-AF80-41A9-8B79-D5F4EFCCDA1D}" destId="{D5193C43-929B-4DF3-A2F8-100EC624E1FF}" srcOrd="0" destOrd="0" presId="urn:microsoft.com/office/officeart/2008/layout/HexagonCluster"/>
    <dgm:cxn modelId="{BC440755-14CA-4E8A-80D7-2413F4FAF738}" type="presParOf" srcId="{D5193C43-929B-4DF3-A2F8-100EC624E1FF}" destId="{8F88C44E-9755-4576-9D81-5E2D261A3B54}" srcOrd="0" destOrd="0" presId="urn:microsoft.com/office/officeart/2008/layout/HexagonCluster"/>
    <dgm:cxn modelId="{06BA4D41-1F8C-4831-A835-C0200F01C258}" type="presParOf" srcId="{1C76DCFA-AF80-41A9-8B79-D5F4EFCCDA1D}" destId="{F997B883-B1A1-46AC-824E-B7D56C15B9E2}" srcOrd="1" destOrd="0" presId="urn:microsoft.com/office/officeart/2008/layout/HexagonCluster"/>
    <dgm:cxn modelId="{5C8023C7-5097-46CD-85A1-A16701C3E532}" type="presParOf" srcId="{F997B883-B1A1-46AC-824E-B7D56C15B9E2}" destId="{20B09695-6895-4DEB-8552-1FB2E3A21C99}" srcOrd="0" destOrd="0" presId="urn:microsoft.com/office/officeart/2008/layout/HexagonCluster"/>
    <dgm:cxn modelId="{A1A89657-422D-4083-AD43-86B8CDA55D3E}" type="presParOf" srcId="{1C76DCFA-AF80-41A9-8B79-D5F4EFCCDA1D}" destId="{9F1DB5F0-2DD9-4EFA-91CD-1664B61BD7DF}" srcOrd="2" destOrd="0" presId="urn:microsoft.com/office/officeart/2008/layout/HexagonCluster"/>
    <dgm:cxn modelId="{92B0D6A8-1B70-4E97-92D1-E17CB80414B5}" type="presParOf" srcId="{9F1DB5F0-2DD9-4EFA-91CD-1664B61BD7DF}" destId="{8084D174-A43E-4738-BC33-7578181EEBEB}" srcOrd="0" destOrd="0" presId="urn:microsoft.com/office/officeart/2008/layout/HexagonCluster"/>
    <dgm:cxn modelId="{348D7964-284B-4C5F-99EF-F4471EBFF7FA}" type="presParOf" srcId="{1C76DCFA-AF80-41A9-8B79-D5F4EFCCDA1D}" destId="{3E25D5DE-56DE-4FAE-B7F5-F133BBE909B4}" srcOrd="3" destOrd="0" presId="urn:microsoft.com/office/officeart/2008/layout/HexagonCluster"/>
    <dgm:cxn modelId="{7F11A501-7F1C-4DBE-A87A-7374188AD218}" type="presParOf" srcId="{3E25D5DE-56DE-4FAE-B7F5-F133BBE909B4}" destId="{A7CD301C-EF45-4D4E-B2AA-B0F80021D991}" srcOrd="0" destOrd="0" presId="urn:microsoft.com/office/officeart/2008/layout/HexagonCluster"/>
    <dgm:cxn modelId="{C69A1011-77D1-4A6D-99D0-3CAD3238282E}" type="presParOf" srcId="{1C76DCFA-AF80-41A9-8B79-D5F4EFCCDA1D}" destId="{FE58E6A8-4048-436A-A823-42106B58D301}" srcOrd="4" destOrd="0" presId="urn:microsoft.com/office/officeart/2008/layout/HexagonCluster"/>
    <dgm:cxn modelId="{1D1B20A3-1B54-4CD5-9B69-6623A9C01250}" type="presParOf" srcId="{FE58E6A8-4048-436A-A823-42106B58D301}" destId="{A3B60C2F-6C5A-4551-B0DA-83769FC9FB10}" srcOrd="0" destOrd="0" presId="urn:microsoft.com/office/officeart/2008/layout/HexagonCluster"/>
    <dgm:cxn modelId="{282FA3E7-74FC-4A1B-A231-E40435CA9978}" type="presParOf" srcId="{1C76DCFA-AF80-41A9-8B79-D5F4EFCCDA1D}" destId="{3A368D36-3615-49AE-8C03-EC3BD2E0359B}" srcOrd="5" destOrd="0" presId="urn:microsoft.com/office/officeart/2008/layout/HexagonCluster"/>
    <dgm:cxn modelId="{5E230C7E-7D1A-486A-8297-90D6AB8DF11C}" type="presParOf" srcId="{3A368D36-3615-49AE-8C03-EC3BD2E0359B}" destId="{413EC901-E737-4681-868F-F1E13ADB6440}" srcOrd="0" destOrd="0" presId="urn:microsoft.com/office/officeart/2008/layout/HexagonCluster"/>
    <dgm:cxn modelId="{CBBF380B-A7EA-4019-B830-63A0D4682689}" type="presParOf" srcId="{1C76DCFA-AF80-41A9-8B79-D5F4EFCCDA1D}" destId="{4021E20D-6476-47AA-9F7F-F2C19B75938C}" srcOrd="6" destOrd="0" presId="urn:microsoft.com/office/officeart/2008/layout/HexagonCluster"/>
    <dgm:cxn modelId="{C31C5B38-294F-4344-A279-1CDF1BF57779}" type="presParOf" srcId="{4021E20D-6476-47AA-9F7F-F2C19B75938C}" destId="{23BC07B9-A5F5-406E-A7AB-90ECA96B870E}" srcOrd="0" destOrd="0" presId="urn:microsoft.com/office/officeart/2008/layout/HexagonCluster"/>
    <dgm:cxn modelId="{16FB8C6F-9CF9-4354-829E-354D0D62BBCA}" type="presParOf" srcId="{1C76DCFA-AF80-41A9-8B79-D5F4EFCCDA1D}" destId="{144E6528-7B6D-4F1F-B024-389F4F199538}" srcOrd="7" destOrd="0" presId="urn:microsoft.com/office/officeart/2008/layout/HexagonCluster"/>
    <dgm:cxn modelId="{FAA9111E-B8D2-4059-B287-AD69293DB162}" type="presParOf" srcId="{144E6528-7B6D-4F1F-B024-389F4F199538}" destId="{5742613E-76A7-454A-9BC5-17B512340A19}" srcOrd="0" destOrd="0" presId="urn:microsoft.com/office/officeart/2008/layout/HexagonCluster"/>
    <dgm:cxn modelId="{AF7D9C50-6A9D-4ED5-853E-8404C275BB01}" type="presParOf" srcId="{1C76DCFA-AF80-41A9-8B79-D5F4EFCCDA1D}" destId="{AAD61125-870E-4989-8F2D-6E814F77BDCF}" srcOrd="8" destOrd="0" presId="urn:microsoft.com/office/officeart/2008/layout/HexagonCluster"/>
    <dgm:cxn modelId="{EEAE4944-B817-4E37-8E80-E60B76A44104}" type="presParOf" srcId="{AAD61125-870E-4989-8F2D-6E814F77BDCF}" destId="{94A1938E-1600-4185-AC77-1D3137DB4648}" srcOrd="0" destOrd="0" presId="urn:microsoft.com/office/officeart/2008/layout/HexagonCluster"/>
    <dgm:cxn modelId="{C84A3DA0-B1AB-430B-8393-F2E4874AF938}" type="presParOf" srcId="{1C76DCFA-AF80-41A9-8B79-D5F4EFCCDA1D}" destId="{DA7F1C5D-6CBB-4B0E-A192-38BD653E9F5E}" srcOrd="9" destOrd="0" presId="urn:microsoft.com/office/officeart/2008/layout/HexagonCluster"/>
    <dgm:cxn modelId="{061EC735-8F01-4074-95E4-AEB3B7526459}" type="presParOf" srcId="{DA7F1C5D-6CBB-4B0E-A192-38BD653E9F5E}" destId="{5B12AFF7-50FD-495E-9604-5A342D13E3F5}" srcOrd="0" destOrd="0" presId="urn:microsoft.com/office/officeart/2008/layout/HexagonCluster"/>
    <dgm:cxn modelId="{CE096A47-CC1D-4750-8378-2D9450360A99}" type="presParOf" srcId="{1C76DCFA-AF80-41A9-8B79-D5F4EFCCDA1D}" destId="{1CDF3062-2BE7-4AE6-A6FD-86CBE5EEEA79}" srcOrd="10" destOrd="0" presId="urn:microsoft.com/office/officeart/2008/layout/HexagonCluster"/>
    <dgm:cxn modelId="{E942A552-946D-4753-81F1-6544805D0465}" type="presParOf" srcId="{1CDF3062-2BE7-4AE6-A6FD-86CBE5EEEA79}" destId="{DE1377E3-83EA-4528-A5C7-894B11DA7E27}" srcOrd="0" destOrd="0" presId="urn:microsoft.com/office/officeart/2008/layout/HexagonCluster"/>
    <dgm:cxn modelId="{DF426A03-314F-47BB-AFF3-A0B3BC28AE21}" type="presParOf" srcId="{1C76DCFA-AF80-41A9-8B79-D5F4EFCCDA1D}" destId="{27601E7C-1A15-49E3-9C34-EC008F01D699}" srcOrd="11" destOrd="0" presId="urn:microsoft.com/office/officeart/2008/layout/HexagonCluster"/>
    <dgm:cxn modelId="{E2E8944A-CD34-45FB-B2EF-D75398E25DAE}" type="presParOf" srcId="{27601E7C-1A15-49E3-9C34-EC008F01D699}" destId="{A6D72DCD-2888-4DB5-9C34-70DCF24713B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81483-18B4-4580-A181-BBCFD9B8958D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Articles scientifiques</a:t>
          </a:r>
        </a:p>
      </dsp:txBody>
      <dsp:txXfrm>
        <a:off x="1283" y="0"/>
        <a:ext cx="3337470" cy="1305401"/>
      </dsp:txXfrm>
    </dsp:sp>
    <dsp:sp modelId="{62687172-3962-4B2B-803C-1800A092A50D}">
      <dsp:nvSpPr>
        <dsp:cNvPr id="0" name=""/>
        <dsp:cNvSpPr/>
      </dsp:nvSpPr>
      <dsp:spPr>
        <a:xfrm>
          <a:off x="335030" y="1305773"/>
          <a:ext cx="2669976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Cairn</a:t>
          </a:r>
        </a:p>
      </dsp:txBody>
      <dsp:txXfrm>
        <a:off x="360068" y="1330811"/>
        <a:ext cx="2619900" cy="804787"/>
      </dsp:txXfrm>
    </dsp:sp>
    <dsp:sp modelId="{BF023BF1-CEB0-4A80-8532-802C2F2CF542}">
      <dsp:nvSpPr>
        <dsp:cNvPr id="0" name=""/>
        <dsp:cNvSpPr/>
      </dsp:nvSpPr>
      <dsp:spPr>
        <a:xfrm>
          <a:off x="335030" y="2292154"/>
          <a:ext cx="2669976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OpenEdition</a:t>
          </a:r>
          <a:endParaRPr lang="fr-FR" sz="1400" kern="1200" dirty="0"/>
        </a:p>
      </dsp:txBody>
      <dsp:txXfrm>
        <a:off x="360068" y="2317192"/>
        <a:ext cx="2619900" cy="804787"/>
      </dsp:txXfrm>
    </dsp:sp>
    <dsp:sp modelId="{AEF619BC-4700-48DE-AB9E-C1D8F4E7B5D6}">
      <dsp:nvSpPr>
        <dsp:cNvPr id="0" name=""/>
        <dsp:cNvSpPr/>
      </dsp:nvSpPr>
      <dsp:spPr>
        <a:xfrm>
          <a:off x="335030" y="3278535"/>
          <a:ext cx="2669976" cy="854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Érudit </a:t>
          </a:r>
          <a:endParaRPr lang="fr-FR" sz="1400" kern="1200" dirty="0"/>
        </a:p>
      </dsp:txBody>
      <dsp:txXfrm>
        <a:off x="360068" y="3303573"/>
        <a:ext cx="2619900" cy="804787"/>
      </dsp:txXfrm>
    </dsp:sp>
    <dsp:sp modelId="{F55DBB8C-3E06-4CC9-8786-235CE95734B7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Documentation en ligne du MEN</a:t>
          </a:r>
        </a:p>
      </dsp:txBody>
      <dsp:txXfrm>
        <a:off x="3589064" y="0"/>
        <a:ext cx="3337470" cy="1305401"/>
      </dsp:txXfrm>
    </dsp:sp>
    <dsp:sp modelId="{5F614290-EF1A-4E53-85AA-E4308BA655AD}">
      <dsp:nvSpPr>
        <dsp:cNvPr id="0" name=""/>
        <dsp:cNvSpPr/>
      </dsp:nvSpPr>
      <dsp:spPr>
        <a:xfrm>
          <a:off x="3922811" y="1306676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Moteur de publications du MEN </a:t>
          </a:r>
        </a:p>
      </dsp:txBody>
      <dsp:txXfrm>
        <a:off x="3961238" y="1345103"/>
        <a:ext cx="2593122" cy="1235133"/>
      </dsp:txXfrm>
    </dsp:sp>
    <dsp:sp modelId="{70CD7736-6E7A-4539-ACD4-0F4C67FC1BAC}">
      <dsp:nvSpPr>
        <dsp:cNvPr id="0" name=""/>
        <dsp:cNvSpPr/>
      </dsp:nvSpPr>
      <dsp:spPr>
        <a:xfrm>
          <a:off x="3922811" y="2820508"/>
          <a:ext cx="2669976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bg1"/>
              </a:solidFill>
            </a:rPr>
            <a:t>https://archives-statistiques-depp.education.gouv.fr/</a:t>
          </a:r>
        </a:p>
      </dsp:txBody>
      <dsp:txXfrm>
        <a:off x="3961238" y="2858935"/>
        <a:ext cx="2593122" cy="1235133"/>
      </dsp:txXfrm>
    </dsp:sp>
    <dsp:sp modelId="{5D02AB80-BA39-45F1-A100-3A1FA420EE7F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solidFill>
                <a:schemeClr val="tx1"/>
              </a:solidFill>
            </a:rPr>
            <a:t>Revues enseignantes spécialisées</a:t>
          </a:r>
        </a:p>
      </dsp:txBody>
      <dsp:txXfrm>
        <a:off x="7176845" y="0"/>
        <a:ext cx="3337470" cy="1305401"/>
      </dsp:txXfrm>
    </dsp:sp>
    <dsp:sp modelId="{F0C7DF8B-5B54-48AD-A9A8-BEB5E8EA8F48}">
      <dsp:nvSpPr>
        <dsp:cNvPr id="0" name=""/>
        <dsp:cNvSpPr/>
      </dsp:nvSpPr>
      <dsp:spPr>
        <a:xfrm>
          <a:off x="7510592" y="1307035"/>
          <a:ext cx="2669976" cy="1034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/>
            <a:t>Les Cahiers de Beaumont</a:t>
          </a:r>
        </a:p>
      </dsp:txBody>
      <dsp:txXfrm>
        <a:off x="7540888" y="1337331"/>
        <a:ext cx="2609384" cy="973806"/>
      </dsp:txXfrm>
    </dsp:sp>
    <dsp:sp modelId="{F3992FCE-1BF0-40AF-9945-50FE2E7D5D8C}">
      <dsp:nvSpPr>
        <dsp:cNvPr id="0" name=""/>
        <dsp:cNvSpPr/>
      </dsp:nvSpPr>
      <dsp:spPr>
        <a:xfrm>
          <a:off x="7510592" y="2500572"/>
          <a:ext cx="2669976" cy="1034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/>
            <a:t>La revue du </a:t>
          </a:r>
          <a:r>
            <a:rPr lang="fr-FR" sz="1400" i="1" kern="1200" dirty="0" err="1"/>
            <a:t>Cerfop</a:t>
          </a:r>
          <a:endParaRPr lang="fr-FR" sz="1400" i="1" kern="1200" dirty="0"/>
        </a:p>
      </dsp:txBody>
      <dsp:txXfrm>
        <a:off x="7540888" y="2530868"/>
        <a:ext cx="2609384" cy="973806"/>
      </dsp:txXfrm>
    </dsp:sp>
    <dsp:sp modelId="{446F90AD-A755-48D7-9D04-2F5775041EEA}">
      <dsp:nvSpPr>
        <dsp:cNvPr id="0" name=""/>
        <dsp:cNvSpPr/>
      </dsp:nvSpPr>
      <dsp:spPr>
        <a:xfrm>
          <a:off x="7510592" y="3694110"/>
          <a:ext cx="2669976" cy="438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/>
            <a:t>Revue de l’AIS, NRAS, NRESI</a:t>
          </a:r>
        </a:p>
      </dsp:txBody>
      <dsp:txXfrm>
        <a:off x="7523421" y="3706939"/>
        <a:ext cx="2644318" cy="412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17B57-42CC-4422-8E70-EF3125B76F6B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F19C5-9CCB-4782-9DAA-841BBB43596E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733F4-0A6A-43CC-9C9C-75F26ACABB25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+mn-lt"/>
            </a:rPr>
            <a:t>Une précaution méthodologique de nature éthique ?</a:t>
          </a:r>
        </a:p>
      </dsp:txBody>
      <dsp:txXfrm>
        <a:off x="5573268" y="0"/>
        <a:ext cx="3364992" cy="1827561"/>
      </dsp:txXfrm>
    </dsp:sp>
    <dsp:sp modelId="{F18E7549-1155-4AFD-9990-53515AF1B65A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02CA1-1A3A-4A2B-816C-129A48A29A4A}">
      <dsp:nvSpPr>
        <dsp:cNvPr id="0" name=""/>
        <dsp:cNvSpPr/>
      </dsp:nvSpPr>
      <dsp:spPr>
        <a:xfrm>
          <a:off x="1188717" y="2523776"/>
          <a:ext cx="4142237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+mn-lt"/>
            </a:rPr>
            <a:t>Une minorité statistique </a:t>
          </a:r>
          <a:r>
            <a:rPr lang="fr-FR" sz="2400" kern="1200" dirty="0">
              <a:solidFill>
                <a:srgbClr val="000000"/>
              </a:solidFill>
              <a:latin typeface="+mn-lt"/>
            </a:rPr>
            <a:t>difficilement </a:t>
          </a:r>
          <a:r>
            <a:rPr lang="fr-FR" sz="2400" kern="1200" dirty="0" err="1">
              <a:solidFill>
                <a:srgbClr val="000000"/>
              </a:solidFill>
              <a:latin typeface="+mn-lt"/>
            </a:rPr>
            <a:t>investigable</a:t>
          </a:r>
          <a:r>
            <a:rPr lang="fr-FR" sz="2400" kern="1200" dirty="0">
              <a:solidFill>
                <a:srgbClr val="000000"/>
              </a:solidFill>
              <a:latin typeface="+mn-lt"/>
            </a:rPr>
            <a:t> par les outils habituels ?</a:t>
          </a:r>
          <a:endParaRPr lang="fr-FR" sz="2400" kern="1200" dirty="0">
            <a:latin typeface="+mn-lt"/>
          </a:endParaRPr>
        </a:p>
      </dsp:txBody>
      <dsp:txXfrm>
        <a:off x="1188717" y="2523776"/>
        <a:ext cx="4142237" cy="1827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62360-1493-42DF-9DF2-50503C35F2D1}">
      <dsp:nvSpPr>
        <dsp:cNvPr id="0" name=""/>
        <dsp:cNvSpPr/>
      </dsp:nvSpPr>
      <dsp:spPr>
        <a:xfrm>
          <a:off x="3527627" y="386333"/>
          <a:ext cx="4992624" cy="4992624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Pratique </a:t>
          </a:r>
        </a:p>
      </dsp:txBody>
      <dsp:txXfrm>
        <a:off x="6158858" y="1444294"/>
        <a:ext cx="1783080" cy="1485900"/>
      </dsp:txXfrm>
    </dsp:sp>
    <dsp:sp modelId="{BDCAE739-EEAB-44D0-9826-2B096776D4B9}">
      <dsp:nvSpPr>
        <dsp:cNvPr id="0" name=""/>
        <dsp:cNvSpPr/>
      </dsp:nvSpPr>
      <dsp:spPr>
        <a:xfrm>
          <a:off x="3424803" y="564641"/>
          <a:ext cx="4992624" cy="4992624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Politique</a:t>
          </a:r>
        </a:p>
      </dsp:txBody>
      <dsp:txXfrm>
        <a:off x="4613523" y="3803904"/>
        <a:ext cx="2674620" cy="1307592"/>
      </dsp:txXfrm>
    </dsp:sp>
    <dsp:sp modelId="{FBE97E42-97E6-4670-8D1A-B21525096DC9}">
      <dsp:nvSpPr>
        <dsp:cNvPr id="0" name=""/>
        <dsp:cNvSpPr/>
      </dsp:nvSpPr>
      <dsp:spPr>
        <a:xfrm>
          <a:off x="3321978" y="386333"/>
          <a:ext cx="4992624" cy="4992624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Ethique</a:t>
          </a:r>
        </a:p>
      </dsp:txBody>
      <dsp:txXfrm>
        <a:off x="3900290" y="1444294"/>
        <a:ext cx="1783080" cy="1485900"/>
      </dsp:txXfrm>
    </dsp:sp>
    <dsp:sp modelId="{56FAA683-D2CB-41CC-A14E-821314276B86}">
      <dsp:nvSpPr>
        <dsp:cNvPr id="0" name=""/>
        <dsp:cNvSpPr/>
      </dsp:nvSpPr>
      <dsp:spPr>
        <a:xfrm>
          <a:off x="3218972" y="77266"/>
          <a:ext cx="5610758" cy="56107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725F5-D348-43F7-B49C-013B3E8C3D7F}">
      <dsp:nvSpPr>
        <dsp:cNvPr id="0" name=""/>
        <dsp:cNvSpPr/>
      </dsp:nvSpPr>
      <dsp:spPr>
        <a:xfrm>
          <a:off x="3115735" y="255259"/>
          <a:ext cx="5610758" cy="56107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C9E19-8DB0-4FC4-A039-8361A6263122}">
      <dsp:nvSpPr>
        <dsp:cNvPr id="0" name=""/>
        <dsp:cNvSpPr/>
      </dsp:nvSpPr>
      <dsp:spPr>
        <a:xfrm>
          <a:off x="3012499" y="77266"/>
          <a:ext cx="5610758" cy="56107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8C44E-9755-4576-9D81-5E2D261A3B54}">
      <dsp:nvSpPr>
        <dsp:cNvPr id="0" name=""/>
        <dsp:cNvSpPr/>
      </dsp:nvSpPr>
      <dsp:spPr>
        <a:xfrm>
          <a:off x="3799636" y="3363214"/>
          <a:ext cx="2375659" cy="20482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Enseignement, scolarisation </a:t>
          </a:r>
        </a:p>
      </dsp:txBody>
      <dsp:txXfrm>
        <a:off x="4168294" y="3681061"/>
        <a:ext cx="1638343" cy="1412539"/>
      </dsp:txXfrm>
    </dsp:sp>
    <dsp:sp modelId="{20B09695-6895-4DEB-8552-1FB2E3A21C99}">
      <dsp:nvSpPr>
        <dsp:cNvPr id="0" name=""/>
        <dsp:cNvSpPr/>
      </dsp:nvSpPr>
      <dsp:spPr>
        <a:xfrm>
          <a:off x="3861352" y="4267467"/>
          <a:ext cx="278146" cy="239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4D174-A43E-4738-BC33-7578181EEBEB}">
      <dsp:nvSpPr>
        <dsp:cNvPr id="0" name=""/>
        <dsp:cNvSpPr/>
      </dsp:nvSpPr>
      <dsp:spPr>
        <a:xfrm>
          <a:off x="1768912" y="2263067"/>
          <a:ext cx="2375659" cy="20482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D301C-EF45-4D4E-B2AA-B0F80021D991}">
      <dsp:nvSpPr>
        <dsp:cNvPr id="0" name=""/>
        <dsp:cNvSpPr/>
      </dsp:nvSpPr>
      <dsp:spPr>
        <a:xfrm>
          <a:off x="3386220" y="4040728"/>
          <a:ext cx="278146" cy="239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60C2F-6C5A-4551-B0DA-83769FC9FB10}">
      <dsp:nvSpPr>
        <dsp:cNvPr id="0" name=""/>
        <dsp:cNvSpPr/>
      </dsp:nvSpPr>
      <dsp:spPr>
        <a:xfrm>
          <a:off x="5823597" y="2238716"/>
          <a:ext cx="2375659" cy="20482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Insertion professionnelle / sociale</a:t>
          </a:r>
        </a:p>
      </dsp:txBody>
      <dsp:txXfrm>
        <a:off x="6192255" y="2556563"/>
        <a:ext cx="1638343" cy="1412539"/>
      </dsp:txXfrm>
    </dsp:sp>
    <dsp:sp modelId="{413EC901-E737-4681-868F-F1E13ADB6440}">
      <dsp:nvSpPr>
        <dsp:cNvPr id="0" name=""/>
        <dsp:cNvSpPr/>
      </dsp:nvSpPr>
      <dsp:spPr>
        <a:xfrm>
          <a:off x="7447669" y="4014212"/>
          <a:ext cx="278146" cy="239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C07B9-A5F5-406E-A7AB-90ECA96B870E}">
      <dsp:nvSpPr>
        <dsp:cNvPr id="0" name=""/>
        <dsp:cNvSpPr/>
      </dsp:nvSpPr>
      <dsp:spPr>
        <a:xfrm>
          <a:off x="7847557" y="3363214"/>
          <a:ext cx="2375659" cy="20482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2613E-76A7-454A-9BC5-17B512340A19}">
      <dsp:nvSpPr>
        <dsp:cNvPr id="0" name=""/>
        <dsp:cNvSpPr/>
      </dsp:nvSpPr>
      <dsp:spPr>
        <a:xfrm>
          <a:off x="7909274" y="4267467"/>
          <a:ext cx="278146" cy="239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1938E-1600-4185-AC77-1D3137DB4648}">
      <dsp:nvSpPr>
        <dsp:cNvPr id="0" name=""/>
        <dsp:cNvSpPr/>
      </dsp:nvSpPr>
      <dsp:spPr>
        <a:xfrm>
          <a:off x="3799636" y="1119087"/>
          <a:ext cx="2375659" cy="204823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BEP</a:t>
          </a:r>
          <a:endParaRPr lang="fr-FR" sz="1900" kern="1200" dirty="0"/>
        </a:p>
      </dsp:txBody>
      <dsp:txXfrm>
        <a:off x="4168294" y="1436934"/>
        <a:ext cx="1638343" cy="1412539"/>
      </dsp:txXfrm>
    </dsp:sp>
    <dsp:sp modelId="{5B12AFF7-50FD-495E-9604-5A342D13E3F5}">
      <dsp:nvSpPr>
        <dsp:cNvPr id="0" name=""/>
        <dsp:cNvSpPr/>
      </dsp:nvSpPr>
      <dsp:spPr>
        <a:xfrm>
          <a:off x="5410181" y="1163461"/>
          <a:ext cx="278146" cy="239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377E3-83EA-4528-A5C7-894B11DA7E27}">
      <dsp:nvSpPr>
        <dsp:cNvPr id="0" name=""/>
        <dsp:cNvSpPr/>
      </dsp:nvSpPr>
      <dsp:spPr>
        <a:xfrm>
          <a:off x="5823597" y="0"/>
          <a:ext cx="2375659" cy="204823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72DCD-2888-4DB5-9C34-70DCF24713BB}">
      <dsp:nvSpPr>
        <dsp:cNvPr id="0" name=""/>
        <dsp:cNvSpPr/>
      </dsp:nvSpPr>
      <dsp:spPr>
        <a:xfrm>
          <a:off x="5893767" y="899382"/>
          <a:ext cx="278146" cy="239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EB1D96-B97E-463E-96B0-E0FE063E78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187BE5-A84E-482F-807A-EA291A9C7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02331-CA32-41E3-A80E-8B3FD60402A3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17A21E-F81E-4C1C-AB5E-9E491E4F6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A7B278-DC7A-4B78-9974-D761FED09B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6317B-5AC6-4C43-BDE8-318338A26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26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D3216-6F30-40F3-92C0-44FB877F45F5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54D34-3207-40A8-BC00-401FA7431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2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15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3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65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E08E-7483-4479-94ED-A809E738754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51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55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9" name="Google Shape;28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8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0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9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94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7BA9-DB1D-4E47-8FF4-E433D0E15F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3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dirty="0"/>
              <a:t>Ressources en accès libre d’abord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sz="1200" dirty="0"/>
              <a:t>Scientifiques et administration de l’éducation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lang="fr-FR" sz="1200" dirty="0"/>
              <a:t>Cairn, </a:t>
            </a:r>
            <a:r>
              <a:rPr lang="fr-FR" sz="1200" dirty="0" err="1"/>
              <a:t>OpenEdition</a:t>
            </a:r>
            <a:r>
              <a:rPr lang="fr-FR" sz="1200" dirty="0"/>
              <a:t>, Erudit</a:t>
            </a: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fr-FR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Puis car peu ancienne revue</a:t>
            </a:r>
            <a:endParaRPr dirty="0"/>
          </a:p>
        </p:txBody>
      </p:sp>
      <p:sp>
        <p:nvSpPr>
          <p:cNvPr id="183" name="Google Shape;18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sng" strike="noStrike" kern="1200" baseline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105AB-F4F0-451C-85F3-F060D78B263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666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54D34-3207-40A8-BC00-401FA7431CB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4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72409-0DE0-4E99-84AD-6F02C7390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D28751-5C92-4AEF-A7E6-C7783F761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10C7A1-2DEA-4D04-ABFB-421960423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944" y="6331548"/>
            <a:ext cx="890316" cy="417962"/>
          </a:xfrm>
          <a:prstGeom prst="rect">
            <a:avLst/>
          </a:prstGeom>
        </p:spPr>
      </p:pic>
      <p:pic>
        <p:nvPicPr>
          <p:cNvPr id="8" name="Picture 2" descr="poincare.univ-lorraine.fr">
            <a:extLst>
              <a:ext uri="{FF2B5EF4-FFF2-40B4-BE49-F238E27FC236}">
                <a16:creationId xmlns:a16="http://schemas.microsoft.com/office/drawing/2014/main" id="{8F1FBEAC-A36E-4048-83D4-A9436F814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9" y="6065156"/>
            <a:ext cx="553039" cy="68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6028FD-3BCF-41C9-980F-FDA79DF8D78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86" y="6014165"/>
            <a:ext cx="553039" cy="7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8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420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838799" y="6030000"/>
            <a:ext cx="3196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4101549" y="6164940"/>
            <a:ext cx="6499777" cy="55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7517B"/>
              </a:buClr>
              <a:buSzPts val="1100"/>
              <a:buFont typeface="Roboto"/>
              <a:buNone/>
              <a:defRPr sz="1467">
                <a:solidFill>
                  <a:srgbClr val="57517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78800" y="370800"/>
            <a:ext cx="622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rgbClr val="57517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3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1_Titre de sec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44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2400"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Roboto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Roboto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Roboto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838801" y="6030000"/>
            <a:ext cx="3196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101549" y="6164940"/>
            <a:ext cx="6499777" cy="55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7517B"/>
              </a:buClr>
              <a:buSzPts val="1100"/>
              <a:buFont typeface="Roboto"/>
              <a:buNone/>
              <a:defRPr sz="1467">
                <a:solidFill>
                  <a:srgbClr val="57517B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78800" y="370800"/>
            <a:ext cx="622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5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6E0C54-F1C9-162F-7AB1-1A53A165A9B9}"/>
              </a:ext>
            </a:extLst>
          </p:cNvPr>
          <p:cNvSpPr/>
          <p:nvPr userDrawn="1"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562CB0-7222-004E-925A-449ECD72B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2" y="1479964"/>
            <a:ext cx="10893287" cy="23853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C4779-9771-EE40-BF32-3ACD171BC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2" y="3988904"/>
            <a:ext cx="10893287" cy="1828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90097-6288-3844-86FF-EC0C280D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4313" y="6356350"/>
            <a:ext cx="2743200" cy="365125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EC24D1-35DC-CB45-A9C0-4F76E053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713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r>
              <a:rPr lang="fr-FR"/>
              <a:t>Zineb Rachedi &amp; Marie-Pierre Toubhans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6BD5FB7-DF46-3B40-9002-710AAE44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28917"/>
            <a:ext cx="624840" cy="365125"/>
          </a:xfrm>
        </p:spPr>
        <p:txBody>
          <a:bodyPr/>
          <a:lstStyle>
            <a:lvl1pPr>
              <a:defRPr sz="1600" b="1" i="0">
                <a:solidFill>
                  <a:schemeClr val="tx1"/>
                </a:solidFill>
                <a:latin typeface="Luciole" panose="020B05000202000000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AA352D0-2B33-48A4-600A-219EDE1F1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0853" y="140472"/>
            <a:ext cx="7772395" cy="5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3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FF761-5156-664D-998D-0C931089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0FDF6-CE22-4648-B77D-CE6C35BC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17DAD5F0-F346-CB48-A2A5-555C859F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469D823-27D0-D34C-8998-09B54FA6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799" y="6030000"/>
            <a:ext cx="319648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5" name="Espace réservé du titre diaporama 6">
            <a:extLst>
              <a:ext uri="{FF2B5EF4-FFF2-40B4-BE49-F238E27FC236}">
                <a16:creationId xmlns:a16="http://schemas.microsoft.com/office/drawing/2014/main" id="{1F31AB0B-8D7F-B340-90EE-A7B1E831A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53E088F4-CD5A-9E4D-B336-76FD0E2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17B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47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FF761-5156-664D-998D-0C9310893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0FDF6-CE22-4648-B77D-CE6C35BC79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04375"/>
          </a:xfrm>
        </p:spPr>
        <p:txBody>
          <a:bodyPr/>
          <a:lstStyle/>
          <a:p>
            <a:r>
              <a:rPr lang="fr-FR" dirty="0"/>
              <a:t>INSEI </a:t>
            </a:r>
            <a:br>
              <a:rPr lang="fr-FR" dirty="0"/>
            </a:br>
            <a:r>
              <a:rPr lang="fr-FR" dirty="0"/>
              <a:t>Prénom Nom </a:t>
            </a:r>
            <a:br>
              <a:rPr lang="fr-FR" dirty="0"/>
            </a:br>
            <a:r>
              <a:rPr lang="fr-FR" dirty="0"/>
              <a:t>58/60 avenue des Landes</a:t>
            </a:r>
            <a:br>
              <a:rPr lang="fr-FR" dirty="0"/>
            </a:br>
            <a:r>
              <a:rPr lang="fr-FR" dirty="0"/>
              <a:t>92150 Suresnes</a:t>
            </a:r>
          </a:p>
          <a:p>
            <a:r>
              <a:rPr lang="fr-FR" dirty="0"/>
              <a:t>+33 (0) 141 443 100 </a:t>
            </a:r>
            <a:br>
              <a:rPr lang="fr-FR" dirty="0"/>
            </a:br>
            <a:r>
              <a:rPr lang="fr-FR" dirty="0" err="1"/>
              <a:t>prenom.nom@inshea.fr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17DAD5F0-F346-CB48-A2A5-555C859F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469D823-27D0-D34C-8998-09B54FA6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799" y="6030000"/>
            <a:ext cx="319648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5" name="Espace réservé du titre diaporama 6">
            <a:extLst>
              <a:ext uri="{FF2B5EF4-FFF2-40B4-BE49-F238E27FC236}">
                <a16:creationId xmlns:a16="http://schemas.microsoft.com/office/drawing/2014/main" id="{1F31AB0B-8D7F-B340-90EE-A7B1E831A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53E088F4-CD5A-9E4D-B336-76FD0E2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17B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1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0A309-72FE-7B48-8017-87AC1D78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776E49-77FA-CC40-B675-32A5C42A7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40537"/>
          </a:xfrm>
        </p:spPr>
        <p:txBody>
          <a:bodyPr/>
          <a:lstStyle>
            <a:lvl1pPr marL="0" indent="0">
              <a:buNone/>
              <a:defRPr sz="2400">
                <a:solidFill>
                  <a:srgbClr val="5751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70698-6313-394F-B71F-03B8EC1B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03824-323C-764B-A8B2-5407AA26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7" name="Espace réservé du titre diaporama 6">
            <a:extLst>
              <a:ext uri="{FF2B5EF4-FFF2-40B4-BE49-F238E27FC236}">
                <a16:creationId xmlns:a16="http://schemas.microsoft.com/office/drawing/2014/main" id="{B5BE89BE-3F59-F04A-8447-776D436D2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40189E88-DC1D-ED4C-B10C-2321E98B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ADF0C7-7C44-445A-21ED-213E3544AFF4}"/>
              </a:ext>
            </a:extLst>
          </p:cNvPr>
          <p:cNvSpPr/>
          <p:nvPr userDrawn="1"/>
        </p:nvSpPr>
        <p:spPr>
          <a:xfrm>
            <a:off x="0" y="3988904"/>
            <a:ext cx="12192000" cy="286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562CB0-7222-004E-925A-449ECD72B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2" y="1479964"/>
            <a:ext cx="10893287" cy="23853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C4779-9771-EE40-BF32-3ACD171BC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2" y="3988904"/>
            <a:ext cx="10893287" cy="1828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90097-6288-3844-86FF-EC0C280D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4313" y="6356350"/>
            <a:ext cx="2743200" cy="365125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Luciole" panose="020B05000202000000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EC24D1-35DC-CB45-A9C0-4F76E053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713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Luciole" panose="020B0500020200000003" pitchFamily="34" charset="0"/>
              </a:defRPr>
            </a:lvl1pPr>
          </a:lstStyle>
          <a:p>
            <a:r>
              <a:rPr lang="fr-FR"/>
              <a:t>Zineb Rachedi &amp; Marie-Pierre Toubhans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6BD5FB7-DF46-3B40-9002-710AAE44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28917"/>
            <a:ext cx="624840" cy="365125"/>
          </a:xfrm>
        </p:spPr>
        <p:txBody>
          <a:bodyPr/>
          <a:lstStyle>
            <a:lvl1pPr>
              <a:defRPr sz="1600" b="1" i="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1CD106-ACD5-EBC6-D8FC-6DD0E101F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728" r="77215"/>
          <a:stretch/>
        </p:blipFill>
        <p:spPr>
          <a:xfrm>
            <a:off x="580550" y="228916"/>
            <a:ext cx="1326310" cy="4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FFC67-7DD8-8443-9C36-2974821E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A51A7C-28C0-5C4A-BB53-30EF03BC5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6D10F-322D-8E4D-8110-9CADD847D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537D33-3698-0641-BDA8-B1B6DA3D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4656AB-C1AA-FF40-BDE5-C8A1CEE2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8" name="Espace réservé du titre diaporama 6">
            <a:extLst>
              <a:ext uri="{FF2B5EF4-FFF2-40B4-BE49-F238E27FC236}">
                <a16:creationId xmlns:a16="http://schemas.microsoft.com/office/drawing/2014/main" id="{12D09665-6D7B-504A-81F5-74C6AF412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D82BF66F-4A57-F046-84BA-301B47FE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C82DC-1DF4-8C42-9F01-E1CE874A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2DA8BD-5B66-5543-A42A-1844DBD4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3DF3C1-0198-2647-9D5D-BBDF5B545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249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B15F3B-12CD-4E47-8A66-04BE8DD83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29AE08-9BFC-C84D-B3E3-68CF5516B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249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6DD1CA-C2B6-7340-90F5-1BC870C6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3111BB-DE15-DF44-B17B-121D889D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10" name="Espace réservé du titre diaporama 8">
            <a:extLst>
              <a:ext uri="{FF2B5EF4-FFF2-40B4-BE49-F238E27FC236}">
                <a16:creationId xmlns:a16="http://schemas.microsoft.com/office/drawing/2014/main" id="{DF9AC1AB-0712-774E-84E9-E4F40E7E0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numéro de diapositive 9">
            <a:extLst>
              <a:ext uri="{FF2B5EF4-FFF2-40B4-BE49-F238E27FC236}">
                <a16:creationId xmlns:a16="http://schemas.microsoft.com/office/drawing/2014/main" id="{985DC7BF-CD89-D048-AF6A-59255E19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4BDE6-BF49-4C44-8232-F3EA2225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C42E0B-5A24-1B4A-8165-317107B6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12DDA-4414-4242-8C93-C2C57F6A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6" name="Espace réservé du titre diaporama 4">
            <a:extLst>
              <a:ext uri="{FF2B5EF4-FFF2-40B4-BE49-F238E27FC236}">
                <a16:creationId xmlns:a16="http://schemas.microsoft.com/office/drawing/2014/main" id="{18D6F815-25D1-4F42-AD98-174304BBC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00A58CA-F736-D04B-9DF1-D9B96827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6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B35F6-2BDE-4612-BBAF-A594C0E6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86ED05-3B6D-45D5-AABC-107A69EE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620DE-EB1E-4C5C-B7BF-613C5000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3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CA6B5E-2E94-D549-8FC4-67C49135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417999-1DEE-7D47-BDFF-DD7E8922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5" name="Espace réservé du titre diaporama 3">
            <a:extLst>
              <a:ext uri="{FF2B5EF4-FFF2-40B4-BE49-F238E27FC236}">
                <a16:creationId xmlns:a16="http://schemas.microsoft.com/office/drawing/2014/main" id="{81E6D02A-B78F-CA49-A617-F685ED91F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704BA89-91F8-994E-A43C-FFFBB672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CE8AB-7165-5742-8EC2-AAA73EC9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3D787-017B-124A-9C0E-314A92E0F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3D1FE-1EA0-324F-8C22-5E736A1AC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B2DEE8-D0EC-C747-A07E-3DA3C14B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2678B5-119F-A449-95C5-51D90B77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10D297C-1B1A-1847-90DB-CE93F6E73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DDBB80C3-CAB1-7943-AA61-7980ED18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2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F3A0C-0885-6A42-B22F-E240D338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07F3CB3A-07A0-534C-AACB-DCA429D0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A2BE70-9EED-914A-B1FB-D3710D0E1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FB01E5-D1EA-2444-9A5F-B0E36004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290942-8DF7-F742-B542-27CE8297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8" name="Espace réservé du titre diaporama 6">
            <a:extLst>
              <a:ext uri="{FF2B5EF4-FFF2-40B4-BE49-F238E27FC236}">
                <a16:creationId xmlns:a16="http://schemas.microsoft.com/office/drawing/2014/main" id="{682930F1-9B00-A744-94F6-8B077664C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818528D5-4DF6-FD4A-B5B8-0741CC1D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9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D1645-ADBD-3A4E-8701-DCD47755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988B20-4EBC-7E4E-8457-3C454027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391B5-F4A2-C24B-9609-21C43A4D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CED051-58B1-BD41-AB15-3F8427B5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7" name="Espace réservé du titre diaporama 5">
            <a:extLst>
              <a:ext uri="{FF2B5EF4-FFF2-40B4-BE49-F238E27FC236}">
                <a16:creationId xmlns:a16="http://schemas.microsoft.com/office/drawing/2014/main" id="{D8DC8258-1182-224C-B8DD-DC8072840D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B6E93A9C-B848-5B47-9A8B-8D78190C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86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0C6CC6-DED8-014D-86C8-EE2214550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648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CE15EA-3AA8-9448-9933-492C3E66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64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E0421-9443-7945-AB85-1F06E528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E160F-DB75-9E42-97EA-250915EE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Zineb Rachedi &amp; Marie-Pierre Toubhans</a:t>
            </a:r>
            <a:endParaRPr lang="en-US" dirty="0"/>
          </a:p>
        </p:txBody>
      </p:sp>
      <p:sp>
        <p:nvSpPr>
          <p:cNvPr id="7" name="Espace réservé du titre diaporama 5">
            <a:extLst>
              <a:ext uri="{FF2B5EF4-FFF2-40B4-BE49-F238E27FC236}">
                <a16:creationId xmlns:a16="http://schemas.microsoft.com/office/drawing/2014/main" id="{E9827657-3BC1-FD45-8159-77B254606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2A6E45A-64CF-454D-B3FD-4157A09A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6255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Zineb Rachedi &amp; Marie-Pierre Toubhans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A764-9A71-4751-AADA-4EDDEAF008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47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2AD3F-CBB6-4BE1-996E-38865217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1D310F-0F35-43B6-BDE6-8E2812EC4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8D64C-B2DC-4C6C-8EAD-D0115B3A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A037F-0008-4804-8BE0-C5FB2F5D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0D3B14-2CBA-40B5-8271-ED6BE93BA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53BF09-177D-42DF-8AB0-B50AE5C12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9B8D66-60A4-46AD-B142-781C1C56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98666-C83A-47B5-97FC-259EBA31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53B28A-C6D8-498E-885D-77D13C021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FA514B-D236-4DFA-B1BC-56D187947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103C14-B9FE-4696-9957-2B3876095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AD2987-0AB6-4761-9C42-288611E1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72B4D3-C1B5-4A90-9FCA-24CD89F9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44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6E2E4-7DBA-48A9-9670-0B730610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92AD8F-7D23-4BC2-A843-A84900D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F605FA-0EE7-4AE2-9528-C9CB288F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55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CA02-98C6-42FC-B11D-283CBB72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8492D-DF7F-41FC-8179-2E8ABEED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11ABEC-90C2-415C-8661-446335513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E1DD1A-B2E4-4AF7-8418-CC35784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40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D94C5-E9F8-4B54-832D-BFC163D9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D305DB-EC81-4B42-A72B-6D06DAEF8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9DF250-A96E-4266-AB87-62DA5DD90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1A8CB6-4700-45F6-BF6F-8787B011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5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73AD3D-81A3-4B89-B987-28BA6EF7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806891-3BC2-48A4-8BBA-77E8FC8FE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699694-9219-4388-85F0-42F6CF55B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1FBC62-7076-4C46-93A7-92D63F1D1B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87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CD4682-ED01-2F47-B083-D3286446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AAD11-10F8-F046-AFE9-13DBDD70D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15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AD864-5215-7044-9443-172C61FD0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1"/>
                </a:solidFill>
                <a:latin typeface="Luciole" panose="020B0500020200000003" pitchFamily="34" charset="0"/>
                <a:ea typeface="Roboto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5B6C9CF-0149-3045-A84F-F6BC2B1E4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31931"/>
            <a:ext cx="31970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bg1"/>
                </a:solidFill>
                <a:latin typeface="Luciole" panose="020B0500020200000003" pitchFamily="34" charset="0"/>
              </a:defRPr>
            </a:lvl1pPr>
          </a:lstStyle>
          <a:p>
            <a:r>
              <a:rPr lang="fr-FR"/>
              <a:t>Zineb Rachedi &amp; Marie-Pierre Toubhans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E75D3C-F5EA-2342-9A93-5097BF73B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800" y="370800"/>
            <a:ext cx="622800" cy="36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3A3588"/>
                </a:solidFill>
                <a:latin typeface="Luciole" panose="020B0500020200000003" pitchFamily="34" charset="0"/>
                <a:ea typeface="Roboto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4400" b="1" i="0" kern="1200">
          <a:solidFill>
            <a:srgbClr val="DD4028"/>
          </a:solidFill>
          <a:latin typeface="Luciole" panose="020B0500020200000003" pitchFamily="34" charset="0"/>
          <a:ea typeface="Roboto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spcAft>
          <a:spcPts val="2000"/>
        </a:spcAft>
        <a:buFontTx/>
        <a:buNone/>
        <a:defRPr sz="2800" b="0" i="0" kern="1200">
          <a:solidFill>
            <a:srgbClr val="57517B"/>
          </a:solidFill>
          <a:latin typeface="Luciole" panose="020B0500020200000003" pitchFamily="34" charset="0"/>
          <a:ea typeface="Roboto" pitchFamily="2" charset="0"/>
          <a:cs typeface="+mn-cs"/>
        </a:defRPr>
      </a:lvl1pPr>
      <a:lvl2pPr marL="457200" indent="0" algn="l" defTabSz="914400" rtl="0" eaLnBrk="1" latinLnBrk="0" hangingPunct="1">
        <a:lnSpc>
          <a:spcPct val="130000"/>
        </a:lnSpc>
        <a:spcBef>
          <a:spcPts val="0"/>
        </a:spcBef>
        <a:spcAft>
          <a:spcPts val="1500"/>
        </a:spcAft>
        <a:buFontTx/>
        <a:buNone/>
        <a:defRPr sz="2400" b="0" i="0" kern="1200">
          <a:solidFill>
            <a:srgbClr val="57517B"/>
          </a:solidFill>
          <a:latin typeface="Luciole" panose="020B0500020200000003" pitchFamily="34" charset="0"/>
          <a:ea typeface="Roboto" pitchFamily="2" charset="0"/>
          <a:cs typeface="+mn-cs"/>
        </a:defRPr>
      </a:lvl2pPr>
      <a:lvl3pPr marL="914400" indent="0" algn="l" defTabSz="914400" rtl="0" eaLnBrk="1" latinLnBrk="0" hangingPunct="1">
        <a:lnSpc>
          <a:spcPct val="130000"/>
        </a:lnSpc>
        <a:spcBef>
          <a:spcPts val="0"/>
        </a:spcBef>
        <a:spcAft>
          <a:spcPts val="1000"/>
        </a:spcAft>
        <a:buFontTx/>
        <a:buNone/>
        <a:defRPr sz="2000" b="0" i="0" kern="1200">
          <a:solidFill>
            <a:srgbClr val="57517B"/>
          </a:solidFill>
          <a:latin typeface="Luciole" panose="020B0500020200000003" pitchFamily="34" charset="0"/>
          <a:ea typeface="Roboto" pitchFamily="2" charset="0"/>
          <a:cs typeface="+mn-cs"/>
        </a:defRPr>
      </a:lvl3pPr>
      <a:lvl4pPr marL="1371600" indent="0" algn="l" defTabSz="914400" rtl="0" eaLnBrk="1" latinLnBrk="0" hangingPunct="1">
        <a:lnSpc>
          <a:spcPct val="130000"/>
        </a:lnSpc>
        <a:spcBef>
          <a:spcPts val="0"/>
        </a:spcBef>
        <a:spcAft>
          <a:spcPts val="500"/>
        </a:spcAft>
        <a:buFontTx/>
        <a:buNone/>
        <a:defRPr sz="1800" b="0" i="0" kern="1200">
          <a:solidFill>
            <a:srgbClr val="57517B"/>
          </a:solidFill>
          <a:latin typeface="Luciole" panose="020B0500020200000003" pitchFamily="34" charset="0"/>
          <a:ea typeface="Roboto" pitchFamily="2" charset="0"/>
          <a:cs typeface="+mn-cs"/>
        </a:defRPr>
      </a:lvl4pPr>
      <a:lvl5pPr marL="1828800" indent="0" algn="l" defTabSz="914400" rtl="0" eaLnBrk="1" latinLnBrk="0" hangingPunct="1">
        <a:lnSpc>
          <a:spcPct val="130000"/>
        </a:lnSpc>
        <a:spcBef>
          <a:spcPts val="0"/>
        </a:spcBef>
        <a:spcAft>
          <a:spcPts val="500"/>
        </a:spcAft>
        <a:buFontTx/>
        <a:buNone/>
        <a:defRPr sz="1800" b="0" i="0" kern="1200">
          <a:solidFill>
            <a:srgbClr val="57517B"/>
          </a:solidFill>
          <a:latin typeface="Luciole" panose="020B0500020200000003" pitchFamily="34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arneon@ined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917/nras.044.0223" TargetMode="External"/><Relationship Id="rId3" Type="http://schemas.openxmlformats.org/officeDocument/2006/relationships/hyperlink" Target="https://doi.org/10.4000/ries.13771" TargetMode="External"/><Relationship Id="rId7" Type="http://schemas.openxmlformats.org/officeDocument/2006/relationships/hyperlink" Target="https://doi.org/10.7202/1086773a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oi.org/10.4000/rfp.157" TargetMode="External"/><Relationship Id="rId5" Type="http://schemas.openxmlformats.org/officeDocument/2006/relationships/hyperlink" Target="https://www.education.gouv.fr/sites/default/files/imported_files/document/IGEN-Rapport-2018-076-Bilan-sections-enseignement-general-professionnel-adapte-SEGPA_1002147.pdf" TargetMode="External"/><Relationship Id="rId10" Type="http://schemas.openxmlformats.org/officeDocument/2006/relationships/hyperlink" Target="https://doi.org/10.4000/formationemploi.2804" TargetMode="External"/><Relationship Id="rId4" Type="http://schemas.openxmlformats.org/officeDocument/2006/relationships/hyperlink" Target="https://doi.org/10.4000/lidil.3004" TargetMode="External"/><Relationship Id="rId9" Type="http://schemas.openxmlformats.org/officeDocument/2006/relationships/hyperlink" Target="https://www.inshea.fr/fr/content/seminaire-du-grhapes-2023-2024-formations-et-enseignements-professionnels-dans-une-societ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406/diver.2012.3613" TargetMode="External"/><Relationship Id="rId3" Type="http://schemas.openxmlformats.org/officeDocument/2006/relationships/hyperlink" Target="https://doi.org/10.3917/cdle.029.0145" TargetMode="External"/><Relationship Id="rId7" Type="http://schemas.openxmlformats.org/officeDocument/2006/relationships/hyperlink" Target="https://doi.org/10.3917/nras.044.022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7202/1084069a" TargetMode="External"/><Relationship Id="rId5" Type="http://schemas.openxmlformats.org/officeDocument/2006/relationships/hyperlink" Target="https://doi.org/10.4000/edso.21230" TargetMode="External"/><Relationship Id="rId4" Type="http://schemas.openxmlformats.org/officeDocument/2006/relationships/hyperlink" Target="https://doi.org/10.4000/terminal.67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youtu.be/pRK3qfJqjR8?feature=shar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53E9A-6164-48A5-B7D8-40482744F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2994"/>
            <a:ext cx="9626600" cy="28400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fr-FR" sz="3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représentations des enseignements professionnels ou professionnalisants adaptés dans des bases administratives et scientifiques en éducation ?</a:t>
            </a:r>
            <a:endParaRPr lang="fr-FR" sz="3600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770C55-0710-457D-A0C7-277E7CD81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9144000" cy="609600"/>
          </a:xfrm>
        </p:spPr>
        <p:txBody>
          <a:bodyPr/>
          <a:lstStyle/>
          <a:p>
            <a:pPr algn="l"/>
            <a:r>
              <a:rPr lang="fr-FR" dirty="0"/>
              <a:t>Mélissa Arneton (</a:t>
            </a:r>
            <a:r>
              <a:rPr lang="fr-FR" dirty="0">
                <a:hlinkClick r:id="rId3"/>
              </a:rPr>
              <a:t>melissa.arneton@ined.fr</a:t>
            </a:r>
            <a:r>
              <a:rPr lang="fr-F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8442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746916-9AB1-497E-9BF8-FEE90B0D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Erea</a:t>
            </a:r>
            <a:r>
              <a:rPr lang="fr-FR" dirty="0"/>
              <a:t> moins présents que les </a:t>
            </a:r>
            <a:r>
              <a:rPr lang="fr-FR" dirty="0" err="1"/>
              <a:t>Segpa</a:t>
            </a:r>
            <a:r>
              <a:rPr lang="fr-FR" dirty="0"/>
              <a:t> dans les réflexions des scientifiques</a:t>
            </a:r>
          </a:p>
        </p:txBody>
      </p:sp>
      <p:pic>
        <p:nvPicPr>
          <p:cNvPr id="4" name="Image 3" descr="Page de garde d'un article de Tali dont le titre est &quot;L'orientation vers les enseignements adaptés&quot; et dont un intertitre en fin de page indique &quot;l'évolution des Segpa&quot; article disponible sur https://www.persee.fr/doc/diver_1769-8502_2012_num_169_1_3613">
            <a:extLst>
              <a:ext uri="{FF2B5EF4-FFF2-40B4-BE49-F238E27FC236}">
                <a16:creationId xmlns:a16="http://schemas.microsoft.com/office/drawing/2014/main" id="{6AB1CEDC-9519-49FC-B667-5516FD681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6" y="1931035"/>
            <a:ext cx="3423475" cy="4534524"/>
          </a:xfrm>
          <a:prstGeom prst="rect">
            <a:avLst/>
          </a:prstGeom>
        </p:spPr>
      </p:pic>
      <p:pic>
        <p:nvPicPr>
          <p:cNvPr id="8" name="Espace réservé du contenu 7" descr="Page de garde d'un article de Jaboin intitulé &quot;Enseigner dans les enseignements adaptés du second degré : étape ou finalité professionnelle ?&quot; portant sur les segpa et l'erea du Finistère.">
            <a:extLst>
              <a:ext uri="{FF2B5EF4-FFF2-40B4-BE49-F238E27FC236}">
                <a16:creationId xmlns:a16="http://schemas.microsoft.com/office/drawing/2014/main" id="{3811A589-538F-4CCC-A830-37206265A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22178" y="1798309"/>
            <a:ext cx="3594062" cy="4667250"/>
          </a:xfrm>
        </p:spPr>
      </p:pic>
      <p:pic>
        <p:nvPicPr>
          <p:cNvPr id="10" name="Image 9" descr="Page de garde d'un article de Vari et al intitulé &quot;Les apories des politiques inclusives. à la recherche des pratiques pédagogiques participatives : jouer pour se libérer des stigmates&quot;">
            <a:extLst>
              <a:ext uri="{FF2B5EF4-FFF2-40B4-BE49-F238E27FC236}">
                <a16:creationId xmlns:a16="http://schemas.microsoft.com/office/drawing/2014/main" id="{6CD9DF9D-F9D4-41CA-9DC6-97B01C019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240" y="1690688"/>
            <a:ext cx="3736364" cy="49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0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B5868-08B9-46B6-A776-0BB4AA68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approche globale du contexte d’enseignement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A23B9D-BF72-4E57-AB0A-0EC1B9873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9480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Investigation des conditions de scolarisation, du vivre-ensemble, des TICE…</a:t>
            </a:r>
          </a:p>
          <a:p>
            <a:pPr>
              <a:lnSpc>
                <a:spcPct val="100000"/>
              </a:lnSpc>
            </a:pPr>
            <a:r>
              <a:rPr lang="fr-FR" dirty="0"/>
              <a:t>Pas d’analyse didactique de séquences d’enseignement alors que les enseignements professionnels sont à la fois de l’action et de la conceptualisation </a:t>
            </a:r>
          </a:p>
        </p:txBody>
      </p:sp>
      <p:pic>
        <p:nvPicPr>
          <p:cNvPr id="5" name="Image 4" descr="Page de garde d'un article de Roche et al. intitulé &quot;Adaptation des TIC dans un contexte pédagogique pour des élèves en situation de multi-handicap&quot;">
            <a:extLst>
              <a:ext uri="{FF2B5EF4-FFF2-40B4-BE49-F238E27FC236}">
                <a16:creationId xmlns:a16="http://schemas.microsoft.com/office/drawing/2014/main" id="{B5DCDDD7-3911-4DBE-86E0-386944AE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40" y="990600"/>
            <a:ext cx="3992413" cy="57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6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ableau extrait du Repères et références statistiques 2023 du ministère de l'éducation nationale. Consultable dans le document interactif de la DEPP sur https://rers.depp.education.fr/2023/details/01_SYS/02_POP/02 ">
            <a:extLst>
              <a:ext uri="{FF2B5EF4-FFF2-40B4-BE49-F238E27FC236}">
                <a16:creationId xmlns:a16="http://schemas.microsoft.com/office/drawing/2014/main" id="{BA01320B-5ABE-45EE-ABDF-AFF55C5D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90" y="213360"/>
            <a:ext cx="11883659" cy="5677213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62932A9-44F0-4B64-9FD1-0A24D664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882640"/>
            <a:ext cx="9601200" cy="762000"/>
          </a:xfrm>
        </p:spPr>
        <p:txBody>
          <a:bodyPr>
            <a:normAutofit/>
          </a:bodyPr>
          <a:lstStyle/>
          <a:p>
            <a:r>
              <a:rPr lang="fr-FR" sz="1200" dirty="0"/>
              <a:t>Extrait de DEPP (2023) </a:t>
            </a:r>
            <a:r>
              <a:rPr lang="fr-FR" sz="1200" i="1" dirty="0"/>
              <a:t>RERS 2023, </a:t>
            </a:r>
            <a:r>
              <a:rPr lang="fr-FR" sz="1200" dirty="0"/>
              <a:t>page 13.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39893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3DD9B-A4FC-433E-A993-C7278D0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représentations tronquées et limitantes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2269FF-7856-4190-8CB4-410DD76D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469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r-FR" sz="3200" dirty="0"/>
              <a:t>Centration sur l’insertion sociale</a:t>
            </a:r>
          </a:p>
          <a:p>
            <a:pPr lvl="1">
              <a:lnSpc>
                <a:spcPct val="100000"/>
              </a:lnSpc>
            </a:pPr>
            <a:r>
              <a:rPr lang="fr-FR" sz="2800" dirty="0"/>
              <a:t>Absence de questionnement sur l’emploi (orientation, accès à, …)</a:t>
            </a:r>
          </a:p>
          <a:p>
            <a:pPr lvl="1">
              <a:lnSpc>
                <a:spcPct val="100000"/>
              </a:lnSpc>
            </a:pPr>
            <a:r>
              <a:rPr lang="fr-FR" sz="2800" dirty="0"/>
              <a:t>Or y compris en emploi en tant que participation sociale se prépare </a:t>
            </a:r>
            <a:r>
              <a:rPr lang="fr-FR" sz="1300" dirty="0"/>
              <a:t>(Julien-Gauthier et al., 2012)</a:t>
            </a:r>
          </a:p>
          <a:p>
            <a:pPr>
              <a:lnSpc>
                <a:spcPct val="100000"/>
              </a:lnSpc>
            </a:pPr>
            <a:r>
              <a:rPr lang="fr-FR" sz="3200" dirty="0"/>
              <a:t>Pas de travaux dans une perspective intersectionnelle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sz="2800" dirty="0"/>
              <a:t>Genre * Filière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sz="2800" dirty="0"/>
              <a:t>Environnement socio-culturel des familles * Trajectoire scolaire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fr-FR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018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2ED1D1-679D-41FA-9D01-EB428561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biais inconscients pour ne pas discriminer ?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01E96EE-A5BA-4D13-82C3-0E3EBFB2F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1584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64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/>
              <a:t>Synthèse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175867"/>
              </p:ext>
            </p:extLst>
          </p:nvPr>
        </p:nvGraphicFramePr>
        <p:xfrm>
          <a:off x="174885" y="764499"/>
          <a:ext cx="1184223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62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r>
              <a:rPr lang="fr-FR" dirty="0"/>
              <a:t>Pour ne pas conclure</a:t>
            </a:r>
            <a:endParaRPr dirty="0"/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44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dirty="0" err="1">
                <a:solidFill>
                  <a:schemeClr val="tx1"/>
                </a:solidFill>
              </a:rPr>
              <a:t>Erea</a:t>
            </a:r>
            <a:r>
              <a:rPr lang="fr-FR" dirty="0">
                <a:solidFill>
                  <a:schemeClr val="tx1"/>
                </a:solidFill>
              </a:rPr>
              <a:t> sont-ils des LP comme les autres ?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2A9FC3E-98B7-4840-91A6-58B79E12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nombreux points aveugles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C88BD79-C2B8-4A6E-84E6-6543E846D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565678"/>
              </p:ext>
            </p:extLst>
          </p:nvPr>
        </p:nvGraphicFramePr>
        <p:xfrm>
          <a:off x="1" y="1334126"/>
          <a:ext cx="11992130" cy="541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196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838200" y="255499"/>
            <a:ext cx="10515600" cy="53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FF0000"/>
              </a:buClr>
              <a:buSzPct val="126923"/>
            </a:pPr>
            <a:r>
              <a:rPr lang="fr-FR" dirty="0">
                <a:solidFill>
                  <a:schemeClr val="dk1"/>
                </a:solidFill>
                <a:latin typeface="+mj-lt"/>
              </a:rPr>
              <a:t>Références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577515" y="1083734"/>
            <a:ext cx="11036970" cy="5393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33" tIns="45700" rIns="91433" bIns="45700" numCol="1" spcCol="180000" rtlCol="0" anchor="t" anchorCtr="0">
            <a:noAutofit/>
          </a:bodyPr>
          <a:lstStyle/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b="0" i="0" dirty="0">
                <a:solidFill>
                  <a:srgbClr val="000000"/>
                </a:solidFill>
                <a:effectLst/>
                <a:latin typeface="+mn-lt"/>
              </a:rPr>
              <a:t>Arneton, M. et Numa-Bocage, L. (2023). Les besoins éducatifs particuliers dans l’enseignement professionnel en France. </a:t>
            </a:r>
            <a:r>
              <a:rPr lang="fr-FR" sz="1400" b="0" i="1" dirty="0">
                <a:solidFill>
                  <a:srgbClr val="000000"/>
                </a:solidFill>
                <a:effectLst/>
                <a:latin typeface="+mn-lt"/>
              </a:rPr>
              <a:t>Revue internationale d’éducation de Sèvres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+mn-lt"/>
              </a:rPr>
              <a:t>, 92.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+mn-lt"/>
                <a:hlinkClick r:id="rId3"/>
              </a:rPr>
              <a:t>https://doi.org/10.4000/ries.13771</a:t>
            </a:r>
            <a:endParaRPr lang="fr-FR" sz="14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latin typeface="+mn-lt"/>
              </a:rPr>
              <a:t>Arneton, M. et </a:t>
            </a:r>
            <a:r>
              <a:rPr lang="fr-FR" sz="1400" dirty="0" err="1">
                <a:latin typeface="+mn-lt"/>
              </a:rPr>
              <a:t>Rachedi</a:t>
            </a:r>
            <a:r>
              <a:rPr lang="fr-FR" sz="1400" dirty="0">
                <a:latin typeface="+mn-lt"/>
              </a:rPr>
              <a:t>, Z. (2019). Handicap et diversité, des notions insuffisamment reliées ?, </a:t>
            </a:r>
            <a:r>
              <a:rPr lang="fr-FR" sz="1400" i="1" dirty="0">
                <a:latin typeface="+mn-lt"/>
              </a:rPr>
              <a:t>Education Comparée</a:t>
            </a:r>
            <a:r>
              <a:rPr lang="fr-FR" sz="1400" dirty="0">
                <a:latin typeface="+mn-lt"/>
              </a:rPr>
              <a:t>, </a:t>
            </a:r>
            <a:r>
              <a:rPr lang="fr-FR" sz="1400" i="1" dirty="0">
                <a:latin typeface="+mn-lt"/>
              </a:rPr>
              <a:t>22</a:t>
            </a:r>
            <a:r>
              <a:rPr lang="fr-FR" sz="1400" dirty="0">
                <a:latin typeface="+mn-lt"/>
              </a:rPr>
              <a:t>, 17-33.</a:t>
            </a: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latin typeface="+mn-lt"/>
              </a:rPr>
              <a:t>Boch, F. et </a:t>
            </a:r>
            <a:r>
              <a:rPr lang="fr-FR" sz="1400" dirty="0" err="1">
                <a:latin typeface="+mn-lt"/>
              </a:rPr>
              <a:t>Rinck</a:t>
            </a:r>
            <a:r>
              <a:rPr lang="fr-FR" sz="1400" dirty="0">
                <a:latin typeface="+mn-lt"/>
              </a:rPr>
              <a:t>, F. (2010). Pour une approche énonciative de l’écrit scientifique. </a:t>
            </a:r>
            <a:r>
              <a:rPr lang="fr-FR" sz="1400" i="1" dirty="0" err="1">
                <a:latin typeface="+mn-lt"/>
              </a:rPr>
              <a:t>Lidil</a:t>
            </a:r>
            <a:r>
              <a:rPr lang="fr-FR" sz="1400" i="1" dirty="0">
                <a:latin typeface="+mn-lt"/>
              </a:rPr>
              <a:t>, 41</a:t>
            </a:r>
            <a:r>
              <a:rPr lang="fr-FR" sz="1400" dirty="0">
                <a:latin typeface="+mn-lt"/>
              </a:rPr>
              <a:t>, 5-14. </a:t>
            </a:r>
            <a:r>
              <a:rPr lang="fr-FR" sz="1400" b="0" i="0" u="none" strike="noStrike" dirty="0">
                <a:solidFill>
                  <a:srgbClr val="CB483A"/>
                </a:solidFill>
                <a:effectLst/>
                <a:latin typeface="+mn-lt"/>
                <a:hlinkClick r:id="rId4"/>
              </a:rPr>
              <a:t>https://doi.org/10.4000/lidil.3004</a:t>
            </a:r>
            <a:endParaRPr lang="fr-FR" sz="1400" dirty="0">
              <a:latin typeface="+mn-lt"/>
            </a:endParaRP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latin typeface="+mn-lt"/>
              </a:rPr>
              <a:t>Desprez, J.-M., Abraham, B. (2018). </a:t>
            </a:r>
            <a:r>
              <a:rPr lang="fr-FR" sz="1400" i="1" dirty="0">
                <a:latin typeface="+mn-lt"/>
              </a:rPr>
              <a:t>Bilan des </a:t>
            </a:r>
            <a:r>
              <a:rPr lang="fr-FR" sz="1400" i="1" dirty="0" err="1">
                <a:latin typeface="+mn-lt"/>
              </a:rPr>
              <a:t>Segpa</a:t>
            </a:r>
            <a:r>
              <a:rPr lang="fr-FR" sz="1400" i="1" dirty="0">
                <a:latin typeface="+mn-lt"/>
              </a:rPr>
              <a:t>. Rapport à Monsieur le Ministre de l’Éducation nationale. Rapport 2018-076.</a:t>
            </a:r>
            <a:r>
              <a:rPr lang="fr-FR" sz="1400" dirty="0">
                <a:latin typeface="+mn-lt"/>
              </a:rPr>
              <a:t> Paris : Inspection générale de l’Éducation nationale.</a:t>
            </a:r>
            <a:r>
              <a:rPr lang="fr-FR" sz="1400" u="sng" dirty="0">
                <a:solidFill>
                  <a:schemeClr val="hlink"/>
                </a:solidFill>
                <a:latin typeface="+mn-lt"/>
                <a:hlinkClick r:id="rId5"/>
              </a:rPr>
              <a:t> https://www.education.gouv.fr/sites/default/files/imported_files/document/IGEN-Rapport-2018-076-Bilan-sections-enseignement-general-professionnel-adapte-SEGPA_1002147.pdf</a:t>
            </a:r>
            <a:endParaRPr sz="1400" dirty="0">
              <a:latin typeface="+mn-lt"/>
            </a:endParaRP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latin typeface="+mn-lt"/>
              </a:rPr>
              <a:t>Pastré, P., Mayen, P. et Vergnaud, G. (2006). La didactique professionnelle. </a:t>
            </a:r>
            <a:r>
              <a:rPr lang="fr-FR" sz="1400" i="1" dirty="0">
                <a:latin typeface="+mn-lt"/>
              </a:rPr>
              <a:t>Revue Française de Pédagogie, </a:t>
            </a:r>
            <a:r>
              <a:rPr lang="fr-FR" sz="1400" dirty="0">
                <a:latin typeface="+mn-lt"/>
              </a:rPr>
              <a:t>154, 145-198. </a:t>
            </a:r>
            <a:r>
              <a:rPr lang="fr-FR" sz="1400" b="0" i="0" u="none" strike="noStrike" dirty="0">
                <a:solidFill>
                  <a:srgbClr val="9C6D21"/>
                </a:solidFill>
                <a:effectLst/>
                <a:latin typeface="+mn-lt"/>
                <a:hlinkClick r:id="rId6"/>
              </a:rPr>
              <a:t>https://doi.org/10.4000/rfp.157</a:t>
            </a:r>
            <a:endParaRPr lang="fr-FR" sz="1400" dirty="0">
              <a:latin typeface="+mn-lt"/>
            </a:endParaRP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Julien-Gauthier, F., Héroux, J., et Jourdan-</a:t>
            </a:r>
            <a:r>
              <a:rPr lang="fr-FR" sz="1400" dirty="0" err="1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Ionescu</a:t>
            </a:r>
            <a:r>
              <a:rPr lang="fr-FR" sz="1400" dirty="0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, C. (2012). L'insertion sociale et professionnelle des jeunes adultes qui ont des incapacités. </a:t>
            </a:r>
            <a:r>
              <a:rPr lang="fr-FR" sz="1400" i="1" dirty="0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Développement humain, handicap et changement social,</a:t>
            </a:r>
            <a:r>
              <a:rPr lang="fr-FR" sz="1400" dirty="0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20(1), 91-99. </a:t>
            </a:r>
            <a:r>
              <a:rPr lang="en-US" sz="1400" b="0" i="0" u="none" strike="noStrike" dirty="0">
                <a:solidFill>
                  <a:srgbClr val="FF4242"/>
                </a:solidFill>
                <a:effectLst/>
                <a:latin typeface="+mn-lt"/>
                <a:hlinkClick r:id="rId7"/>
              </a:rPr>
              <a:t>https://doi.org/10.7202/1086773ar</a:t>
            </a:r>
            <a:r>
              <a:rPr lang="en-US" sz="1400" b="0" i="0" u="none" strike="noStrike" dirty="0">
                <a:solidFill>
                  <a:srgbClr val="707070"/>
                </a:solidFill>
                <a:effectLst/>
                <a:latin typeface="+mn-lt"/>
                <a:hlinkClick r:id="rId7"/>
              </a:rPr>
              <a:t>CopiedAn error has occurred</a:t>
            </a:r>
            <a:endParaRPr lang="fr-FR" sz="1400" dirty="0">
              <a:effectLst/>
              <a:latin typeface="+mn-lt"/>
              <a:ea typeface="Arial" panose="020B0604020202020204" pitchFamily="34" charset="0"/>
            </a:endParaRP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 err="1">
                <a:latin typeface="+mn-lt"/>
              </a:rPr>
              <a:t>Puyalet</a:t>
            </a:r>
            <a:r>
              <a:rPr lang="fr-FR" sz="1400" dirty="0">
                <a:latin typeface="+mn-lt"/>
              </a:rPr>
              <a:t>, J. et Guyot, J. (2008). Élèves en difficulté : un collège prend le relais: Un bilan de trois ans de coopération entre l'INS HEA et un collège </a:t>
            </a:r>
            <a:r>
              <a:rPr lang="fr-FR" sz="1400" i="1" dirty="0">
                <a:latin typeface="+mn-lt"/>
              </a:rPr>
              <a:t>« pas comme les autres »</a:t>
            </a:r>
            <a:r>
              <a:rPr lang="fr-FR" sz="1400" dirty="0">
                <a:latin typeface="+mn-lt"/>
              </a:rPr>
              <a:t>. </a:t>
            </a:r>
            <a:r>
              <a:rPr lang="fr-FR" sz="1400" i="1" dirty="0">
                <a:latin typeface="+mn-lt"/>
              </a:rPr>
              <a:t>La nouvelle revue de l'adaptation et de la scolarisation</a:t>
            </a:r>
            <a:r>
              <a:rPr lang="fr-FR" sz="1400" dirty="0">
                <a:latin typeface="+mn-lt"/>
              </a:rPr>
              <a:t>, 44, 223-240. </a:t>
            </a:r>
            <a:r>
              <a:rPr lang="fr-FR" sz="1400" u="sng" dirty="0">
                <a:solidFill>
                  <a:schemeClr val="hlink"/>
                </a:solidFill>
                <a:latin typeface="+mn-lt"/>
                <a:hlinkClick r:id="rId8"/>
              </a:rPr>
              <a:t>https://doi.org/10.3917/nras.044.0223</a:t>
            </a:r>
            <a:endParaRPr lang="fr-FR" sz="1400" u="sng" dirty="0">
              <a:solidFill>
                <a:schemeClr val="hlink"/>
              </a:solidFill>
              <a:latin typeface="+mn-lt"/>
            </a:endParaRP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latin typeface="+mn-lt"/>
              </a:rPr>
              <a:t>Séminaire du </a:t>
            </a:r>
            <a:r>
              <a:rPr lang="fr-FR" sz="1400" dirty="0" err="1">
                <a:latin typeface="+mn-lt"/>
              </a:rPr>
              <a:t>Grhapes</a:t>
            </a:r>
            <a:r>
              <a:rPr lang="fr-FR" sz="1400" dirty="0">
                <a:latin typeface="+mn-lt"/>
              </a:rPr>
              <a:t>. (2023-2025). Cycle </a:t>
            </a:r>
            <a:r>
              <a:rPr lang="fr-FR" sz="1400" i="1" dirty="0">
                <a:solidFill>
                  <a:srgbClr val="333333"/>
                </a:solidFill>
                <a:effectLst/>
                <a:latin typeface="+mn-lt"/>
              </a:rPr>
              <a:t>Formations et enseignements professionnels dans une société inclusive</a:t>
            </a:r>
            <a:r>
              <a:rPr lang="fr-FR" sz="1400" i="1" dirty="0">
                <a:latin typeface="+mn-lt"/>
              </a:rPr>
              <a:t> </a:t>
            </a:r>
            <a:r>
              <a:rPr lang="fr-FR" sz="1400" dirty="0">
                <a:latin typeface="+mn-lt"/>
                <a:hlinkClick r:id="rId9"/>
              </a:rPr>
              <a:t>https://www.inshea.fr/fr/content/seminaire-du-grhapes-2023-2024-formations-et-enseignements-professionnels-dans-une-societe</a:t>
            </a:r>
            <a:r>
              <a:rPr lang="fr-FR" sz="1400" dirty="0">
                <a:latin typeface="+mn-lt"/>
              </a:rPr>
              <a:t> </a:t>
            </a: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latin typeface="+mn-lt"/>
              </a:rPr>
              <a:t>Weber, M. (1959). </a:t>
            </a:r>
            <a:r>
              <a:rPr lang="fr-FR" sz="1400" i="1" dirty="0">
                <a:latin typeface="+mn-lt"/>
              </a:rPr>
              <a:t>Le savant et le politique. </a:t>
            </a:r>
            <a:r>
              <a:rPr lang="fr-FR" sz="1400" dirty="0">
                <a:latin typeface="+mn-lt"/>
              </a:rPr>
              <a:t>Paris : Pion. </a:t>
            </a: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r>
              <a:rPr lang="fr-FR" sz="1400" dirty="0" err="1">
                <a:latin typeface="+mn-lt"/>
              </a:rPr>
              <a:t>Zaffran</a:t>
            </a:r>
            <a:r>
              <a:rPr lang="fr-FR" sz="1400" dirty="0">
                <a:latin typeface="+mn-lt"/>
              </a:rPr>
              <a:t>, J. (2010). Entrer en </a:t>
            </a:r>
            <a:r>
              <a:rPr lang="fr-FR" sz="1400" dirty="0" err="1">
                <a:latin typeface="+mn-lt"/>
              </a:rPr>
              <a:t>segpa</a:t>
            </a:r>
            <a:r>
              <a:rPr lang="fr-FR" sz="1400" dirty="0">
                <a:latin typeface="+mn-lt"/>
              </a:rPr>
              <a:t> et en sortir ou la question des inégalités transposées. </a:t>
            </a:r>
            <a:r>
              <a:rPr lang="fr-FR" sz="1400" i="1" dirty="0">
                <a:latin typeface="+mn-lt"/>
              </a:rPr>
              <a:t>Formation emploi</a:t>
            </a:r>
            <a:r>
              <a:rPr lang="fr-FR" sz="1400" dirty="0">
                <a:latin typeface="+mn-lt"/>
              </a:rPr>
              <a:t>, 109, 85-97.</a:t>
            </a:r>
            <a:r>
              <a:rPr lang="fr-FR" sz="1400" u="sng" dirty="0">
                <a:solidFill>
                  <a:schemeClr val="hlink"/>
                </a:solidFill>
                <a:latin typeface="+mn-lt"/>
                <a:hlinkClick r:id="rId10"/>
              </a:rPr>
              <a:t> https://doi.org/10.4000/formationemploi.2804</a:t>
            </a:r>
            <a:endParaRPr sz="1400" dirty="0">
              <a:latin typeface="+mn-lt"/>
            </a:endParaRPr>
          </a:p>
          <a:p>
            <a:pPr marL="72000" indent="-457200">
              <a:lnSpc>
                <a:spcPct val="100000"/>
              </a:lnSpc>
              <a:spcBef>
                <a:spcPts val="600"/>
              </a:spcBef>
            </a:pPr>
            <a:br>
              <a:rPr lang="fr-FR" sz="1400" dirty="0">
                <a:latin typeface="+mn-lt"/>
              </a:rPr>
            </a:br>
            <a:endParaRPr sz="14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299C9-9144-4E08-AD16-C7BECE41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25910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+mn-lt"/>
              </a:rPr>
              <a:t>Annexe : références issues de la recension documentaire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579C312-13A0-4724-B4FA-D1511B63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456267"/>
            <a:ext cx="11201400" cy="4885266"/>
          </a:xfrm>
        </p:spPr>
        <p:txBody>
          <a:bodyPr>
            <a:noAutofit/>
          </a:bodyPr>
          <a:lstStyle/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u="sng" dirty="0">
                <a:latin typeface="+mn-lt"/>
              </a:rPr>
              <a:t>Exemples de documents portant sur un ou des EREA</a:t>
            </a: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b="0" i="0" dirty="0" err="1">
                <a:effectLst/>
                <a:latin typeface="+mn-lt"/>
              </a:rPr>
              <a:t>Delaubier</a:t>
            </a:r>
            <a:r>
              <a:rPr lang="fr-FR" sz="1300" b="0" i="0" dirty="0">
                <a:effectLst/>
                <a:latin typeface="+mn-lt"/>
              </a:rPr>
              <a:t>, J.-C. </a:t>
            </a:r>
            <a:r>
              <a:rPr lang="fr-FR" sz="1300" dirty="0">
                <a:latin typeface="+mn-lt"/>
              </a:rPr>
              <a:t>(2016). Quelle place pour les SEGPA et les EREA dans une école réellement inclusive ? </a:t>
            </a:r>
            <a:r>
              <a:rPr lang="fr-FR" sz="1300" i="1" dirty="0">
                <a:latin typeface="+mn-lt"/>
              </a:rPr>
              <a:t>Revue du </a:t>
            </a:r>
            <a:r>
              <a:rPr lang="fr-FR" sz="1300" i="1" dirty="0" err="1">
                <a:latin typeface="+mn-lt"/>
              </a:rPr>
              <a:t>Cerfop</a:t>
            </a:r>
            <a:r>
              <a:rPr lang="fr-FR" sz="1300" i="1" dirty="0">
                <a:latin typeface="+mn-lt"/>
              </a:rPr>
              <a:t>, 31</a:t>
            </a:r>
            <a:r>
              <a:rPr lang="fr-FR" sz="1300" dirty="0">
                <a:latin typeface="+mn-lt"/>
              </a:rPr>
              <a:t>, 9.</a:t>
            </a: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b="0" i="0" dirty="0">
                <a:effectLst/>
                <a:latin typeface="+mn-lt"/>
              </a:rPr>
              <a:t>Giron, C. (2006). Facteurs de stress scolaire et manières d'y faire face chez des élèves d'EREA. </a:t>
            </a:r>
            <a:r>
              <a:rPr lang="fr-FR" sz="1300" b="0" i="1" dirty="0">
                <a:effectLst/>
                <a:latin typeface="+mn-lt"/>
              </a:rPr>
              <a:t>Revue du </a:t>
            </a:r>
            <a:r>
              <a:rPr lang="fr-FR" sz="1300" b="0" i="1" dirty="0" err="1">
                <a:effectLst/>
                <a:latin typeface="+mn-lt"/>
              </a:rPr>
              <a:t>Cerfop</a:t>
            </a:r>
            <a:r>
              <a:rPr lang="fr-FR" sz="1300" b="0" i="1" dirty="0">
                <a:effectLst/>
                <a:latin typeface="+mn-lt"/>
              </a:rPr>
              <a:t>, 21</a:t>
            </a:r>
            <a:r>
              <a:rPr lang="fr-FR" sz="1300" b="0" i="0" dirty="0">
                <a:effectLst/>
                <a:latin typeface="+mn-lt"/>
              </a:rPr>
              <a:t>, 33,</a:t>
            </a: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b="0" i="0" dirty="0" err="1">
                <a:solidFill>
                  <a:srgbClr val="323232"/>
                </a:solidFill>
                <a:effectLst/>
                <a:latin typeface="+mn-lt"/>
              </a:rPr>
              <a:t>Jaboin</a:t>
            </a:r>
            <a:r>
              <a:rPr lang="fr-FR" sz="1300" b="0" i="0" dirty="0">
                <a:solidFill>
                  <a:srgbClr val="323232"/>
                </a:solidFill>
                <a:effectLst/>
                <a:latin typeface="+mn-lt"/>
              </a:rPr>
              <a:t>, Y. (2010). Enseigner dans les enseignements adaptés du second degré : étape ou finalité professionnelle ?. </a:t>
            </a:r>
            <a:r>
              <a:rPr lang="fr-FR" sz="1300" b="0" i="1" dirty="0">
                <a:solidFill>
                  <a:srgbClr val="323232"/>
                </a:solidFill>
                <a:effectLst/>
                <a:latin typeface="+mn-lt"/>
              </a:rPr>
              <a:t>Carrefours de l'éducation</a:t>
            </a:r>
            <a:r>
              <a:rPr lang="fr-FR" sz="1300" b="0" i="0" dirty="0">
                <a:solidFill>
                  <a:srgbClr val="323232"/>
                </a:solidFill>
                <a:effectLst/>
                <a:latin typeface="+mn-lt"/>
              </a:rPr>
              <a:t>, 29, 145-160. </a:t>
            </a:r>
            <a:r>
              <a:rPr lang="fr-FR" sz="1300" b="0" i="0" u="none" strike="noStrike" dirty="0">
                <a:effectLst/>
                <a:latin typeface="+mn-lt"/>
                <a:hlinkClick r:id="rId3"/>
              </a:rPr>
              <a:t>https://doi.org/10.3917/cdle.029.0145</a:t>
            </a:r>
            <a:endParaRPr lang="fr-FR" sz="1300" b="0" i="0" u="none" strike="noStrike" dirty="0">
              <a:effectLst/>
              <a:latin typeface="+mn-lt"/>
            </a:endParaRP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Roche, A., </a:t>
            </a:r>
            <a:r>
              <a:rPr lang="fr-FR" sz="1300" b="0" i="0" dirty="0" err="1">
                <a:solidFill>
                  <a:srgbClr val="000000"/>
                </a:solidFill>
                <a:effectLst/>
                <a:latin typeface="+mn-lt"/>
              </a:rPr>
              <a:t>Lespinet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-Najib, V., </a:t>
            </a:r>
            <a:r>
              <a:rPr lang="fr-FR" sz="1300" b="0" i="0" dirty="0" err="1">
                <a:solidFill>
                  <a:srgbClr val="000000"/>
                </a:solidFill>
                <a:effectLst/>
                <a:latin typeface="+mn-lt"/>
              </a:rPr>
              <a:t>Demanes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, V., </a:t>
            </a:r>
            <a:r>
              <a:rPr lang="fr-FR" sz="1300" b="0" i="0" dirty="0" err="1">
                <a:solidFill>
                  <a:srgbClr val="000000"/>
                </a:solidFill>
                <a:effectLst/>
                <a:latin typeface="+mn-lt"/>
              </a:rPr>
              <a:t>Fermingier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 I. et André, J.-M. (2015). Adaptation des TIC dans un contexte pédagogique pour des élèves en situation de multi-handicap, </a:t>
            </a:r>
            <a:r>
              <a:rPr lang="fr-FR" sz="1300" b="0" i="1" dirty="0">
                <a:solidFill>
                  <a:srgbClr val="000000"/>
                </a:solidFill>
                <a:effectLst/>
                <a:latin typeface="+mn-lt"/>
              </a:rPr>
              <a:t>Terminal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 [En ligne], 116. 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  <a:hlinkClick r:id="rId4"/>
              </a:rPr>
              <a:t>https://doi.org/10.4000/terminal.673</a:t>
            </a:r>
            <a:endParaRPr lang="fr-FR" sz="13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Vari, J., </a:t>
            </a:r>
            <a:r>
              <a:rPr lang="fr-FR" sz="1300" b="0" i="0" dirty="0" err="1">
                <a:solidFill>
                  <a:srgbClr val="000000"/>
                </a:solidFill>
                <a:effectLst/>
                <a:latin typeface="+mn-lt"/>
              </a:rPr>
              <a:t>Desvages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-Vasselin, V. et Dubois, É . (2022). Les apories des politiques inclusives. À la recherche des pratiques pédagogiques participatives : jouer pour se libérer des stigmates », </a:t>
            </a:r>
            <a:r>
              <a:rPr lang="fr-FR" sz="1300" b="0" i="1" dirty="0">
                <a:solidFill>
                  <a:srgbClr val="000000"/>
                </a:solidFill>
                <a:effectLst/>
                <a:latin typeface="+mn-lt"/>
              </a:rPr>
              <a:t>Éducation et socialisation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 [En ligne], </a:t>
            </a:r>
            <a:r>
              <a:rPr lang="fr-FR" sz="1300" b="0" i="1" dirty="0">
                <a:solidFill>
                  <a:srgbClr val="000000"/>
                </a:solidFill>
                <a:effectLst/>
                <a:latin typeface="+mn-lt"/>
              </a:rPr>
              <a:t>65. 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  <a:hlinkClick r:id="rId5"/>
              </a:rPr>
              <a:t>https://doi.org/10.4000/edso.21230</a:t>
            </a:r>
            <a:r>
              <a:rPr lang="fr-FR" sz="13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endParaRPr lang="fr-FR" sz="1300" u="sng" dirty="0">
              <a:solidFill>
                <a:srgbClr val="FF0000"/>
              </a:solidFill>
              <a:latin typeface="+mn-lt"/>
            </a:endParaRP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u="sng" dirty="0">
                <a:latin typeface="+mn-lt"/>
              </a:rPr>
              <a:t>Exemples de documents citant les EREA</a:t>
            </a:r>
            <a:endParaRPr lang="fr-FR" sz="1300" b="0" i="0" u="sng" dirty="0">
              <a:effectLst/>
              <a:latin typeface="+mn-lt"/>
            </a:endParaRP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b="0" i="0" dirty="0">
                <a:solidFill>
                  <a:srgbClr val="333333"/>
                </a:solidFill>
                <a:effectLst/>
                <a:latin typeface="+mn-lt"/>
              </a:rPr>
              <a:t>Bayet, B. (2021). Récits de jeunes en situation de handicap : nature des dynamiques interactionnelles et enjeux pour la chercheuse ou le chercheur. </a:t>
            </a:r>
            <a:r>
              <a:rPr lang="fr-FR" sz="1300" b="0" i="1" dirty="0">
                <a:solidFill>
                  <a:srgbClr val="333333"/>
                </a:solidFill>
                <a:effectLst/>
                <a:latin typeface="+mn-lt"/>
              </a:rPr>
              <a:t>Recherches qualitatives</a:t>
            </a:r>
            <a:r>
              <a:rPr lang="fr-FR" sz="1300" b="0" i="0" dirty="0">
                <a:solidFill>
                  <a:srgbClr val="333333"/>
                </a:solidFill>
                <a:effectLst/>
                <a:latin typeface="+mn-lt"/>
              </a:rPr>
              <a:t>, 40(2), 101–122. </a:t>
            </a:r>
            <a:r>
              <a:rPr lang="fr-FR" sz="1300" b="0" i="0" u="none" strike="noStrike" dirty="0">
                <a:solidFill>
                  <a:srgbClr val="0D8390"/>
                </a:solidFill>
                <a:effectLst/>
                <a:latin typeface="+mn-lt"/>
                <a:hlinkClick r:id="rId6"/>
              </a:rPr>
              <a:t>https://doi.org/10.7202/1084069a</a:t>
            </a:r>
            <a:endParaRPr lang="fr-FR" sz="1300" dirty="0">
              <a:latin typeface="+mn-lt"/>
            </a:endParaRP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b="0" i="0" dirty="0">
                <a:solidFill>
                  <a:srgbClr val="323232"/>
                </a:solidFill>
                <a:effectLst/>
                <a:latin typeface="+mn-lt"/>
              </a:rPr>
              <a:t>DEPP Direction de l’évaluation, de la prospective et de la performance] (2023). </a:t>
            </a:r>
            <a:r>
              <a:rPr lang="fr-FR" sz="1300" b="0" i="1" dirty="0">
                <a:solidFill>
                  <a:srgbClr val="323232"/>
                </a:solidFill>
                <a:effectLst/>
                <a:latin typeface="+mn-lt"/>
              </a:rPr>
              <a:t>Repères et références statistiques -2023</a:t>
            </a:r>
            <a:r>
              <a:rPr lang="fr-FR" sz="1300" b="0" i="0" dirty="0">
                <a:solidFill>
                  <a:srgbClr val="323232"/>
                </a:solidFill>
                <a:effectLst/>
                <a:latin typeface="+mn-lt"/>
              </a:rPr>
              <a:t>. Ministère de l’éducation nationale.</a:t>
            </a: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dirty="0">
                <a:latin typeface="+mn-lt"/>
              </a:rPr>
              <a:t>Gout-</a:t>
            </a:r>
            <a:r>
              <a:rPr lang="fr-FR" sz="1300" dirty="0" err="1">
                <a:latin typeface="+mn-lt"/>
              </a:rPr>
              <a:t>Kravtchenko</a:t>
            </a:r>
            <a:r>
              <a:rPr lang="fr-FR" sz="1300" dirty="0">
                <a:latin typeface="+mn-lt"/>
              </a:rPr>
              <a:t>, C. (2022). Directeur de </a:t>
            </a:r>
            <a:r>
              <a:rPr lang="fr-FR" sz="1300" dirty="0" err="1">
                <a:latin typeface="+mn-lt"/>
              </a:rPr>
              <a:t>Segpa</a:t>
            </a:r>
            <a:r>
              <a:rPr lang="fr-FR" sz="1300" dirty="0">
                <a:latin typeface="+mn-lt"/>
              </a:rPr>
              <a:t> : une fonction en transformation. Quelles postures et leviers pour un établissement inclusif ?. </a:t>
            </a:r>
            <a:r>
              <a:rPr lang="fr-FR" sz="1300" i="1" dirty="0">
                <a:latin typeface="+mn-lt"/>
              </a:rPr>
              <a:t>La nouvelle revue - Éducation et société inclusives, 93</a:t>
            </a:r>
            <a:r>
              <a:rPr lang="fr-FR" sz="1300" dirty="0">
                <a:latin typeface="+mn-lt"/>
              </a:rPr>
              <a:t>, 121-135.</a:t>
            </a:r>
            <a:endParaRPr lang="fr-FR" sz="1300" u="sng" dirty="0">
              <a:solidFill>
                <a:schemeClr val="hlink"/>
              </a:solidFill>
              <a:latin typeface="+mn-lt"/>
            </a:endParaRP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dirty="0" err="1">
                <a:latin typeface="+mn-lt"/>
              </a:rPr>
              <a:t>Puyalet</a:t>
            </a:r>
            <a:r>
              <a:rPr lang="fr-FR" sz="1300" dirty="0">
                <a:latin typeface="+mn-lt"/>
              </a:rPr>
              <a:t>, J. et Guyot, J. (2008). Élèves en difficulté : un collège prend le relais: Un bilan de trois ans de coopération entre l'INS HEA et un collège </a:t>
            </a:r>
            <a:r>
              <a:rPr lang="fr-FR" sz="1300" i="1" dirty="0">
                <a:latin typeface="+mn-lt"/>
              </a:rPr>
              <a:t>« pas comme les autres »</a:t>
            </a:r>
            <a:r>
              <a:rPr lang="fr-FR" sz="1300" dirty="0">
                <a:latin typeface="+mn-lt"/>
              </a:rPr>
              <a:t>. </a:t>
            </a:r>
            <a:r>
              <a:rPr lang="fr-FR" sz="1300" i="1" dirty="0">
                <a:latin typeface="+mn-lt"/>
              </a:rPr>
              <a:t>La nouvelle revue de l'adaptation et de la scolarisation</a:t>
            </a:r>
            <a:r>
              <a:rPr lang="fr-FR" sz="1300" dirty="0">
                <a:latin typeface="+mn-lt"/>
              </a:rPr>
              <a:t>, 44, 223-240. </a:t>
            </a:r>
            <a:r>
              <a:rPr lang="fr-FR" sz="1300" u="sng" dirty="0">
                <a:solidFill>
                  <a:schemeClr val="hlink"/>
                </a:solidFill>
                <a:latin typeface="+mn-lt"/>
                <a:hlinkClick r:id="rId7"/>
              </a:rPr>
              <a:t>https://doi.org/10.3917/nras.044.0223</a:t>
            </a:r>
            <a:endParaRPr lang="fr-FR" sz="1300" u="sng" dirty="0">
              <a:solidFill>
                <a:schemeClr val="hlink"/>
              </a:solidFill>
              <a:latin typeface="+mn-lt"/>
            </a:endParaRPr>
          </a:p>
          <a:p>
            <a:pPr marL="108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300" dirty="0" err="1">
                <a:solidFill>
                  <a:srgbClr val="000000"/>
                </a:solidFill>
                <a:latin typeface="+mn-lt"/>
              </a:rPr>
              <a:t>Tali</a:t>
            </a:r>
            <a:r>
              <a:rPr lang="fr-FR" sz="1300" dirty="0">
                <a:solidFill>
                  <a:srgbClr val="000000"/>
                </a:solidFill>
                <a:latin typeface="+mn-lt"/>
              </a:rPr>
              <a:t>, F. (2012). L'orientation vers les enseignements adaptés – Évolution des procédures et des profils des élèves. </a:t>
            </a:r>
            <a:r>
              <a:rPr lang="fr-FR" sz="1300" i="1" dirty="0">
                <a:solidFill>
                  <a:srgbClr val="000000"/>
                </a:solidFill>
                <a:latin typeface="+mn-lt"/>
              </a:rPr>
              <a:t>Diversité</a:t>
            </a:r>
            <a:r>
              <a:rPr lang="fr-FR" sz="13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fr-FR" sz="1300" i="1" dirty="0">
                <a:solidFill>
                  <a:srgbClr val="000000"/>
                </a:solidFill>
                <a:latin typeface="+mn-lt"/>
              </a:rPr>
              <a:t>169</a:t>
            </a:r>
            <a:r>
              <a:rPr lang="fr-FR" sz="1300" dirty="0">
                <a:solidFill>
                  <a:srgbClr val="000000"/>
                </a:solidFill>
                <a:latin typeface="+mn-lt"/>
              </a:rPr>
              <a:t>, 184-191. </a:t>
            </a:r>
            <a:r>
              <a:rPr lang="fr-FR" sz="1300" dirty="0">
                <a:solidFill>
                  <a:srgbClr val="555555"/>
                </a:solidFill>
                <a:latin typeface="+mn-lt"/>
                <a:hlinkClick r:id="rId8"/>
              </a:rPr>
              <a:t>https://doi.org/10.3406/diver.2012.3613</a:t>
            </a:r>
            <a:endParaRPr lang="fr-FR" sz="1300" u="sng" dirty="0">
              <a:solidFill>
                <a:schemeClr val="hlink"/>
              </a:solidFill>
              <a:latin typeface="+mn-lt"/>
            </a:endParaRPr>
          </a:p>
          <a:p>
            <a:pPr marL="108000" indent="-457200">
              <a:lnSpc>
                <a:spcPct val="100000"/>
              </a:lnSpc>
              <a:buNone/>
            </a:pPr>
            <a:endParaRPr lang="fr-FR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89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99475-0739-43AC-855E-C8ACBF77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Cheminement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A37FA9-9D4C-4ADC-9B68-E2794B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Éducation inclusive, investiguer les représentations des acteurs pour accompagner et documenter les changements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Cadre et principes de l’analyse documentaire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Résultats de l’analyse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Pour ne pas conclure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19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3B17E09-E57B-4BB9-8FCB-BFCE5C70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Éducation inclusive, investiguer les représentations des acteurs pour accompagner et documenter les changements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517CDF-B912-4027-AC74-AA4F734E5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8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8502DEC-053B-4C68-90E5-C5101A1F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 quelques représentations des enseignements adaptés dans le grand public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Espace réservé du contenu 2" descr="Image extraite de la série youtube &quot;Les segpa&quot; datant de 2016.">
            <a:extLst>
              <a:ext uri="{FF2B5EF4-FFF2-40B4-BE49-F238E27FC236}">
                <a16:creationId xmlns:a16="http://schemas.microsoft.com/office/drawing/2014/main" id="{BB821327-50DF-4D24-BDDE-9A0F1AB3B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360" y="2144685"/>
            <a:ext cx="5891440" cy="3313934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97EC16-36DD-4F99-A15C-78D57512DF8C}"/>
              </a:ext>
            </a:extLst>
          </p:cNvPr>
          <p:cNvSpPr txBox="1"/>
          <p:nvPr/>
        </p:nvSpPr>
        <p:spPr>
          <a:xfrm>
            <a:off x="838200" y="6001789"/>
            <a:ext cx="4116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4"/>
              </a:rPr>
              <a:t>https://youtu.be/pRK3qfJqjR8?feature=shared</a:t>
            </a:r>
            <a:r>
              <a:rPr lang="fr-FR" sz="1200" dirty="0"/>
              <a:t> </a:t>
            </a:r>
          </a:p>
        </p:txBody>
      </p:sp>
      <p:pic>
        <p:nvPicPr>
          <p:cNvPr id="2050" name="Picture 2" descr="Illustration article &quot;Lycée Toulouse-Lautrec sur TF1 : une saison 2 en tournage&quot; consultable sur https://informations.handicap.fr/a-toulouse-lautrec-nouvelle-serie-tf1-sur-handicap-33515.php">
            <a:extLst>
              <a:ext uri="{FF2B5EF4-FFF2-40B4-BE49-F238E27FC236}">
                <a16:creationId xmlns:a16="http://schemas.microsoft.com/office/drawing/2014/main" id="{1D863F7E-E8C4-4CBF-BBC7-633DE82A08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2116110"/>
            <a:ext cx="5523223" cy="33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6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L’enchâssement des représentations des besoins éducatifs des élèves et diversité des acteurs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06528"/>
            <a:ext cx="12191999" cy="807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3" descr="Illustration des notions d'égalité, équité et absence d'entraves pour regarder un match de base-ball. Adaptation par @Nicolaspinel76 et @WouteletB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88" y="1690688"/>
            <a:ext cx="6750422" cy="5057504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4475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864252E-5CBB-461C-B864-915615F6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et principes de l’analyse documentaire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346C23F-A26D-4E24-874B-8B8F640D6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9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838200" y="30516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buClr>
                <a:srgbClr val="FF0000"/>
              </a:buClr>
              <a:buSzPts val="3300"/>
            </a:pPr>
            <a:r>
              <a:rPr lang="fr-FR" sz="3600" dirty="0"/>
              <a:t>Un corpus multi-sources</a:t>
            </a:r>
            <a:endParaRPr sz="3600" dirty="0"/>
          </a:p>
        </p:txBody>
      </p:sp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0BB92365-10DF-4B13-92DD-A06C82908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294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95145"/>
            <a:ext cx="10515600" cy="4667250"/>
          </a:xfrm>
        </p:spPr>
        <p:txBody>
          <a:bodyPr numCol="2" spcCol="180000">
            <a:normAutofit lnSpcReduction="10000"/>
          </a:bodyPr>
          <a:lstStyle/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2800" dirty="0"/>
              <a:t>Ressources en accès libre</a:t>
            </a:r>
            <a:endParaRPr lang="fr-FR" dirty="0"/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2800" dirty="0"/>
              <a:t>Critères de structuration 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2400" dirty="0"/>
              <a:t>(titre, résumé, mots-clés) ou texte intégral</a:t>
            </a:r>
          </a:p>
          <a:p>
            <a:pPr marL="1200150" lvl="3" indent="-342900">
              <a:lnSpc>
                <a:spcPct val="110000"/>
              </a:lnSpc>
              <a:spcBef>
                <a:spcPts val="1000"/>
              </a:spcBef>
            </a:pPr>
            <a:r>
              <a:rPr lang="fr-FR" sz="2000" dirty="0"/>
              <a:t>Enseignements professionnels adaptés </a:t>
            </a:r>
          </a:p>
          <a:p>
            <a:pPr marL="1200150" lvl="3" indent="-342900">
              <a:lnSpc>
                <a:spcPct val="110000"/>
              </a:lnSpc>
              <a:spcBef>
                <a:spcPts val="1000"/>
              </a:spcBef>
            </a:pPr>
            <a:r>
              <a:rPr lang="fr-FR" sz="2000" dirty="0"/>
              <a:t>EREA, LEA</a:t>
            </a:r>
          </a:p>
          <a:p>
            <a:pPr marL="1200150" lvl="3" indent="-342900">
              <a:lnSpc>
                <a:spcPct val="110000"/>
              </a:lnSpc>
              <a:spcBef>
                <a:spcPts val="1000"/>
              </a:spcBef>
            </a:pPr>
            <a:r>
              <a:rPr lang="fr-FR" sz="2000" dirty="0"/>
              <a:t>Second degré</a:t>
            </a:r>
          </a:p>
          <a:p>
            <a:pPr marL="1200150" lvl="3" indent="-342900">
              <a:lnSpc>
                <a:spcPct val="110000"/>
              </a:lnSpc>
              <a:spcBef>
                <a:spcPts val="1000"/>
              </a:spcBef>
            </a:pPr>
            <a:r>
              <a:rPr lang="fr-FR" sz="2000" dirty="0"/>
              <a:t>Éducation </a:t>
            </a:r>
          </a:p>
          <a:p>
            <a:pPr marL="742950" lvl="2" indent="-342900">
              <a:lnSpc>
                <a:spcPct val="110000"/>
              </a:lnSpc>
              <a:spcBef>
                <a:spcPts val="1000"/>
              </a:spcBef>
            </a:pPr>
            <a:r>
              <a:rPr lang="fr-FR" sz="2400" dirty="0"/>
              <a:t>Parutions après 2005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2800" dirty="0"/>
              <a:t>Le corpus 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fr-FR" sz="2400" dirty="0"/>
              <a:t>Cairn 3 (43), </a:t>
            </a:r>
            <a:r>
              <a:rPr lang="fr-FR" sz="2400" dirty="0" err="1"/>
              <a:t>OpenEdition</a:t>
            </a:r>
            <a:r>
              <a:rPr lang="fr-FR" sz="2400" dirty="0"/>
              <a:t>  26 (1191), Érudit 2 (6)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fr-FR" sz="2400" dirty="0"/>
              <a:t>MEN : 3 (921)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fr-FR" sz="2400" dirty="0"/>
              <a:t>Revues enseignantes : 51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2800" dirty="0"/>
              <a:t>Recherche menée de décembre 2023 à avril 2024</a:t>
            </a:r>
          </a:p>
          <a:p>
            <a:pPr marL="0" lvl="1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sz="1400" dirty="0"/>
              <a:t>Pour une introduction à la méthode documentaire voir Arneton et </a:t>
            </a:r>
            <a:r>
              <a:rPr lang="fr-FR" sz="1400" dirty="0" err="1"/>
              <a:t>Rachedi</a:t>
            </a:r>
            <a:r>
              <a:rPr lang="fr-FR" sz="1400" dirty="0"/>
              <a:t> (2019), Boch et </a:t>
            </a:r>
            <a:r>
              <a:rPr lang="fr-FR" sz="1400" dirty="0" err="1"/>
              <a:t>Rinck</a:t>
            </a:r>
            <a:r>
              <a:rPr lang="fr-FR" sz="1400" dirty="0"/>
              <a:t> (2010)</a:t>
            </a:r>
          </a:p>
          <a:p>
            <a:pPr>
              <a:lnSpc>
                <a:spcPct val="110000"/>
              </a:lnSpc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3819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r>
              <a:rPr lang="fr-FR" dirty="0"/>
              <a:t>Résultats de l’analyse compréhensive et critique</a:t>
            </a:r>
            <a:endParaRPr dirty="0"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44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57517B"/>
              </a:buClr>
              <a:buSzPts val="3600"/>
            </a:pPr>
            <a:r>
              <a:rPr lang="fr-FR" sz="4800" dirty="0">
                <a:solidFill>
                  <a:schemeClr val="tx1"/>
                </a:solidFill>
              </a:rPr>
              <a:t>Quatre fils</a:t>
            </a: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ersonnel" id="{93D389AA-12FC-4E6A-B4AD-0AF7DA196601}" vid="{0D5C9586-602E-4464-85F7-4154EDE1C626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INSEI" id="{ED6CE468-AF27-3644-B4EA-93F19D69F581}" vid="{94EBC321-EE81-DA4B-86A9-F8446ED6AB8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v0-CN2E</Template>
  <TotalTime>367</TotalTime>
  <Words>1320</Words>
  <Application>Microsoft Office PowerPoint</Application>
  <PresentationFormat>Grand écran</PresentationFormat>
  <Paragraphs>111</Paragraphs>
  <Slides>19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Luciole</vt:lpstr>
      <vt:lpstr>Roboto</vt:lpstr>
      <vt:lpstr>Thème Office</vt:lpstr>
      <vt:lpstr>1_Thème Office</vt:lpstr>
      <vt:lpstr>Quelles représentations des enseignements professionnels ou professionnalisants adaptés dans des bases administratives et scientifiques en éducation ?</vt:lpstr>
      <vt:lpstr>Cheminement</vt:lpstr>
      <vt:lpstr>Éducation inclusive, investiguer les représentations des acteurs pour accompagner et documenter les changements</vt:lpstr>
      <vt:lpstr>De quelques représentations des enseignements adaptés dans le grand public</vt:lpstr>
      <vt:lpstr>L’enchâssement des représentations des besoins éducatifs des élèves et diversité des acteurs</vt:lpstr>
      <vt:lpstr>Cadre et principes de l’analyse documentaire </vt:lpstr>
      <vt:lpstr>Un corpus multi-sources</vt:lpstr>
      <vt:lpstr>Méthodologie</vt:lpstr>
      <vt:lpstr>Résultats de l’analyse compréhensive et critique</vt:lpstr>
      <vt:lpstr>Les Erea moins présents que les Segpa dans les réflexions des scientifiques</vt:lpstr>
      <vt:lpstr>Une approche globale du contexte d’enseignement </vt:lpstr>
      <vt:lpstr>Extrait de DEPP (2023) RERS 2023, page 13.</vt:lpstr>
      <vt:lpstr>Des représentations tronquées et limitantes</vt:lpstr>
      <vt:lpstr>Des biais inconscients pour ne pas discriminer ?</vt:lpstr>
      <vt:lpstr>Synthèse</vt:lpstr>
      <vt:lpstr>Pour ne pas conclure</vt:lpstr>
      <vt:lpstr>De nombreux points aveugles</vt:lpstr>
      <vt:lpstr>Références</vt:lpstr>
      <vt:lpstr>Annexe : références issues de la recension documentaire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paradoxe de la formation professionnalisante pour les élèves à BEP entre acquisition de gestes et postures professionnels et principe de réalité</dc:title>
  <dc:creator>Mélissa Arneton</dc:creator>
  <cp:lastModifiedBy>Mélissa Arneton</cp:lastModifiedBy>
  <cp:revision>32</cp:revision>
  <dcterms:created xsi:type="dcterms:W3CDTF">2024-06-04T06:51:34Z</dcterms:created>
  <dcterms:modified xsi:type="dcterms:W3CDTF">2024-11-05T10:12:57Z</dcterms:modified>
</cp:coreProperties>
</file>