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4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1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12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notesSlides/notesSlide14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15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17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notesSlides/notesSlide18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0"/>
  </p:notesMasterIdLst>
  <p:sldIdLst>
    <p:sldId id="256" r:id="rId2"/>
    <p:sldId id="335" r:id="rId3"/>
    <p:sldId id="322" r:id="rId4"/>
    <p:sldId id="325" r:id="rId5"/>
    <p:sldId id="323" r:id="rId6"/>
    <p:sldId id="324" r:id="rId7"/>
    <p:sldId id="326" r:id="rId8"/>
    <p:sldId id="294" r:id="rId9"/>
    <p:sldId id="316" r:id="rId10"/>
    <p:sldId id="297" r:id="rId11"/>
    <p:sldId id="327" r:id="rId12"/>
    <p:sldId id="332" r:id="rId13"/>
    <p:sldId id="330" r:id="rId14"/>
    <p:sldId id="333" r:id="rId15"/>
    <p:sldId id="328" r:id="rId16"/>
    <p:sldId id="315" r:id="rId17"/>
    <p:sldId id="282" r:id="rId18"/>
    <p:sldId id="311" r:id="rId19"/>
    <p:sldId id="299" r:id="rId20"/>
    <p:sldId id="334" r:id="rId21"/>
    <p:sldId id="263" r:id="rId22"/>
    <p:sldId id="284" r:id="rId23"/>
    <p:sldId id="314" r:id="rId24"/>
    <p:sldId id="296" r:id="rId25"/>
    <p:sldId id="306" r:id="rId26"/>
    <p:sldId id="298" r:id="rId27"/>
    <p:sldId id="300" r:id="rId28"/>
    <p:sldId id="301" r:id="rId29"/>
  </p:sldIdLst>
  <p:sldSz cx="12192000" cy="6858000"/>
  <p:notesSz cx="6858000" cy="9144000"/>
  <p:defaultTextStyle>
    <a:lvl1pPr marL="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fr-FR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BA2F65D-C1EC-95F3-0A40-57EE5A02399B}" name="Gottsmann Lea" initials="LG" userId="S::lea.gottsmann@ens-rennes.fr::c16f7f00-ab86-4ad0-9a96-b1db5fc9f91f" providerId="AD"/>
  <p188:author id="{F5C0848A-A145-A519-279D-56DD30D8A17D}" name="Soyez-Lozach Brewal" initials="BS" userId="S::brewal.soyez-lozach@ens-rennes.fr::f8597704-dfe7-49b4-8a53-4c3f933c211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B40C"/>
    <a:srgbClr val="0BCC37"/>
    <a:srgbClr val="F79581"/>
    <a:srgbClr val="00823B"/>
    <a:srgbClr val="87F9A2"/>
    <a:srgbClr val="F3FAEC"/>
    <a:srgbClr val="00A44A"/>
    <a:srgbClr val="00F26D"/>
    <a:srgbClr val="D4ECBA"/>
    <a:srgbClr val="92D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1A650C-0852-4511-995C-E6B1FA863622}" v="1" dt="2024-10-21T10:08:50.8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Style moyen 3 - 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3734" autoAdjust="0"/>
  </p:normalViewPr>
  <p:slideViewPr>
    <p:cSldViewPr snapToGrid="0">
      <p:cViewPr varScale="1">
        <p:scale>
          <a:sx n="78" d="100"/>
          <a:sy n="78" d="100"/>
        </p:scale>
        <p:origin x="235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yez-Lozach Brewal" userId="f8597704-dfe7-49b4-8a53-4c3f933c2112" providerId="ADAL" clId="{6B7750C8-F446-4090-86B5-BC5D796386BC}"/>
    <pc:docChg chg="">
      <pc:chgData name="Soyez-Lozach Brewal" userId="f8597704-dfe7-49b4-8a53-4c3f933c2112" providerId="ADAL" clId="{6B7750C8-F446-4090-86B5-BC5D796386BC}" dt="2024-06-25T12:43:12.131" v="1"/>
      <pc:docMkLst>
        <pc:docMk/>
      </pc:docMkLst>
      <pc:sldChg chg="delCm">
        <pc:chgData name="Soyez-Lozach Brewal" userId="f8597704-dfe7-49b4-8a53-4c3f933c2112" providerId="ADAL" clId="{6B7750C8-F446-4090-86B5-BC5D796386BC}" dt="2024-06-25T12:43:12.131" v="1"/>
        <pc:sldMkLst>
          <pc:docMk/>
          <pc:sldMk cId="3566855676" sldId="31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oyez-Lozach Brewal" userId="f8597704-dfe7-49b4-8a53-4c3f933c2112" providerId="ADAL" clId="{6B7750C8-F446-4090-86B5-BC5D796386BC}" dt="2024-06-25T12:43:12.131" v="1"/>
              <pc2:cmMkLst xmlns:pc2="http://schemas.microsoft.com/office/powerpoint/2019/9/main/command">
                <pc:docMk/>
                <pc:sldMk cId="3566855676" sldId="311"/>
                <pc2:cmMk id="{4D5BDD85-9FC6-4D75-BE3C-F261484B9677}"/>
              </pc2:cmMkLst>
            </pc226:cmChg>
            <pc226:cmChg xmlns:pc226="http://schemas.microsoft.com/office/powerpoint/2022/06/main/command" chg="del">
              <pc226:chgData name="Soyez-Lozach Brewal" userId="f8597704-dfe7-49b4-8a53-4c3f933c2112" providerId="ADAL" clId="{6B7750C8-F446-4090-86B5-BC5D796386BC}" dt="2024-06-25T12:43:10.906" v="0"/>
              <pc2:cmMkLst xmlns:pc2="http://schemas.microsoft.com/office/powerpoint/2019/9/main/command">
                <pc:docMk/>
                <pc:sldMk cId="3566855676" sldId="311"/>
                <pc2:cmMk id="{5F9C87A5-4C40-412B-A615-8356873FB893}"/>
              </pc2:cmMkLst>
            </pc226:cmChg>
          </p:ext>
        </pc:extLst>
      </pc:sldChg>
    </pc:docChg>
  </pc:docChgLst>
  <pc:docChgLst>
    <pc:chgData name="Soyez-Lozach Brewal" userId="f8597704-dfe7-49b4-8a53-4c3f933c2112" providerId="ADAL" clId="{14FB0AF8-CF50-4B24-A492-9C3CA9B53DC7}"/>
    <pc:docChg chg="undo custSel addSld delSld modSld sldOrd modMainMaster">
      <pc:chgData name="Soyez-Lozach Brewal" userId="f8597704-dfe7-49b4-8a53-4c3f933c2112" providerId="ADAL" clId="{14FB0AF8-CF50-4B24-A492-9C3CA9B53DC7}" dt="2024-07-11T12:22:43.039" v="14137" actId="20577"/>
      <pc:docMkLst>
        <pc:docMk/>
      </pc:docMkLst>
      <pc:sldChg chg="addSp delSp modSp mod">
        <pc:chgData name="Soyez-Lozach Brewal" userId="f8597704-dfe7-49b4-8a53-4c3f933c2112" providerId="ADAL" clId="{14FB0AF8-CF50-4B24-A492-9C3CA9B53DC7}" dt="2024-07-05T11:39:54.079" v="247" actId="1076"/>
        <pc:sldMkLst>
          <pc:docMk/>
          <pc:sldMk cId="406560741" sldId="256"/>
        </pc:sldMkLst>
        <pc:spChg chg="mod">
          <ac:chgData name="Soyez-Lozach Brewal" userId="f8597704-dfe7-49b4-8a53-4c3f933c2112" providerId="ADAL" clId="{14FB0AF8-CF50-4B24-A492-9C3CA9B53DC7}" dt="2024-07-05T08:29:21.666" v="189" actId="20577"/>
          <ac:spMkLst>
            <pc:docMk/>
            <pc:sldMk cId="406560741" sldId="256"/>
            <ac:spMk id="2" creationId="{85492B90-3D48-AFD2-F696-A2ED22788914}"/>
          </ac:spMkLst>
        </pc:spChg>
        <pc:spChg chg="add del">
          <ac:chgData name="Soyez-Lozach Brewal" userId="f8597704-dfe7-49b4-8a53-4c3f933c2112" providerId="ADAL" clId="{14FB0AF8-CF50-4B24-A492-9C3CA9B53DC7}" dt="2024-07-05T08:29:55.561" v="191" actId="478"/>
          <ac:spMkLst>
            <pc:docMk/>
            <pc:sldMk cId="406560741" sldId="256"/>
            <ac:spMk id="3" creationId="{D44E7790-9501-02AD-941B-8FE1FA98DEE1}"/>
          </ac:spMkLst>
        </pc:spChg>
        <pc:spChg chg="del mod">
          <ac:chgData name="Soyez-Lozach Brewal" userId="f8597704-dfe7-49b4-8a53-4c3f933c2112" providerId="ADAL" clId="{14FB0AF8-CF50-4B24-A492-9C3CA9B53DC7}" dt="2024-07-05T08:11:01.100" v="2" actId="478"/>
          <ac:spMkLst>
            <pc:docMk/>
            <pc:sldMk cId="406560741" sldId="256"/>
            <ac:spMk id="4" creationId="{DDB9C791-FAAB-0EF0-6F26-91810A78DDB2}"/>
          </ac:spMkLst>
        </pc:spChg>
        <pc:spChg chg="mod">
          <ac:chgData name="Soyez-Lozach Brewal" userId="f8597704-dfe7-49b4-8a53-4c3f933c2112" providerId="ADAL" clId="{14FB0AF8-CF50-4B24-A492-9C3CA9B53DC7}" dt="2024-07-05T08:28:50.105" v="155" actId="207"/>
          <ac:spMkLst>
            <pc:docMk/>
            <pc:sldMk cId="406560741" sldId="256"/>
            <ac:spMk id="6" creationId="{F2064414-1ACD-8697-4B01-BA390039FF35}"/>
          </ac:spMkLst>
        </pc:spChg>
        <pc:spChg chg="add mod">
          <ac:chgData name="Soyez-Lozach Brewal" userId="f8597704-dfe7-49b4-8a53-4c3f933c2112" providerId="ADAL" clId="{14FB0AF8-CF50-4B24-A492-9C3CA9B53DC7}" dt="2024-07-05T08:28:49.244" v="154" actId="207"/>
          <ac:spMkLst>
            <pc:docMk/>
            <pc:sldMk cId="406560741" sldId="256"/>
            <ac:spMk id="9" creationId="{C89F66D5-6CDE-70FC-E26B-3314281FB917}"/>
          </ac:spMkLst>
        </pc:spChg>
        <pc:graphicFrameChg chg="add del mod">
          <ac:chgData name="Soyez-Lozach Brewal" userId="f8597704-dfe7-49b4-8a53-4c3f933c2112" providerId="ADAL" clId="{14FB0AF8-CF50-4B24-A492-9C3CA9B53DC7}" dt="2024-07-05T08:11:10.730" v="7" actId="478"/>
          <ac:graphicFrameMkLst>
            <pc:docMk/>
            <pc:sldMk cId="406560741" sldId="256"/>
            <ac:graphicFrameMk id="7" creationId="{2ABD62AA-A062-8540-A301-FA9B2F78A764}"/>
          </ac:graphicFrameMkLst>
        </pc:graphicFrameChg>
        <pc:picChg chg="mod">
          <ac:chgData name="Soyez-Lozach Brewal" userId="f8597704-dfe7-49b4-8a53-4c3f933c2112" providerId="ADAL" clId="{14FB0AF8-CF50-4B24-A492-9C3CA9B53DC7}" dt="2024-07-05T08:29:09.258" v="181" actId="14100"/>
          <ac:picMkLst>
            <pc:docMk/>
            <pc:sldMk cId="406560741" sldId="256"/>
            <ac:picMk id="5" creationId="{3C426E54-7E56-4E77-0E9E-3E03EBA38FC9}"/>
          </ac:picMkLst>
        </pc:picChg>
        <pc:picChg chg="mod">
          <ac:chgData name="Soyez-Lozach Brewal" userId="f8597704-dfe7-49b4-8a53-4c3f933c2112" providerId="ADAL" clId="{14FB0AF8-CF50-4B24-A492-9C3CA9B53DC7}" dt="2024-07-05T11:39:54.079" v="247" actId="1076"/>
          <ac:picMkLst>
            <pc:docMk/>
            <pc:sldMk cId="406560741" sldId="256"/>
            <ac:picMk id="8" creationId="{0D6A4EDB-79CA-A2AC-8DFC-EF638CBAD60F}"/>
          </ac:picMkLst>
        </pc:picChg>
        <pc:picChg chg="mod">
          <ac:chgData name="Soyez-Lozach Brewal" userId="f8597704-dfe7-49b4-8a53-4c3f933c2112" providerId="ADAL" clId="{14FB0AF8-CF50-4B24-A492-9C3CA9B53DC7}" dt="2024-07-05T08:13:05.834" v="127" actId="1076"/>
          <ac:picMkLst>
            <pc:docMk/>
            <pc:sldMk cId="406560741" sldId="256"/>
            <ac:picMk id="12" creationId="{89228713-C0B0-E432-4279-B708838E928F}"/>
          </ac:picMkLst>
        </pc:picChg>
        <pc:picChg chg="mod">
          <ac:chgData name="Soyez-Lozach Brewal" userId="f8597704-dfe7-49b4-8a53-4c3f933c2112" providerId="ADAL" clId="{14FB0AF8-CF50-4B24-A492-9C3CA9B53DC7}" dt="2024-07-05T08:12:57.556" v="125" actId="14100"/>
          <ac:picMkLst>
            <pc:docMk/>
            <pc:sldMk cId="406560741" sldId="256"/>
            <ac:picMk id="23" creationId="{9E2EABE8-960C-A75A-EA38-C03995B0AE4A}"/>
          </ac:picMkLst>
        </pc:picChg>
      </pc:sldChg>
      <pc:sldChg chg="modSp mod">
        <pc:chgData name="Soyez-Lozach Brewal" userId="f8597704-dfe7-49b4-8a53-4c3f933c2112" providerId="ADAL" clId="{14FB0AF8-CF50-4B24-A492-9C3CA9B53DC7}" dt="2024-07-05T08:41:34.431" v="245" actId="27636"/>
        <pc:sldMkLst>
          <pc:docMk/>
          <pc:sldMk cId="2703604836" sldId="263"/>
        </pc:sldMkLst>
        <pc:spChg chg="mod">
          <ac:chgData name="Soyez-Lozach Brewal" userId="f8597704-dfe7-49b4-8a53-4c3f933c2112" providerId="ADAL" clId="{14FB0AF8-CF50-4B24-A492-9C3CA9B53DC7}" dt="2024-07-05T08:41:34.431" v="245" actId="27636"/>
          <ac:spMkLst>
            <pc:docMk/>
            <pc:sldMk cId="2703604836" sldId="263"/>
            <ac:spMk id="2" creationId="{A5236039-1AE6-DF1A-0DDA-AE3625FFBC19}"/>
          </ac:spMkLst>
        </pc:spChg>
      </pc:sldChg>
      <pc:sldChg chg="addSp delSp modSp mod ord">
        <pc:chgData name="Soyez-Lozach Brewal" userId="f8597704-dfe7-49b4-8a53-4c3f933c2112" providerId="ADAL" clId="{14FB0AF8-CF50-4B24-A492-9C3CA9B53DC7}" dt="2024-07-10T11:37:10.636" v="14053" actId="1076"/>
        <pc:sldMkLst>
          <pc:docMk/>
          <pc:sldMk cId="2009035717" sldId="282"/>
        </pc:sldMkLst>
        <pc:graphicFrameChg chg="mod">
          <ac:chgData name="Soyez-Lozach Brewal" userId="f8597704-dfe7-49b4-8a53-4c3f933c2112" providerId="ADAL" clId="{14FB0AF8-CF50-4B24-A492-9C3CA9B53DC7}" dt="2024-07-10T11:37:10.636" v="14053" actId="1076"/>
          <ac:graphicFrameMkLst>
            <pc:docMk/>
            <pc:sldMk cId="2009035717" sldId="282"/>
            <ac:graphicFrameMk id="2" creationId="{9412DE3E-5705-C3AB-CDEA-331ACB7EE3DB}"/>
          </ac:graphicFrameMkLst>
        </pc:graphicFrameChg>
        <pc:graphicFrameChg chg="mod">
          <ac:chgData name="Soyez-Lozach Brewal" userId="f8597704-dfe7-49b4-8a53-4c3f933c2112" providerId="ADAL" clId="{14FB0AF8-CF50-4B24-A492-9C3CA9B53DC7}" dt="2024-07-07T14:29:51.252" v="322" actId="20577"/>
          <ac:graphicFrameMkLst>
            <pc:docMk/>
            <pc:sldMk cId="2009035717" sldId="282"/>
            <ac:graphicFrameMk id="5" creationId="{269EB0D8-AF9D-02B8-69C3-FAAF7196043F}"/>
          </ac:graphicFrameMkLst>
        </pc:graphicFrameChg>
        <pc:graphicFrameChg chg="add del mod">
          <ac:chgData name="Soyez-Lozach Brewal" userId="f8597704-dfe7-49b4-8a53-4c3f933c2112" providerId="ADAL" clId="{14FB0AF8-CF50-4B24-A492-9C3CA9B53DC7}" dt="2024-07-08T13:37:15.240" v="13191" actId="478"/>
          <ac:graphicFrameMkLst>
            <pc:docMk/>
            <pc:sldMk cId="2009035717" sldId="282"/>
            <ac:graphicFrameMk id="7" creationId="{D6CE9C62-8A0E-B627-9B18-C527FA05D7F6}"/>
          </ac:graphicFrameMkLst>
        </pc:graphicFrameChg>
        <pc:graphicFrameChg chg="del mod">
          <ac:chgData name="Soyez-Lozach Brewal" userId="f8597704-dfe7-49b4-8a53-4c3f933c2112" providerId="ADAL" clId="{14FB0AF8-CF50-4B24-A492-9C3CA9B53DC7}" dt="2024-07-08T13:26:34.548" v="13065" actId="478"/>
          <ac:graphicFrameMkLst>
            <pc:docMk/>
            <pc:sldMk cId="2009035717" sldId="282"/>
            <ac:graphicFrameMk id="8" creationId="{8F3DAB1C-0ED4-8FBC-807B-707D60788F4F}"/>
          </ac:graphicFrameMkLst>
        </pc:graphicFrameChg>
        <pc:graphicFrameChg chg="add del mod">
          <ac:chgData name="Soyez-Lozach Brewal" userId="f8597704-dfe7-49b4-8a53-4c3f933c2112" providerId="ADAL" clId="{14FB0AF8-CF50-4B24-A492-9C3CA9B53DC7}" dt="2024-07-10T11:36:54.150" v="14052" actId="14100"/>
          <ac:graphicFrameMkLst>
            <pc:docMk/>
            <pc:sldMk cId="2009035717" sldId="282"/>
            <ac:graphicFrameMk id="10" creationId="{1CE91D43-C46C-12E2-D6A7-3754ABFF5918}"/>
          </ac:graphicFrameMkLst>
        </pc:graphicFrameChg>
        <pc:graphicFrameChg chg="add mod">
          <ac:chgData name="Soyez-Lozach Brewal" userId="f8597704-dfe7-49b4-8a53-4c3f933c2112" providerId="ADAL" clId="{14FB0AF8-CF50-4B24-A492-9C3CA9B53DC7}" dt="2024-07-08T13:37:22.329" v="13196" actId="115"/>
          <ac:graphicFrameMkLst>
            <pc:docMk/>
            <pc:sldMk cId="2009035717" sldId="282"/>
            <ac:graphicFrameMk id="11" creationId="{299506FC-2210-EC42-3D22-7F90C790D702}"/>
          </ac:graphicFrameMkLst>
        </pc:graphicFrameChg>
      </pc:sldChg>
      <pc:sldChg chg="addSp delSp modSp mod ord">
        <pc:chgData name="Soyez-Lozach Brewal" userId="f8597704-dfe7-49b4-8a53-4c3f933c2112" providerId="ADAL" clId="{14FB0AF8-CF50-4B24-A492-9C3CA9B53DC7}" dt="2024-07-10T12:14:32.058" v="14071"/>
        <pc:sldMkLst>
          <pc:docMk/>
          <pc:sldMk cId="3743445090" sldId="284"/>
        </pc:sldMkLst>
        <pc:graphicFrameChg chg="add del mod">
          <ac:chgData name="Soyez-Lozach Brewal" userId="f8597704-dfe7-49b4-8a53-4c3f933c2112" providerId="ADAL" clId="{14FB0AF8-CF50-4B24-A492-9C3CA9B53DC7}" dt="2024-07-08T13:37:30.256" v="13197" actId="478"/>
          <ac:graphicFrameMkLst>
            <pc:docMk/>
            <pc:sldMk cId="3743445090" sldId="284"/>
            <ac:graphicFrameMk id="2" creationId="{D2D5D493-DB94-AC25-761D-BEA9D687A56A}"/>
          </ac:graphicFrameMkLst>
        </pc:graphicFrameChg>
        <pc:graphicFrameChg chg="del">
          <ac:chgData name="Soyez-Lozach Brewal" userId="f8597704-dfe7-49b4-8a53-4c3f933c2112" providerId="ADAL" clId="{14FB0AF8-CF50-4B24-A492-9C3CA9B53DC7}" dt="2024-07-08T13:26:49.608" v="13071" actId="478"/>
          <ac:graphicFrameMkLst>
            <pc:docMk/>
            <pc:sldMk cId="3743445090" sldId="284"/>
            <ac:graphicFrameMk id="4" creationId="{E2E20807-D007-1D1A-F6EF-2EB9A371AB90}"/>
          </ac:graphicFrameMkLst>
        </pc:graphicFrameChg>
        <pc:graphicFrameChg chg="add mod">
          <ac:chgData name="Soyez-Lozach Brewal" userId="f8597704-dfe7-49b4-8a53-4c3f933c2112" providerId="ADAL" clId="{14FB0AF8-CF50-4B24-A492-9C3CA9B53DC7}" dt="2024-07-08T13:37:37.834" v="13202" actId="115"/>
          <ac:graphicFrameMkLst>
            <pc:docMk/>
            <pc:sldMk cId="3743445090" sldId="284"/>
            <ac:graphicFrameMk id="6" creationId="{3C7C016D-4E0E-A2FA-828E-339952CB401B}"/>
          </ac:graphicFrameMkLst>
        </pc:graphicFrameChg>
      </pc:sldChg>
      <pc:sldChg chg="modSp del mod ord modNotesTx">
        <pc:chgData name="Soyez-Lozach Brewal" userId="f8597704-dfe7-49b4-8a53-4c3f933c2112" providerId="ADAL" clId="{14FB0AF8-CF50-4B24-A492-9C3CA9B53DC7}" dt="2024-07-08T11:22:37.917" v="9698" actId="47"/>
        <pc:sldMkLst>
          <pc:docMk/>
          <pc:sldMk cId="1499869223" sldId="293"/>
        </pc:sldMkLst>
        <pc:spChg chg="mod">
          <ac:chgData name="Soyez-Lozach Brewal" userId="f8597704-dfe7-49b4-8a53-4c3f933c2112" providerId="ADAL" clId="{14FB0AF8-CF50-4B24-A492-9C3CA9B53DC7}" dt="2024-07-08T10:52:15.621" v="9081" actId="20577"/>
          <ac:spMkLst>
            <pc:docMk/>
            <pc:sldMk cId="1499869223" sldId="293"/>
            <ac:spMk id="2" creationId="{FE08D5C3-6C79-5067-A3C5-9A23CDFFFE08}"/>
          </ac:spMkLst>
        </pc:spChg>
        <pc:spChg chg="mod">
          <ac:chgData name="Soyez-Lozach Brewal" userId="f8597704-dfe7-49b4-8a53-4c3f933c2112" providerId="ADAL" clId="{14FB0AF8-CF50-4B24-A492-9C3CA9B53DC7}" dt="2024-07-08T09:07:47.189" v="7515" actId="20578"/>
          <ac:spMkLst>
            <pc:docMk/>
            <pc:sldMk cId="1499869223" sldId="293"/>
            <ac:spMk id="3" creationId="{3A594CAD-CF4C-2EC9-2FA5-C72FD33D7ECD}"/>
          </ac:spMkLst>
        </pc:spChg>
      </pc:sldChg>
      <pc:sldChg chg="addSp delSp modSp mod ord">
        <pc:chgData name="Soyez-Lozach Brewal" userId="f8597704-dfe7-49b4-8a53-4c3f933c2112" providerId="ADAL" clId="{14FB0AF8-CF50-4B24-A492-9C3CA9B53DC7}" dt="2024-07-08T13:30:37.650" v="13159" actId="115"/>
        <pc:sldMkLst>
          <pc:docMk/>
          <pc:sldMk cId="331861458" sldId="294"/>
        </pc:sldMkLst>
        <pc:spChg chg="mod">
          <ac:chgData name="Soyez-Lozach Brewal" userId="f8597704-dfe7-49b4-8a53-4c3f933c2112" providerId="ADAL" clId="{14FB0AF8-CF50-4B24-A492-9C3CA9B53DC7}" dt="2024-07-08T10:16:58.272" v="8356" actId="14100"/>
          <ac:spMkLst>
            <pc:docMk/>
            <pc:sldMk cId="331861458" sldId="294"/>
            <ac:spMk id="7" creationId="{8A0118AD-8CDA-2FB6-8E99-84609A0A3680}"/>
          </ac:spMkLst>
        </pc:spChg>
        <pc:graphicFrameChg chg="add del mod">
          <ac:chgData name="Soyez-Lozach Brewal" userId="f8597704-dfe7-49b4-8a53-4c3f933c2112" providerId="ADAL" clId="{14FB0AF8-CF50-4B24-A492-9C3CA9B53DC7}" dt="2024-07-08T13:30:30.808" v="13154" actId="478"/>
          <ac:graphicFrameMkLst>
            <pc:docMk/>
            <pc:sldMk cId="331861458" sldId="294"/>
            <ac:graphicFrameMk id="4" creationId="{F8CF8B4D-5F95-31E5-5B6E-AD8E4F18AAB0}"/>
          </ac:graphicFrameMkLst>
        </pc:graphicFrameChg>
        <pc:graphicFrameChg chg="del mod">
          <ac:chgData name="Soyez-Lozach Brewal" userId="f8597704-dfe7-49b4-8a53-4c3f933c2112" providerId="ADAL" clId="{14FB0AF8-CF50-4B24-A492-9C3CA9B53DC7}" dt="2024-07-08T13:18:41.962" v="12996" actId="478"/>
          <ac:graphicFrameMkLst>
            <pc:docMk/>
            <pc:sldMk cId="331861458" sldId="294"/>
            <ac:graphicFrameMk id="8" creationId="{929CA3FD-70D3-984E-B7DF-43CEE356AF8D}"/>
          </ac:graphicFrameMkLst>
        </pc:graphicFrameChg>
        <pc:graphicFrameChg chg="add mod">
          <ac:chgData name="Soyez-Lozach Brewal" userId="f8597704-dfe7-49b4-8a53-4c3f933c2112" providerId="ADAL" clId="{14FB0AF8-CF50-4B24-A492-9C3CA9B53DC7}" dt="2024-07-08T13:30:37.650" v="13159" actId="115"/>
          <ac:graphicFrameMkLst>
            <pc:docMk/>
            <pc:sldMk cId="331861458" sldId="294"/>
            <ac:graphicFrameMk id="10" creationId="{8760702F-C079-E8E7-DF58-AE614C01834A}"/>
          </ac:graphicFrameMkLst>
        </pc:graphicFrameChg>
      </pc:sldChg>
      <pc:sldChg chg="modSp ord">
        <pc:chgData name="Soyez-Lozach Brewal" userId="f8597704-dfe7-49b4-8a53-4c3f933c2112" providerId="ADAL" clId="{14FB0AF8-CF50-4B24-A492-9C3CA9B53DC7}" dt="2024-07-08T11:07:48.256" v="9631"/>
        <pc:sldMkLst>
          <pc:docMk/>
          <pc:sldMk cId="4010085179" sldId="296"/>
        </pc:sldMkLst>
        <pc:graphicFrameChg chg="mod">
          <ac:chgData name="Soyez-Lozach Brewal" userId="f8597704-dfe7-49b4-8a53-4c3f933c2112" providerId="ADAL" clId="{14FB0AF8-CF50-4B24-A492-9C3CA9B53DC7}" dt="2024-07-08T04:48:12.744" v="2864" actId="113"/>
          <ac:graphicFrameMkLst>
            <pc:docMk/>
            <pc:sldMk cId="4010085179" sldId="296"/>
            <ac:graphicFrameMk id="3" creationId="{720114D2-7637-798E-7B49-CC14019E1AEC}"/>
          </ac:graphicFrameMkLst>
        </pc:graphicFrameChg>
      </pc:sldChg>
      <pc:sldChg chg="addSp delSp modSp mod ord">
        <pc:chgData name="Soyez-Lozach Brewal" userId="f8597704-dfe7-49b4-8a53-4c3f933c2112" providerId="ADAL" clId="{14FB0AF8-CF50-4B24-A492-9C3CA9B53DC7}" dt="2024-07-08T13:31:07.720" v="13175" actId="115"/>
        <pc:sldMkLst>
          <pc:docMk/>
          <pc:sldMk cId="984785084" sldId="297"/>
        </pc:sldMkLst>
        <pc:graphicFrameChg chg="add del mod">
          <ac:chgData name="Soyez-Lozach Brewal" userId="f8597704-dfe7-49b4-8a53-4c3f933c2112" providerId="ADAL" clId="{14FB0AF8-CF50-4B24-A492-9C3CA9B53DC7}" dt="2024-07-08T13:31:01.673" v="13170" actId="478"/>
          <ac:graphicFrameMkLst>
            <pc:docMk/>
            <pc:sldMk cId="984785084" sldId="297"/>
            <ac:graphicFrameMk id="3" creationId="{6913753C-10F4-F321-3080-FF11C3AF9D75}"/>
          </ac:graphicFrameMkLst>
        </pc:graphicFrameChg>
        <pc:graphicFrameChg chg="del">
          <ac:chgData name="Soyez-Lozach Brewal" userId="f8597704-dfe7-49b4-8a53-4c3f933c2112" providerId="ADAL" clId="{14FB0AF8-CF50-4B24-A492-9C3CA9B53DC7}" dt="2024-07-08T13:19:06.223" v="13005" actId="478"/>
          <ac:graphicFrameMkLst>
            <pc:docMk/>
            <pc:sldMk cId="984785084" sldId="297"/>
            <ac:graphicFrameMk id="4" creationId="{6340B1E3-DAEA-C8B0-62DC-6AB659CEE567}"/>
          </ac:graphicFrameMkLst>
        </pc:graphicFrameChg>
        <pc:graphicFrameChg chg="add mod">
          <ac:chgData name="Soyez-Lozach Brewal" userId="f8597704-dfe7-49b4-8a53-4c3f933c2112" providerId="ADAL" clId="{14FB0AF8-CF50-4B24-A492-9C3CA9B53DC7}" dt="2024-07-08T13:31:07.720" v="13175" actId="115"/>
          <ac:graphicFrameMkLst>
            <pc:docMk/>
            <pc:sldMk cId="984785084" sldId="297"/>
            <ac:graphicFrameMk id="6" creationId="{4BB7AE50-A993-8EB8-1F47-48B3B56B4E7F}"/>
          </ac:graphicFrameMkLst>
        </pc:graphicFrameChg>
        <pc:graphicFrameChg chg="mod">
          <ac:chgData name="Soyez-Lozach Brewal" userId="f8597704-dfe7-49b4-8a53-4c3f933c2112" providerId="ADAL" clId="{14FB0AF8-CF50-4B24-A492-9C3CA9B53DC7}" dt="2024-07-08T11:30:48.711" v="9823"/>
          <ac:graphicFrameMkLst>
            <pc:docMk/>
            <pc:sldMk cId="984785084" sldId="297"/>
            <ac:graphicFrameMk id="7" creationId="{543C4EFA-E1F1-8474-F4D5-3691DAD75187}"/>
          </ac:graphicFrameMkLst>
        </pc:graphicFrameChg>
      </pc:sldChg>
      <pc:sldChg chg="addSp delSp modSp mod">
        <pc:chgData name="Soyez-Lozach Brewal" userId="f8597704-dfe7-49b4-8a53-4c3f933c2112" providerId="ADAL" clId="{14FB0AF8-CF50-4B24-A492-9C3CA9B53DC7}" dt="2024-07-08T13:38:48.387" v="13221" actId="115"/>
        <pc:sldMkLst>
          <pc:docMk/>
          <pc:sldMk cId="1430856295" sldId="299"/>
        </pc:sldMkLst>
        <pc:graphicFrameChg chg="del">
          <ac:chgData name="Soyez-Lozach Brewal" userId="f8597704-dfe7-49b4-8a53-4c3f933c2112" providerId="ADAL" clId="{14FB0AF8-CF50-4B24-A492-9C3CA9B53DC7}" dt="2024-07-08T13:37:57.145" v="13209" actId="478"/>
          <ac:graphicFrameMkLst>
            <pc:docMk/>
            <pc:sldMk cId="1430856295" sldId="299"/>
            <ac:graphicFrameMk id="2" creationId="{0A238BC2-7F54-899F-B1EE-B231088C2920}"/>
          </ac:graphicFrameMkLst>
        </pc:graphicFrameChg>
        <pc:graphicFrameChg chg="add mod">
          <ac:chgData name="Soyez-Lozach Brewal" userId="f8597704-dfe7-49b4-8a53-4c3f933c2112" providerId="ADAL" clId="{14FB0AF8-CF50-4B24-A492-9C3CA9B53DC7}" dt="2024-07-08T13:38:48.387" v="13221" actId="115"/>
          <ac:graphicFrameMkLst>
            <pc:docMk/>
            <pc:sldMk cId="1430856295" sldId="299"/>
            <ac:graphicFrameMk id="4" creationId="{C5F430F1-B41D-1B46-95A6-24A71A30C306}"/>
          </ac:graphicFrameMkLst>
        </pc:graphicFrameChg>
        <pc:graphicFrameChg chg="mod">
          <ac:chgData name="Soyez-Lozach Brewal" userId="f8597704-dfe7-49b4-8a53-4c3f933c2112" providerId="ADAL" clId="{14FB0AF8-CF50-4B24-A492-9C3CA9B53DC7}" dt="2024-07-08T07:00:49.827" v="4850" actId="20577"/>
          <ac:graphicFrameMkLst>
            <pc:docMk/>
            <pc:sldMk cId="1430856295" sldId="299"/>
            <ac:graphicFrameMk id="6" creationId="{A04B0199-89E7-8BE8-A843-4FB96313A0EB}"/>
          </ac:graphicFrameMkLst>
        </pc:graphicFrameChg>
      </pc:sldChg>
      <pc:sldChg chg="del">
        <pc:chgData name="Soyez-Lozach Brewal" userId="f8597704-dfe7-49b4-8a53-4c3f933c2112" providerId="ADAL" clId="{14FB0AF8-CF50-4B24-A492-9C3CA9B53DC7}" dt="2024-07-05T08:40:39.494" v="192" actId="47"/>
        <pc:sldMkLst>
          <pc:docMk/>
          <pc:sldMk cId="3378054559" sldId="307"/>
        </pc:sldMkLst>
      </pc:sldChg>
      <pc:sldChg chg="del">
        <pc:chgData name="Soyez-Lozach Brewal" userId="f8597704-dfe7-49b4-8a53-4c3f933c2112" providerId="ADAL" clId="{14FB0AF8-CF50-4B24-A492-9C3CA9B53DC7}" dt="2024-07-05T08:40:40.977" v="193" actId="47"/>
        <pc:sldMkLst>
          <pc:docMk/>
          <pc:sldMk cId="66826198" sldId="308"/>
        </pc:sldMkLst>
      </pc:sldChg>
      <pc:sldChg chg="del">
        <pc:chgData name="Soyez-Lozach Brewal" userId="f8597704-dfe7-49b4-8a53-4c3f933c2112" providerId="ADAL" clId="{14FB0AF8-CF50-4B24-A492-9C3CA9B53DC7}" dt="2024-07-05T08:40:55.945" v="198" actId="47"/>
        <pc:sldMkLst>
          <pc:docMk/>
          <pc:sldMk cId="2826197919" sldId="309"/>
        </pc:sldMkLst>
      </pc:sldChg>
      <pc:sldChg chg="addSp delSp modSp mod ord">
        <pc:chgData name="Soyez-Lozach Brewal" userId="f8597704-dfe7-49b4-8a53-4c3f933c2112" providerId="ADAL" clId="{14FB0AF8-CF50-4B24-A492-9C3CA9B53DC7}" dt="2024-07-08T13:37:49.345" v="13208" actId="115"/>
        <pc:sldMkLst>
          <pc:docMk/>
          <pc:sldMk cId="3566855676" sldId="311"/>
        </pc:sldMkLst>
        <pc:spChg chg="mod">
          <ac:chgData name="Soyez-Lozach Brewal" userId="f8597704-dfe7-49b4-8a53-4c3f933c2112" providerId="ADAL" clId="{14FB0AF8-CF50-4B24-A492-9C3CA9B53DC7}" dt="2024-07-07T14:30:17.225" v="336" actId="6549"/>
          <ac:spMkLst>
            <pc:docMk/>
            <pc:sldMk cId="3566855676" sldId="311"/>
            <ac:spMk id="3" creationId="{8CDBC404-8CDC-AE65-DA85-457A5E43DCD4}"/>
          </ac:spMkLst>
        </pc:spChg>
        <pc:graphicFrameChg chg="add del mod">
          <ac:chgData name="Soyez-Lozach Brewal" userId="f8597704-dfe7-49b4-8a53-4c3f933c2112" providerId="ADAL" clId="{14FB0AF8-CF50-4B24-A492-9C3CA9B53DC7}" dt="2024-07-08T13:37:44.877" v="13203" actId="478"/>
          <ac:graphicFrameMkLst>
            <pc:docMk/>
            <pc:sldMk cId="3566855676" sldId="311"/>
            <ac:graphicFrameMk id="4" creationId="{4DA1A01D-C84F-3370-8688-DB4113891168}"/>
          </ac:graphicFrameMkLst>
        </pc:graphicFrameChg>
        <pc:graphicFrameChg chg="del mod">
          <ac:chgData name="Soyez-Lozach Brewal" userId="f8597704-dfe7-49b4-8a53-4c3f933c2112" providerId="ADAL" clId="{14FB0AF8-CF50-4B24-A492-9C3CA9B53DC7}" dt="2024-07-08T13:27:10.540" v="13079" actId="478"/>
          <ac:graphicFrameMkLst>
            <pc:docMk/>
            <pc:sldMk cId="3566855676" sldId="311"/>
            <ac:graphicFrameMk id="5" creationId="{6EBFB3C1-E543-4317-A575-2AE6CC6A1BD4}"/>
          </ac:graphicFrameMkLst>
        </pc:graphicFrameChg>
        <pc:graphicFrameChg chg="add mod">
          <ac:chgData name="Soyez-Lozach Brewal" userId="f8597704-dfe7-49b4-8a53-4c3f933c2112" providerId="ADAL" clId="{14FB0AF8-CF50-4B24-A492-9C3CA9B53DC7}" dt="2024-07-08T13:37:49.345" v="13208" actId="115"/>
          <ac:graphicFrameMkLst>
            <pc:docMk/>
            <pc:sldMk cId="3566855676" sldId="311"/>
            <ac:graphicFrameMk id="7" creationId="{62516093-5EA3-2E21-2F51-83C04A82F882}"/>
          </ac:graphicFrameMkLst>
        </pc:graphicFrameChg>
      </pc:sldChg>
      <pc:sldChg chg="del">
        <pc:chgData name="Soyez-Lozach Brewal" userId="f8597704-dfe7-49b4-8a53-4c3f933c2112" providerId="ADAL" clId="{14FB0AF8-CF50-4B24-A492-9C3CA9B53DC7}" dt="2024-07-07T14:35:58.860" v="337" actId="47"/>
        <pc:sldMkLst>
          <pc:docMk/>
          <pc:sldMk cId="685938757" sldId="312"/>
        </pc:sldMkLst>
      </pc:sldChg>
      <pc:sldChg chg="del">
        <pc:chgData name="Soyez-Lozach Brewal" userId="f8597704-dfe7-49b4-8a53-4c3f933c2112" providerId="ADAL" clId="{14FB0AF8-CF50-4B24-A492-9C3CA9B53DC7}" dt="2024-07-07T14:36:03.228" v="338" actId="47"/>
        <pc:sldMkLst>
          <pc:docMk/>
          <pc:sldMk cId="3031168584" sldId="313"/>
        </pc:sldMkLst>
      </pc:sldChg>
      <pc:sldChg chg="addSp delSp modSp mod ord">
        <pc:chgData name="Soyez-Lozach Brewal" userId="f8597704-dfe7-49b4-8a53-4c3f933c2112" providerId="ADAL" clId="{14FB0AF8-CF50-4B24-A492-9C3CA9B53DC7}" dt="2024-07-08T11:07:52.902" v="9633"/>
        <pc:sldMkLst>
          <pc:docMk/>
          <pc:sldMk cId="97626094" sldId="314"/>
        </pc:sldMkLst>
        <pc:graphicFrameChg chg="add del mod">
          <ac:chgData name="Soyez-Lozach Brewal" userId="f8597704-dfe7-49b4-8a53-4c3f933c2112" providerId="ADAL" clId="{14FB0AF8-CF50-4B24-A492-9C3CA9B53DC7}" dt="2024-07-05T13:06:29.104" v="254" actId="478"/>
          <ac:graphicFrameMkLst>
            <pc:docMk/>
            <pc:sldMk cId="97626094" sldId="314"/>
            <ac:graphicFrameMk id="6" creationId="{0082B9EA-9D98-AECE-2406-DD97C945D690}"/>
          </ac:graphicFrameMkLst>
        </pc:graphicFrameChg>
      </pc:sldChg>
      <pc:sldChg chg="addSp delSp modSp mod ord">
        <pc:chgData name="Soyez-Lozach Brewal" userId="f8597704-dfe7-49b4-8a53-4c3f933c2112" providerId="ADAL" clId="{14FB0AF8-CF50-4B24-A492-9C3CA9B53DC7}" dt="2024-07-08T13:28:37.266" v="13138" actId="115"/>
        <pc:sldMkLst>
          <pc:docMk/>
          <pc:sldMk cId="323893812" sldId="315"/>
        </pc:sldMkLst>
        <pc:graphicFrameChg chg="del mod">
          <ac:chgData name="Soyez-Lozach Brewal" userId="f8597704-dfe7-49b4-8a53-4c3f933c2112" providerId="ADAL" clId="{14FB0AF8-CF50-4B24-A492-9C3CA9B53DC7}" dt="2024-07-08T13:26:14.390" v="13058" actId="478"/>
          <ac:graphicFrameMkLst>
            <pc:docMk/>
            <pc:sldMk cId="323893812" sldId="315"/>
            <ac:graphicFrameMk id="6" creationId="{9DBCC577-4749-3B65-0330-08074EAF3B29}"/>
          </ac:graphicFrameMkLst>
        </pc:graphicFrameChg>
        <pc:graphicFrameChg chg="add mod">
          <ac:chgData name="Soyez-Lozach Brewal" userId="f8597704-dfe7-49b4-8a53-4c3f933c2112" providerId="ADAL" clId="{14FB0AF8-CF50-4B24-A492-9C3CA9B53DC7}" dt="2024-07-08T13:28:37.266" v="13138" actId="115"/>
          <ac:graphicFrameMkLst>
            <pc:docMk/>
            <pc:sldMk cId="323893812" sldId="315"/>
            <ac:graphicFrameMk id="10" creationId="{E879FF24-9712-D60D-9234-E0F94C4FA9D1}"/>
          </ac:graphicFrameMkLst>
        </pc:graphicFrameChg>
      </pc:sldChg>
      <pc:sldChg chg="addSp delSp modSp mod ord">
        <pc:chgData name="Soyez-Lozach Brewal" userId="f8597704-dfe7-49b4-8a53-4c3f933c2112" providerId="ADAL" clId="{14FB0AF8-CF50-4B24-A492-9C3CA9B53DC7}" dt="2024-07-08T13:30:51.641" v="13165" actId="115"/>
        <pc:sldMkLst>
          <pc:docMk/>
          <pc:sldMk cId="3543093978" sldId="316"/>
        </pc:sldMkLst>
        <pc:spChg chg="add mod">
          <ac:chgData name="Soyez-Lozach Brewal" userId="f8597704-dfe7-49b4-8a53-4c3f933c2112" providerId="ADAL" clId="{14FB0AF8-CF50-4B24-A492-9C3CA9B53DC7}" dt="2024-07-08T10:16:46.486" v="8353" actId="1076"/>
          <ac:spMkLst>
            <pc:docMk/>
            <pc:sldMk cId="3543093978" sldId="316"/>
            <ac:spMk id="5" creationId="{A86EA44F-7BB4-F7C8-E374-0BE93082FA21}"/>
          </ac:spMkLst>
        </pc:spChg>
        <pc:graphicFrameChg chg="del mod">
          <ac:chgData name="Soyez-Lozach Brewal" userId="f8597704-dfe7-49b4-8a53-4c3f933c2112" providerId="ADAL" clId="{14FB0AF8-CF50-4B24-A492-9C3CA9B53DC7}" dt="2024-07-08T13:18:55.321" v="13002" actId="478"/>
          <ac:graphicFrameMkLst>
            <pc:docMk/>
            <pc:sldMk cId="3543093978" sldId="316"/>
            <ac:graphicFrameMk id="3" creationId="{7F79B13E-114E-625F-410A-1D8F8708D969}"/>
          </ac:graphicFrameMkLst>
        </pc:graphicFrameChg>
        <pc:graphicFrameChg chg="add del mod">
          <ac:chgData name="Soyez-Lozach Brewal" userId="f8597704-dfe7-49b4-8a53-4c3f933c2112" providerId="ADAL" clId="{14FB0AF8-CF50-4B24-A492-9C3CA9B53DC7}" dt="2024-07-08T13:30:45.657" v="13160" actId="478"/>
          <ac:graphicFrameMkLst>
            <pc:docMk/>
            <pc:sldMk cId="3543093978" sldId="316"/>
            <ac:graphicFrameMk id="6" creationId="{44CB989D-E00F-0D07-1CED-FCC9CBD80C74}"/>
          </ac:graphicFrameMkLst>
        </pc:graphicFrameChg>
        <pc:graphicFrameChg chg="add mod">
          <ac:chgData name="Soyez-Lozach Brewal" userId="f8597704-dfe7-49b4-8a53-4c3f933c2112" providerId="ADAL" clId="{14FB0AF8-CF50-4B24-A492-9C3CA9B53DC7}" dt="2024-07-08T13:30:51.641" v="13165" actId="115"/>
          <ac:graphicFrameMkLst>
            <pc:docMk/>
            <pc:sldMk cId="3543093978" sldId="316"/>
            <ac:graphicFrameMk id="7" creationId="{B18BE7FF-8B72-33C2-2318-660023A81122}"/>
          </ac:graphicFrameMkLst>
        </pc:graphicFrameChg>
      </pc:sldChg>
      <pc:sldChg chg="addSp delSp modSp new del mod ord modNotesTx">
        <pc:chgData name="Soyez-Lozach Brewal" userId="f8597704-dfe7-49b4-8a53-4c3f933c2112" providerId="ADAL" clId="{14FB0AF8-CF50-4B24-A492-9C3CA9B53DC7}" dt="2024-07-08T12:32:49.810" v="11967" actId="47"/>
        <pc:sldMkLst>
          <pc:docMk/>
          <pc:sldMk cId="2946138739" sldId="319"/>
        </pc:sldMkLst>
        <pc:spChg chg="mod">
          <ac:chgData name="Soyez-Lozach Brewal" userId="f8597704-dfe7-49b4-8a53-4c3f933c2112" providerId="ADAL" clId="{14FB0AF8-CF50-4B24-A492-9C3CA9B53DC7}" dt="2024-07-07T16:33:38.152" v="826" actId="20577"/>
          <ac:spMkLst>
            <pc:docMk/>
            <pc:sldMk cId="2946138739" sldId="319"/>
            <ac:spMk id="2" creationId="{EC4BB0FC-9429-6BFC-22A7-C649575A0EAF}"/>
          </ac:spMkLst>
        </pc:spChg>
        <pc:spChg chg="mod">
          <ac:chgData name="Soyez-Lozach Brewal" userId="f8597704-dfe7-49b4-8a53-4c3f933c2112" providerId="ADAL" clId="{14FB0AF8-CF50-4B24-A492-9C3CA9B53DC7}" dt="2024-07-07T15:03:17.407" v="344" actId="27636"/>
          <ac:spMkLst>
            <pc:docMk/>
            <pc:sldMk cId="2946138739" sldId="319"/>
            <ac:spMk id="3" creationId="{607B2D71-A661-AC85-0476-90B2A54BCF5C}"/>
          </ac:spMkLst>
        </pc:spChg>
        <pc:spChg chg="del">
          <ac:chgData name="Soyez-Lozach Brewal" userId="f8597704-dfe7-49b4-8a53-4c3f933c2112" providerId="ADAL" clId="{14FB0AF8-CF50-4B24-A492-9C3CA9B53DC7}" dt="2024-07-07T15:03:17.299" v="342" actId="1957"/>
          <ac:spMkLst>
            <pc:docMk/>
            <pc:sldMk cId="2946138739" sldId="319"/>
            <ac:spMk id="4" creationId="{36A85424-8EDB-96B8-9BAD-7A1CF8A2C86C}"/>
          </ac:spMkLst>
        </pc:spChg>
        <pc:spChg chg="add del mod">
          <ac:chgData name="Soyez-Lozach Brewal" userId="f8597704-dfe7-49b4-8a53-4c3f933c2112" providerId="ADAL" clId="{14FB0AF8-CF50-4B24-A492-9C3CA9B53DC7}" dt="2024-07-07T16:11:01.154" v="647" actId="1957"/>
          <ac:spMkLst>
            <pc:docMk/>
            <pc:sldMk cId="2946138739" sldId="319"/>
            <ac:spMk id="9" creationId="{929A681A-11FA-FA31-BF39-0690E9449648}"/>
          </ac:spMkLst>
        </pc:spChg>
        <pc:spChg chg="add del mod">
          <ac:chgData name="Soyez-Lozach Brewal" userId="f8597704-dfe7-49b4-8a53-4c3f933c2112" providerId="ADAL" clId="{14FB0AF8-CF50-4B24-A492-9C3CA9B53DC7}" dt="2024-07-07T16:42:02.039" v="923" actId="478"/>
          <ac:spMkLst>
            <pc:docMk/>
            <pc:sldMk cId="2946138739" sldId="319"/>
            <ac:spMk id="13" creationId="{244D1F05-255A-5166-0AB6-6EB4D80E6420}"/>
          </ac:spMkLst>
        </pc:spChg>
        <pc:spChg chg="add mod">
          <ac:chgData name="Soyez-Lozach Brewal" userId="f8597704-dfe7-49b4-8a53-4c3f933c2112" providerId="ADAL" clId="{14FB0AF8-CF50-4B24-A492-9C3CA9B53DC7}" dt="2024-07-07T16:23:23.307" v="711" actId="1076"/>
          <ac:spMkLst>
            <pc:docMk/>
            <pc:sldMk cId="2946138739" sldId="319"/>
            <ac:spMk id="19" creationId="{9BE3B321-E4EF-3749-0973-332C0BC68ED0}"/>
          </ac:spMkLst>
        </pc:spChg>
        <pc:spChg chg="add del">
          <ac:chgData name="Soyez-Lozach Brewal" userId="f8597704-dfe7-49b4-8a53-4c3f933c2112" providerId="ADAL" clId="{14FB0AF8-CF50-4B24-A492-9C3CA9B53DC7}" dt="2024-07-07T16:24:39.839" v="717" actId="478"/>
          <ac:spMkLst>
            <pc:docMk/>
            <pc:sldMk cId="2946138739" sldId="319"/>
            <ac:spMk id="20" creationId="{47AA082C-FFDA-A03F-0C1E-CB3193EE22D3}"/>
          </ac:spMkLst>
        </pc:spChg>
        <pc:spChg chg="add mod">
          <ac:chgData name="Soyez-Lozach Brewal" userId="f8597704-dfe7-49b4-8a53-4c3f933c2112" providerId="ADAL" clId="{14FB0AF8-CF50-4B24-A492-9C3CA9B53DC7}" dt="2024-07-08T06:56:09.777" v="4813" actId="20577"/>
          <ac:spMkLst>
            <pc:docMk/>
            <pc:sldMk cId="2946138739" sldId="319"/>
            <ac:spMk id="22" creationId="{D65C7C4D-E9F2-6058-BB0A-F235BECB7EEA}"/>
          </ac:spMkLst>
        </pc:spChg>
        <pc:spChg chg="add del mod">
          <ac:chgData name="Soyez-Lozach Brewal" userId="f8597704-dfe7-49b4-8a53-4c3f933c2112" providerId="ADAL" clId="{14FB0AF8-CF50-4B24-A492-9C3CA9B53DC7}" dt="2024-07-07T16:42:02.041" v="925"/>
          <ac:spMkLst>
            <pc:docMk/>
            <pc:sldMk cId="2946138739" sldId="319"/>
            <ac:spMk id="26" creationId="{7A8F65C4-8337-1F52-2A0A-B506EE22907A}"/>
          </ac:spMkLst>
        </pc:spChg>
        <pc:spChg chg="add del mod">
          <ac:chgData name="Soyez-Lozach Brewal" userId="f8597704-dfe7-49b4-8a53-4c3f933c2112" providerId="ADAL" clId="{14FB0AF8-CF50-4B24-A492-9C3CA9B53DC7}" dt="2024-07-07T16:42:58.364" v="933" actId="478"/>
          <ac:spMkLst>
            <pc:docMk/>
            <pc:sldMk cId="2946138739" sldId="319"/>
            <ac:spMk id="27" creationId="{9D924371-76C4-5208-1EBC-4D4CF134E359}"/>
          </ac:spMkLst>
        </pc:spChg>
        <pc:spChg chg="add mod">
          <ac:chgData name="Soyez-Lozach Brewal" userId="f8597704-dfe7-49b4-8a53-4c3f933c2112" providerId="ADAL" clId="{14FB0AF8-CF50-4B24-A492-9C3CA9B53DC7}" dt="2024-07-07T16:43:20.759" v="935" actId="1076"/>
          <ac:spMkLst>
            <pc:docMk/>
            <pc:sldMk cId="2946138739" sldId="319"/>
            <ac:spMk id="28" creationId="{5791353D-AA2D-BD24-4601-34BBCB6C721D}"/>
          </ac:spMkLst>
        </pc:spChg>
        <pc:spChg chg="add mod">
          <ac:chgData name="Soyez-Lozach Brewal" userId="f8597704-dfe7-49b4-8a53-4c3f933c2112" providerId="ADAL" clId="{14FB0AF8-CF50-4B24-A492-9C3CA9B53DC7}" dt="2024-07-07T16:47:44.698" v="1036" actId="1076"/>
          <ac:spMkLst>
            <pc:docMk/>
            <pc:sldMk cId="2946138739" sldId="319"/>
            <ac:spMk id="29" creationId="{8378745E-0AF1-2102-12D3-DD350CCEBCBF}"/>
          </ac:spMkLst>
        </pc:spChg>
        <pc:spChg chg="add del mod">
          <ac:chgData name="Soyez-Lozach Brewal" userId="f8597704-dfe7-49b4-8a53-4c3f933c2112" providerId="ADAL" clId="{14FB0AF8-CF50-4B24-A492-9C3CA9B53DC7}" dt="2024-07-08T07:54:27.920" v="6732" actId="21"/>
          <ac:spMkLst>
            <pc:docMk/>
            <pc:sldMk cId="2946138739" sldId="319"/>
            <ac:spMk id="30" creationId="{F658FBF5-827D-B375-4435-62A24E705D10}"/>
          </ac:spMkLst>
        </pc:spChg>
        <pc:spChg chg="add del mod">
          <ac:chgData name="Soyez-Lozach Brewal" userId="f8597704-dfe7-49b4-8a53-4c3f933c2112" providerId="ADAL" clId="{14FB0AF8-CF50-4B24-A492-9C3CA9B53DC7}" dt="2024-07-07T16:49:44.335" v="1060"/>
          <ac:spMkLst>
            <pc:docMk/>
            <pc:sldMk cId="2946138739" sldId="319"/>
            <ac:spMk id="31" creationId="{2122E437-D2A7-E064-9803-665BB847CF28}"/>
          </ac:spMkLst>
        </pc:spChg>
        <pc:spChg chg="add mod">
          <ac:chgData name="Soyez-Lozach Brewal" userId="f8597704-dfe7-49b4-8a53-4c3f933c2112" providerId="ADAL" clId="{14FB0AF8-CF50-4B24-A492-9C3CA9B53DC7}" dt="2024-07-07T16:50:33.985" v="1129" actId="1076"/>
          <ac:spMkLst>
            <pc:docMk/>
            <pc:sldMk cId="2946138739" sldId="319"/>
            <ac:spMk id="32" creationId="{E1613029-FAE8-3976-7D1F-487FE45AA547}"/>
          </ac:spMkLst>
        </pc:spChg>
        <pc:spChg chg="add mod">
          <ac:chgData name="Soyez-Lozach Brewal" userId="f8597704-dfe7-49b4-8a53-4c3f933c2112" providerId="ADAL" clId="{14FB0AF8-CF50-4B24-A492-9C3CA9B53DC7}" dt="2024-07-08T04:56:17.499" v="2887" actId="1076"/>
          <ac:spMkLst>
            <pc:docMk/>
            <pc:sldMk cId="2946138739" sldId="319"/>
            <ac:spMk id="33" creationId="{4432B66B-EF35-2C17-E497-3384DEBD72FD}"/>
          </ac:spMkLst>
        </pc:spChg>
        <pc:spChg chg="add mod">
          <ac:chgData name="Soyez-Lozach Brewal" userId="f8597704-dfe7-49b4-8a53-4c3f933c2112" providerId="ADAL" clId="{14FB0AF8-CF50-4B24-A492-9C3CA9B53DC7}" dt="2024-07-08T06:56:45.862" v="4815" actId="13926"/>
          <ac:spMkLst>
            <pc:docMk/>
            <pc:sldMk cId="2946138739" sldId="319"/>
            <ac:spMk id="34" creationId="{7146B99D-CB95-0E73-F66C-89F4F43855FF}"/>
          </ac:spMkLst>
        </pc:spChg>
        <pc:graphicFrameChg chg="add del mod">
          <ac:chgData name="Soyez-Lozach Brewal" userId="f8597704-dfe7-49b4-8a53-4c3f933c2112" providerId="ADAL" clId="{14FB0AF8-CF50-4B24-A492-9C3CA9B53DC7}" dt="2024-07-07T15:11:50.621" v="357" actId="478"/>
          <ac:graphicFrameMkLst>
            <pc:docMk/>
            <pc:sldMk cId="2946138739" sldId="319"/>
            <ac:graphicFrameMk id="7" creationId="{E1B45190-63D2-71D9-C726-240C413D6B59}"/>
          </ac:graphicFrameMkLst>
        </pc:graphicFrameChg>
        <pc:graphicFrameChg chg="add mod">
          <ac:chgData name="Soyez-Lozach Brewal" userId="f8597704-dfe7-49b4-8a53-4c3f933c2112" providerId="ADAL" clId="{14FB0AF8-CF50-4B24-A492-9C3CA9B53DC7}" dt="2024-07-07T16:23:53.590" v="715" actId="113"/>
          <ac:graphicFrameMkLst>
            <pc:docMk/>
            <pc:sldMk cId="2946138739" sldId="319"/>
            <ac:graphicFrameMk id="12" creationId="{74182B44-8DE9-3751-D1EF-09518EE04277}"/>
          </ac:graphicFrameMkLst>
        </pc:graphicFrameChg>
        <pc:graphicFrameChg chg="add mod">
          <ac:chgData name="Soyez-Lozach Brewal" userId="f8597704-dfe7-49b4-8a53-4c3f933c2112" providerId="ADAL" clId="{14FB0AF8-CF50-4B24-A492-9C3CA9B53DC7}" dt="2024-07-07T16:23:49.894" v="714" actId="113"/>
          <ac:graphicFrameMkLst>
            <pc:docMk/>
            <pc:sldMk cId="2946138739" sldId="319"/>
            <ac:graphicFrameMk id="18" creationId="{B53FFE9F-BC08-B9A7-9966-E7E3884D854D}"/>
          </ac:graphicFrameMkLst>
        </pc:graphicFrameChg>
        <pc:graphicFrameChg chg="add mod">
          <ac:chgData name="Soyez-Lozach Brewal" userId="f8597704-dfe7-49b4-8a53-4c3f933c2112" providerId="ADAL" clId="{14FB0AF8-CF50-4B24-A492-9C3CA9B53DC7}" dt="2024-07-08T04:57:28.774" v="2888"/>
          <ac:graphicFrameMkLst>
            <pc:docMk/>
            <pc:sldMk cId="2946138739" sldId="319"/>
            <ac:graphicFrameMk id="25" creationId="{CD1D6C8C-1A3A-8D8B-11DA-8AEEDF6C6AA2}"/>
          </ac:graphicFrameMkLst>
        </pc:graphicFrameChg>
        <pc:graphicFrameChg chg="add mod">
          <ac:chgData name="Soyez-Lozach Brewal" userId="f8597704-dfe7-49b4-8a53-4c3f933c2112" providerId="ADAL" clId="{14FB0AF8-CF50-4B24-A492-9C3CA9B53DC7}" dt="2024-07-08T12:07:40.910" v="10457" actId="478"/>
          <ac:graphicFrameMkLst>
            <pc:docMk/>
            <pc:sldMk cId="2946138739" sldId="319"/>
            <ac:graphicFrameMk id="35" creationId="{A4208C14-DB1B-37C1-B707-5C1DD9B0B934}"/>
          </ac:graphicFrameMkLst>
        </pc:graphicFrameChg>
      </pc:sldChg>
      <pc:sldChg chg="addSp delSp modSp del mod">
        <pc:chgData name="Soyez-Lozach Brewal" userId="f8597704-dfe7-49b4-8a53-4c3f933c2112" providerId="ADAL" clId="{14FB0AF8-CF50-4B24-A492-9C3CA9B53DC7}" dt="2024-07-05T08:40:55.041" v="197" actId="47"/>
        <pc:sldMkLst>
          <pc:docMk/>
          <pc:sldMk cId="3203801779" sldId="319"/>
        </pc:sldMkLst>
        <pc:spChg chg="add mod">
          <ac:chgData name="Soyez-Lozach Brewal" userId="f8597704-dfe7-49b4-8a53-4c3f933c2112" providerId="ADAL" clId="{14FB0AF8-CF50-4B24-A492-9C3CA9B53DC7}" dt="2024-07-05T08:40:54.122" v="196" actId="478"/>
          <ac:spMkLst>
            <pc:docMk/>
            <pc:sldMk cId="3203801779" sldId="319"/>
            <ac:spMk id="6" creationId="{460D4DB4-DFE2-4D3B-D577-36DAC0FC6207}"/>
          </ac:spMkLst>
        </pc:spChg>
        <pc:picChg chg="del mod">
          <ac:chgData name="Soyez-Lozach Brewal" userId="f8597704-dfe7-49b4-8a53-4c3f933c2112" providerId="ADAL" clId="{14FB0AF8-CF50-4B24-A492-9C3CA9B53DC7}" dt="2024-07-05T08:40:54.122" v="196" actId="478"/>
          <ac:picMkLst>
            <pc:docMk/>
            <pc:sldMk cId="3203801779" sldId="319"/>
            <ac:picMk id="5" creationId="{3BC6D633-F845-E085-2395-3E56A7759AC6}"/>
          </ac:picMkLst>
        </pc:picChg>
      </pc:sldChg>
      <pc:sldChg chg="delSp del mod delAnim">
        <pc:chgData name="Soyez-Lozach Brewal" userId="f8597704-dfe7-49b4-8a53-4c3f933c2112" providerId="ADAL" clId="{14FB0AF8-CF50-4B24-A492-9C3CA9B53DC7}" dt="2024-07-07T14:30:01.279" v="323" actId="47"/>
        <pc:sldMkLst>
          <pc:docMk/>
          <pc:sldMk cId="53612302" sldId="320"/>
        </pc:sldMkLst>
        <pc:picChg chg="del">
          <ac:chgData name="Soyez-Lozach Brewal" userId="f8597704-dfe7-49b4-8a53-4c3f933c2112" providerId="ADAL" clId="{14FB0AF8-CF50-4B24-A492-9C3CA9B53DC7}" dt="2024-07-05T08:40:46.900" v="194" actId="478"/>
          <ac:picMkLst>
            <pc:docMk/>
            <pc:sldMk cId="53612302" sldId="320"/>
            <ac:picMk id="7" creationId="{5292CCAB-9F2E-C47C-63C4-6445BEF39153}"/>
          </ac:picMkLst>
        </pc:picChg>
      </pc:sldChg>
      <pc:sldChg chg="addSp delSp modSp new del mod ord modNotesTx">
        <pc:chgData name="Soyez-Lozach Brewal" userId="f8597704-dfe7-49b4-8a53-4c3f933c2112" providerId="ADAL" clId="{14FB0AF8-CF50-4B24-A492-9C3CA9B53DC7}" dt="2024-07-08T11:56:33.134" v="10244" actId="47"/>
        <pc:sldMkLst>
          <pc:docMk/>
          <pc:sldMk cId="2363272157" sldId="320"/>
        </pc:sldMkLst>
        <pc:spChg chg="mod">
          <ac:chgData name="Soyez-Lozach Brewal" userId="f8597704-dfe7-49b4-8a53-4c3f933c2112" providerId="ADAL" clId="{14FB0AF8-CF50-4B24-A492-9C3CA9B53DC7}" dt="2024-07-07T15:17:49.069" v="576" actId="20577"/>
          <ac:spMkLst>
            <pc:docMk/>
            <pc:sldMk cId="2363272157" sldId="320"/>
            <ac:spMk id="2" creationId="{CA3596AF-7BD0-A6D1-63EF-31BBEFB9ADD5}"/>
          </ac:spMkLst>
        </pc:spChg>
        <pc:spChg chg="del mod">
          <ac:chgData name="Soyez-Lozach Brewal" userId="f8597704-dfe7-49b4-8a53-4c3f933c2112" providerId="ADAL" clId="{14FB0AF8-CF50-4B24-A492-9C3CA9B53DC7}" dt="2024-07-07T15:14:45.582" v="537" actId="1957"/>
          <ac:spMkLst>
            <pc:docMk/>
            <pc:sldMk cId="2363272157" sldId="320"/>
            <ac:spMk id="4" creationId="{58E05A80-B71E-170C-690D-2C9DF55FBCB4}"/>
          </ac:spMkLst>
        </pc:spChg>
        <pc:spChg chg="add mod">
          <ac:chgData name="Soyez-Lozach Brewal" userId="f8597704-dfe7-49b4-8a53-4c3f933c2112" providerId="ADAL" clId="{14FB0AF8-CF50-4B24-A492-9C3CA9B53DC7}" dt="2024-07-08T06:50:14.646" v="4695" actId="13926"/>
          <ac:spMkLst>
            <pc:docMk/>
            <pc:sldMk cId="2363272157" sldId="320"/>
            <ac:spMk id="13" creationId="{8B0AD683-38DC-21AD-0446-06F6256C2CFB}"/>
          </ac:spMkLst>
        </pc:spChg>
        <pc:spChg chg="add mod">
          <ac:chgData name="Soyez-Lozach Brewal" userId="f8597704-dfe7-49b4-8a53-4c3f933c2112" providerId="ADAL" clId="{14FB0AF8-CF50-4B24-A492-9C3CA9B53DC7}" dt="2024-07-07T17:09:33.980" v="1394" actId="1076"/>
          <ac:spMkLst>
            <pc:docMk/>
            <pc:sldMk cId="2363272157" sldId="320"/>
            <ac:spMk id="14" creationId="{ABDC1B77-5C61-EDCF-A3A6-A9FFA99CBD5F}"/>
          </ac:spMkLst>
        </pc:spChg>
        <pc:spChg chg="add mod">
          <ac:chgData name="Soyez-Lozach Brewal" userId="f8597704-dfe7-49b4-8a53-4c3f933c2112" providerId="ADAL" clId="{14FB0AF8-CF50-4B24-A492-9C3CA9B53DC7}" dt="2024-07-08T06:46:35.730" v="4621" actId="20577"/>
          <ac:spMkLst>
            <pc:docMk/>
            <pc:sldMk cId="2363272157" sldId="320"/>
            <ac:spMk id="15" creationId="{2EEAC693-D73A-06CF-2AA2-3530AA1FC943}"/>
          </ac:spMkLst>
        </pc:spChg>
        <pc:spChg chg="add mod">
          <ac:chgData name="Soyez-Lozach Brewal" userId="f8597704-dfe7-49b4-8a53-4c3f933c2112" providerId="ADAL" clId="{14FB0AF8-CF50-4B24-A492-9C3CA9B53DC7}" dt="2024-07-08T06:06:46.773" v="4396" actId="20577"/>
          <ac:spMkLst>
            <pc:docMk/>
            <pc:sldMk cId="2363272157" sldId="320"/>
            <ac:spMk id="17" creationId="{CE9963B4-F19E-EAB2-D7CA-B1D2DE51BF36}"/>
          </ac:spMkLst>
        </pc:spChg>
        <pc:graphicFrameChg chg="add mod">
          <ac:chgData name="Soyez-Lozach Brewal" userId="f8597704-dfe7-49b4-8a53-4c3f933c2112" providerId="ADAL" clId="{14FB0AF8-CF50-4B24-A492-9C3CA9B53DC7}" dt="2024-07-08T10:22:02.600" v="8358" actId="1076"/>
          <ac:graphicFrameMkLst>
            <pc:docMk/>
            <pc:sldMk cId="2363272157" sldId="320"/>
            <ac:graphicFrameMk id="7" creationId="{BA99BD85-2746-CD16-58C1-970F66C6F669}"/>
          </ac:graphicFrameMkLst>
        </pc:graphicFrameChg>
        <pc:graphicFrameChg chg="add mod">
          <ac:chgData name="Soyez-Lozach Brewal" userId="f8597704-dfe7-49b4-8a53-4c3f933c2112" providerId="ADAL" clId="{14FB0AF8-CF50-4B24-A492-9C3CA9B53DC7}" dt="2024-07-07T15:59:10.145" v="608"/>
          <ac:graphicFrameMkLst>
            <pc:docMk/>
            <pc:sldMk cId="2363272157" sldId="320"/>
            <ac:graphicFrameMk id="12" creationId="{6B8AFC96-DBD3-FFCD-93C9-86D29A021461}"/>
          </ac:graphicFrameMkLst>
        </pc:graphicFrameChg>
        <pc:graphicFrameChg chg="add mod">
          <ac:chgData name="Soyez-Lozach Brewal" userId="f8597704-dfe7-49b4-8a53-4c3f933c2112" providerId="ADAL" clId="{14FB0AF8-CF50-4B24-A492-9C3CA9B53DC7}" dt="2024-07-08T11:54:40.907" v="10236" actId="478"/>
          <ac:graphicFrameMkLst>
            <pc:docMk/>
            <pc:sldMk cId="2363272157" sldId="320"/>
            <ac:graphicFrameMk id="16" creationId="{50472251-30D4-9E1E-296C-B66CE6B4CAA5}"/>
          </ac:graphicFrameMkLst>
        </pc:graphicFrameChg>
        <pc:graphicFrameChg chg="add mod">
          <ac:chgData name="Soyez-Lozach Brewal" userId="f8597704-dfe7-49b4-8a53-4c3f933c2112" providerId="ADAL" clId="{14FB0AF8-CF50-4B24-A492-9C3CA9B53DC7}" dt="2024-07-08T04:46:44.208" v="2810"/>
          <ac:graphicFrameMkLst>
            <pc:docMk/>
            <pc:sldMk cId="2363272157" sldId="320"/>
            <ac:graphicFrameMk id="18" creationId="{4D555576-A044-82A3-A705-940E6582A963}"/>
          </ac:graphicFrameMkLst>
        </pc:graphicFrameChg>
      </pc:sldChg>
      <pc:sldChg chg="addSp delSp modSp new del mod ord modNotesTx">
        <pc:chgData name="Soyez-Lozach Brewal" userId="f8597704-dfe7-49b4-8a53-4c3f933c2112" providerId="ADAL" clId="{14FB0AF8-CF50-4B24-A492-9C3CA9B53DC7}" dt="2024-07-08T12:56:00.403" v="12680" actId="47"/>
        <pc:sldMkLst>
          <pc:docMk/>
          <pc:sldMk cId="1582559608" sldId="321"/>
        </pc:sldMkLst>
        <pc:spChg chg="mod">
          <ac:chgData name="Soyez-Lozach Brewal" userId="f8597704-dfe7-49b4-8a53-4c3f933c2112" providerId="ADAL" clId="{14FB0AF8-CF50-4B24-A492-9C3CA9B53DC7}" dt="2024-07-07T16:37:38.021" v="870" actId="20577"/>
          <ac:spMkLst>
            <pc:docMk/>
            <pc:sldMk cId="1582559608" sldId="321"/>
            <ac:spMk id="2" creationId="{CBAE12DF-AB4C-A1CF-A467-D424D01AB7C3}"/>
          </ac:spMkLst>
        </pc:spChg>
        <pc:spChg chg="add mod">
          <ac:chgData name="Soyez-Lozach Brewal" userId="f8597704-dfe7-49b4-8a53-4c3f933c2112" providerId="ADAL" clId="{14FB0AF8-CF50-4B24-A492-9C3CA9B53DC7}" dt="2024-07-08T07:55:03.328" v="6821" actId="20577"/>
          <ac:spMkLst>
            <pc:docMk/>
            <pc:sldMk cId="1582559608" sldId="321"/>
            <ac:spMk id="4" creationId="{105A5934-E1EF-757E-257C-87ED0ED41EB4}"/>
          </ac:spMkLst>
        </pc:spChg>
        <pc:spChg chg="del">
          <ac:chgData name="Soyez-Lozach Brewal" userId="f8597704-dfe7-49b4-8a53-4c3f933c2112" providerId="ADAL" clId="{14FB0AF8-CF50-4B24-A492-9C3CA9B53DC7}" dt="2024-07-07T16:39:39.959" v="871"/>
          <ac:spMkLst>
            <pc:docMk/>
            <pc:sldMk cId="1582559608" sldId="321"/>
            <ac:spMk id="4" creationId="{4129AF56-CAFB-C8C7-12BD-39A003658DA9}"/>
          </ac:spMkLst>
        </pc:spChg>
        <pc:spChg chg="add del">
          <ac:chgData name="Soyez-Lozach Brewal" userId="f8597704-dfe7-49b4-8a53-4c3f933c2112" providerId="ADAL" clId="{14FB0AF8-CF50-4B24-A492-9C3CA9B53DC7}" dt="2024-07-07T16:42:18.597" v="927" actId="478"/>
          <ac:spMkLst>
            <pc:docMk/>
            <pc:sldMk cId="1582559608" sldId="321"/>
            <ac:spMk id="6" creationId="{A78A6D85-C696-F14A-DF5C-C559F0B2737B}"/>
          </ac:spMkLst>
        </pc:spChg>
        <pc:spChg chg="add del mod">
          <ac:chgData name="Soyez-Lozach Brewal" userId="f8597704-dfe7-49b4-8a53-4c3f933c2112" providerId="ADAL" clId="{14FB0AF8-CF50-4B24-A492-9C3CA9B53DC7}" dt="2024-07-07T17:02:00.818" v="1218" actId="478"/>
          <ac:spMkLst>
            <pc:docMk/>
            <pc:sldMk cId="1582559608" sldId="321"/>
            <ac:spMk id="7" creationId="{9D504052-FE23-F963-082F-3202B0E6A6D4}"/>
          </ac:spMkLst>
        </pc:spChg>
        <pc:spChg chg="add mod">
          <ac:chgData name="Soyez-Lozach Brewal" userId="f8597704-dfe7-49b4-8a53-4c3f933c2112" providerId="ADAL" clId="{14FB0AF8-CF50-4B24-A492-9C3CA9B53DC7}" dt="2024-07-08T05:57:27.223" v="3923" actId="1076"/>
          <ac:spMkLst>
            <pc:docMk/>
            <pc:sldMk cId="1582559608" sldId="321"/>
            <ac:spMk id="8" creationId="{6C23B49D-FE99-ABBA-36DD-0CDBEA0CCC47}"/>
          </ac:spMkLst>
        </pc:spChg>
        <pc:spChg chg="add mod">
          <ac:chgData name="Soyez-Lozach Brewal" userId="f8597704-dfe7-49b4-8a53-4c3f933c2112" providerId="ADAL" clId="{14FB0AF8-CF50-4B24-A492-9C3CA9B53DC7}" dt="2024-07-07T16:51:53.170" v="1131" actId="1076"/>
          <ac:spMkLst>
            <pc:docMk/>
            <pc:sldMk cId="1582559608" sldId="321"/>
            <ac:spMk id="10" creationId="{2B8C7CDD-A867-4135-75AA-9FA3F37CA1B4}"/>
          </ac:spMkLst>
        </pc:spChg>
        <pc:spChg chg="add mod">
          <ac:chgData name="Soyez-Lozach Brewal" userId="f8597704-dfe7-49b4-8a53-4c3f933c2112" providerId="ADAL" clId="{14FB0AF8-CF50-4B24-A492-9C3CA9B53DC7}" dt="2024-07-08T06:58:36.578" v="4822" actId="13926"/>
          <ac:spMkLst>
            <pc:docMk/>
            <pc:sldMk cId="1582559608" sldId="321"/>
            <ac:spMk id="13" creationId="{9B4FEB52-C6FD-AD3A-27D9-161BE023A233}"/>
          </ac:spMkLst>
        </pc:spChg>
        <pc:spChg chg="add mod">
          <ac:chgData name="Soyez-Lozach Brewal" userId="f8597704-dfe7-49b4-8a53-4c3f933c2112" providerId="ADAL" clId="{14FB0AF8-CF50-4B24-A492-9C3CA9B53DC7}" dt="2024-07-07T17:01:01.239" v="1211"/>
          <ac:spMkLst>
            <pc:docMk/>
            <pc:sldMk cId="1582559608" sldId="321"/>
            <ac:spMk id="14" creationId="{A99DD8BB-5CCC-52B9-544C-65674351C5BA}"/>
          </ac:spMkLst>
        </pc:spChg>
        <pc:spChg chg="add mod">
          <ac:chgData name="Soyez-Lozach Brewal" userId="f8597704-dfe7-49b4-8a53-4c3f933c2112" providerId="ADAL" clId="{14FB0AF8-CF50-4B24-A492-9C3CA9B53DC7}" dt="2024-07-07T17:02:45.189" v="1220" actId="1076"/>
          <ac:spMkLst>
            <pc:docMk/>
            <pc:sldMk cId="1582559608" sldId="321"/>
            <ac:spMk id="15" creationId="{E0324318-9E98-56D6-7A2E-709BEF6197B6}"/>
          </ac:spMkLst>
        </pc:spChg>
        <pc:spChg chg="add mod">
          <ac:chgData name="Soyez-Lozach Brewal" userId="f8597704-dfe7-49b4-8a53-4c3f933c2112" providerId="ADAL" clId="{14FB0AF8-CF50-4B24-A492-9C3CA9B53DC7}" dt="2024-07-08T06:59:05.219" v="4836" actId="20577"/>
          <ac:spMkLst>
            <pc:docMk/>
            <pc:sldMk cId="1582559608" sldId="321"/>
            <ac:spMk id="16" creationId="{3314FF3F-A680-45B2-17AF-BDC0D375E924}"/>
          </ac:spMkLst>
        </pc:spChg>
        <pc:spChg chg="add mod">
          <ac:chgData name="Soyez-Lozach Brewal" userId="f8597704-dfe7-49b4-8a53-4c3f933c2112" providerId="ADAL" clId="{14FB0AF8-CF50-4B24-A492-9C3CA9B53DC7}" dt="2024-07-08T04:42:19.907" v="2641"/>
          <ac:spMkLst>
            <pc:docMk/>
            <pc:sldMk cId="1582559608" sldId="321"/>
            <ac:spMk id="18" creationId="{C02F2679-8B2B-F0BF-B049-048E3D844E31}"/>
          </ac:spMkLst>
        </pc:spChg>
        <pc:spChg chg="add mod">
          <ac:chgData name="Soyez-Lozach Brewal" userId="f8597704-dfe7-49b4-8a53-4c3f933c2112" providerId="ADAL" clId="{14FB0AF8-CF50-4B24-A492-9C3CA9B53DC7}" dt="2024-07-08T04:42:19.907" v="2641"/>
          <ac:spMkLst>
            <pc:docMk/>
            <pc:sldMk cId="1582559608" sldId="321"/>
            <ac:spMk id="19" creationId="{D9DA1253-B898-65D4-ECCA-B16CED167F5C}"/>
          </ac:spMkLst>
        </pc:spChg>
        <pc:spChg chg="add del mod">
          <ac:chgData name="Soyez-Lozach Brewal" userId="f8597704-dfe7-49b4-8a53-4c3f933c2112" providerId="ADAL" clId="{14FB0AF8-CF50-4B24-A492-9C3CA9B53DC7}" dt="2024-07-08T04:44:22.038" v="2736" actId="478"/>
          <ac:spMkLst>
            <pc:docMk/>
            <pc:sldMk cId="1582559608" sldId="321"/>
            <ac:spMk id="21" creationId="{9F2F4332-1F44-9A01-5556-B6AA21931756}"/>
          </ac:spMkLst>
        </pc:spChg>
        <pc:spChg chg="add mod">
          <ac:chgData name="Soyez-Lozach Brewal" userId="f8597704-dfe7-49b4-8a53-4c3f933c2112" providerId="ADAL" clId="{14FB0AF8-CF50-4B24-A492-9C3CA9B53DC7}" dt="2024-07-08T07:54:30.515" v="6733"/>
          <ac:spMkLst>
            <pc:docMk/>
            <pc:sldMk cId="1582559608" sldId="321"/>
            <ac:spMk id="30" creationId="{F658FBF5-827D-B375-4435-62A24E705D10}"/>
          </ac:spMkLst>
        </pc:spChg>
        <pc:grpChg chg="add mod">
          <ac:chgData name="Soyez-Lozach Brewal" userId="f8597704-dfe7-49b4-8a53-4c3f933c2112" providerId="ADAL" clId="{14FB0AF8-CF50-4B24-A492-9C3CA9B53DC7}" dt="2024-07-08T04:42:19.907" v="2641"/>
          <ac:grpSpMkLst>
            <pc:docMk/>
            <pc:sldMk cId="1582559608" sldId="321"/>
            <ac:grpSpMk id="17" creationId="{597EB26F-0E0D-FDE2-4EBE-73D54A693312}"/>
          </ac:grpSpMkLst>
        </pc:grpChg>
        <pc:graphicFrameChg chg="add mod">
          <ac:chgData name="Soyez-Lozach Brewal" userId="f8597704-dfe7-49b4-8a53-4c3f933c2112" providerId="ADAL" clId="{14FB0AF8-CF50-4B24-A492-9C3CA9B53DC7}" dt="2024-07-08T06:15:21.964" v="4617" actId="207"/>
          <ac:graphicFrameMkLst>
            <pc:docMk/>
            <pc:sldMk cId="1582559608" sldId="321"/>
            <ac:graphicFrameMk id="5" creationId="{1BFCAAE2-2AA7-EC94-5049-5CC7FDDF5A0F}"/>
          </ac:graphicFrameMkLst>
        </pc:graphicFrameChg>
        <pc:graphicFrameChg chg="add mod">
          <ac:chgData name="Soyez-Lozach Brewal" userId="f8597704-dfe7-49b4-8a53-4c3f933c2112" providerId="ADAL" clId="{14FB0AF8-CF50-4B24-A492-9C3CA9B53DC7}" dt="2024-07-07T16:47:56.375" v="1038" actId="1076"/>
          <ac:graphicFrameMkLst>
            <pc:docMk/>
            <pc:sldMk cId="1582559608" sldId="321"/>
            <ac:graphicFrameMk id="9" creationId="{28F6596F-2218-2BE3-5667-506243E2DE3D}"/>
          </ac:graphicFrameMkLst>
        </pc:graphicFrameChg>
        <pc:graphicFrameChg chg="add mod">
          <ac:chgData name="Soyez-Lozach Brewal" userId="f8597704-dfe7-49b4-8a53-4c3f933c2112" providerId="ADAL" clId="{14FB0AF8-CF50-4B24-A492-9C3CA9B53DC7}" dt="2024-07-07T16:57:52.093" v="1142" actId="14100"/>
          <ac:graphicFrameMkLst>
            <pc:docMk/>
            <pc:sldMk cId="1582559608" sldId="321"/>
            <ac:graphicFrameMk id="11" creationId="{8A02641D-AA20-CAE2-A80B-8A5F1056B35C}"/>
          </ac:graphicFrameMkLst>
        </pc:graphicFrameChg>
        <pc:graphicFrameChg chg="add mod">
          <ac:chgData name="Soyez-Lozach Brewal" userId="f8597704-dfe7-49b4-8a53-4c3f933c2112" providerId="ADAL" clId="{14FB0AF8-CF50-4B24-A492-9C3CA9B53DC7}" dt="2024-07-08T04:42:28.173" v="2642"/>
          <ac:graphicFrameMkLst>
            <pc:docMk/>
            <pc:sldMk cId="1582559608" sldId="321"/>
            <ac:graphicFrameMk id="20" creationId="{695853C5-091B-FAD0-C538-79F7089E984A}"/>
          </ac:graphicFrameMkLst>
        </pc:graphicFrameChg>
      </pc:sldChg>
      <pc:sldChg chg="modSp new del mod">
        <pc:chgData name="Soyez-Lozach Brewal" userId="f8597704-dfe7-49b4-8a53-4c3f933c2112" providerId="ADAL" clId="{14FB0AF8-CF50-4B24-A492-9C3CA9B53DC7}" dt="2024-07-07T14:29:41.122" v="314" actId="47"/>
        <pc:sldMkLst>
          <pc:docMk/>
          <pc:sldMk cId="4127811347" sldId="321"/>
        </pc:sldMkLst>
        <pc:spChg chg="mod">
          <ac:chgData name="Soyez-Lozach Brewal" userId="f8597704-dfe7-49b4-8a53-4c3f933c2112" providerId="ADAL" clId="{14FB0AF8-CF50-4B24-A492-9C3CA9B53DC7}" dt="2024-07-07T14:25:23.953" v="313" actId="20577"/>
          <ac:spMkLst>
            <pc:docMk/>
            <pc:sldMk cId="4127811347" sldId="321"/>
            <ac:spMk id="2" creationId="{F1B8674B-3145-C3F1-4A34-18F987CBE7F2}"/>
          </ac:spMkLst>
        </pc:spChg>
      </pc:sldChg>
      <pc:sldChg chg="addSp delSp modSp new mod modNotesTx">
        <pc:chgData name="Soyez-Lozach Brewal" userId="f8597704-dfe7-49b4-8a53-4c3f933c2112" providerId="ADAL" clId="{14FB0AF8-CF50-4B24-A492-9C3CA9B53DC7}" dt="2024-07-08T07:36:45.629" v="6017" actId="20577"/>
        <pc:sldMkLst>
          <pc:docMk/>
          <pc:sldMk cId="1694654177" sldId="322"/>
        </pc:sldMkLst>
        <pc:spChg chg="mod">
          <ac:chgData name="Soyez-Lozach Brewal" userId="f8597704-dfe7-49b4-8a53-4c3f933c2112" providerId="ADAL" clId="{14FB0AF8-CF50-4B24-A492-9C3CA9B53DC7}" dt="2024-07-08T05:08:30.811" v="2891" actId="27636"/>
          <ac:spMkLst>
            <pc:docMk/>
            <pc:sldMk cId="1694654177" sldId="322"/>
            <ac:spMk id="2" creationId="{D41F45FA-86C6-64C2-C4AF-9240643AE25F}"/>
          </ac:spMkLst>
        </pc:spChg>
        <pc:spChg chg="mod">
          <ac:chgData name="Soyez-Lozach Brewal" userId="f8597704-dfe7-49b4-8a53-4c3f933c2112" providerId="ADAL" clId="{14FB0AF8-CF50-4B24-A492-9C3CA9B53DC7}" dt="2024-07-08T05:08:30.815" v="2892" actId="27636"/>
          <ac:spMkLst>
            <pc:docMk/>
            <pc:sldMk cId="1694654177" sldId="322"/>
            <ac:spMk id="3" creationId="{FC51EDD4-2F44-EA63-FACE-EDB21ABBCBDD}"/>
          </ac:spMkLst>
        </pc:spChg>
        <pc:spChg chg="del">
          <ac:chgData name="Soyez-Lozach Brewal" userId="f8597704-dfe7-49b4-8a53-4c3f933c2112" providerId="ADAL" clId="{14FB0AF8-CF50-4B24-A492-9C3CA9B53DC7}" dt="2024-07-08T05:08:30.517" v="2890"/>
          <ac:spMkLst>
            <pc:docMk/>
            <pc:sldMk cId="1694654177" sldId="322"/>
            <ac:spMk id="4" creationId="{004E9F1D-3366-547A-E77D-F1C3A1F95419}"/>
          </ac:spMkLst>
        </pc:spChg>
        <pc:picChg chg="add mod">
          <ac:chgData name="Soyez-Lozach Brewal" userId="f8597704-dfe7-49b4-8a53-4c3f933c2112" providerId="ADAL" clId="{14FB0AF8-CF50-4B24-A492-9C3CA9B53DC7}" dt="2024-07-08T05:52:18.579" v="3619" actId="14100"/>
          <ac:picMkLst>
            <pc:docMk/>
            <pc:sldMk cId="1694654177" sldId="322"/>
            <ac:picMk id="6" creationId="{9039A69E-3B9E-3A0C-02EE-70382D3472A7}"/>
          </ac:picMkLst>
        </pc:picChg>
      </pc:sldChg>
      <pc:sldChg chg="addSp delSp modSp new mod">
        <pc:chgData name="Soyez-Lozach Brewal" userId="f8597704-dfe7-49b4-8a53-4c3f933c2112" providerId="ADAL" clId="{14FB0AF8-CF50-4B24-A492-9C3CA9B53DC7}" dt="2024-07-08T05:51:21.649" v="3611" actId="14100"/>
        <pc:sldMkLst>
          <pc:docMk/>
          <pc:sldMk cId="4163058458" sldId="323"/>
        </pc:sldMkLst>
        <pc:spChg chg="mod">
          <ac:chgData name="Soyez-Lozach Brewal" userId="f8597704-dfe7-49b4-8a53-4c3f933c2112" providerId="ADAL" clId="{14FB0AF8-CF50-4B24-A492-9C3CA9B53DC7}" dt="2024-07-08T05:09:02.994" v="2904" actId="27636"/>
          <ac:spMkLst>
            <pc:docMk/>
            <pc:sldMk cId="4163058458" sldId="323"/>
            <ac:spMk id="2" creationId="{0DB91AF4-F147-2047-3C9A-8E80313AA3AB}"/>
          </ac:spMkLst>
        </pc:spChg>
        <pc:spChg chg="mod">
          <ac:chgData name="Soyez-Lozach Brewal" userId="f8597704-dfe7-49b4-8a53-4c3f933c2112" providerId="ADAL" clId="{14FB0AF8-CF50-4B24-A492-9C3CA9B53DC7}" dt="2024-07-08T05:09:03.020" v="2905" actId="27636"/>
          <ac:spMkLst>
            <pc:docMk/>
            <pc:sldMk cId="4163058458" sldId="323"/>
            <ac:spMk id="3" creationId="{B53583CE-86CC-593E-CB25-09828E7A6686}"/>
          </ac:spMkLst>
        </pc:spChg>
        <pc:spChg chg="del">
          <ac:chgData name="Soyez-Lozach Brewal" userId="f8597704-dfe7-49b4-8a53-4c3f933c2112" providerId="ADAL" clId="{14FB0AF8-CF50-4B24-A492-9C3CA9B53DC7}" dt="2024-07-08T05:09:16.182" v="2910"/>
          <ac:spMkLst>
            <pc:docMk/>
            <pc:sldMk cId="4163058458" sldId="323"/>
            <ac:spMk id="4" creationId="{1EE17172-C0A0-CF90-9599-EAA0BE95ADD3}"/>
          </ac:spMkLst>
        </pc:spChg>
        <pc:picChg chg="add mod">
          <ac:chgData name="Soyez-Lozach Brewal" userId="f8597704-dfe7-49b4-8a53-4c3f933c2112" providerId="ADAL" clId="{14FB0AF8-CF50-4B24-A492-9C3CA9B53DC7}" dt="2024-07-08T05:51:21.649" v="3611" actId="14100"/>
          <ac:picMkLst>
            <pc:docMk/>
            <pc:sldMk cId="4163058458" sldId="323"/>
            <ac:picMk id="6" creationId="{45DFD868-3A88-7F6F-6A25-D44E85639670}"/>
          </ac:picMkLst>
        </pc:picChg>
      </pc:sldChg>
      <pc:sldChg chg="addSp delSp modSp new mod">
        <pc:chgData name="Soyez-Lozach Brewal" userId="f8597704-dfe7-49b4-8a53-4c3f933c2112" providerId="ADAL" clId="{14FB0AF8-CF50-4B24-A492-9C3CA9B53DC7}" dt="2024-07-08T05:53:11.329" v="3621" actId="14100"/>
        <pc:sldMkLst>
          <pc:docMk/>
          <pc:sldMk cId="2734211820" sldId="324"/>
        </pc:sldMkLst>
        <pc:spChg chg="mod">
          <ac:chgData name="Soyez-Lozach Brewal" userId="f8597704-dfe7-49b4-8a53-4c3f933c2112" providerId="ADAL" clId="{14FB0AF8-CF50-4B24-A492-9C3CA9B53DC7}" dt="2024-07-08T05:09:03.023" v="2907" actId="27636"/>
          <ac:spMkLst>
            <pc:docMk/>
            <pc:sldMk cId="2734211820" sldId="324"/>
            <ac:spMk id="2" creationId="{E64F6AB6-0002-0208-97E9-923404A83FCD}"/>
          </ac:spMkLst>
        </pc:spChg>
        <pc:spChg chg="mod">
          <ac:chgData name="Soyez-Lozach Brewal" userId="f8597704-dfe7-49b4-8a53-4c3f933c2112" providerId="ADAL" clId="{14FB0AF8-CF50-4B24-A492-9C3CA9B53DC7}" dt="2024-07-08T05:09:03.022" v="2906" actId="27636"/>
          <ac:spMkLst>
            <pc:docMk/>
            <pc:sldMk cId="2734211820" sldId="324"/>
            <ac:spMk id="3" creationId="{B3AD30CB-1DF9-AAA1-5BDB-24AC62E45E98}"/>
          </ac:spMkLst>
        </pc:spChg>
        <pc:spChg chg="del">
          <ac:chgData name="Soyez-Lozach Brewal" userId="f8597704-dfe7-49b4-8a53-4c3f933c2112" providerId="ADAL" clId="{14FB0AF8-CF50-4B24-A492-9C3CA9B53DC7}" dt="2024-07-08T05:09:22.197" v="2911"/>
          <ac:spMkLst>
            <pc:docMk/>
            <pc:sldMk cId="2734211820" sldId="324"/>
            <ac:spMk id="4" creationId="{9E931805-D339-4BC7-A629-5F42B1E55AB3}"/>
          </ac:spMkLst>
        </pc:spChg>
        <pc:picChg chg="add mod">
          <ac:chgData name="Soyez-Lozach Brewal" userId="f8597704-dfe7-49b4-8a53-4c3f933c2112" providerId="ADAL" clId="{14FB0AF8-CF50-4B24-A492-9C3CA9B53DC7}" dt="2024-07-08T05:53:11.329" v="3621" actId="14100"/>
          <ac:picMkLst>
            <pc:docMk/>
            <pc:sldMk cId="2734211820" sldId="324"/>
            <ac:picMk id="6" creationId="{F537F2A9-0BF2-E6F0-C00C-F818945DF6A9}"/>
          </ac:picMkLst>
        </pc:picChg>
      </pc:sldChg>
      <pc:sldChg chg="addSp delSp modSp new mod ord">
        <pc:chgData name="Soyez-Lozach Brewal" userId="f8597704-dfe7-49b4-8a53-4c3f933c2112" providerId="ADAL" clId="{14FB0AF8-CF50-4B24-A492-9C3CA9B53DC7}" dt="2024-07-08T07:42:27.783" v="6023" actId="1035"/>
        <pc:sldMkLst>
          <pc:docMk/>
          <pc:sldMk cId="3671625466" sldId="325"/>
        </pc:sldMkLst>
        <pc:spChg chg="mod">
          <ac:chgData name="Soyez-Lozach Brewal" userId="f8597704-dfe7-49b4-8a53-4c3f933c2112" providerId="ADAL" clId="{14FB0AF8-CF50-4B24-A492-9C3CA9B53DC7}" dt="2024-07-08T05:09:02.982" v="2903" actId="27636"/>
          <ac:spMkLst>
            <pc:docMk/>
            <pc:sldMk cId="3671625466" sldId="325"/>
            <ac:spMk id="2" creationId="{836D0E7C-B6C2-E2D3-2071-BFBCC78ACD42}"/>
          </ac:spMkLst>
        </pc:spChg>
        <pc:spChg chg="mod">
          <ac:chgData name="Soyez-Lozach Brewal" userId="f8597704-dfe7-49b4-8a53-4c3f933c2112" providerId="ADAL" clId="{14FB0AF8-CF50-4B24-A492-9C3CA9B53DC7}" dt="2024-07-08T05:09:02.981" v="2902" actId="27636"/>
          <ac:spMkLst>
            <pc:docMk/>
            <pc:sldMk cId="3671625466" sldId="325"/>
            <ac:spMk id="3" creationId="{0208F2E5-66AF-9234-8BA3-C94B92C5073E}"/>
          </ac:spMkLst>
        </pc:spChg>
        <pc:spChg chg="del">
          <ac:chgData name="Soyez-Lozach Brewal" userId="f8597704-dfe7-49b4-8a53-4c3f933c2112" providerId="ADAL" clId="{14FB0AF8-CF50-4B24-A492-9C3CA9B53DC7}" dt="2024-07-08T05:09:02.876" v="2901"/>
          <ac:spMkLst>
            <pc:docMk/>
            <pc:sldMk cId="3671625466" sldId="325"/>
            <ac:spMk id="4" creationId="{16D40FE4-13C5-115D-034C-743CDDAD2929}"/>
          </ac:spMkLst>
        </pc:spChg>
        <pc:picChg chg="add mod">
          <ac:chgData name="Soyez-Lozach Brewal" userId="f8597704-dfe7-49b4-8a53-4c3f933c2112" providerId="ADAL" clId="{14FB0AF8-CF50-4B24-A492-9C3CA9B53DC7}" dt="2024-07-08T07:42:27.783" v="6023" actId="1035"/>
          <ac:picMkLst>
            <pc:docMk/>
            <pc:sldMk cId="3671625466" sldId="325"/>
            <ac:picMk id="6" creationId="{9987DA7D-6BAB-E210-D6D5-148C128C9EAD}"/>
          </ac:picMkLst>
        </pc:picChg>
      </pc:sldChg>
      <pc:sldChg chg="addSp delSp modSp new mod modNotesTx">
        <pc:chgData name="Soyez-Lozach Brewal" userId="f8597704-dfe7-49b4-8a53-4c3f933c2112" providerId="ADAL" clId="{14FB0AF8-CF50-4B24-A492-9C3CA9B53DC7}" dt="2024-07-08T07:57:53.700" v="7394" actId="20577"/>
        <pc:sldMkLst>
          <pc:docMk/>
          <pc:sldMk cId="4207353164" sldId="326"/>
        </pc:sldMkLst>
        <pc:spChg chg="mod">
          <ac:chgData name="Soyez-Lozach Brewal" userId="f8597704-dfe7-49b4-8a53-4c3f933c2112" providerId="ADAL" clId="{14FB0AF8-CF50-4B24-A492-9C3CA9B53DC7}" dt="2024-07-08T05:09:38.003" v="2915" actId="27636"/>
          <ac:spMkLst>
            <pc:docMk/>
            <pc:sldMk cId="4207353164" sldId="326"/>
            <ac:spMk id="2" creationId="{B95B48FF-F215-A494-E2AC-62111F5B3D09}"/>
          </ac:spMkLst>
        </pc:spChg>
        <pc:spChg chg="mod">
          <ac:chgData name="Soyez-Lozach Brewal" userId="f8597704-dfe7-49b4-8a53-4c3f933c2112" providerId="ADAL" clId="{14FB0AF8-CF50-4B24-A492-9C3CA9B53DC7}" dt="2024-07-08T05:09:38.002" v="2914" actId="27636"/>
          <ac:spMkLst>
            <pc:docMk/>
            <pc:sldMk cId="4207353164" sldId="326"/>
            <ac:spMk id="3" creationId="{6679AF5A-97B3-E501-ABEC-4070B7031D0D}"/>
          </ac:spMkLst>
        </pc:spChg>
        <pc:spChg chg="del">
          <ac:chgData name="Soyez-Lozach Brewal" userId="f8597704-dfe7-49b4-8a53-4c3f933c2112" providerId="ADAL" clId="{14FB0AF8-CF50-4B24-A492-9C3CA9B53DC7}" dt="2024-07-08T05:09:37.889" v="2913"/>
          <ac:spMkLst>
            <pc:docMk/>
            <pc:sldMk cId="4207353164" sldId="326"/>
            <ac:spMk id="4" creationId="{7D33B752-46FF-DBBA-EF87-A82AE7467CA0}"/>
          </ac:spMkLst>
        </pc:spChg>
        <pc:picChg chg="add mod">
          <ac:chgData name="Soyez-Lozach Brewal" userId="f8597704-dfe7-49b4-8a53-4c3f933c2112" providerId="ADAL" clId="{14FB0AF8-CF50-4B24-A492-9C3CA9B53DC7}" dt="2024-07-08T05:52:59.687" v="3620" actId="14100"/>
          <ac:picMkLst>
            <pc:docMk/>
            <pc:sldMk cId="4207353164" sldId="326"/>
            <ac:picMk id="6" creationId="{52E9D446-48C7-E10E-A7FD-BEBAB8860825}"/>
          </ac:picMkLst>
        </pc:picChg>
      </pc:sldChg>
      <pc:sldChg chg="addSp delSp modSp new mod">
        <pc:chgData name="Soyez-Lozach Brewal" userId="f8597704-dfe7-49b4-8a53-4c3f933c2112" providerId="ADAL" clId="{14FB0AF8-CF50-4B24-A492-9C3CA9B53DC7}" dt="2024-07-08T13:31:18.494" v="13181" actId="115"/>
        <pc:sldMkLst>
          <pc:docMk/>
          <pc:sldMk cId="1261616450" sldId="327"/>
        </pc:sldMkLst>
        <pc:spChg chg="mod">
          <ac:chgData name="Soyez-Lozach Brewal" userId="f8597704-dfe7-49b4-8a53-4c3f933c2112" providerId="ADAL" clId="{14FB0AF8-CF50-4B24-A492-9C3CA9B53DC7}" dt="2024-07-08T09:59:24.837" v="8047" actId="20577"/>
          <ac:spMkLst>
            <pc:docMk/>
            <pc:sldMk cId="1261616450" sldId="327"/>
            <ac:spMk id="2" creationId="{A88E1458-36CB-AEF9-4A13-26D38FE903B7}"/>
          </ac:spMkLst>
        </pc:spChg>
        <pc:spChg chg="del mod">
          <ac:chgData name="Soyez-Lozach Brewal" userId="f8597704-dfe7-49b4-8a53-4c3f933c2112" providerId="ADAL" clId="{14FB0AF8-CF50-4B24-A492-9C3CA9B53DC7}" dt="2024-07-08T05:33:55.877" v="3223" actId="1957"/>
          <ac:spMkLst>
            <pc:docMk/>
            <pc:sldMk cId="1261616450" sldId="327"/>
            <ac:spMk id="4" creationId="{564599E4-3519-AF42-1334-91791360F7EE}"/>
          </ac:spMkLst>
        </pc:spChg>
        <pc:spChg chg="add mod">
          <ac:chgData name="Soyez-Lozach Brewal" userId="f8597704-dfe7-49b4-8a53-4c3f933c2112" providerId="ADAL" clId="{14FB0AF8-CF50-4B24-A492-9C3CA9B53DC7}" dt="2024-07-08T09:32:10.556" v="7667" actId="20577"/>
          <ac:spMkLst>
            <pc:docMk/>
            <pc:sldMk cId="1261616450" sldId="327"/>
            <ac:spMk id="12" creationId="{D612BEFD-C90D-526A-0C17-5A1293E5DE34}"/>
          </ac:spMkLst>
        </pc:spChg>
        <pc:spChg chg="add mod">
          <ac:chgData name="Soyez-Lozach Brewal" userId="f8597704-dfe7-49b4-8a53-4c3f933c2112" providerId="ADAL" clId="{14FB0AF8-CF50-4B24-A492-9C3CA9B53DC7}" dt="2024-07-08T11:56:01.495" v="10243" actId="17032"/>
          <ac:spMkLst>
            <pc:docMk/>
            <pc:sldMk cId="1261616450" sldId="327"/>
            <ac:spMk id="13" creationId="{3530BE26-1DE1-CE67-2E4F-FF7C7694B360}"/>
          </ac:spMkLst>
        </pc:spChg>
        <pc:spChg chg="add mod">
          <ac:chgData name="Soyez-Lozach Brewal" userId="f8597704-dfe7-49b4-8a53-4c3f933c2112" providerId="ADAL" clId="{14FB0AF8-CF50-4B24-A492-9C3CA9B53DC7}" dt="2024-07-08T05:56:55.049" v="3922" actId="313"/>
          <ac:spMkLst>
            <pc:docMk/>
            <pc:sldMk cId="1261616450" sldId="327"/>
            <ac:spMk id="14" creationId="{232B622F-2ABE-4474-940B-8FBA9ABFC441}"/>
          </ac:spMkLst>
        </pc:spChg>
        <pc:graphicFrameChg chg="add del mod">
          <ac:chgData name="Soyez-Lozach Brewal" userId="f8597704-dfe7-49b4-8a53-4c3f933c2112" providerId="ADAL" clId="{14FB0AF8-CF50-4B24-A492-9C3CA9B53DC7}" dt="2024-07-08T13:19:49.726" v="13026" actId="478"/>
          <ac:graphicFrameMkLst>
            <pc:docMk/>
            <pc:sldMk cId="1261616450" sldId="327"/>
            <ac:graphicFrameMk id="4" creationId="{3629D6CD-602F-1FE3-7FF8-722745CE77DF}"/>
          </ac:graphicFrameMkLst>
        </pc:graphicFrameChg>
        <pc:graphicFrameChg chg="add del mod">
          <ac:chgData name="Soyez-Lozach Brewal" userId="f8597704-dfe7-49b4-8a53-4c3f933c2112" providerId="ADAL" clId="{14FB0AF8-CF50-4B24-A492-9C3CA9B53DC7}" dt="2024-07-08T13:31:12.488" v="13176" actId="478"/>
          <ac:graphicFrameMkLst>
            <pc:docMk/>
            <pc:sldMk cId="1261616450" sldId="327"/>
            <ac:graphicFrameMk id="5" creationId="{604C8BDE-8CDC-7374-6CB1-8092DF1E47CA}"/>
          </ac:graphicFrameMkLst>
        </pc:graphicFrameChg>
        <pc:graphicFrameChg chg="add mod">
          <ac:chgData name="Soyez-Lozach Brewal" userId="f8597704-dfe7-49b4-8a53-4c3f933c2112" providerId="ADAL" clId="{14FB0AF8-CF50-4B24-A492-9C3CA9B53DC7}" dt="2024-07-08T13:31:18.494" v="13181" actId="115"/>
          <ac:graphicFrameMkLst>
            <pc:docMk/>
            <pc:sldMk cId="1261616450" sldId="327"/>
            <ac:graphicFrameMk id="6" creationId="{B909E077-C3A2-689C-4E1B-66C12CB5F526}"/>
          </ac:graphicFrameMkLst>
        </pc:graphicFrameChg>
        <pc:graphicFrameChg chg="add mod">
          <ac:chgData name="Soyez-Lozach Brewal" userId="f8597704-dfe7-49b4-8a53-4c3f933c2112" providerId="ADAL" clId="{14FB0AF8-CF50-4B24-A492-9C3CA9B53DC7}" dt="2024-07-08T05:54:39.154" v="3681"/>
          <ac:graphicFrameMkLst>
            <pc:docMk/>
            <pc:sldMk cId="1261616450" sldId="327"/>
            <ac:graphicFrameMk id="7" creationId="{5018C828-2689-1017-33F9-5764ABE9EA85}"/>
          </ac:graphicFrameMkLst>
        </pc:graphicFrameChg>
        <pc:graphicFrameChg chg="add del mod">
          <ac:chgData name="Soyez-Lozach Brewal" userId="f8597704-dfe7-49b4-8a53-4c3f933c2112" providerId="ADAL" clId="{14FB0AF8-CF50-4B24-A492-9C3CA9B53DC7}" dt="2024-07-08T05:40:35.400" v="3290" actId="478"/>
          <ac:graphicFrameMkLst>
            <pc:docMk/>
            <pc:sldMk cId="1261616450" sldId="327"/>
            <ac:graphicFrameMk id="10" creationId="{AE9CDA22-C544-2BC0-5868-770A0F4A981C}"/>
          </ac:graphicFrameMkLst>
        </pc:graphicFrameChg>
        <pc:graphicFrameChg chg="add del mod modGraphic">
          <ac:chgData name="Soyez-Lozach Brewal" userId="f8597704-dfe7-49b4-8a53-4c3f933c2112" providerId="ADAL" clId="{14FB0AF8-CF50-4B24-A492-9C3CA9B53DC7}" dt="2024-07-08T05:41:15.189" v="3296" actId="478"/>
          <ac:graphicFrameMkLst>
            <pc:docMk/>
            <pc:sldMk cId="1261616450" sldId="327"/>
            <ac:graphicFrameMk id="11" creationId="{18942A41-CD5F-318C-F67F-2B9E734C9F87}"/>
          </ac:graphicFrameMkLst>
        </pc:graphicFrameChg>
      </pc:sldChg>
      <pc:sldChg chg="addSp delSp modSp new mod ord">
        <pc:chgData name="Soyez-Lozach Brewal" userId="f8597704-dfe7-49b4-8a53-4c3f933c2112" providerId="ADAL" clId="{14FB0AF8-CF50-4B24-A492-9C3CA9B53DC7}" dt="2024-07-08T13:37:01.521" v="13190" actId="115"/>
        <pc:sldMkLst>
          <pc:docMk/>
          <pc:sldMk cId="595330450" sldId="328"/>
        </pc:sldMkLst>
        <pc:spChg chg="mod">
          <ac:chgData name="Soyez-Lozach Brewal" userId="f8597704-dfe7-49b4-8a53-4c3f933c2112" providerId="ADAL" clId="{14FB0AF8-CF50-4B24-A492-9C3CA9B53DC7}" dt="2024-07-08T13:15:23.101" v="12888" actId="1036"/>
          <ac:spMkLst>
            <pc:docMk/>
            <pc:sldMk cId="595330450" sldId="328"/>
            <ac:spMk id="2" creationId="{823731BA-CBF6-62A3-BC5A-4BE02DEDA8FD}"/>
          </ac:spMkLst>
        </pc:spChg>
        <pc:spChg chg="del">
          <ac:chgData name="Soyez-Lozach Brewal" userId="f8597704-dfe7-49b4-8a53-4c3f933c2112" providerId="ADAL" clId="{14FB0AF8-CF50-4B24-A492-9C3CA9B53DC7}" dt="2024-07-08T07:51:16.208" v="6482" actId="1032"/>
          <ac:spMkLst>
            <pc:docMk/>
            <pc:sldMk cId="595330450" sldId="328"/>
            <ac:spMk id="4" creationId="{20D44B98-A975-2A63-98FE-509DB20D4226}"/>
          </ac:spMkLst>
        </pc:spChg>
        <pc:spChg chg="add mod">
          <ac:chgData name="Soyez-Lozach Brewal" userId="f8597704-dfe7-49b4-8a53-4c3f933c2112" providerId="ADAL" clId="{14FB0AF8-CF50-4B24-A492-9C3CA9B53DC7}" dt="2024-07-08T13:15:29.683" v="12890"/>
          <ac:spMkLst>
            <pc:docMk/>
            <pc:sldMk cId="595330450" sldId="328"/>
            <ac:spMk id="23" creationId="{27D7C00F-1B01-27F8-A8F9-5BFD2C333A9A}"/>
          </ac:spMkLst>
        </pc:spChg>
        <pc:spChg chg="add mod">
          <ac:chgData name="Soyez-Lozach Brewal" userId="f8597704-dfe7-49b4-8a53-4c3f933c2112" providerId="ADAL" clId="{14FB0AF8-CF50-4B24-A492-9C3CA9B53DC7}" dt="2024-07-08T13:15:29.683" v="12890"/>
          <ac:spMkLst>
            <pc:docMk/>
            <pc:sldMk cId="595330450" sldId="328"/>
            <ac:spMk id="24" creationId="{F9E19DC7-7438-3CFA-8F70-92B1003EB217}"/>
          </ac:spMkLst>
        </pc:spChg>
        <pc:grpChg chg="add mod">
          <ac:chgData name="Soyez-Lozach Brewal" userId="f8597704-dfe7-49b4-8a53-4c3f933c2112" providerId="ADAL" clId="{14FB0AF8-CF50-4B24-A492-9C3CA9B53DC7}" dt="2024-07-08T13:15:29.683" v="12890"/>
          <ac:grpSpMkLst>
            <pc:docMk/>
            <pc:sldMk cId="595330450" sldId="328"/>
            <ac:grpSpMk id="22" creationId="{3D0AF7A2-431D-5E12-D8CB-C2039475192F}"/>
          </ac:grpSpMkLst>
        </pc:grpChg>
        <pc:graphicFrameChg chg="add mod modGraphic">
          <ac:chgData name="Soyez-Lozach Brewal" userId="f8597704-dfe7-49b4-8a53-4c3f933c2112" providerId="ADAL" clId="{14FB0AF8-CF50-4B24-A492-9C3CA9B53DC7}" dt="2024-07-08T13:12:02.789" v="12878" actId="12100"/>
          <ac:graphicFrameMkLst>
            <pc:docMk/>
            <pc:sldMk cId="595330450" sldId="328"/>
            <ac:graphicFrameMk id="5" creationId="{B5BA8BB6-522B-2453-8412-1E1E30B3E8D7}"/>
          </ac:graphicFrameMkLst>
        </pc:graphicFrameChg>
        <pc:graphicFrameChg chg="add del mod">
          <ac:chgData name="Soyez-Lozach Brewal" userId="f8597704-dfe7-49b4-8a53-4c3f933c2112" providerId="ADAL" clId="{14FB0AF8-CF50-4B24-A492-9C3CA9B53DC7}" dt="2024-07-08T13:36:54.538" v="13185" actId="478"/>
          <ac:graphicFrameMkLst>
            <pc:docMk/>
            <pc:sldMk cId="595330450" sldId="328"/>
            <ac:graphicFrameMk id="25" creationId="{55D98C08-D6E0-BB5B-5568-37EC1E6F6022}"/>
          </ac:graphicFrameMkLst>
        </pc:graphicFrameChg>
        <pc:graphicFrameChg chg="add mod">
          <ac:chgData name="Soyez-Lozach Brewal" userId="f8597704-dfe7-49b4-8a53-4c3f933c2112" providerId="ADAL" clId="{14FB0AF8-CF50-4B24-A492-9C3CA9B53DC7}" dt="2024-07-08T13:37:01.521" v="13190" actId="115"/>
          <ac:graphicFrameMkLst>
            <pc:docMk/>
            <pc:sldMk cId="595330450" sldId="328"/>
            <ac:graphicFrameMk id="26" creationId="{AAC87E10-5BAA-09C7-8B16-A2B9F4200E90}"/>
          </ac:graphicFrameMkLst>
        </pc:graphicFrameChg>
        <pc:picChg chg="add del mod">
          <ac:chgData name="Soyez-Lozach Brewal" userId="f8597704-dfe7-49b4-8a53-4c3f933c2112" providerId="ADAL" clId="{14FB0AF8-CF50-4B24-A492-9C3CA9B53DC7}" dt="2024-07-08T12:58:11.334" v="12691" actId="21"/>
          <ac:picMkLst>
            <pc:docMk/>
            <pc:sldMk cId="595330450" sldId="328"/>
            <ac:picMk id="7" creationId="{7B137930-3093-09CF-10AB-2F4B859921D5}"/>
          </ac:picMkLst>
        </pc:picChg>
        <pc:picChg chg="add del mod">
          <ac:chgData name="Soyez-Lozach Brewal" userId="f8597704-dfe7-49b4-8a53-4c3f933c2112" providerId="ADAL" clId="{14FB0AF8-CF50-4B24-A492-9C3CA9B53DC7}" dt="2024-07-08T13:01:08.869" v="12713" actId="21"/>
          <ac:picMkLst>
            <pc:docMk/>
            <pc:sldMk cId="595330450" sldId="328"/>
            <ac:picMk id="9" creationId="{0A0BC83E-5D70-960F-64B6-A0C17A841086}"/>
          </ac:picMkLst>
        </pc:picChg>
        <pc:picChg chg="add del mod">
          <ac:chgData name="Soyez-Lozach Brewal" userId="f8597704-dfe7-49b4-8a53-4c3f933c2112" providerId="ADAL" clId="{14FB0AF8-CF50-4B24-A492-9C3CA9B53DC7}" dt="2024-07-08T13:01:06.043" v="12712" actId="478"/>
          <ac:picMkLst>
            <pc:docMk/>
            <pc:sldMk cId="595330450" sldId="328"/>
            <ac:picMk id="11" creationId="{5183F492-ED6C-D818-50A2-5F5F52F1A55A}"/>
          </ac:picMkLst>
        </pc:picChg>
        <pc:picChg chg="add mod">
          <ac:chgData name="Soyez-Lozach Brewal" userId="f8597704-dfe7-49b4-8a53-4c3f933c2112" providerId="ADAL" clId="{14FB0AF8-CF50-4B24-A492-9C3CA9B53DC7}" dt="2024-07-08T13:08:30.574" v="12868" actId="14100"/>
          <ac:picMkLst>
            <pc:docMk/>
            <pc:sldMk cId="595330450" sldId="328"/>
            <ac:picMk id="13" creationId="{3B4CE77B-51AC-6624-61FD-9038D42EF059}"/>
          </ac:picMkLst>
        </pc:picChg>
        <pc:picChg chg="add mod">
          <ac:chgData name="Soyez-Lozach Brewal" userId="f8597704-dfe7-49b4-8a53-4c3f933c2112" providerId="ADAL" clId="{14FB0AF8-CF50-4B24-A492-9C3CA9B53DC7}" dt="2024-07-08T13:09:16.901" v="12870" actId="1076"/>
          <ac:picMkLst>
            <pc:docMk/>
            <pc:sldMk cId="595330450" sldId="328"/>
            <ac:picMk id="15" creationId="{5997FCA7-D483-5C3E-D43A-9B56E45E5708}"/>
          </ac:picMkLst>
        </pc:picChg>
        <pc:picChg chg="add mod">
          <ac:chgData name="Soyez-Lozach Brewal" userId="f8597704-dfe7-49b4-8a53-4c3f933c2112" providerId="ADAL" clId="{14FB0AF8-CF50-4B24-A492-9C3CA9B53DC7}" dt="2024-07-08T13:14:07.328" v="12881" actId="1076"/>
          <ac:picMkLst>
            <pc:docMk/>
            <pc:sldMk cId="595330450" sldId="328"/>
            <ac:picMk id="17" creationId="{BBD2CB9A-0C40-3976-2AB8-C9F27A6B4E5A}"/>
          </ac:picMkLst>
        </pc:picChg>
        <pc:picChg chg="add mod">
          <ac:chgData name="Soyez-Lozach Brewal" userId="f8597704-dfe7-49b4-8a53-4c3f933c2112" providerId="ADAL" clId="{14FB0AF8-CF50-4B24-A492-9C3CA9B53DC7}" dt="2024-07-08T13:13:53.386" v="12880" actId="1076"/>
          <ac:picMkLst>
            <pc:docMk/>
            <pc:sldMk cId="595330450" sldId="328"/>
            <ac:picMk id="19" creationId="{3E9BC4EB-7DB4-7630-6CC0-F8463BB51CF1}"/>
          </ac:picMkLst>
        </pc:picChg>
        <pc:picChg chg="add mod">
          <ac:chgData name="Soyez-Lozach Brewal" userId="f8597704-dfe7-49b4-8a53-4c3f933c2112" providerId="ADAL" clId="{14FB0AF8-CF50-4B24-A492-9C3CA9B53DC7}" dt="2024-07-08T13:15:07.187" v="12884" actId="1076"/>
          <ac:picMkLst>
            <pc:docMk/>
            <pc:sldMk cId="595330450" sldId="328"/>
            <ac:picMk id="21" creationId="{16471F91-4BF7-719B-4271-106104991A6E}"/>
          </ac:picMkLst>
        </pc:picChg>
      </pc:sldChg>
      <pc:sldChg chg="addSp delSp modSp new del mod modAnim modNotesTx">
        <pc:chgData name="Soyez-Lozach Brewal" userId="f8597704-dfe7-49b4-8a53-4c3f933c2112" providerId="ADAL" clId="{14FB0AF8-CF50-4B24-A492-9C3CA9B53DC7}" dt="2024-07-09T14:18:40.949" v="14020" actId="47"/>
        <pc:sldMkLst>
          <pc:docMk/>
          <pc:sldMk cId="2742697013" sldId="329"/>
        </pc:sldMkLst>
        <pc:spChg chg="mod">
          <ac:chgData name="Soyez-Lozach Brewal" userId="f8597704-dfe7-49b4-8a53-4c3f933c2112" providerId="ADAL" clId="{14FB0AF8-CF50-4B24-A492-9C3CA9B53DC7}" dt="2024-07-08T11:19:27.594" v="9657" actId="122"/>
          <ac:spMkLst>
            <pc:docMk/>
            <pc:sldMk cId="2742697013" sldId="329"/>
            <ac:spMk id="2" creationId="{8A9E1E6B-4A8F-23BB-AAF8-46798DB5E895}"/>
          </ac:spMkLst>
        </pc:spChg>
        <pc:spChg chg="mod">
          <ac:chgData name="Soyez-Lozach Brewal" userId="f8597704-dfe7-49b4-8a53-4c3f933c2112" providerId="ADAL" clId="{14FB0AF8-CF50-4B24-A492-9C3CA9B53DC7}" dt="2024-07-08T09:10:00.904" v="7518" actId="27636"/>
          <ac:spMkLst>
            <pc:docMk/>
            <pc:sldMk cId="2742697013" sldId="329"/>
            <ac:spMk id="3" creationId="{2B7CC05C-CA7F-4AAA-D123-FFC2B63C486D}"/>
          </ac:spMkLst>
        </pc:spChg>
        <pc:spChg chg="del">
          <ac:chgData name="Soyez-Lozach Brewal" userId="f8597704-dfe7-49b4-8a53-4c3f933c2112" providerId="ADAL" clId="{14FB0AF8-CF50-4B24-A492-9C3CA9B53DC7}" dt="2024-07-08T09:11:44.934" v="7519" actId="1032"/>
          <ac:spMkLst>
            <pc:docMk/>
            <pc:sldMk cId="2742697013" sldId="329"/>
            <ac:spMk id="4" creationId="{00C6CC2F-A7DF-A188-6A6F-FF02759CFE02}"/>
          </ac:spMkLst>
        </pc:spChg>
        <pc:spChg chg="add mod">
          <ac:chgData name="Soyez-Lozach Brewal" userId="f8597704-dfe7-49b4-8a53-4c3f933c2112" providerId="ADAL" clId="{14FB0AF8-CF50-4B24-A492-9C3CA9B53DC7}" dt="2024-07-08T10:06:34.050" v="8216" actId="1076"/>
          <ac:spMkLst>
            <pc:docMk/>
            <pc:sldMk cId="2742697013" sldId="329"/>
            <ac:spMk id="11" creationId="{DE2D2DA6-47B4-E496-CBA0-299B430DF09D}"/>
          </ac:spMkLst>
        </pc:spChg>
        <pc:spChg chg="add mod">
          <ac:chgData name="Soyez-Lozach Brewal" userId="f8597704-dfe7-49b4-8a53-4c3f933c2112" providerId="ADAL" clId="{14FB0AF8-CF50-4B24-A492-9C3CA9B53DC7}" dt="2024-07-08T11:22:06.080" v="9696" actId="13822"/>
          <ac:spMkLst>
            <pc:docMk/>
            <pc:sldMk cId="2742697013" sldId="329"/>
            <ac:spMk id="12" creationId="{997183C8-48DB-08D7-A1B5-E6FF24851511}"/>
          </ac:spMkLst>
        </pc:spChg>
        <pc:graphicFrameChg chg="add mod modGraphic">
          <ac:chgData name="Soyez-Lozach Brewal" userId="f8597704-dfe7-49b4-8a53-4c3f933c2112" providerId="ADAL" clId="{14FB0AF8-CF50-4B24-A492-9C3CA9B53DC7}" dt="2024-07-09T14:18:37.968" v="14019" actId="478"/>
          <ac:graphicFrameMkLst>
            <pc:docMk/>
            <pc:sldMk cId="2742697013" sldId="329"/>
            <ac:graphicFrameMk id="9" creationId="{18BA92A2-B021-564E-EB53-CE46BECDBE09}"/>
          </ac:graphicFrameMkLst>
        </pc:graphicFrameChg>
        <pc:graphicFrameChg chg="add del mod">
          <ac:chgData name="Soyez-Lozach Brewal" userId="f8597704-dfe7-49b4-8a53-4c3f933c2112" providerId="ADAL" clId="{14FB0AF8-CF50-4B24-A492-9C3CA9B53DC7}" dt="2024-07-08T13:29:58.026" v="13142" actId="478"/>
          <ac:graphicFrameMkLst>
            <pc:docMk/>
            <pc:sldMk cId="2742697013" sldId="329"/>
            <ac:graphicFrameMk id="10" creationId="{7A646E8F-E9AF-93DB-C19E-B65327F5875E}"/>
          </ac:graphicFrameMkLst>
        </pc:graphicFrameChg>
        <pc:graphicFrameChg chg="add del mod">
          <ac:chgData name="Soyez-Lozach Brewal" userId="f8597704-dfe7-49b4-8a53-4c3f933c2112" providerId="ADAL" clId="{14FB0AF8-CF50-4B24-A492-9C3CA9B53DC7}" dt="2024-07-08T13:30:13.645" v="13148" actId="478"/>
          <ac:graphicFrameMkLst>
            <pc:docMk/>
            <pc:sldMk cId="2742697013" sldId="329"/>
            <ac:graphicFrameMk id="13" creationId="{55B74802-245B-568C-827E-8C60FFA1068E}"/>
          </ac:graphicFrameMkLst>
        </pc:graphicFrameChg>
        <pc:graphicFrameChg chg="add mod">
          <ac:chgData name="Soyez-Lozach Brewal" userId="f8597704-dfe7-49b4-8a53-4c3f933c2112" providerId="ADAL" clId="{14FB0AF8-CF50-4B24-A492-9C3CA9B53DC7}" dt="2024-07-08T13:30:23.928" v="13153" actId="115"/>
          <ac:graphicFrameMkLst>
            <pc:docMk/>
            <pc:sldMk cId="2742697013" sldId="329"/>
            <ac:graphicFrameMk id="14" creationId="{C11DA90F-9036-7982-EABB-BA659141D9EF}"/>
          </ac:graphicFrameMkLst>
        </pc:graphicFrameChg>
      </pc:sldChg>
      <pc:sldChg chg="addSp delSp modSp new mod ord modNotesTx">
        <pc:chgData name="Soyez-Lozach Brewal" userId="f8597704-dfe7-49b4-8a53-4c3f933c2112" providerId="ADAL" clId="{14FB0AF8-CF50-4B24-A492-9C3CA9B53DC7}" dt="2024-07-10T11:55:17.204" v="14069" actId="13926"/>
        <pc:sldMkLst>
          <pc:docMk/>
          <pc:sldMk cId="1218829193" sldId="330"/>
        </pc:sldMkLst>
        <pc:spChg chg="del">
          <ac:chgData name="Soyez-Lozach Brewal" userId="f8597704-dfe7-49b4-8a53-4c3f933c2112" providerId="ADAL" clId="{14FB0AF8-CF50-4B24-A492-9C3CA9B53DC7}" dt="2024-07-08T10:22:08.507" v="8360" actId="478"/>
          <ac:spMkLst>
            <pc:docMk/>
            <pc:sldMk cId="1218829193" sldId="330"/>
            <ac:spMk id="2" creationId="{07ADF5E7-20DA-994E-9C1F-48288E886D61}"/>
          </ac:spMkLst>
        </pc:spChg>
        <pc:spChg chg="mod">
          <ac:chgData name="Soyez-Lozach Brewal" userId="f8597704-dfe7-49b4-8a53-4c3f933c2112" providerId="ADAL" clId="{14FB0AF8-CF50-4B24-A492-9C3CA9B53DC7}" dt="2024-07-08T10:23:26.976" v="8510" actId="27636"/>
          <ac:spMkLst>
            <pc:docMk/>
            <pc:sldMk cId="1218829193" sldId="330"/>
            <ac:spMk id="3" creationId="{BA399995-120F-0C79-BAE2-580AD3F19301}"/>
          </ac:spMkLst>
        </pc:spChg>
        <pc:spChg chg="del">
          <ac:chgData name="Soyez-Lozach Brewal" userId="f8597704-dfe7-49b4-8a53-4c3f933c2112" providerId="ADAL" clId="{14FB0AF8-CF50-4B24-A492-9C3CA9B53DC7}" dt="2024-07-08T10:23:43.182" v="8519" actId="478"/>
          <ac:spMkLst>
            <pc:docMk/>
            <pc:sldMk cId="1218829193" sldId="330"/>
            <ac:spMk id="4" creationId="{EFDDF733-C9F0-1E7B-2CE3-DA4A1990FCE1}"/>
          </ac:spMkLst>
        </pc:spChg>
        <pc:spChg chg="add mod">
          <ac:chgData name="Soyez-Lozach Brewal" userId="f8597704-dfe7-49b4-8a53-4c3f933c2112" providerId="ADAL" clId="{14FB0AF8-CF50-4B24-A492-9C3CA9B53DC7}" dt="2024-07-08T12:09:10.572" v="10516" actId="20577"/>
          <ac:spMkLst>
            <pc:docMk/>
            <pc:sldMk cId="1218829193" sldId="330"/>
            <ac:spMk id="5" creationId="{9E6A41C5-52FE-D555-86DF-1C1CF72224C4}"/>
          </ac:spMkLst>
        </pc:spChg>
        <pc:spChg chg="add mod">
          <ac:chgData name="Soyez-Lozach Brewal" userId="f8597704-dfe7-49b4-8a53-4c3f933c2112" providerId="ADAL" clId="{14FB0AF8-CF50-4B24-A492-9C3CA9B53DC7}" dt="2024-07-09T08:19:39.169" v="13633" actId="14100"/>
          <ac:spMkLst>
            <pc:docMk/>
            <pc:sldMk cId="1218829193" sldId="330"/>
            <ac:spMk id="6" creationId="{4DB81A06-7A56-F25C-1B94-4B6906D70726}"/>
          </ac:spMkLst>
        </pc:spChg>
        <pc:spChg chg="add mod">
          <ac:chgData name="Soyez-Lozach Brewal" userId="f8597704-dfe7-49b4-8a53-4c3f933c2112" providerId="ADAL" clId="{14FB0AF8-CF50-4B24-A492-9C3CA9B53DC7}" dt="2024-07-10T11:55:17.204" v="14069" actId="13926"/>
          <ac:spMkLst>
            <pc:docMk/>
            <pc:sldMk cId="1218829193" sldId="330"/>
            <ac:spMk id="7" creationId="{517A785E-39A0-5BAA-4A2E-6B8AB46D21D7}"/>
          </ac:spMkLst>
        </pc:spChg>
        <pc:spChg chg="add mod">
          <ac:chgData name="Soyez-Lozach Brewal" userId="f8597704-dfe7-49b4-8a53-4c3f933c2112" providerId="ADAL" clId="{14FB0AF8-CF50-4B24-A492-9C3CA9B53DC7}" dt="2024-07-08T11:53:08.033" v="10229" actId="1076"/>
          <ac:spMkLst>
            <pc:docMk/>
            <pc:sldMk cId="1218829193" sldId="330"/>
            <ac:spMk id="9" creationId="{D2E6CDFC-342F-B675-0C5E-D2FCE9601499}"/>
          </ac:spMkLst>
        </pc:spChg>
        <pc:spChg chg="add mod">
          <ac:chgData name="Soyez-Lozach Brewal" userId="f8597704-dfe7-49b4-8a53-4c3f933c2112" providerId="ADAL" clId="{14FB0AF8-CF50-4B24-A492-9C3CA9B53DC7}" dt="2024-07-10T11:30:49.032" v="14045" actId="20577"/>
          <ac:spMkLst>
            <pc:docMk/>
            <pc:sldMk cId="1218829193" sldId="330"/>
            <ac:spMk id="10" creationId="{8C8516A7-5FCB-E193-699C-3449B5F48367}"/>
          </ac:spMkLst>
        </pc:spChg>
        <pc:spChg chg="add del mod">
          <ac:chgData name="Soyez-Lozach Brewal" userId="f8597704-dfe7-49b4-8a53-4c3f933c2112" providerId="ADAL" clId="{14FB0AF8-CF50-4B24-A492-9C3CA9B53DC7}" dt="2024-07-08T10:32:21.529" v="8566" actId="478"/>
          <ac:spMkLst>
            <pc:docMk/>
            <pc:sldMk cId="1218829193" sldId="330"/>
            <ac:spMk id="25" creationId="{4C62D7A6-6DA0-F7DD-0159-534758858F46}"/>
          </ac:spMkLst>
        </pc:spChg>
        <pc:spChg chg="add mod">
          <ac:chgData name="Soyez-Lozach Brewal" userId="f8597704-dfe7-49b4-8a53-4c3f933c2112" providerId="ADAL" clId="{14FB0AF8-CF50-4B24-A492-9C3CA9B53DC7}" dt="2024-07-08T12:17:35.449" v="10810" actId="20577"/>
          <ac:spMkLst>
            <pc:docMk/>
            <pc:sldMk cId="1218829193" sldId="330"/>
            <ac:spMk id="28" creationId="{EAEF0905-D564-F8EA-5836-3CE3557C56E6}"/>
          </ac:spMkLst>
        </pc:spChg>
        <pc:spChg chg="add del mod">
          <ac:chgData name="Soyez-Lozach Brewal" userId="f8597704-dfe7-49b4-8a53-4c3f933c2112" providerId="ADAL" clId="{14FB0AF8-CF50-4B24-A492-9C3CA9B53DC7}" dt="2024-07-08T10:38:04.648" v="8879" actId="478"/>
          <ac:spMkLst>
            <pc:docMk/>
            <pc:sldMk cId="1218829193" sldId="330"/>
            <ac:spMk id="30" creationId="{C9C15948-7F22-A760-0B51-5307DC54C1E4}"/>
          </ac:spMkLst>
        </pc:spChg>
        <pc:spChg chg="add del">
          <ac:chgData name="Soyez-Lozach Brewal" userId="f8597704-dfe7-49b4-8a53-4c3f933c2112" providerId="ADAL" clId="{14FB0AF8-CF50-4B24-A492-9C3CA9B53DC7}" dt="2024-07-08T10:38:15.292" v="8883" actId="21"/>
          <ac:spMkLst>
            <pc:docMk/>
            <pc:sldMk cId="1218829193" sldId="330"/>
            <ac:spMk id="32" creationId="{27929AD0-349D-311D-17E9-0E00E1BCA041}"/>
          </ac:spMkLst>
        </pc:spChg>
        <pc:spChg chg="add mod">
          <ac:chgData name="Soyez-Lozach Brewal" userId="f8597704-dfe7-49b4-8a53-4c3f933c2112" providerId="ADAL" clId="{14FB0AF8-CF50-4B24-A492-9C3CA9B53DC7}" dt="2024-07-10T11:29:31.751" v="14040" actId="20577"/>
          <ac:spMkLst>
            <pc:docMk/>
            <pc:sldMk cId="1218829193" sldId="330"/>
            <ac:spMk id="33" creationId="{51C668DC-01A1-85DA-B5E7-802B0806D8E9}"/>
          </ac:spMkLst>
        </pc:spChg>
        <pc:spChg chg="add mod">
          <ac:chgData name="Soyez-Lozach Brewal" userId="f8597704-dfe7-49b4-8a53-4c3f933c2112" providerId="ADAL" clId="{14FB0AF8-CF50-4B24-A492-9C3CA9B53DC7}" dt="2024-07-08T10:38:18.748" v="8896"/>
          <ac:spMkLst>
            <pc:docMk/>
            <pc:sldMk cId="1218829193" sldId="330"/>
            <ac:spMk id="34" creationId="{27929AD0-349D-311D-17E9-0E00E1BCA041}"/>
          </ac:spMkLst>
        </pc:spChg>
        <pc:spChg chg="add mod">
          <ac:chgData name="Soyez-Lozach Brewal" userId="f8597704-dfe7-49b4-8a53-4c3f933c2112" providerId="ADAL" clId="{14FB0AF8-CF50-4B24-A492-9C3CA9B53DC7}" dt="2024-07-08T10:38:20.992" v="8897"/>
          <ac:spMkLst>
            <pc:docMk/>
            <pc:sldMk cId="1218829193" sldId="330"/>
            <ac:spMk id="35" creationId="{3A509F4C-86BF-6FD5-6551-0D91CCDC6A5A}"/>
          </ac:spMkLst>
        </pc:spChg>
        <pc:spChg chg="add del">
          <ac:chgData name="Soyez-Lozach Brewal" userId="f8597704-dfe7-49b4-8a53-4c3f933c2112" providerId="ADAL" clId="{14FB0AF8-CF50-4B24-A492-9C3CA9B53DC7}" dt="2024-07-08T11:25:03.883" v="9707" actId="478"/>
          <ac:spMkLst>
            <pc:docMk/>
            <pc:sldMk cId="1218829193" sldId="330"/>
            <ac:spMk id="36" creationId="{5B3E2573-2C3C-D863-92CC-B0FC8940E8EA}"/>
          </ac:spMkLst>
        </pc:spChg>
        <pc:spChg chg="add del mod">
          <ac:chgData name="Soyez-Lozach Brewal" userId="f8597704-dfe7-49b4-8a53-4c3f933c2112" providerId="ADAL" clId="{14FB0AF8-CF50-4B24-A492-9C3CA9B53DC7}" dt="2024-07-08T12:19:37.564" v="10820" actId="478"/>
          <ac:spMkLst>
            <pc:docMk/>
            <pc:sldMk cId="1218829193" sldId="330"/>
            <ac:spMk id="37" creationId="{6AAEB217-D6AB-840C-53A7-DC3CA018DC7F}"/>
          </ac:spMkLst>
        </pc:spChg>
        <pc:spChg chg="add del">
          <ac:chgData name="Soyez-Lozach Brewal" userId="f8597704-dfe7-49b4-8a53-4c3f933c2112" providerId="ADAL" clId="{14FB0AF8-CF50-4B24-A492-9C3CA9B53DC7}" dt="2024-07-08T11:46:12.780" v="10187" actId="478"/>
          <ac:spMkLst>
            <pc:docMk/>
            <pc:sldMk cId="1218829193" sldId="330"/>
            <ac:spMk id="38" creationId="{3AF6A357-130F-869D-3AE2-A9FD0324084C}"/>
          </ac:spMkLst>
        </pc:spChg>
        <pc:spChg chg="add del mod">
          <ac:chgData name="Soyez-Lozach Brewal" userId="f8597704-dfe7-49b4-8a53-4c3f933c2112" providerId="ADAL" clId="{14FB0AF8-CF50-4B24-A492-9C3CA9B53DC7}" dt="2024-07-08T12:58:35.156" v="12702" actId="478"/>
          <ac:spMkLst>
            <pc:docMk/>
            <pc:sldMk cId="1218829193" sldId="330"/>
            <ac:spMk id="39" creationId="{613BFC9D-0371-82AF-0AD5-F477BAF51FD3}"/>
          </ac:spMkLst>
        </pc:spChg>
        <pc:spChg chg="add del mod">
          <ac:chgData name="Soyez-Lozach Brewal" userId="f8597704-dfe7-49b4-8a53-4c3f933c2112" providerId="ADAL" clId="{14FB0AF8-CF50-4B24-A492-9C3CA9B53DC7}" dt="2024-07-09T08:19:07.343" v="13627" actId="478"/>
          <ac:spMkLst>
            <pc:docMk/>
            <pc:sldMk cId="1218829193" sldId="330"/>
            <ac:spMk id="42" creationId="{52D7F4FA-0AEB-90FC-07C2-F72286FC4DA8}"/>
          </ac:spMkLst>
        </pc:spChg>
        <pc:spChg chg="add mod">
          <ac:chgData name="Soyez-Lozach Brewal" userId="f8597704-dfe7-49b4-8a53-4c3f933c2112" providerId="ADAL" clId="{14FB0AF8-CF50-4B24-A492-9C3CA9B53DC7}" dt="2024-07-08T12:20:24.865" v="10827" actId="1076"/>
          <ac:spMkLst>
            <pc:docMk/>
            <pc:sldMk cId="1218829193" sldId="330"/>
            <ac:spMk id="43" creationId="{E60E1176-CA7A-9F22-6D24-A5B82508BB36}"/>
          </ac:spMkLst>
        </pc:spChg>
        <pc:spChg chg="add mod">
          <ac:chgData name="Soyez-Lozach Brewal" userId="f8597704-dfe7-49b4-8a53-4c3f933c2112" providerId="ADAL" clId="{14FB0AF8-CF50-4B24-A492-9C3CA9B53DC7}" dt="2024-07-09T08:19:55.663" v="13636" actId="1076"/>
          <ac:spMkLst>
            <pc:docMk/>
            <pc:sldMk cId="1218829193" sldId="330"/>
            <ac:spMk id="44" creationId="{9309669B-B417-3248-2306-220340E4F453}"/>
          </ac:spMkLst>
        </pc:spChg>
        <pc:spChg chg="add mod">
          <ac:chgData name="Soyez-Lozach Brewal" userId="f8597704-dfe7-49b4-8a53-4c3f933c2112" providerId="ADAL" clId="{14FB0AF8-CF50-4B24-A492-9C3CA9B53DC7}" dt="2024-07-09T08:19:02.212" v="13625" actId="1076"/>
          <ac:spMkLst>
            <pc:docMk/>
            <pc:sldMk cId="1218829193" sldId="330"/>
            <ac:spMk id="46" creationId="{E7C0F2D4-DFCA-A263-B389-B44BD12A056D}"/>
          </ac:spMkLst>
        </pc:spChg>
        <pc:graphicFrameChg chg="add del mod">
          <ac:chgData name="Soyez-Lozach Brewal" userId="f8597704-dfe7-49b4-8a53-4c3f933c2112" providerId="ADAL" clId="{14FB0AF8-CF50-4B24-A492-9C3CA9B53DC7}" dt="2024-07-08T10:28:18.428" v="8541" actId="478"/>
          <ac:graphicFrameMkLst>
            <pc:docMk/>
            <pc:sldMk cId="1218829193" sldId="330"/>
            <ac:graphicFrameMk id="8" creationId="{40D31E1D-B49D-9182-CD6B-013792C512EA}"/>
          </ac:graphicFrameMkLst>
        </pc:graphicFrameChg>
        <pc:graphicFrameChg chg="add del mod">
          <ac:chgData name="Soyez-Lozach Brewal" userId="f8597704-dfe7-49b4-8a53-4c3f933c2112" providerId="ADAL" clId="{14FB0AF8-CF50-4B24-A492-9C3CA9B53DC7}" dt="2024-07-08T13:20:34.081" v="13044" actId="478"/>
          <ac:graphicFrameMkLst>
            <pc:docMk/>
            <pc:sldMk cId="1218829193" sldId="330"/>
            <ac:graphicFrameMk id="41" creationId="{4891E52A-024A-FC0B-5942-22E4FD1B5822}"/>
          </ac:graphicFrameMkLst>
        </pc:graphicFrameChg>
        <pc:graphicFrameChg chg="add mod">
          <ac:chgData name="Soyez-Lozach Brewal" userId="f8597704-dfe7-49b4-8a53-4c3f933c2112" providerId="ADAL" clId="{14FB0AF8-CF50-4B24-A492-9C3CA9B53DC7}" dt="2024-07-08T13:20:45.266" v="13051" actId="115"/>
          <ac:graphicFrameMkLst>
            <pc:docMk/>
            <pc:sldMk cId="1218829193" sldId="330"/>
            <ac:graphicFrameMk id="48" creationId="{A0502FA0-3D4E-768F-47C3-A778117A4CA3}"/>
          </ac:graphicFrameMkLst>
        </pc:graphicFrameChg>
        <pc:picChg chg="add mod">
          <ac:chgData name="Soyez-Lozach Brewal" userId="f8597704-dfe7-49b4-8a53-4c3f933c2112" providerId="ADAL" clId="{14FB0AF8-CF50-4B24-A492-9C3CA9B53DC7}" dt="2024-07-08T12:58:43.986" v="12705" actId="1076"/>
          <ac:picMkLst>
            <pc:docMk/>
            <pc:sldMk cId="1218829193" sldId="330"/>
            <ac:picMk id="45" creationId="{22EF39EE-442B-7A05-6334-0DAD591341AE}"/>
          </ac:picMkLst>
        </pc:picChg>
        <pc:picChg chg="add mod">
          <ac:chgData name="Soyez-Lozach Brewal" userId="f8597704-dfe7-49b4-8a53-4c3f933c2112" providerId="ADAL" clId="{14FB0AF8-CF50-4B24-A492-9C3CA9B53DC7}" dt="2024-07-09T08:19:10.029" v="13628" actId="1076"/>
          <ac:picMkLst>
            <pc:docMk/>
            <pc:sldMk cId="1218829193" sldId="330"/>
            <ac:picMk id="47" creationId="{2C6F181B-ABCD-1EEC-7717-13BC306DB4EC}"/>
          </ac:picMkLst>
        </pc:picChg>
        <pc:cxnChg chg="add mod">
          <ac:chgData name="Soyez-Lozach Brewal" userId="f8597704-dfe7-49b4-8a53-4c3f933c2112" providerId="ADAL" clId="{14FB0AF8-CF50-4B24-A492-9C3CA9B53DC7}" dt="2024-07-08T12:17:57.154" v="10819" actId="1076"/>
          <ac:cxnSpMkLst>
            <pc:docMk/>
            <pc:sldMk cId="1218829193" sldId="330"/>
            <ac:cxnSpMk id="12" creationId="{2157D0E4-7AD6-9EC0-0945-DD6B32A72C05}"/>
          </ac:cxnSpMkLst>
        </pc:cxnChg>
        <pc:cxnChg chg="add del mod">
          <ac:chgData name="Soyez-Lozach Brewal" userId="f8597704-dfe7-49b4-8a53-4c3f933c2112" providerId="ADAL" clId="{14FB0AF8-CF50-4B24-A492-9C3CA9B53DC7}" dt="2024-07-08T10:34:14.727" v="8784" actId="478"/>
          <ac:cxnSpMkLst>
            <pc:docMk/>
            <pc:sldMk cId="1218829193" sldId="330"/>
            <ac:cxnSpMk id="15" creationId="{231C1FCF-CE78-9687-579E-BD6BC26EFC56}"/>
          </ac:cxnSpMkLst>
        </pc:cxnChg>
      </pc:sldChg>
      <pc:sldChg chg="modSp new del mod">
        <pc:chgData name="Soyez-Lozach Brewal" userId="f8597704-dfe7-49b4-8a53-4c3f933c2112" providerId="ADAL" clId="{14FB0AF8-CF50-4B24-A492-9C3CA9B53DC7}" dt="2024-07-09T08:16:58.721" v="13544" actId="47"/>
        <pc:sldMkLst>
          <pc:docMk/>
          <pc:sldMk cId="1933134215" sldId="331"/>
        </pc:sldMkLst>
        <pc:spChg chg="mod">
          <ac:chgData name="Soyez-Lozach Brewal" userId="f8597704-dfe7-49b4-8a53-4c3f933c2112" providerId="ADAL" clId="{14FB0AF8-CF50-4B24-A492-9C3CA9B53DC7}" dt="2024-07-08T11:06:14.798" v="9629" actId="20577"/>
          <ac:spMkLst>
            <pc:docMk/>
            <pc:sldMk cId="1933134215" sldId="331"/>
            <ac:spMk id="4" creationId="{5D2C2F4B-C29A-270A-40AC-00FF7BBB6A66}"/>
          </ac:spMkLst>
        </pc:spChg>
      </pc:sldChg>
      <pc:sldChg chg="addSp delSp modSp new del mod">
        <pc:chgData name="Soyez-Lozach Brewal" userId="f8597704-dfe7-49b4-8a53-4c3f933c2112" providerId="ADAL" clId="{14FB0AF8-CF50-4B24-A492-9C3CA9B53DC7}" dt="2024-07-08T10:56:32.045" v="9411" actId="47"/>
        <pc:sldMkLst>
          <pc:docMk/>
          <pc:sldMk cId="2417160254" sldId="331"/>
        </pc:sldMkLst>
        <pc:spChg chg="del">
          <ac:chgData name="Soyez-Lozach Brewal" userId="f8597704-dfe7-49b4-8a53-4c3f933c2112" providerId="ADAL" clId="{14FB0AF8-CF50-4B24-A492-9C3CA9B53DC7}" dt="2024-07-08T10:48:09.637" v="8926" actId="478"/>
          <ac:spMkLst>
            <pc:docMk/>
            <pc:sldMk cId="2417160254" sldId="331"/>
            <ac:spMk id="2" creationId="{2AFCBAC2-05C0-44D6-811B-F88A615A8C99}"/>
          </ac:spMkLst>
        </pc:spChg>
        <pc:spChg chg="del">
          <ac:chgData name="Soyez-Lozach Brewal" userId="f8597704-dfe7-49b4-8a53-4c3f933c2112" providerId="ADAL" clId="{14FB0AF8-CF50-4B24-A492-9C3CA9B53DC7}" dt="2024-07-08T10:48:13.027" v="8927" actId="478"/>
          <ac:spMkLst>
            <pc:docMk/>
            <pc:sldMk cId="2417160254" sldId="331"/>
            <ac:spMk id="4" creationId="{7A93A41C-FC1F-FDE0-066F-5C353CFC3C5C}"/>
          </ac:spMkLst>
        </pc:spChg>
        <pc:graphicFrameChg chg="add del mod modGraphic">
          <ac:chgData name="Soyez-Lozach Brewal" userId="f8597704-dfe7-49b4-8a53-4c3f933c2112" providerId="ADAL" clId="{14FB0AF8-CF50-4B24-A492-9C3CA9B53DC7}" dt="2024-07-08T10:49:47.126" v="8999" actId="478"/>
          <ac:graphicFrameMkLst>
            <pc:docMk/>
            <pc:sldMk cId="2417160254" sldId="331"/>
            <ac:graphicFrameMk id="5" creationId="{A54DF8AD-2F39-B20F-7F54-23D353D02E2C}"/>
          </ac:graphicFrameMkLst>
        </pc:graphicFrameChg>
        <pc:graphicFrameChg chg="add modGraphic">
          <ac:chgData name="Soyez-Lozach Brewal" userId="f8597704-dfe7-49b4-8a53-4c3f933c2112" providerId="ADAL" clId="{14FB0AF8-CF50-4B24-A492-9C3CA9B53DC7}" dt="2024-07-08T10:50:25.329" v="9076" actId="20577"/>
          <ac:graphicFrameMkLst>
            <pc:docMk/>
            <pc:sldMk cId="2417160254" sldId="331"/>
            <ac:graphicFrameMk id="6" creationId="{BA12C16F-2AC4-BB2B-12B5-FD28ED206D03}"/>
          </ac:graphicFrameMkLst>
        </pc:graphicFrameChg>
      </pc:sldChg>
      <pc:sldChg chg="addSp delSp modSp add mod addCm delCm modCm">
        <pc:chgData name="Soyez-Lozach Brewal" userId="f8597704-dfe7-49b4-8a53-4c3f933c2112" providerId="ADAL" clId="{14FB0AF8-CF50-4B24-A492-9C3CA9B53DC7}" dt="2024-07-10T11:55:03.141" v="14068" actId="13926"/>
        <pc:sldMkLst>
          <pc:docMk/>
          <pc:sldMk cId="4054300219" sldId="332"/>
        </pc:sldMkLst>
        <pc:spChg chg="mod">
          <ac:chgData name="Soyez-Lozach Brewal" userId="f8597704-dfe7-49b4-8a53-4c3f933c2112" providerId="ADAL" clId="{14FB0AF8-CF50-4B24-A492-9C3CA9B53DC7}" dt="2024-07-08T12:08:48.046" v="10502" actId="1076"/>
          <ac:spMkLst>
            <pc:docMk/>
            <pc:sldMk cId="4054300219" sldId="332"/>
            <ac:spMk id="5" creationId="{9E6A41C5-52FE-D555-86DF-1C1CF72224C4}"/>
          </ac:spMkLst>
        </pc:spChg>
        <pc:spChg chg="mod">
          <ac:chgData name="Soyez-Lozach Brewal" userId="f8597704-dfe7-49b4-8a53-4c3f933c2112" providerId="ADAL" clId="{14FB0AF8-CF50-4B24-A492-9C3CA9B53DC7}" dt="2024-07-09T08:18:36.155" v="13620" actId="403"/>
          <ac:spMkLst>
            <pc:docMk/>
            <pc:sldMk cId="4054300219" sldId="332"/>
            <ac:spMk id="6" creationId="{4DB81A06-7A56-F25C-1B94-4B6906D70726}"/>
          </ac:spMkLst>
        </pc:spChg>
        <pc:spChg chg="mod">
          <ac:chgData name="Soyez-Lozach Brewal" userId="f8597704-dfe7-49b4-8a53-4c3f933c2112" providerId="ADAL" clId="{14FB0AF8-CF50-4B24-A492-9C3CA9B53DC7}" dt="2024-07-10T11:55:03.141" v="14068" actId="13926"/>
          <ac:spMkLst>
            <pc:docMk/>
            <pc:sldMk cId="4054300219" sldId="332"/>
            <ac:spMk id="7" creationId="{517A785E-39A0-5BAA-4A2E-6B8AB46D21D7}"/>
          </ac:spMkLst>
        </pc:spChg>
        <pc:spChg chg="add mod">
          <ac:chgData name="Soyez-Lozach Brewal" userId="f8597704-dfe7-49b4-8a53-4c3f933c2112" providerId="ADAL" clId="{14FB0AF8-CF50-4B24-A492-9C3CA9B53DC7}" dt="2024-07-09T08:18:25.375" v="13615" actId="1076"/>
          <ac:spMkLst>
            <pc:docMk/>
            <pc:sldMk cId="4054300219" sldId="332"/>
            <ac:spMk id="8" creationId="{8E0F865F-A4E7-F279-7D7F-61219462E82B}"/>
          </ac:spMkLst>
        </pc:spChg>
        <pc:spChg chg="mod">
          <ac:chgData name="Soyez-Lozach Brewal" userId="f8597704-dfe7-49b4-8a53-4c3f933c2112" providerId="ADAL" clId="{14FB0AF8-CF50-4B24-A492-9C3CA9B53DC7}" dt="2024-07-09T08:18:19.202" v="13614" actId="1076"/>
          <ac:spMkLst>
            <pc:docMk/>
            <pc:sldMk cId="4054300219" sldId="332"/>
            <ac:spMk id="10" creationId="{8C8516A7-5FCB-E193-699C-3449B5F48367}"/>
          </ac:spMkLst>
        </pc:spChg>
        <pc:spChg chg="mod">
          <ac:chgData name="Soyez-Lozach Brewal" userId="f8597704-dfe7-49b4-8a53-4c3f933c2112" providerId="ADAL" clId="{14FB0AF8-CF50-4B24-A492-9C3CA9B53DC7}" dt="2024-07-09T08:18:44.490" v="13621" actId="14100"/>
          <ac:spMkLst>
            <pc:docMk/>
            <pc:sldMk cId="4054300219" sldId="332"/>
            <ac:spMk id="37" creationId="{6AAEB217-D6AB-840C-53A7-DC3CA018DC7F}"/>
          </ac:spMkLst>
        </pc:spChg>
        <pc:spChg chg="del">
          <ac:chgData name="Soyez-Lozach Brewal" userId="f8597704-dfe7-49b4-8a53-4c3f933c2112" providerId="ADAL" clId="{14FB0AF8-CF50-4B24-A492-9C3CA9B53DC7}" dt="2024-07-08T12:58:16.237" v="12692" actId="478"/>
          <ac:spMkLst>
            <pc:docMk/>
            <pc:sldMk cId="4054300219" sldId="332"/>
            <ac:spMk id="39" creationId="{613BFC9D-0371-82AF-0AD5-F477BAF51FD3}"/>
          </ac:spMkLst>
        </pc:spChg>
        <pc:spChg chg="del">
          <ac:chgData name="Soyez-Lozach Brewal" userId="f8597704-dfe7-49b4-8a53-4c3f933c2112" providerId="ADAL" clId="{14FB0AF8-CF50-4B24-A492-9C3CA9B53DC7}" dt="2024-07-08T13:05:19.557" v="12816" actId="478"/>
          <ac:spMkLst>
            <pc:docMk/>
            <pc:sldMk cId="4054300219" sldId="332"/>
            <ac:spMk id="42" creationId="{52D7F4FA-0AEB-90FC-07C2-F72286FC4DA8}"/>
          </ac:spMkLst>
        </pc:spChg>
        <pc:graphicFrameChg chg="add del mod">
          <ac:chgData name="Soyez-Lozach Brewal" userId="f8597704-dfe7-49b4-8a53-4c3f933c2112" providerId="ADAL" clId="{14FB0AF8-CF50-4B24-A492-9C3CA9B53DC7}" dt="2024-07-08T13:31:25.877" v="13183" actId="478"/>
          <ac:graphicFrameMkLst>
            <pc:docMk/>
            <pc:sldMk cId="4054300219" sldId="332"/>
            <ac:graphicFrameMk id="13" creationId="{1A77B75A-6BC7-690A-7BD2-AE00E57193F5}"/>
          </ac:graphicFrameMkLst>
        </pc:graphicFrameChg>
        <pc:graphicFrameChg chg="add mod">
          <ac:chgData name="Soyez-Lozach Brewal" userId="f8597704-dfe7-49b4-8a53-4c3f933c2112" providerId="ADAL" clId="{14FB0AF8-CF50-4B24-A492-9C3CA9B53DC7}" dt="2024-07-08T13:31:26.216" v="13184"/>
          <ac:graphicFrameMkLst>
            <pc:docMk/>
            <pc:sldMk cId="4054300219" sldId="332"/>
            <ac:graphicFrameMk id="14" creationId="{588FEEB3-4E4D-0457-6F20-4C7C78027E18}"/>
          </ac:graphicFrameMkLst>
        </pc:graphicFrameChg>
        <pc:graphicFrameChg chg="del mod">
          <ac:chgData name="Soyez-Lozach Brewal" userId="f8597704-dfe7-49b4-8a53-4c3f933c2112" providerId="ADAL" clId="{14FB0AF8-CF50-4B24-A492-9C3CA9B53DC7}" dt="2024-07-08T13:20:05.046" v="13033" actId="478"/>
          <ac:graphicFrameMkLst>
            <pc:docMk/>
            <pc:sldMk cId="4054300219" sldId="332"/>
            <ac:graphicFrameMk id="41" creationId="{4891E52A-024A-FC0B-5942-22E4FD1B5822}"/>
          </ac:graphicFrameMkLst>
        </pc:graphicFrameChg>
        <pc:picChg chg="add del mod">
          <ac:chgData name="Soyez-Lozach Brewal" userId="f8597704-dfe7-49b4-8a53-4c3f933c2112" providerId="ADAL" clId="{14FB0AF8-CF50-4B24-A492-9C3CA9B53DC7}" dt="2024-07-08T12:58:29.211" v="12700" actId="21"/>
          <ac:picMkLst>
            <pc:docMk/>
            <pc:sldMk cId="4054300219" sldId="332"/>
            <ac:picMk id="2" creationId="{7B137930-3093-09CF-10AB-2F4B859921D5}"/>
          </ac:picMkLst>
        </pc:picChg>
        <pc:picChg chg="add mod">
          <ac:chgData name="Soyez-Lozach Brewal" userId="f8597704-dfe7-49b4-8a53-4c3f933c2112" providerId="ADAL" clId="{14FB0AF8-CF50-4B24-A492-9C3CA9B53DC7}" dt="2024-07-08T12:58:30.585" v="12701"/>
          <ac:picMkLst>
            <pc:docMk/>
            <pc:sldMk cId="4054300219" sldId="332"/>
            <ac:picMk id="4" creationId="{7B137930-3093-09CF-10AB-2F4B859921D5}"/>
          </ac:picMkLst>
        </pc:picChg>
        <pc:picChg chg="add mod">
          <ac:chgData name="Soyez-Lozach Brewal" userId="f8597704-dfe7-49b4-8a53-4c3f933c2112" providerId="ADAL" clId="{14FB0AF8-CF50-4B24-A492-9C3CA9B53DC7}" dt="2024-07-09T08:18:28.858" v="13616" actId="1076"/>
          <ac:picMkLst>
            <pc:docMk/>
            <pc:sldMk cId="4054300219" sldId="332"/>
            <ac:picMk id="11" creationId="{30BC9188-BFB4-1EDB-EE8C-FAAFF52FC87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Soyez-Lozach Brewal" userId="f8597704-dfe7-49b4-8a53-4c3f933c2112" providerId="ADAL" clId="{14FB0AF8-CF50-4B24-A492-9C3CA9B53DC7}" dt="2024-07-09T08:17:46.890" v="13611"/>
              <pc2:cmMkLst xmlns:pc2="http://schemas.microsoft.com/office/powerpoint/2019/9/main/command">
                <pc:docMk/>
                <pc:sldMk cId="4054300219" sldId="332"/>
                <pc2:cmMk id="{049EF669-443D-4E3F-8F82-C7ED0184ABA7}"/>
              </pc2:cmMkLst>
            </pc226:cmChg>
          </p:ext>
        </pc:extLst>
      </pc:sldChg>
      <pc:sldChg chg="addSp delSp modSp add mod modNotesTx">
        <pc:chgData name="Soyez-Lozach Brewal" userId="f8597704-dfe7-49b4-8a53-4c3f933c2112" providerId="ADAL" clId="{14FB0AF8-CF50-4B24-A492-9C3CA9B53DC7}" dt="2024-07-09T08:20:53.322" v="13641" actId="1076"/>
        <pc:sldMkLst>
          <pc:docMk/>
          <pc:sldMk cId="2749783461" sldId="333"/>
        </pc:sldMkLst>
        <pc:spChg chg="add del">
          <ac:chgData name="Soyez-Lozach Brewal" userId="f8597704-dfe7-49b4-8a53-4c3f933c2112" providerId="ADAL" clId="{14FB0AF8-CF50-4B24-A492-9C3CA9B53DC7}" dt="2024-07-08T12:33:11.197" v="11969" actId="22"/>
          <ac:spMkLst>
            <pc:docMk/>
            <pc:sldMk cId="2749783461" sldId="333"/>
            <ac:spMk id="4" creationId="{8C98C5F5-3F42-E852-9051-02CAC2BE9A0F}"/>
          </ac:spMkLst>
        </pc:spChg>
        <pc:spChg chg="mod">
          <ac:chgData name="Soyez-Lozach Brewal" userId="f8597704-dfe7-49b4-8a53-4c3f933c2112" providerId="ADAL" clId="{14FB0AF8-CF50-4B24-A492-9C3CA9B53DC7}" dt="2024-07-08T12:30:45.672" v="11875" actId="20577"/>
          <ac:spMkLst>
            <pc:docMk/>
            <pc:sldMk cId="2749783461" sldId="333"/>
            <ac:spMk id="5" creationId="{9E6A41C5-52FE-D555-86DF-1C1CF72224C4}"/>
          </ac:spMkLst>
        </pc:spChg>
        <pc:spChg chg="mod">
          <ac:chgData name="Soyez-Lozach Brewal" userId="f8597704-dfe7-49b4-8a53-4c3f933c2112" providerId="ADAL" clId="{14FB0AF8-CF50-4B24-A492-9C3CA9B53DC7}" dt="2024-07-09T08:20:44.971" v="13639" actId="14100"/>
          <ac:spMkLst>
            <pc:docMk/>
            <pc:sldMk cId="2749783461" sldId="333"/>
            <ac:spMk id="6" creationId="{4DB81A06-7A56-F25C-1B94-4B6906D70726}"/>
          </ac:spMkLst>
        </pc:spChg>
        <pc:spChg chg="mod">
          <ac:chgData name="Soyez-Lozach Brewal" userId="f8597704-dfe7-49b4-8a53-4c3f933c2112" providerId="ADAL" clId="{14FB0AF8-CF50-4B24-A492-9C3CA9B53DC7}" dt="2024-07-08T12:30:56.991" v="11878"/>
          <ac:spMkLst>
            <pc:docMk/>
            <pc:sldMk cId="2749783461" sldId="333"/>
            <ac:spMk id="7" creationId="{517A785E-39A0-5BAA-4A2E-6B8AB46D21D7}"/>
          </ac:spMkLst>
        </pc:spChg>
        <pc:spChg chg="mod">
          <ac:chgData name="Soyez-Lozach Brewal" userId="f8597704-dfe7-49b4-8a53-4c3f933c2112" providerId="ADAL" clId="{14FB0AF8-CF50-4B24-A492-9C3CA9B53DC7}" dt="2024-07-08T12:43:49.010" v="12251"/>
          <ac:spMkLst>
            <pc:docMk/>
            <pc:sldMk cId="2749783461" sldId="333"/>
            <ac:spMk id="10" creationId="{8C8516A7-5FCB-E193-699C-3449B5F48367}"/>
          </ac:spMkLst>
        </pc:spChg>
        <pc:spChg chg="add del mod">
          <ac:chgData name="Soyez-Lozach Brewal" userId="f8597704-dfe7-49b4-8a53-4c3f933c2112" providerId="ADAL" clId="{14FB0AF8-CF50-4B24-A492-9C3CA9B53DC7}" dt="2024-07-08T13:01:48.126" v="12767" actId="478"/>
          <ac:spMkLst>
            <pc:docMk/>
            <pc:sldMk cId="2749783461" sldId="333"/>
            <ac:spMk id="13" creationId="{78BA4AD6-24AA-4018-A8AC-402E615E66E1}"/>
          </ac:spMkLst>
        </pc:spChg>
        <pc:spChg chg="add del">
          <ac:chgData name="Soyez-Lozach Brewal" userId="f8597704-dfe7-49b4-8a53-4c3f933c2112" providerId="ADAL" clId="{14FB0AF8-CF50-4B24-A492-9C3CA9B53DC7}" dt="2024-07-08T13:02:26.914" v="12770" actId="478"/>
          <ac:spMkLst>
            <pc:docMk/>
            <pc:sldMk cId="2749783461" sldId="333"/>
            <ac:spMk id="14" creationId="{6B32848C-3567-5D6D-D318-0D856C8A2A99}"/>
          </ac:spMkLst>
        </pc:spChg>
        <pc:spChg chg="mod">
          <ac:chgData name="Soyez-Lozach Brewal" userId="f8597704-dfe7-49b4-8a53-4c3f933c2112" providerId="ADAL" clId="{14FB0AF8-CF50-4B24-A492-9C3CA9B53DC7}" dt="2024-07-08T12:36:58.599" v="12016" actId="207"/>
          <ac:spMkLst>
            <pc:docMk/>
            <pc:sldMk cId="2749783461" sldId="333"/>
            <ac:spMk id="28" creationId="{EAEF0905-D564-F8EA-5836-3CE3557C56E6}"/>
          </ac:spMkLst>
        </pc:spChg>
        <pc:spChg chg="mod">
          <ac:chgData name="Soyez-Lozach Brewal" userId="f8597704-dfe7-49b4-8a53-4c3f933c2112" providerId="ADAL" clId="{14FB0AF8-CF50-4B24-A492-9C3CA9B53DC7}" dt="2024-07-08T12:42:09.426" v="12087" actId="113"/>
          <ac:spMkLst>
            <pc:docMk/>
            <pc:sldMk cId="2749783461" sldId="333"/>
            <ac:spMk id="33" creationId="{51C668DC-01A1-85DA-B5E7-802B0806D8E9}"/>
          </ac:spMkLst>
        </pc:spChg>
        <pc:spChg chg="del">
          <ac:chgData name="Soyez-Lozach Brewal" userId="f8597704-dfe7-49b4-8a53-4c3f933c2112" providerId="ADAL" clId="{14FB0AF8-CF50-4B24-A492-9C3CA9B53DC7}" dt="2024-07-08T12:58:51.022" v="12707" actId="478"/>
          <ac:spMkLst>
            <pc:docMk/>
            <pc:sldMk cId="2749783461" sldId="333"/>
            <ac:spMk id="39" creationId="{613BFC9D-0371-82AF-0AD5-F477BAF51FD3}"/>
          </ac:spMkLst>
        </pc:spChg>
        <pc:spChg chg="mod">
          <ac:chgData name="Soyez-Lozach Brewal" userId="f8597704-dfe7-49b4-8a53-4c3f933c2112" providerId="ADAL" clId="{14FB0AF8-CF50-4B24-A492-9C3CA9B53DC7}" dt="2024-07-09T08:20:47.435" v="13640" actId="1076"/>
          <ac:spMkLst>
            <pc:docMk/>
            <pc:sldMk cId="2749783461" sldId="333"/>
            <ac:spMk id="42" creationId="{52D7F4FA-0AEB-90FC-07C2-F72286FC4DA8}"/>
          </ac:spMkLst>
        </pc:spChg>
        <pc:spChg chg="mod">
          <ac:chgData name="Soyez-Lozach Brewal" userId="f8597704-dfe7-49b4-8a53-4c3f933c2112" providerId="ADAL" clId="{14FB0AF8-CF50-4B24-A492-9C3CA9B53DC7}" dt="2024-07-08T12:45:44.485" v="12453" actId="1076"/>
          <ac:spMkLst>
            <pc:docMk/>
            <pc:sldMk cId="2749783461" sldId="333"/>
            <ac:spMk id="43" creationId="{E60E1176-CA7A-9F22-6D24-A5B82508BB36}"/>
          </ac:spMkLst>
        </pc:spChg>
        <pc:spChg chg="del mod">
          <ac:chgData name="Soyez-Lozach Brewal" userId="f8597704-dfe7-49b4-8a53-4c3f933c2112" providerId="ADAL" clId="{14FB0AF8-CF50-4B24-A492-9C3CA9B53DC7}" dt="2024-07-08T12:31:15.862" v="11885"/>
          <ac:spMkLst>
            <pc:docMk/>
            <pc:sldMk cId="2749783461" sldId="333"/>
            <ac:spMk id="44" creationId="{9309669B-B417-3248-2306-220340E4F453}"/>
          </ac:spMkLst>
        </pc:spChg>
        <pc:graphicFrameChg chg="add mod">
          <ac:chgData name="Soyez-Lozach Brewal" userId="f8597704-dfe7-49b4-8a53-4c3f933c2112" providerId="ADAL" clId="{14FB0AF8-CF50-4B24-A492-9C3CA9B53DC7}" dt="2024-07-08T13:29:17.804" v="13139" actId="113"/>
          <ac:graphicFrameMkLst>
            <pc:docMk/>
            <pc:sldMk cId="2749783461" sldId="333"/>
            <ac:graphicFrameMk id="15" creationId="{011F5528-7CFD-370F-AFBE-C7A983130BFA}"/>
          </ac:graphicFrameMkLst>
        </pc:graphicFrameChg>
        <pc:graphicFrameChg chg="del">
          <ac:chgData name="Soyez-Lozach Brewal" userId="f8597704-dfe7-49b4-8a53-4c3f933c2112" providerId="ADAL" clId="{14FB0AF8-CF50-4B24-A492-9C3CA9B53DC7}" dt="2024-07-08T13:20:52.815" v="13052" actId="478"/>
          <ac:graphicFrameMkLst>
            <pc:docMk/>
            <pc:sldMk cId="2749783461" sldId="333"/>
            <ac:graphicFrameMk id="41" creationId="{4891E52A-024A-FC0B-5942-22E4FD1B5822}"/>
          </ac:graphicFrameMkLst>
        </pc:graphicFrameChg>
        <pc:picChg chg="add mod">
          <ac:chgData name="Soyez-Lozach Brewal" userId="f8597704-dfe7-49b4-8a53-4c3f933c2112" providerId="ADAL" clId="{14FB0AF8-CF50-4B24-A492-9C3CA9B53DC7}" dt="2024-07-08T12:58:56.313" v="12709" actId="1076"/>
          <ac:picMkLst>
            <pc:docMk/>
            <pc:sldMk cId="2749783461" sldId="333"/>
            <ac:picMk id="8" creationId="{F0988A3C-2495-64CF-1847-217E09CBBA55}"/>
          </ac:picMkLst>
        </pc:picChg>
        <pc:picChg chg="add mod">
          <ac:chgData name="Soyez-Lozach Brewal" userId="f8597704-dfe7-49b4-8a53-4c3f933c2112" providerId="ADAL" clId="{14FB0AF8-CF50-4B24-A492-9C3CA9B53DC7}" dt="2024-07-09T08:20:53.322" v="13641" actId="1076"/>
          <ac:picMkLst>
            <pc:docMk/>
            <pc:sldMk cId="2749783461" sldId="333"/>
            <ac:picMk id="11" creationId="{0A0BC83E-5D70-960F-64B6-A0C17A841086}"/>
          </ac:picMkLst>
        </pc:picChg>
        <pc:cxnChg chg="mod">
          <ac:chgData name="Soyez-Lozach Brewal" userId="f8597704-dfe7-49b4-8a53-4c3f933c2112" providerId="ADAL" clId="{14FB0AF8-CF50-4B24-A492-9C3CA9B53DC7}" dt="2024-07-08T12:30:49.021" v="11876" actId="1076"/>
          <ac:cxnSpMkLst>
            <pc:docMk/>
            <pc:sldMk cId="2749783461" sldId="333"/>
            <ac:cxnSpMk id="12" creationId="{2157D0E4-7AD6-9EC0-0945-DD6B32A72C05}"/>
          </ac:cxnSpMkLst>
        </pc:cxnChg>
      </pc:sldChg>
      <pc:sldChg chg="modSp add mod">
        <pc:chgData name="Soyez-Lozach Brewal" userId="f8597704-dfe7-49b4-8a53-4c3f933c2112" providerId="ADAL" clId="{14FB0AF8-CF50-4B24-A492-9C3CA9B53DC7}" dt="2024-07-09T08:17:29.578" v="13610" actId="14100"/>
        <pc:sldMkLst>
          <pc:docMk/>
          <pc:sldMk cId="139933232" sldId="334"/>
        </pc:sldMkLst>
        <pc:graphicFrameChg chg="mod">
          <ac:chgData name="Soyez-Lozach Brewal" userId="f8597704-dfe7-49b4-8a53-4c3f933c2112" providerId="ADAL" clId="{14FB0AF8-CF50-4B24-A492-9C3CA9B53DC7}" dt="2024-07-08T13:38:54.877" v="13225" actId="115"/>
          <ac:graphicFrameMkLst>
            <pc:docMk/>
            <pc:sldMk cId="139933232" sldId="334"/>
            <ac:graphicFrameMk id="4" creationId="{C5F430F1-B41D-1B46-95A6-24A71A30C306}"/>
          </ac:graphicFrameMkLst>
        </pc:graphicFrameChg>
        <pc:graphicFrameChg chg="mod">
          <ac:chgData name="Soyez-Lozach Brewal" userId="f8597704-dfe7-49b4-8a53-4c3f933c2112" providerId="ADAL" clId="{14FB0AF8-CF50-4B24-A492-9C3CA9B53DC7}" dt="2024-07-09T08:17:29.578" v="13610" actId="14100"/>
          <ac:graphicFrameMkLst>
            <pc:docMk/>
            <pc:sldMk cId="139933232" sldId="334"/>
            <ac:graphicFrameMk id="6" creationId="{A04B0199-89E7-8BE8-A843-4FB96313A0EB}"/>
          </ac:graphicFrameMkLst>
        </pc:graphicFrameChg>
      </pc:sldChg>
      <pc:sldChg chg="new del">
        <pc:chgData name="Soyez-Lozach Brewal" userId="f8597704-dfe7-49b4-8a53-4c3f933c2112" providerId="ADAL" clId="{14FB0AF8-CF50-4B24-A492-9C3CA9B53DC7}" dt="2024-07-08T13:38:34.043" v="13216" actId="47"/>
        <pc:sldMkLst>
          <pc:docMk/>
          <pc:sldMk cId="2124692287" sldId="334"/>
        </pc:sldMkLst>
      </pc:sldChg>
      <pc:sldChg chg="addSp delSp modSp add mod delAnim modAnim modNotesTx">
        <pc:chgData name="Soyez-Lozach Brewal" userId="f8597704-dfe7-49b4-8a53-4c3f933c2112" providerId="ADAL" clId="{14FB0AF8-CF50-4B24-A492-9C3CA9B53DC7}" dt="2024-07-11T12:22:43.039" v="14137" actId="20577"/>
        <pc:sldMkLst>
          <pc:docMk/>
          <pc:sldMk cId="2678057859" sldId="335"/>
        </pc:sldMkLst>
        <pc:spChg chg="add mod">
          <ac:chgData name="Soyez-Lozach Brewal" userId="f8597704-dfe7-49b4-8a53-4c3f933c2112" providerId="ADAL" clId="{14FB0AF8-CF50-4B24-A492-9C3CA9B53DC7}" dt="2024-07-10T11:45:59.996" v="14067" actId="20577"/>
          <ac:spMkLst>
            <pc:docMk/>
            <pc:sldMk cId="2678057859" sldId="335"/>
            <ac:spMk id="4" creationId="{30598CB5-A62E-32FF-B436-138E95B1B6ED}"/>
          </ac:spMkLst>
        </pc:spChg>
        <pc:spChg chg="add del mod">
          <ac:chgData name="Soyez-Lozach Brewal" userId="f8597704-dfe7-49b4-8a53-4c3f933c2112" providerId="ADAL" clId="{14FB0AF8-CF50-4B24-A492-9C3CA9B53DC7}" dt="2024-07-09T14:08:31.201" v="13814" actId="478"/>
          <ac:spMkLst>
            <pc:docMk/>
            <pc:sldMk cId="2678057859" sldId="335"/>
            <ac:spMk id="6" creationId="{8352D5E1-B62F-1D08-BB36-F0BA4A02A8D9}"/>
          </ac:spMkLst>
        </pc:spChg>
        <pc:spChg chg="add mod">
          <ac:chgData name="Soyez-Lozach Brewal" userId="f8597704-dfe7-49b4-8a53-4c3f933c2112" providerId="ADAL" clId="{14FB0AF8-CF50-4B24-A492-9C3CA9B53DC7}" dt="2024-07-11T12:22:43.039" v="14137" actId="20577"/>
          <ac:spMkLst>
            <pc:docMk/>
            <pc:sldMk cId="2678057859" sldId="335"/>
            <ac:spMk id="7" creationId="{AA2520B5-EC3A-4B52-09E8-6B1504D9047F}"/>
          </ac:spMkLst>
        </pc:spChg>
        <pc:spChg chg="add mod">
          <ac:chgData name="Soyez-Lozach Brewal" userId="f8597704-dfe7-49b4-8a53-4c3f933c2112" providerId="ADAL" clId="{14FB0AF8-CF50-4B24-A492-9C3CA9B53DC7}" dt="2024-07-09T14:17:45.644" v="14015" actId="1076"/>
          <ac:spMkLst>
            <pc:docMk/>
            <pc:sldMk cId="2678057859" sldId="335"/>
            <ac:spMk id="8" creationId="{FF057C36-8DC0-9C00-DB6D-175A04C95ADD}"/>
          </ac:spMkLst>
        </pc:spChg>
        <pc:spChg chg="add mod">
          <ac:chgData name="Soyez-Lozach Brewal" userId="f8597704-dfe7-49b4-8a53-4c3f933c2112" providerId="ADAL" clId="{14FB0AF8-CF50-4B24-A492-9C3CA9B53DC7}" dt="2024-07-09T14:13:52.020" v="13984" actId="1076"/>
          <ac:spMkLst>
            <pc:docMk/>
            <pc:sldMk cId="2678057859" sldId="335"/>
            <ac:spMk id="10" creationId="{711E00AF-5ED8-0B93-9898-D7323683982D}"/>
          </ac:spMkLst>
        </pc:spChg>
        <pc:spChg chg="add mod">
          <ac:chgData name="Soyez-Lozach Brewal" userId="f8597704-dfe7-49b4-8a53-4c3f933c2112" providerId="ADAL" clId="{14FB0AF8-CF50-4B24-A492-9C3CA9B53DC7}" dt="2024-07-09T14:16:19.688" v="14005" actId="14100"/>
          <ac:spMkLst>
            <pc:docMk/>
            <pc:sldMk cId="2678057859" sldId="335"/>
            <ac:spMk id="13" creationId="{A82E1F52-F5C5-D659-8C8E-23E79070CDCA}"/>
          </ac:spMkLst>
        </pc:spChg>
        <pc:spChg chg="add mod">
          <ac:chgData name="Soyez-Lozach Brewal" userId="f8597704-dfe7-49b4-8a53-4c3f933c2112" providerId="ADAL" clId="{14FB0AF8-CF50-4B24-A492-9C3CA9B53DC7}" dt="2024-07-09T14:15:51.642" v="14001" actId="208"/>
          <ac:spMkLst>
            <pc:docMk/>
            <pc:sldMk cId="2678057859" sldId="335"/>
            <ac:spMk id="15" creationId="{0148F47C-A783-5C54-58D9-A48A97D3B946}"/>
          </ac:spMkLst>
        </pc:spChg>
        <pc:spChg chg="add mod">
          <ac:chgData name="Soyez-Lozach Brewal" userId="f8597704-dfe7-49b4-8a53-4c3f933c2112" providerId="ADAL" clId="{14FB0AF8-CF50-4B24-A492-9C3CA9B53DC7}" dt="2024-07-09T14:18:05.211" v="14018" actId="1076"/>
          <ac:spMkLst>
            <pc:docMk/>
            <pc:sldMk cId="2678057859" sldId="335"/>
            <ac:spMk id="16" creationId="{1CAABA82-EDBE-FC45-0EF7-5C599BAEC2D4}"/>
          </ac:spMkLst>
        </pc:spChg>
        <pc:graphicFrameChg chg="del mod">
          <ac:chgData name="Soyez-Lozach Brewal" userId="f8597704-dfe7-49b4-8a53-4c3f933c2112" providerId="ADAL" clId="{14FB0AF8-CF50-4B24-A492-9C3CA9B53DC7}" dt="2024-07-09T14:08:28.346" v="13813" actId="478"/>
          <ac:graphicFrameMkLst>
            <pc:docMk/>
            <pc:sldMk cId="2678057859" sldId="335"/>
            <ac:graphicFrameMk id="9" creationId="{18BA92A2-B021-564E-EB53-CE46BECDBE09}"/>
          </ac:graphicFrameMkLst>
        </pc:graphicFrameChg>
      </pc:sldChg>
      <pc:sldMasterChg chg="modSldLayout">
        <pc:chgData name="Soyez-Lozach Brewal" userId="f8597704-dfe7-49b4-8a53-4c3f933c2112" providerId="ADAL" clId="{14FB0AF8-CF50-4B24-A492-9C3CA9B53DC7}" dt="2024-07-05T08:29:33.934" v="190" actId="14100"/>
        <pc:sldMasterMkLst>
          <pc:docMk/>
          <pc:sldMasterMk cId="1853664045" sldId="2147483660"/>
        </pc:sldMasterMkLst>
        <pc:sldLayoutChg chg="addSp delSp modSp mod setBg">
          <pc:chgData name="Soyez-Lozach Brewal" userId="f8597704-dfe7-49b4-8a53-4c3f933c2112" providerId="ADAL" clId="{14FB0AF8-CF50-4B24-A492-9C3CA9B53DC7}" dt="2024-07-05T08:29:33.934" v="190" actId="14100"/>
          <pc:sldLayoutMkLst>
            <pc:docMk/>
            <pc:sldMasterMk cId="1853664045" sldId="2147483660"/>
            <pc:sldLayoutMk cId="2046625142" sldId="2147483661"/>
          </pc:sldLayoutMkLst>
          <pc:spChg chg="add del">
            <ac:chgData name="Soyez-Lozach Brewal" userId="f8597704-dfe7-49b4-8a53-4c3f933c2112" providerId="ADAL" clId="{14FB0AF8-CF50-4B24-A492-9C3CA9B53DC7}" dt="2024-07-05T08:29:02.991" v="163" actId="478"/>
            <ac:spMkLst>
              <pc:docMk/>
              <pc:sldMasterMk cId="1853664045" sldId="2147483660"/>
              <pc:sldLayoutMk cId="2046625142" sldId="2147483661"/>
              <ac:spMk id="7" creationId="{00000000-0000-0000-0000-000000000000}"/>
            </ac:spMkLst>
          </pc:spChg>
          <pc:spChg chg="add del">
            <ac:chgData name="Soyez-Lozach Brewal" userId="f8597704-dfe7-49b4-8a53-4c3f933c2112" providerId="ADAL" clId="{14FB0AF8-CF50-4B24-A492-9C3CA9B53DC7}" dt="2024-07-05T08:29:03.520" v="169" actId="478"/>
            <ac:spMkLst>
              <pc:docMk/>
              <pc:sldMasterMk cId="1853664045" sldId="2147483660"/>
              <pc:sldLayoutMk cId="2046625142" sldId="2147483661"/>
              <ac:spMk id="9" creationId="{00000000-0000-0000-0000-000000000000}"/>
            </ac:spMkLst>
          </pc:spChg>
          <pc:spChg chg="add del">
            <ac:chgData name="Soyez-Lozach Brewal" userId="f8597704-dfe7-49b4-8a53-4c3f933c2112" providerId="ADAL" clId="{14FB0AF8-CF50-4B24-A492-9C3CA9B53DC7}" dt="2024-07-05T08:29:03.337" v="167" actId="478"/>
            <ac:spMkLst>
              <pc:docMk/>
              <pc:sldMasterMk cId="1853664045" sldId="2147483660"/>
              <pc:sldLayoutMk cId="2046625142" sldId="2147483661"/>
              <ac:spMk id="10" creationId="{00000000-0000-0000-0000-000000000000}"/>
            </ac:spMkLst>
          </pc:spChg>
          <pc:spChg chg="add del">
            <ac:chgData name="Soyez-Lozach Brewal" userId="f8597704-dfe7-49b4-8a53-4c3f933c2112" providerId="ADAL" clId="{14FB0AF8-CF50-4B24-A492-9C3CA9B53DC7}" dt="2024-07-05T08:29:03.888" v="173" actId="478"/>
            <ac:spMkLst>
              <pc:docMk/>
              <pc:sldMasterMk cId="1853664045" sldId="2147483660"/>
              <pc:sldLayoutMk cId="2046625142" sldId="2147483661"/>
              <ac:spMk id="11" creationId="{00000000-0000-0000-0000-000000000000}"/>
            </ac:spMkLst>
          </pc:spChg>
          <pc:spChg chg="add del">
            <ac:chgData name="Soyez-Lozach Brewal" userId="f8597704-dfe7-49b4-8a53-4c3f933c2112" providerId="ADAL" clId="{14FB0AF8-CF50-4B24-A492-9C3CA9B53DC7}" dt="2024-07-05T08:29:03.713" v="171" actId="478"/>
            <ac:spMkLst>
              <pc:docMk/>
              <pc:sldMasterMk cId="1853664045" sldId="2147483660"/>
              <pc:sldLayoutMk cId="2046625142" sldId="2147483661"/>
              <ac:spMk id="13" creationId="{00000000-0000-0000-0000-000000000000}"/>
            </ac:spMkLst>
          </pc:spChg>
          <pc:spChg chg="add del mod">
            <ac:chgData name="Soyez-Lozach Brewal" userId="f8597704-dfe7-49b4-8a53-4c3f933c2112" providerId="ADAL" clId="{14FB0AF8-CF50-4B24-A492-9C3CA9B53DC7}" dt="2024-07-05T08:29:33.934" v="190" actId="14100"/>
            <ac:spMkLst>
              <pc:docMk/>
              <pc:sldMasterMk cId="1853664045" sldId="2147483660"/>
              <pc:sldLayoutMk cId="2046625142" sldId="2147483661"/>
              <ac:spMk id="14" creationId="{00000000-0000-0000-0000-000000000000}"/>
            </ac:spMkLst>
          </pc:spChg>
          <pc:spChg chg="add del">
            <ac:chgData name="Soyez-Lozach Brewal" userId="f8597704-dfe7-49b4-8a53-4c3f933c2112" providerId="ADAL" clId="{14FB0AF8-CF50-4B24-A492-9C3CA9B53DC7}" dt="2024-07-05T08:29:02.754" v="161" actId="478"/>
            <ac:spMkLst>
              <pc:docMk/>
              <pc:sldMasterMk cId="1853664045" sldId="2147483660"/>
              <pc:sldLayoutMk cId="2046625142" sldId="2147483661"/>
              <ac:spMk id="18" creationId="{00000000-0000-0000-0000-000000000000}"/>
            </ac:spMkLst>
          </pc:spChg>
          <pc:spChg chg="add del mod">
            <ac:chgData name="Soyez-Lozach Brewal" userId="f8597704-dfe7-49b4-8a53-4c3f933c2112" providerId="ADAL" clId="{14FB0AF8-CF50-4B24-A492-9C3CA9B53DC7}" dt="2024-07-05T08:29:02.208" v="159" actId="1076"/>
            <ac:spMkLst>
              <pc:docMk/>
              <pc:sldMasterMk cId="1853664045" sldId="2147483660"/>
              <pc:sldLayoutMk cId="2046625142" sldId="2147483661"/>
              <ac:spMk id="28" creationId="{00000000-0000-0000-0000-000000000000}"/>
            </ac:spMkLst>
          </pc:spChg>
          <pc:picChg chg="add del">
            <ac:chgData name="Soyez-Lozach Brewal" userId="f8597704-dfe7-49b4-8a53-4c3f933c2112" providerId="ADAL" clId="{14FB0AF8-CF50-4B24-A492-9C3CA9B53DC7}" dt="2024-07-05T08:29:03.163" v="165" actId="478"/>
            <ac:picMkLst>
              <pc:docMk/>
              <pc:sldMasterMk cId="1853664045" sldId="2147483660"/>
              <pc:sldLayoutMk cId="2046625142" sldId="2147483661"/>
              <ac:picMk id="2" creationId="{00000000-0000-0000-0000-000000000000}"/>
            </ac:picMkLst>
          </pc:picChg>
        </pc:sldLayoutChg>
      </pc:sldMasterChg>
    </pc:docChg>
  </pc:docChgLst>
  <pc:docChgLst>
    <pc:chgData name="Soyez-Lozach Brewal" userId="f8597704-dfe7-49b4-8a53-4c3f933c2112" providerId="ADAL" clId="{87973B21-6469-49CB-884B-861734A63391}"/>
    <pc:docChg chg="delSld">
      <pc:chgData name="Soyez-Lozach Brewal" userId="f8597704-dfe7-49b4-8a53-4c3f933c2112" providerId="ADAL" clId="{87973B21-6469-49CB-884B-861734A63391}" dt="2024-09-25T12:26:52.447" v="1" actId="47"/>
      <pc:docMkLst>
        <pc:docMk/>
      </pc:docMkLst>
      <pc:sldChg chg="del">
        <pc:chgData name="Soyez-Lozach Brewal" userId="f8597704-dfe7-49b4-8a53-4c3f933c2112" providerId="ADAL" clId="{87973B21-6469-49CB-884B-861734A63391}" dt="2024-09-25T12:26:52.447" v="1" actId="47"/>
        <pc:sldMkLst>
          <pc:docMk/>
          <pc:sldMk cId="3465124454" sldId="317"/>
        </pc:sldMkLst>
      </pc:sldChg>
      <pc:sldChg chg="del">
        <pc:chgData name="Soyez-Lozach Brewal" userId="f8597704-dfe7-49b4-8a53-4c3f933c2112" providerId="ADAL" clId="{87973B21-6469-49CB-884B-861734A63391}" dt="2024-09-25T12:26:47.110" v="0" actId="47"/>
        <pc:sldMkLst>
          <pc:docMk/>
          <pc:sldMk cId="2163616725" sldId="318"/>
        </pc:sldMkLst>
      </pc:sldChg>
    </pc:docChg>
  </pc:docChgLst>
  <pc:docChgLst>
    <pc:chgData name="Soyez-Lozach Brewal" userId="f8597704-dfe7-49b4-8a53-4c3f933c2112" providerId="ADAL" clId="{651A650C-0852-4511-995C-E6B1FA863622}"/>
    <pc:docChg chg="modSld">
      <pc:chgData name="Soyez-Lozach Brewal" userId="f8597704-dfe7-49b4-8a53-4c3f933c2112" providerId="ADAL" clId="{651A650C-0852-4511-995C-E6B1FA863622}" dt="2024-10-21T10:08:50.809" v="0"/>
      <pc:docMkLst>
        <pc:docMk/>
      </pc:docMkLst>
      <pc:sldChg chg="modSp">
        <pc:chgData name="Soyez-Lozach Brewal" userId="f8597704-dfe7-49b4-8a53-4c3f933c2112" providerId="ADAL" clId="{651A650C-0852-4511-995C-E6B1FA863622}" dt="2024-10-21T10:08:50.809" v="0"/>
        <pc:sldMkLst>
          <pc:docMk/>
          <pc:sldMk cId="323893812" sldId="315"/>
        </pc:sldMkLst>
        <pc:graphicFrameChg chg="mod">
          <ac:chgData name="Soyez-Lozach Brewal" userId="f8597704-dfe7-49b4-8a53-4c3f933c2112" providerId="ADAL" clId="{651A650C-0852-4511-995C-E6B1FA863622}" dt="2024-10-21T10:08:50.809" v="0"/>
          <ac:graphicFrameMkLst>
            <pc:docMk/>
            <pc:sldMk cId="323893812" sldId="315"/>
            <ac:graphicFrameMk id="5" creationId="{5A85A19E-10C2-5736-E9A7-75EDA9472ED0}"/>
          </ac:graphicFrameMkLst>
        </pc:graphicFrameChg>
      </pc:sldChg>
    </pc:docChg>
  </pc:docChgLst>
  <pc:docChgLst>
    <pc:chgData name="Soyez-Lozach Brewal" userId="f8597704-dfe7-49b4-8a53-4c3f933c2112" providerId="ADAL" clId="{200294C7-6B4D-4895-AFBA-2C4A19144F5F}"/>
    <pc:docChg chg="custSel modSld">
      <pc:chgData name="Soyez-Lozach Brewal" userId="f8597704-dfe7-49b4-8a53-4c3f933c2112" providerId="ADAL" clId="{200294C7-6B4D-4895-AFBA-2C4A19144F5F}" dt="2024-06-07T12:01:17.843" v="347" actId="20577"/>
      <pc:docMkLst>
        <pc:docMk/>
      </pc:docMkLst>
      <pc:sldChg chg="modSp mod modNotesTx">
        <pc:chgData name="Soyez-Lozach Brewal" userId="f8597704-dfe7-49b4-8a53-4c3f933c2112" providerId="ADAL" clId="{200294C7-6B4D-4895-AFBA-2C4A19144F5F}" dt="2024-06-07T12:00:29.160" v="269" actId="20577"/>
        <pc:sldMkLst>
          <pc:docMk/>
          <pc:sldMk cId="2826197919" sldId="309"/>
        </pc:sldMkLst>
        <pc:spChg chg="mod">
          <ac:chgData name="Soyez-Lozach Brewal" userId="f8597704-dfe7-49b4-8a53-4c3f933c2112" providerId="ADAL" clId="{200294C7-6B4D-4895-AFBA-2C4A19144F5F}" dt="2024-06-07T11:57:19.061" v="3" actId="20577"/>
          <ac:spMkLst>
            <pc:docMk/>
            <pc:sldMk cId="2826197919" sldId="309"/>
            <ac:spMk id="3" creationId="{997006E7-AFE3-0DD1-8099-75FF29F01E10}"/>
          </ac:spMkLst>
        </pc:spChg>
      </pc:sldChg>
      <pc:sldChg chg="modSp">
        <pc:chgData name="Soyez-Lozach Brewal" userId="f8597704-dfe7-49b4-8a53-4c3f933c2112" providerId="ADAL" clId="{200294C7-6B4D-4895-AFBA-2C4A19144F5F}" dt="2024-06-07T12:01:17.843" v="347" actId="20577"/>
        <pc:sldMkLst>
          <pc:docMk/>
          <pc:sldMk cId="323893812" sldId="315"/>
        </pc:sldMkLst>
        <pc:spChg chg="mod">
          <ac:chgData name="Soyez-Lozach Brewal" userId="f8597704-dfe7-49b4-8a53-4c3f933c2112" providerId="ADAL" clId="{200294C7-6B4D-4895-AFBA-2C4A19144F5F}" dt="2024-06-07T12:00:53.214" v="290" actId="5793"/>
          <ac:spMkLst>
            <pc:docMk/>
            <pc:sldMk cId="323893812" sldId="315"/>
            <ac:spMk id="9" creationId="{E1B33D6E-942C-56C2-2B95-105E8BF55D2F}"/>
          </ac:spMkLst>
        </pc:spChg>
        <pc:graphicFrameChg chg="mod">
          <ac:chgData name="Soyez-Lozach Brewal" userId="f8597704-dfe7-49b4-8a53-4c3f933c2112" providerId="ADAL" clId="{200294C7-6B4D-4895-AFBA-2C4A19144F5F}" dt="2024-06-07T12:01:17.843" v="347" actId="20577"/>
          <ac:graphicFrameMkLst>
            <pc:docMk/>
            <pc:sldMk cId="323893812" sldId="315"/>
            <ac:graphicFrameMk id="8" creationId="{52569C62-A14D-69C8-4AEA-5D5DA0C56AB6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2.xml"/><Relationship Id="rId4" Type="http://schemas.openxmlformats.org/officeDocument/2006/relationships/oleObject" Target="../embeddings/oleObject1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/>
              <a:t>Enseignant</a:t>
            </a:r>
            <a:r>
              <a:rPr lang="en-US" b="1" baseline="0" dirty="0"/>
              <a:t> </a:t>
            </a:r>
            <a:r>
              <a:rPr lang="en-US" b="1" baseline="0" dirty="0" err="1"/>
              <a:t>pilote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979-4501-9D34-7FAA4E91CC3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6AA-4FDD-91B3-4C321E9CFEA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6AA-4FDD-91B3-4C321E9CFEA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6AA-4FDD-91B3-4C321E9CFEA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6AA-4FDD-91B3-4C321E9CFEA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Feuil1!$A$2:$A$6</c:f>
              <c:strCache>
                <c:ptCount val="5"/>
                <c:pt idx="0">
                  <c:v>Questions</c:v>
                </c:pt>
                <c:pt idx="1">
                  <c:v>Consignes</c:v>
                </c:pt>
                <c:pt idx="2">
                  <c:v>Interaction nature</c:v>
                </c:pt>
                <c:pt idx="3">
                  <c:v>Beauté</c:v>
                </c:pt>
                <c:pt idx="4">
                  <c:v>Félicitations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27</c:v>
                </c:pt>
                <c:pt idx="1">
                  <c:v>21</c:v>
                </c:pt>
                <c:pt idx="2">
                  <c:v>15</c:v>
                </c:pt>
                <c:pt idx="3">
                  <c:v>3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79-4501-9D34-7FAA4E91CC3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5.8621103488648033E-2"/>
          <c:y val="0.18795561161239402"/>
          <c:w val="0.26786151626375859"/>
          <c:h val="0.703575357605549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6100421923066"/>
          <c:y val="5.897710044110361E-2"/>
          <c:w val="0.4577540710636977"/>
          <c:h val="0.85663687134978761"/>
        </c:manualLayout>
      </c:layout>
      <c:radarChart>
        <c:radarStyle val="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1008054831"/>
        <c:axId val="635933807"/>
        <c:extLst>
          <c:ext xmlns:c15="http://schemas.microsoft.com/office/drawing/2012/chart" uri="{02D57815-91ED-43cb-92C2-25804820EDAC}">
            <c15:filteredRadarSeries>
              <c15:ser>
                <c:idx val="3"/>
                <c:order val="0"/>
                <c:tx>
                  <c:strRef>
                    <c:extLst>
                      <c:ext uri="{02D57815-91ED-43cb-92C2-25804820EDAC}">
                        <c15:formulaRef>
                          <c15:sqref>Feuil1!$F$3</c15:sqref>
                        </c15:formulaRef>
                      </c:ext>
                    </c:extLst>
                    <c:strCache>
                      <c:ptCount val="1"/>
                      <c:pt idx="0">
                        <c:v>Sciences participatives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Feuil1!$B$4:$B$12</c15:sqref>
                        </c15:formulaRef>
                      </c:ext>
                    </c:extLst>
                    <c:strCache>
                      <c:ptCount val="9"/>
                      <c:pt idx="0">
                        <c:v>Plein air</c:v>
                      </c:pt>
                      <c:pt idx="1">
                        <c:v>Fort degré de naturalité</c:v>
                      </c:pt>
                      <c:pt idx="2">
                        <c:v>Unique et nouveau</c:v>
                      </c:pt>
                      <c:pt idx="3">
                        <c:v>Local</c:v>
                      </c:pt>
                      <c:pt idx="4">
                        <c:v>Temps long</c:v>
                      </c:pt>
                      <c:pt idx="5">
                        <c:v>Agir</c:v>
                      </c:pt>
                      <c:pt idx="6">
                        <c:v>Projet</c:v>
                      </c:pt>
                      <c:pt idx="7">
                        <c:v>Collaboration</c:v>
                      </c:pt>
                      <c:pt idx="8">
                        <c:v>Approche sensorielle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Feuil1!$F$4:$F$12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4</c:v>
                      </c:pt>
                      <c:pt idx="1">
                        <c:v>3</c:v>
                      </c:pt>
                      <c:pt idx="2">
                        <c:v>2</c:v>
                      </c:pt>
                      <c:pt idx="3">
                        <c:v>4</c:v>
                      </c:pt>
                      <c:pt idx="4">
                        <c:v>4</c:v>
                      </c:pt>
                      <c:pt idx="5">
                        <c:v>3</c:v>
                      </c:pt>
                      <c:pt idx="6">
                        <c:v>3</c:v>
                      </c:pt>
                      <c:pt idx="7">
                        <c:v>3</c:v>
                      </c:pt>
                      <c:pt idx="8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FCE7-47BA-B93A-69D7E1CDAB99}"/>
                  </c:ext>
                </c:extLst>
              </c15:ser>
            </c15:filteredRadarSeries>
            <c15:filteredRadarSeries>
              <c15:ser>
                <c:idx val="4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Feuil1!$G$3</c15:sqref>
                        </c15:formulaRef>
                      </c:ext>
                    </c:extLst>
                    <c:strCache>
                      <c:ptCount val="1"/>
                      <c:pt idx="0">
                        <c:v>Classes de découverte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Feuil1!$B$4:$B$12</c15:sqref>
                        </c15:formulaRef>
                      </c:ext>
                    </c:extLst>
                    <c:strCache>
                      <c:ptCount val="9"/>
                      <c:pt idx="0">
                        <c:v>Plein air</c:v>
                      </c:pt>
                      <c:pt idx="1">
                        <c:v>Fort degré de naturalité</c:v>
                      </c:pt>
                      <c:pt idx="2">
                        <c:v>Unique et nouveau</c:v>
                      </c:pt>
                      <c:pt idx="3">
                        <c:v>Local</c:v>
                      </c:pt>
                      <c:pt idx="4">
                        <c:v>Temps long</c:v>
                      </c:pt>
                      <c:pt idx="5">
                        <c:v>Agir</c:v>
                      </c:pt>
                      <c:pt idx="6">
                        <c:v>Projet</c:v>
                      </c:pt>
                      <c:pt idx="7">
                        <c:v>Collaboration</c:v>
                      </c:pt>
                      <c:pt idx="8">
                        <c:v>Approche sensorielle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Feuil1!$G$4:$G$12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4</c:v>
                      </c:pt>
                      <c:pt idx="1">
                        <c:v>4</c:v>
                      </c:pt>
                      <c:pt idx="2">
                        <c:v>5</c:v>
                      </c:pt>
                      <c:pt idx="3">
                        <c:v>3</c:v>
                      </c:pt>
                      <c:pt idx="4">
                        <c:v>2</c:v>
                      </c:pt>
                      <c:pt idx="5">
                        <c:v>4</c:v>
                      </c:pt>
                      <c:pt idx="6">
                        <c:v>3</c:v>
                      </c:pt>
                      <c:pt idx="7">
                        <c:v>3</c:v>
                      </c:pt>
                      <c:pt idx="8">
                        <c:v>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FCE7-47BA-B93A-69D7E1CDAB99}"/>
                  </c:ext>
                </c:extLst>
              </c15:ser>
            </c15:filteredRadarSeries>
            <c15:filteredRadarSeries>
              <c15:ser>
                <c:idx val="5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Feuil1!$H$3</c15:sqref>
                        </c15:formulaRef>
                      </c:ext>
                    </c:extLst>
                    <c:strCache>
                      <c:ptCount val="1"/>
                      <c:pt idx="0">
                        <c:v>Classe dehors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Feuil1!$B$4:$B$12</c15:sqref>
                        </c15:formulaRef>
                      </c:ext>
                    </c:extLst>
                    <c:strCache>
                      <c:ptCount val="9"/>
                      <c:pt idx="0">
                        <c:v>Plein air</c:v>
                      </c:pt>
                      <c:pt idx="1">
                        <c:v>Fort degré de naturalité</c:v>
                      </c:pt>
                      <c:pt idx="2">
                        <c:v>Unique et nouveau</c:v>
                      </c:pt>
                      <c:pt idx="3">
                        <c:v>Local</c:v>
                      </c:pt>
                      <c:pt idx="4">
                        <c:v>Temps long</c:v>
                      </c:pt>
                      <c:pt idx="5">
                        <c:v>Agir</c:v>
                      </c:pt>
                      <c:pt idx="6">
                        <c:v>Projet</c:v>
                      </c:pt>
                      <c:pt idx="7">
                        <c:v>Collaboration</c:v>
                      </c:pt>
                      <c:pt idx="8">
                        <c:v>Approche sensorielle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Feuil1!$H$4:$H$12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5</c:v>
                      </c:pt>
                      <c:pt idx="1">
                        <c:v>3</c:v>
                      </c:pt>
                      <c:pt idx="2">
                        <c:v>2</c:v>
                      </c:pt>
                      <c:pt idx="3">
                        <c:v>5</c:v>
                      </c:pt>
                      <c:pt idx="4">
                        <c:v>5</c:v>
                      </c:pt>
                      <c:pt idx="5">
                        <c:v>5</c:v>
                      </c:pt>
                      <c:pt idx="6">
                        <c:v>4</c:v>
                      </c:pt>
                      <c:pt idx="7">
                        <c:v>4</c:v>
                      </c:pt>
                      <c:pt idx="8">
                        <c:v>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FCE7-47BA-B93A-69D7E1CDAB99}"/>
                  </c:ext>
                </c:extLst>
              </c15:ser>
            </c15:filteredRadarSeries>
            <c15:filteredRadarSeries>
              <c15:ser>
                <c:idx val="6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Feuil1!$I$3</c15:sqref>
                        </c15:formulaRef>
                      </c:ext>
                    </c:extLst>
                    <c:strCache>
                      <c:ptCount val="1"/>
                      <c:pt idx="0">
                        <c:v>Aires Educatives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Feuil1!$B$4:$B$12</c15:sqref>
                        </c15:formulaRef>
                      </c:ext>
                    </c:extLst>
                    <c:strCache>
                      <c:ptCount val="9"/>
                      <c:pt idx="0">
                        <c:v>Plein air</c:v>
                      </c:pt>
                      <c:pt idx="1">
                        <c:v>Fort degré de naturalité</c:v>
                      </c:pt>
                      <c:pt idx="2">
                        <c:v>Unique et nouveau</c:v>
                      </c:pt>
                      <c:pt idx="3">
                        <c:v>Local</c:v>
                      </c:pt>
                      <c:pt idx="4">
                        <c:v>Temps long</c:v>
                      </c:pt>
                      <c:pt idx="5">
                        <c:v>Agir</c:v>
                      </c:pt>
                      <c:pt idx="6">
                        <c:v>Projet</c:v>
                      </c:pt>
                      <c:pt idx="7">
                        <c:v>Collaboration</c:v>
                      </c:pt>
                      <c:pt idx="8">
                        <c:v>Approche sensorielle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Feuil1!$I$4:$I$12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5</c:v>
                      </c:pt>
                      <c:pt idx="1">
                        <c:v>5</c:v>
                      </c:pt>
                      <c:pt idx="2">
                        <c:v>2</c:v>
                      </c:pt>
                      <c:pt idx="3">
                        <c:v>5</c:v>
                      </c:pt>
                      <c:pt idx="4">
                        <c:v>5</c:v>
                      </c:pt>
                      <c:pt idx="5">
                        <c:v>5</c:v>
                      </c:pt>
                      <c:pt idx="6">
                        <c:v>5</c:v>
                      </c:pt>
                      <c:pt idx="7">
                        <c:v>5</c:v>
                      </c:pt>
                      <c:pt idx="8">
                        <c:v>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FCE7-47BA-B93A-69D7E1CDAB99}"/>
                  </c:ext>
                </c:extLst>
              </c15:ser>
            </c15:filteredRadarSeries>
          </c:ext>
        </c:extLst>
      </c:radarChart>
      <c:catAx>
        <c:axId val="10080548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9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fr-FR"/>
          </a:p>
        </c:txPr>
        <c:crossAx val="635933807"/>
        <c:crosses val="autoZero"/>
        <c:auto val="1"/>
        <c:lblAlgn val="ctr"/>
        <c:lblOffset val="100"/>
        <c:noMultiLvlLbl val="0"/>
      </c:catAx>
      <c:valAx>
        <c:axId val="635933807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080548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896209071058244"/>
          <c:y val="0.75669503378009251"/>
          <c:w val="0.31518279995505588"/>
          <c:h val="0.22636695070650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389434093085892"/>
          <c:y val="8.237239489673466E-2"/>
          <c:w val="0.45891385314449656"/>
          <c:h val="0.880618701808078"/>
        </c:manualLayout>
      </c:layout>
      <c:radarChart>
        <c:radarStyle val="marker"/>
        <c:varyColors val="0"/>
        <c:ser>
          <c:idx val="3"/>
          <c:order val="3"/>
          <c:tx>
            <c:strRef>
              <c:f>Feuil1!$F$3</c:f>
              <c:strCache>
                <c:ptCount val="1"/>
                <c:pt idx="0">
                  <c:v>Sciences participatives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Feuil1!$B$4:$B$12</c:f>
              <c:strCache>
                <c:ptCount val="9"/>
                <c:pt idx="0">
                  <c:v>Plein air</c:v>
                </c:pt>
                <c:pt idx="1">
                  <c:v>Fort degré de naturalité</c:v>
                </c:pt>
                <c:pt idx="2">
                  <c:v>Unique et nouveau</c:v>
                </c:pt>
                <c:pt idx="3">
                  <c:v>Local</c:v>
                </c:pt>
                <c:pt idx="4">
                  <c:v>Temps long</c:v>
                </c:pt>
                <c:pt idx="5">
                  <c:v>Agir</c:v>
                </c:pt>
                <c:pt idx="6">
                  <c:v>Projet</c:v>
                </c:pt>
                <c:pt idx="7">
                  <c:v>Collaboration</c:v>
                </c:pt>
                <c:pt idx="8">
                  <c:v>Approche sensorielle</c:v>
                </c:pt>
              </c:strCache>
            </c:strRef>
          </c:cat>
          <c:val>
            <c:numRef>
              <c:f>Feuil1!$F$4:$F$12</c:f>
              <c:numCache>
                <c:formatCode>General</c:formatCode>
                <c:ptCount val="9"/>
                <c:pt idx="0">
                  <c:v>4</c:v>
                </c:pt>
                <c:pt idx="1">
                  <c:v>3</c:v>
                </c:pt>
                <c:pt idx="2">
                  <c:v>2</c:v>
                </c:pt>
                <c:pt idx="3">
                  <c:v>4</c:v>
                </c:pt>
                <c:pt idx="4">
                  <c:v>4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28-4F53-AEE7-96CBCDADAF33}"/>
            </c:ext>
          </c:extLst>
        </c:ser>
        <c:ser>
          <c:idx val="4"/>
          <c:order val="4"/>
          <c:tx>
            <c:strRef>
              <c:f>Feuil1!$G$3</c:f>
              <c:strCache>
                <c:ptCount val="1"/>
                <c:pt idx="0">
                  <c:v>Classes de découverte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Feuil1!$B$4:$B$12</c:f>
              <c:strCache>
                <c:ptCount val="9"/>
                <c:pt idx="0">
                  <c:v>Plein air</c:v>
                </c:pt>
                <c:pt idx="1">
                  <c:v>Fort degré de naturalité</c:v>
                </c:pt>
                <c:pt idx="2">
                  <c:v>Unique et nouveau</c:v>
                </c:pt>
                <c:pt idx="3">
                  <c:v>Local</c:v>
                </c:pt>
                <c:pt idx="4">
                  <c:v>Temps long</c:v>
                </c:pt>
                <c:pt idx="5">
                  <c:v>Agir</c:v>
                </c:pt>
                <c:pt idx="6">
                  <c:v>Projet</c:v>
                </c:pt>
                <c:pt idx="7">
                  <c:v>Collaboration</c:v>
                </c:pt>
                <c:pt idx="8">
                  <c:v>Approche sensorielle</c:v>
                </c:pt>
              </c:strCache>
            </c:strRef>
          </c:cat>
          <c:val>
            <c:numRef>
              <c:f>Feuil1!$G$4:$G$12</c:f>
              <c:numCache>
                <c:formatCode>General</c:formatCode>
                <c:ptCount val="9"/>
                <c:pt idx="0">
                  <c:v>4</c:v>
                </c:pt>
                <c:pt idx="1">
                  <c:v>4</c:v>
                </c:pt>
                <c:pt idx="2">
                  <c:v>5</c:v>
                </c:pt>
                <c:pt idx="3">
                  <c:v>3</c:v>
                </c:pt>
                <c:pt idx="4">
                  <c:v>2</c:v>
                </c:pt>
                <c:pt idx="5">
                  <c:v>4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28-4F53-AEE7-96CBCDADAF33}"/>
            </c:ext>
          </c:extLst>
        </c:ser>
        <c:ser>
          <c:idx val="5"/>
          <c:order val="5"/>
          <c:tx>
            <c:strRef>
              <c:f>Feuil1!$H$3</c:f>
              <c:strCache>
                <c:ptCount val="1"/>
                <c:pt idx="0">
                  <c:v>Classe dehors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Feuil1!$B$4:$B$12</c:f>
              <c:strCache>
                <c:ptCount val="9"/>
                <c:pt idx="0">
                  <c:v>Plein air</c:v>
                </c:pt>
                <c:pt idx="1">
                  <c:v>Fort degré de naturalité</c:v>
                </c:pt>
                <c:pt idx="2">
                  <c:v>Unique et nouveau</c:v>
                </c:pt>
                <c:pt idx="3">
                  <c:v>Local</c:v>
                </c:pt>
                <c:pt idx="4">
                  <c:v>Temps long</c:v>
                </c:pt>
                <c:pt idx="5">
                  <c:v>Agir</c:v>
                </c:pt>
                <c:pt idx="6">
                  <c:v>Projet</c:v>
                </c:pt>
                <c:pt idx="7">
                  <c:v>Collaboration</c:v>
                </c:pt>
                <c:pt idx="8">
                  <c:v>Approche sensorielle</c:v>
                </c:pt>
              </c:strCache>
            </c:strRef>
          </c:cat>
          <c:val>
            <c:numRef>
              <c:f>Feuil1!$H$4:$H$12</c:f>
              <c:numCache>
                <c:formatCode>General</c:formatCode>
                <c:ptCount val="9"/>
                <c:pt idx="0">
                  <c:v>5</c:v>
                </c:pt>
                <c:pt idx="1">
                  <c:v>3</c:v>
                </c:pt>
                <c:pt idx="2">
                  <c:v>2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4</c:v>
                </c:pt>
                <c:pt idx="7">
                  <c:v>4</c:v>
                </c:pt>
                <c:pt idx="8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28-4F53-AEE7-96CBCDADAF33}"/>
            </c:ext>
          </c:extLst>
        </c:ser>
        <c:ser>
          <c:idx val="6"/>
          <c:order val="6"/>
          <c:tx>
            <c:strRef>
              <c:f>Feuil1!$I$3</c:f>
              <c:strCache>
                <c:ptCount val="1"/>
                <c:pt idx="0">
                  <c:v>Aires Educatives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Feuil1!$B$4:$B$12</c:f>
              <c:strCache>
                <c:ptCount val="9"/>
                <c:pt idx="0">
                  <c:v>Plein air</c:v>
                </c:pt>
                <c:pt idx="1">
                  <c:v>Fort degré de naturalité</c:v>
                </c:pt>
                <c:pt idx="2">
                  <c:v>Unique et nouveau</c:v>
                </c:pt>
                <c:pt idx="3">
                  <c:v>Local</c:v>
                </c:pt>
                <c:pt idx="4">
                  <c:v>Temps long</c:v>
                </c:pt>
                <c:pt idx="5">
                  <c:v>Agir</c:v>
                </c:pt>
                <c:pt idx="6">
                  <c:v>Projet</c:v>
                </c:pt>
                <c:pt idx="7">
                  <c:v>Collaboration</c:v>
                </c:pt>
                <c:pt idx="8">
                  <c:v>Approche sensorielle</c:v>
                </c:pt>
              </c:strCache>
            </c:strRef>
          </c:cat>
          <c:val>
            <c:numRef>
              <c:f>Feuil1!$I$4:$I$12</c:f>
              <c:numCache>
                <c:formatCode>General</c:formatCode>
                <c:ptCount val="9"/>
                <c:pt idx="0">
                  <c:v>5</c:v>
                </c:pt>
                <c:pt idx="1">
                  <c:v>5</c:v>
                </c:pt>
                <c:pt idx="2">
                  <c:v>2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A28-4F53-AEE7-96CBCDADAF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8054831"/>
        <c:axId val="635933807"/>
        <c:extLst>
          <c:ext xmlns:c15="http://schemas.microsoft.com/office/drawing/2012/chart" uri="{02D57815-91ED-43cb-92C2-25804820EDAC}">
            <c15:filteredRad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Feuil1!$C$3</c15:sqref>
                        </c15:formulaRef>
                      </c:ext>
                    </c:extLst>
                    <c:strCache>
                      <c:ptCount val="1"/>
                      <c:pt idx="0">
                        <c:v>Approche disciplinaire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Feuil1!$B$4:$B$12</c15:sqref>
                        </c15:formulaRef>
                      </c:ext>
                    </c:extLst>
                    <c:strCache>
                      <c:ptCount val="9"/>
                      <c:pt idx="0">
                        <c:v>Plein air</c:v>
                      </c:pt>
                      <c:pt idx="1">
                        <c:v>Fort degré de naturalité</c:v>
                      </c:pt>
                      <c:pt idx="2">
                        <c:v>Unique et nouveau</c:v>
                      </c:pt>
                      <c:pt idx="3">
                        <c:v>Local</c:v>
                      </c:pt>
                      <c:pt idx="4">
                        <c:v>Temps long</c:v>
                      </c:pt>
                      <c:pt idx="5">
                        <c:v>Agir</c:v>
                      </c:pt>
                      <c:pt idx="6">
                        <c:v>Projet</c:v>
                      </c:pt>
                      <c:pt idx="7">
                        <c:v>Collaboration</c:v>
                      </c:pt>
                      <c:pt idx="8">
                        <c:v>Approche sensorielle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Feuil1!$C$4:$C$12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</c:v>
                      </c:pt>
                      <c:pt idx="1">
                        <c:v>1</c:v>
                      </c:pt>
                      <c:pt idx="2">
                        <c:v>1</c:v>
                      </c:pt>
                      <c:pt idx="3">
                        <c:v>5</c:v>
                      </c:pt>
                      <c:pt idx="4">
                        <c:v>1</c:v>
                      </c:pt>
                      <c:pt idx="5">
                        <c:v>1</c:v>
                      </c:pt>
                      <c:pt idx="6">
                        <c:v>1</c:v>
                      </c:pt>
                      <c:pt idx="7">
                        <c:v>1</c:v>
                      </c:pt>
                      <c:pt idx="8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2A28-4F53-AEE7-96CBCDADAF33}"/>
                  </c:ext>
                </c:extLst>
              </c15:ser>
            </c15:filteredRadarSeries>
            <c15:filteredRad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Feuil1!$D$3</c15:sqref>
                        </c15:formulaRef>
                      </c:ext>
                    </c:extLst>
                    <c:strCache>
                      <c:ptCount val="1"/>
                      <c:pt idx="0">
                        <c:v>E3D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Feuil1!$B$4:$B$12</c15:sqref>
                        </c15:formulaRef>
                      </c:ext>
                    </c:extLst>
                    <c:strCache>
                      <c:ptCount val="9"/>
                      <c:pt idx="0">
                        <c:v>Plein air</c:v>
                      </c:pt>
                      <c:pt idx="1">
                        <c:v>Fort degré de naturalité</c:v>
                      </c:pt>
                      <c:pt idx="2">
                        <c:v>Unique et nouveau</c:v>
                      </c:pt>
                      <c:pt idx="3">
                        <c:v>Local</c:v>
                      </c:pt>
                      <c:pt idx="4">
                        <c:v>Temps long</c:v>
                      </c:pt>
                      <c:pt idx="5">
                        <c:v>Agir</c:v>
                      </c:pt>
                      <c:pt idx="6">
                        <c:v>Projet</c:v>
                      </c:pt>
                      <c:pt idx="7">
                        <c:v>Collaboration</c:v>
                      </c:pt>
                      <c:pt idx="8">
                        <c:v>Approche sensorielle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Feuil1!$D$4:$D$12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3</c:v>
                      </c:pt>
                      <c:pt idx="1">
                        <c:v>2</c:v>
                      </c:pt>
                      <c:pt idx="2">
                        <c:v>1</c:v>
                      </c:pt>
                      <c:pt idx="3">
                        <c:v>5</c:v>
                      </c:pt>
                      <c:pt idx="4">
                        <c:v>2</c:v>
                      </c:pt>
                      <c:pt idx="5">
                        <c:v>3</c:v>
                      </c:pt>
                      <c:pt idx="6">
                        <c:v>2</c:v>
                      </c:pt>
                      <c:pt idx="7">
                        <c:v>3</c:v>
                      </c:pt>
                      <c:pt idx="8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2A28-4F53-AEE7-96CBCDADAF33}"/>
                  </c:ext>
                </c:extLst>
              </c15:ser>
            </c15:filteredRadarSeries>
            <c15:filteredRad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Feuil1!$E$3</c15:sqref>
                        </c15:formulaRef>
                      </c:ext>
                    </c:extLst>
                    <c:strCache>
                      <c:ptCount val="1"/>
                      <c:pt idx="0">
                        <c:v>Eco-délégués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Feuil1!$B$4:$B$12</c15:sqref>
                        </c15:formulaRef>
                      </c:ext>
                    </c:extLst>
                    <c:strCache>
                      <c:ptCount val="9"/>
                      <c:pt idx="0">
                        <c:v>Plein air</c:v>
                      </c:pt>
                      <c:pt idx="1">
                        <c:v>Fort degré de naturalité</c:v>
                      </c:pt>
                      <c:pt idx="2">
                        <c:v>Unique et nouveau</c:v>
                      </c:pt>
                      <c:pt idx="3">
                        <c:v>Local</c:v>
                      </c:pt>
                      <c:pt idx="4">
                        <c:v>Temps long</c:v>
                      </c:pt>
                      <c:pt idx="5">
                        <c:v>Agir</c:v>
                      </c:pt>
                      <c:pt idx="6">
                        <c:v>Projet</c:v>
                      </c:pt>
                      <c:pt idx="7">
                        <c:v>Collaboration</c:v>
                      </c:pt>
                      <c:pt idx="8">
                        <c:v>Approche sensorielle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Feuil1!$E$4:$E$12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3</c:v>
                      </c:pt>
                      <c:pt idx="1">
                        <c:v>2</c:v>
                      </c:pt>
                      <c:pt idx="2">
                        <c:v>1</c:v>
                      </c:pt>
                      <c:pt idx="3">
                        <c:v>5</c:v>
                      </c:pt>
                      <c:pt idx="4">
                        <c:v>3</c:v>
                      </c:pt>
                      <c:pt idx="5">
                        <c:v>2</c:v>
                      </c:pt>
                      <c:pt idx="6">
                        <c:v>4</c:v>
                      </c:pt>
                      <c:pt idx="7">
                        <c:v>3</c:v>
                      </c:pt>
                      <c:pt idx="8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2A28-4F53-AEE7-96CBCDADAF33}"/>
                  </c:ext>
                </c:extLst>
              </c15:ser>
            </c15:filteredRadarSeries>
          </c:ext>
        </c:extLst>
      </c:radarChart>
      <c:catAx>
        <c:axId val="10080548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fr-FR"/>
          </a:p>
        </c:txPr>
        <c:crossAx val="635933807"/>
        <c:crosses val="autoZero"/>
        <c:auto val="1"/>
        <c:lblAlgn val="ctr"/>
        <c:lblOffset val="100"/>
        <c:noMultiLvlLbl val="0"/>
      </c:catAx>
      <c:valAx>
        <c:axId val="635933807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080548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31330461785541"/>
          <c:y val="0.56862623544024904"/>
          <c:w val="0.28762002446987212"/>
          <c:h val="0.409972236129443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Times New Roman" panose="02020603050405020304" pitchFamily="18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69201072088211"/>
          <c:y val="0.12096831408129821"/>
          <c:w val="0.53117648488383407"/>
          <c:h val="0.76440879931252259"/>
        </c:manualLayout>
      </c:layout>
      <c:radarChart>
        <c:radarStyle val="marker"/>
        <c:varyColors val="0"/>
        <c:ser>
          <c:idx val="0"/>
          <c:order val="0"/>
          <c:tx>
            <c:strRef>
              <c:f>Feuil1!$C$3</c:f>
              <c:strCache>
                <c:ptCount val="1"/>
                <c:pt idx="0">
                  <c:v>Approche disciplinaire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Feuil1!$B$4:$B$12</c:f>
              <c:strCache>
                <c:ptCount val="9"/>
                <c:pt idx="0">
                  <c:v>Plein air</c:v>
                </c:pt>
                <c:pt idx="1">
                  <c:v>Fort degré de naturalité</c:v>
                </c:pt>
                <c:pt idx="2">
                  <c:v>Unique et nouveau</c:v>
                </c:pt>
                <c:pt idx="3">
                  <c:v>Local</c:v>
                </c:pt>
                <c:pt idx="4">
                  <c:v>Temps long</c:v>
                </c:pt>
                <c:pt idx="5">
                  <c:v>Agir</c:v>
                </c:pt>
                <c:pt idx="6">
                  <c:v>Projet</c:v>
                </c:pt>
                <c:pt idx="7">
                  <c:v>Collaboration</c:v>
                </c:pt>
                <c:pt idx="8">
                  <c:v>Approche sensorielle</c:v>
                </c:pt>
              </c:strCache>
            </c:strRef>
          </c:cat>
          <c:val>
            <c:numRef>
              <c:f>Feuil1!$C$4:$C$12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5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FA-4A27-9767-E457DB1EE348}"/>
            </c:ext>
          </c:extLst>
        </c:ser>
        <c:ser>
          <c:idx val="1"/>
          <c:order val="1"/>
          <c:tx>
            <c:strRef>
              <c:f>Feuil1!$D$3</c:f>
              <c:strCache>
                <c:ptCount val="1"/>
                <c:pt idx="0">
                  <c:v>E3D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Feuil1!$B$4:$B$12</c:f>
              <c:strCache>
                <c:ptCount val="9"/>
                <c:pt idx="0">
                  <c:v>Plein air</c:v>
                </c:pt>
                <c:pt idx="1">
                  <c:v>Fort degré de naturalité</c:v>
                </c:pt>
                <c:pt idx="2">
                  <c:v>Unique et nouveau</c:v>
                </c:pt>
                <c:pt idx="3">
                  <c:v>Local</c:v>
                </c:pt>
                <c:pt idx="4">
                  <c:v>Temps long</c:v>
                </c:pt>
                <c:pt idx="5">
                  <c:v>Agir</c:v>
                </c:pt>
                <c:pt idx="6">
                  <c:v>Projet</c:v>
                </c:pt>
                <c:pt idx="7">
                  <c:v>Collaboration</c:v>
                </c:pt>
                <c:pt idx="8">
                  <c:v>Approche sensorielle</c:v>
                </c:pt>
              </c:strCache>
            </c:strRef>
          </c:cat>
          <c:val>
            <c:numRef>
              <c:f>Feuil1!$D$4:$D$12</c:f>
              <c:numCache>
                <c:formatCode>General</c:formatCode>
                <c:ptCount val="9"/>
                <c:pt idx="0">
                  <c:v>3</c:v>
                </c:pt>
                <c:pt idx="1">
                  <c:v>2</c:v>
                </c:pt>
                <c:pt idx="2">
                  <c:v>1</c:v>
                </c:pt>
                <c:pt idx="3">
                  <c:v>5</c:v>
                </c:pt>
                <c:pt idx="4">
                  <c:v>2</c:v>
                </c:pt>
                <c:pt idx="5">
                  <c:v>3</c:v>
                </c:pt>
                <c:pt idx="6">
                  <c:v>2</c:v>
                </c:pt>
                <c:pt idx="7">
                  <c:v>3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FA-4A27-9767-E457DB1EE348}"/>
            </c:ext>
          </c:extLst>
        </c:ser>
        <c:ser>
          <c:idx val="2"/>
          <c:order val="2"/>
          <c:tx>
            <c:strRef>
              <c:f>Feuil1!$E$3</c:f>
              <c:strCache>
                <c:ptCount val="1"/>
                <c:pt idx="0">
                  <c:v>Eco-délégués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Feuil1!$B$4:$B$12</c:f>
              <c:strCache>
                <c:ptCount val="9"/>
                <c:pt idx="0">
                  <c:v>Plein air</c:v>
                </c:pt>
                <c:pt idx="1">
                  <c:v>Fort degré de naturalité</c:v>
                </c:pt>
                <c:pt idx="2">
                  <c:v>Unique et nouveau</c:v>
                </c:pt>
                <c:pt idx="3">
                  <c:v>Local</c:v>
                </c:pt>
                <c:pt idx="4">
                  <c:v>Temps long</c:v>
                </c:pt>
                <c:pt idx="5">
                  <c:v>Agir</c:v>
                </c:pt>
                <c:pt idx="6">
                  <c:v>Projet</c:v>
                </c:pt>
                <c:pt idx="7">
                  <c:v>Collaboration</c:v>
                </c:pt>
                <c:pt idx="8">
                  <c:v>Approche sensorielle</c:v>
                </c:pt>
              </c:strCache>
            </c:strRef>
          </c:cat>
          <c:val>
            <c:numRef>
              <c:f>Feuil1!$E$4:$E$12</c:f>
              <c:numCache>
                <c:formatCode>General</c:formatCode>
                <c:ptCount val="9"/>
                <c:pt idx="0">
                  <c:v>3</c:v>
                </c:pt>
                <c:pt idx="1">
                  <c:v>2</c:v>
                </c:pt>
                <c:pt idx="2">
                  <c:v>1</c:v>
                </c:pt>
                <c:pt idx="3">
                  <c:v>5</c:v>
                </c:pt>
                <c:pt idx="4">
                  <c:v>3</c:v>
                </c:pt>
                <c:pt idx="5">
                  <c:v>2</c:v>
                </c:pt>
                <c:pt idx="6">
                  <c:v>4</c:v>
                </c:pt>
                <c:pt idx="7">
                  <c:v>3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4FA-4A27-9767-E457DB1EE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8054831"/>
        <c:axId val="635933807"/>
        <c:extLst>
          <c:ext xmlns:c15="http://schemas.microsoft.com/office/drawing/2012/chart" uri="{02D57815-91ED-43cb-92C2-25804820EDAC}">
            <c15:filteredRad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Feuil1!$F$3</c15:sqref>
                        </c15:formulaRef>
                      </c:ext>
                    </c:extLst>
                    <c:strCache>
                      <c:ptCount val="1"/>
                      <c:pt idx="0">
                        <c:v>Sciences participatives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Feuil1!$B$4:$B$12</c15:sqref>
                        </c15:formulaRef>
                      </c:ext>
                    </c:extLst>
                    <c:strCache>
                      <c:ptCount val="9"/>
                      <c:pt idx="0">
                        <c:v>Plein air</c:v>
                      </c:pt>
                      <c:pt idx="1">
                        <c:v>Fort degré de naturalité</c:v>
                      </c:pt>
                      <c:pt idx="2">
                        <c:v>Unique et nouveau</c:v>
                      </c:pt>
                      <c:pt idx="3">
                        <c:v>Local</c:v>
                      </c:pt>
                      <c:pt idx="4">
                        <c:v>Temps long</c:v>
                      </c:pt>
                      <c:pt idx="5">
                        <c:v>Agir</c:v>
                      </c:pt>
                      <c:pt idx="6">
                        <c:v>Projet</c:v>
                      </c:pt>
                      <c:pt idx="7">
                        <c:v>Collaboration</c:v>
                      </c:pt>
                      <c:pt idx="8">
                        <c:v>Approche sensorielle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Feuil1!$F$4:$F$12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4</c:v>
                      </c:pt>
                      <c:pt idx="1">
                        <c:v>3</c:v>
                      </c:pt>
                      <c:pt idx="2">
                        <c:v>2</c:v>
                      </c:pt>
                      <c:pt idx="3">
                        <c:v>4</c:v>
                      </c:pt>
                      <c:pt idx="4">
                        <c:v>4</c:v>
                      </c:pt>
                      <c:pt idx="5">
                        <c:v>3</c:v>
                      </c:pt>
                      <c:pt idx="6">
                        <c:v>3</c:v>
                      </c:pt>
                      <c:pt idx="7">
                        <c:v>3</c:v>
                      </c:pt>
                      <c:pt idx="8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F4FA-4A27-9767-E457DB1EE348}"/>
                  </c:ext>
                </c:extLst>
              </c15:ser>
            </c15:filteredRadarSeries>
            <c15:filteredRad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Feuil1!$G$3</c15:sqref>
                        </c15:formulaRef>
                      </c:ext>
                    </c:extLst>
                    <c:strCache>
                      <c:ptCount val="1"/>
                      <c:pt idx="0">
                        <c:v>Classes de découverte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Feuil1!$B$4:$B$12</c15:sqref>
                        </c15:formulaRef>
                      </c:ext>
                    </c:extLst>
                    <c:strCache>
                      <c:ptCount val="9"/>
                      <c:pt idx="0">
                        <c:v>Plein air</c:v>
                      </c:pt>
                      <c:pt idx="1">
                        <c:v>Fort degré de naturalité</c:v>
                      </c:pt>
                      <c:pt idx="2">
                        <c:v>Unique et nouveau</c:v>
                      </c:pt>
                      <c:pt idx="3">
                        <c:v>Local</c:v>
                      </c:pt>
                      <c:pt idx="4">
                        <c:v>Temps long</c:v>
                      </c:pt>
                      <c:pt idx="5">
                        <c:v>Agir</c:v>
                      </c:pt>
                      <c:pt idx="6">
                        <c:v>Projet</c:v>
                      </c:pt>
                      <c:pt idx="7">
                        <c:v>Collaboration</c:v>
                      </c:pt>
                      <c:pt idx="8">
                        <c:v>Approche sensorielle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Feuil1!$G$4:$G$12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4</c:v>
                      </c:pt>
                      <c:pt idx="1">
                        <c:v>4</c:v>
                      </c:pt>
                      <c:pt idx="2">
                        <c:v>5</c:v>
                      </c:pt>
                      <c:pt idx="3">
                        <c:v>3</c:v>
                      </c:pt>
                      <c:pt idx="4">
                        <c:v>2</c:v>
                      </c:pt>
                      <c:pt idx="5">
                        <c:v>4</c:v>
                      </c:pt>
                      <c:pt idx="6">
                        <c:v>3</c:v>
                      </c:pt>
                      <c:pt idx="7">
                        <c:v>3</c:v>
                      </c:pt>
                      <c:pt idx="8">
                        <c:v>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F4FA-4A27-9767-E457DB1EE348}"/>
                  </c:ext>
                </c:extLst>
              </c15:ser>
            </c15:filteredRadarSeries>
            <c15:filteredRad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Feuil1!$H$3</c15:sqref>
                        </c15:formulaRef>
                      </c:ext>
                    </c:extLst>
                    <c:strCache>
                      <c:ptCount val="1"/>
                      <c:pt idx="0">
                        <c:v>Classe dehors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Feuil1!$B$4:$B$12</c15:sqref>
                        </c15:formulaRef>
                      </c:ext>
                    </c:extLst>
                    <c:strCache>
                      <c:ptCount val="9"/>
                      <c:pt idx="0">
                        <c:v>Plein air</c:v>
                      </c:pt>
                      <c:pt idx="1">
                        <c:v>Fort degré de naturalité</c:v>
                      </c:pt>
                      <c:pt idx="2">
                        <c:v>Unique et nouveau</c:v>
                      </c:pt>
                      <c:pt idx="3">
                        <c:v>Local</c:v>
                      </c:pt>
                      <c:pt idx="4">
                        <c:v>Temps long</c:v>
                      </c:pt>
                      <c:pt idx="5">
                        <c:v>Agir</c:v>
                      </c:pt>
                      <c:pt idx="6">
                        <c:v>Projet</c:v>
                      </c:pt>
                      <c:pt idx="7">
                        <c:v>Collaboration</c:v>
                      </c:pt>
                      <c:pt idx="8">
                        <c:v>Approche sensorielle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Feuil1!$H$4:$H$12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5</c:v>
                      </c:pt>
                      <c:pt idx="1">
                        <c:v>3</c:v>
                      </c:pt>
                      <c:pt idx="2">
                        <c:v>2</c:v>
                      </c:pt>
                      <c:pt idx="3">
                        <c:v>5</c:v>
                      </c:pt>
                      <c:pt idx="4">
                        <c:v>5</c:v>
                      </c:pt>
                      <c:pt idx="5">
                        <c:v>5</c:v>
                      </c:pt>
                      <c:pt idx="6">
                        <c:v>4</c:v>
                      </c:pt>
                      <c:pt idx="7">
                        <c:v>4</c:v>
                      </c:pt>
                      <c:pt idx="8">
                        <c:v>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F4FA-4A27-9767-E457DB1EE348}"/>
                  </c:ext>
                </c:extLst>
              </c15:ser>
            </c15:filteredRadarSeries>
            <c15:filteredRad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Feuil1!$I$3</c15:sqref>
                        </c15:formulaRef>
                      </c:ext>
                    </c:extLst>
                    <c:strCache>
                      <c:ptCount val="1"/>
                      <c:pt idx="0">
                        <c:v>Aires Educatives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Feuil1!$B$4:$B$12</c15:sqref>
                        </c15:formulaRef>
                      </c:ext>
                    </c:extLst>
                    <c:strCache>
                      <c:ptCount val="9"/>
                      <c:pt idx="0">
                        <c:v>Plein air</c:v>
                      </c:pt>
                      <c:pt idx="1">
                        <c:v>Fort degré de naturalité</c:v>
                      </c:pt>
                      <c:pt idx="2">
                        <c:v>Unique et nouveau</c:v>
                      </c:pt>
                      <c:pt idx="3">
                        <c:v>Local</c:v>
                      </c:pt>
                      <c:pt idx="4">
                        <c:v>Temps long</c:v>
                      </c:pt>
                      <c:pt idx="5">
                        <c:v>Agir</c:v>
                      </c:pt>
                      <c:pt idx="6">
                        <c:v>Projet</c:v>
                      </c:pt>
                      <c:pt idx="7">
                        <c:v>Collaboration</c:v>
                      </c:pt>
                      <c:pt idx="8">
                        <c:v>Approche sensorielle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Feuil1!$I$4:$I$12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5</c:v>
                      </c:pt>
                      <c:pt idx="1">
                        <c:v>5</c:v>
                      </c:pt>
                      <c:pt idx="2">
                        <c:v>2</c:v>
                      </c:pt>
                      <c:pt idx="3">
                        <c:v>5</c:v>
                      </c:pt>
                      <c:pt idx="4">
                        <c:v>5</c:v>
                      </c:pt>
                      <c:pt idx="5">
                        <c:v>5</c:v>
                      </c:pt>
                      <c:pt idx="6">
                        <c:v>5</c:v>
                      </c:pt>
                      <c:pt idx="7">
                        <c:v>5</c:v>
                      </c:pt>
                      <c:pt idx="8">
                        <c:v>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F4FA-4A27-9767-E457DB1EE348}"/>
                  </c:ext>
                </c:extLst>
              </c15:ser>
            </c15:filteredRadarSeries>
          </c:ext>
        </c:extLst>
      </c:radarChart>
      <c:catAx>
        <c:axId val="10080548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fr-FR"/>
          </a:p>
        </c:txPr>
        <c:crossAx val="635933807"/>
        <c:crosses val="autoZero"/>
        <c:auto val="1"/>
        <c:lblAlgn val="ctr"/>
        <c:lblOffset val="100"/>
        <c:noMultiLvlLbl val="0"/>
      </c:catAx>
      <c:valAx>
        <c:axId val="635933807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080548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C78A2D-91B2-4FA5-A165-23371A85712D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</dgm:pt>
    <dgm:pt modelId="{6E56CB7E-6E1B-490B-99E1-F4676087EC6E}">
      <dgm:prSet phldrT="[Texte]" custT="1"/>
      <dgm:spPr/>
      <dgm:t>
        <a:bodyPr/>
        <a:lstStyle/>
        <a:p>
          <a:pPr algn="l"/>
          <a:r>
            <a:rPr lang="fr-FR" sz="1400" b="1" u="sng" dirty="0"/>
            <a:t>Contexte</a:t>
          </a:r>
        </a:p>
      </dgm:t>
    </dgm:pt>
    <dgm:pt modelId="{39C584F0-CCB1-4C49-B3B4-E5B0C52DD6AF}" type="par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F236811C-8142-45EC-B78F-16A1284E4AF5}" type="sib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86B8EBE6-9A7E-4796-A194-B3A6C6C013D3}">
      <dgm:prSet phldrT="[Texte]" custT="1"/>
      <dgm:spPr/>
      <dgm:t>
        <a:bodyPr/>
        <a:lstStyle/>
        <a:p>
          <a:pPr algn="l"/>
          <a:r>
            <a:rPr lang="fr-FR" sz="1400" dirty="0"/>
            <a:t>Terrain</a:t>
          </a:r>
        </a:p>
      </dgm:t>
    </dgm:pt>
    <dgm:pt modelId="{0E8FC962-0D6F-4CB4-855A-7336DAE92B85}" type="par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C2260167-EAE3-4252-8811-222444104FB6}" type="sib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8B8388F0-2C11-4BE5-94D4-82F537E18BC9}">
      <dgm:prSet phldrT="[Texte]" custT="1"/>
      <dgm:spPr/>
      <dgm:t>
        <a:bodyPr/>
        <a:lstStyle/>
        <a:p>
          <a:pPr algn="l"/>
          <a:r>
            <a:rPr lang="fr-FR" sz="1400" b="0" u="none" dirty="0"/>
            <a:t>Théorie</a:t>
          </a:r>
        </a:p>
      </dgm:t>
    </dgm:pt>
    <dgm:pt modelId="{B17A4D5D-1835-4D47-A474-1C4159985563}" type="par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E48F0BF0-F790-4056-AD0C-8B96EFFE5A75}" type="sib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5BDF0EEA-DAEB-4860-9302-EE2958EFD8D6}">
      <dgm:prSet phldrT="[Texte]" custT="1"/>
      <dgm:spPr/>
      <dgm:t>
        <a:bodyPr/>
        <a:lstStyle/>
        <a:p>
          <a:pPr algn="l"/>
          <a:r>
            <a:rPr lang="fr-FR" sz="1400" b="0" u="none" dirty="0"/>
            <a:t>Méthodologie</a:t>
          </a:r>
        </a:p>
      </dgm:t>
    </dgm:pt>
    <dgm:pt modelId="{7F28516C-9020-49B3-AD6B-582429ECA2F9}" type="par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D5D4C488-ACEB-4154-A381-DFAAE3D6AE2F}" type="sib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0AEC29CD-7DDB-45E8-B8E2-DEB727E83A78}">
      <dgm:prSet phldrT="[Texte]" custT="1"/>
      <dgm:spPr/>
      <dgm:t>
        <a:bodyPr/>
        <a:lstStyle/>
        <a:p>
          <a:pPr algn="l"/>
          <a:r>
            <a:rPr lang="fr-FR" sz="1400" dirty="0"/>
            <a:t>Définition</a:t>
          </a:r>
        </a:p>
      </dgm:t>
    </dgm:pt>
    <dgm:pt modelId="{57728449-27C9-4488-9354-5C218F529E37}" type="par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1E7A4270-A6EA-48FF-90ED-65F66C068E25}" type="sib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618200B5-C9C3-4492-B0CC-0452F4F4288E}">
      <dgm:prSet custT="1"/>
      <dgm:spPr/>
      <dgm:t>
        <a:bodyPr/>
        <a:lstStyle/>
        <a:p>
          <a:pPr algn="l"/>
          <a:r>
            <a:rPr lang="fr-FR" sz="1400" b="0" u="none" dirty="0"/>
            <a:t>Résultats</a:t>
          </a:r>
        </a:p>
      </dgm:t>
    </dgm:pt>
    <dgm:pt modelId="{7F7D06F0-BCE8-47F8-B5AB-58BB1565FB1F}" type="par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FCDF81B7-DCF3-45CC-97CB-B492F7AD114D}" type="sib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E42408DD-1833-4085-A3B7-D0D9FDF9606E}">
      <dgm:prSet custT="1"/>
      <dgm:spPr/>
      <dgm:t>
        <a:bodyPr/>
        <a:lstStyle/>
        <a:p>
          <a:pPr algn="l"/>
          <a:r>
            <a:rPr lang="fr-FR" sz="1400" dirty="0"/>
            <a:t>Littérature</a:t>
          </a:r>
        </a:p>
      </dgm:t>
    </dgm:pt>
    <dgm:pt modelId="{F7988F0B-FF08-452F-9F34-C6FDA983BF08}" type="par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7D0DCD27-0A35-4EC3-9E64-E5968641E76A}" type="sib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29A21ED5-A614-4128-B116-5F6EDB6E19FA}">
      <dgm:prSet custT="1"/>
      <dgm:spPr/>
      <dgm:t>
        <a:bodyPr/>
        <a:lstStyle/>
        <a:p>
          <a:pPr algn="l"/>
          <a:r>
            <a:rPr lang="fr-FR" sz="1400" dirty="0"/>
            <a:t>Perspectives</a:t>
          </a:r>
        </a:p>
      </dgm:t>
    </dgm:pt>
    <dgm:pt modelId="{9DFE98C4-355D-460E-BF32-8A9F3C8F8D69}" type="parTrans" cxnId="{8479AB09-EED5-450E-A9A0-DD35034B03A1}">
      <dgm:prSet/>
      <dgm:spPr/>
      <dgm:t>
        <a:bodyPr/>
        <a:lstStyle/>
        <a:p>
          <a:pPr algn="l"/>
          <a:endParaRPr lang="fr-FR" sz="1400"/>
        </a:p>
      </dgm:t>
    </dgm:pt>
    <dgm:pt modelId="{AA0B6EB5-2C59-4D47-8373-675ECDC3419B}" type="sibTrans" cxnId="{8479AB09-EED5-450E-A9A0-DD35034B03A1}">
      <dgm:prSet/>
      <dgm:spPr/>
      <dgm:t>
        <a:bodyPr/>
        <a:lstStyle/>
        <a:p>
          <a:pPr algn="l"/>
          <a:endParaRPr lang="fr-FR" sz="1400"/>
        </a:p>
      </dgm:t>
    </dgm:pt>
    <dgm:pt modelId="{87A72B56-63FD-4F5C-8127-2AB461466590}" type="pres">
      <dgm:prSet presAssocID="{37C78A2D-91B2-4FA5-A165-23371A85712D}" presName="Name0" presStyleCnt="0">
        <dgm:presLayoutVars>
          <dgm:dir/>
          <dgm:resizeHandles val="exact"/>
        </dgm:presLayoutVars>
      </dgm:prSet>
      <dgm:spPr/>
    </dgm:pt>
    <dgm:pt modelId="{B72FDE16-CB05-4937-AC8C-96F70F7FDAE7}" type="pres">
      <dgm:prSet presAssocID="{6E56CB7E-6E1B-490B-99E1-F4676087EC6E}" presName="parTxOnly" presStyleLbl="node1" presStyleIdx="0" presStyleCnt="8" custScaleX="53092">
        <dgm:presLayoutVars>
          <dgm:bulletEnabled val="1"/>
        </dgm:presLayoutVars>
      </dgm:prSet>
      <dgm:spPr/>
    </dgm:pt>
    <dgm:pt modelId="{33DEAB44-E703-4AAA-8CE3-DAFAFE964C87}" type="pres">
      <dgm:prSet presAssocID="{F236811C-8142-45EC-B78F-16A1284E4AF5}" presName="parSpace" presStyleCnt="0"/>
      <dgm:spPr/>
    </dgm:pt>
    <dgm:pt modelId="{F15C47DC-E696-4BAE-A53D-7619F78D6199}" type="pres">
      <dgm:prSet presAssocID="{86B8EBE6-9A7E-4796-A194-B3A6C6C013D3}" presName="parTxOnly" presStyleLbl="node1" presStyleIdx="1" presStyleCnt="8" custScaleX="67163">
        <dgm:presLayoutVars>
          <dgm:bulletEnabled val="1"/>
        </dgm:presLayoutVars>
      </dgm:prSet>
      <dgm:spPr/>
    </dgm:pt>
    <dgm:pt modelId="{B187E88E-2F85-4810-84A1-D3E1B9A93D12}" type="pres">
      <dgm:prSet presAssocID="{C2260167-EAE3-4252-8811-222444104FB6}" presName="parSpace" presStyleCnt="0"/>
      <dgm:spPr/>
    </dgm:pt>
    <dgm:pt modelId="{B2509D45-22E2-4C0A-9158-45183AC7EA33}" type="pres">
      <dgm:prSet presAssocID="{8B8388F0-2C11-4BE5-94D4-82F537E18BC9}" presName="parTxOnly" presStyleLbl="node1" presStyleIdx="2" presStyleCnt="8" custScaleX="42797">
        <dgm:presLayoutVars>
          <dgm:bulletEnabled val="1"/>
        </dgm:presLayoutVars>
      </dgm:prSet>
      <dgm:spPr/>
    </dgm:pt>
    <dgm:pt modelId="{256E8FFB-6A78-4E80-9E6E-EC22F2EE49C3}" type="pres">
      <dgm:prSet presAssocID="{E48F0BF0-F790-4056-AD0C-8B96EFFE5A75}" presName="parSpace" presStyleCnt="0"/>
      <dgm:spPr/>
    </dgm:pt>
    <dgm:pt modelId="{B6A834EA-98A6-4C18-BFDB-639B096F5625}" type="pres">
      <dgm:prSet presAssocID="{5BDF0EEA-DAEB-4860-9302-EE2958EFD8D6}" presName="parTxOnly" presStyleLbl="node1" presStyleIdx="3" presStyleCnt="8" custScaleX="85067">
        <dgm:presLayoutVars>
          <dgm:bulletEnabled val="1"/>
        </dgm:presLayoutVars>
      </dgm:prSet>
      <dgm:spPr/>
    </dgm:pt>
    <dgm:pt modelId="{9F530C14-8BD0-491B-958E-6789E77ACD63}" type="pres">
      <dgm:prSet presAssocID="{D5D4C488-ACEB-4154-A381-DFAAE3D6AE2F}" presName="parSpace" presStyleCnt="0"/>
      <dgm:spPr/>
    </dgm:pt>
    <dgm:pt modelId="{AE5106E6-8505-4090-8462-1C5CE90644D8}" type="pres">
      <dgm:prSet presAssocID="{618200B5-C9C3-4492-B0CC-0452F4F4288E}" presName="parTxOnly" presStyleLbl="node1" presStyleIdx="4" presStyleCnt="8" custScaleX="66143">
        <dgm:presLayoutVars>
          <dgm:bulletEnabled val="1"/>
        </dgm:presLayoutVars>
      </dgm:prSet>
      <dgm:spPr/>
    </dgm:pt>
    <dgm:pt modelId="{A35BEB14-CD1E-4FF5-AF37-E9FD74474109}" type="pres">
      <dgm:prSet presAssocID="{FCDF81B7-DCF3-45CC-97CB-B492F7AD114D}" presName="parSpace" presStyleCnt="0"/>
      <dgm:spPr/>
    </dgm:pt>
    <dgm:pt modelId="{A456D0AF-C2F3-4157-8223-A409E934801B}" type="pres">
      <dgm:prSet presAssocID="{0AEC29CD-7DDB-45E8-B8E2-DEB727E83A78}" presName="parTxOnly" presStyleLbl="node1" presStyleIdx="5" presStyleCnt="8" custScaleX="85285">
        <dgm:presLayoutVars>
          <dgm:bulletEnabled val="1"/>
        </dgm:presLayoutVars>
      </dgm:prSet>
      <dgm:spPr/>
    </dgm:pt>
    <dgm:pt modelId="{FADB969E-12C8-4AA5-BC4C-0333A7E6ABC7}" type="pres">
      <dgm:prSet presAssocID="{1E7A4270-A6EA-48FF-90ED-65F66C068E25}" presName="parSpace" presStyleCnt="0"/>
      <dgm:spPr/>
    </dgm:pt>
    <dgm:pt modelId="{54B47C31-18BE-4987-B2C3-4B67BFE5DBAF}" type="pres">
      <dgm:prSet presAssocID="{E42408DD-1833-4085-A3B7-D0D9FDF9606E}" presName="parTxOnly" presStyleLbl="node1" presStyleIdx="6" presStyleCnt="8" custScaleX="65004">
        <dgm:presLayoutVars>
          <dgm:bulletEnabled val="1"/>
        </dgm:presLayoutVars>
      </dgm:prSet>
      <dgm:spPr/>
    </dgm:pt>
    <dgm:pt modelId="{21254DE0-4046-4F2E-8855-A90F43A3E051}" type="pres">
      <dgm:prSet presAssocID="{7D0DCD27-0A35-4EC3-9E64-E5968641E76A}" presName="parSpace" presStyleCnt="0"/>
      <dgm:spPr/>
    </dgm:pt>
    <dgm:pt modelId="{68A5BE87-EAF2-49EF-952A-CD7F08C830FF}" type="pres">
      <dgm:prSet presAssocID="{29A21ED5-A614-4128-B116-5F6EDB6E19FA}" presName="parTxOnly" presStyleLbl="node1" presStyleIdx="7" presStyleCnt="8" custScaleX="65707">
        <dgm:presLayoutVars>
          <dgm:bulletEnabled val="1"/>
        </dgm:presLayoutVars>
      </dgm:prSet>
      <dgm:spPr/>
    </dgm:pt>
  </dgm:ptLst>
  <dgm:cxnLst>
    <dgm:cxn modelId="{1C5B1407-E8C8-46E6-ABF2-162E687D99CB}" type="presOf" srcId="{E42408DD-1833-4085-A3B7-D0D9FDF9606E}" destId="{54B47C31-18BE-4987-B2C3-4B67BFE5DBAF}" srcOrd="0" destOrd="0" presId="urn:microsoft.com/office/officeart/2005/8/layout/hChevron3"/>
    <dgm:cxn modelId="{8479AB09-EED5-450E-A9A0-DD35034B03A1}" srcId="{37C78A2D-91B2-4FA5-A165-23371A85712D}" destId="{29A21ED5-A614-4128-B116-5F6EDB6E19FA}" srcOrd="7" destOrd="0" parTransId="{9DFE98C4-355D-460E-BF32-8A9F3C8F8D69}" sibTransId="{AA0B6EB5-2C59-4D47-8373-675ECDC3419B}"/>
    <dgm:cxn modelId="{19624D0A-3B61-44B0-9A2D-3B50DD163213}" type="presOf" srcId="{86B8EBE6-9A7E-4796-A194-B3A6C6C013D3}" destId="{F15C47DC-E696-4BAE-A53D-7619F78D6199}" srcOrd="0" destOrd="0" presId="urn:microsoft.com/office/officeart/2005/8/layout/hChevron3"/>
    <dgm:cxn modelId="{87F77821-00C5-4713-B222-F276053319AD}" type="presOf" srcId="{5BDF0EEA-DAEB-4860-9302-EE2958EFD8D6}" destId="{B6A834EA-98A6-4C18-BFDB-639B096F5625}" srcOrd="0" destOrd="0" presId="urn:microsoft.com/office/officeart/2005/8/layout/hChevron3"/>
    <dgm:cxn modelId="{0036CA24-28F6-4A18-A5F4-9C78A66BD303}" srcId="{37C78A2D-91B2-4FA5-A165-23371A85712D}" destId="{6E56CB7E-6E1B-490B-99E1-F4676087EC6E}" srcOrd="0" destOrd="0" parTransId="{39C584F0-CCB1-4C49-B3B4-E5B0C52DD6AF}" sibTransId="{F236811C-8142-45EC-B78F-16A1284E4AF5}"/>
    <dgm:cxn modelId="{25707473-0730-41EA-8396-7D40A2A99E8F}" srcId="{37C78A2D-91B2-4FA5-A165-23371A85712D}" destId="{5BDF0EEA-DAEB-4860-9302-EE2958EFD8D6}" srcOrd="3" destOrd="0" parTransId="{7F28516C-9020-49B3-AD6B-582429ECA2F9}" sibTransId="{D5D4C488-ACEB-4154-A381-DFAAE3D6AE2F}"/>
    <dgm:cxn modelId="{A4E59854-3250-490C-8DAE-BECDF28048DA}" srcId="{37C78A2D-91B2-4FA5-A165-23371A85712D}" destId="{8B8388F0-2C11-4BE5-94D4-82F537E18BC9}" srcOrd="2" destOrd="0" parTransId="{B17A4D5D-1835-4D47-A474-1C4159985563}" sibTransId="{E48F0BF0-F790-4056-AD0C-8B96EFFE5A75}"/>
    <dgm:cxn modelId="{2430127A-6202-4462-B6DB-A16694DF0448}" type="presOf" srcId="{6E56CB7E-6E1B-490B-99E1-F4676087EC6E}" destId="{B72FDE16-CB05-4937-AC8C-96F70F7FDAE7}" srcOrd="0" destOrd="0" presId="urn:microsoft.com/office/officeart/2005/8/layout/hChevron3"/>
    <dgm:cxn modelId="{13F27C81-8FBD-4586-B730-E8D3F06BB5BB}" type="presOf" srcId="{0AEC29CD-7DDB-45E8-B8E2-DEB727E83A78}" destId="{A456D0AF-C2F3-4157-8223-A409E934801B}" srcOrd="0" destOrd="0" presId="urn:microsoft.com/office/officeart/2005/8/layout/hChevron3"/>
    <dgm:cxn modelId="{F4D42188-AAAD-4D20-91B8-4350E1C43238}" type="presOf" srcId="{37C78A2D-91B2-4FA5-A165-23371A85712D}" destId="{87A72B56-63FD-4F5C-8127-2AB461466590}" srcOrd="0" destOrd="0" presId="urn:microsoft.com/office/officeart/2005/8/layout/hChevron3"/>
    <dgm:cxn modelId="{09363789-4C79-4E48-878F-319B80E26AA1}" type="presOf" srcId="{618200B5-C9C3-4492-B0CC-0452F4F4288E}" destId="{AE5106E6-8505-4090-8462-1C5CE90644D8}" srcOrd="0" destOrd="0" presId="urn:microsoft.com/office/officeart/2005/8/layout/hChevron3"/>
    <dgm:cxn modelId="{56249691-40BA-4B7D-9B12-159053BA671C}" type="presOf" srcId="{8B8388F0-2C11-4BE5-94D4-82F537E18BC9}" destId="{B2509D45-22E2-4C0A-9158-45183AC7EA33}" srcOrd="0" destOrd="0" presId="urn:microsoft.com/office/officeart/2005/8/layout/hChevron3"/>
    <dgm:cxn modelId="{01F3EA94-CFB9-4B58-A4F6-E279DFA9B7FC}" srcId="{37C78A2D-91B2-4FA5-A165-23371A85712D}" destId="{E42408DD-1833-4085-A3B7-D0D9FDF9606E}" srcOrd="6" destOrd="0" parTransId="{F7988F0B-FF08-452F-9F34-C6FDA983BF08}" sibTransId="{7D0DCD27-0A35-4EC3-9E64-E5968641E76A}"/>
    <dgm:cxn modelId="{557A20A7-7F92-4085-A7E4-3FEAF0632F96}" srcId="{37C78A2D-91B2-4FA5-A165-23371A85712D}" destId="{0AEC29CD-7DDB-45E8-B8E2-DEB727E83A78}" srcOrd="5" destOrd="0" parTransId="{57728449-27C9-4488-9354-5C218F529E37}" sibTransId="{1E7A4270-A6EA-48FF-90ED-65F66C068E25}"/>
    <dgm:cxn modelId="{03E83FC3-77D3-4D70-B920-6A4FF2D89178}" srcId="{37C78A2D-91B2-4FA5-A165-23371A85712D}" destId="{618200B5-C9C3-4492-B0CC-0452F4F4288E}" srcOrd="4" destOrd="0" parTransId="{7F7D06F0-BCE8-47F8-B5AB-58BB1565FB1F}" sibTransId="{FCDF81B7-DCF3-45CC-97CB-B492F7AD114D}"/>
    <dgm:cxn modelId="{432CBAD7-4A6C-4BA9-B242-1682DAB0D77A}" type="presOf" srcId="{29A21ED5-A614-4128-B116-5F6EDB6E19FA}" destId="{68A5BE87-EAF2-49EF-952A-CD7F08C830FF}" srcOrd="0" destOrd="0" presId="urn:microsoft.com/office/officeart/2005/8/layout/hChevron3"/>
    <dgm:cxn modelId="{2D051DFF-3F9F-41C3-AB1C-28D2AFA6AC25}" srcId="{37C78A2D-91B2-4FA5-A165-23371A85712D}" destId="{86B8EBE6-9A7E-4796-A194-B3A6C6C013D3}" srcOrd="1" destOrd="0" parTransId="{0E8FC962-0D6F-4CB4-855A-7336DAE92B85}" sibTransId="{C2260167-EAE3-4252-8811-222444104FB6}"/>
    <dgm:cxn modelId="{CE367DE9-AF9E-45F7-B626-705F9E4BDCE3}" type="presParOf" srcId="{87A72B56-63FD-4F5C-8127-2AB461466590}" destId="{B72FDE16-CB05-4937-AC8C-96F70F7FDAE7}" srcOrd="0" destOrd="0" presId="urn:microsoft.com/office/officeart/2005/8/layout/hChevron3"/>
    <dgm:cxn modelId="{037DA879-C3CF-428F-B5EA-33FBED9EF1D9}" type="presParOf" srcId="{87A72B56-63FD-4F5C-8127-2AB461466590}" destId="{33DEAB44-E703-4AAA-8CE3-DAFAFE964C87}" srcOrd="1" destOrd="0" presId="urn:microsoft.com/office/officeart/2005/8/layout/hChevron3"/>
    <dgm:cxn modelId="{09666CC4-EA2F-42CF-B837-ABB92573BD89}" type="presParOf" srcId="{87A72B56-63FD-4F5C-8127-2AB461466590}" destId="{F15C47DC-E696-4BAE-A53D-7619F78D6199}" srcOrd="2" destOrd="0" presId="urn:microsoft.com/office/officeart/2005/8/layout/hChevron3"/>
    <dgm:cxn modelId="{D873766D-F305-410B-AD31-0DF981FD33B0}" type="presParOf" srcId="{87A72B56-63FD-4F5C-8127-2AB461466590}" destId="{B187E88E-2F85-4810-84A1-D3E1B9A93D12}" srcOrd="3" destOrd="0" presId="urn:microsoft.com/office/officeart/2005/8/layout/hChevron3"/>
    <dgm:cxn modelId="{B693FAAD-401A-415D-9BCD-0004CC10933F}" type="presParOf" srcId="{87A72B56-63FD-4F5C-8127-2AB461466590}" destId="{B2509D45-22E2-4C0A-9158-45183AC7EA33}" srcOrd="4" destOrd="0" presId="urn:microsoft.com/office/officeart/2005/8/layout/hChevron3"/>
    <dgm:cxn modelId="{F2C3D71F-73CD-4454-984F-E5F516B3652A}" type="presParOf" srcId="{87A72B56-63FD-4F5C-8127-2AB461466590}" destId="{256E8FFB-6A78-4E80-9E6E-EC22F2EE49C3}" srcOrd="5" destOrd="0" presId="urn:microsoft.com/office/officeart/2005/8/layout/hChevron3"/>
    <dgm:cxn modelId="{EAD15FDE-F1DB-4BD8-82BE-E3020E41583C}" type="presParOf" srcId="{87A72B56-63FD-4F5C-8127-2AB461466590}" destId="{B6A834EA-98A6-4C18-BFDB-639B096F5625}" srcOrd="6" destOrd="0" presId="urn:microsoft.com/office/officeart/2005/8/layout/hChevron3"/>
    <dgm:cxn modelId="{554072DA-9106-4776-A617-403D0ABDA131}" type="presParOf" srcId="{87A72B56-63FD-4F5C-8127-2AB461466590}" destId="{9F530C14-8BD0-491B-958E-6789E77ACD63}" srcOrd="7" destOrd="0" presId="urn:microsoft.com/office/officeart/2005/8/layout/hChevron3"/>
    <dgm:cxn modelId="{F6805574-AF00-4A5E-BB59-6457AD4E562A}" type="presParOf" srcId="{87A72B56-63FD-4F5C-8127-2AB461466590}" destId="{AE5106E6-8505-4090-8462-1C5CE90644D8}" srcOrd="8" destOrd="0" presId="urn:microsoft.com/office/officeart/2005/8/layout/hChevron3"/>
    <dgm:cxn modelId="{F648E637-B87F-4B5B-90B9-390817518C18}" type="presParOf" srcId="{87A72B56-63FD-4F5C-8127-2AB461466590}" destId="{A35BEB14-CD1E-4FF5-AF37-E9FD74474109}" srcOrd="9" destOrd="0" presId="urn:microsoft.com/office/officeart/2005/8/layout/hChevron3"/>
    <dgm:cxn modelId="{A3AEF71D-F80A-4E96-AB27-D242B1971C84}" type="presParOf" srcId="{87A72B56-63FD-4F5C-8127-2AB461466590}" destId="{A456D0AF-C2F3-4157-8223-A409E934801B}" srcOrd="10" destOrd="0" presId="urn:microsoft.com/office/officeart/2005/8/layout/hChevron3"/>
    <dgm:cxn modelId="{01C2DCFD-F123-4463-AAFA-47FB2EE51456}" type="presParOf" srcId="{87A72B56-63FD-4F5C-8127-2AB461466590}" destId="{FADB969E-12C8-4AA5-BC4C-0333A7E6ABC7}" srcOrd="11" destOrd="0" presId="urn:microsoft.com/office/officeart/2005/8/layout/hChevron3"/>
    <dgm:cxn modelId="{657F0C89-2DEA-42C7-B22C-7228EE2A0CC0}" type="presParOf" srcId="{87A72B56-63FD-4F5C-8127-2AB461466590}" destId="{54B47C31-18BE-4987-B2C3-4B67BFE5DBAF}" srcOrd="12" destOrd="0" presId="urn:microsoft.com/office/officeart/2005/8/layout/hChevron3"/>
    <dgm:cxn modelId="{F2E55A40-053C-4820-B075-2EA3B1EF11D7}" type="presParOf" srcId="{87A72B56-63FD-4F5C-8127-2AB461466590}" destId="{21254DE0-4046-4F2E-8855-A90F43A3E051}" srcOrd="13" destOrd="0" presId="urn:microsoft.com/office/officeart/2005/8/layout/hChevron3"/>
    <dgm:cxn modelId="{BA2BFDAC-AF74-4BDD-A62A-47CACC81A55C}" type="presParOf" srcId="{87A72B56-63FD-4F5C-8127-2AB461466590}" destId="{68A5BE87-EAF2-49EF-952A-CD7F08C830FF}" srcOrd="1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7C78A2D-91B2-4FA5-A165-23371A85712D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</dgm:pt>
    <dgm:pt modelId="{6E56CB7E-6E1B-490B-99E1-F4676087EC6E}">
      <dgm:prSet phldrT="[Texte]" custT="1"/>
      <dgm:spPr/>
      <dgm:t>
        <a:bodyPr/>
        <a:lstStyle/>
        <a:p>
          <a:pPr algn="l"/>
          <a:r>
            <a:rPr lang="fr-FR" sz="1400" b="0" u="none" dirty="0"/>
            <a:t>Contexte</a:t>
          </a:r>
        </a:p>
      </dgm:t>
    </dgm:pt>
    <dgm:pt modelId="{39C584F0-CCB1-4C49-B3B4-E5B0C52DD6AF}" type="par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F236811C-8142-45EC-B78F-16A1284E4AF5}" type="sib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86B8EBE6-9A7E-4796-A194-B3A6C6C013D3}">
      <dgm:prSet phldrT="[Texte]" custT="1"/>
      <dgm:spPr/>
      <dgm:t>
        <a:bodyPr/>
        <a:lstStyle/>
        <a:p>
          <a:pPr algn="l"/>
          <a:r>
            <a:rPr lang="fr-FR" sz="1400" dirty="0"/>
            <a:t>Terrain</a:t>
          </a:r>
        </a:p>
      </dgm:t>
    </dgm:pt>
    <dgm:pt modelId="{0E8FC962-0D6F-4CB4-855A-7336DAE92B85}" type="par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C2260167-EAE3-4252-8811-222444104FB6}" type="sib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8B8388F0-2C11-4BE5-94D4-82F537E18BC9}">
      <dgm:prSet phldrT="[Texte]" custT="1"/>
      <dgm:spPr/>
      <dgm:t>
        <a:bodyPr/>
        <a:lstStyle/>
        <a:p>
          <a:pPr algn="l"/>
          <a:r>
            <a:rPr lang="fr-FR" sz="1400" b="0" u="none" dirty="0"/>
            <a:t>Théorie</a:t>
          </a:r>
        </a:p>
      </dgm:t>
    </dgm:pt>
    <dgm:pt modelId="{B17A4D5D-1835-4D47-A474-1C4159985563}" type="par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E48F0BF0-F790-4056-AD0C-8B96EFFE5A75}" type="sib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5BDF0EEA-DAEB-4860-9302-EE2958EFD8D6}">
      <dgm:prSet phldrT="[Texte]" custT="1"/>
      <dgm:spPr/>
      <dgm:t>
        <a:bodyPr/>
        <a:lstStyle/>
        <a:p>
          <a:pPr algn="l"/>
          <a:r>
            <a:rPr lang="fr-FR" sz="1400" b="0" u="none" dirty="0"/>
            <a:t>Méthodologie</a:t>
          </a:r>
        </a:p>
      </dgm:t>
    </dgm:pt>
    <dgm:pt modelId="{7F28516C-9020-49B3-AD6B-582429ECA2F9}" type="par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D5D4C488-ACEB-4154-A381-DFAAE3D6AE2F}" type="sib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0AEC29CD-7DDB-45E8-B8E2-DEB727E83A78}">
      <dgm:prSet phldrT="[Texte]" custT="1"/>
      <dgm:spPr/>
      <dgm:t>
        <a:bodyPr/>
        <a:lstStyle/>
        <a:p>
          <a:pPr algn="l"/>
          <a:r>
            <a:rPr lang="fr-FR" sz="1400" dirty="0"/>
            <a:t>Littérature</a:t>
          </a:r>
        </a:p>
      </dgm:t>
    </dgm:pt>
    <dgm:pt modelId="{57728449-27C9-4488-9354-5C218F529E37}" type="par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1E7A4270-A6EA-48FF-90ED-65F66C068E25}" type="sib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618200B5-C9C3-4492-B0CC-0452F4F4288E}">
      <dgm:prSet custT="1"/>
      <dgm:spPr/>
      <dgm:t>
        <a:bodyPr/>
        <a:lstStyle/>
        <a:p>
          <a:pPr algn="l"/>
          <a:r>
            <a:rPr lang="fr-FR" sz="1400" b="1" u="sng" dirty="0"/>
            <a:t>Résultats</a:t>
          </a:r>
        </a:p>
      </dgm:t>
    </dgm:pt>
    <dgm:pt modelId="{7F7D06F0-BCE8-47F8-B5AB-58BB1565FB1F}" type="par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FCDF81B7-DCF3-45CC-97CB-B492F7AD114D}" type="sib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E42408DD-1833-4085-A3B7-D0D9FDF9606E}">
      <dgm:prSet custT="1"/>
      <dgm:spPr/>
      <dgm:t>
        <a:bodyPr/>
        <a:lstStyle/>
        <a:p>
          <a:pPr algn="l"/>
          <a:r>
            <a:rPr lang="fr-FR" sz="1400" dirty="0"/>
            <a:t>Définition</a:t>
          </a:r>
        </a:p>
      </dgm:t>
    </dgm:pt>
    <dgm:pt modelId="{F7988F0B-FF08-452F-9F34-C6FDA983BF08}" type="par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7D0DCD27-0A35-4EC3-9E64-E5968641E76A}" type="sib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29A21ED5-A614-4128-B116-5F6EDB6E19FA}">
      <dgm:prSet custT="1"/>
      <dgm:spPr/>
      <dgm:t>
        <a:bodyPr/>
        <a:lstStyle/>
        <a:p>
          <a:pPr algn="l"/>
          <a:r>
            <a:rPr lang="fr-FR" sz="1400" dirty="0"/>
            <a:t>Perspectives</a:t>
          </a:r>
        </a:p>
      </dgm:t>
    </dgm:pt>
    <dgm:pt modelId="{9DFE98C4-355D-460E-BF32-8A9F3C8F8D69}" type="parTrans" cxnId="{8479AB09-EED5-450E-A9A0-DD35034B03A1}">
      <dgm:prSet/>
      <dgm:spPr/>
      <dgm:t>
        <a:bodyPr/>
        <a:lstStyle/>
        <a:p>
          <a:pPr algn="l"/>
          <a:endParaRPr lang="fr-FR" sz="1400"/>
        </a:p>
      </dgm:t>
    </dgm:pt>
    <dgm:pt modelId="{AA0B6EB5-2C59-4D47-8373-675ECDC3419B}" type="sibTrans" cxnId="{8479AB09-EED5-450E-A9A0-DD35034B03A1}">
      <dgm:prSet/>
      <dgm:spPr/>
      <dgm:t>
        <a:bodyPr/>
        <a:lstStyle/>
        <a:p>
          <a:pPr algn="l"/>
          <a:endParaRPr lang="fr-FR" sz="1400"/>
        </a:p>
      </dgm:t>
    </dgm:pt>
    <dgm:pt modelId="{87A72B56-63FD-4F5C-8127-2AB461466590}" type="pres">
      <dgm:prSet presAssocID="{37C78A2D-91B2-4FA5-A165-23371A85712D}" presName="Name0" presStyleCnt="0">
        <dgm:presLayoutVars>
          <dgm:dir/>
          <dgm:resizeHandles val="exact"/>
        </dgm:presLayoutVars>
      </dgm:prSet>
      <dgm:spPr/>
    </dgm:pt>
    <dgm:pt modelId="{B72FDE16-CB05-4937-AC8C-96F70F7FDAE7}" type="pres">
      <dgm:prSet presAssocID="{6E56CB7E-6E1B-490B-99E1-F4676087EC6E}" presName="parTxOnly" presStyleLbl="node1" presStyleIdx="0" presStyleCnt="8" custScaleX="53092">
        <dgm:presLayoutVars>
          <dgm:bulletEnabled val="1"/>
        </dgm:presLayoutVars>
      </dgm:prSet>
      <dgm:spPr/>
    </dgm:pt>
    <dgm:pt modelId="{33DEAB44-E703-4AAA-8CE3-DAFAFE964C87}" type="pres">
      <dgm:prSet presAssocID="{F236811C-8142-45EC-B78F-16A1284E4AF5}" presName="parSpace" presStyleCnt="0"/>
      <dgm:spPr/>
    </dgm:pt>
    <dgm:pt modelId="{F15C47DC-E696-4BAE-A53D-7619F78D6199}" type="pres">
      <dgm:prSet presAssocID="{86B8EBE6-9A7E-4796-A194-B3A6C6C013D3}" presName="parTxOnly" presStyleLbl="node1" presStyleIdx="1" presStyleCnt="8" custScaleX="67163">
        <dgm:presLayoutVars>
          <dgm:bulletEnabled val="1"/>
        </dgm:presLayoutVars>
      </dgm:prSet>
      <dgm:spPr/>
    </dgm:pt>
    <dgm:pt modelId="{B187E88E-2F85-4810-84A1-D3E1B9A93D12}" type="pres">
      <dgm:prSet presAssocID="{C2260167-EAE3-4252-8811-222444104FB6}" presName="parSpace" presStyleCnt="0"/>
      <dgm:spPr/>
    </dgm:pt>
    <dgm:pt modelId="{B2509D45-22E2-4C0A-9158-45183AC7EA33}" type="pres">
      <dgm:prSet presAssocID="{8B8388F0-2C11-4BE5-94D4-82F537E18BC9}" presName="parTxOnly" presStyleLbl="node1" presStyleIdx="2" presStyleCnt="8" custScaleX="42797">
        <dgm:presLayoutVars>
          <dgm:bulletEnabled val="1"/>
        </dgm:presLayoutVars>
      </dgm:prSet>
      <dgm:spPr/>
    </dgm:pt>
    <dgm:pt modelId="{256E8FFB-6A78-4E80-9E6E-EC22F2EE49C3}" type="pres">
      <dgm:prSet presAssocID="{E48F0BF0-F790-4056-AD0C-8B96EFFE5A75}" presName="parSpace" presStyleCnt="0"/>
      <dgm:spPr/>
    </dgm:pt>
    <dgm:pt modelId="{B6A834EA-98A6-4C18-BFDB-639B096F5625}" type="pres">
      <dgm:prSet presAssocID="{5BDF0EEA-DAEB-4860-9302-EE2958EFD8D6}" presName="parTxOnly" presStyleLbl="node1" presStyleIdx="3" presStyleCnt="8" custScaleX="85067">
        <dgm:presLayoutVars>
          <dgm:bulletEnabled val="1"/>
        </dgm:presLayoutVars>
      </dgm:prSet>
      <dgm:spPr/>
    </dgm:pt>
    <dgm:pt modelId="{9F530C14-8BD0-491B-958E-6789E77ACD63}" type="pres">
      <dgm:prSet presAssocID="{D5D4C488-ACEB-4154-A381-DFAAE3D6AE2F}" presName="parSpace" presStyleCnt="0"/>
      <dgm:spPr/>
    </dgm:pt>
    <dgm:pt modelId="{AE5106E6-8505-4090-8462-1C5CE90644D8}" type="pres">
      <dgm:prSet presAssocID="{618200B5-C9C3-4492-B0CC-0452F4F4288E}" presName="parTxOnly" presStyleLbl="node1" presStyleIdx="4" presStyleCnt="8" custScaleX="66143">
        <dgm:presLayoutVars>
          <dgm:bulletEnabled val="1"/>
        </dgm:presLayoutVars>
      </dgm:prSet>
      <dgm:spPr/>
    </dgm:pt>
    <dgm:pt modelId="{A35BEB14-CD1E-4FF5-AF37-E9FD74474109}" type="pres">
      <dgm:prSet presAssocID="{FCDF81B7-DCF3-45CC-97CB-B492F7AD114D}" presName="parSpace" presStyleCnt="0"/>
      <dgm:spPr/>
    </dgm:pt>
    <dgm:pt modelId="{A456D0AF-C2F3-4157-8223-A409E934801B}" type="pres">
      <dgm:prSet presAssocID="{0AEC29CD-7DDB-45E8-B8E2-DEB727E83A78}" presName="parTxOnly" presStyleLbl="node1" presStyleIdx="5" presStyleCnt="8" custScaleX="85285">
        <dgm:presLayoutVars>
          <dgm:bulletEnabled val="1"/>
        </dgm:presLayoutVars>
      </dgm:prSet>
      <dgm:spPr/>
    </dgm:pt>
    <dgm:pt modelId="{FADB969E-12C8-4AA5-BC4C-0333A7E6ABC7}" type="pres">
      <dgm:prSet presAssocID="{1E7A4270-A6EA-48FF-90ED-65F66C068E25}" presName="parSpace" presStyleCnt="0"/>
      <dgm:spPr/>
    </dgm:pt>
    <dgm:pt modelId="{54B47C31-18BE-4987-B2C3-4B67BFE5DBAF}" type="pres">
      <dgm:prSet presAssocID="{E42408DD-1833-4085-A3B7-D0D9FDF9606E}" presName="parTxOnly" presStyleLbl="node1" presStyleIdx="6" presStyleCnt="8" custScaleX="65004">
        <dgm:presLayoutVars>
          <dgm:bulletEnabled val="1"/>
        </dgm:presLayoutVars>
      </dgm:prSet>
      <dgm:spPr/>
    </dgm:pt>
    <dgm:pt modelId="{21254DE0-4046-4F2E-8855-A90F43A3E051}" type="pres">
      <dgm:prSet presAssocID="{7D0DCD27-0A35-4EC3-9E64-E5968641E76A}" presName="parSpace" presStyleCnt="0"/>
      <dgm:spPr/>
    </dgm:pt>
    <dgm:pt modelId="{68A5BE87-EAF2-49EF-952A-CD7F08C830FF}" type="pres">
      <dgm:prSet presAssocID="{29A21ED5-A614-4128-B116-5F6EDB6E19FA}" presName="parTxOnly" presStyleLbl="node1" presStyleIdx="7" presStyleCnt="8" custScaleX="65707">
        <dgm:presLayoutVars>
          <dgm:bulletEnabled val="1"/>
        </dgm:presLayoutVars>
      </dgm:prSet>
      <dgm:spPr/>
    </dgm:pt>
  </dgm:ptLst>
  <dgm:cxnLst>
    <dgm:cxn modelId="{1C5B1407-E8C8-46E6-ABF2-162E687D99CB}" type="presOf" srcId="{E42408DD-1833-4085-A3B7-D0D9FDF9606E}" destId="{54B47C31-18BE-4987-B2C3-4B67BFE5DBAF}" srcOrd="0" destOrd="0" presId="urn:microsoft.com/office/officeart/2005/8/layout/hChevron3"/>
    <dgm:cxn modelId="{8479AB09-EED5-450E-A9A0-DD35034B03A1}" srcId="{37C78A2D-91B2-4FA5-A165-23371A85712D}" destId="{29A21ED5-A614-4128-B116-5F6EDB6E19FA}" srcOrd="7" destOrd="0" parTransId="{9DFE98C4-355D-460E-BF32-8A9F3C8F8D69}" sibTransId="{AA0B6EB5-2C59-4D47-8373-675ECDC3419B}"/>
    <dgm:cxn modelId="{19624D0A-3B61-44B0-9A2D-3B50DD163213}" type="presOf" srcId="{86B8EBE6-9A7E-4796-A194-B3A6C6C013D3}" destId="{F15C47DC-E696-4BAE-A53D-7619F78D6199}" srcOrd="0" destOrd="0" presId="urn:microsoft.com/office/officeart/2005/8/layout/hChevron3"/>
    <dgm:cxn modelId="{87F77821-00C5-4713-B222-F276053319AD}" type="presOf" srcId="{5BDF0EEA-DAEB-4860-9302-EE2958EFD8D6}" destId="{B6A834EA-98A6-4C18-BFDB-639B096F5625}" srcOrd="0" destOrd="0" presId="urn:microsoft.com/office/officeart/2005/8/layout/hChevron3"/>
    <dgm:cxn modelId="{0036CA24-28F6-4A18-A5F4-9C78A66BD303}" srcId="{37C78A2D-91B2-4FA5-A165-23371A85712D}" destId="{6E56CB7E-6E1B-490B-99E1-F4676087EC6E}" srcOrd="0" destOrd="0" parTransId="{39C584F0-CCB1-4C49-B3B4-E5B0C52DD6AF}" sibTransId="{F236811C-8142-45EC-B78F-16A1284E4AF5}"/>
    <dgm:cxn modelId="{25707473-0730-41EA-8396-7D40A2A99E8F}" srcId="{37C78A2D-91B2-4FA5-A165-23371A85712D}" destId="{5BDF0EEA-DAEB-4860-9302-EE2958EFD8D6}" srcOrd="3" destOrd="0" parTransId="{7F28516C-9020-49B3-AD6B-582429ECA2F9}" sibTransId="{D5D4C488-ACEB-4154-A381-DFAAE3D6AE2F}"/>
    <dgm:cxn modelId="{A4E59854-3250-490C-8DAE-BECDF28048DA}" srcId="{37C78A2D-91B2-4FA5-A165-23371A85712D}" destId="{8B8388F0-2C11-4BE5-94D4-82F537E18BC9}" srcOrd="2" destOrd="0" parTransId="{B17A4D5D-1835-4D47-A474-1C4159985563}" sibTransId="{E48F0BF0-F790-4056-AD0C-8B96EFFE5A75}"/>
    <dgm:cxn modelId="{2430127A-6202-4462-B6DB-A16694DF0448}" type="presOf" srcId="{6E56CB7E-6E1B-490B-99E1-F4676087EC6E}" destId="{B72FDE16-CB05-4937-AC8C-96F70F7FDAE7}" srcOrd="0" destOrd="0" presId="urn:microsoft.com/office/officeart/2005/8/layout/hChevron3"/>
    <dgm:cxn modelId="{13F27C81-8FBD-4586-B730-E8D3F06BB5BB}" type="presOf" srcId="{0AEC29CD-7DDB-45E8-B8E2-DEB727E83A78}" destId="{A456D0AF-C2F3-4157-8223-A409E934801B}" srcOrd="0" destOrd="0" presId="urn:microsoft.com/office/officeart/2005/8/layout/hChevron3"/>
    <dgm:cxn modelId="{F4D42188-AAAD-4D20-91B8-4350E1C43238}" type="presOf" srcId="{37C78A2D-91B2-4FA5-A165-23371A85712D}" destId="{87A72B56-63FD-4F5C-8127-2AB461466590}" srcOrd="0" destOrd="0" presId="urn:microsoft.com/office/officeart/2005/8/layout/hChevron3"/>
    <dgm:cxn modelId="{09363789-4C79-4E48-878F-319B80E26AA1}" type="presOf" srcId="{618200B5-C9C3-4492-B0CC-0452F4F4288E}" destId="{AE5106E6-8505-4090-8462-1C5CE90644D8}" srcOrd="0" destOrd="0" presId="urn:microsoft.com/office/officeart/2005/8/layout/hChevron3"/>
    <dgm:cxn modelId="{56249691-40BA-4B7D-9B12-159053BA671C}" type="presOf" srcId="{8B8388F0-2C11-4BE5-94D4-82F537E18BC9}" destId="{B2509D45-22E2-4C0A-9158-45183AC7EA33}" srcOrd="0" destOrd="0" presId="urn:microsoft.com/office/officeart/2005/8/layout/hChevron3"/>
    <dgm:cxn modelId="{01F3EA94-CFB9-4B58-A4F6-E279DFA9B7FC}" srcId="{37C78A2D-91B2-4FA5-A165-23371A85712D}" destId="{E42408DD-1833-4085-A3B7-D0D9FDF9606E}" srcOrd="6" destOrd="0" parTransId="{F7988F0B-FF08-452F-9F34-C6FDA983BF08}" sibTransId="{7D0DCD27-0A35-4EC3-9E64-E5968641E76A}"/>
    <dgm:cxn modelId="{557A20A7-7F92-4085-A7E4-3FEAF0632F96}" srcId="{37C78A2D-91B2-4FA5-A165-23371A85712D}" destId="{0AEC29CD-7DDB-45E8-B8E2-DEB727E83A78}" srcOrd="5" destOrd="0" parTransId="{57728449-27C9-4488-9354-5C218F529E37}" sibTransId="{1E7A4270-A6EA-48FF-90ED-65F66C068E25}"/>
    <dgm:cxn modelId="{03E83FC3-77D3-4D70-B920-6A4FF2D89178}" srcId="{37C78A2D-91B2-4FA5-A165-23371A85712D}" destId="{618200B5-C9C3-4492-B0CC-0452F4F4288E}" srcOrd="4" destOrd="0" parTransId="{7F7D06F0-BCE8-47F8-B5AB-58BB1565FB1F}" sibTransId="{FCDF81B7-DCF3-45CC-97CB-B492F7AD114D}"/>
    <dgm:cxn modelId="{432CBAD7-4A6C-4BA9-B242-1682DAB0D77A}" type="presOf" srcId="{29A21ED5-A614-4128-B116-5F6EDB6E19FA}" destId="{68A5BE87-EAF2-49EF-952A-CD7F08C830FF}" srcOrd="0" destOrd="0" presId="urn:microsoft.com/office/officeart/2005/8/layout/hChevron3"/>
    <dgm:cxn modelId="{2D051DFF-3F9F-41C3-AB1C-28D2AFA6AC25}" srcId="{37C78A2D-91B2-4FA5-A165-23371A85712D}" destId="{86B8EBE6-9A7E-4796-A194-B3A6C6C013D3}" srcOrd="1" destOrd="0" parTransId="{0E8FC962-0D6F-4CB4-855A-7336DAE92B85}" sibTransId="{C2260167-EAE3-4252-8811-222444104FB6}"/>
    <dgm:cxn modelId="{CE367DE9-AF9E-45F7-B626-705F9E4BDCE3}" type="presParOf" srcId="{87A72B56-63FD-4F5C-8127-2AB461466590}" destId="{B72FDE16-CB05-4937-AC8C-96F70F7FDAE7}" srcOrd="0" destOrd="0" presId="urn:microsoft.com/office/officeart/2005/8/layout/hChevron3"/>
    <dgm:cxn modelId="{037DA879-C3CF-428F-B5EA-33FBED9EF1D9}" type="presParOf" srcId="{87A72B56-63FD-4F5C-8127-2AB461466590}" destId="{33DEAB44-E703-4AAA-8CE3-DAFAFE964C87}" srcOrd="1" destOrd="0" presId="urn:microsoft.com/office/officeart/2005/8/layout/hChevron3"/>
    <dgm:cxn modelId="{09666CC4-EA2F-42CF-B837-ABB92573BD89}" type="presParOf" srcId="{87A72B56-63FD-4F5C-8127-2AB461466590}" destId="{F15C47DC-E696-4BAE-A53D-7619F78D6199}" srcOrd="2" destOrd="0" presId="urn:microsoft.com/office/officeart/2005/8/layout/hChevron3"/>
    <dgm:cxn modelId="{D873766D-F305-410B-AD31-0DF981FD33B0}" type="presParOf" srcId="{87A72B56-63FD-4F5C-8127-2AB461466590}" destId="{B187E88E-2F85-4810-84A1-D3E1B9A93D12}" srcOrd="3" destOrd="0" presId="urn:microsoft.com/office/officeart/2005/8/layout/hChevron3"/>
    <dgm:cxn modelId="{B693FAAD-401A-415D-9BCD-0004CC10933F}" type="presParOf" srcId="{87A72B56-63FD-4F5C-8127-2AB461466590}" destId="{B2509D45-22E2-4C0A-9158-45183AC7EA33}" srcOrd="4" destOrd="0" presId="urn:microsoft.com/office/officeart/2005/8/layout/hChevron3"/>
    <dgm:cxn modelId="{F2C3D71F-73CD-4454-984F-E5F516B3652A}" type="presParOf" srcId="{87A72B56-63FD-4F5C-8127-2AB461466590}" destId="{256E8FFB-6A78-4E80-9E6E-EC22F2EE49C3}" srcOrd="5" destOrd="0" presId="urn:microsoft.com/office/officeart/2005/8/layout/hChevron3"/>
    <dgm:cxn modelId="{EAD15FDE-F1DB-4BD8-82BE-E3020E41583C}" type="presParOf" srcId="{87A72B56-63FD-4F5C-8127-2AB461466590}" destId="{B6A834EA-98A6-4C18-BFDB-639B096F5625}" srcOrd="6" destOrd="0" presId="urn:microsoft.com/office/officeart/2005/8/layout/hChevron3"/>
    <dgm:cxn modelId="{554072DA-9106-4776-A617-403D0ABDA131}" type="presParOf" srcId="{87A72B56-63FD-4F5C-8127-2AB461466590}" destId="{9F530C14-8BD0-491B-958E-6789E77ACD63}" srcOrd="7" destOrd="0" presId="urn:microsoft.com/office/officeart/2005/8/layout/hChevron3"/>
    <dgm:cxn modelId="{F6805574-AF00-4A5E-BB59-6457AD4E562A}" type="presParOf" srcId="{87A72B56-63FD-4F5C-8127-2AB461466590}" destId="{AE5106E6-8505-4090-8462-1C5CE90644D8}" srcOrd="8" destOrd="0" presId="urn:microsoft.com/office/officeart/2005/8/layout/hChevron3"/>
    <dgm:cxn modelId="{F648E637-B87F-4B5B-90B9-390817518C18}" type="presParOf" srcId="{87A72B56-63FD-4F5C-8127-2AB461466590}" destId="{A35BEB14-CD1E-4FF5-AF37-E9FD74474109}" srcOrd="9" destOrd="0" presId="urn:microsoft.com/office/officeart/2005/8/layout/hChevron3"/>
    <dgm:cxn modelId="{A3AEF71D-F80A-4E96-AB27-D242B1971C84}" type="presParOf" srcId="{87A72B56-63FD-4F5C-8127-2AB461466590}" destId="{A456D0AF-C2F3-4157-8223-A409E934801B}" srcOrd="10" destOrd="0" presId="urn:microsoft.com/office/officeart/2005/8/layout/hChevron3"/>
    <dgm:cxn modelId="{01C2DCFD-F123-4463-AAFA-47FB2EE51456}" type="presParOf" srcId="{87A72B56-63FD-4F5C-8127-2AB461466590}" destId="{FADB969E-12C8-4AA5-BC4C-0333A7E6ABC7}" srcOrd="11" destOrd="0" presId="urn:microsoft.com/office/officeart/2005/8/layout/hChevron3"/>
    <dgm:cxn modelId="{657F0C89-2DEA-42C7-B22C-7228EE2A0CC0}" type="presParOf" srcId="{87A72B56-63FD-4F5C-8127-2AB461466590}" destId="{54B47C31-18BE-4987-B2C3-4B67BFE5DBAF}" srcOrd="12" destOrd="0" presId="urn:microsoft.com/office/officeart/2005/8/layout/hChevron3"/>
    <dgm:cxn modelId="{F2E55A40-053C-4820-B075-2EA3B1EF11D7}" type="presParOf" srcId="{87A72B56-63FD-4F5C-8127-2AB461466590}" destId="{21254DE0-4046-4F2E-8855-A90F43A3E051}" srcOrd="13" destOrd="0" presId="urn:microsoft.com/office/officeart/2005/8/layout/hChevron3"/>
    <dgm:cxn modelId="{BA2BFDAC-AF74-4BDD-A62A-47CACC81A55C}" type="presParOf" srcId="{87A72B56-63FD-4F5C-8127-2AB461466590}" destId="{68A5BE87-EAF2-49EF-952A-CD7F08C830FF}" srcOrd="1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7C78A2D-91B2-4FA5-A165-23371A85712D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</dgm:pt>
    <dgm:pt modelId="{6E56CB7E-6E1B-490B-99E1-F4676087EC6E}">
      <dgm:prSet phldrT="[Texte]" custT="1"/>
      <dgm:spPr/>
      <dgm:t>
        <a:bodyPr/>
        <a:lstStyle/>
        <a:p>
          <a:pPr algn="l"/>
          <a:r>
            <a:rPr lang="fr-FR" sz="1400" b="0" u="none" dirty="0"/>
            <a:t>Contexte</a:t>
          </a:r>
        </a:p>
      </dgm:t>
    </dgm:pt>
    <dgm:pt modelId="{39C584F0-CCB1-4C49-B3B4-E5B0C52DD6AF}" type="par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F236811C-8142-45EC-B78F-16A1284E4AF5}" type="sib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86B8EBE6-9A7E-4796-A194-B3A6C6C013D3}">
      <dgm:prSet phldrT="[Texte]" custT="1"/>
      <dgm:spPr/>
      <dgm:t>
        <a:bodyPr/>
        <a:lstStyle/>
        <a:p>
          <a:pPr algn="l"/>
          <a:r>
            <a:rPr lang="fr-FR" sz="1400" dirty="0"/>
            <a:t>Terrain</a:t>
          </a:r>
        </a:p>
      </dgm:t>
    </dgm:pt>
    <dgm:pt modelId="{0E8FC962-0D6F-4CB4-855A-7336DAE92B85}" type="par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C2260167-EAE3-4252-8811-222444104FB6}" type="sib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8B8388F0-2C11-4BE5-94D4-82F537E18BC9}">
      <dgm:prSet phldrT="[Texte]" custT="1"/>
      <dgm:spPr/>
      <dgm:t>
        <a:bodyPr/>
        <a:lstStyle/>
        <a:p>
          <a:pPr algn="l"/>
          <a:r>
            <a:rPr lang="fr-FR" sz="1400" b="0" u="none" dirty="0"/>
            <a:t>Théorie</a:t>
          </a:r>
        </a:p>
      </dgm:t>
    </dgm:pt>
    <dgm:pt modelId="{B17A4D5D-1835-4D47-A474-1C4159985563}" type="par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E48F0BF0-F790-4056-AD0C-8B96EFFE5A75}" type="sib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5BDF0EEA-DAEB-4860-9302-EE2958EFD8D6}">
      <dgm:prSet phldrT="[Texte]" custT="1"/>
      <dgm:spPr/>
      <dgm:t>
        <a:bodyPr/>
        <a:lstStyle/>
        <a:p>
          <a:pPr algn="l"/>
          <a:r>
            <a:rPr lang="fr-FR" sz="1400" b="1" u="none" dirty="0"/>
            <a:t>Méthodologie</a:t>
          </a:r>
        </a:p>
      </dgm:t>
    </dgm:pt>
    <dgm:pt modelId="{7F28516C-9020-49B3-AD6B-582429ECA2F9}" type="par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D5D4C488-ACEB-4154-A381-DFAAE3D6AE2F}" type="sib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0AEC29CD-7DDB-45E8-B8E2-DEB727E83A78}">
      <dgm:prSet phldrT="[Texte]" custT="1"/>
      <dgm:spPr/>
      <dgm:t>
        <a:bodyPr/>
        <a:lstStyle/>
        <a:p>
          <a:pPr algn="l"/>
          <a:r>
            <a:rPr lang="fr-FR" sz="1400" dirty="0"/>
            <a:t>Définition</a:t>
          </a:r>
        </a:p>
      </dgm:t>
    </dgm:pt>
    <dgm:pt modelId="{57728449-27C9-4488-9354-5C218F529E37}" type="par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1E7A4270-A6EA-48FF-90ED-65F66C068E25}" type="sib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618200B5-C9C3-4492-B0CC-0452F4F4288E}">
      <dgm:prSet custT="1"/>
      <dgm:spPr/>
      <dgm:t>
        <a:bodyPr/>
        <a:lstStyle/>
        <a:p>
          <a:pPr algn="l"/>
          <a:r>
            <a:rPr lang="fr-FR" sz="1400" b="1" u="sng" dirty="0"/>
            <a:t>Résultats</a:t>
          </a:r>
        </a:p>
      </dgm:t>
    </dgm:pt>
    <dgm:pt modelId="{7F7D06F0-BCE8-47F8-B5AB-58BB1565FB1F}" type="par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FCDF81B7-DCF3-45CC-97CB-B492F7AD114D}" type="sib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E42408DD-1833-4085-A3B7-D0D9FDF9606E}">
      <dgm:prSet custT="1"/>
      <dgm:spPr/>
      <dgm:t>
        <a:bodyPr/>
        <a:lstStyle/>
        <a:p>
          <a:pPr algn="l"/>
          <a:r>
            <a:rPr lang="fr-FR" sz="1400" dirty="0"/>
            <a:t>Littérature</a:t>
          </a:r>
        </a:p>
      </dgm:t>
    </dgm:pt>
    <dgm:pt modelId="{F7988F0B-FF08-452F-9F34-C6FDA983BF08}" type="par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7D0DCD27-0A35-4EC3-9E64-E5968641E76A}" type="sib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29A21ED5-A614-4128-B116-5F6EDB6E19FA}">
      <dgm:prSet custT="1"/>
      <dgm:spPr/>
      <dgm:t>
        <a:bodyPr/>
        <a:lstStyle/>
        <a:p>
          <a:pPr algn="l"/>
          <a:r>
            <a:rPr lang="fr-FR" sz="1400" dirty="0"/>
            <a:t>Perspectives</a:t>
          </a:r>
        </a:p>
      </dgm:t>
    </dgm:pt>
    <dgm:pt modelId="{9DFE98C4-355D-460E-BF32-8A9F3C8F8D69}" type="parTrans" cxnId="{8479AB09-EED5-450E-A9A0-DD35034B03A1}">
      <dgm:prSet/>
      <dgm:spPr/>
      <dgm:t>
        <a:bodyPr/>
        <a:lstStyle/>
        <a:p>
          <a:pPr algn="l"/>
          <a:endParaRPr lang="fr-FR" sz="1400"/>
        </a:p>
      </dgm:t>
    </dgm:pt>
    <dgm:pt modelId="{AA0B6EB5-2C59-4D47-8373-675ECDC3419B}" type="sibTrans" cxnId="{8479AB09-EED5-450E-A9A0-DD35034B03A1}">
      <dgm:prSet/>
      <dgm:spPr/>
      <dgm:t>
        <a:bodyPr/>
        <a:lstStyle/>
        <a:p>
          <a:pPr algn="l"/>
          <a:endParaRPr lang="fr-FR" sz="1400"/>
        </a:p>
      </dgm:t>
    </dgm:pt>
    <dgm:pt modelId="{87A72B56-63FD-4F5C-8127-2AB461466590}" type="pres">
      <dgm:prSet presAssocID="{37C78A2D-91B2-4FA5-A165-23371A85712D}" presName="Name0" presStyleCnt="0">
        <dgm:presLayoutVars>
          <dgm:dir/>
          <dgm:resizeHandles val="exact"/>
        </dgm:presLayoutVars>
      </dgm:prSet>
      <dgm:spPr/>
    </dgm:pt>
    <dgm:pt modelId="{B72FDE16-CB05-4937-AC8C-96F70F7FDAE7}" type="pres">
      <dgm:prSet presAssocID="{6E56CB7E-6E1B-490B-99E1-F4676087EC6E}" presName="parTxOnly" presStyleLbl="node1" presStyleIdx="0" presStyleCnt="8" custScaleX="53092">
        <dgm:presLayoutVars>
          <dgm:bulletEnabled val="1"/>
        </dgm:presLayoutVars>
      </dgm:prSet>
      <dgm:spPr/>
    </dgm:pt>
    <dgm:pt modelId="{33DEAB44-E703-4AAA-8CE3-DAFAFE964C87}" type="pres">
      <dgm:prSet presAssocID="{F236811C-8142-45EC-B78F-16A1284E4AF5}" presName="parSpace" presStyleCnt="0"/>
      <dgm:spPr/>
    </dgm:pt>
    <dgm:pt modelId="{F15C47DC-E696-4BAE-A53D-7619F78D6199}" type="pres">
      <dgm:prSet presAssocID="{86B8EBE6-9A7E-4796-A194-B3A6C6C013D3}" presName="parTxOnly" presStyleLbl="node1" presStyleIdx="1" presStyleCnt="8" custScaleX="67163">
        <dgm:presLayoutVars>
          <dgm:bulletEnabled val="1"/>
        </dgm:presLayoutVars>
      </dgm:prSet>
      <dgm:spPr/>
    </dgm:pt>
    <dgm:pt modelId="{B187E88E-2F85-4810-84A1-D3E1B9A93D12}" type="pres">
      <dgm:prSet presAssocID="{C2260167-EAE3-4252-8811-222444104FB6}" presName="parSpace" presStyleCnt="0"/>
      <dgm:spPr/>
    </dgm:pt>
    <dgm:pt modelId="{B2509D45-22E2-4C0A-9158-45183AC7EA33}" type="pres">
      <dgm:prSet presAssocID="{8B8388F0-2C11-4BE5-94D4-82F537E18BC9}" presName="parTxOnly" presStyleLbl="node1" presStyleIdx="2" presStyleCnt="8" custScaleX="42797">
        <dgm:presLayoutVars>
          <dgm:bulletEnabled val="1"/>
        </dgm:presLayoutVars>
      </dgm:prSet>
      <dgm:spPr/>
    </dgm:pt>
    <dgm:pt modelId="{256E8FFB-6A78-4E80-9E6E-EC22F2EE49C3}" type="pres">
      <dgm:prSet presAssocID="{E48F0BF0-F790-4056-AD0C-8B96EFFE5A75}" presName="parSpace" presStyleCnt="0"/>
      <dgm:spPr/>
    </dgm:pt>
    <dgm:pt modelId="{B6A834EA-98A6-4C18-BFDB-639B096F5625}" type="pres">
      <dgm:prSet presAssocID="{5BDF0EEA-DAEB-4860-9302-EE2958EFD8D6}" presName="parTxOnly" presStyleLbl="node1" presStyleIdx="3" presStyleCnt="8" custScaleX="85067">
        <dgm:presLayoutVars>
          <dgm:bulletEnabled val="1"/>
        </dgm:presLayoutVars>
      </dgm:prSet>
      <dgm:spPr/>
    </dgm:pt>
    <dgm:pt modelId="{9F530C14-8BD0-491B-958E-6789E77ACD63}" type="pres">
      <dgm:prSet presAssocID="{D5D4C488-ACEB-4154-A381-DFAAE3D6AE2F}" presName="parSpace" presStyleCnt="0"/>
      <dgm:spPr/>
    </dgm:pt>
    <dgm:pt modelId="{AE5106E6-8505-4090-8462-1C5CE90644D8}" type="pres">
      <dgm:prSet presAssocID="{618200B5-C9C3-4492-B0CC-0452F4F4288E}" presName="parTxOnly" presStyleLbl="node1" presStyleIdx="4" presStyleCnt="8" custScaleX="66143">
        <dgm:presLayoutVars>
          <dgm:bulletEnabled val="1"/>
        </dgm:presLayoutVars>
      </dgm:prSet>
      <dgm:spPr/>
    </dgm:pt>
    <dgm:pt modelId="{A35BEB14-CD1E-4FF5-AF37-E9FD74474109}" type="pres">
      <dgm:prSet presAssocID="{FCDF81B7-DCF3-45CC-97CB-B492F7AD114D}" presName="parSpace" presStyleCnt="0"/>
      <dgm:spPr/>
    </dgm:pt>
    <dgm:pt modelId="{A456D0AF-C2F3-4157-8223-A409E934801B}" type="pres">
      <dgm:prSet presAssocID="{0AEC29CD-7DDB-45E8-B8E2-DEB727E83A78}" presName="parTxOnly" presStyleLbl="node1" presStyleIdx="5" presStyleCnt="8" custScaleX="85285">
        <dgm:presLayoutVars>
          <dgm:bulletEnabled val="1"/>
        </dgm:presLayoutVars>
      </dgm:prSet>
      <dgm:spPr/>
    </dgm:pt>
    <dgm:pt modelId="{FADB969E-12C8-4AA5-BC4C-0333A7E6ABC7}" type="pres">
      <dgm:prSet presAssocID="{1E7A4270-A6EA-48FF-90ED-65F66C068E25}" presName="parSpace" presStyleCnt="0"/>
      <dgm:spPr/>
    </dgm:pt>
    <dgm:pt modelId="{54B47C31-18BE-4987-B2C3-4B67BFE5DBAF}" type="pres">
      <dgm:prSet presAssocID="{E42408DD-1833-4085-A3B7-D0D9FDF9606E}" presName="parTxOnly" presStyleLbl="node1" presStyleIdx="6" presStyleCnt="8" custScaleX="65004">
        <dgm:presLayoutVars>
          <dgm:bulletEnabled val="1"/>
        </dgm:presLayoutVars>
      </dgm:prSet>
      <dgm:spPr/>
    </dgm:pt>
    <dgm:pt modelId="{21254DE0-4046-4F2E-8855-A90F43A3E051}" type="pres">
      <dgm:prSet presAssocID="{7D0DCD27-0A35-4EC3-9E64-E5968641E76A}" presName="parSpace" presStyleCnt="0"/>
      <dgm:spPr/>
    </dgm:pt>
    <dgm:pt modelId="{68A5BE87-EAF2-49EF-952A-CD7F08C830FF}" type="pres">
      <dgm:prSet presAssocID="{29A21ED5-A614-4128-B116-5F6EDB6E19FA}" presName="parTxOnly" presStyleLbl="node1" presStyleIdx="7" presStyleCnt="8" custScaleX="65707">
        <dgm:presLayoutVars>
          <dgm:bulletEnabled val="1"/>
        </dgm:presLayoutVars>
      </dgm:prSet>
      <dgm:spPr/>
    </dgm:pt>
  </dgm:ptLst>
  <dgm:cxnLst>
    <dgm:cxn modelId="{1C5B1407-E8C8-46E6-ABF2-162E687D99CB}" type="presOf" srcId="{E42408DD-1833-4085-A3B7-D0D9FDF9606E}" destId="{54B47C31-18BE-4987-B2C3-4B67BFE5DBAF}" srcOrd="0" destOrd="0" presId="urn:microsoft.com/office/officeart/2005/8/layout/hChevron3"/>
    <dgm:cxn modelId="{8479AB09-EED5-450E-A9A0-DD35034B03A1}" srcId="{37C78A2D-91B2-4FA5-A165-23371A85712D}" destId="{29A21ED5-A614-4128-B116-5F6EDB6E19FA}" srcOrd="7" destOrd="0" parTransId="{9DFE98C4-355D-460E-BF32-8A9F3C8F8D69}" sibTransId="{AA0B6EB5-2C59-4D47-8373-675ECDC3419B}"/>
    <dgm:cxn modelId="{19624D0A-3B61-44B0-9A2D-3B50DD163213}" type="presOf" srcId="{86B8EBE6-9A7E-4796-A194-B3A6C6C013D3}" destId="{F15C47DC-E696-4BAE-A53D-7619F78D6199}" srcOrd="0" destOrd="0" presId="urn:microsoft.com/office/officeart/2005/8/layout/hChevron3"/>
    <dgm:cxn modelId="{87F77821-00C5-4713-B222-F276053319AD}" type="presOf" srcId="{5BDF0EEA-DAEB-4860-9302-EE2958EFD8D6}" destId="{B6A834EA-98A6-4C18-BFDB-639B096F5625}" srcOrd="0" destOrd="0" presId="urn:microsoft.com/office/officeart/2005/8/layout/hChevron3"/>
    <dgm:cxn modelId="{0036CA24-28F6-4A18-A5F4-9C78A66BD303}" srcId="{37C78A2D-91B2-4FA5-A165-23371A85712D}" destId="{6E56CB7E-6E1B-490B-99E1-F4676087EC6E}" srcOrd="0" destOrd="0" parTransId="{39C584F0-CCB1-4C49-B3B4-E5B0C52DD6AF}" sibTransId="{F236811C-8142-45EC-B78F-16A1284E4AF5}"/>
    <dgm:cxn modelId="{25707473-0730-41EA-8396-7D40A2A99E8F}" srcId="{37C78A2D-91B2-4FA5-A165-23371A85712D}" destId="{5BDF0EEA-DAEB-4860-9302-EE2958EFD8D6}" srcOrd="3" destOrd="0" parTransId="{7F28516C-9020-49B3-AD6B-582429ECA2F9}" sibTransId="{D5D4C488-ACEB-4154-A381-DFAAE3D6AE2F}"/>
    <dgm:cxn modelId="{A4E59854-3250-490C-8DAE-BECDF28048DA}" srcId="{37C78A2D-91B2-4FA5-A165-23371A85712D}" destId="{8B8388F0-2C11-4BE5-94D4-82F537E18BC9}" srcOrd="2" destOrd="0" parTransId="{B17A4D5D-1835-4D47-A474-1C4159985563}" sibTransId="{E48F0BF0-F790-4056-AD0C-8B96EFFE5A75}"/>
    <dgm:cxn modelId="{2430127A-6202-4462-B6DB-A16694DF0448}" type="presOf" srcId="{6E56CB7E-6E1B-490B-99E1-F4676087EC6E}" destId="{B72FDE16-CB05-4937-AC8C-96F70F7FDAE7}" srcOrd="0" destOrd="0" presId="urn:microsoft.com/office/officeart/2005/8/layout/hChevron3"/>
    <dgm:cxn modelId="{13F27C81-8FBD-4586-B730-E8D3F06BB5BB}" type="presOf" srcId="{0AEC29CD-7DDB-45E8-B8E2-DEB727E83A78}" destId="{A456D0AF-C2F3-4157-8223-A409E934801B}" srcOrd="0" destOrd="0" presId="urn:microsoft.com/office/officeart/2005/8/layout/hChevron3"/>
    <dgm:cxn modelId="{F4D42188-AAAD-4D20-91B8-4350E1C43238}" type="presOf" srcId="{37C78A2D-91B2-4FA5-A165-23371A85712D}" destId="{87A72B56-63FD-4F5C-8127-2AB461466590}" srcOrd="0" destOrd="0" presId="urn:microsoft.com/office/officeart/2005/8/layout/hChevron3"/>
    <dgm:cxn modelId="{09363789-4C79-4E48-878F-319B80E26AA1}" type="presOf" srcId="{618200B5-C9C3-4492-B0CC-0452F4F4288E}" destId="{AE5106E6-8505-4090-8462-1C5CE90644D8}" srcOrd="0" destOrd="0" presId="urn:microsoft.com/office/officeart/2005/8/layout/hChevron3"/>
    <dgm:cxn modelId="{56249691-40BA-4B7D-9B12-159053BA671C}" type="presOf" srcId="{8B8388F0-2C11-4BE5-94D4-82F537E18BC9}" destId="{B2509D45-22E2-4C0A-9158-45183AC7EA33}" srcOrd="0" destOrd="0" presId="urn:microsoft.com/office/officeart/2005/8/layout/hChevron3"/>
    <dgm:cxn modelId="{01F3EA94-CFB9-4B58-A4F6-E279DFA9B7FC}" srcId="{37C78A2D-91B2-4FA5-A165-23371A85712D}" destId="{E42408DD-1833-4085-A3B7-D0D9FDF9606E}" srcOrd="6" destOrd="0" parTransId="{F7988F0B-FF08-452F-9F34-C6FDA983BF08}" sibTransId="{7D0DCD27-0A35-4EC3-9E64-E5968641E76A}"/>
    <dgm:cxn modelId="{557A20A7-7F92-4085-A7E4-3FEAF0632F96}" srcId="{37C78A2D-91B2-4FA5-A165-23371A85712D}" destId="{0AEC29CD-7DDB-45E8-B8E2-DEB727E83A78}" srcOrd="5" destOrd="0" parTransId="{57728449-27C9-4488-9354-5C218F529E37}" sibTransId="{1E7A4270-A6EA-48FF-90ED-65F66C068E25}"/>
    <dgm:cxn modelId="{03E83FC3-77D3-4D70-B920-6A4FF2D89178}" srcId="{37C78A2D-91B2-4FA5-A165-23371A85712D}" destId="{618200B5-C9C3-4492-B0CC-0452F4F4288E}" srcOrd="4" destOrd="0" parTransId="{7F7D06F0-BCE8-47F8-B5AB-58BB1565FB1F}" sibTransId="{FCDF81B7-DCF3-45CC-97CB-B492F7AD114D}"/>
    <dgm:cxn modelId="{432CBAD7-4A6C-4BA9-B242-1682DAB0D77A}" type="presOf" srcId="{29A21ED5-A614-4128-B116-5F6EDB6E19FA}" destId="{68A5BE87-EAF2-49EF-952A-CD7F08C830FF}" srcOrd="0" destOrd="0" presId="urn:microsoft.com/office/officeart/2005/8/layout/hChevron3"/>
    <dgm:cxn modelId="{2D051DFF-3F9F-41C3-AB1C-28D2AFA6AC25}" srcId="{37C78A2D-91B2-4FA5-A165-23371A85712D}" destId="{86B8EBE6-9A7E-4796-A194-B3A6C6C013D3}" srcOrd="1" destOrd="0" parTransId="{0E8FC962-0D6F-4CB4-855A-7336DAE92B85}" sibTransId="{C2260167-EAE3-4252-8811-222444104FB6}"/>
    <dgm:cxn modelId="{CE367DE9-AF9E-45F7-B626-705F9E4BDCE3}" type="presParOf" srcId="{87A72B56-63FD-4F5C-8127-2AB461466590}" destId="{B72FDE16-CB05-4937-AC8C-96F70F7FDAE7}" srcOrd="0" destOrd="0" presId="urn:microsoft.com/office/officeart/2005/8/layout/hChevron3"/>
    <dgm:cxn modelId="{037DA879-C3CF-428F-B5EA-33FBED9EF1D9}" type="presParOf" srcId="{87A72B56-63FD-4F5C-8127-2AB461466590}" destId="{33DEAB44-E703-4AAA-8CE3-DAFAFE964C87}" srcOrd="1" destOrd="0" presId="urn:microsoft.com/office/officeart/2005/8/layout/hChevron3"/>
    <dgm:cxn modelId="{09666CC4-EA2F-42CF-B837-ABB92573BD89}" type="presParOf" srcId="{87A72B56-63FD-4F5C-8127-2AB461466590}" destId="{F15C47DC-E696-4BAE-A53D-7619F78D6199}" srcOrd="2" destOrd="0" presId="urn:microsoft.com/office/officeart/2005/8/layout/hChevron3"/>
    <dgm:cxn modelId="{D873766D-F305-410B-AD31-0DF981FD33B0}" type="presParOf" srcId="{87A72B56-63FD-4F5C-8127-2AB461466590}" destId="{B187E88E-2F85-4810-84A1-D3E1B9A93D12}" srcOrd="3" destOrd="0" presId="urn:microsoft.com/office/officeart/2005/8/layout/hChevron3"/>
    <dgm:cxn modelId="{B693FAAD-401A-415D-9BCD-0004CC10933F}" type="presParOf" srcId="{87A72B56-63FD-4F5C-8127-2AB461466590}" destId="{B2509D45-22E2-4C0A-9158-45183AC7EA33}" srcOrd="4" destOrd="0" presId="urn:microsoft.com/office/officeart/2005/8/layout/hChevron3"/>
    <dgm:cxn modelId="{F2C3D71F-73CD-4454-984F-E5F516B3652A}" type="presParOf" srcId="{87A72B56-63FD-4F5C-8127-2AB461466590}" destId="{256E8FFB-6A78-4E80-9E6E-EC22F2EE49C3}" srcOrd="5" destOrd="0" presId="urn:microsoft.com/office/officeart/2005/8/layout/hChevron3"/>
    <dgm:cxn modelId="{EAD15FDE-F1DB-4BD8-82BE-E3020E41583C}" type="presParOf" srcId="{87A72B56-63FD-4F5C-8127-2AB461466590}" destId="{B6A834EA-98A6-4C18-BFDB-639B096F5625}" srcOrd="6" destOrd="0" presId="urn:microsoft.com/office/officeart/2005/8/layout/hChevron3"/>
    <dgm:cxn modelId="{554072DA-9106-4776-A617-403D0ABDA131}" type="presParOf" srcId="{87A72B56-63FD-4F5C-8127-2AB461466590}" destId="{9F530C14-8BD0-491B-958E-6789E77ACD63}" srcOrd="7" destOrd="0" presId="urn:microsoft.com/office/officeart/2005/8/layout/hChevron3"/>
    <dgm:cxn modelId="{F6805574-AF00-4A5E-BB59-6457AD4E562A}" type="presParOf" srcId="{87A72B56-63FD-4F5C-8127-2AB461466590}" destId="{AE5106E6-8505-4090-8462-1C5CE90644D8}" srcOrd="8" destOrd="0" presId="urn:microsoft.com/office/officeart/2005/8/layout/hChevron3"/>
    <dgm:cxn modelId="{F648E637-B87F-4B5B-90B9-390817518C18}" type="presParOf" srcId="{87A72B56-63FD-4F5C-8127-2AB461466590}" destId="{A35BEB14-CD1E-4FF5-AF37-E9FD74474109}" srcOrd="9" destOrd="0" presId="urn:microsoft.com/office/officeart/2005/8/layout/hChevron3"/>
    <dgm:cxn modelId="{A3AEF71D-F80A-4E96-AB27-D242B1971C84}" type="presParOf" srcId="{87A72B56-63FD-4F5C-8127-2AB461466590}" destId="{A456D0AF-C2F3-4157-8223-A409E934801B}" srcOrd="10" destOrd="0" presId="urn:microsoft.com/office/officeart/2005/8/layout/hChevron3"/>
    <dgm:cxn modelId="{01C2DCFD-F123-4463-AAFA-47FB2EE51456}" type="presParOf" srcId="{87A72B56-63FD-4F5C-8127-2AB461466590}" destId="{FADB969E-12C8-4AA5-BC4C-0333A7E6ABC7}" srcOrd="11" destOrd="0" presId="urn:microsoft.com/office/officeart/2005/8/layout/hChevron3"/>
    <dgm:cxn modelId="{657F0C89-2DEA-42C7-B22C-7228EE2A0CC0}" type="presParOf" srcId="{87A72B56-63FD-4F5C-8127-2AB461466590}" destId="{54B47C31-18BE-4987-B2C3-4B67BFE5DBAF}" srcOrd="12" destOrd="0" presId="urn:microsoft.com/office/officeart/2005/8/layout/hChevron3"/>
    <dgm:cxn modelId="{F2E55A40-053C-4820-B075-2EA3B1EF11D7}" type="presParOf" srcId="{87A72B56-63FD-4F5C-8127-2AB461466590}" destId="{21254DE0-4046-4F2E-8855-A90F43A3E051}" srcOrd="13" destOrd="0" presId="urn:microsoft.com/office/officeart/2005/8/layout/hChevron3"/>
    <dgm:cxn modelId="{BA2BFDAC-AF74-4BDD-A62A-47CACC81A55C}" type="presParOf" srcId="{87A72B56-63FD-4F5C-8127-2AB461466590}" destId="{68A5BE87-EAF2-49EF-952A-CD7F08C830FF}" srcOrd="1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2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751EBE5-6508-4C90-B5DD-C49729EF8008}" type="doc">
      <dgm:prSet loTypeId="urn:microsoft.com/office/officeart/2005/8/layout/arrow4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fr-FR"/>
        </a:p>
      </dgm:t>
    </dgm:pt>
    <dgm:pt modelId="{1B3310F6-52B0-4CDC-A738-81A4A338376E}">
      <dgm:prSet phldrT="[Texte]" custT="1"/>
      <dgm:spPr/>
      <dgm:t>
        <a:bodyPr/>
        <a:lstStyle/>
        <a:p>
          <a:r>
            <a:rPr lang="fr-FR" sz="2400" b="1" dirty="0"/>
            <a:t>Sens</a:t>
          </a:r>
          <a:r>
            <a:rPr lang="fr-FR" sz="2400" dirty="0"/>
            <a:t> : Vue, toucher, sensations</a:t>
          </a:r>
        </a:p>
        <a:p>
          <a:r>
            <a:rPr lang="fr-FR" sz="2400" b="1" dirty="0"/>
            <a:t>Émotions</a:t>
          </a:r>
          <a:r>
            <a:rPr lang="fr-FR" sz="2400" dirty="0"/>
            <a:t> : beauté, joie, surprise vs dégout, appréhension et peur</a:t>
          </a:r>
        </a:p>
        <a:p>
          <a:r>
            <a:rPr lang="fr-FR" sz="2400" b="1" dirty="0"/>
            <a:t>Cadre</a:t>
          </a:r>
          <a:r>
            <a:rPr lang="fr-FR" sz="2400" dirty="0"/>
            <a:t>  : Hors des murs </a:t>
          </a:r>
        </a:p>
      </dgm:t>
    </dgm:pt>
    <dgm:pt modelId="{2DFF408E-2485-4A42-9B09-427708C57C5D}" type="parTrans" cxnId="{214E5D26-8218-4C58-B49E-8C61B3FBF5FE}">
      <dgm:prSet/>
      <dgm:spPr/>
      <dgm:t>
        <a:bodyPr/>
        <a:lstStyle/>
        <a:p>
          <a:endParaRPr lang="fr-FR"/>
        </a:p>
      </dgm:t>
    </dgm:pt>
    <dgm:pt modelId="{9B541169-700F-44F1-BE9A-F04451EF0102}" type="sibTrans" cxnId="{214E5D26-8218-4C58-B49E-8C61B3FBF5FE}">
      <dgm:prSet/>
      <dgm:spPr/>
      <dgm:t>
        <a:bodyPr/>
        <a:lstStyle/>
        <a:p>
          <a:endParaRPr lang="fr-FR"/>
        </a:p>
      </dgm:t>
    </dgm:pt>
    <dgm:pt modelId="{AE69BA30-E2FF-4DD3-A161-BF428031DFBC}">
      <dgm:prSet phldrT="[Texte]" custT="1"/>
      <dgm:spPr/>
      <dgm:t>
        <a:bodyPr/>
        <a:lstStyle/>
        <a:p>
          <a:r>
            <a:rPr lang="fr-FR" sz="2800" b="1" dirty="0"/>
            <a:t>Connaissances</a:t>
          </a:r>
          <a:r>
            <a:rPr lang="fr-FR" sz="2800" dirty="0"/>
            <a:t> : </a:t>
          </a:r>
          <a:r>
            <a:rPr lang="fr-FR" sz="2800" dirty="0" err="1"/>
            <a:t>gibula</a:t>
          </a:r>
          <a:r>
            <a:rPr lang="fr-FR" sz="2800" dirty="0"/>
            <a:t> </a:t>
          </a:r>
          <a:r>
            <a:rPr lang="fr-FR" sz="2800" dirty="0" err="1"/>
            <a:t>pelantis</a:t>
          </a:r>
          <a:r>
            <a:rPr lang="fr-FR" sz="2800" dirty="0"/>
            <a:t>, etc.</a:t>
          </a:r>
        </a:p>
        <a:p>
          <a:r>
            <a:rPr lang="fr-FR" sz="2800" b="1" dirty="0"/>
            <a:t>Tâche</a:t>
          </a:r>
          <a:r>
            <a:rPr lang="fr-FR" sz="2800" dirty="0"/>
            <a:t> : tâche scolaire absente </a:t>
          </a:r>
        </a:p>
        <a:p>
          <a:endParaRPr lang="fr-FR" sz="2800" dirty="0"/>
        </a:p>
      </dgm:t>
    </dgm:pt>
    <dgm:pt modelId="{C77C8F84-9C50-45A3-A791-B44453BBC524}" type="parTrans" cxnId="{C4405FE6-5C55-4895-8A98-23B1F2CD358D}">
      <dgm:prSet/>
      <dgm:spPr/>
      <dgm:t>
        <a:bodyPr/>
        <a:lstStyle/>
        <a:p>
          <a:endParaRPr lang="fr-FR"/>
        </a:p>
      </dgm:t>
    </dgm:pt>
    <dgm:pt modelId="{B524E488-B2CF-4BB4-92AC-29365E00F444}" type="sibTrans" cxnId="{C4405FE6-5C55-4895-8A98-23B1F2CD358D}">
      <dgm:prSet/>
      <dgm:spPr/>
      <dgm:t>
        <a:bodyPr/>
        <a:lstStyle/>
        <a:p>
          <a:endParaRPr lang="fr-FR"/>
        </a:p>
      </dgm:t>
    </dgm:pt>
    <dgm:pt modelId="{CC548773-33FB-43B2-A0C6-582FC4E5972A}" type="pres">
      <dgm:prSet presAssocID="{2751EBE5-6508-4C90-B5DD-C49729EF8008}" presName="compositeShape" presStyleCnt="0">
        <dgm:presLayoutVars>
          <dgm:chMax val="2"/>
          <dgm:dir/>
          <dgm:resizeHandles val="exact"/>
        </dgm:presLayoutVars>
      </dgm:prSet>
      <dgm:spPr/>
    </dgm:pt>
    <dgm:pt modelId="{80D3EA43-37A4-4E49-9E02-38A8E342857C}" type="pres">
      <dgm:prSet presAssocID="{1B3310F6-52B0-4CDC-A738-81A4A338376E}" presName="upArrow" presStyleLbl="node1" presStyleIdx="0" presStyleCnt="2" custScaleX="53288" custLinFactNeighborX="-21670" custLinFactNeighborY="-1798"/>
      <dgm:spPr/>
    </dgm:pt>
    <dgm:pt modelId="{C424976B-F479-4E07-91DB-038762B1E22D}" type="pres">
      <dgm:prSet presAssocID="{1B3310F6-52B0-4CDC-A738-81A4A338376E}" presName="upArrowText" presStyleLbl="revTx" presStyleIdx="0" presStyleCnt="2" custScaleX="144175">
        <dgm:presLayoutVars>
          <dgm:chMax val="0"/>
          <dgm:bulletEnabled val="1"/>
        </dgm:presLayoutVars>
      </dgm:prSet>
      <dgm:spPr/>
    </dgm:pt>
    <dgm:pt modelId="{5591430F-CFFE-4472-9E0D-821364E404C5}" type="pres">
      <dgm:prSet presAssocID="{AE69BA30-E2FF-4DD3-A161-BF428031DFBC}" presName="downArrow" presStyleLbl="node1" presStyleIdx="1" presStyleCnt="2" custScaleX="53288"/>
      <dgm:spPr/>
    </dgm:pt>
    <dgm:pt modelId="{436AB4B5-0B75-4B26-9D65-78CC3D69104E}" type="pres">
      <dgm:prSet presAssocID="{AE69BA30-E2FF-4DD3-A161-BF428031DFBC}" presName="downArrowText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214E5D26-8218-4C58-B49E-8C61B3FBF5FE}" srcId="{2751EBE5-6508-4C90-B5DD-C49729EF8008}" destId="{1B3310F6-52B0-4CDC-A738-81A4A338376E}" srcOrd="0" destOrd="0" parTransId="{2DFF408E-2485-4A42-9B09-427708C57C5D}" sibTransId="{9B541169-700F-44F1-BE9A-F04451EF0102}"/>
    <dgm:cxn modelId="{4F131B44-EA7C-4376-8852-5F4CD62419AC}" type="presOf" srcId="{AE69BA30-E2FF-4DD3-A161-BF428031DFBC}" destId="{436AB4B5-0B75-4B26-9D65-78CC3D69104E}" srcOrd="0" destOrd="0" presId="urn:microsoft.com/office/officeart/2005/8/layout/arrow4"/>
    <dgm:cxn modelId="{CCE05C74-0955-4A91-A5D1-6AD9930845E5}" type="presOf" srcId="{2751EBE5-6508-4C90-B5DD-C49729EF8008}" destId="{CC548773-33FB-43B2-A0C6-582FC4E5972A}" srcOrd="0" destOrd="0" presId="urn:microsoft.com/office/officeart/2005/8/layout/arrow4"/>
    <dgm:cxn modelId="{861C4886-F2A7-42DA-8E33-090E37870465}" type="presOf" srcId="{1B3310F6-52B0-4CDC-A738-81A4A338376E}" destId="{C424976B-F479-4E07-91DB-038762B1E22D}" srcOrd="0" destOrd="0" presId="urn:microsoft.com/office/officeart/2005/8/layout/arrow4"/>
    <dgm:cxn modelId="{C4405FE6-5C55-4895-8A98-23B1F2CD358D}" srcId="{2751EBE5-6508-4C90-B5DD-C49729EF8008}" destId="{AE69BA30-E2FF-4DD3-A161-BF428031DFBC}" srcOrd="1" destOrd="0" parTransId="{C77C8F84-9C50-45A3-A791-B44453BBC524}" sibTransId="{B524E488-B2CF-4BB4-92AC-29365E00F444}"/>
    <dgm:cxn modelId="{F62540A6-4590-488B-B48C-2B62CE8FCD08}" type="presParOf" srcId="{CC548773-33FB-43B2-A0C6-582FC4E5972A}" destId="{80D3EA43-37A4-4E49-9E02-38A8E342857C}" srcOrd="0" destOrd="0" presId="urn:microsoft.com/office/officeart/2005/8/layout/arrow4"/>
    <dgm:cxn modelId="{C60744FC-97C3-4B4F-903B-D3DAB45C32B3}" type="presParOf" srcId="{CC548773-33FB-43B2-A0C6-582FC4E5972A}" destId="{C424976B-F479-4E07-91DB-038762B1E22D}" srcOrd="1" destOrd="0" presId="urn:microsoft.com/office/officeart/2005/8/layout/arrow4"/>
    <dgm:cxn modelId="{72C371DC-B397-4FF6-B46A-45FA1BBA56ED}" type="presParOf" srcId="{CC548773-33FB-43B2-A0C6-582FC4E5972A}" destId="{5591430F-CFFE-4472-9E0D-821364E404C5}" srcOrd="2" destOrd="0" presId="urn:microsoft.com/office/officeart/2005/8/layout/arrow4"/>
    <dgm:cxn modelId="{F034A758-D55D-4AE8-80DF-AE9146810C9C}" type="presParOf" srcId="{CC548773-33FB-43B2-A0C6-582FC4E5972A}" destId="{436AB4B5-0B75-4B26-9D65-78CC3D69104E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7C78A2D-91B2-4FA5-A165-23371A85712D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</dgm:pt>
    <dgm:pt modelId="{6E56CB7E-6E1B-490B-99E1-F4676087EC6E}">
      <dgm:prSet phldrT="[Texte]" custT="1"/>
      <dgm:spPr/>
      <dgm:t>
        <a:bodyPr/>
        <a:lstStyle/>
        <a:p>
          <a:pPr algn="l"/>
          <a:r>
            <a:rPr lang="fr-FR" sz="1400" b="0" u="none" dirty="0"/>
            <a:t>Contexte</a:t>
          </a:r>
        </a:p>
      </dgm:t>
    </dgm:pt>
    <dgm:pt modelId="{39C584F0-CCB1-4C49-B3B4-E5B0C52DD6AF}" type="par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F236811C-8142-45EC-B78F-16A1284E4AF5}" type="sib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86B8EBE6-9A7E-4796-A194-B3A6C6C013D3}">
      <dgm:prSet phldrT="[Texte]" custT="1"/>
      <dgm:spPr/>
      <dgm:t>
        <a:bodyPr/>
        <a:lstStyle/>
        <a:p>
          <a:pPr algn="l"/>
          <a:r>
            <a:rPr lang="fr-FR" sz="1400" dirty="0"/>
            <a:t>Terrain</a:t>
          </a:r>
        </a:p>
      </dgm:t>
    </dgm:pt>
    <dgm:pt modelId="{0E8FC962-0D6F-4CB4-855A-7336DAE92B85}" type="par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C2260167-EAE3-4252-8811-222444104FB6}" type="sib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8B8388F0-2C11-4BE5-94D4-82F537E18BC9}">
      <dgm:prSet phldrT="[Texte]" custT="1"/>
      <dgm:spPr/>
      <dgm:t>
        <a:bodyPr/>
        <a:lstStyle/>
        <a:p>
          <a:pPr algn="l"/>
          <a:r>
            <a:rPr lang="fr-FR" sz="1400" b="0" u="none" dirty="0"/>
            <a:t>Théorie</a:t>
          </a:r>
        </a:p>
      </dgm:t>
    </dgm:pt>
    <dgm:pt modelId="{B17A4D5D-1835-4D47-A474-1C4159985563}" type="par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E48F0BF0-F790-4056-AD0C-8B96EFFE5A75}" type="sib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5BDF0EEA-DAEB-4860-9302-EE2958EFD8D6}">
      <dgm:prSet phldrT="[Texte]" custT="1"/>
      <dgm:spPr/>
      <dgm:t>
        <a:bodyPr/>
        <a:lstStyle/>
        <a:p>
          <a:pPr algn="l"/>
          <a:r>
            <a:rPr lang="fr-FR" sz="1400" b="0" u="none" dirty="0"/>
            <a:t>Méthodologie</a:t>
          </a:r>
        </a:p>
      </dgm:t>
    </dgm:pt>
    <dgm:pt modelId="{7F28516C-9020-49B3-AD6B-582429ECA2F9}" type="par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D5D4C488-ACEB-4154-A381-DFAAE3D6AE2F}" type="sib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0AEC29CD-7DDB-45E8-B8E2-DEB727E83A78}">
      <dgm:prSet phldrT="[Texte]" custT="1"/>
      <dgm:spPr/>
      <dgm:t>
        <a:bodyPr/>
        <a:lstStyle/>
        <a:p>
          <a:pPr algn="l"/>
          <a:r>
            <a:rPr lang="fr-FR" sz="1400" dirty="0"/>
            <a:t>Définition</a:t>
          </a:r>
        </a:p>
      </dgm:t>
    </dgm:pt>
    <dgm:pt modelId="{57728449-27C9-4488-9354-5C218F529E37}" type="par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1E7A4270-A6EA-48FF-90ED-65F66C068E25}" type="sib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618200B5-C9C3-4492-B0CC-0452F4F4288E}">
      <dgm:prSet custT="1"/>
      <dgm:spPr/>
      <dgm:t>
        <a:bodyPr/>
        <a:lstStyle/>
        <a:p>
          <a:pPr algn="l"/>
          <a:r>
            <a:rPr lang="fr-FR" sz="1400" b="1" u="sng" dirty="0"/>
            <a:t>Résultats</a:t>
          </a:r>
        </a:p>
      </dgm:t>
    </dgm:pt>
    <dgm:pt modelId="{7F7D06F0-BCE8-47F8-B5AB-58BB1565FB1F}" type="par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FCDF81B7-DCF3-45CC-97CB-B492F7AD114D}" type="sib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E42408DD-1833-4085-A3B7-D0D9FDF9606E}">
      <dgm:prSet custT="1"/>
      <dgm:spPr/>
      <dgm:t>
        <a:bodyPr/>
        <a:lstStyle/>
        <a:p>
          <a:pPr algn="l"/>
          <a:r>
            <a:rPr lang="fr-FR" sz="1400" dirty="0"/>
            <a:t>Littérature</a:t>
          </a:r>
        </a:p>
      </dgm:t>
    </dgm:pt>
    <dgm:pt modelId="{F7988F0B-FF08-452F-9F34-C6FDA983BF08}" type="par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7D0DCD27-0A35-4EC3-9E64-E5968641E76A}" type="sib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29A21ED5-A614-4128-B116-5F6EDB6E19FA}">
      <dgm:prSet custT="1"/>
      <dgm:spPr/>
      <dgm:t>
        <a:bodyPr/>
        <a:lstStyle/>
        <a:p>
          <a:pPr algn="l"/>
          <a:r>
            <a:rPr lang="fr-FR" sz="1400" dirty="0"/>
            <a:t>Perspectives</a:t>
          </a:r>
        </a:p>
      </dgm:t>
    </dgm:pt>
    <dgm:pt modelId="{9DFE98C4-355D-460E-BF32-8A9F3C8F8D69}" type="parTrans" cxnId="{8479AB09-EED5-450E-A9A0-DD35034B03A1}">
      <dgm:prSet/>
      <dgm:spPr/>
      <dgm:t>
        <a:bodyPr/>
        <a:lstStyle/>
        <a:p>
          <a:pPr algn="l"/>
          <a:endParaRPr lang="fr-FR" sz="1400"/>
        </a:p>
      </dgm:t>
    </dgm:pt>
    <dgm:pt modelId="{AA0B6EB5-2C59-4D47-8373-675ECDC3419B}" type="sibTrans" cxnId="{8479AB09-EED5-450E-A9A0-DD35034B03A1}">
      <dgm:prSet/>
      <dgm:spPr/>
      <dgm:t>
        <a:bodyPr/>
        <a:lstStyle/>
        <a:p>
          <a:pPr algn="l"/>
          <a:endParaRPr lang="fr-FR" sz="1400"/>
        </a:p>
      </dgm:t>
    </dgm:pt>
    <dgm:pt modelId="{87A72B56-63FD-4F5C-8127-2AB461466590}" type="pres">
      <dgm:prSet presAssocID="{37C78A2D-91B2-4FA5-A165-23371A85712D}" presName="Name0" presStyleCnt="0">
        <dgm:presLayoutVars>
          <dgm:dir/>
          <dgm:resizeHandles val="exact"/>
        </dgm:presLayoutVars>
      </dgm:prSet>
      <dgm:spPr/>
    </dgm:pt>
    <dgm:pt modelId="{B72FDE16-CB05-4937-AC8C-96F70F7FDAE7}" type="pres">
      <dgm:prSet presAssocID="{6E56CB7E-6E1B-490B-99E1-F4676087EC6E}" presName="parTxOnly" presStyleLbl="node1" presStyleIdx="0" presStyleCnt="8" custScaleX="53092">
        <dgm:presLayoutVars>
          <dgm:bulletEnabled val="1"/>
        </dgm:presLayoutVars>
      </dgm:prSet>
      <dgm:spPr/>
    </dgm:pt>
    <dgm:pt modelId="{33DEAB44-E703-4AAA-8CE3-DAFAFE964C87}" type="pres">
      <dgm:prSet presAssocID="{F236811C-8142-45EC-B78F-16A1284E4AF5}" presName="parSpace" presStyleCnt="0"/>
      <dgm:spPr/>
    </dgm:pt>
    <dgm:pt modelId="{F15C47DC-E696-4BAE-A53D-7619F78D6199}" type="pres">
      <dgm:prSet presAssocID="{86B8EBE6-9A7E-4796-A194-B3A6C6C013D3}" presName="parTxOnly" presStyleLbl="node1" presStyleIdx="1" presStyleCnt="8" custScaleX="67163">
        <dgm:presLayoutVars>
          <dgm:bulletEnabled val="1"/>
        </dgm:presLayoutVars>
      </dgm:prSet>
      <dgm:spPr/>
    </dgm:pt>
    <dgm:pt modelId="{B187E88E-2F85-4810-84A1-D3E1B9A93D12}" type="pres">
      <dgm:prSet presAssocID="{C2260167-EAE3-4252-8811-222444104FB6}" presName="parSpace" presStyleCnt="0"/>
      <dgm:spPr/>
    </dgm:pt>
    <dgm:pt modelId="{B2509D45-22E2-4C0A-9158-45183AC7EA33}" type="pres">
      <dgm:prSet presAssocID="{8B8388F0-2C11-4BE5-94D4-82F537E18BC9}" presName="parTxOnly" presStyleLbl="node1" presStyleIdx="2" presStyleCnt="8" custScaleX="42797">
        <dgm:presLayoutVars>
          <dgm:bulletEnabled val="1"/>
        </dgm:presLayoutVars>
      </dgm:prSet>
      <dgm:spPr/>
    </dgm:pt>
    <dgm:pt modelId="{256E8FFB-6A78-4E80-9E6E-EC22F2EE49C3}" type="pres">
      <dgm:prSet presAssocID="{E48F0BF0-F790-4056-AD0C-8B96EFFE5A75}" presName="parSpace" presStyleCnt="0"/>
      <dgm:spPr/>
    </dgm:pt>
    <dgm:pt modelId="{B6A834EA-98A6-4C18-BFDB-639B096F5625}" type="pres">
      <dgm:prSet presAssocID="{5BDF0EEA-DAEB-4860-9302-EE2958EFD8D6}" presName="parTxOnly" presStyleLbl="node1" presStyleIdx="3" presStyleCnt="8" custScaleX="85067">
        <dgm:presLayoutVars>
          <dgm:bulletEnabled val="1"/>
        </dgm:presLayoutVars>
      </dgm:prSet>
      <dgm:spPr/>
    </dgm:pt>
    <dgm:pt modelId="{9F530C14-8BD0-491B-958E-6789E77ACD63}" type="pres">
      <dgm:prSet presAssocID="{D5D4C488-ACEB-4154-A381-DFAAE3D6AE2F}" presName="parSpace" presStyleCnt="0"/>
      <dgm:spPr/>
    </dgm:pt>
    <dgm:pt modelId="{AE5106E6-8505-4090-8462-1C5CE90644D8}" type="pres">
      <dgm:prSet presAssocID="{618200B5-C9C3-4492-B0CC-0452F4F4288E}" presName="parTxOnly" presStyleLbl="node1" presStyleIdx="4" presStyleCnt="8" custScaleX="66143">
        <dgm:presLayoutVars>
          <dgm:bulletEnabled val="1"/>
        </dgm:presLayoutVars>
      </dgm:prSet>
      <dgm:spPr/>
    </dgm:pt>
    <dgm:pt modelId="{A35BEB14-CD1E-4FF5-AF37-E9FD74474109}" type="pres">
      <dgm:prSet presAssocID="{FCDF81B7-DCF3-45CC-97CB-B492F7AD114D}" presName="parSpace" presStyleCnt="0"/>
      <dgm:spPr/>
    </dgm:pt>
    <dgm:pt modelId="{A456D0AF-C2F3-4157-8223-A409E934801B}" type="pres">
      <dgm:prSet presAssocID="{0AEC29CD-7DDB-45E8-B8E2-DEB727E83A78}" presName="parTxOnly" presStyleLbl="node1" presStyleIdx="5" presStyleCnt="8" custScaleX="85285">
        <dgm:presLayoutVars>
          <dgm:bulletEnabled val="1"/>
        </dgm:presLayoutVars>
      </dgm:prSet>
      <dgm:spPr/>
    </dgm:pt>
    <dgm:pt modelId="{FADB969E-12C8-4AA5-BC4C-0333A7E6ABC7}" type="pres">
      <dgm:prSet presAssocID="{1E7A4270-A6EA-48FF-90ED-65F66C068E25}" presName="parSpace" presStyleCnt="0"/>
      <dgm:spPr/>
    </dgm:pt>
    <dgm:pt modelId="{54B47C31-18BE-4987-B2C3-4B67BFE5DBAF}" type="pres">
      <dgm:prSet presAssocID="{E42408DD-1833-4085-A3B7-D0D9FDF9606E}" presName="parTxOnly" presStyleLbl="node1" presStyleIdx="6" presStyleCnt="8" custScaleX="65004">
        <dgm:presLayoutVars>
          <dgm:bulletEnabled val="1"/>
        </dgm:presLayoutVars>
      </dgm:prSet>
      <dgm:spPr/>
    </dgm:pt>
    <dgm:pt modelId="{21254DE0-4046-4F2E-8855-A90F43A3E051}" type="pres">
      <dgm:prSet presAssocID="{7D0DCD27-0A35-4EC3-9E64-E5968641E76A}" presName="parSpace" presStyleCnt="0"/>
      <dgm:spPr/>
    </dgm:pt>
    <dgm:pt modelId="{68A5BE87-EAF2-49EF-952A-CD7F08C830FF}" type="pres">
      <dgm:prSet presAssocID="{29A21ED5-A614-4128-B116-5F6EDB6E19FA}" presName="parTxOnly" presStyleLbl="node1" presStyleIdx="7" presStyleCnt="8" custScaleX="65707">
        <dgm:presLayoutVars>
          <dgm:bulletEnabled val="1"/>
        </dgm:presLayoutVars>
      </dgm:prSet>
      <dgm:spPr/>
    </dgm:pt>
  </dgm:ptLst>
  <dgm:cxnLst>
    <dgm:cxn modelId="{1C5B1407-E8C8-46E6-ABF2-162E687D99CB}" type="presOf" srcId="{E42408DD-1833-4085-A3B7-D0D9FDF9606E}" destId="{54B47C31-18BE-4987-B2C3-4B67BFE5DBAF}" srcOrd="0" destOrd="0" presId="urn:microsoft.com/office/officeart/2005/8/layout/hChevron3"/>
    <dgm:cxn modelId="{8479AB09-EED5-450E-A9A0-DD35034B03A1}" srcId="{37C78A2D-91B2-4FA5-A165-23371A85712D}" destId="{29A21ED5-A614-4128-B116-5F6EDB6E19FA}" srcOrd="7" destOrd="0" parTransId="{9DFE98C4-355D-460E-BF32-8A9F3C8F8D69}" sibTransId="{AA0B6EB5-2C59-4D47-8373-675ECDC3419B}"/>
    <dgm:cxn modelId="{19624D0A-3B61-44B0-9A2D-3B50DD163213}" type="presOf" srcId="{86B8EBE6-9A7E-4796-A194-B3A6C6C013D3}" destId="{F15C47DC-E696-4BAE-A53D-7619F78D6199}" srcOrd="0" destOrd="0" presId="urn:microsoft.com/office/officeart/2005/8/layout/hChevron3"/>
    <dgm:cxn modelId="{87F77821-00C5-4713-B222-F276053319AD}" type="presOf" srcId="{5BDF0EEA-DAEB-4860-9302-EE2958EFD8D6}" destId="{B6A834EA-98A6-4C18-BFDB-639B096F5625}" srcOrd="0" destOrd="0" presId="urn:microsoft.com/office/officeart/2005/8/layout/hChevron3"/>
    <dgm:cxn modelId="{0036CA24-28F6-4A18-A5F4-9C78A66BD303}" srcId="{37C78A2D-91B2-4FA5-A165-23371A85712D}" destId="{6E56CB7E-6E1B-490B-99E1-F4676087EC6E}" srcOrd="0" destOrd="0" parTransId="{39C584F0-CCB1-4C49-B3B4-E5B0C52DD6AF}" sibTransId="{F236811C-8142-45EC-B78F-16A1284E4AF5}"/>
    <dgm:cxn modelId="{25707473-0730-41EA-8396-7D40A2A99E8F}" srcId="{37C78A2D-91B2-4FA5-A165-23371A85712D}" destId="{5BDF0EEA-DAEB-4860-9302-EE2958EFD8D6}" srcOrd="3" destOrd="0" parTransId="{7F28516C-9020-49B3-AD6B-582429ECA2F9}" sibTransId="{D5D4C488-ACEB-4154-A381-DFAAE3D6AE2F}"/>
    <dgm:cxn modelId="{A4E59854-3250-490C-8DAE-BECDF28048DA}" srcId="{37C78A2D-91B2-4FA5-A165-23371A85712D}" destId="{8B8388F0-2C11-4BE5-94D4-82F537E18BC9}" srcOrd="2" destOrd="0" parTransId="{B17A4D5D-1835-4D47-A474-1C4159985563}" sibTransId="{E48F0BF0-F790-4056-AD0C-8B96EFFE5A75}"/>
    <dgm:cxn modelId="{2430127A-6202-4462-B6DB-A16694DF0448}" type="presOf" srcId="{6E56CB7E-6E1B-490B-99E1-F4676087EC6E}" destId="{B72FDE16-CB05-4937-AC8C-96F70F7FDAE7}" srcOrd="0" destOrd="0" presId="urn:microsoft.com/office/officeart/2005/8/layout/hChevron3"/>
    <dgm:cxn modelId="{13F27C81-8FBD-4586-B730-E8D3F06BB5BB}" type="presOf" srcId="{0AEC29CD-7DDB-45E8-B8E2-DEB727E83A78}" destId="{A456D0AF-C2F3-4157-8223-A409E934801B}" srcOrd="0" destOrd="0" presId="urn:microsoft.com/office/officeart/2005/8/layout/hChevron3"/>
    <dgm:cxn modelId="{F4D42188-AAAD-4D20-91B8-4350E1C43238}" type="presOf" srcId="{37C78A2D-91B2-4FA5-A165-23371A85712D}" destId="{87A72B56-63FD-4F5C-8127-2AB461466590}" srcOrd="0" destOrd="0" presId="urn:microsoft.com/office/officeart/2005/8/layout/hChevron3"/>
    <dgm:cxn modelId="{09363789-4C79-4E48-878F-319B80E26AA1}" type="presOf" srcId="{618200B5-C9C3-4492-B0CC-0452F4F4288E}" destId="{AE5106E6-8505-4090-8462-1C5CE90644D8}" srcOrd="0" destOrd="0" presId="urn:microsoft.com/office/officeart/2005/8/layout/hChevron3"/>
    <dgm:cxn modelId="{56249691-40BA-4B7D-9B12-159053BA671C}" type="presOf" srcId="{8B8388F0-2C11-4BE5-94D4-82F537E18BC9}" destId="{B2509D45-22E2-4C0A-9158-45183AC7EA33}" srcOrd="0" destOrd="0" presId="urn:microsoft.com/office/officeart/2005/8/layout/hChevron3"/>
    <dgm:cxn modelId="{01F3EA94-CFB9-4B58-A4F6-E279DFA9B7FC}" srcId="{37C78A2D-91B2-4FA5-A165-23371A85712D}" destId="{E42408DD-1833-4085-A3B7-D0D9FDF9606E}" srcOrd="6" destOrd="0" parTransId="{F7988F0B-FF08-452F-9F34-C6FDA983BF08}" sibTransId="{7D0DCD27-0A35-4EC3-9E64-E5968641E76A}"/>
    <dgm:cxn modelId="{557A20A7-7F92-4085-A7E4-3FEAF0632F96}" srcId="{37C78A2D-91B2-4FA5-A165-23371A85712D}" destId="{0AEC29CD-7DDB-45E8-B8E2-DEB727E83A78}" srcOrd="5" destOrd="0" parTransId="{57728449-27C9-4488-9354-5C218F529E37}" sibTransId="{1E7A4270-A6EA-48FF-90ED-65F66C068E25}"/>
    <dgm:cxn modelId="{03E83FC3-77D3-4D70-B920-6A4FF2D89178}" srcId="{37C78A2D-91B2-4FA5-A165-23371A85712D}" destId="{618200B5-C9C3-4492-B0CC-0452F4F4288E}" srcOrd="4" destOrd="0" parTransId="{7F7D06F0-BCE8-47F8-B5AB-58BB1565FB1F}" sibTransId="{FCDF81B7-DCF3-45CC-97CB-B492F7AD114D}"/>
    <dgm:cxn modelId="{432CBAD7-4A6C-4BA9-B242-1682DAB0D77A}" type="presOf" srcId="{29A21ED5-A614-4128-B116-5F6EDB6E19FA}" destId="{68A5BE87-EAF2-49EF-952A-CD7F08C830FF}" srcOrd="0" destOrd="0" presId="urn:microsoft.com/office/officeart/2005/8/layout/hChevron3"/>
    <dgm:cxn modelId="{2D051DFF-3F9F-41C3-AB1C-28D2AFA6AC25}" srcId="{37C78A2D-91B2-4FA5-A165-23371A85712D}" destId="{86B8EBE6-9A7E-4796-A194-B3A6C6C013D3}" srcOrd="1" destOrd="0" parTransId="{0E8FC962-0D6F-4CB4-855A-7336DAE92B85}" sibTransId="{C2260167-EAE3-4252-8811-222444104FB6}"/>
    <dgm:cxn modelId="{CE367DE9-AF9E-45F7-B626-705F9E4BDCE3}" type="presParOf" srcId="{87A72B56-63FD-4F5C-8127-2AB461466590}" destId="{B72FDE16-CB05-4937-AC8C-96F70F7FDAE7}" srcOrd="0" destOrd="0" presId="urn:microsoft.com/office/officeart/2005/8/layout/hChevron3"/>
    <dgm:cxn modelId="{037DA879-C3CF-428F-B5EA-33FBED9EF1D9}" type="presParOf" srcId="{87A72B56-63FD-4F5C-8127-2AB461466590}" destId="{33DEAB44-E703-4AAA-8CE3-DAFAFE964C87}" srcOrd="1" destOrd="0" presId="urn:microsoft.com/office/officeart/2005/8/layout/hChevron3"/>
    <dgm:cxn modelId="{09666CC4-EA2F-42CF-B837-ABB92573BD89}" type="presParOf" srcId="{87A72B56-63FD-4F5C-8127-2AB461466590}" destId="{F15C47DC-E696-4BAE-A53D-7619F78D6199}" srcOrd="2" destOrd="0" presId="urn:microsoft.com/office/officeart/2005/8/layout/hChevron3"/>
    <dgm:cxn modelId="{D873766D-F305-410B-AD31-0DF981FD33B0}" type="presParOf" srcId="{87A72B56-63FD-4F5C-8127-2AB461466590}" destId="{B187E88E-2F85-4810-84A1-D3E1B9A93D12}" srcOrd="3" destOrd="0" presId="urn:microsoft.com/office/officeart/2005/8/layout/hChevron3"/>
    <dgm:cxn modelId="{B693FAAD-401A-415D-9BCD-0004CC10933F}" type="presParOf" srcId="{87A72B56-63FD-4F5C-8127-2AB461466590}" destId="{B2509D45-22E2-4C0A-9158-45183AC7EA33}" srcOrd="4" destOrd="0" presId="urn:microsoft.com/office/officeart/2005/8/layout/hChevron3"/>
    <dgm:cxn modelId="{F2C3D71F-73CD-4454-984F-E5F516B3652A}" type="presParOf" srcId="{87A72B56-63FD-4F5C-8127-2AB461466590}" destId="{256E8FFB-6A78-4E80-9E6E-EC22F2EE49C3}" srcOrd="5" destOrd="0" presId="urn:microsoft.com/office/officeart/2005/8/layout/hChevron3"/>
    <dgm:cxn modelId="{EAD15FDE-F1DB-4BD8-82BE-E3020E41583C}" type="presParOf" srcId="{87A72B56-63FD-4F5C-8127-2AB461466590}" destId="{B6A834EA-98A6-4C18-BFDB-639B096F5625}" srcOrd="6" destOrd="0" presId="urn:microsoft.com/office/officeart/2005/8/layout/hChevron3"/>
    <dgm:cxn modelId="{554072DA-9106-4776-A617-403D0ABDA131}" type="presParOf" srcId="{87A72B56-63FD-4F5C-8127-2AB461466590}" destId="{9F530C14-8BD0-491B-958E-6789E77ACD63}" srcOrd="7" destOrd="0" presId="urn:microsoft.com/office/officeart/2005/8/layout/hChevron3"/>
    <dgm:cxn modelId="{F6805574-AF00-4A5E-BB59-6457AD4E562A}" type="presParOf" srcId="{87A72B56-63FD-4F5C-8127-2AB461466590}" destId="{AE5106E6-8505-4090-8462-1C5CE90644D8}" srcOrd="8" destOrd="0" presId="urn:microsoft.com/office/officeart/2005/8/layout/hChevron3"/>
    <dgm:cxn modelId="{F648E637-B87F-4B5B-90B9-390817518C18}" type="presParOf" srcId="{87A72B56-63FD-4F5C-8127-2AB461466590}" destId="{A35BEB14-CD1E-4FF5-AF37-E9FD74474109}" srcOrd="9" destOrd="0" presId="urn:microsoft.com/office/officeart/2005/8/layout/hChevron3"/>
    <dgm:cxn modelId="{A3AEF71D-F80A-4E96-AB27-D242B1971C84}" type="presParOf" srcId="{87A72B56-63FD-4F5C-8127-2AB461466590}" destId="{A456D0AF-C2F3-4157-8223-A409E934801B}" srcOrd="10" destOrd="0" presId="urn:microsoft.com/office/officeart/2005/8/layout/hChevron3"/>
    <dgm:cxn modelId="{01C2DCFD-F123-4463-AAFA-47FB2EE51456}" type="presParOf" srcId="{87A72B56-63FD-4F5C-8127-2AB461466590}" destId="{FADB969E-12C8-4AA5-BC4C-0333A7E6ABC7}" srcOrd="11" destOrd="0" presId="urn:microsoft.com/office/officeart/2005/8/layout/hChevron3"/>
    <dgm:cxn modelId="{657F0C89-2DEA-42C7-B22C-7228EE2A0CC0}" type="presParOf" srcId="{87A72B56-63FD-4F5C-8127-2AB461466590}" destId="{54B47C31-18BE-4987-B2C3-4B67BFE5DBAF}" srcOrd="12" destOrd="0" presId="urn:microsoft.com/office/officeart/2005/8/layout/hChevron3"/>
    <dgm:cxn modelId="{F2E55A40-053C-4820-B075-2EA3B1EF11D7}" type="presParOf" srcId="{87A72B56-63FD-4F5C-8127-2AB461466590}" destId="{21254DE0-4046-4F2E-8855-A90F43A3E051}" srcOrd="13" destOrd="0" presId="urn:microsoft.com/office/officeart/2005/8/layout/hChevron3"/>
    <dgm:cxn modelId="{BA2BFDAC-AF74-4BDD-A62A-47CACC81A55C}" type="presParOf" srcId="{87A72B56-63FD-4F5C-8127-2AB461466590}" destId="{68A5BE87-EAF2-49EF-952A-CD7F08C830FF}" srcOrd="1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D678B24-FE1D-4968-BA23-7919924570E5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F5AB539F-91FD-4E09-ADD3-6BA9694EE9B5}">
      <dgm:prSet phldrT="[Texte]"/>
      <dgm:spPr/>
      <dgm:t>
        <a:bodyPr/>
        <a:lstStyle/>
        <a:p>
          <a:r>
            <a:rPr lang="fr-FR" dirty="0"/>
            <a:t>Conscient</a:t>
          </a:r>
        </a:p>
      </dgm:t>
    </dgm:pt>
    <dgm:pt modelId="{EE55D6A1-745F-434F-A4ED-732C664B34E5}" type="parTrans" cxnId="{21318E8C-1DC7-4345-A29A-95AC667B0B70}">
      <dgm:prSet/>
      <dgm:spPr/>
      <dgm:t>
        <a:bodyPr/>
        <a:lstStyle/>
        <a:p>
          <a:endParaRPr lang="fr-FR"/>
        </a:p>
      </dgm:t>
    </dgm:pt>
    <dgm:pt modelId="{34942572-D72B-4982-9254-71F0CEE27465}" type="sibTrans" cxnId="{21318E8C-1DC7-4345-A29A-95AC667B0B70}">
      <dgm:prSet/>
      <dgm:spPr/>
      <dgm:t>
        <a:bodyPr/>
        <a:lstStyle/>
        <a:p>
          <a:endParaRPr lang="fr-FR"/>
        </a:p>
      </dgm:t>
    </dgm:pt>
    <dgm:pt modelId="{C6B339C1-9377-48C3-A11C-8DD9D9A80120}">
      <dgm:prSet phldrT="[Texte]" phldr="1"/>
      <dgm:spPr/>
      <dgm:t>
        <a:bodyPr/>
        <a:lstStyle/>
        <a:p>
          <a:endParaRPr lang="fr-FR" dirty="0"/>
        </a:p>
      </dgm:t>
    </dgm:pt>
    <dgm:pt modelId="{54C514F5-0970-4411-91D5-0DF0E59D7A4D}" type="parTrans" cxnId="{564CC397-6CB1-465B-B901-4BC1E616B109}">
      <dgm:prSet/>
      <dgm:spPr/>
      <dgm:t>
        <a:bodyPr/>
        <a:lstStyle/>
        <a:p>
          <a:endParaRPr lang="fr-FR"/>
        </a:p>
      </dgm:t>
    </dgm:pt>
    <dgm:pt modelId="{9ED5E3F9-69E5-49A5-AD08-7C664E9E9CF5}" type="sibTrans" cxnId="{564CC397-6CB1-465B-B901-4BC1E616B109}">
      <dgm:prSet/>
      <dgm:spPr/>
      <dgm:t>
        <a:bodyPr/>
        <a:lstStyle/>
        <a:p>
          <a:endParaRPr lang="fr-FR"/>
        </a:p>
      </dgm:t>
    </dgm:pt>
    <dgm:pt modelId="{0B0A6330-14D7-44EC-AA15-967319DEA21C}">
      <dgm:prSet phldrT="[Texte]"/>
      <dgm:spPr/>
      <dgm:t>
        <a:bodyPr/>
        <a:lstStyle/>
        <a:p>
          <a:r>
            <a:rPr lang="fr-FR" dirty="0"/>
            <a:t>Inconscient</a:t>
          </a:r>
        </a:p>
      </dgm:t>
    </dgm:pt>
    <dgm:pt modelId="{05EF41A4-0DC4-49F9-8BD5-405EBB65EC2C}" type="parTrans" cxnId="{52B63DAA-5AC0-4939-89A8-7137BB1808D4}">
      <dgm:prSet/>
      <dgm:spPr/>
      <dgm:t>
        <a:bodyPr/>
        <a:lstStyle/>
        <a:p>
          <a:endParaRPr lang="fr-FR"/>
        </a:p>
      </dgm:t>
    </dgm:pt>
    <dgm:pt modelId="{E334BB3C-D45B-4031-8F5D-6E8EFD03C352}" type="sibTrans" cxnId="{52B63DAA-5AC0-4939-89A8-7137BB1808D4}">
      <dgm:prSet/>
      <dgm:spPr/>
      <dgm:t>
        <a:bodyPr/>
        <a:lstStyle/>
        <a:p>
          <a:endParaRPr lang="fr-FR"/>
        </a:p>
      </dgm:t>
    </dgm:pt>
    <dgm:pt modelId="{FE5DB7E1-C98B-49C4-9BAA-069C35F39B25}">
      <dgm:prSet phldrT="[Texte]"/>
      <dgm:spPr/>
      <dgm:t>
        <a:bodyPr/>
        <a:lstStyle/>
        <a:p>
          <a:r>
            <a:rPr lang="fr-FR" dirty="0"/>
            <a:t>Évolutif</a:t>
          </a:r>
        </a:p>
      </dgm:t>
    </dgm:pt>
    <dgm:pt modelId="{2A5473D7-66A6-406A-A61A-C8DC3A857CFB}" type="parTrans" cxnId="{B7F59A69-B84A-414B-811F-65873C0B2C73}">
      <dgm:prSet/>
      <dgm:spPr/>
      <dgm:t>
        <a:bodyPr/>
        <a:lstStyle/>
        <a:p>
          <a:endParaRPr lang="fr-FR"/>
        </a:p>
      </dgm:t>
    </dgm:pt>
    <dgm:pt modelId="{316C547F-BEE1-47AA-B476-652A3FE2FC45}" type="sibTrans" cxnId="{B7F59A69-B84A-414B-811F-65873C0B2C73}">
      <dgm:prSet/>
      <dgm:spPr/>
      <dgm:t>
        <a:bodyPr/>
        <a:lstStyle/>
        <a:p>
          <a:endParaRPr lang="fr-FR"/>
        </a:p>
      </dgm:t>
    </dgm:pt>
    <dgm:pt modelId="{78D469DC-F204-46DB-8CAA-5F4033047D99}">
      <dgm:prSet phldrT="[Texte]"/>
      <dgm:spPr/>
      <dgm:t>
        <a:bodyPr/>
        <a:lstStyle/>
        <a:p>
          <a:endParaRPr lang="fr-FR" dirty="0"/>
        </a:p>
      </dgm:t>
    </dgm:pt>
    <dgm:pt modelId="{D53A3ACD-39F5-4608-A220-5671744E6A5D}" type="sibTrans" cxnId="{4EFDF5D7-A698-4869-915F-6FC7F00E762B}">
      <dgm:prSet/>
      <dgm:spPr/>
      <dgm:t>
        <a:bodyPr/>
        <a:lstStyle/>
        <a:p>
          <a:endParaRPr lang="fr-FR"/>
        </a:p>
      </dgm:t>
    </dgm:pt>
    <dgm:pt modelId="{4B04EA3E-EA6F-4FE1-9722-364969C99AEC}" type="parTrans" cxnId="{4EFDF5D7-A698-4869-915F-6FC7F00E762B}">
      <dgm:prSet/>
      <dgm:spPr/>
      <dgm:t>
        <a:bodyPr/>
        <a:lstStyle/>
        <a:p>
          <a:endParaRPr lang="fr-FR"/>
        </a:p>
      </dgm:t>
    </dgm:pt>
    <dgm:pt modelId="{8BE03B01-5702-4D4E-972B-0375C0039EB7}">
      <dgm:prSet phldrT="[Texte]"/>
      <dgm:spPr/>
      <dgm:t>
        <a:bodyPr/>
        <a:lstStyle/>
        <a:p>
          <a:r>
            <a:rPr lang="fr-FR" dirty="0"/>
            <a:t>Stable</a:t>
          </a:r>
        </a:p>
      </dgm:t>
    </dgm:pt>
    <dgm:pt modelId="{19984063-F3DB-4526-A73A-EEF6D86B59C7}" type="parTrans" cxnId="{A6571167-0B24-4D51-A843-DD36F653D295}">
      <dgm:prSet/>
      <dgm:spPr/>
      <dgm:t>
        <a:bodyPr/>
        <a:lstStyle/>
        <a:p>
          <a:endParaRPr lang="fr-FR"/>
        </a:p>
      </dgm:t>
    </dgm:pt>
    <dgm:pt modelId="{CF79F458-20E9-474E-A1DE-D3848334E779}" type="sibTrans" cxnId="{A6571167-0B24-4D51-A843-DD36F653D295}">
      <dgm:prSet/>
      <dgm:spPr/>
      <dgm:t>
        <a:bodyPr/>
        <a:lstStyle/>
        <a:p>
          <a:endParaRPr lang="fr-FR"/>
        </a:p>
      </dgm:t>
    </dgm:pt>
    <dgm:pt modelId="{826B9B36-7B90-4E39-9378-BDE465C3163D}">
      <dgm:prSet phldrT="[Texte]"/>
      <dgm:spPr/>
      <dgm:t>
        <a:bodyPr/>
        <a:lstStyle/>
        <a:p>
          <a:r>
            <a:rPr lang="fr-FR" dirty="0"/>
            <a:t>Cohérent</a:t>
          </a:r>
        </a:p>
      </dgm:t>
    </dgm:pt>
    <dgm:pt modelId="{DCC1DD97-82C1-4F08-8721-C8962496959D}" type="parTrans" cxnId="{FA7531C2-4125-4F16-A063-FFBA7C9DC18C}">
      <dgm:prSet/>
      <dgm:spPr/>
      <dgm:t>
        <a:bodyPr/>
        <a:lstStyle/>
        <a:p>
          <a:endParaRPr lang="fr-FR"/>
        </a:p>
      </dgm:t>
    </dgm:pt>
    <dgm:pt modelId="{679CC9B1-B50A-40D3-890D-05FE09CEA981}" type="sibTrans" cxnId="{FA7531C2-4125-4F16-A063-FFBA7C9DC18C}">
      <dgm:prSet/>
      <dgm:spPr/>
      <dgm:t>
        <a:bodyPr/>
        <a:lstStyle/>
        <a:p>
          <a:endParaRPr lang="fr-FR"/>
        </a:p>
      </dgm:t>
    </dgm:pt>
    <dgm:pt modelId="{C8347257-892C-48C1-B335-D683ECD8FFB2}">
      <dgm:prSet phldrT="[Texte]"/>
      <dgm:spPr/>
      <dgm:t>
        <a:bodyPr/>
        <a:lstStyle/>
        <a:p>
          <a:r>
            <a:rPr lang="fr-FR" dirty="0"/>
            <a:t>Conflictuel</a:t>
          </a:r>
        </a:p>
      </dgm:t>
    </dgm:pt>
    <dgm:pt modelId="{EC32172B-6AF8-4632-8740-A0E49E43D0DC}" type="parTrans" cxnId="{78EBE1C3-DA7D-4ED4-9C1E-1317648F2A87}">
      <dgm:prSet/>
      <dgm:spPr/>
      <dgm:t>
        <a:bodyPr/>
        <a:lstStyle/>
        <a:p>
          <a:endParaRPr lang="fr-FR"/>
        </a:p>
      </dgm:t>
    </dgm:pt>
    <dgm:pt modelId="{A3EFE6C2-EF45-4FE1-9157-4ABA55998867}" type="sibTrans" cxnId="{78EBE1C3-DA7D-4ED4-9C1E-1317648F2A87}">
      <dgm:prSet/>
      <dgm:spPr/>
      <dgm:t>
        <a:bodyPr/>
        <a:lstStyle/>
        <a:p>
          <a:endParaRPr lang="fr-FR"/>
        </a:p>
      </dgm:t>
    </dgm:pt>
    <dgm:pt modelId="{708C1527-829C-4492-926C-70349B8B5A70}">
      <dgm:prSet phldrT="[Texte]"/>
      <dgm:spPr/>
      <dgm:t>
        <a:bodyPr/>
        <a:lstStyle/>
        <a:p>
          <a:r>
            <a:rPr lang="fr-FR" dirty="0"/>
            <a:t>Individuel</a:t>
          </a:r>
        </a:p>
      </dgm:t>
    </dgm:pt>
    <dgm:pt modelId="{1CD92857-5BED-4E68-905F-D662CC620BA8}" type="parTrans" cxnId="{B3A9C8BD-6425-4659-ADC6-8C9884E5495F}">
      <dgm:prSet/>
      <dgm:spPr/>
      <dgm:t>
        <a:bodyPr/>
        <a:lstStyle/>
        <a:p>
          <a:endParaRPr lang="fr-FR"/>
        </a:p>
      </dgm:t>
    </dgm:pt>
    <dgm:pt modelId="{DBB6EA0D-C48A-41DE-9DD2-1E1DA7831AFA}" type="sibTrans" cxnId="{B3A9C8BD-6425-4659-ADC6-8C9884E5495F}">
      <dgm:prSet/>
      <dgm:spPr/>
      <dgm:t>
        <a:bodyPr/>
        <a:lstStyle/>
        <a:p>
          <a:endParaRPr lang="fr-FR"/>
        </a:p>
      </dgm:t>
    </dgm:pt>
    <dgm:pt modelId="{244869B0-2950-41F2-81A1-F308BFB35A08}">
      <dgm:prSet phldrT="[Texte]"/>
      <dgm:spPr/>
      <dgm:t>
        <a:bodyPr/>
        <a:lstStyle/>
        <a:p>
          <a:r>
            <a:rPr lang="fr-FR" dirty="0"/>
            <a:t>Socialement construit</a:t>
          </a:r>
        </a:p>
      </dgm:t>
    </dgm:pt>
    <dgm:pt modelId="{B5892C66-26B8-4770-A380-B65116ECD251}" type="parTrans" cxnId="{E3DA291C-469D-4A7E-83E6-38EC20A3BE74}">
      <dgm:prSet/>
      <dgm:spPr/>
      <dgm:t>
        <a:bodyPr/>
        <a:lstStyle/>
        <a:p>
          <a:endParaRPr lang="fr-FR"/>
        </a:p>
      </dgm:t>
    </dgm:pt>
    <dgm:pt modelId="{BC6A0F5B-AE70-40EE-9049-A89CE7CFE0A1}" type="sibTrans" cxnId="{E3DA291C-469D-4A7E-83E6-38EC20A3BE74}">
      <dgm:prSet/>
      <dgm:spPr/>
      <dgm:t>
        <a:bodyPr/>
        <a:lstStyle/>
        <a:p>
          <a:endParaRPr lang="fr-FR"/>
        </a:p>
      </dgm:t>
    </dgm:pt>
    <dgm:pt modelId="{74EE01A9-F574-42D4-B974-711E25E9279F}" type="pres">
      <dgm:prSet presAssocID="{8D678B24-FE1D-4968-BA23-7919924570E5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DA6074A5-D584-4BA5-95ED-66A0263463B2}" type="pres">
      <dgm:prSet presAssocID="{8D678B24-FE1D-4968-BA23-7919924570E5}" presName="dummyMaxCanvas" presStyleCnt="0"/>
      <dgm:spPr/>
    </dgm:pt>
    <dgm:pt modelId="{DF5FEE12-6C65-457A-B628-41339690A917}" type="pres">
      <dgm:prSet presAssocID="{8D678B24-FE1D-4968-BA23-7919924570E5}" presName="parentComposite" presStyleCnt="0"/>
      <dgm:spPr/>
    </dgm:pt>
    <dgm:pt modelId="{D455AAD0-FEC3-476A-9FC8-F2EF26346229}" type="pres">
      <dgm:prSet presAssocID="{8D678B24-FE1D-4968-BA23-7919924570E5}" presName="parent1" presStyleLbl="alignAccFollowNode1" presStyleIdx="0" presStyleCnt="4" custFlipVert="0" custFlipHor="0" custScaleX="8145" custScaleY="6753" custLinFactY="166624" custLinFactNeighborX="72367" custLinFactNeighborY="200000">
        <dgm:presLayoutVars>
          <dgm:chMax val="4"/>
        </dgm:presLayoutVars>
      </dgm:prSet>
      <dgm:spPr/>
    </dgm:pt>
    <dgm:pt modelId="{2AE80312-4EE1-42E9-B29B-8F1E9A7D0A1E}" type="pres">
      <dgm:prSet presAssocID="{8D678B24-FE1D-4968-BA23-7919924570E5}" presName="parent2" presStyleLbl="alignAccFollowNode1" presStyleIdx="1" presStyleCnt="4" custFlipVert="0" custFlipHor="0" custScaleX="6899" custScaleY="4219" custLinFactY="188985" custLinFactNeighborX="-72555" custLinFactNeighborY="200000">
        <dgm:presLayoutVars>
          <dgm:chMax val="4"/>
        </dgm:presLayoutVars>
      </dgm:prSet>
      <dgm:spPr/>
    </dgm:pt>
    <dgm:pt modelId="{D17D84F4-D03F-464B-A511-039AB0F30634}" type="pres">
      <dgm:prSet presAssocID="{8D678B24-FE1D-4968-BA23-7919924570E5}" presName="childrenComposite" presStyleCnt="0"/>
      <dgm:spPr/>
    </dgm:pt>
    <dgm:pt modelId="{966CB6E3-9075-4EDA-8AC7-BC1963A489FF}" type="pres">
      <dgm:prSet presAssocID="{8D678B24-FE1D-4968-BA23-7919924570E5}" presName="dummyMaxCanvas_ChildArea" presStyleCnt="0"/>
      <dgm:spPr/>
    </dgm:pt>
    <dgm:pt modelId="{54FB9A84-77DE-4795-9B64-3972EE0A857F}" type="pres">
      <dgm:prSet presAssocID="{8D678B24-FE1D-4968-BA23-7919924570E5}" presName="fulcrum" presStyleLbl="alignAccFollowNode1" presStyleIdx="2" presStyleCnt="4" custLinFactNeighborX="6001" custLinFactNeighborY="10780"/>
      <dgm:spPr/>
    </dgm:pt>
    <dgm:pt modelId="{01CA8AF9-8C3F-4E07-A344-6F75EDF51035}" type="pres">
      <dgm:prSet presAssocID="{8D678B24-FE1D-4968-BA23-7919924570E5}" presName="balance_44" presStyleLbl="alignAccFollowNode1" presStyleIdx="3" presStyleCnt="4">
        <dgm:presLayoutVars>
          <dgm:bulletEnabled val="1"/>
        </dgm:presLayoutVars>
      </dgm:prSet>
      <dgm:spPr/>
    </dgm:pt>
    <dgm:pt modelId="{FEA593CE-D2DC-43F7-BF0E-035D3994FC8B}" type="pres">
      <dgm:prSet presAssocID="{8D678B24-FE1D-4968-BA23-7919924570E5}" presName="right_44_1" presStyleLbl="node1" presStyleIdx="0" presStyleCnt="8">
        <dgm:presLayoutVars>
          <dgm:bulletEnabled val="1"/>
        </dgm:presLayoutVars>
      </dgm:prSet>
      <dgm:spPr/>
    </dgm:pt>
    <dgm:pt modelId="{BB2F7FA5-34A5-44BA-B873-EEF4763DE7FE}" type="pres">
      <dgm:prSet presAssocID="{8D678B24-FE1D-4968-BA23-7919924570E5}" presName="right_44_2" presStyleLbl="node1" presStyleIdx="1" presStyleCnt="8">
        <dgm:presLayoutVars>
          <dgm:bulletEnabled val="1"/>
        </dgm:presLayoutVars>
      </dgm:prSet>
      <dgm:spPr/>
    </dgm:pt>
    <dgm:pt modelId="{9E3549B1-384D-4A38-8E1E-1C3518DBAA0A}" type="pres">
      <dgm:prSet presAssocID="{8D678B24-FE1D-4968-BA23-7919924570E5}" presName="right_44_3" presStyleLbl="node1" presStyleIdx="2" presStyleCnt="8">
        <dgm:presLayoutVars>
          <dgm:bulletEnabled val="1"/>
        </dgm:presLayoutVars>
      </dgm:prSet>
      <dgm:spPr/>
    </dgm:pt>
    <dgm:pt modelId="{AC4ABDFE-C3FE-44DF-92C6-E4A946EB3B85}" type="pres">
      <dgm:prSet presAssocID="{8D678B24-FE1D-4968-BA23-7919924570E5}" presName="right_44_4" presStyleLbl="node1" presStyleIdx="3" presStyleCnt="8">
        <dgm:presLayoutVars>
          <dgm:bulletEnabled val="1"/>
        </dgm:presLayoutVars>
      </dgm:prSet>
      <dgm:spPr/>
    </dgm:pt>
    <dgm:pt modelId="{F9575204-BD42-4C6D-8776-1A94E19C1DBA}" type="pres">
      <dgm:prSet presAssocID="{8D678B24-FE1D-4968-BA23-7919924570E5}" presName="left_44_1" presStyleLbl="node1" presStyleIdx="4" presStyleCnt="8">
        <dgm:presLayoutVars>
          <dgm:bulletEnabled val="1"/>
        </dgm:presLayoutVars>
      </dgm:prSet>
      <dgm:spPr/>
    </dgm:pt>
    <dgm:pt modelId="{DCDB606F-DC87-4012-8C32-087CCBF07EFD}" type="pres">
      <dgm:prSet presAssocID="{8D678B24-FE1D-4968-BA23-7919924570E5}" presName="left_44_2" presStyleLbl="node1" presStyleIdx="5" presStyleCnt="8">
        <dgm:presLayoutVars>
          <dgm:bulletEnabled val="1"/>
        </dgm:presLayoutVars>
      </dgm:prSet>
      <dgm:spPr/>
    </dgm:pt>
    <dgm:pt modelId="{7797531E-FE20-4FC5-8D3F-6FD798B6D750}" type="pres">
      <dgm:prSet presAssocID="{8D678B24-FE1D-4968-BA23-7919924570E5}" presName="left_44_3" presStyleLbl="node1" presStyleIdx="6" presStyleCnt="8">
        <dgm:presLayoutVars>
          <dgm:bulletEnabled val="1"/>
        </dgm:presLayoutVars>
      </dgm:prSet>
      <dgm:spPr/>
    </dgm:pt>
    <dgm:pt modelId="{DABF86CD-C431-402B-A670-73BD0D44813B}" type="pres">
      <dgm:prSet presAssocID="{8D678B24-FE1D-4968-BA23-7919924570E5}" presName="left_44_4" presStyleLbl="node1" presStyleIdx="7" presStyleCnt="8">
        <dgm:presLayoutVars>
          <dgm:bulletEnabled val="1"/>
        </dgm:presLayoutVars>
      </dgm:prSet>
      <dgm:spPr/>
    </dgm:pt>
  </dgm:ptLst>
  <dgm:cxnLst>
    <dgm:cxn modelId="{474BF904-67DD-473E-B71F-0D1EBEE8D312}" type="presOf" srcId="{244869B0-2950-41F2-81A1-F308BFB35A08}" destId="{FEA593CE-D2DC-43F7-BF0E-035D3994FC8B}" srcOrd="0" destOrd="0" presId="urn:microsoft.com/office/officeart/2005/8/layout/balance1"/>
    <dgm:cxn modelId="{E3DA291C-469D-4A7E-83E6-38EC20A3BE74}" srcId="{C6B339C1-9377-48C3-A11C-8DD9D9A80120}" destId="{244869B0-2950-41F2-81A1-F308BFB35A08}" srcOrd="0" destOrd="0" parTransId="{B5892C66-26B8-4770-A380-B65116ECD251}" sibTransId="{BC6A0F5B-AE70-40EE-9049-A89CE7CFE0A1}"/>
    <dgm:cxn modelId="{7435C51C-8287-4E59-B571-F88D413F908A}" type="presOf" srcId="{78D469DC-F204-46DB-8CAA-5F4033047D99}" destId="{D455AAD0-FEC3-476A-9FC8-F2EF26346229}" srcOrd="0" destOrd="0" presId="urn:microsoft.com/office/officeart/2005/8/layout/balance1"/>
    <dgm:cxn modelId="{295A781F-B534-4736-A36A-F0332F30F2FF}" type="presOf" srcId="{C8347257-892C-48C1-B335-D683ECD8FFB2}" destId="{AC4ABDFE-C3FE-44DF-92C6-E4A946EB3B85}" srcOrd="0" destOrd="0" presId="urn:microsoft.com/office/officeart/2005/8/layout/balance1"/>
    <dgm:cxn modelId="{0610F122-4B7D-4D36-B614-B1C4423E36AA}" type="presOf" srcId="{C6B339C1-9377-48C3-A11C-8DD9D9A80120}" destId="{2AE80312-4EE1-42E9-B29B-8F1E9A7D0A1E}" srcOrd="0" destOrd="0" presId="urn:microsoft.com/office/officeart/2005/8/layout/balance1"/>
    <dgm:cxn modelId="{1DC7C52D-5424-4F2C-9AD0-BD2A7BFE2B94}" type="presOf" srcId="{0B0A6330-14D7-44EC-AA15-967319DEA21C}" destId="{BB2F7FA5-34A5-44BA-B873-EEF4763DE7FE}" srcOrd="0" destOrd="0" presId="urn:microsoft.com/office/officeart/2005/8/layout/balance1"/>
    <dgm:cxn modelId="{A6571167-0B24-4D51-A843-DD36F653D295}" srcId="{78D469DC-F204-46DB-8CAA-5F4033047D99}" destId="{8BE03B01-5702-4D4E-972B-0375C0039EB7}" srcOrd="2" destOrd="0" parTransId="{19984063-F3DB-4526-A73A-EEF6D86B59C7}" sibTransId="{CF79F458-20E9-474E-A1DE-D3848334E779}"/>
    <dgm:cxn modelId="{B7F59A69-B84A-414B-811F-65873C0B2C73}" srcId="{C6B339C1-9377-48C3-A11C-8DD9D9A80120}" destId="{FE5DB7E1-C98B-49C4-9BAA-069C35F39B25}" srcOrd="2" destOrd="0" parTransId="{2A5473D7-66A6-406A-A61A-C8DC3A857CFB}" sibTransId="{316C547F-BEE1-47AA-B476-652A3FE2FC45}"/>
    <dgm:cxn modelId="{9669AE54-98C0-4A3B-AFB7-92695E9E237A}" type="presOf" srcId="{F5AB539F-91FD-4E09-ADD3-6BA9694EE9B5}" destId="{DCDB606F-DC87-4012-8C32-087CCBF07EFD}" srcOrd="0" destOrd="0" presId="urn:microsoft.com/office/officeart/2005/8/layout/balance1"/>
    <dgm:cxn modelId="{908D548A-F2E2-41CA-B8EA-9A71B5C80575}" type="presOf" srcId="{FE5DB7E1-C98B-49C4-9BAA-069C35F39B25}" destId="{9E3549B1-384D-4A38-8E1E-1C3518DBAA0A}" srcOrd="0" destOrd="0" presId="urn:microsoft.com/office/officeart/2005/8/layout/balance1"/>
    <dgm:cxn modelId="{21318E8C-1DC7-4345-A29A-95AC667B0B70}" srcId="{78D469DC-F204-46DB-8CAA-5F4033047D99}" destId="{F5AB539F-91FD-4E09-ADD3-6BA9694EE9B5}" srcOrd="1" destOrd="0" parTransId="{EE55D6A1-745F-434F-A4ED-732C664B34E5}" sibTransId="{34942572-D72B-4982-9254-71F0CEE27465}"/>
    <dgm:cxn modelId="{564CC397-6CB1-465B-B901-4BC1E616B109}" srcId="{8D678B24-FE1D-4968-BA23-7919924570E5}" destId="{C6B339C1-9377-48C3-A11C-8DD9D9A80120}" srcOrd="1" destOrd="0" parTransId="{54C514F5-0970-4411-91D5-0DF0E59D7A4D}" sibTransId="{9ED5E3F9-69E5-49A5-AD08-7C664E9E9CF5}"/>
    <dgm:cxn modelId="{52B63DAA-5AC0-4939-89A8-7137BB1808D4}" srcId="{C6B339C1-9377-48C3-A11C-8DD9D9A80120}" destId="{0B0A6330-14D7-44EC-AA15-967319DEA21C}" srcOrd="1" destOrd="0" parTransId="{05EF41A4-0DC4-49F9-8BD5-405EBB65EC2C}" sibTransId="{E334BB3C-D45B-4031-8F5D-6E8EFD03C352}"/>
    <dgm:cxn modelId="{FD9D58AC-F840-41F6-BE42-15CF3986DE25}" type="presOf" srcId="{8D678B24-FE1D-4968-BA23-7919924570E5}" destId="{74EE01A9-F574-42D4-B974-711E25E9279F}" srcOrd="0" destOrd="0" presId="urn:microsoft.com/office/officeart/2005/8/layout/balance1"/>
    <dgm:cxn modelId="{7655CFB5-E345-461E-8101-CF6C43DF7EB7}" type="presOf" srcId="{826B9B36-7B90-4E39-9378-BDE465C3163D}" destId="{DABF86CD-C431-402B-A670-73BD0D44813B}" srcOrd="0" destOrd="0" presId="urn:microsoft.com/office/officeart/2005/8/layout/balance1"/>
    <dgm:cxn modelId="{B3A9C8BD-6425-4659-ADC6-8C9884E5495F}" srcId="{78D469DC-F204-46DB-8CAA-5F4033047D99}" destId="{708C1527-829C-4492-926C-70349B8B5A70}" srcOrd="0" destOrd="0" parTransId="{1CD92857-5BED-4E68-905F-D662CC620BA8}" sibTransId="{DBB6EA0D-C48A-41DE-9DD2-1E1DA7831AFA}"/>
    <dgm:cxn modelId="{FA7531C2-4125-4F16-A063-FFBA7C9DC18C}" srcId="{78D469DC-F204-46DB-8CAA-5F4033047D99}" destId="{826B9B36-7B90-4E39-9378-BDE465C3163D}" srcOrd="3" destOrd="0" parTransId="{DCC1DD97-82C1-4F08-8721-C8962496959D}" sibTransId="{679CC9B1-B50A-40D3-890D-05FE09CEA981}"/>
    <dgm:cxn modelId="{78EBE1C3-DA7D-4ED4-9C1E-1317648F2A87}" srcId="{C6B339C1-9377-48C3-A11C-8DD9D9A80120}" destId="{C8347257-892C-48C1-B335-D683ECD8FFB2}" srcOrd="3" destOrd="0" parTransId="{EC32172B-6AF8-4632-8740-A0E49E43D0DC}" sibTransId="{A3EFE6C2-EF45-4FE1-9157-4ABA55998867}"/>
    <dgm:cxn modelId="{4EFDF5D7-A698-4869-915F-6FC7F00E762B}" srcId="{8D678B24-FE1D-4968-BA23-7919924570E5}" destId="{78D469DC-F204-46DB-8CAA-5F4033047D99}" srcOrd="0" destOrd="0" parTransId="{4B04EA3E-EA6F-4FE1-9722-364969C99AEC}" sibTransId="{D53A3ACD-39F5-4608-A220-5671744E6A5D}"/>
    <dgm:cxn modelId="{48A737E9-A16C-496E-862B-32B64B898946}" type="presOf" srcId="{8BE03B01-5702-4D4E-972B-0375C0039EB7}" destId="{7797531E-FE20-4FC5-8D3F-6FD798B6D750}" srcOrd="0" destOrd="0" presId="urn:microsoft.com/office/officeart/2005/8/layout/balance1"/>
    <dgm:cxn modelId="{16CC85EB-DBCA-45C4-BF55-9A208FE90284}" type="presOf" srcId="{708C1527-829C-4492-926C-70349B8B5A70}" destId="{F9575204-BD42-4C6D-8776-1A94E19C1DBA}" srcOrd="0" destOrd="0" presId="urn:microsoft.com/office/officeart/2005/8/layout/balance1"/>
    <dgm:cxn modelId="{48482573-62BD-4FCF-8B92-F1DD358C3B16}" type="presParOf" srcId="{74EE01A9-F574-42D4-B974-711E25E9279F}" destId="{DA6074A5-D584-4BA5-95ED-66A0263463B2}" srcOrd="0" destOrd="0" presId="urn:microsoft.com/office/officeart/2005/8/layout/balance1"/>
    <dgm:cxn modelId="{AAE55C54-9FD9-4F56-90BD-5F920F32CBB5}" type="presParOf" srcId="{74EE01A9-F574-42D4-B974-711E25E9279F}" destId="{DF5FEE12-6C65-457A-B628-41339690A917}" srcOrd="1" destOrd="0" presId="urn:microsoft.com/office/officeart/2005/8/layout/balance1"/>
    <dgm:cxn modelId="{89F4EB43-21DA-46B2-A147-152B2B4D4BA1}" type="presParOf" srcId="{DF5FEE12-6C65-457A-B628-41339690A917}" destId="{D455AAD0-FEC3-476A-9FC8-F2EF26346229}" srcOrd="0" destOrd="0" presId="urn:microsoft.com/office/officeart/2005/8/layout/balance1"/>
    <dgm:cxn modelId="{6BE81555-AB1C-497D-B469-F71BB6FEEA62}" type="presParOf" srcId="{DF5FEE12-6C65-457A-B628-41339690A917}" destId="{2AE80312-4EE1-42E9-B29B-8F1E9A7D0A1E}" srcOrd="1" destOrd="0" presId="urn:microsoft.com/office/officeart/2005/8/layout/balance1"/>
    <dgm:cxn modelId="{00E3E526-C75C-42CB-BAB0-7476173D65F0}" type="presParOf" srcId="{74EE01A9-F574-42D4-B974-711E25E9279F}" destId="{D17D84F4-D03F-464B-A511-039AB0F30634}" srcOrd="2" destOrd="0" presId="urn:microsoft.com/office/officeart/2005/8/layout/balance1"/>
    <dgm:cxn modelId="{27ED5033-4621-4654-9FAA-0E6FC79B2BA5}" type="presParOf" srcId="{D17D84F4-D03F-464B-A511-039AB0F30634}" destId="{966CB6E3-9075-4EDA-8AC7-BC1963A489FF}" srcOrd="0" destOrd="0" presId="urn:microsoft.com/office/officeart/2005/8/layout/balance1"/>
    <dgm:cxn modelId="{60FA2088-43FB-48F1-862F-DCA3AA696DC6}" type="presParOf" srcId="{D17D84F4-D03F-464B-A511-039AB0F30634}" destId="{54FB9A84-77DE-4795-9B64-3972EE0A857F}" srcOrd="1" destOrd="0" presId="urn:microsoft.com/office/officeart/2005/8/layout/balance1"/>
    <dgm:cxn modelId="{D00D3464-E26E-42D7-92D7-19C0F96CA6FF}" type="presParOf" srcId="{D17D84F4-D03F-464B-A511-039AB0F30634}" destId="{01CA8AF9-8C3F-4E07-A344-6F75EDF51035}" srcOrd="2" destOrd="0" presId="urn:microsoft.com/office/officeart/2005/8/layout/balance1"/>
    <dgm:cxn modelId="{1BD45784-DE19-40D2-BCBB-023956F34579}" type="presParOf" srcId="{D17D84F4-D03F-464B-A511-039AB0F30634}" destId="{FEA593CE-D2DC-43F7-BF0E-035D3994FC8B}" srcOrd="3" destOrd="0" presId="urn:microsoft.com/office/officeart/2005/8/layout/balance1"/>
    <dgm:cxn modelId="{71F3DE48-C0E2-4658-875C-CC73BE9F9A77}" type="presParOf" srcId="{D17D84F4-D03F-464B-A511-039AB0F30634}" destId="{BB2F7FA5-34A5-44BA-B873-EEF4763DE7FE}" srcOrd="4" destOrd="0" presId="urn:microsoft.com/office/officeart/2005/8/layout/balance1"/>
    <dgm:cxn modelId="{C87D586D-26DD-4E9C-8827-E5EBDACB30A8}" type="presParOf" srcId="{D17D84F4-D03F-464B-A511-039AB0F30634}" destId="{9E3549B1-384D-4A38-8E1E-1C3518DBAA0A}" srcOrd="5" destOrd="0" presId="urn:microsoft.com/office/officeart/2005/8/layout/balance1"/>
    <dgm:cxn modelId="{FF6C4865-D7A5-4512-A761-88D7E9D0592D}" type="presParOf" srcId="{D17D84F4-D03F-464B-A511-039AB0F30634}" destId="{AC4ABDFE-C3FE-44DF-92C6-E4A946EB3B85}" srcOrd="6" destOrd="0" presId="urn:microsoft.com/office/officeart/2005/8/layout/balance1"/>
    <dgm:cxn modelId="{F9EE1E9E-E3BA-4C91-A3B3-9ED0D9F2DC5C}" type="presParOf" srcId="{D17D84F4-D03F-464B-A511-039AB0F30634}" destId="{F9575204-BD42-4C6D-8776-1A94E19C1DBA}" srcOrd="7" destOrd="0" presId="urn:microsoft.com/office/officeart/2005/8/layout/balance1"/>
    <dgm:cxn modelId="{AC9C4BC8-9E05-4EE2-A08E-9335B5D183E8}" type="presParOf" srcId="{D17D84F4-D03F-464B-A511-039AB0F30634}" destId="{DCDB606F-DC87-4012-8C32-087CCBF07EFD}" srcOrd="8" destOrd="0" presId="urn:microsoft.com/office/officeart/2005/8/layout/balance1"/>
    <dgm:cxn modelId="{8D83711D-84E3-4BA0-8697-F38D0694B342}" type="presParOf" srcId="{D17D84F4-D03F-464B-A511-039AB0F30634}" destId="{7797531E-FE20-4FC5-8D3F-6FD798B6D750}" srcOrd="9" destOrd="0" presId="urn:microsoft.com/office/officeart/2005/8/layout/balance1"/>
    <dgm:cxn modelId="{B7F68F70-0218-4E01-AFCC-635080B0CC70}" type="presParOf" srcId="{D17D84F4-D03F-464B-A511-039AB0F30634}" destId="{DABF86CD-C431-402B-A670-73BD0D44813B}" srcOrd="10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A3EBF1B-FBF9-4932-BFEB-89340D91C414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BA93FC73-53D1-4800-9F85-DD24305740D2}">
      <dgm:prSet phldrT="[Texte]" custT="1"/>
      <dgm:spPr/>
      <dgm:t>
        <a:bodyPr/>
        <a:lstStyle/>
        <a:p>
          <a:r>
            <a:rPr lang="fr-FR" sz="2400" dirty="0"/>
            <a:t>Âge</a:t>
          </a:r>
        </a:p>
      </dgm:t>
    </dgm:pt>
    <dgm:pt modelId="{68EF306C-068E-4D1F-A7EC-C1C3174ED405}" type="parTrans" cxnId="{7B19962F-C8C6-4B2F-8CE3-33F00E68D884}">
      <dgm:prSet/>
      <dgm:spPr/>
      <dgm:t>
        <a:bodyPr/>
        <a:lstStyle/>
        <a:p>
          <a:endParaRPr lang="fr-FR"/>
        </a:p>
      </dgm:t>
    </dgm:pt>
    <dgm:pt modelId="{AA2A8063-F4AD-463B-A51D-06D89711ACB3}" type="sibTrans" cxnId="{7B19962F-C8C6-4B2F-8CE3-33F00E68D884}">
      <dgm:prSet/>
      <dgm:spPr/>
      <dgm:t>
        <a:bodyPr/>
        <a:lstStyle/>
        <a:p>
          <a:endParaRPr lang="fr-FR"/>
        </a:p>
      </dgm:t>
    </dgm:pt>
    <dgm:pt modelId="{D5F7CDF1-EADA-4EB0-B022-4471A2D9CB24}">
      <dgm:prSet phldrT="[Texte]" custT="1"/>
      <dgm:spPr/>
      <dgm:t>
        <a:bodyPr/>
        <a:lstStyle/>
        <a:p>
          <a:r>
            <a:rPr lang="fr-FR" sz="2400" dirty="0"/>
            <a:t>Expériences vécues</a:t>
          </a:r>
        </a:p>
      </dgm:t>
    </dgm:pt>
    <dgm:pt modelId="{C973BA3E-CDA6-4F23-BE45-E42DC1578D84}" type="parTrans" cxnId="{CE99184A-0427-4CCB-8E82-3547F5820B9E}">
      <dgm:prSet/>
      <dgm:spPr/>
      <dgm:t>
        <a:bodyPr/>
        <a:lstStyle/>
        <a:p>
          <a:endParaRPr lang="fr-FR"/>
        </a:p>
      </dgm:t>
    </dgm:pt>
    <dgm:pt modelId="{452838D9-0F8E-4B6E-B3D1-5627EE51F77C}" type="sibTrans" cxnId="{CE99184A-0427-4CCB-8E82-3547F5820B9E}">
      <dgm:prSet/>
      <dgm:spPr/>
      <dgm:t>
        <a:bodyPr/>
        <a:lstStyle/>
        <a:p>
          <a:endParaRPr lang="fr-FR"/>
        </a:p>
      </dgm:t>
    </dgm:pt>
    <dgm:pt modelId="{E3D3CA4B-0906-4C04-9E40-6A80DBF11255}">
      <dgm:prSet phldrT="[Texte]" custT="1"/>
      <dgm:spPr/>
      <dgm:t>
        <a:bodyPr/>
        <a:lstStyle/>
        <a:p>
          <a:r>
            <a:rPr lang="fr-FR" sz="2400" dirty="0"/>
            <a:t>Environnement socio-culturel</a:t>
          </a:r>
        </a:p>
      </dgm:t>
    </dgm:pt>
    <dgm:pt modelId="{D3330D78-7346-4778-89B4-7842B665F171}" type="parTrans" cxnId="{C31496BA-FC08-435B-8D24-3A90DCAA1502}">
      <dgm:prSet/>
      <dgm:spPr/>
      <dgm:t>
        <a:bodyPr/>
        <a:lstStyle/>
        <a:p>
          <a:endParaRPr lang="fr-FR"/>
        </a:p>
      </dgm:t>
    </dgm:pt>
    <dgm:pt modelId="{9C4AE690-B9D0-4D80-AC0D-C126EC900AF7}" type="sibTrans" cxnId="{C31496BA-FC08-435B-8D24-3A90DCAA1502}">
      <dgm:prSet/>
      <dgm:spPr/>
      <dgm:t>
        <a:bodyPr/>
        <a:lstStyle/>
        <a:p>
          <a:endParaRPr lang="fr-FR"/>
        </a:p>
      </dgm:t>
    </dgm:pt>
    <dgm:pt modelId="{A1018BC4-52DD-45F6-B7C4-95BD408B3DBE}" type="pres">
      <dgm:prSet presAssocID="{8A3EBF1B-FBF9-4932-BFEB-89340D91C414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59D77A00-931B-4AB3-9834-BDCA253A1F12}" type="pres">
      <dgm:prSet presAssocID="{BA93FC73-53D1-4800-9F85-DD24305740D2}" presName="Accent1" presStyleCnt="0"/>
      <dgm:spPr/>
    </dgm:pt>
    <dgm:pt modelId="{1BF7B010-D0ED-4F51-B571-E19300670726}" type="pres">
      <dgm:prSet presAssocID="{BA93FC73-53D1-4800-9F85-DD24305740D2}" presName="Accent" presStyleLbl="node1" presStyleIdx="0" presStyleCnt="3"/>
      <dgm:spPr/>
    </dgm:pt>
    <dgm:pt modelId="{075B8C71-7505-4B34-81F5-0D67CAAA82CF}" type="pres">
      <dgm:prSet presAssocID="{BA93FC73-53D1-4800-9F85-DD24305740D2}" presName="Parent1" presStyleLbl="revTx" presStyleIdx="0" presStyleCnt="3" custScaleX="171091">
        <dgm:presLayoutVars>
          <dgm:chMax val="1"/>
          <dgm:chPref val="1"/>
          <dgm:bulletEnabled val="1"/>
        </dgm:presLayoutVars>
      </dgm:prSet>
      <dgm:spPr/>
    </dgm:pt>
    <dgm:pt modelId="{9377F26E-B629-487E-9F4A-D9C50D792A0D}" type="pres">
      <dgm:prSet presAssocID="{D5F7CDF1-EADA-4EB0-B022-4471A2D9CB24}" presName="Accent2" presStyleCnt="0"/>
      <dgm:spPr/>
    </dgm:pt>
    <dgm:pt modelId="{9FB25C8A-8F66-4630-BFE9-68C7C0108BFE}" type="pres">
      <dgm:prSet presAssocID="{D5F7CDF1-EADA-4EB0-B022-4471A2D9CB24}" presName="Accent" presStyleLbl="node1" presStyleIdx="1" presStyleCnt="3"/>
      <dgm:spPr/>
    </dgm:pt>
    <dgm:pt modelId="{BE8B3F72-93E3-4FB8-98C9-7841A98DB6F0}" type="pres">
      <dgm:prSet presAssocID="{D5F7CDF1-EADA-4EB0-B022-4471A2D9CB24}" presName="Parent2" presStyleLbl="revTx" presStyleIdx="1" presStyleCnt="3" custScaleX="171091">
        <dgm:presLayoutVars>
          <dgm:chMax val="1"/>
          <dgm:chPref val="1"/>
          <dgm:bulletEnabled val="1"/>
        </dgm:presLayoutVars>
      </dgm:prSet>
      <dgm:spPr/>
    </dgm:pt>
    <dgm:pt modelId="{1BD6744F-C6F1-4978-B63C-94B7EF4D8083}" type="pres">
      <dgm:prSet presAssocID="{E3D3CA4B-0906-4C04-9E40-6A80DBF11255}" presName="Accent3" presStyleCnt="0"/>
      <dgm:spPr/>
    </dgm:pt>
    <dgm:pt modelId="{E15C0DB4-5669-4706-B50A-6BCA088C78DB}" type="pres">
      <dgm:prSet presAssocID="{E3D3CA4B-0906-4C04-9E40-6A80DBF11255}" presName="Accent" presStyleLbl="node1" presStyleIdx="2" presStyleCnt="3"/>
      <dgm:spPr/>
    </dgm:pt>
    <dgm:pt modelId="{BFE5B9A1-CA7F-4C74-9A4E-8E51DCF6F9C5}" type="pres">
      <dgm:prSet presAssocID="{E3D3CA4B-0906-4C04-9E40-6A80DBF11255}" presName="Parent3" presStyleLbl="revTx" presStyleIdx="2" presStyleCnt="3" custScaleX="171091" custLinFactNeighborX="799" custLinFactNeighborY="15974">
        <dgm:presLayoutVars>
          <dgm:chMax val="1"/>
          <dgm:chPref val="1"/>
          <dgm:bulletEnabled val="1"/>
        </dgm:presLayoutVars>
      </dgm:prSet>
      <dgm:spPr/>
    </dgm:pt>
  </dgm:ptLst>
  <dgm:cxnLst>
    <dgm:cxn modelId="{7B19962F-C8C6-4B2F-8CE3-33F00E68D884}" srcId="{8A3EBF1B-FBF9-4932-BFEB-89340D91C414}" destId="{BA93FC73-53D1-4800-9F85-DD24305740D2}" srcOrd="0" destOrd="0" parTransId="{68EF306C-068E-4D1F-A7EC-C1C3174ED405}" sibTransId="{AA2A8063-F4AD-463B-A51D-06D89711ACB3}"/>
    <dgm:cxn modelId="{88F07348-8398-4F36-9FEB-E74E893622D8}" type="presOf" srcId="{D5F7CDF1-EADA-4EB0-B022-4471A2D9CB24}" destId="{BE8B3F72-93E3-4FB8-98C9-7841A98DB6F0}" srcOrd="0" destOrd="0" presId="urn:microsoft.com/office/officeart/2009/layout/CircleArrowProcess"/>
    <dgm:cxn modelId="{CE99184A-0427-4CCB-8E82-3547F5820B9E}" srcId="{8A3EBF1B-FBF9-4932-BFEB-89340D91C414}" destId="{D5F7CDF1-EADA-4EB0-B022-4471A2D9CB24}" srcOrd="1" destOrd="0" parTransId="{C973BA3E-CDA6-4F23-BE45-E42DC1578D84}" sibTransId="{452838D9-0F8E-4B6E-B3D1-5627EE51F77C}"/>
    <dgm:cxn modelId="{A4248255-32E1-4390-8786-F4CFCB1EB793}" type="presOf" srcId="{BA93FC73-53D1-4800-9F85-DD24305740D2}" destId="{075B8C71-7505-4B34-81F5-0D67CAAA82CF}" srcOrd="0" destOrd="0" presId="urn:microsoft.com/office/officeart/2009/layout/CircleArrowProcess"/>
    <dgm:cxn modelId="{186D4A88-68B8-452F-8AA8-38FDEAF7613C}" type="presOf" srcId="{E3D3CA4B-0906-4C04-9E40-6A80DBF11255}" destId="{BFE5B9A1-CA7F-4C74-9A4E-8E51DCF6F9C5}" srcOrd="0" destOrd="0" presId="urn:microsoft.com/office/officeart/2009/layout/CircleArrowProcess"/>
    <dgm:cxn modelId="{C31496BA-FC08-435B-8D24-3A90DCAA1502}" srcId="{8A3EBF1B-FBF9-4932-BFEB-89340D91C414}" destId="{E3D3CA4B-0906-4C04-9E40-6A80DBF11255}" srcOrd="2" destOrd="0" parTransId="{D3330D78-7346-4778-89B4-7842B665F171}" sibTransId="{9C4AE690-B9D0-4D80-AC0D-C126EC900AF7}"/>
    <dgm:cxn modelId="{6A1242E1-B568-48AC-B2DC-42CA455BC555}" type="presOf" srcId="{8A3EBF1B-FBF9-4932-BFEB-89340D91C414}" destId="{A1018BC4-52DD-45F6-B7C4-95BD408B3DBE}" srcOrd="0" destOrd="0" presId="urn:microsoft.com/office/officeart/2009/layout/CircleArrowProcess"/>
    <dgm:cxn modelId="{76058A3D-97D4-423E-A429-00BBE76F11EF}" type="presParOf" srcId="{A1018BC4-52DD-45F6-B7C4-95BD408B3DBE}" destId="{59D77A00-931B-4AB3-9834-BDCA253A1F12}" srcOrd="0" destOrd="0" presId="urn:microsoft.com/office/officeart/2009/layout/CircleArrowProcess"/>
    <dgm:cxn modelId="{D158F08C-378D-4D8C-8ABF-8B0F4274C447}" type="presParOf" srcId="{59D77A00-931B-4AB3-9834-BDCA253A1F12}" destId="{1BF7B010-D0ED-4F51-B571-E19300670726}" srcOrd="0" destOrd="0" presId="urn:microsoft.com/office/officeart/2009/layout/CircleArrowProcess"/>
    <dgm:cxn modelId="{4834A60D-55DC-4F12-8D94-7F600BA43CD4}" type="presParOf" srcId="{A1018BC4-52DD-45F6-B7C4-95BD408B3DBE}" destId="{075B8C71-7505-4B34-81F5-0D67CAAA82CF}" srcOrd="1" destOrd="0" presId="urn:microsoft.com/office/officeart/2009/layout/CircleArrowProcess"/>
    <dgm:cxn modelId="{C2477B1A-8D3F-40F7-A3F0-C06C423F5131}" type="presParOf" srcId="{A1018BC4-52DD-45F6-B7C4-95BD408B3DBE}" destId="{9377F26E-B629-487E-9F4A-D9C50D792A0D}" srcOrd="2" destOrd="0" presId="urn:microsoft.com/office/officeart/2009/layout/CircleArrowProcess"/>
    <dgm:cxn modelId="{11C8730D-2826-41A5-8414-FE7F7F8E0847}" type="presParOf" srcId="{9377F26E-B629-487E-9F4A-D9C50D792A0D}" destId="{9FB25C8A-8F66-4630-BFE9-68C7C0108BFE}" srcOrd="0" destOrd="0" presId="urn:microsoft.com/office/officeart/2009/layout/CircleArrowProcess"/>
    <dgm:cxn modelId="{BD7E2475-9E00-4407-AF1A-77E5EDF48D99}" type="presParOf" srcId="{A1018BC4-52DD-45F6-B7C4-95BD408B3DBE}" destId="{BE8B3F72-93E3-4FB8-98C9-7841A98DB6F0}" srcOrd="3" destOrd="0" presId="urn:microsoft.com/office/officeart/2009/layout/CircleArrowProcess"/>
    <dgm:cxn modelId="{F4B13E25-B319-4E5B-81AB-7434C109C658}" type="presParOf" srcId="{A1018BC4-52DD-45F6-B7C4-95BD408B3DBE}" destId="{1BD6744F-C6F1-4978-B63C-94B7EF4D8083}" srcOrd="4" destOrd="0" presId="urn:microsoft.com/office/officeart/2009/layout/CircleArrowProcess"/>
    <dgm:cxn modelId="{B4E01163-21D3-4A20-93BD-5F4636227FF0}" type="presParOf" srcId="{1BD6744F-C6F1-4978-B63C-94B7EF4D8083}" destId="{E15C0DB4-5669-4706-B50A-6BCA088C78DB}" srcOrd="0" destOrd="0" presId="urn:microsoft.com/office/officeart/2009/layout/CircleArrowProcess"/>
    <dgm:cxn modelId="{CD90DF56-5598-4B57-A718-61489471101A}" type="presParOf" srcId="{A1018BC4-52DD-45F6-B7C4-95BD408B3DBE}" destId="{BFE5B9A1-CA7F-4C74-9A4E-8E51DCF6F9C5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7C78A2D-91B2-4FA5-A165-23371A85712D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</dgm:pt>
    <dgm:pt modelId="{6E56CB7E-6E1B-490B-99E1-F4676087EC6E}">
      <dgm:prSet phldrT="[Texte]" custT="1"/>
      <dgm:spPr/>
      <dgm:t>
        <a:bodyPr/>
        <a:lstStyle/>
        <a:p>
          <a:pPr algn="l"/>
          <a:r>
            <a:rPr lang="fr-FR" sz="1400" b="0" u="none" dirty="0"/>
            <a:t>Contexte</a:t>
          </a:r>
        </a:p>
      </dgm:t>
    </dgm:pt>
    <dgm:pt modelId="{39C584F0-CCB1-4C49-B3B4-E5B0C52DD6AF}" type="par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F236811C-8142-45EC-B78F-16A1284E4AF5}" type="sib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86B8EBE6-9A7E-4796-A194-B3A6C6C013D3}">
      <dgm:prSet phldrT="[Texte]" custT="1"/>
      <dgm:spPr/>
      <dgm:t>
        <a:bodyPr/>
        <a:lstStyle/>
        <a:p>
          <a:pPr algn="l"/>
          <a:r>
            <a:rPr lang="fr-FR" sz="1400" dirty="0"/>
            <a:t>Terrain</a:t>
          </a:r>
        </a:p>
      </dgm:t>
    </dgm:pt>
    <dgm:pt modelId="{0E8FC962-0D6F-4CB4-855A-7336DAE92B85}" type="par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C2260167-EAE3-4252-8811-222444104FB6}" type="sib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8B8388F0-2C11-4BE5-94D4-82F537E18BC9}">
      <dgm:prSet phldrT="[Texte]" custT="1"/>
      <dgm:spPr/>
      <dgm:t>
        <a:bodyPr/>
        <a:lstStyle/>
        <a:p>
          <a:pPr algn="l"/>
          <a:r>
            <a:rPr lang="fr-FR" sz="1400" b="0" u="none" dirty="0"/>
            <a:t>Théorie</a:t>
          </a:r>
        </a:p>
      </dgm:t>
    </dgm:pt>
    <dgm:pt modelId="{B17A4D5D-1835-4D47-A474-1C4159985563}" type="par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E48F0BF0-F790-4056-AD0C-8B96EFFE5A75}" type="sib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5BDF0EEA-DAEB-4860-9302-EE2958EFD8D6}">
      <dgm:prSet phldrT="[Texte]" custT="1"/>
      <dgm:spPr/>
      <dgm:t>
        <a:bodyPr/>
        <a:lstStyle/>
        <a:p>
          <a:pPr algn="l"/>
          <a:r>
            <a:rPr lang="fr-FR" sz="1400" b="0" u="none" dirty="0"/>
            <a:t>Méthodologie</a:t>
          </a:r>
        </a:p>
      </dgm:t>
    </dgm:pt>
    <dgm:pt modelId="{7F28516C-9020-49B3-AD6B-582429ECA2F9}" type="par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D5D4C488-ACEB-4154-A381-DFAAE3D6AE2F}" type="sib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0AEC29CD-7DDB-45E8-B8E2-DEB727E83A78}">
      <dgm:prSet phldrT="[Texte]" custT="1"/>
      <dgm:spPr/>
      <dgm:t>
        <a:bodyPr/>
        <a:lstStyle/>
        <a:p>
          <a:pPr algn="l"/>
          <a:r>
            <a:rPr lang="fr-FR" sz="1400" b="1" u="sng" dirty="0"/>
            <a:t>Définition</a:t>
          </a:r>
          <a:endParaRPr lang="fr-FR" sz="1400" dirty="0"/>
        </a:p>
      </dgm:t>
    </dgm:pt>
    <dgm:pt modelId="{57728449-27C9-4488-9354-5C218F529E37}" type="par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1E7A4270-A6EA-48FF-90ED-65F66C068E25}" type="sib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618200B5-C9C3-4492-B0CC-0452F4F4288E}">
      <dgm:prSet custT="1"/>
      <dgm:spPr/>
      <dgm:t>
        <a:bodyPr/>
        <a:lstStyle/>
        <a:p>
          <a:pPr algn="l"/>
          <a:r>
            <a:rPr lang="fr-FR" sz="1400" dirty="0"/>
            <a:t>Résultats</a:t>
          </a:r>
        </a:p>
      </dgm:t>
    </dgm:pt>
    <dgm:pt modelId="{7F7D06F0-BCE8-47F8-B5AB-58BB1565FB1F}" type="par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FCDF81B7-DCF3-45CC-97CB-B492F7AD114D}" type="sib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E42408DD-1833-4085-A3B7-D0D9FDF9606E}">
      <dgm:prSet custT="1"/>
      <dgm:spPr/>
      <dgm:t>
        <a:bodyPr/>
        <a:lstStyle/>
        <a:p>
          <a:pPr algn="l"/>
          <a:r>
            <a:rPr lang="fr-FR" sz="1400" b="0" u="none" dirty="0"/>
            <a:t>Littérature</a:t>
          </a:r>
        </a:p>
      </dgm:t>
    </dgm:pt>
    <dgm:pt modelId="{F7988F0B-FF08-452F-9F34-C6FDA983BF08}" type="par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7D0DCD27-0A35-4EC3-9E64-E5968641E76A}" type="sib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29A21ED5-A614-4128-B116-5F6EDB6E19FA}">
      <dgm:prSet custT="1"/>
      <dgm:spPr/>
      <dgm:t>
        <a:bodyPr/>
        <a:lstStyle/>
        <a:p>
          <a:pPr algn="l"/>
          <a:r>
            <a:rPr lang="fr-FR" sz="1400" dirty="0"/>
            <a:t>Perspectives</a:t>
          </a:r>
        </a:p>
      </dgm:t>
    </dgm:pt>
    <dgm:pt modelId="{9DFE98C4-355D-460E-BF32-8A9F3C8F8D69}" type="parTrans" cxnId="{8479AB09-EED5-450E-A9A0-DD35034B03A1}">
      <dgm:prSet/>
      <dgm:spPr/>
      <dgm:t>
        <a:bodyPr/>
        <a:lstStyle/>
        <a:p>
          <a:pPr algn="l"/>
          <a:endParaRPr lang="fr-FR" sz="1400"/>
        </a:p>
      </dgm:t>
    </dgm:pt>
    <dgm:pt modelId="{AA0B6EB5-2C59-4D47-8373-675ECDC3419B}" type="sibTrans" cxnId="{8479AB09-EED5-450E-A9A0-DD35034B03A1}">
      <dgm:prSet/>
      <dgm:spPr/>
      <dgm:t>
        <a:bodyPr/>
        <a:lstStyle/>
        <a:p>
          <a:pPr algn="l"/>
          <a:endParaRPr lang="fr-FR" sz="1400"/>
        </a:p>
      </dgm:t>
    </dgm:pt>
    <dgm:pt modelId="{87A72B56-63FD-4F5C-8127-2AB461466590}" type="pres">
      <dgm:prSet presAssocID="{37C78A2D-91B2-4FA5-A165-23371A85712D}" presName="Name0" presStyleCnt="0">
        <dgm:presLayoutVars>
          <dgm:dir/>
          <dgm:resizeHandles val="exact"/>
        </dgm:presLayoutVars>
      </dgm:prSet>
      <dgm:spPr/>
    </dgm:pt>
    <dgm:pt modelId="{B72FDE16-CB05-4937-AC8C-96F70F7FDAE7}" type="pres">
      <dgm:prSet presAssocID="{6E56CB7E-6E1B-490B-99E1-F4676087EC6E}" presName="parTxOnly" presStyleLbl="node1" presStyleIdx="0" presStyleCnt="8" custScaleX="53092">
        <dgm:presLayoutVars>
          <dgm:bulletEnabled val="1"/>
        </dgm:presLayoutVars>
      </dgm:prSet>
      <dgm:spPr/>
    </dgm:pt>
    <dgm:pt modelId="{33DEAB44-E703-4AAA-8CE3-DAFAFE964C87}" type="pres">
      <dgm:prSet presAssocID="{F236811C-8142-45EC-B78F-16A1284E4AF5}" presName="parSpace" presStyleCnt="0"/>
      <dgm:spPr/>
    </dgm:pt>
    <dgm:pt modelId="{F15C47DC-E696-4BAE-A53D-7619F78D6199}" type="pres">
      <dgm:prSet presAssocID="{86B8EBE6-9A7E-4796-A194-B3A6C6C013D3}" presName="parTxOnly" presStyleLbl="node1" presStyleIdx="1" presStyleCnt="8" custScaleX="67163">
        <dgm:presLayoutVars>
          <dgm:bulletEnabled val="1"/>
        </dgm:presLayoutVars>
      </dgm:prSet>
      <dgm:spPr/>
    </dgm:pt>
    <dgm:pt modelId="{B187E88E-2F85-4810-84A1-D3E1B9A93D12}" type="pres">
      <dgm:prSet presAssocID="{C2260167-EAE3-4252-8811-222444104FB6}" presName="parSpace" presStyleCnt="0"/>
      <dgm:spPr/>
    </dgm:pt>
    <dgm:pt modelId="{B2509D45-22E2-4C0A-9158-45183AC7EA33}" type="pres">
      <dgm:prSet presAssocID="{8B8388F0-2C11-4BE5-94D4-82F537E18BC9}" presName="parTxOnly" presStyleLbl="node1" presStyleIdx="2" presStyleCnt="8" custScaleX="42797">
        <dgm:presLayoutVars>
          <dgm:bulletEnabled val="1"/>
        </dgm:presLayoutVars>
      </dgm:prSet>
      <dgm:spPr/>
    </dgm:pt>
    <dgm:pt modelId="{256E8FFB-6A78-4E80-9E6E-EC22F2EE49C3}" type="pres">
      <dgm:prSet presAssocID="{E48F0BF0-F790-4056-AD0C-8B96EFFE5A75}" presName="parSpace" presStyleCnt="0"/>
      <dgm:spPr/>
    </dgm:pt>
    <dgm:pt modelId="{B6A834EA-98A6-4C18-BFDB-639B096F5625}" type="pres">
      <dgm:prSet presAssocID="{5BDF0EEA-DAEB-4860-9302-EE2958EFD8D6}" presName="parTxOnly" presStyleLbl="node1" presStyleIdx="3" presStyleCnt="8" custScaleX="85067">
        <dgm:presLayoutVars>
          <dgm:bulletEnabled val="1"/>
        </dgm:presLayoutVars>
      </dgm:prSet>
      <dgm:spPr/>
    </dgm:pt>
    <dgm:pt modelId="{9F530C14-8BD0-491B-958E-6789E77ACD63}" type="pres">
      <dgm:prSet presAssocID="{D5D4C488-ACEB-4154-A381-DFAAE3D6AE2F}" presName="parSpace" presStyleCnt="0"/>
      <dgm:spPr/>
    </dgm:pt>
    <dgm:pt modelId="{AE5106E6-8505-4090-8462-1C5CE90644D8}" type="pres">
      <dgm:prSet presAssocID="{618200B5-C9C3-4492-B0CC-0452F4F4288E}" presName="parTxOnly" presStyleLbl="node1" presStyleIdx="4" presStyleCnt="8" custScaleX="66143">
        <dgm:presLayoutVars>
          <dgm:bulletEnabled val="1"/>
        </dgm:presLayoutVars>
      </dgm:prSet>
      <dgm:spPr/>
    </dgm:pt>
    <dgm:pt modelId="{A35BEB14-CD1E-4FF5-AF37-E9FD74474109}" type="pres">
      <dgm:prSet presAssocID="{FCDF81B7-DCF3-45CC-97CB-B492F7AD114D}" presName="parSpace" presStyleCnt="0"/>
      <dgm:spPr/>
    </dgm:pt>
    <dgm:pt modelId="{A456D0AF-C2F3-4157-8223-A409E934801B}" type="pres">
      <dgm:prSet presAssocID="{0AEC29CD-7DDB-45E8-B8E2-DEB727E83A78}" presName="parTxOnly" presStyleLbl="node1" presStyleIdx="5" presStyleCnt="8" custScaleX="85285">
        <dgm:presLayoutVars>
          <dgm:bulletEnabled val="1"/>
        </dgm:presLayoutVars>
      </dgm:prSet>
      <dgm:spPr/>
    </dgm:pt>
    <dgm:pt modelId="{FADB969E-12C8-4AA5-BC4C-0333A7E6ABC7}" type="pres">
      <dgm:prSet presAssocID="{1E7A4270-A6EA-48FF-90ED-65F66C068E25}" presName="parSpace" presStyleCnt="0"/>
      <dgm:spPr/>
    </dgm:pt>
    <dgm:pt modelId="{54B47C31-18BE-4987-B2C3-4B67BFE5DBAF}" type="pres">
      <dgm:prSet presAssocID="{E42408DD-1833-4085-A3B7-D0D9FDF9606E}" presName="parTxOnly" presStyleLbl="node1" presStyleIdx="6" presStyleCnt="8" custScaleX="65004">
        <dgm:presLayoutVars>
          <dgm:bulletEnabled val="1"/>
        </dgm:presLayoutVars>
      </dgm:prSet>
      <dgm:spPr/>
    </dgm:pt>
    <dgm:pt modelId="{21254DE0-4046-4F2E-8855-A90F43A3E051}" type="pres">
      <dgm:prSet presAssocID="{7D0DCD27-0A35-4EC3-9E64-E5968641E76A}" presName="parSpace" presStyleCnt="0"/>
      <dgm:spPr/>
    </dgm:pt>
    <dgm:pt modelId="{68A5BE87-EAF2-49EF-952A-CD7F08C830FF}" type="pres">
      <dgm:prSet presAssocID="{29A21ED5-A614-4128-B116-5F6EDB6E19FA}" presName="parTxOnly" presStyleLbl="node1" presStyleIdx="7" presStyleCnt="8" custScaleX="65707">
        <dgm:presLayoutVars>
          <dgm:bulletEnabled val="1"/>
        </dgm:presLayoutVars>
      </dgm:prSet>
      <dgm:spPr/>
    </dgm:pt>
  </dgm:ptLst>
  <dgm:cxnLst>
    <dgm:cxn modelId="{1C5B1407-E8C8-46E6-ABF2-162E687D99CB}" type="presOf" srcId="{E42408DD-1833-4085-A3B7-D0D9FDF9606E}" destId="{54B47C31-18BE-4987-B2C3-4B67BFE5DBAF}" srcOrd="0" destOrd="0" presId="urn:microsoft.com/office/officeart/2005/8/layout/hChevron3"/>
    <dgm:cxn modelId="{8479AB09-EED5-450E-A9A0-DD35034B03A1}" srcId="{37C78A2D-91B2-4FA5-A165-23371A85712D}" destId="{29A21ED5-A614-4128-B116-5F6EDB6E19FA}" srcOrd="7" destOrd="0" parTransId="{9DFE98C4-355D-460E-BF32-8A9F3C8F8D69}" sibTransId="{AA0B6EB5-2C59-4D47-8373-675ECDC3419B}"/>
    <dgm:cxn modelId="{19624D0A-3B61-44B0-9A2D-3B50DD163213}" type="presOf" srcId="{86B8EBE6-9A7E-4796-A194-B3A6C6C013D3}" destId="{F15C47DC-E696-4BAE-A53D-7619F78D6199}" srcOrd="0" destOrd="0" presId="urn:microsoft.com/office/officeart/2005/8/layout/hChevron3"/>
    <dgm:cxn modelId="{87F77821-00C5-4713-B222-F276053319AD}" type="presOf" srcId="{5BDF0EEA-DAEB-4860-9302-EE2958EFD8D6}" destId="{B6A834EA-98A6-4C18-BFDB-639B096F5625}" srcOrd="0" destOrd="0" presId="urn:microsoft.com/office/officeart/2005/8/layout/hChevron3"/>
    <dgm:cxn modelId="{0036CA24-28F6-4A18-A5F4-9C78A66BD303}" srcId="{37C78A2D-91B2-4FA5-A165-23371A85712D}" destId="{6E56CB7E-6E1B-490B-99E1-F4676087EC6E}" srcOrd="0" destOrd="0" parTransId="{39C584F0-CCB1-4C49-B3B4-E5B0C52DD6AF}" sibTransId="{F236811C-8142-45EC-B78F-16A1284E4AF5}"/>
    <dgm:cxn modelId="{25707473-0730-41EA-8396-7D40A2A99E8F}" srcId="{37C78A2D-91B2-4FA5-A165-23371A85712D}" destId="{5BDF0EEA-DAEB-4860-9302-EE2958EFD8D6}" srcOrd="3" destOrd="0" parTransId="{7F28516C-9020-49B3-AD6B-582429ECA2F9}" sibTransId="{D5D4C488-ACEB-4154-A381-DFAAE3D6AE2F}"/>
    <dgm:cxn modelId="{A4E59854-3250-490C-8DAE-BECDF28048DA}" srcId="{37C78A2D-91B2-4FA5-A165-23371A85712D}" destId="{8B8388F0-2C11-4BE5-94D4-82F537E18BC9}" srcOrd="2" destOrd="0" parTransId="{B17A4D5D-1835-4D47-A474-1C4159985563}" sibTransId="{E48F0BF0-F790-4056-AD0C-8B96EFFE5A75}"/>
    <dgm:cxn modelId="{2430127A-6202-4462-B6DB-A16694DF0448}" type="presOf" srcId="{6E56CB7E-6E1B-490B-99E1-F4676087EC6E}" destId="{B72FDE16-CB05-4937-AC8C-96F70F7FDAE7}" srcOrd="0" destOrd="0" presId="urn:microsoft.com/office/officeart/2005/8/layout/hChevron3"/>
    <dgm:cxn modelId="{13F27C81-8FBD-4586-B730-E8D3F06BB5BB}" type="presOf" srcId="{0AEC29CD-7DDB-45E8-B8E2-DEB727E83A78}" destId="{A456D0AF-C2F3-4157-8223-A409E934801B}" srcOrd="0" destOrd="0" presId="urn:microsoft.com/office/officeart/2005/8/layout/hChevron3"/>
    <dgm:cxn modelId="{F4D42188-AAAD-4D20-91B8-4350E1C43238}" type="presOf" srcId="{37C78A2D-91B2-4FA5-A165-23371A85712D}" destId="{87A72B56-63FD-4F5C-8127-2AB461466590}" srcOrd="0" destOrd="0" presId="urn:microsoft.com/office/officeart/2005/8/layout/hChevron3"/>
    <dgm:cxn modelId="{09363789-4C79-4E48-878F-319B80E26AA1}" type="presOf" srcId="{618200B5-C9C3-4492-B0CC-0452F4F4288E}" destId="{AE5106E6-8505-4090-8462-1C5CE90644D8}" srcOrd="0" destOrd="0" presId="urn:microsoft.com/office/officeart/2005/8/layout/hChevron3"/>
    <dgm:cxn modelId="{56249691-40BA-4B7D-9B12-159053BA671C}" type="presOf" srcId="{8B8388F0-2C11-4BE5-94D4-82F537E18BC9}" destId="{B2509D45-22E2-4C0A-9158-45183AC7EA33}" srcOrd="0" destOrd="0" presId="urn:microsoft.com/office/officeart/2005/8/layout/hChevron3"/>
    <dgm:cxn modelId="{01F3EA94-CFB9-4B58-A4F6-E279DFA9B7FC}" srcId="{37C78A2D-91B2-4FA5-A165-23371A85712D}" destId="{E42408DD-1833-4085-A3B7-D0D9FDF9606E}" srcOrd="6" destOrd="0" parTransId="{F7988F0B-FF08-452F-9F34-C6FDA983BF08}" sibTransId="{7D0DCD27-0A35-4EC3-9E64-E5968641E76A}"/>
    <dgm:cxn modelId="{557A20A7-7F92-4085-A7E4-3FEAF0632F96}" srcId="{37C78A2D-91B2-4FA5-A165-23371A85712D}" destId="{0AEC29CD-7DDB-45E8-B8E2-DEB727E83A78}" srcOrd="5" destOrd="0" parTransId="{57728449-27C9-4488-9354-5C218F529E37}" sibTransId="{1E7A4270-A6EA-48FF-90ED-65F66C068E25}"/>
    <dgm:cxn modelId="{03E83FC3-77D3-4D70-B920-6A4FF2D89178}" srcId="{37C78A2D-91B2-4FA5-A165-23371A85712D}" destId="{618200B5-C9C3-4492-B0CC-0452F4F4288E}" srcOrd="4" destOrd="0" parTransId="{7F7D06F0-BCE8-47F8-B5AB-58BB1565FB1F}" sibTransId="{FCDF81B7-DCF3-45CC-97CB-B492F7AD114D}"/>
    <dgm:cxn modelId="{432CBAD7-4A6C-4BA9-B242-1682DAB0D77A}" type="presOf" srcId="{29A21ED5-A614-4128-B116-5F6EDB6E19FA}" destId="{68A5BE87-EAF2-49EF-952A-CD7F08C830FF}" srcOrd="0" destOrd="0" presId="urn:microsoft.com/office/officeart/2005/8/layout/hChevron3"/>
    <dgm:cxn modelId="{2D051DFF-3F9F-41C3-AB1C-28D2AFA6AC25}" srcId="{37C78A2D-91B2-4FA5-A165-23371A85712D}" destId="{86B8EBE6-9A7E-4796-A194-B3A6C6C013D3}" srcOrd="1" destOrd="0" parTransId="{0E8FC962-0D6F-4CB4-855A-7336DAE92B85}" sibTransId="{C2260167-EAE3-4252-8811-222444104FB6}"/>
    <dgm:cxn modelId="{CE367DE9-AF9E-45F7-B626-705F9E4BDCE3}" type="presParOf" srcId="{87A72B56-63FD-4F5C-8127-2AB461466590}" destId="{B72FDE16-CB05-4937-AC8C-96F70F7FDAE7}" srcOrd="0" destOrd="0" presId="urn:microsoft.com/office/officeart/2005/8/layout/hChevron3"/>
    <dgm:cxn modelId="{037DA879-C3CF-428F-B5EA-33FBED9EF1D9}" type="presParOf" srcId="{87A72B56-63FD-4F5C-8127-2AB461466590}" destId="{33DEAB44-E703-4AAA-8CE3-DAFAFE964C87}" srcOrd="1" destOrd="0" presId="urn:microsoft.com/office/officeart/2005/8/layout/hChevron3"/>
    <dgm:cxn modelId="{09666CC4-EA2F-42CF-B837-ABB92573BD89}" type="presParOf" srcId="{87A72B56-63FD-4F5C-8127-2AB461466590}" destId="{F15C47DC-E696-4BAE-A53D-7619F78D6199}" srcOrd="2" destOrd="0" presId="urn:microsoft.com/office/officeart/2005/8/layout/hChevron3"/>
    <dgm:cxn modelId="{D873766D-F305-410B-AD31-0DF981FD33B0}" type="presParOf" srcId="{87A72B56-63FD-4F5C-8127-2AB461466590}" destId="{B187E88E-2F85-4810-84A1-D3E1B9A93D12}" srcOrd="3" destOrd="0" presId="urn:microsoft.com/office/officeart/2005/8/layout/hChevron3"/>
    <dgm:cxn modelId="{B693FAAD-401A-415D-9BCD-0004CC10933F}" type="presParOf" srcId="{87A72B56-63FD-4F5C-8127-2AB461466590}" destId="{B2509D45-22E2-4C0A-9158-45183AC7EA33}" srcOrd="4" destOrd="0" presId="urn:microsoft.com/office/officeart/2005/8/layout/hChevron3"/>
    <dgm:cxn modelId="{F2C3D71F-73CD-4454-984F-E5F516B3652A}" type="presParOf" srcId="{87A72B56-63FD-4F5C-8127-2AB461466590}" destId="{256E8FFB-6A78-4E80-9E6E-EC22F2EE49C3}" srcOrd="5" destOrd="0" presId="urn:microsoft.com/office/officeart/2005/8/layout/hChevron3"/>
    <dgm:cxn modelId="{EAD15FDE-F1DB-4BD8-82BE-E3020E41583C}" type="presParOf" srcId="{87A72B56-63FD-4F5C-8127-2AB461466590}" destId="{B6A834EA-98A6-4C18-BFDB-639B096F5625}" srcOrd="6" destOrd="0" presId="urn:microsoft.com/office/officeart/2005/8/layout/hChevron3"/>
    <dgm:cxn modelId="{554072DA-9106-4776-A617-403D0ABDA131}" type="presParOf" srcId="{87A72B56-63FD-4F5C-8127-2AB461466590}" destId="{9F530C14-8BD0-491B-958E-6789E77ACD63}" srcOrd="7" destOrd="0" presId="urn:microsoft.com/office/officeart/2005/8/layout/hChevron3"/>
    <dgm:cxn modelId="{F6805574-AF00-4A5E-BB59-6457AD4E562A}" type="presParOf" srcId="{87A72B56-63FD-4F5C-8127-2AB461466590}" destId="{AE5106E6-8505-4090-8462-1C5CE90644D8}" srcOrd="8" destOrd="0" presId="urn:microsoft.com/office/officeart/2005/8/layout/hChevron3"/>
    <dgm:cxn modelId="{F648E637-B87F-4B5B-90B9-390817518C18}" type="presParOf" srcId="{87A72B56-63FD-4F5C-8127-2AB461466590}" destId="{A35BEB14-CD1E-4FF5-AF37-E9FD74474109}" srcOrd="9" destOrd="0" presId="urn:microsoft.com/office/officeart/2005/8/layout/hChevron3"/>
    <dgm:cxn modelId="{A3AEF71D-F80A-4E96-AB27-D242B1971C84}" type="presParOf" srcId="{87A72B56-63FD-4F5C-8127-2AB461466590}" destId="{A456D0AF-C2F3-4157-8223-A409E934801B}" srcOrd="10" destOrd="0" presId="urn:microsoft.com/office/officeart/2005/8/layout/hChevron3"/>
    <dgm:cxn modelId="{01C2DCFD-F123-4463-AAFA-47FB2EE51456}" type="presParOf" srcId="{87A72B56-63FD-4F5C-8127-2AB461466590}" destId="{FADB969E-12C8-4AA5-BC4C-0333A7E6ABC7}" srcOrd="11" destOrd="0" presId="urn:microsoft.com/office/officeart/2005/8/layout/hChevron3"/>
    <dgm:cxn modelId="{657F0C89-2DEA-42C7-B22C-7228EE2A0CC0}" type="presParOf" srcId="{87A72B56-63FD-4F5C-8127-2AB461466590}" destId="{54B47C31-18BE-4987-B2C3-4B67BFE5DBAF}" srcOrd="12" destOrd="0" presId="urn:microsoft.com/office/officeart/2005/8/layout/hChevron3"/>
    <dgm:cxn modelId="{F2E55A40-053C-4820-B075-2EA3B1EF11D7}" type="presParOf" srcId="{87A72B56-63FD-4F5C-8127-2AB461466590}" destId="{21254DE0-4046-4F2E-8855-A90F43A3E051}" srcOrd="13" destOrd="0" presId="urn:microsoft.com/office/officeart/2005/8/layout/hChevron3"/>
    <dgm:cxn modelId="{BA2BFDAC-AF74-4BDD-A62A-47CACC81A55C}" type="presParOf" srcId="{87A72B56-63FD-4F5C-8127-2AB461466590}" destId="{68A5BE87-EAF2-49EF-952A-CD7F08C830FF}" srcOrd="1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3CCB5E6-28B8-4321-A6FA-47164EA8CC50}" type="doc">
      <dgm:prSet loTypeId="urn:microsoft.com/office/officeart/2005/8/layout/cycle6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fr-FR"/>
        </a:p>
      </dgm:t>
    </dgm:pt>
    <dgm:pt modelId="{DAC62BE0-17C7-4697-B157-C442247AC25E}">
      <dgm:prSet phldrT="[Texte]" custT="1"/>
      <dgm:spPr/>
      <dgm:t>
        <a:bodyPr/>
        <a:lstStyle/>
        <a:p>
          <a:r>
            <a:rPr lang="fr-FR" sz="1800" b="1" dirty="0"/>
            <a:t>Plein air</a:t>
          </a:r>
        </a:p>
      </dgm:t>
    </dgm:pt>
    <dgm:pt modelId="{908CA9B6-1BCA-44D8-93C0-A317E5AD4BE6}" type="parTrans" cxnId="{B4DCED0D-29E6-4A50-8AA5-00348408A7B0}">
      <dgm:prSet/>
      <dgm:spPr/>
      <dgm:t>
        <a:bodyPr/>
        <a:lstStyle/>
        <a:p>
          <a:endParaRPr lang="fr-FR"/>
        </a:p>
      </dgm:t>
    </dgm:pt>
    <dgm:pt modelId="{6F12F24F-4523-4A6A-B323-90BD77562E47}" type="sibTrans" cxnId="{B4DCED0D-29E6-4A50-8AA5-00348408A7B0}">
      <dgm:prSet/>
      <dgm:spPr/>
      <dgm:t>
        <a:bodyPr/>
        <a:lstStyle/>
        <a:p>
          <a:endParaRPr lang="fr-FR" sz="3200" b="1"/>
        </a:p>
      </dgm:t>
    </dgm:pt>
    <dgm:pt modelId="{57A26431-B082-4452-8489-B2AA87D52085}">
      <dgm:prSet phldrT="[Texte]" custT="1"/>
      <dgm:spPr/>
      <dgm:t>
        <a:bodyPr/>
        <a:lstStyle/>
        <a:p>
          <a:r>
            <a:rPr lang="fr-FR" sz="1800" b="1" dirty="0"/>
            <a:t>Fort degré de naturalité</a:t>
          </a:r>
        </a:p>
      </dgm:t>
    </dgm:pt>
    <dgm:pt modelId="{F3A280FE-6B21-4705-BF5F-A69EA3447684}" type="parTrans" cxnId="{31578F5F-FC7E-4C86-9237-6ED24A211EDE}">
      <dgm:prSet/>
      <dgm:spPr/>
      <dgm:t>
        <a:bodyPr/>
        <a:lstStyle/>
        <a:p>
          <a:endParaRPr lang="fr-FR"/>
        </a:p>
      </dgm:t>
    </dgm:pt>
    <dgm:pt modelId="{1DA3EA5D-99C0-4CDE-9F84-A120670908AF}" type="sibTrans" cxnId="{31578F5F-FC7E-4C86-9237-6ED24A211EDE}">
      <dgm:prSet/>
      <dgm:spPr/>
      <dgm:t>
        <a:bodyPr/>
        <a:lstStyle/>
        <a:p>
          <a:endParaRPr lang="fr-FR" sz="3200" b="1"/>
        </a:p>
      </dgm:t>
    </dgm:pt>
    <dgm:pt modelId="{1F3372BC-67D9-4BD6-92FE-8A2E519B8398}">
      <dgm:prSet phldrT="[Texte]" custT="1"/>
      <dgm:spPr/>
      <dgm:t>
        <a:bodyPr/>
        <a:lstStyle/>
        <a:p>
          <a:r>
            <a:rPr lang="fr-FR" sz="1800" b="1" dirty="0"/>
            <a:t>Nouveau</a:t>
          </a:r>
        </a:p>
      </dgm:t>
    </dgm:pt>
    <dgm:pt modelId="{81623C75-32A0-402D-B9B4-C8D62F3795A3}" type="parTrans" cxnId="{C364721C-B9BA-41AB-82D0-8503D45FB63F}">
      <dgm:prSet/>
      <dgm:spPr/>
      <dgm:t>
        <a:bodyPr/>
        <a:lstStyle/>
        <a:p>
          <a:endParaRPr lang="fr-FR"/>
        </a:p>
      </dgm:t>
    </dgm:pt>
    <dgm:pt modelId="{C8FA88E8-DDC8-4E59-902F-AA2890B080ED}" type="sibTrans" cxnId="{C364721C-B9BA-41AB-82D0-8503D45FB63F}">
      <dgm:prSet/>
      <dgm:spPr/>
      <dgm:t>
        <a:bodyPr/>
        <a:lstStyle/>
        <a:p>
          <a:endParaRPr lang="fr-FR" sz="3200" b="1"/>
        </a:p>
      </dgm:t>
    </dgm:pt>
    <dgm:pt modelId="{91D740AB-FE1F-4CC1-8E39-DCFCBA2CF338}">
      <dgm:prSet phldrT="[Texte]" custT="1"/>
      <dgm:spPr/>
      <dgm:t>
        <a:bodyPr/>
        <a:lstStyle/>
        <a:p>
          <a:r>
            <a:rPr lang="fr-FR" sz="1800" b="1" dirty="0"/>
            <a:t>Local</a:t>
          </a:r>
        </a:p>
      </dgm:t>
    </dgm:pt>
    <dgm:pt modelId="{D845725F-652A-4941-A9AE-923FB75DED46}" type="parTrans" cxnId="{EA642232-B9F8-46BC-89ED-17353BF20C7F}">
      <dgm:prSet/>
      <dgm:spPr/>
      <dgm:t>
        <a:bodyPr/>
        <a:lstStyle/>
        <a:p>
          <a:endParaRPr lang="fr-FR"/>
        </a:p>
      </dgm:t>
    </dgm:pt>
    <dgm:pt modelId="{862790EC-F078-4B6E-84EA-35703AF79FC3}" type="sibTrans" cxnId="{EA642232-B9F8-46BC-89ED-17353BF20C7F}">
      <dgm:prSet/>
      <dgm:spPr/>
      <dgm:t>
        <a:bodyPr/>
        <a:lstStyle/>
        <a:p>
          <a:endParaRPr lang="fr-FR" sz="3200" b="1"/>
        </a:p>
      </dgm:t>
    </dgm:pt>
    <dgm:pt modelId="{B03C5ECB-83DB-4A86-B500-A173BEEFAAC9}">
      <dgm:prSet phldrT="[Texte]" custT="1"/>
      <dgm:spPr/>
      <dgm:t>
        <a:bodyPr/>
        <a:lstStyle/>
        <a:p>
          <a:r>
            <a:rPr lang="fr-FR" sz="1800" b="1" dirty="0"/>
            <a:t>Temps long</a:t>
          </a:r>
        </a:p>
      </dgm:t>
    </dgm:pt>
    <dgm:pt modelId="{796CEC44-7F71-4AD1-BBE2-A02CBD7B5817}" type="parTrans" cxnId="{72F52A5E-7268-4B5E-86C6-859199A4166E}">
      <dgm:prSet/>
      <dgm:spPr/>
      <dgm:t>
        <a:bodyPr/>
        <a:lstStyle/>
        <a:p>
          <a:endParaRPr lang="fr-FR"/>
        </a:p>
      </dgm:t>
    </dgm:pt>
    <dgm:pt modelId="{6203E89F-3350-4A62-8CE7-55EE078AE0E4}" type="sibTrans" cxnId="{72F52A5E-7268-4B5E-86C6-859199A4166E}">
      <dgm:prSet/>
      <dgm:spPr/>
      <dgm:t>
        <a:bodyPr/>
        <a:lstStyle/>
        <a:p>
          <a:endParaRPr lang="fr-FR" sz="3200" b="1"/>
        </a:p>
      </dgm:t>
    </dgm:pt>
    <dgm:pt modelId="{CC63FDB0-2464-4916-BDCC-EA00D297D069}">
      <dgm:prSet phldrT="[Texte]" custT="1"/>
      <dgm:spPr/>
      <dgm:t>
        <a:bodyPr/>
        <a:lstStyle/>
        <a:p>
          <a:r>
            <a:rPr lang="fr-FR" sz="1800" b="1" dirty="0"/>
            <a:t>Agir</a:t>
          </a:r>
        </a:p>
      </dgm:t>
    </dgm:pt>
    <dgm:pt modelId="{0C16C4A4-912C-42CC-B6DC-E4FC7EE84318}" type="parTrans" cxnId="{F3D3ABE5-C8EE-40D7-9135-88BF8102CAE4}">
      <dgm:prSet/>
      <dgm:spPr/>
      <dgm:t>
        <a:bodyPr/>
        <a:lstStyle/>
        <a:p>
          <a:endParaRPr lang="fr-FR"/>
        </a:p>
      </dgm:t>
    </dgm:pt>
    <dgm:pt modelId="{61BFCD86-1F52-43F1-A8D3-15932604B208}" type="sibTrans" cxnId="{F3D3ABE5-C8EE-40D7-9135-88BF8102CAE4}">
      <dgm:prSet/>
      <dgm:spPr/>
      <dgm:t>
        <a:bodyPr/>
        <a:lstStyle/>
        <a:p>
          <a:endParaRPr lang="fr-FR" sz="3200" b="1"/>
        </a:p>
      </dgm:t>
    </dgm:pt>
    <dgm:pt modelId="{63495D8F-8C03-4C4F-A5F8-3E13574CBE1E}">
      <dgm:prSet phldrT="[Texte]" custT="1"/>
      <dgm:spPr/>
      <dgm:t>
        <a:bodyPr/>
        <a:lstStyle/>
        <a:p>
          <a:r>
            <a:rPr lang="fr-FR" sz="1800" b="1" dirty="0"/>
            <a:t>Projet</a:t>
          </a:r>
        </a:p>
      </dgm:t>
    </dgm:pt>
    <dgm:pt modelId="{EC38B44F-E683-45DB-BF4F-DA59D1EE44DC}" type="parTrans" cxnId="{10890D89-C9A9-4868-AFFB-7B5F60D17BF9}">
      <dgm:prSet/>
      <dgm:spPr/>
      <dgm:t>
        <a:bodyPr/>
        <a:lstStyle/>
        <a:p>
          <a:endParaRPr lang="fr-FR"/>
        </a:p>
      </dgm:t>
    </dgm:pt>
    <dgm:pt modelId="{794FDEE8-CEA2-4779-B8C6-2E706007E255}" type="sibTrans" cxnId="{10890D89-C9A9-4868-AFFB-7B5F60D17BF9}">
      <dgm:prSet/>
      <dgm:spPr/>
      <dgm:t>
        <a:bodyPr/>
        <a:lstStyle/>
        <a:p>
          <a:endParaRPr lang="fr-FR" sz="3200" b="1"/>
        </a:p>
      </dgm:t>
    </dgm:pt>
    <dgm:pt modelId="{8A9D6C9A-A8DB-45A2-8411-8CD8DF0C5694}">
      <dgm:prSet phldrT="[Texte]" custT="1"/>
      <dgm:spPr/>
      <dgm:t>
        <a:bodyPr/>
        <a:lstStyle/>
        <a:p>
          <a:r>
            <a:rPr lang="fr-FR" sz="1800" b="1" dirty="0"/>
            <a:t>Collaboration</a:t>
          </a:r>
        </a:p>
      </dgm:t>
    </dgm:pt>
    <dgm:pt modelId="{8291254F-077F-4EAC-8F4A-67D799EDA040}" type="parTrans" cxnId="{18759086-0900-4F6A-AA77-CBE29AA04347}">
      <dgm:prSet/>
      <dgm:spPr/>
      <dgm:t>
        <a:bodyPr/>
        <a:lstStyle/>
        <a:p>
          <a:endParaRPr lang="fr-FR"/>
        </a:p>
      </dgm:t>
    </dgm:pt>
    <dgm:pt modelId="{F2CCE579-5B47-45CA-AA01-391FFC73FD6A}" type="sibTrans" cxnId="{18759086-0900-4F6A-AA77-CBE29AA04347}">
      <dgm:prSet/>
      <dgm:spPr/>
      <dgm:t>
        <a:bodyPr/>
        <a:lstStyle/>
        <a:p>
          <a:endParaRPr lang="fr-FR" sz="3200" b="1"/>
        </a:p>
      </dgm:t>
    </dgm:pt>
    <dgm:pt modelId="{6AFBB905-EBC0-46F3-9BE9-27E52C1AE73B}">
      <dgm:prSet phldrT="[Texte]" custT="1"/>
      <dgm:spPr/>
      <dgm:t>
        <a:bodyPr/>
        <a:lstStyle/>
        <a:p>
          <a:r>
            <a:rPr lang="fr-FR" sz="1600" b="1" dirty="0"/>
            <a:t>Approche sensorielle &amp; émotionnelle </a:t>
          </a:r>
        </a:p>
      </dgm:t>
    </dgm:pt>
    <dgm:pt modelId="{434332DC-6C93-481F-A73B-C49F855FE5CF}" type="parTrans" cxnId="{C71FDDC3-54F9-4679-995D-BCA81F34FDD5}">
      <dgm:prSet/>
      <dgm:spPr/>
      <dgm:t>
        <a:bodyPr/>
        <a:lstStyle/>
        <a:p>
          <a:endParaRPr lang="fr-FR"/>
        </a:p>
      </dgm:t>
    </dgm:pt>
    <dgm:pt modelId="{0CA7C8C9-9A56-4E76-BBF9-21DCC48378C5}" type="sibTrans" cxnId="{C71FDDC3-54F9-4679-995D-BCA81F34FDD5}">
      <dgm:prSet/>
      <dgm:spPr/>
      <dgm:t>
        <a:bodyPr/>
        <a:lstStyle/>
        <a:p>
          <a:endParaRPr lang="fr-FR" sz="3200" b="1"/>
        </a:p>
      </dgm:t>
    </dgm:pt>
    <dgm:pt modelId="{3B3BE3E9-0ACC-4490-8757-5FDEFD563192}" type="pres">
      <dgm:prSet presAssocID="{53CCB5E6-28B8-4321-A6FA-47164EA8CC50}" presName="cycle" presStyleCnt="0">
        <dgm:presLayoutVars>
          <dgm:dir/>
          <dgm:resizeHandles val="exact"/>
        </dgm:presLayoutVars>
      </dgm:prSet>
      <dgm:spPr/>
    </dgm:pt>
    <dgm:pt modelId="{891967A5-B4EC-496B-A8DA-B03C7F4B6381}" type="pres">
      <dgm:prSet presAssocID="{DAC62BE0-17C7-4697-B157-C442247AC25E}" presName="node" presStyleLbl="node1" presStyleIdx="0" presStyleCnt="9" custScaleX="141111" custScaleY="147187" custRadScaleInc="0">
        <dgm:presLayoutVars>
          <dgm:bulletEnabled val="1"/>
        </dgm:presLayoutVars>
      </dgm:prSet>
      <dgm:spPr/>
    </dgm:pt>
    <dgm:pt modelId="{0297DD20-CEBB-41F1-84C6-8AC4B7E362DB}" type="pres">
      <dgm:prSet presAssocID="{DAC62BE0-17C7-4697-B157-C442247AC25E}" presName="spNode" presStyleCnt="0"/>
      <dgm:spPr/>
    </dgm:pt>
    <dgm:pt modelId="{A6C06F02-7844-44B1-AA7E-B55AD4895C46}" type="pres">
      <dgm:prSet presAssocID="{6F12F24F-4523-4A6A-B323-90BD77562E47}" presName="sibTrans" presStyleLbl="sibTrans1D1" presStyleIdx="0" presStyleCnt="9"/>
      <dgm:spPr/>
    </dgm:pt>
    <dgm:pt modelId="{63888F88-78D5-4DE3-8A5A-82946ADC06AB}" type="pres">
      <dgm:prSet presAssocID="{57A26431-B082-4452-8489-B2AA87D52085}" presName="node" presStyleLbl="node1" presStyleIdx="1" presStyleCnt="9" custScaleX="158195" custScaleY="153158">
        <dgm:presLayoutVars>
          <dgm:bulletEnabled val="1"/>
        </dgm:presLayoutVars>
      </dgm:prSet>
      <dgm:spPr/>
    </dgm:pt>
    <dgm:pt modelId="{DA4E67AF-D8C3-49ED-A8C4-BAC462178306}" type="pres">
      <dgm:prSet presAssocID="{57A26431-B082-4452-8489-B2AA87D52085}" presName="spNode" presStyleCnt="0"/>
      <dgm:spPr/>
    </dgm:pt>
    <dgm:pt modelId="{6EA7F0F3-DEE7-4EBA-93A1-89C5E048629E}" type="pres">
      <dgm:prSet presAssocID="{1DA3EA5D-99C0-4CDE-9F84-A120670908AF}" presName="sibTrans" presStyleLbl="sibTrans1D1" presStyleIdx="1" presStyleCnt="9"/>
      <dgm:spPr/>
    </dgm:pt>
    <dgm:pt modelId="{E27D317B-1CCF-440F-8274-7B9941317AD0}" type="pres">
      <dgm:prSet presAssocID="{1F3372BC-67D9-4BD6-92FE-8A2E519B8398}" presName="node" presStyleLbl="node1" presStyleIdx="2" presStyleCnt="9" custScaleX="148201" custScaleY="189607">
        <dgm:presLayoutVars>
          <dgm:bulletEnabled val="1"/>
        </dgm:presLayoutVars>
      </dgm:prSet>
      <dgm:spPr/>
    </dgm:pt>
    <dgm:pt modelId="{C4FE3D4E-19AB-4EC6-B7B1-6437AB3352A8}" type="pres">
      <dgm:prSet presAssocID="{1F3372BC-67D9-4BD6-92FE-8A2E519B8398}" presName="spNode" presStyleCnt="0"/>
      <dgm:spPr/>
    </dgm:pt>
    <dgm:pt modelId="{3A34E853-8A5A-44D6-90BA-4F4FA8DF8DB0}" type="pres">
      <dgm:prSet presAssocID="{C8FA88E8-DDC8-4E59-902F-AA2890B080ED}" presName="sibTrans" presStyleLbl="sibTrans1D1" presStyleIdx="2" presStyleCnt="9"/>
      <dgm:spPr/>
    </dgm:pt>
    <dgm:pt modelId="{682CB3CF-44ED-416F-9101-A283C08DAC9C}" type="pres">
      <dgm:prSet presAssocID="{91D740AB-FE1F-4CC1-8E39-DCFCBA2CF338}" presName="node" presStyleLbl="node1" presStyleIdx="3" presStyleCnt="9" custScaleX="142991" custScaleY="154157">
        <dgm:presLayoutVars>
          <dgm:bulletEnabled val="1"/>
        </dgm:presLayoutVars>
      </dgm:prSet>
      <dgm:spPr/>
    </dgm:pt>
    <dgm:pt modelId="{C450175B-6147-4CB8-82AA-AABF9CC7F745}" type="pres">
      <dgm:prSet presAssocID="{91D740AB-FE1F-4CC1-8E39-DCFCBA2CF338}" presName="spNode" presStyleCnt="0"/>
      <dgm:spPr/>
    </dgm:pt>
    <dgm:pt modelId="{9C9431DD-3971-4A95-900A-68389B8AA2F8}" type="pres">
      <dgm:prSet presAssocID="{862790EC-F078-4B6E-84EA-35703AF79FC3}" presName="sibTrans" presStyleLbl="sibTrans1D1" presStyleIdx="3" presStyleCnt="9"/>
      <dgm:spPr/>
    </dgm:pt>
    <dgm:pt modelId="{9BC8FE63-7AC8-4239-B62B-50D29F78696F}" type="pres">
      <dgm:prSet presAssocID="{B03C5ECB-83DB-4A86-B500-A173BEEFAAC9}" presName="node" presStyleLbl="node1" presStyleIdx="4" presStyleCnt="9" custScaleX="168259" custScaleY="132742">
        <dgm:presLayoutVars>
          <dgm:bulletEnabled val="1"/>
        </dgm:presLayoutVars>
      </dgm:prSet>
      <dgm:spPr/>
    </dgm:pt>
    <dgm:pt modelId="{8AF6FF54-0530-4762-8BB2-1C70320E9730}" type="pres">
      <dgm:prSet presAssocID="{B03C5ECB-83DB-4A86-B500-A173BEEFAAC9}" presName="spNode" presStyleCnt="0"/>
      <dgm:spPr/>
    </dgm:pt>
    <dgm:pt modelId="{13360EF6-E960-4DE0-808F-4C9E891918B5}" type="pres">
      <dgm:prSet presAssocID="{6203E89F-3350-4A62-8CE7-55EE078AE0E4}" presName="sibTrans" presStyleLbl="sibTrans1D1" presStyleIdx="4" presStyleCnt="9"/>
      <dgm:spPr/>
    </dgm:pt>
    <dgm:pt modelId="{06B1C83E-C71A-4FA3-91ED-A5C418DC62E7}" type="pres">
      <dgm:prSet presAssocID="{CC63FDB0-2464-4916-BDCC-EA00D297D069}" presName="node" presStyleLbl="node1" presStyleIdx="5" presStyleCnt="9" custScaleX="158574" custScaleY="148069">
        <dgm:presLayoutVars>
          <dgm:bulletEnabled val="1"/>
        </dgm:presLayoutVars>
      </dgm:prSet>
      <dgm:spPr/>
    </dgm:pt>
    <dgm:pt modelId="{03B7A478-0BE3-4E89-9A75-B63FDD4EEF44}" type="pres">
      <dgm:prSet presAssocID="{CC63FDB0-2464-4916-BDCC-EA00D297D069}" presName="spNode" presStyleCnt="0"/>
      <dgm:spPr/>
    </dgm:pt>
    <dgm:pt modelId="{D50776FD-F3B9-474E-BC8B-FE5161B8627F}" type="pres">
      <dgm:prSet presAssocID="{61BFCD86-1F52-43F1-A8D3-15932604B208}" presName="sibTrans" presStyleLbl="sibTrans1D1" presStyleIdx="5" presStyleCnt="9"/>
      <dgm:spPr/>
    </dgm:pt>
    <dgm:pt modelId="{BB03DED9-EC1E-4004-907A-D84364D74E8B}" type="pres">
      <dgm:prSet presAssocID="{63495D8F-8C03-4C4F-A5F8-3E13574CBE1E}" presName="node" presStyleLbl="node1" presStyleIdx="6" presStyleCnt="9" custScaleX="177130" custScaleY="141957">
        <dgm:presLayoutVars>
          <dgm:bulletEnabled val="1"/>
        </dgm:presLayoutVars>
      </dgm:prSet>
      <dgm:spPr/>
    </dgm:pt>
    <dgm:pt modelId="{8EED4B04-6F5D-49F1-93C3-E7049A9522E4}" type="pres">
      <dgm:prSet presAssocID="{63495D8F-8C03-4C4F-A5F8-3E13574CBE1E}" presName="spNode" presStyleCnt="0"/>
      <dgm:spPr/>
    </dgm:pt>
    <dgm:pt modelId="{CCB361CD-9CDC-4866-B0C9-747BE21D49FA}" type="pres">
      <dgm:prSet presAssocID="{794FDEE8-CEA2-4779-B8C6-2E706007E255}" presName="sibTrans" presStyleLbl="sibTrans1D1" presStyleIdx="6" presStyleCnt="9"/>
      <dgm:spPr/>
    </dgm:pt>
    <dgm:pt modelId="{C371EC86-063A-461D-BA07-BCDE5923EAE5}" type="pres">
      <dgm:prSet presAssocID="{8A9D6C9A-A8DB-45A2-8411-8CD8DF0C5694}" presName="node" presStyleLbl="node1" presStyleIdx="7" presStyleCnt="9" custScaleX="195774" custScaleY="148156">
        <dgm:presLayoutVars>
          <dgm:bulletEnabled val="1"/>
        </dgm:presLayoutVars>
      </dgm:prSet>
      <dgm:spPr/>
    </dgm:pt>
    <dgm:pt modelId="{FA703627-CFBA-4A4F-B3DB-ED5A73949FAA}" type="pres">
      <dgm:prSet presAssocID="{8A9D6C9A-A8DB-45A2-8411-8CD8DF0C5694}" presName="spNode" presStyleCnt="0"/>
      <dgm:spPr/>
    </dgm:pt>
    <dgm:pt modelId="{84A12BD8-6BC9-48CE-BCAB-704B31781BBF}" type="pres">
      <dgm:prSet presAssocID="{F2CCE579-5B47-45CA-AA01-391FFC73FD6A}" presName="sibTrans" presStyleLbl="sibTrans1D1" presStyleIdx="7" presStyleCnt="9"/>
      <dgm:spPr/>
    </dgm:pt>
    <dgm:pt modelId="{FC19CF38-7FA4-464C-9047-C77D5264704E}" type="pres">
      <dgm:prSet presAssocID="{6AFBB905-EBC0-46F3-9BE9-27E52C1AE73B}" presName="node" presStyleLbl="node1" presStyleIdx="8" presStyleCnt="9" custScaleX="169733" custScaleY="142280">
        <dgm:presLayoutVars>
          <dgm:bulletEnabled val="1"/>
        </dgm:presLayoutVars>
      </dgm:prSet>
      <dgm:spPr/>
    </dgm:pt>
    <dgm:pt modelId="{DAC5E7B9-D6AD-49F3-A2DE-EF31704945B9}" type="pres">
      <dgm:prSet presAssocID="{6AFBB905-EBC0-46F3-9BE9-27E52C1AE73B}" presName="spNode" presStyleCnt="0"/>
      <dgm:spPr/>
    </dgm:pt>
    <dgm:pt modelId="{5CC300D6-D98E-4C0A-89A8-41DEAF195D50}" type="pres">
      <dgm:prSet presAssocID="{0CA7C8C9-9A56-4E76-BBF9-21DCC48378C5}" presName="sibTrans" presStyleLbl="sibTrans1D1" presStyleIdx="8" presStyleCnt="9"/>
      <dgm:spPr/>
    </dgm:pt>
  </dgm:ptLst>
  <dgm:cxnLst>
    <dgm:cxn modelId="{2241540A-8A40-41D4-B1FE-7C05A8CA6A70}" type="presOf" srcId="{B03C5ECB-83DB-4A86-B500-A173BEEFAAC9}" destId="{9BC8FE63-7AC8-4239-B62B-50D29F78696F}" srcOrd="0" destOrd="0" presId="urn:microsoft.com/office/officeart/2005/8/layout/cycle6"/>
    <dgm:cxn modelId="{B4DCED0D-29E6-4A50-8AA5-00348408A7B0}" srcId="{53CCB5E6-28B8-4321-A6FA-47164EA8CC50}" destId="{DAC62BE0-17C7-4697-B157-C442247AC25E}" srcOrd="0" destOrd="0" parTransId="{908CA9B6-1BCA-44D8-93C0-A317E5AD4BE6}" sibTransId="{6F12F24F-4523-4A6A-B323-90BD77562E47}"/>
    <dgm:cxn modelId="{C364721C-B9BA-41AB-82D0-8503D45FB63F}" srcId="{53CCB5E6-28B8-4321-A6FA-47164EA8CC50}" destId="{1F3372BC-67D9-4BD6-92FE-8A2E519B8398}" srcOrd="2" destOrd="0" parTransId="{81623C75-32A0-402D-B9B4-C8D62F3795A3}" sibTransId="{C8FA88E8-DDC8-4E59-902F-AA2890B080ED}"/>
    <dgm:cxn modelId="{75CA8828-F18E-4729-BD8C-2CCD438131D8}" type="presOf" srcId="{8A9D6C9A-A8DB-45A2-8411-8CD8DF0C5694}" destId="{C371EC86-063A-461D-BA07-BCDE5923EAE5}" srcOrd="0" destOrd="0" presId="urn:microsoft.com/office/officeart/2005/8/layout/cycle6"/>
    <dgm:cxn modelId="{EA642232-B9F8-46BC-89ED-17353BF20C7F}" srcId="{53CCB5E6-28B8-4321-A6FA-47164EA8CC50}" destId="{91D740AB-FE1F-4CC1-8E39-DCFCBA2CF338}" srcOrd="3" destOrd="0" parTransId="{D845725F-652A-4941-A9AE-923FB75DED46}" sibTransId="{862790EC-F078-4B6E-84EA-35703AF79FC3}"/>
    <dgm:cxn modelId="{72F52A5E-7268-4B5E-86C6-859199A4166E}" srcId="{53CCB5E6-28B8-4321-A6FA-47164EA8CC50}" destId="{B03C5ECB-83DB-4A86-B500-A173BEEFAAC9}" srcOrd="4" destOrd="0" parTransId="{796CEC44-7F71-4AD1-BBE2-A02CBD7B5817}" sibTransId="{6203E89F-3350-4A62-8CE7-55EE078AE0E4}"/>
    <dgm:cxn modelId="{31578F5F-FC7E-4C86-9237-6ED24A211EDE}" srcId="{53CCB5E6-28B8-4321-A6FA-47164EA8CC50}" destId="{57A26431-B082-4452-8489-B2AA87D52085}" srcOrd="1" destOrd="0" parTransId="{F3A280FE-6B21-4705-BF5F-A69EA3447684}" sibTransId="{1DA3EA5D-99C0-4CDE-9F84-A120670908AF}"/>
    <dgm:cxn modelId="{7E3FD944-774E-4AF4-BC8D-A3E8AD16AB3B}" type="presOf" srcId="{794FDEE8-CEA2-4779-B8C6-2E706007E255}" destId="{CCB361CD-9CDC-4866-B0C9-747BE21D49FA}" srcOrd="0" destOrd="0" presId="urn:microsoft.com/office/officeart/2005/8/layout/cycle6"/>
    <dgm:cxn modelId="{CFB63068-1AB5-443E-92BA-27D39657CA5C}" type="presOf" srcId="{6AFBB905-EBC0-46F3-9BE9-27E52C1AE73B}" destId="{FC19CF38-7FA4-464C-9047-C77D5264704E}" srcOrd="0" destOrd="0" presId="urn:microsoft.com/office/officeart/2005/8/layout/cycle6"/>
    <dgm:cxn modelId="{CBB0CB51-1D75-406B-AC68-BE6D1C88934C}" type="presOf" srcId="{F2CCE579-5B47-45CA-AA01-391FFC73FD6A}" destId="{84A12BD8-6BC9-48CE-BCAB-704B31781BBF}" srcOrd="0" destOrd="0" presId="urn:microsoft.com/office/officeart/2005/8/layout/cycle6"/>
    <dgm:cxn modelId="{693D2378-0E32-446F-BD8F-05F99C1F81E6}" type="presOf" srcId="{1F3372BC-67D9-4BD6-92FE-8A2E519B8398}" destId="{E27D317B-1CCF-440F-8274-7B9941317AD0}" srcOrd="0" destOrd="0" presId="urn:microsoft.com/office/officeart/2005/8/layout/cycle6"/>
    <dgm:cxn modelId="{70697A58-DA8A-4DD0-BDFF-825567ED6077}" type="presOf" srcId="{6F12F24F-4523-4A6A-B323-90BD77562E47}" destId="{A6C06F02-7844-44B1-AA7E-B55AD4895C46}" srcOrd="0" destOrd="0" presId="urn:microsoft.com/office/officeart/2005/8/layout/cycle6"/>
    <dgm:cxn modelId="{32A0417C-913F-4858-B8AA-18A1D5E8BFFC}" type="presOf" srcId="{63495D8F-8C03-4C4F-A5F8-3E13574CBE1E}" destId="{BB03DED9-EC1E-4004-907A-D84364D74E8B}" srcOrd="0" destOrd="0" presId="urn:microsoft.com/office/officeart/2005/8/layout/cycle6"/>
    <dgm:cxn modelId="{C1AABE85-DB2B-48D9-8861-CBC1419C1438}" type="presOf" srcId="{61BFCD86-1F52-43F1-A8D3-15932604B208}" destId="{D50776FD-F3B9-474E-BC8B-FE5161B8627F}" srcOrd="0" destOrd="0" presId="urn:microsoft.com/office/officeart/2005/8/layout/cycle6"/>
    <dgm:cxn modelId="{18759086-0900-4F6A-AA77-CBE29AA04347}" srcId="{53CCB5E6-28B8-4321-A6FA-47164EA8CC50}" destId="{8A9D6C9A-A8DB-45A2-8411-8CD8DF0C5694}" srcOrd="7" destOrd="0" parTransId="{8291254F-077F-4EAC-8F4A-67D799EDA040}" sibTransId="{F2CCE579-5B47-45CA-AA01-391FFC73FD6A}"/>
    <dgm:cxn modelId="{10890D89-C9A9-4868-AFFB-7B5F60D17BF9}" srcId="{53CCB5E6-28B8-4321-A6FA-47164EA8CC50}" destId="{63495D8F-8C03-4C4F-A5F8-3E13574CBE1E}" srcOrd="6" destOrd="0" parTransId="{EC38B44F-E683-45DB-BF4F-DA59D1EE44DC}" sibTransId="{794FDEE8-CEA2-4779-B8C6-2E706007E255}"/>
    <dgm:cxn modelId="{C7C7D691-7915-4646-832D-0C81227F43D2}" type="presOf" srcId="{1DA3EA5D-99C0-4CDE-9F84-A120670908AF}" destId="{6EA7F0F3-DEE7-4EBA-93A1-89C5E048629E}" srcOrd="0" destOrd="0" presId="urn:microsoft.com/office/officeart/2005/8/layout/cycle6"/>
    <dgm:cxn modelId="{0CA898A7-B19A-465C-872E-D52412FFAECC}" type="presOf" srcId="{CC63FDB0-2464-4916-BDCC-EA00D297D069}" destId="{06B1C83E-C71A-4FA3-91ED-A5C418DC62E7}" srcOrd="0" destOrd="0" presId="urn:microsoft.com/office/officeart/2005/8/layout/cycle6"/>
    <dgm:cxn modelId="{8F5C1EB8-9402-4C1F-B085-643061008A21}" type="presOf" srcId="{862790EC-F078-4B6E-84EA-35703AF79FC3}" destId="{9C9431DD-3971-4A95-900A-68389B8AA2F8}" srcOrd="0" destOrd="0" presId="urn:microsoft.com/office/officeart/2005/8/layout/cycle6"/>
    <dgm:cxn modelId="{C71FDDC3-54F9-4679-995D-BCA81F34FDD5}" srcId="{53CCB5E6-28B8-4321-A6FA-47164EA8CC50}" destId="{6AFBB905-EBC0-46F3-9BE9-27E52C1AE73B}" srcOrd="8" destOrd="0" parTransId="{434332DC-6C93-481F-A73B-C49F855FE5CF}" sibTransId="{0CA7C8C9-9A56-4E76-BBF9-21DCC48378C5}"/>
    <dgm:cxn modelId="{1D5C8FC8-6B00-45C8-B700-7C0644A6191C}" type="presOf" srcId="{C8FA88E8-DDC8-4E59-902F-AA2890B080ED}" destId="{3A34E853-8A5A-44D6-90BA-4F4FA8DF8DB0}" srcOrd="0" destOrd="0" presId="urn:microsoft.com/office/officeart/2005/8/layout/cycle6"/>
    <dgm:cxn modelId="{5B4B33CC-E161-452B-ACB0-AC2479590F02}" type="presOf" srcId="{DAC62BE0-17C7-4697-B157-C442247AC25E}" destId="{891967A5-B4EC-496B-A8DA-B03C7F4B6381}" srcOrd="0" destOrd="0" presId="urn:microsoft.com/office/officeart/2005/8/layout/cycle6"/>
    <dgm:cxn modelId="{96FCA6CD-F9BC-43C5-B1EC-311D491056C2}" type="presOf" srcId="{91D740AB-FE1F-4CC1-8E39-DCFCBA2CF338}" destId="{682CB3CF-44ED-416F-9101-A283C08DAC9C}" srcOrd="0" destOrd="0" presId="urn:microsoft.com/office/officeart/2005/8/layout/cycle6"/>
    <dgm:cxn modelId="{1F85B2D0-DE5C-44B1-B695-3CA988E8C231}" type="presOf" srcId="{53CCB5E6-28B8-4321-A6FA-47164EA8CC50}" destId="{3B3BE3E9-0ACC-4490-8757-5FDEFD563192}" srcOrd="0" destOrd="0" presId="urn:microsoft.com/office/officeart/2005/8/layout/cycle6"/>
    <dgm:cxn modelId="{F92185DA-2CAC-4B1A-A512-5FFC5B874B54}" type="presOf" srcId="{6203E89F-3350-4A62-8CE7-55EE078AE0E4}" destId="{13360EF6-E960-4DE0-808F-4C9E891918B5}" srcOrd="0" destOrd="0" presId="urn:microsoft.com/office/officeart/2005/8/layout/cycle6"/>
    <dgm:cxn modelId="{906414DD-7683-4017-9332-6D7AD10740EF}" type="presOf" srcId="{57A26431-B082-4452-8489-B2AA87D52085}" destId="{63888F88-78D5-4DE3-8A5A-82946ADC06AB}" srcOrd="0" destOrd="0" presId="urn:microsoft.com/office/officeart/2005/8/layout/cycle6"/>
    <dgm:cxn modelId="{F3D3ABE5-C8EE-40D7-9135-88BF8102CAE4}" srcId="{53CCB5E6-28B8-4321-A6FA-47164EA8CC50}" destId="{CC63FDB0-2464-4916-BDCC-EA00D297D069}" srcOrd="5" destOrd="0" parTransId="{0C16C4A4-912C-42CC-B6DC-E4FC7EE84318}" sibTransId="{61BFCD86-1F52-43F1-A8D3-15932604B208}"/>
    <dgm:cxn modelId="{BB8E92FA-14E4-4367-8705-1DA1A4E1D506}" type="presOf" srcId="{0CA7C8C9-9A56-4E76-BBF9-21DCC48378C5}" destId="{5CC300D6-D98E-4C0A-89A8-41DEAF195D50}" srcOrd="0" destOrd="0" presId="urn:microsoft.com/office/officeart/2005/8/layout/cycle6"/>
    <dgm:cxn modelId="{D1CE45EC-1FD2-4FC1-9FF9-C4BF5CBED0DD}" type="presParOf" srcId="{3B3BE3E9-0ACC-4490-8757-5FDEFD563192}" destId="{891967A5-B4EC-496B-A8DA-B03C7F4B6381}" srcOrd="0" destOrd="0" presId="urn:microsoft.com/office/officeart/2005/8/layout/cycle6"/>
    <dgm:cxn modelId="{DA8AFFC4-5673-4282-AAAF-E5A543A83F6E}" type="presParOf" srcId="{3B3BE3E9-0ACC-4490-8757-5FDEFD563192}" destId="{0297DD20-CEBB-41F1-84C6-8AC4B7E362DB}" srcOrd="1" destOrd="0" presId="urn:microsoft.com/office/officeart/2005/8/layout/cycle6"/>
    <dgm:cxn modelId="{24DFBD0A-6B7F-44B1-91E3-87ACFBC343E3}" type="presParOf" srcId="{3B3BE3E9-0ACC-4490-8757-5FDEFD563192}" destId="{A6C06F02-7844-44B1-AA7E-B55AD4895C46}" srcOrd="2" destOrd="0" presId="urn:microsoft.com/office/officeart/2005/8/layout/cycle6"/>
    <dgm:cxn modelId="{497A3A4F-9BA5-497A-A793-AEA833B5DB79}" type="presParOf" srcId="{3B3BE3E9-0ACC-4490-8757-5FDEFD563192}" destId="{63888F88-78D5-4DE3-8A5A-82946ADC06AB}" srcOrd="3" destOrd="0" presId="urn:microsoft.com/office/officeart/2005/8/layout/cycle6"/>
    <dgm:cxn modelId="{5FEC1540-6FAE-4B13-A7EE-4A812236334E}" type="presParOf" srcId="{3B3BE3E9-0ACC-4490-8757-5FDEFD563192}" destId="{DA4E67AF-D8C3-49ED-A8C4-BAC462178306}" srcOrd="4" destOrd="0" presId="urn:microsoft.com/office/officeart/2005/8/layout/cycle6"/>
    <dgm:cxn modelId="{6B62EF46-9D8C-4182-A604-B05D7C0B0B59}" type="presParOf" srcId="{3B3BE3E9-0ACC-4490-8757-5FDEFD563192}" destId="{6EA7F0F3-DEE7-4EBA-93A1-89C5E048629E}" srcOrd="5" destOrd="0" presId="urn:microsoft.com/office/officeart/2005/8/layout/cycle6"/>
    <dgm:cxn modelId="{12C134F7-9C78-4A35-9338-4FB6ABA2FF2D}" type="presParOf" srcId="{3B3BE3E9-0ACC-4490-8757-5FDEFD563192}" destId="{E27D317B-1CCF-440F-8274-7B9941317AD0}" srcOrd="6" destOrd="0" presId="urn:microsoft.com/office/officeart/2005/8/layout/cycle6"/>
    <dgm:cxn modelId="{CFB908F4-67C9-4449-8F91-8B1B84F8FA84}" type="presParOf" srcId="{3B3BE3E9-0ACC-4490-8757-5FDEFD563192}" destId="{C4FE3D4E-19AB-4EC6-B7B1-6437AB3352A8}" srcOrd="7" destOrd="0" presId="urn:microsoft.com/office/officeart/2005/8/layout/cycle6"/>
    <dgm:cxn modelId="{C699E9EE-3730-4926-B872-E9858EFE8B78}" type="presParOf" srcId="{3B3BE3E9-0ACC-4490-8757-5FDEFD563192}" destId="{3A34E853-8A5A-44D6-90BA-4F4FA8DF8DB0}" srcOrd="8" destOrd="0" presId="urn:microsoft.com/office/officeart/2005/8/layout/cycle6"/>
    <dgm:cxn modelId="{82B76BF8-872A-45CD-BC07-3820C14B27DF}" type="presParOf" srcId="{3B3BE3E9-0ACC-4490-8757-5FDEFD563192}" destId="{682CB3CF-44ED-416F-9101-A283C08DAC9C}" srcOrd="9" destOrd="0" presId="urn:microsoft.com/office/officeart/2005/8/layout/cycle6"/>
    <dgm:cxn modelId="{75E632A6-F879-48F4-8A6B-9D796857084D}" type="presParOf" srcId="{3B3BE3E9-0ACC-4490-8757-5FDEFD563192}" destId="{C450175B-6147-4CB8-82AA-AABF9CC7F745}" srcOrd="10" destOrd="0" presId="urn:microsoft.com/office/officeart/2005/8/layout/cycle6"/>
    <dgm:cxn modelId="{12CC7124-493D-4FC3-A248-35FC0C1D3923}" type="presParOf" srcId="{3B3BE3E9-0ACC-4490-8757-5FDEFD563192}" destId="{9C9431DD-3971-4A95-900A-68389B8AA2F8}" srcOrd="11" destOrd="0" presId="urn:microsoft.com/office/officeart/2005/8/layout/cycle6"/>
    <dgm:cxn modelId="{3EF73262-70DE-4E74-9DCD-6999BEE9E902}" type="presParOf" srcId="{3B3BE3E9-0ACC-4490-8757-5FDEFD563192}" destId="{9BC8FE63-7AC8-4239-B62B-50D29F78696F}" srcOrd="12" destOrd="0" presId="urn:microsoft.com/office/officeart/2005/8/layout/cycle6"/>
    <dgm:cxn modelId="{F94FD5FC-F668-4DEF-8372-A5BE64E243E0}" type="presParOf" srcId="{3B3BE3E9-0ACC-4490-8757-5FDEFD563192}" destId="{8AF6FF54-0530-4762-8BB2-1C70320E9730}" srcOrd="13" destOrd="0" presId="urn:microsoft.com/office/officeart/2005/8/layout/cycle6"/>
    <dgm:cxn modelId="{6CE5EC3B-1DCB-4EC5-943D-652EC69B37E3}" type="presParOf" srcId="{3B3BE3E9-0ACC-4490-8757-5FDEFD563192}" destId="{13360EF6-E960-4DE0-808F-4C9E891918B5}" srcOrd="14" destOrd="0" presId="urn:microsoft.com/office/officeart/2005/8/layout/cycle6"/>
    <dgm:cxn modelId="{A0D4F14A-55D7-41E1-AB44-3FE693AA3EA4}" type="presParOf" srcId="{3B3BE3E9-0ACC-4490-8757-5FDEFD563192}" destId="{06B1C83E-C71A-4FA3-91ED-A5C418DC62E7}" srcOrd="15" destOrd="0" presId="urn:microsoft.com/office/officeart/2005/8/layout/cycle6"/>
    <dgm:cxn modelId="{76B1ACF1-E10A-4737-8369-B5FB741785F0}" type="presParOf" srcId="{3B3BE3E9-0ACC-4490-8757-5FDEFD563192}" destId="{03B7A478-0BE3-4E89-9A75-B63FDD4EEF44}" srcOrd="16" destOrd="0" presId="urn:microsoft.com/office/officeart/2005/8/layout/cycle6"/>
    <dgm:cxn modelId="{6D523D6E-FA6C-466A-BB35-9DC7628A45E6}" type="presParOf" srcId="{3B3BE3E9-0ACC-4490-8757-5FDEFD563192}" destId="{D50776FD-F3B9-474E-BC8B-FE5161B8627F}" srcOrd="17" destOrd="0" presId="urn:microsoft.com/office/officeart/2005/8/layout/cycle6"/>
    <dgm:cxn modelId="{B4B5C428-E96A-48D4-8E10-491F94999702}" type="presParOf" srcId="{3B3BE3E9-0ACC-4490-8757-5FDEFD563192}" destId="{BB03DED9-EC1E-4004-907A-D84364D74E8B}" srcOrd="18" destOrd="0" presId="urn:microsoft.com/office/officeart/2005/8/layout/cycle6"/>
    <dgm:cxn modelId="{7B7A2629-7E4B-447B-BB94-3F2A19FF92EC}" type="presParOf" srcId="{3B3BE3E9-0ACC-4490-8757-5FDEFD563192}" destId="{8EED4B04-6F5D-49F1-93C3-E7049A9522E4}" srcOrd="19" destOrd="0" presId="urn:microsoft.com/office/officeart/2005/8/layout/cycle6"/>
    <dgm:cxn modelId="{B3535E4C-3288-441E-BFB2-C0AF4C8F7383}" type="presParOf" srcId="{3B3BE3E9-0ACC-4490-8757-5FDEFD563192}" destId="{CCB361CD-9CDC-4866-B0C9-747BE21D49FA}" srcOrd="20" destOrd="0" presId="urn:microsoft.com/office/officeart/2005/8/layout/cycle6"/>
    <dgm:cxn modelId="{27FD1C9D-6D93-4F49-9942-30980E630FC7}" type="presParOf" srcId="{3B3BE3E9-0ACC-4490-8757-5FDEFD563192}" destId="{C371EC86-063A-461D-BA07-BCDE5923EAE5}" srcOrd="21" destOrd="0" presId="urn:microsoft.com/office/officeart/2005/8/layout/cycle6"/>
    <dgm:cxn modelId="{FBFE9542-D68D-4969-83F0-82FF1B9C339F}" type="presParOf" srcId="{3B3BE3E9-0ACC-4490-8757-5FDEFD563192}" destId="{FA703627-CFBA-4A4F-B3DB-ED5A73949FAA}" srcOrd="22" destOrd="0" presId="urn:microsoft.com/office/officeart/2005/8/layout/cycle6"/>
    <dgm:cxn modelId="{6851FCBF-835A-465B-B242-D8CAF4847901}" type="presParOf" srcId="{3B3BE3E9-0ACC-4490-8757-5FDEFD563192}" destId="{84A12BD8-6BC9-48CE-BCAB-704B31781BBF}" srcOrd="23" destOrd="0" presId="urn:microsoft.com/office/officeart/2005/8/layout/cycle6"/>
    <dgm:cxn modelId="{208FA598-143D-451A-9E31-CC88719BEC43}" type="presParOf" srcId="{3B3BE3E9-0ACC-4490-8757-5FDEFD563192}" destId="{FC19CF38-7FA4-464C-9047-C77D5264704E}" srcOrd="24" destOrd="0" presId="urn:microsoft.com/office/officeart/2005/8/layout/cycle6"/>
    <dgm:cxn modelId="{C1FB70B6-CFAC-4B6F-8CB9-9CBD2B30B440}" type="presParOf" srcId="{3B3BE3E9-0ACC-4490-8757-5FDEFD563192}" destId="{DAC5E7B9-D6AD-49F3-A2DE-EF31704945B9}" srcOrd="25" destOrd="0" presId="urn:microsoft.com/office/officeart/2005/8/layout/cycle6"/>
    <dgm:cxn modelId="{0E09E02A-78A1-48EF-A83F-064FA3F66C2E}" type="presParOf" srcId="{3B3BE3E9-0ACC-4490-8757-5FDEFD563192}" destId="{5CC300D6-D98E-4C0A-89A8-41DEAF195D50}" srcOrd="26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7C78A2D-91B2-4FA5-A165-23371A85712D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</dgm:pt>
    <dgm:pt modelId="{6E56CB7E-6E1B-490B-99E1-F4676087EC6E}">
      <dgm:prSet phldrT="[Texte]" custT="1"/>
      <dgm:spPr/>
      <dgm:t>
        <a:bodyPr/>
        <a:lstStyle/>
        <a:p>
          <a:pPr algn="l"/>
          <a:r>
            <a:rPr lang="fr-FR" sz="1400" b="0" u="none" dirty="0"/>
            <a:t>Contexte</a:t>
          </a:r>
        </a:p>
      </dgm:t>
    </dgm:pt>
    <dgm:pt modelId="{39C584F0-CCB1-4C49-B3B4-E5B0C52DD6AF}" type="par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F236811C-8142-45EC-B78F-16A1284E4AF5}" type="sib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86B8EBE6-9A7E-4796-A194-B3A6C6C013D3}">
      <dgm:prSet phldrT="[Texte]" custT="1"/>
      <dgm:spPr/>
      <dgm:t>
        <a:bodyPr/>
        <a:lstStyle/>
        <a:p>
          <a:pPr algn="l"/>
          <a:r>
            <a:rPr lang="fr-FR" sz="1400" dirty="0"/>
            <a:t>Terrain</a:t>
          </a:r>
        </a:p>
      </dgm:t>
    </dgm:pt>
    <dgm:pt modelId="{0E8FC962-0D6F-4CB4-855A-7336DAE92B85}" type="par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C2260167-EAE3-4252-8811-222444104FB6}" type="sib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8B8388F0-2C11-4BE5-94D4-82F537E18BC9}">
      <dgm:prSet phldrT="[Texte]" custT="1"/>
      <dgm:spPr/>
      <dgm:t>
        <a:bodyPr/>
        <a:lstStyle/>
        <a:p>
          <a:pPr algn="l"/>
          <a:r>
            <a:rPr lang="fr-FR" sz="1400" b="0" u="none" dirty="0"/>
            <a:t>Théorie</a:t>
          </a:r>
        </a:p>
      </dgm:t>
    </dgm:pt>
    <dgm:pt modelId="{B17A4D5D-1835-4D47-A474-1C4159985563}" type="par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E48F0BF0-F790-4056-AD0C-8B96EFFE5A75}" type="sib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5BDF0EEA-DAEB-4860-9302-EE2958EFD8D6}">
      <dgm:prSet phldrT="[Texte]" custT="1"/>
      <dgm:spPr/>
      <dgm:t>
        <a:bodyPr/>
        <a:lstStyle/>
        <a:p>
          <a:pPr algn="l"/>
          <a:r>
            <a:rPr lang="fr-FR" sz="1400" b="0" u="none" dirty="0"/>
            <a:t>Méthodologie</a:t>
          </a:r>
        </a:p>
      </dgm:t>
    </dgm:pt>
    <dgm:pt modelId="{7F28516C-9020-49B3-AD6B-582429ECA2F9}" type="par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D5D4C488-ACEB-4154-A381-DFAAE3D6AE2F}" type="sib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0AEC29CD-7DDB-45E8-B8E2-DEB727E83A78}">
      <dgm:prSet phldrT="[Texte]" custT="1"/>
      <dgm:spPr/>
      <dgm:t>
        <a:bodyPr/>
        <a:lstStyle/>
        <a:p>
          <a:pPr algn="l"/>
          <a:r>
            <a:rPr lang="fr-FR" sz="1400" dirty="0"/>
            <a:t>Définition</a:t>
          </a:r>
        </a:p>
      </dgm:t>
    </dgm:pt>
    <dgm:pt modelId="{57728449-27C9-4488-9354-5C218F529E37}" type="par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1E7A4270-A6EA-48FF-90ED-65F66C068E25}" type="sib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618200B5-C9C3-4492-B0CC-0452F4F4288E}">
      <dgm:prSet custT="1"/>
      <dgm:spPr/>
      <dgm:t>
        <a:bodyPr/>
        <a:lstStyle/>
        <a:p>
          <a:pPr algn="l"/>
          <a:r>
            <a:rPr lang="fr-FR" sz="1400" b="0" u="none" dirty="0"/>
            <a:t>Résultats</a:t>
          </a:r>
        </a:p>
      </dgm:t>
    </dgm:pt>
    <dgm:pt modelId="{7F7D06F0-BCE8-47F8-B5AB-58BB1565FB1F}" type="par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FCDF81B7-DCF3-45CC-97CB-B492F7AD114D}" type="sib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E42408DD-1833-4085-A3B7-D0D9FDF9606E}">
      <dgm:prSet custT="1"/>
      <dgm:spPr/>
      <dgm:t>
        <a:bodyPr/>
        <a:lstStyle/>
        <a:p>
          <a:pPr algn="l"/>
          <a:r>
            <a:rPr lang="fr-FR" sz="1400" b="1" u="sng" dirty="0"/>
            <a:t>Littérature</a:t>
          </a:r>
        </a:p>
      </dgm:t>
    </dgm:pt>
    <dgm:pt modelId="{F7988F0B-FF08-452F-9F34-C6FDA983BF08}" type="par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7D0DCD27-0A35-4EC3-9E64-E5968641E76A}" type="sib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29A21ED5-A614-4128-B116-5F6EDB6E19FA}">
      <dgm:prSet custT="1"/>
      <dgm:spPr/>
      <dgm:t>
        <a:bodyPr/>
        <a:lstStyle/>
        <a:p>
          <a:pPr algn="l"/>
          <a:r>
            <a:rPr lang="fr-FR" sz="1400" dirty="0"/>
            <a:t>Perspectives</a:t>
          </a:r>
        </a:p>
      </dgm:t>
    </dgm:pt>
    <dgm:pt modelId="{9DFE98C4-355D-460E-BF32-8A9F3C8F8D69}" type="parTrans" cxnId="{8479AB09-EED5-450E-A9A0-DD35034B03A1}">
      <dgm:prSet/>
      <dgm:spPr/>
      <dgm:t>
        <a:bodyPr/>
        <a:lstStyle/>
        <a:p>
          <a:pPr algn="l"/>
          <a:endParaRPr lang="fr-FR" sz="1400"/>
        </a:p>
      </dgm:t>
    </dgm:pt>
    <dgm:pt modelId="{AA0B6EB5-2C59-4D47-8373-675ECDC3419B}" type="sibTrans" cxnId="{8479AB09-EED5-450E-A9A0-DD35034B03A1}">
      <dgm:prSet/>
      <dgm:spPr/>
      <dgm:t>
        <a:bodyPr/>
        <a:lstStyle/>
        <a:p>
          <a:pPr algn="l"/>
          <a:endParaRPr lang="fr-FR" sz="1400"/>
        </a:p>
      </dgm:t>
    </dgm:pt>
    <dgm:pt modelId="{87A72B56-63FD-4F5C-8127-2AB461466590}" type="pres">
      <dgm:prSet presAssocID="{37C78A2D-91B2-4FA5-A165-23371A85712D}" presName="Name0" presStyleCnt="0">
        <dgm:presLayoutVars>
          <dgm:dir/>
          <dgm:resizeHandles val="exact"/>
        </dgm:presLayoutVars>
      </dgm:prSet>
      <dgm:spPr/>
    </dgm:pt>
    <dgm:pt modelId="{B72FDE16-CB05-4937-AC8C-96F70F7FDAE7}" type="pres">
      <dgm:prSet presAssocID="{6E56CB7E-6E1B-490B-99E1-F4676087EC6E}" presName="parTxOnly" presStyleLbl="node1" presStyleIdx="0" presStyleCnt="8" custScaleX="53092">
        <dgm:presLayoutVars>
          <dgm:bulletEnabled val="1"/>
        </dgm:presLayoutVars>
      </dgm:prSet>
      <dgm:spPr/>
    </dgm:pt>
    <dgm:pt modelId="{33DEAB44-E703-4AAA-8CE3-DAFAFE964C87}" type="pres">
      <dgm:prSet presAssocID="{F236811C-8142-45EC-B78F-16A1284E4AF5}" presName="parSpace" presStyleCnt="0"/>
      <dgm:spPr/>
    </dgm:pt>
    <dgm:pt modelId="{F15C47DC-E696-4BAE-A53D-7619F78D6199}" type="pres">
      <dgm:prSet presAssocID="{86B8EBE6-9A7E-4796-A194-B3A6C6C013D3}" presName="parTxOnly" presStyleLbl="node1" presStyleIdx="1" presStyleCnt="8" custScaleX="67163">
        <dgm:presLayoutVars>
          <dgm:bulletEnabled val="1"/>
        </dgm:presLayoutVars>
      </dgm:prSet>
      <dgm:spPr/>
    </dgm:pt>
    <dgm:pt modelId="{B187E88E-2F85-4810-84A1-D3E1B9A93D12}" type="pres">
      <dgm:prSet presAssocID="{C2260167-EAE3-4252-8811-222444104FB6}" presName="parSpace" presStyleCnt="0"/>
      <dgm:spPr/>
    </dgm:pt>
    <dgm:pt modelId="{B2509D45-22E2-4C0A-9158-45183AC7EA33}" type="pres">
      <dgm:prSet presAssocID="{8B8388F0-2C11-4BE5-94D4-82F537E18BC9}" presName="parTxOnly" presStyleLbl="node1" presStyleIdx="2" presStyleCnt="8" custScaleX="42797">
        <dgm:presLayoutVars>
          <dgm:bulletEnabled val="1"/>
        </dgm:presLayoutVars>
      </dgm:prSet>
      <dgm:spPr/>
    </dgm:pt>
    <dgm:pt modelId="{256E8FFB-6A78-4E80-9E6E-EC22F2EE49C3}" type="pres">
      <dgm:prSet presAssocID="{E48F0BF0-F790-4056-AD0C-8B96EFFE5A75}" presName="parSpace" presStyleCnt="0"/>
      <dgm:spPr/>
    </dgm:pt>
    <dgm:pt modelId="{B6A834EA-98A6-4C18-BFDB-639B096F5625}" type="pres">
      <dgm:prSet presAssocID="{5BDF0EEA-DAEB-4860-9302-EE2958EFD8D6}" presName="parTxOnly" presStyleLbl="node1" presStyleIdx="3" presStyleCnt="8" custScaleX="85067">
        <dgm:presLayoutVars>
          <dgm:bulletEnabled val="1"/>
        </dgm:presLayoutVars>
      </dgm:prSet>
      <dgm:spPr/>
    </dgm:pt>
    <dgm:pt modelId="{9F530C14-8BD0-491B-958E-6789E77ACD63}" type="pres">
      <dgm:prSet presAssocID="{D5D4C488-ACEB-4154-A381-DFAAE3D6AE2F}" presName="parSpace" presStyleCnt="0"/>
      <dgm:spPr/>
    </dgm:pt>
    <dgm:pt modelId="{AE5106E6-8505-4090-8462-1C5CE90644D8}" type="pres">
      <dgm:prSet presAssocID="{618200B5-C9C3-4492-B0CC-0452F4F4288E}" presName="parTxOnly" presStyleLbl="node1" presStyleIdx="4" presStyleCnt="8" custScaleX="66143">
        <dgm:presLayoutVars>
          <dgm:bulletEnabled val="1"/>
        </dgm:presLayoutVars>
      </dgm:prSet>
      <dgm:spPr/>
    </dgm:pt>
    <dgm:pt modelId="{A35BEB14-CD1E-4FF5-AF37-E9FD74474109}" type="pres">
      <dgm:prSet presAssocID="{FCDF81B7-DCF3-45CC-97CB-B492F7AD114D}" presName="parSpace" presStyleCnt="0"/>
      <dgm:spPr/>
    </dgm:pt>
    <dgm:pt modelId="{A456D0AF-C2F3-4157-8223-A409E934801B}" type="pres">
      <dgm:prSet presAssocID="{0AEC29CD-7DDB-45E8-B8E2-DEB727E83A78}" presName="parTxOnly" presStyleLbl="node1" presStyleIdx="5" presStyleCnt="8" custScaleX="85285">
        <dgm:presLayoutVars>
          <dgm:bulletEnabled val="1"/>
        </dgm:presLayoutVars>
      </dgm:prSet>
      <dgm:spPr/>
    </dgm:pt>
    <dgm:pt modelId="{FADB969E-12C8-4AA5-BC4C-0333A7E6ABC7}" type="pres">
      <dgm:prSet presAssocID="{1E7A4270-A6EA-48FF-90ED-65F66C068E25}" presName="parSpace" presStyleCnt="0"/>
      <dgm:spPr/>
    </dgm:pt>
    <dgm:pt modelId="{54B47C31-18BE-4987-B2C3-4B67BFE5DBAF}" type="pres">
      <dgm:prSet presAssocID="{E42408DD-1833-4085-A3B7-D0D9FDF9606E}" presName="parTxOnly" presStyleLbl="node1" presStyleIdx="6" presStyleCnt="8" custScaleX="65004">
        <dgm:presLayoutVars>
          <dgm:bulletEnabled val="1"/>
        </dgm:presLayoutVars>
      </dgm:prSet>
      <dgm:spPr/>
    </dgm:pt>
    <dgm:pt modelId="{21254DE0-4046-4F2E-8855-A90F43A3E051}" type="pres">
      <dgm:prSet presAssocID="{7D0DCD27-0A35-4EC3-9E64-E5968641E76A}" presName="parSpace" presStyleCnt="0"/>
      <dgm:spPr/>
    </dgm:pt>
    <dgm:pt modelId="{68A5BE87-EAF2-49EF-952A-CD7F08C830FF}" type="pres">
      <dgm:prSet presAssocID="{29A21ED5-A614-4128-B116-5F6EDB6E19FA}" presName="parTxOnly" presStyleLbl="node1" presStyleIdx="7" presStyleCnt="8" custScaleX="65707">
        <dgm:presLayoutVars>
          <dgm:bulletEnabled val="1"/>
        </dgm:presLayoutVars>
      </dgm:prSet>
      <dgm:spPr/>
    </dgm:pt>
  </dgm:ptLst>
  <dgm:cxnLst>
    <dgm:cxn modelId="{1C5B1407-E8C8-46E6-ABF2-162E687D99CB}" type="presOf" srcId="{E42408DD-1833-4085-A3B7-D0D9FDF9606E}" destId="{54B47C31-18BE-4987-B2C3-4B67BFE5DBAF}" srcOrd="0" destOrd="0" presId="urn:microsoft.com/office/officeart/2005/8/layout/hChevron3"/>
    <dgm:cxn modelId="{8479AB09-EED5-450E-A9A0-DD35034B03A1}" srcId="{37C78A2D-91B2-4FA5-A165-23371A85712D}" destId="{29A21ED5-A614-4128-B116-5F6EDB6E19FA}" srcOrd="7" destOrd="0" parTransId="{9DFE98C4-355D-460E-BF32-8A9F3C8F8D69}" sibTransId="{AA0B6EB5-2C59-4D47-8373-675ECDC3419B}"/>
    <dgm:cxn modelId="{19624D0A-3B61-44B0-9A2D-3B50DD163213}" type="presOf" srcId="{86B8EBE6-9A7E-4796-A194-B3A6C6C013D3}" destId="{F15C47DC-E696-4BAE-A53D-7619F78D6199}" srcOrd="0" destOrd="0" presId="urn:microsoft.com/office/officeart/2005/8/layout/hChevron3"/>
    <dgm:cxn modelId="{87F77821-00C5-4713-B222-F276053319AD}" type="presOf" srcId="{5BDF0EEA-DAEB-4860-9302-EE2958EFD8D6}" destId="{B6A834EA-98A6-4C18-BFDB-639B096F5625}" srcOrd="0" destOrd="0" presId="urn:microsoft.com/office/officeart/2005/8/layout/hChevron3"/>
    <dgm:cxn modelId="{0036CA24-28F6-4A18-A5F4-9C78A66BD303}" srcId="{37C78A2D-91B2-4FA5-A165-23371A85712D}" destId="{6E56CB7E-6E1B-490B-99E1-F4676087EC6E}" srcOrd="0" destOrd="0" parTransId="{39C584F0-CCB1-4C49-B3B4-E5B0C52DD6AF}" sibTransId="{F236811C-8142-45EC-B78F-16A1284E4AF5}"/>
    <dgm:cxn modelId="{25707473-0730-41EA-8396-7D40A2A99E8F}" srcId="{37C78A2D-91B2-4FA5-A165-23371A85712D}" destId="{5BDF0EEA-DAEB-4860-9302-EE2958EFD8D6}" srcOrd="3" destOrd="0" parTransId="{7F28516C-9020-49B3-AD6B-582429ECA2F9}" sibTransId="{D5D4C488-ACEB-4154-A381-DFAAE3D6AE2F}"/>
    <dgm:cxn modelId="{A4E59854-3250-490C-8DAE-BECDF28048DA}" srcId="{37C78A2D-91B2-4FA5-A165-23371A85712D}" destId="{8B8388F0-2C11-4BE5-94D4-82F537E18BC9}" srcOrd="2" destOrd="0" parTransId="{B17A4D5D-1835-4D47-A474-1C4159985563}" sibTransId="{E48F0BF0-F790-4056-AD0C-8B96EFFE5A75}"/>
    <dgm:cxn modelId="{2430127A-6202-4462-B6DB-A16694DF0448}" type="presOf" srcId="{6E56CB7E-6E1B-490B-99E1-F4676087EC6E}" destId="{B72FDE16-CB05-4937-AC8C-96F70F7FDAE7}" srcOrd="0" destOrd="0" presId="urn:microsoft.com/office/officeart/2005/8/layout/hChevron3"/>
    <dgm:cxn modelId="{13F27C81-8FBD-4586-B730-E8D3F06BB5BB}" type="presOf" srcId="{0AEC29CD-7DDB-45E8-B8E2-DEB727E83A78}" destId="{A456D0AF-C2F3-4157-8223-A409E934801B}" srcOrd="0" destOrd="0" presId="urn:microsoft.com/office/officeart/2005/8/layout/hChevron3"/>
    <dgm:cxn modelId="{F4D42188-AAAD-4D20-91B8-4350E1C43238}" type="presOf" srcId="{37C78A2D-91B2-4FA5-A165-23371A85712D}" destId="{87A72B56-63FD-4F5C-8127-2AB461466590}" srcOrd="0" destOrd="0" presId="urn:microsoft.com/office/officeart/2005/8/layout/hChevron3"/>
    <dgm:cxn modelId="{09363789-4C79-4E48-878F-319B80E26AA1}" type="presOf" srcId="{618200B5-C9C3-4492-B0CC-0452F4F4288E}" destId="{AE5106E6-8505-4090-8462-1C5CE90644D8}" srcOrd="0" destOrd="0" presId="urn:microsoft.com/office/officeart/2005/8/layout/hChevron3"/>
    <dgm:cxn modelId="{56249691-40BA-4B7D-9B12-159053BA671C}" type="presOf" srcId="{8B8388F0-2C11-4BE5-94D4-82F537E18BC9}" destId="{B2509D45-22E2-4C0A-9158-45183AC7EA33}" srcOrd="0" destOrd="0" presId="urn:microsoft.com/office/officeart/2005/8/layout/hChevron3"/>
    <dgm:cxn modelId="{01F3EA94-CFB9-4B58-A4F6-E279DFA9B7FC}" srcId="{37C78A2D-91B2-4FA5-A165-23371A85712D}" destId="{E42408DD-1833-4085-A3B7-D0D9FDF9606E}" srcOrd="6" destOrd="0" parTransId="{F7988F0B-FF08-452F-9F34-C6FDA983BF08}" sibTransId="{7D0DCD27-0A35-4EC3-9E64-E5968641E76A}"/>
    <dgm:cxn modelId="{557A20A7-7F92-4085-A7E4-3FEAF0632F96}" srcId="{37C78A2D-91B2-4FA5-A165-23371A85712D}" destId="{0AEC29CD-7DDB-45E8-B8E2-DEB727E83A78}" srcOrd="5" destOrd="0" parTransId="{57728449-27C9-4488-9354-5C218F529E37}" sibTransId="{1E7A4270-A6EA-48FF-90ED-65F66C068E25}"/>
    <dgm:cxn modelId="{03E83FC3-77D3-4D70-B920-6A4FF2D89178}" srcId="{37C78A2D-91B2-4FA5-A165-23371A85712D}" destId="{618200B5-C9C3-4492-B0CC-0452F4F4288E}" srcOrd="4" destOrd="0" parTransId="{7F7D06F0-BCE8-47F8-B5AB-58BB1565FB1F}" sibTransId="{FCDF81B7-DCF3-45CC-97CB-B492F7AD114D}"/>
    <dgm:cxn modelId="{432CBAD7-4A6C-4BA9-B242-1682DAB0D77A}" type="presOf" srcId="{29A21ED5-A614-4128-B116-5F6EDB6E19FA}" destId="{68A5BE87-EAF2-49EF-952A-CD7F08C830FF}" srcOrd="0" destOrd="0" presId="urn:microsoft.com/office/officeart/2005/8/layout/hChevron3"/>
    <dgm:cxn modelId="{2D051DFF-3F9F-41C3-AB1C-28D2AFA6AC25}" srcId="{37C78A2D-91B2-4FA5-A165-23371A85712D}" destId="{86B8EBE6-9A7E-4796-A194-B3A6C6C013D3}" srcOrd="1" destOrd="0" parTransId="{0E8FC962-0D6F-4CB4-855A-7336DAE92B85}" sibTransId="{C2260167-EAE3-4252-8811-222444104FB6}"/>
    <dgm:cxn modelId="{CE367DE9-AF9E-45F7-B626-705F9E4BDCE3}" type="presParOf" srcId="{87A72B56-63FD-4F5C-8127-2AB461466590}" destId="{B72FDE16-CB05-4937-AC8C-96F70F7FDAE7}" srcOrd="0" destOrd="0" presId="urn:microsoft.com/office/officeart/2005/8/layout/hChevron3"/>
    <dgm:cxn modelId="{037DA879-C3CF-428F-B5EA-33FBED9EF1D9}" type="presParOf" srcId="{87A72B56-63FD-4F5C-8127-2AB461466590}" destId="{33DEAB44-E703-4AAA-8CE3-DAFAFE964C87}" srcOrd="1" destOrd="0" presId="urn:microsoft.com/office/officeart/2005/8/layout/hChevron3"/>
    <dgm:cxn modelId="{09666CC4-EA2F-42CF-B837-ABB92573BD89}" type="presParOf" srcId="{87A72B56-63FD-4F5C-8127-2AB461466590}" destId="{F15C47DC-E696-4BAE-A53D-7619F78D6199}" srcOrd="2" destOrd="0" presId="urn:microsoft.com/office/officeart/2005/8/layout/hChevron3"/>
    <dgm:cxn modelId="{D873766D-F305-410B-AD31-0DF981FD33B0}" type="presParOf" srcId="{87A72B56-63FD-4F5C-8127-2AB461466590}" destId="{B187E88E-2F85-4810-84A1-D3E1B9A93D12}" srcOrd="3" destOrd="0" presId="urn:microsoft.com/office/officeart/2005/8/layout/hChevron3"/>
    <dgm:cxn modelId="{B693FAAD-401A-415D-9BCD-0004CC10933F}" type="presParOf" srcId="{87A72B56-63FD-4F5C-8127-2AB461466590}" destId="{B2509D45-22E2-4C0A-9158-45183AC7EA33}" srcOrd="4" destOrd="0" presId="urn:microsoft.com/office/officeart/2005/8/layout/hChevron3"/>
    <dgm:cxn modelId="{F2C3D71F-73CD-4454-984F-E5F516B3652A}" type="presParOf" srcId="{87A72B56-63FD-4F5C-8127-2AB461466590}" destId="{256E8FFB-6A78-4E80-9E6E-EC22F2EE49C3}" srcOrd="5" destOrd="0" presId="urn:microsoft.com/office/officeart/2005/8/layout/hChevron3"/>
    <dgm:cxn modelId="{EAD15FDE-F1DB-4BD8-82BE-E3020E41583C}" type="presParOf" srcId="{87A72B56-63FD-4F5C-8127-2AB461466590}" destId="{B6A834EA-98A6-4C18-BFDB-639B096F5625}" srcOrd="6" destOrd="0" presId="urn:microsoft.com/office/officeart/2005/8/layout/hChevron3"/>
    <dgm:cxn modelId="{554072DA-9106-4776-A617-403D0ABDA131}" type="presParOf" srcId="{87A72B56-63FD-4F5C-8127-2AB461466590}" destId="{9F530C14-8BD0-491B-958E-6789E77ACD63}" srcOrd="7" destOrd="0" presId="urn:microsoft.com/office/officeart/2005/8/layout/hChevron3"/>
    <dgm:cxn modelId="{F6805574-AF00-4A5E-BB59-6457AD4E562A}" type="presParOf" srcId="{87A72B56-63FD-4F5C-8127-2AB461466590}" destId="{AE5106E6-8505-4090-8462-1C5CE90644D8}" srcOrd="8" destOrd="0" presId="urn:microsoft.com/office/officeart/2005/8/layout/hChevron3"/>
    <dgm:cxn modelId="{F648E637-B87F-4B5B-90B9-390817518C18}" type="presParOf" srcId="{87A72B56-63FD-4F5C-8127-2AB461466590}" destId="{A35BEB14-CD1E-4FF5-AF37-E9FD74474109}" srcOrd="9" destOrd="0" presId="urn:microsoft.com/office/officeart/2005/8/layout/hChevron3"/>
    <dgm:cxn modelId="{A3AEF71D-F80A-4E96-AB27-D242B1971C84}" type="presParOf" srcId="{87A72B56-63FD-4F5C-8127-2AB461466590}" destId="{A456D0AF-C2F3-4157-8223-A409E934801B}" srcOrd="10" destOrd="0" presId="urn:microsoft.com/office/officeart/2005/8/layout/hChevron3"/>
    <dgm:cxn modelId="{01C2DCFD-F123-4463-AAFA-47FB2EE51456}" type="presParOf" srcId="{87A72B56-63FD-4F5C-8127-2AB461466590}" destId="{FADB969E-12C8-4AA5-BC4C-0333A7E6ABC7}" srcOrd="11" destOrd="0" presId="urn:microsoft.com/office/officeart/2005/8/layout/hChevron3"/>
    <dgm:cxn modelId="{657F0C89-2DEA-42C7-B22C-7228EE2A0CC0}" type="presParOf" srcId="{87A72B56-63FD-4F5C-8127-2AB461466590}" destId="{54B47C31-18BE-4987-B2C3-4B67BFE5DBAF}" srcOrd="12" destOrd="0" presId="urn:microsoft.com/office/officeart/2005/8/layout/hChevron3"/>
    <dgm:cxn modelId="{F2E55A40-053C-4820-B075-2EA3B1EF11D7}" type="presParOf" srcId="{87A72B56-63FD-4F5C-8127-2AB461466590}" destId="{21254DE0-4046-4F2E-8855-A90F43A3E051}" srcOrd="13" destOrd="0" presId="urn:microsoft.com/office/officeart/2005/8/layout/hChevron3"/>
    <dgm:cxn modelId="{BA2BFDAC-AF74-4BDD-A62A-47CACC81A55C}" type="presParOf" srcId="{87A72B56-63FD-4F5C-8127-2AB461466590}" destId="{68A5BE87-EAF2-49EF-952A-CD7F08C830FF}" srcOrd="1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438DE19-6F0D-4CCA-A860-2833B621E27C}" type="doc">
      <dgm:prSet loTypeId="urn:microsoft.com/office/officeart/2005/8/layout/arrow5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fr-FR"/>
        </a:p>
      </dgm:t>
    </dgm:pt>
    <dgm:pt modelId="{2E083378-A8FC-45D6-B0EC-1183806A3A0A}">
      <dgm:prSet phldrT="[Texte]" custT="1"/>
      <dgm:spPr/>
      <dgm:t>
        <a:bodyPr/>
        <a:lstStyle/>
        <a:p>
          <a:r>
            <a:rPr lang="fr-FR" sz="1800" dirty="0"/>
            <a:t>Immersion en plein air + fort degré de naturalité</a:t>
          </a:r>
        </a:p>
      </dgm:t>
    </dgm:pt>
    <dgm:pt modelId="{9546D87F-0D6C-4488-BB44-B78EC4E1493F}" type="parTrans" cxnId="{7507D905-D58E-4A6C-A2C7-7BB8C1DE5AFC}">
      <dgm:prSet/>
      <dgm:spPr/>
      <dgm:t>
        <a:bodyPr/>
        <a:lstStyle/>
        <a:p>
          <a:endParaRPr lang="fr-FR"/>
        </a:p>
      </dgm:t>
    </dgm:pt>
    <dgm:pt modelId="{E9DE8A98-320E-45FD-9811-200CF963DC0F}" type="sibTrans" cxnId="{7507D905-D58E-4A6C-A2C7-7BB8C1DE5AFC}">
      <dgm:prSet/>
      <dgm:spPr/>
      <dgm:t>
        <a:bodyPr/>
        <a:lstStyle/>
        <a:p>
          <a:endParaRPr lang="fr-FR"/>
        </a:p>
      </dgm:t>
    </dgm:pt>
    <dgm:pt modelId="{A883AD59-A554-40D4-9590-8BCF7C9B5341}">
      <dgm:prSet phldrT="[Texte]" custT="1"/>
      <dgm:spPr/>
      <dgm:t>
        <a:bodyPr/>
        <a:lstStyle/>
        <a:p>
          <a:r>
            <a:rPr lang="fr-FR" sz="1800" dirty="0"/>
            <a:t>Sortir de la zone de confort -&gt; dégout, peur, etc.</a:t>
          </a:r>
        </a:p>
      </dgm:t>
    </dgm:pt>
    <dgm:pt modelId="{D8EB371C-A25F-491E-9EAD-BC198CB49158}" type="parTrans" cxnId="{672D704E-7443-41B3-A12C-E1D3EFA7AF3E}">
      <dgm:prSet/>
      <dgm:spPr/>
      <dgm:t>
        <a:bodyPr/>
        <a:lstStyle/>
        <a:p>
          <a:endParaRPr lang="fr-FR"/>
        </a:p>
      </dgm:t>
    </dgm:pt>
    <dgm:pt modelId="{022CE9BC-9F80-4CB1-AF82-BE59EC3AEA81}" type="sibTrans" cxnId="{672D704E-7443-41B3-A12C-E1D3EFA7AF3E}">
      <dgm:prSet/>
      <dgm:spPr/>
      <dgm:t>
        <a:bodyPr/>
        <a:lstStyle/>
        <a:p>
          <a:endParaRPr lang="fr-FR"/>
        </a:p>
      </dgm:t>
    </dgm:pt>
    <dgm:pt modelId="{C8FE09A1-9A6F-414F-B68B-9ED62F38A7AC}" type="pres">
      <dgm:prSet presAssocID="{E438DE19-6F0D-4CCA-A860-2833B621E27C}" presName="diagram" presStyleCnt="0">
        <dgm:presLayoutVars>
          <dgm:dir/>
          <dgm:resizeHandles val="exact"/>
        </dgm:presLayoutVars>
      </dgm:prSet>
      <dgm:spPr/>
    </dgm:pt>
    <dgm:pt modelId="{7E847C31-07EC-4C73-9C77-BA1F5EB5E22A}" type="pres">
      <dgm:prSet presAssocID="{2E083378-A8FC-45D6-B0EC-1183806A3A0A}" presName="arrow" presStyleLbl="node1" presStyleIdx="0" presStyleCnt="2" custScaleX="54521">
        <dgm:presLayoutVars>
          <dgm:bulletEnabled val="1"/>
        </dgm:presLayoutVars>
      </dgm:prSet>
      <dgm:spPr/>
    </dgm:pt>
    <dgm:pt modelId="{40A2424B-6A9C-4D22-A7F1-D18EC93518AB}" type="pres">
      <dgm:prSet presAssocID="{A883AD59-A554-40D4-9590-8BCF7C9B5341}" presName="arrow" presStyleLbl="node1" presStyleIdx="1" presStyleCnt="2" custScaleX="53475">
        <dgm:presLayoutVars>
          <dgm:bulletEnabled val="1"/>
        </dgm:presLayoutVars>
      </dgm:prSet>
      <dgm:spPr/>
    </dgm:pt>
  </dgm:ptLst>
  <dgm:cxnLst>
    <dgm:cxn modelId="{7507D905-D58E-4A6C-A2C7-7BB8C1DE5AFC}" srcId="{E438DE19-6F0D-4CCA-A860-2833B621E27C}" destId="{2E083378-A8FC-45D6-B0EC-1183806A3A0A}" srcOrd="0" destOrd="0" parTransId="{9546D87F-0D6C-4488-BB44-B78EC4E1493F}" sibTransId="{E9DE8A98-320E-45FD-9811-200CF963DC0F}"/>
    <dgm:cxn modelId="{672D704E-7443-41B3-A12C-E1D3EFA7AF3E}" srcId="{E438DE19-6F0D-4CCA-A860-2833B621E27C}" destId="{A883AD59-A554-40D4-9590-8BCF7C9B5341}" srcOrd="1" destOrd="0" parTransId="{D8EB371C-A25F-491E-9EAD-BC198CB49158}" sibTransId="{022CE9BC-9F80-4CB1-AF82-BE59EC3AEA81}"/>
    <dgm:cxn modelId="{E98FDF54-C792-4DA4-AFF7-B48626CB7FC1}" type="presOf" srcId="{A883AD59-A554-40D4-9590-8BCF7C9B5341}" destId="{40A2424B-6A9C-4D22-A7F1-D18EC93518AB}" srcOrd="0" destOrd="0" presId="urn:microsoft.com/office/officeart/2005/8/layout/arrow5"/>
    <dgm:cxn modelId="{54A1C49A-3A51-44FC-BDA6-01CF69058145}" type="presOf" srcId="{2E083378-A8FC-45D6-B0EC-1183806A3A0A}" destId="{7E847C31-07EC-4C73-9C77-BA1F5EB5E22A}" srcOrd="0" destOrd="0" presId="urn:microsoft.com/office/officeart/2005/8/layout/arrow5"/>
    <dgm:cxn modelId="{BB1F3BCF-336B-4278-8F01-392068DE0DF0}" type="presOf" srcId="{E438DE19-6F0D-4CCA-A860-2833B621E27C}" destId="{C8FE09A1-9A6F-414F-B68B-9ED62F38A7AC}" srcOrd="0" destOrd="0" presId="urn:microsoft.com/office/officeart/2005/8/layout/arrow5"/>
    <dgm:cxn modelId="{3C872E16-3035-4527-A080-035C50FD3BD6}" type="presParOf" srcId="{C8FE09A1-9A6F-414F-B68B-9ED62F38A7AC}" destId="{7E847C31-07EC-4C73-9C77-BA1F5EB5E22A}" srcOrd="0" destOrd="0" presId="urn:microsoft.com/office/officeart/2005/8/layout/arrow5"/>
    <dgm:cxn modelId="{98B848A3-3A7F-4DAC-8D5B-C413832F87E2}" type="presParOf" srcId="{C8FE09A1-9A6F-414F-B68B-9ED62F38A7AC}" destId="{40A2424B-6A9C-4D22-A7F1-D18EC93518AB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C78A2D-91B2-4FA5-A165-23371A85712D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</dgm:pt>
    <dgm:pt modelId="{6E56CB7E-6E1B-490B-99E1-F4676087EC6E}">
      <dgm:prSet phldrT="[Texte]" custT="1"/>
      <dgm:spPr/>
      <dgm:t>
        <a:bodyPr/>
        <a:lstStyle/>
        <a:p>
          <a:pPr algn="l"/>
          <a:r>
            <a:rPr lang="fr-FR" sz="1400" b="0" u="none" dirty="0"/>
            <a:t>Contexte</a:t>
          </a:r>
        </a:p>
      </dgm:t>
    </dgm:pt>
    <dgm:pt modelId="{39C584F0-CCB1-4C49-B3B4-E5B0C52DD6AF}" type="par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F236811C-8142-45EC-B78F-16A1284E4AF5}" type="sib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86B8EBE6-9A7E-4796-A194-B3A6C6C013D3}">
      <dgm:prSet phldrT="[Texte]" custT="1"/>
      <dgm:spPr/>
      <dgm:t>
        <a:bodyPr/>
        <a:lstStyle/>
        <a:p>
          <a:pPr algn="l"/>
          <a:r>
            <a:rPr lang="fr-FR" sz="1400" dirty="0"/>
            <a:t>Terrain</a:t>
          </a:r>
        </a:p>
      </dgm:t>
    </dgm:pt>
    <dgm:pt modelId="{0E8FC962-0D6F-4CB4-855A-7336DAE92B85}" type="par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C2260167-EAE3-4252-8811-222444104FB6}" type="sib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8B8388F0-2C11-4BE5-94D4-82F537E18BC9}">
      <dgm:prSet phldrT="[Texte]" custT="1"/>
      <dgm:spPr/>
      <dgm:t>
        <a:bodyPr/>
        <a:lstStyle/>
        <a:p>
          <a:pPr algn="l"/>
          <a:r>
            <a:rPr lang="fr-FR" sz="1400" b="1" u="sng" dirty="0"/>
            <a:t>Théorie</a:t>
          </a:r>
        </a:p>
      </dgm:t>
    </dgm:pt>
    <dgm:pt modelId="{B17A4D5D-1835-4D47-A474-1C4159985563}" type="par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E48F0BF0-F790-4056-AD0C-8B96EFFE5A75}" type="sib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5BDF0EEA-DAEB-4860-9302-EE2958EFD8D6}">
      <dgm:prSet phldrT="[Texte]" custT="1"/>
      <dgm:spPr/>
      <dgm:t>
        <a:bodyPr/>
        <a:lstStyle/>
        <a:p>
          <a:pPr algn="l"/>
          <a:r>
            <a:rPr lang="fr-FR" sz="1400" b="0" u="none" dirty="0"/>
            <a:t>Méthodologie</a:t>
          </a:r>
        </a:p>
      </dgm:t>
    </dgm:pt>
    <dgm:pt modelId="{7F28516C-9020-49B3-AD6B-582429ECA2F9}" type="par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D5D4C488-ACEB-4154-A381-DFAAE3D6AE2F}" type="sib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0AEC29CD-7DDB-45E8-B8E2-DEB727E83A78}">
      <dgm:prSet phldrT="[Texte]" custT="1"/>
      <dgm:spPr/>
      <dgm:t>
        <a:bodyPr/>
        <a:lstStyle/>
        <a:p>
          <a:pPr algn="l"/>
          <a:r>
            <a:rPr lang="fr-FR" sz="1400" dirty="0"/>
            <a:t>Définition</a:t>
          </a:r>
        </a:p>
      </dgm:t>
    </dgm:pt>
    <dgm:pt modelId="{57728449-27C9-4488-9354-5C218F529E37}" type="par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1E7A4270-A6EA-48FF-90ED-65F66C068E25}" type="sib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618200B5-C9C3-4492-B0CC-0452F4F4288E}">
      <dgm:prSet custT="1"/>
      <dgm:spPr/>
      <dgm:t>
        <a:bodyPr/>
        <a:lstStyle/>
        <a:p>
          <a:pPr algn="l"/>
          <a:r>
            <a:rPr lang="fr-FR" sz="1400" b="0" u="none" dirty="0"/>
            <a:t>Résultats</a:t>
          </a:r>
        </a:p>
      </dgm:t>
    </dgm:pt>
    <dgm:pt modelId="{7F7D06F0-BCE8-47F8-B5AB-58BB1565FB1F}" type="par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FCDF81B7-DCF3-45CC-97CB-B492F7AD114D}" type="sib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E42408DD-1833-4085-A3B7-D0D9FDF9606E}">
      <dgm:prSet custT="1"/>
      <dgm:spPr/>
      <dgm:t>
        <a:bodyPr/>
        <a:lstStyle/>
        <a:p>
          <a:pPr algn="l"/>
          <a:r>
            <a:rPr lang="fr-FR" sz="1400" dirty="0"/>
            <a:t>Littérature</a:t>
          </a:r>
        </a:p>
      </dgm:t>
    </dgm:pt>
    <dgm:pt modelId="{F7988F0B-FF08-452F-9F34-C6FDA983BF08}" type="par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7D0DCD27-0A35-4EC3-9E64-E5968641E76A}" type="sib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29A21ED5-A614-4128-B116-5F6EDB6E19FA}">
      <dgm:prSet custT="1"/>
      <dgm:spPr/>
      <dgm:t>
        <a:bodyPr/>
        <a:lstStyle/>
        <a:p>
          <a:pPr algn="l"/>
          <a:r>
            <a:rPr lang="fr-FR" sz="1400" dirty="0"/>
            <a:t>Perspectives</a:t>
          </a:r>
        </a:p>
      </dgm:t>
    </dgm:pt>
    <dgm:pt modelId="{9DFE98C4-355D-460E-BF32-8A9F3C8F8D69}" type="parTrans" cxnId="{8479AB09-EED5-450E-A9A0-DD35034B03A1}">
      <dgm:prSet/>
      <dgm:spPr/>
      <dgm:t>
        <a:bodyPr/>
        <a:lstStyle/>
        <a:p>
          <a:pPr algn="l"/>
          <a:endParaRPr lang="fr-FR" sz="1400"/>
        </a:p>
      </dgm:t>
    </dgm:pt>
    <dgm:pt modelId="{AA0B6EB5-2C59-4D47-8373-675ECDC3419B}" type="sibTrans" cxnId="{8479AB09-EED5-450E-A9A0-DD35034B03A1}">
      <dgm:prSet/>
      <dgm:spPr/>
      <dgm:t>
        <a:bodyPr/>
        <a:lstStyle/>
        <a:p>
          <a:pPr algn="l"/>
          <a:endParaRPr lang="fr-FR" sz="1400"/>
        </a:p>
      </dgm:t>
    </dgm:pt>
    <dgm:pt modelId="{87A72B56-63FD-4F5C-8127-2AB461466590}" type="pres">
      <dgm:prSet presAssocID="{37C78A2D-91B2-4FA5-A165-23371A85712D}" presName="Name0" presStyleCnt="0">
        <dgm:presLayoutVars>
          <dgm:dir/>
          <dgm:resizeHandles val="exact"/>
        </dgm:presLayoutVars>
      </dgm:prSet>
      <dgm:spPr/>
    </dgm:pt>
    <dgm:pt modelId="{B72FDE16-CB05-4937-AC8C-96F70F7FDAE7}" type="pres">
      <dgm:prSet presAssocID="{6E56CB7E-6E1B-490B-99E1-F4676087EC6E}" presName="parTxOnly" presStyleLbl="node1" presStyleIdx="0" presStyleCnt="8" custScaleX="53092">
        <dgm:presLayoutVars>
          <dgm:bulletEnabled val="1"/>
        </dgm:presLayoutVars>
      </dgm:prSet>
      <dgm:spPr/>
    </dgm:pt>
    <dgm:pt modelId="{33DEAB44-E703-4AAA-8CE3-DAFAFE964C87}" type="pres">
      <dgm:prSet presAssocID="{F236811C-8142-45EC-B78F-16A1284E4AF5}" presName="parSpace" presStyleCnt="0"/>
      <dgm:spPr/>
    </dgm:pt>
    <dgm:pt modelId="{F15C47DC-E696-4BAE-A53D-7619F78D6199}" type="pres">
      <dgm:prSet presAssocID="{86B8EBE6-9A7E-4796-A194-B3A6C6C013D3}" presName="parTxOnly" presStyleLbl="node1" presStyleIdx="1" presStyleCnt="8" custScaleX="67163">
        <dgm:presLayoutVars>
          <dgm:bulletEnabled val="1"/>
        </dgm:presLayoutVars>
      </dgm:prSet>
      <dgm:spPr/>
    </dgm:pt>
    <dgm:pt modelId="{B187E88E-2F85-4810-84A1-D3E1B9A93D12}" type="pres">
      <dgm:prSet presAssocID="{C2260167-EAE3-4252-8811-222444104FB6}" presName="parSpace" presStyleCnt="0"/>
      <dgm:spPr/>
    </dgm:pt>
    <dgm:pt modelId="{B2509D45-22E2-4C0A-9158-45183AC7EA33}" type="pres">
      <dgm:prSet presAssocID="{8B8388F0-2C11-4BE5-94D4-82F537E18BC9}" presName="parTxOnly" presStyleLbl="node1" presStyleIdx="2" presStyleCnt="8" custScaleX="42797">
        <dgm:presLayoutVars>
          <dgm:bulletEnabled val="1"/>
        </dgm:presLayoutVars>
      </dgm:prSet>
      <dgm:spPr/>
    </dgm:pt>
    <dgm:pt modelId="{256E8FFB-6A78-4E80-9E6E-EC22F2EE49C3}" type="pres">
      <dgm:prSet presAssocID="{E48F0BF0-F790-4056-AD0C-8B96EFFE5A75}" presName="parSpace" presStyleCnt="0"/>
      <dgm:spPr/>
    </dgm:pt>
    <dgm:pt modelId="{B6A834EA-98A6-4C18-BFDB-639B096F5625}" type="pres">
      <dgm:prSet presAssocID="{5BDF0EEA-DAEB-4860-9302-EE2958EFD8D6}" presName="parTxOnly" presStyleLbl="node1" presStyleIdx="3" presStyleCnt="8" custScaleX="85067">
        <dgm:presLayoutVars>
          <dgm:bulletEnabled val="1"/>
        </dgm:presLayoutVars>
      </dgm:prSet>
      <dgm:spPr/>
    </dgm:pt>
    <dgm:pt modelId="{9F530C14-8BD0-491B-958E-6789E77ACD63}" type="pres">
      <dgm:prSet presAssocID="{D5D4C488-ACEB-4154-A381-DFAAE3D6AE2F}" presName="parSpace" presStyleCnt="0"/>
      <dgm:spPr/>
    </dgm:pt>
    <dgm:pt modelId="{AE5106E6-8505-4090-8462-1C5CE90644D8}" type="pres">
      <dgm:prSet presAssocID="{618200B5-C9C3-4492-B0CC-0452F4F4288E}" presName="parTxOnly" presStyleLbl="node1" presStyleIdx="4" presStyleCnt="8" custScaleX="66143">
        <dgm:presLayoutVars>
          <dgm:bulletEnabled val="1"/>
        </dgm:presLayoutVars>
      </dgm:prSet>
      <dgm:spPr/>
    </dgm:pt>
    <dgm:pt modelId="{A35BEB14-CD1E-4FF5-AF37-E9FD74474109}" type="pres">
      <dgm:prSet presAssocID="{FCDF81B7-DCF3-45CC-97CB-B492F7AD114D}" presName="parSpace" presStyleCnt="0"/>
      <dgm:spPr/>
    </dgm:pt>
    <dgm:pt modelId="{A456D0AF-C2F3-4157-8223-A409E934801B}" type="pres">
      <dgm:prSet presAssocID="{0AEC29CD-7DDB-45E8-B8E2-DEB727E83A78}" presName="parTxOnly" presStyleLbl="node1" presStyleIdx="5" presStyleCnt="8" custScaleX="85285">
        <dgm:presLayoutVars>
          <dgm:bulletEnabled val="1"/>
        </dgm:presLayoutVars>
      </dgm:prSet>
      <dgm:spPr/>
    </dgm:pt>
    <dgm:pt modelId="{FADB969E-12C8-4AA5-BC4C-0333A7E6ABC7}" type="pres">
      <dgm:prSet presAssocID="{1E7A4270-A6EA-48FF-90ED-65F66C068E25}" presName="parSpace" presStyleCnt="0"/>
      <dgm:spPr/>
    </dgm:pt>
    <dgm:pt modelId="{54B47C31-18BE-4987-B2C3-4B67BFE5DBAF}" type="pres">
      <dgm:prSet presAssocID="{E42408DD-1833-4085-A3B7-D0D9FDF9606E}" presName="parTxOnly" presStyleLbl="node1" presStyleIdx="6" presStyleCnt="8" custScaleX="65004">
        <dgm:presLayoutVars>
          <dgm:bulletEnabled val="1"/>
        </dgm:presLayoutVars>
      </dgm:prSet>
      <dgm:spPr/>
    </dgm:pt>
    <dgm:pt modelId="{21254DE0-4046-4F2E-8855-A90F43A3E051}" type="pres">
      <dgm:prSet presAssocID="{7D0DCD27-0A35-4EC3-9E64-E5968641E76A}" presName="parSpace" presStyleCnt="0"/>
      <dgm:spPr/>
    </dgm:pt>
    <dgm:pt modelId="{68A5BE87-EAF2-49EF-952A-CD7F08C830FF}" type="pres">
      <dgm:prSet presAssocID="{29A21ED5-A614-4128-B116-5F6EDB6E19FA}" presName="parTxOnly" presStyleLbl="node1" presStyleIdx="7" presStyleCnt="8" custScaleX="65707">
        <dgm:presLayoutVars>
          <dgm:bulletEnabled val="1"/>
        </dgm:presLayoutVars>
      </dgm:prSet>
      <dgm:spPr/>
    </dgm:pt>
  </dgm:ptLst>
  <dgm:cxnLst>
    <dgm:cxn modelId="{1C5B1407-E8C8-46E6-ABF2-162E687D99CB}" type="presOf" srcId="{E42408DD-1833-4085-A3B7-D0D9FDF9606E}" destId="{54B47C31-18BE-4987-B2C3-4B67BFE5DBAF}" srcOrd="0" destOrd="0" presId="urn:microsoft.com/office/officeart/2005/8/layout/hChevron3"/>
    <dgm:cxn modelId="{8479AB09-EED5-450E-A9A0-DD35034B03A1}" srcId="{37C78A2D-91B2-4FA5-A165-23371A85712D}" destId="{29A21ED5-A614-4128-B116-5F6EDB6E19FA}" srcOrd="7" destOrd="0" parTransId="{9DFE98C4-355D-460E-BF32-8A9F3C8F8D69}" sibTransId="{AA0B6EB5-2C59-4D47-8373-675ECDC3419B}"/>
    <dgm:cxn modelId="{19624D0A-3B61-44B0-9A2D-3B50DD163213}" type="presOf" srcId="{86B8EBE6-9A7E-4796-A194-B3A6C6C013D3}" destId="{F15C47DC-E696-4BAE-A53D-7619F78D6199}" srcOrd="0" destOrd="0" presId="urn:microsoft.com/office/officeart/2005/8/layout/hChevron3"/>
    <dgm:cxn modelId="{87F77821-00C5-4713-B222-F276053319AD}" type="presOf" srcId="{5BDF0EEA-DAEB-4860-9302-EE2958EFD8D6}" destId="{B6A834EA-98A6-4C18-BFDB-639B096F5625}" srcOrd="0" destOrd="0" presId="urn:microsoft.com/office/officeart/2005/8/layout/hChevron3"/>
    <dgm:cxn modelId="{0036CA24-28F6-4A18-A5F4-9C78A66BD303}" srcId="{37C78A2D-91B2-4FA5-A165-23371A85712D}" destId="{6E56CB7E-6E1B-490B-99E1-F4676087EC6E}" srcOrd="0" destOrd="0" parTransId="{39C584F0-CCB1-4C49-B3B4-E5B0C52DD6AF}" sibTransId="{F236811C-8142-45EC-B78F-16A1284E4AF5}"/>
    <dgm:cxn modelId="{25707473-0730-41EA-8396-7D40A2A99E8F}" srcId="{37C78A2D-91B2-4FA5-A165-23371A85712D}" destId="{5BDF0EEA-DAEB-4860-9302-EE2958EFD8D6}" srcOrd="3" destOrd="0" parTransId="{7F28516C-9020-49B3-AD6B-582429ECA2F9}" sibTransId="{D5D4C488-ACEB-4154-A381-DFAAE3D6AE2F}"/>
    <dgm:cxn modelId="{A4E59854-3250-490C-8DAE-BECDF28048DA}" srcId="{37C78A2D-91B2-4FA5-A165-23371A85712D}" destId="{8B8388F0-2C11-4BE5-94D4-82F537E18BC9}" srcOrd="2" destOrd="0" parTransId="{B17A4D5D-1835-4D47-A474-1C4159985563}" sibTransId="{E48F0BF0-F790-4056-AD0C-8B96EFFE5A75}"/>
    <dgm:cxn modelId="{2430127A-6202-4462-B6DB-A16694DF0448}" type="presOf" srcId="{6E56CB7E-6E1B-490B-99E1-F4676087EC6E}" destId="{B72FDE16-CB05-4937-AC8C-96F70F7FDAE7}" srcOrd="0" destOrd="0" presId="urn:microsoft.com/office/officeart/2005/8/layout/hChevron3"/>
    <dgm:cxn modelId="{13F27C81-8FBD-4586-B730-E8D3F06BB5BB}" type="presOf" srcId="{0AEC29CD-7DDB-45E8-B8E2-DEB727E83A78}" destId="{A456D0AF-C2F3-4157-8223-A409E934801B}" srcOrd="0" destOrd="0" presId="urn:microsoft.com/office/officeart/2005/8/layout/hChevron3"/>
    <dgm:cxn modelId="{F4D42188-AAAD-4D20-91B8-4350E1C43238}" type="presOf" srcId="{37C78A2D-91B2-4FA5-A165-23371A85712D}" destId="{87A72B56-63FD-4F5C-8127-2AB461466590}" srcOrd="0" destOrd="0" presId="urn:microsoft.com/office/officeart/2005/8/layout/hChevron3"/>
    <dgm:cxn modelId="{09363789-4C79-4E48-878F-319B80E26AA1}" type="presOf" srcId="{618200B5-C9C3-4492-B0CC-0452F4F4288E}" destId="{AE5106E6-8505-4090-8462-1C5CE90644D8}" srcOrd="0" destOrd="0" presId="urn:microsoft.com/office/officeart/2005/8/layout/hChevron3"/>
    <dgm:cxn modelId="{56249691-40BA-4B7D-9B12-159053BA671C}" type="presOf" srcId="{8B8388F0-2C11-4BE5-94D4-82F537E18BC9}" destId="{B2509D45-22E2-4C0A-9158-45183AC7EA33}" srcOrd="0" destOrd="0" presId="urn:microsoft.com/office/officeart/2005/8/layout/hChevron3"/>
    <dgm:cxn modelId="{01F3EA94-CFB9-4B58-A4F6-E279DFA9B7FC}" srcId="{37C78A2D-91B2-4FA5-A165-23371A85712D}" destId="{E42408DD-1833-4085-A3B7-D0D9FDF9606E}" srcOrd="6" destOrd="0" parTransId="{F7988F0B-FF08-452F-9F34-C6FDA983BF08}" sibTransId="{7D0DCD27-0A35-4EC3-9E64-E5968641E76A}"/>
    <dgm:cxn modelId="{557A20A7-7F92-4085-A7E4-3FEAF0632F96}" srcId="{37C78A2D-91B2-4FA5-A165-23371A85712D}" destId="{0AEC29CD-7DDB-45E8-B8E2-DEB727E83A78}" srcOrd="5" destOrd="0" parTransId="{57728449-27C9-4488-9354-5C218F529E37}" sibTransId="{1E7A4270-A6EA-48FF-90ED-65F66C068E25}"/>
    <dgm:cxn modelId="{03E83FC3-77D3-4D70-B920-6A4FF2D89178}" srcId="{37C78A2D-91B2-4FA5-A165-23371A85712D}" destId="{618200B5-C9C3-4492-B0CC-0452F4F4288E}" srcOrd="4" destOrd="0" parTransId="{7F7D06F0-BCE8-47F8-B5AB-58BB1565FB1F}" sibTransId="{FCDF81B7-DCF3-45CC-97CB-B492F7AD114D}"/>
    <dgm:cxn modelId="{432CBAD7-4A6C-4BA9-B242-1682DAB0D77A}" type="presOf" srcId="{29A21ED5-A614-4128-B116-5F6EDB6E19FA}" destId="{68A5BE87-EAF2-49EF-952A-CD7F08C830FF}" srcOrd="0" destOrd="0" presId="urn:microsoft.com/office/officeart/2005/8/layout/hChevron3"/>
    <dgm:cxn modelId="{2D051DFF-3F9F-41C3-AB1C-28D2AFA6AC25}" srcId="{37C78A2D-91B2-4FA5-A165-23371A85712D}" destId="{86B8EBE6-9A7E-4796-A194-B3A6C6C013D3}" srcOrd="1" destOrd="0" parTransId="{0E8FC962-0D6F-4CB4-855A-7336DAE92B85}" sibTransId="{C2260167-EAE3-4252-8811-222444104FB6}"/>
    <dgm:cxn modelId="{CE367DE9-AF9E-45F7-B626-705F9E4BDCE3}" type="presParOf" srcId="{87A72B56-63FD-4F5C-8127-2AB461466590}" destId="{B72FDE16-CB05-4937-AC8C-96F70F7FDAE7}" srcOrd="0" destOrd="0" presId="urn:microsoft.com/office/officeart/2005/8/layout/hChevron3"/>
    <dgm:cxn modelId="{037DA879-C3CF-428F-B5EA-33FBED9EF1D9}" type="presParOf" srcId="{87A72B56-63FD-4F5C-8127-2AB461466590}" destId="{33DEAB44-E703-4AAA-8CE3-DAFAFE964C87}" srcOrd="1" destOrd="0" presId="urn:microsoft.com/office/officeart/2005/8/layout/hChevron3"/>
    <dgm:cxn modelId="{09666CC4-EA2F-42CF-B837-ABB92573BD89}" type="presParOf" srcId="{87A72B56-63FD-4F5C-8127-2AB461466590}" destId="{F15C47DC-E696-4BAE-A53D-7619F78D6199}" srcOrd="2" destOrd="0" presId="urn:microsoft.com/office/officeart/2005/8/layout/hChevron3"/>
    <dgm:cxn modelId="{D873766D-F305-410B-AD31-0DF981FD33B0}" type="presParOf" srcId="{87A72B56-63FD-4F5C-8127-2AB461466590}" destId="{B187E88E-2F85-4810-84A1-D3E1B9A93D12}" srcOrd="3" destOrd="0" presId="urn:microsoft.com/office/officeart/2005/8/layout/hChevron3"/>
    <dgm:cxn modelId="{B693FAAD-401A-415D-9BCD-0004CC10933F}" type="presParOf" srcId="{87A72B56-63FD-4F5C-8127-2AB461466590}" destId="{B2509D45-22E2-4C0A-9158-45183AC7EA33}" srcOrd="4" destOrd="0" presId="urn:microsoft.com/office/officeart/2005/8/layout/hChevron3"/>
    <dgm:cxn modelId="{F2C3D71F-73CD-4454-984F-E5F516B3652A}" type="presParOf" srcId="{87A72B56-63FD-4F5C-8127-2AB461466590}" destId="{256E8FFB-6A78-4E80-9E6E-EC22F2EE49C3}" srcOrd="5" destOrd="0" presId="urn:microsoft.com/office/officeart/2005/8/layout/hChevron3"/>
    <dgm:cxn modelId="{EAD15FDE-F1DB-4BD8-82BE-E3020E41583C}" type="presParOf" srcId="{87A72B56-63FD-4F5C-8127-2AB461466590}" destId="{B6A834EA-98A6-4C18-BFDB-639B096F5625}" srcOrd="6" destOrd="0" presId="urn:microsoft.com/office/officeart/2005/8/layout/hChevron3"/>
    <dgm:cxn modelId="{554072DA-9106-4776-A617-403D0ABDA131}" type="presParOf" srcId="{87A72B56-63FD-4F5C-8127-2AB461466590}" destId="{9F530C14-8BD0-491B-958E-6789E77ACD63}" srcOrd="7" destOrd="0" presId="urn:microsoft.com/office/officeart/2005/8/layout/hChevron3"/>
    <dgm:cxn modelId="{F6805574-AF00-4A5E-BB59-6457AD4E562A}" type="presParOf" srcId="{87A72B56-63FD-4F5C-8127-2AB461466590}" destId="{AE5106E6-8505-4090-8462-1C5CE90644D8}" srcOrd="8" destOrd="0" presId="urn:microsoft.com/office/officeart/2005/8/layout/hChevron3"/>
    <dgm:cxn modelId="{F648E637-B87F-4B5B-90B9-390817518C18}" type="presParOf" srcId="{87A72B56-63FD-4F5C-8127-2AB461466590}" destId="{A35BEB14-CD1E-4FF5-AF37-E9FD74474109}" srcOrd="9" destOrd="0" presId="urn:microsoft.com/office/officeart/2005/8/layout/hChevron3"/>
    <dgm:cxn modelId="{A3AEF71D-F80A-4E96-AB27-D242B1971C84}" type="presParOf" srcId="{87A72B56-63FD-4F5C-8127-2AB461466590}" destId="{A456D0AF-C2F3-4157-8223-A409E934801B}" srcOrd="10" destOrd="0" presId="urn:microsoft.com/office/officeart/2005/8/layout/hChevron3"/>
    <dgm:cxn modelId="{01C2DCFD-F123-4463-AAFA-47FB2EE51456}" type="presParOf" srcId="{87A72B56-63FD-4F5C-8127-2AB461466590}" destId="{FADB969E-12C8-4AA5-BC4C-0333A7E6ABC7}" srcOrd="11" destOrd="0" presId="urn:microsoft.com/office/officeart/2005/8/layout/hChevron3"/>
    <dgm:cxn modelId="{657F0C89-2DEA-42C7-B22C-7228EE2A0CC0}" type="presParOf" srcId="{87A72B56-63FD-4F5C-8127-2AB461466590}" destId="{54B47C31-18BE-4987-B2C3-4B67BFE5DBAF}" srcOrd="12" destOrd="0" presId="urn:microsoft.com/office/officeart/2005/8/layout/hChevron3"/>
    <dgm:cxn modelId="{F2E55A40-053C-4820-B075-2EA3B1EF11D7}" type="presParOf" srcId="{87A72B56-63FD-4F5C-8127-2AB461466590}" destId="{21254DE0-4046-4F2E-8855-A90F43A3E051}" srcOrd="13" destOrd="0" presId="urn:microsoft.com/office/officeart/2005/8/layout/hChevron3"/>
    <dgm:cxn modelId="{BA2BFDAC-AF74-4BDD-A62A-47CACC81A55C}" type="presParOf" srcId="{87A72B56-63FD-4F5C-8127-2AB461466590}" destId="{68A5BE87-EAF2-49EF-952A-CD7F08C830FF}" srcOrd="1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438DE19-6F0D-4CCA-A860-2833B621E27C}" type="doc">
      <dgm:prSet loTypeId="urn:microsoft.com/office/officeart/2005/8/layout/arrow5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fr-FR"/>
        </a:p>
      </dgm:t>
    </dgm:pt>
    <dgm:pt modelId="{2E083378-A8FC-45D6-B0EC-1183806A3A0A}">
      <dgm:prSet phldrT="[Texte]"/>
      <dgm:spPr/>
      <dgm:t>
        <a:bodyPr/>
        <a:lstStyle/>
        <a:p>
          <a:r>
            <a:rPr lang="fr-FR" dirty="0">
              <a:effectLst/>
              <a:latin typeface="+mj-lt"/>
              <a:ea typeface="Calibri" panose="020F0502020204030204" pitchFamily="34" charset="0"/>
            </a:rPr>
            <a:t>Environnement familier pour encourager le sentiment d’appartenance … </a:t>
          </a:r>
          <a:endParaRPr lang="fr-FR" dirty="0"/>
        </a:p>
      </dgm:t>
    </dgm:pt>
    <dgm:pt modelId="{9546D87F-0D6C-4488-BB44-B78EC4E1493F}" type="parTrans" cxnId="{7507D905-D58E-4A6C-A2C7-7BB8C1DE5AFC}">
      <dgm:prSet/>
      <dgm:spPr/>
      <dgm:t>
        <a:bodyPr/>
        <a:lstStyle/>
        <a:p>
          <a:endParaRPr lang="fr-FR"/>
        </a:p>
      </dgm:t>
    </dgm:pt>
    <dgm:pt modelId="{E9DE8A98-320E-45FD-9811-200CF963DC0F}" type="sibTrans" cxnId="{7507D905-D58E-4A6C-A2C7-7BB8C1DE5AFC}">
      <dgm:prSet/>
      <dgm:spPr/>
      <dgm:t>
        <a:bodyPr/>
        <a:lstStyle/>
        <a:p>
          <a:endParaRPr lang="fr-FR"/>
        </a:p>
      </dgm:t>
    </dgm:pt>
    <dgm:pt modelId="{A883AD59-A554-40D4-9590-8BCF7C9B5341}">
      <dgm:prSet phldrT="[Texte]"/>
      <dgm:spPr/>
      <dgm:t>
        <a:bodyPr/>
        <a:lstStyle/>
        <a:p>
          <a:r>
            <a:rPr lang="fr-FR" dirty="0">
              <a:effectLst/>
              <a:latin typeface="+mj-lt"/>
              <a:ea typeface="Calibri" panose="020F0502020204030204" pitchFamily="34" charset="0"/>
            </a:rPr>
            <a:t>mais également nouveau pour vivre des expériences marquantes</a:t>
          </a:r>
          <a:endParaRPr lang="fr-FR" dirty="0"/>
        </a:p>
      </dgm:t>
    </dgm:pt>
    <dgm:pt modelId="{D8EB371C-A25F-491E-9EAD-BC198CB49158}" type="parTrans" cxnId="{672D704E-7443-41B3-A12C-E1D3EFA7AF3E}">
      <dgm:prSet/>
      <dgm:spPr/>
      <dgm:t>
        <a:bodyPr/>
        <a:lstStyle/>
        <a:p>
          <a:endParaRPr lang="fr-FR"/>
        </a:p>
      </dgm:t>
    </dgm:pt>
    <dgm:pt modelId="{022CE9BC-9F80-4CB1-AF82-BE59EC3AEA81}" type="sibTrans" cxnId="{672D704E-7443-41B3-A12C-E1D3EFA7AF3E}">
      <dgm:prSet/>
      <dgm:spPr/>
      <dgm:t>
        <a:bodyPr/>
        <a:lstStyle/>
        <a:p>
          <a:endParaRPr lang="fr-FR"/>
        </a:p>
      </dgm:t>
    </dgm:pt>
    <dgm:pt modelId="{C8FE09A1-9A6F-414F-B68B-9ED62F38A7AC}" type="pres">
      <dgm:prSet presAssocID="{E438DE19-6F0D-4CCA-A860-2833B621E27C}" presName="diagram" presStyleCnt="0">
        <dgm:presLayoutVars>
          <dgm:dir/>
          <dgm:resizeHandles val="exact"/>
        </dgm:presLayoutVars>
      </dgm:prSet>
      <dgm:spPr/>
    </dgm:pt>
    <dgm:pt modelId="{7E847C31-07EC-4C73-9C77-BA1F5EB5E22A}" type="pres">
      <dgm:prSet presAssocID="{2E083378-A8FC-45D6-B0EC-1183806A3A0A}" presName="arrow" presStyleLbl="node1" presStyleIdx="0" presStyleCnt="2" custScaleX="54521">
        <dgm:presLayoutVars>
          <dgm:bulletEnabled val="1"/>
        </dgm:presLayoutVars>
      </dgm:prSet>
      <dgm:spPr/>
    </dgm:pt>
    <dgm:pt modelId="{40A2424B-6A9C-4D22-A7F1-D18EC93518AB}" type="pres">
      <dgm:prSet presAssocID="{A883AD59-A554-40D4-9590-8BCF7C9B5341}" presName="arrow" presStyleLbl="node1" presStyleIdx="1" presStyleCnt="2" custScaleX="53475">
        <dgm:presLayoutVars>
          <dgm:bulletEnabled val="1"/>
        </dgm:presLayoutVars>
      </dgm:prSet>
      <dgm:spPr/>
    </dgm:pt>
  </dgm:ptLst>
  <dgm:cxnLst>
    <dgm:cxn modelId="{7507D905-D58E-4A6C-A2C7-7BB8C1DE5AFC}" srcId="{E438DE19-6F0D-4CCA-A860-2833B621E27C}" destId="{2E083378-A8FC-45D6-B0EC-1183806A3A0A}" srcOrd="0" destOrd="0" parTransId="{9546D87F-0D6C-4488-BB44-B78EC4E1493F}" sibTransId="{E9DE8A98-320E-45FD-9811-200CF963DC0F}"/>
    <dgm:cxn modelId="{672D704E-7443-41B3-A12C-E1D3EFA7AF3E}" srcId="{E438DE19-6F0D-4CCA-A860-2833B621E27C}" destId="{A883AD59-A554-40D4-9590-8BCF7C9B5341}" srcOrd="1" destOrd="0" parTransId="{D8EB371C-A25F-491E-9EAD-BC198CB49158}" sibTransId="{022CE9BC-9F80-4CB1-AF82-BE59EC3AEA81}"/>
    <dgm:cxn modelId="{E98FDF54-C792-4DA4-AFF7-B48626CB7FC1}" type="presOf" srcId="{A883AD59-A554-40D4-9590-8BCF7C9B5341}" destId="{40A2424B-6A9C-4D22-A7F1-D18EC93518AB}" srcOrd="0" destOrd="0" presId="urn:microsoft.com/office/officeart/2005/8/layout/arrow5"/>
    <dgm:cxn modelId="{54A1C49A-3A51-44FC-BDA6-01CF69058145}" type="presOf" srcId="{2E083378-A8FC-45D6-B0EC-1183806A3A0A}" destId="{7E847C31-07EC-4C73-9C77-BA1F5EB5E22A}" srcOrd="0" destOrd="0" presId="urn:microsoft.com/office/officeart/2005/8/layout/arrow5"/>
    <dgm:cxn modelId="{BB1F3BCF-336B-4278-8F01-392068DE0DF0}" type="presOf" srcId="{E438DE19-6F0D-4CCA-A860-2833B621E27C}" destId="{C8FE09A1-9A6F-414F-B68B-9ED62F38A7AC}" srcOrd="0" destOrd="0" presId="urn:microsoft.com/office/officeart/2005/8/layout/arrow5"/>
    <dgm:cxn modelId="{3C872E16-3035-4527-A080-035C50FD3BD6}" type="presParOf" srcId="{C8FE09A1-9A6F-414F-B68B-9ED62F38A7AC}" destId="{7E847C31-07EC-4C73-9C77-BA1F5EB5E22A}" srcOrd="0" destOrd="0" presId="urn:microsoft.com/office/officeart/2005/8/layout/arrow5"/>
    <dgm:cxn modelId="{98B848A3-3A7F-4DAC-8D5B-C413832F87E2}" type="presParOf" srcId="{C8FE09A1-9A6F-414F-B68B-9ED62F38A7AC}" destId="{40A2424B-6A9C-4D22-A7F1-D18EC93518AB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E438DE19-6F0D-4CCA-A860-2833B621E27C}" type="doc">
      <dgm:prSet loTypeId="urn:microsoft.com/office/officeart/2005/8/layout/arrow5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fr-FR"/>
        </a:p>
      </dgm:t>
    </dgm:pt>
    <dgm:pt modelId="{2E083378-A8FC-45D6-B0EC-1183806A3A0A}">
      <dgm:prSet phldrT="[Texte]"/>
      <dgm:spPr/>
      <dgm:t>
        <a:bodyPr/>
        <a:lstStyle/>
        <a:p>
          <a:r>
            <a:rPr lang="fr-FR" dirty="0">
              <a:effectLst/>
              <a:latin typeface="+mj-lt"/>
              <a:ea typeface="Calibri" panose="020F0502020204030204" pitchFamily="34" charset="0"/>
            </a:rPr>
            <a:t>La mise en place d’un dispositif durable sur le long terme …</a:t>
          </a:r>
          <a:endParaRPr lang="fr-FR" dirty="0"/>
        </a:p>
      </dgm:t>
    </dgm:pt>
    <dgm:pt modelId="{9546D87F-0D6C-4488-BB44-B78EC4E1493F}" type="parTrans" cxnId="{7507D905-D58E-4A6C-A2C7-7BB8C1DE5AFC}">
      <dgm:prSet/>
      <dgm:spPr/>
      <dgm:t>
        <a:bodyPr/>
        <a:lstStyle/>
        <a:p>
          <a:endParaRPr lang="fr-FR"/>
        </a:p>
      </dgm:t>
    </dgm:pt>
    <dgm:pt modelId="{E9DE8A98-320E-45FD-9811-200CF963DC0F}" type="sibTrans" cxnId="{7507D905-D58E-4A6C-A2C7-7BB8C1DE5AFC}">
      <dgm:prSet/>
      <dgm:spPr/>
      <dgm:t>
        <a:bodyPr/>
        <a:lstStyle/>
        <a:p>
          <a:endParaRPr lang="fr-FR"/>
        </a:p>
      </dgm:t>
    </dgm:pt>
    <dgm:pt modelId="{A883AD59-A554-40D4-9590-8BCF7C9B5341}">
      <dgm:prSet phldrT="[Texte]"/>
      <dgm:spPr/>
      <dgm:t>
        <a:bodyPr/>
        <a:lstStyle/>
        <a:p>
          <a:r>
            <a:rPr lang="fr-FR" dirty="0">
              <a:effectLst/>
              <a:latin typeface="+mj-lt"/>
              <a:ea typeface="Calibri" panose="020F0502020204030204" pitchFamily="34" charset="0"/>
            </a:rPr>
            <a:t>… au risque de voir une fluctuation de la motivation des élèves pouvant entrainer un désengagement.</a:t>
          </a:r>
          <a:endParaRPr lang="fr-FR" dirty="0"/>
        </a:p>
      </dgm:t>
    </dgm:pt>
    <dgm:pt modelId="{D8EB371C-A25F-491E-9EAD-BC198CB49158}" type="parTrans" cxnId="{672D704E-7443-41B3-A12C-E1D3EFA7AF3E}">
      <dgm:prSet/>
      <dgm:spPr/>
      <dgm:t>
        <a:bodyPr/>
        <a:lstStyle/>
        <a:p>
          <a:endParaRPr lang="fr-FR"/>
        </a:p>
      </dgm:t>
    </dgm:pt>
    <dgm:pt modelId="{022CE9BC-9F80-4CB1-AF82-BE59EC3AEA81}" type="sibTrans" cxnId="{672D704E-7443-41B3-A12C-E1D3EFA7AF3E}">
      <dgm:prSet/>
      <dgm:spPr/>
      <dgm:t>
        <a:bodyPr/>
        <a:lstStyle/>
        <a:p>
          <a:endParaRPr lang="fr-FR"/>
        </a:p>
      </dgm:t>
    </dgm:pt>
    <dgm:pt modelId="{C8FE09A1-9A6F-414F-B68B-9ED62F38A7AC}" type="pres">
      <dgm:prSet presAssocID="{E438DE19-6F0D-4CCA-A860-2833B621E27C}" presName="diagram" presStyleCnt="0">
        <dgm:presLayoutVars>
          <dgm:dir/>
          <dgm:resizeHandles val="exact"/>
        </dgm:presLayoutVars>
      </dgm:prSet>
      <dgm:spPr/>
    </dgm:pt>
    <dgm:pt modelId="{7E847C31-07EC-4C73-9C77-BA1F5EB5E22A}" type="pres">
      <dgm:prSet presAssocID="{2E083378-A8FC-45D6-B0EC-1183806A3A0A}" presName="arrow" presStyleLbl="node1" presStyleIdx="0" presStyleCnt="2" custScaleX="54521">
        <dgm:presLayoutVars>
          <dgm:bulletEnabled val="1"/>
        </dgm:presLayoutVars>
      </dgm:prSet>
      <dgm:spPr/>
    </dgm:pt>
    <dgm:pt modelId="{40A2424B-6A9C-4D22-A7F1-D18EC93518AB}" type="pres">
      <dgm:prSet presAssocID="{A883AD59-A554-40D4-9590-8BCF7C9B5341}" presName="arrow" presStyleLbl="node1" presStyleIdx="1" presStyleCnt="2" custScaleX="53475">
        <dgm:presLayoutVars>
          <dgm:bulletEnabled val="1"/>
        </dgm:presLayoutVars>
      </dgm:prSet>
      <dgm:spPr/>
    </dgm:pt>
  </dgm:ptLst>
  <dgm:cxnLst>
    <dgm:cxn modelId="{7507D905-D58E-4A6C-A2C7-7BB8C1DE5AFC}" srcId="{E438DE19-6F0D-4CCA-A860-2833B621E27C}" destId="{2E083378-A8FC-45D6-B0EC-1183806A3A0A}" srcOrd="0" destOrd="0" parTransId="{9546D87F-0D6C-4488-BB44-B78EC4E1493F}" sibTransId="{E9DE8A98-320E-45FD-9811-200CF963DC0F}"/>
    <dgm:cxn modelId="{672D704E-7443-41B3-A12C-E1D3EFA7AF3E}" srcId="{E438DE19-6F0D-4CCA-A860-2833B621E27C}" destId="{A883AD59-A554-40D4-9590-8BCF7C9B5341}" srcOrd="1" destOrd="0" parTransId="{D8EB371C-A25F-491E-9EAD-BC198CB49158}" sibTransId="{022CE9BC-9F80-4CB1-AF82-BE59EC3AEA81}"/>
    <dgm:cxn modelId="{E98FDF54-C792-4DA4-AFF7-B48626CB7FC1}" type="presOf" srcId="{A883AD59-A554-40D4-9590-8BCF7C9B5341}" destId="{40A2424B-6A9C-4D22-A7F1-D18EC93518AB}" srcOrd="0" destOrd="0" presId="urn:microsoft.com/office/officeart/2005/8/layout/arrow5"/>
    <dgm:cxn modelId="{54A1C49A-3A51-44FC-BDA6-01CF69058145}" type="presOf" srcId="{2E083378-A8FC-45D6-B0EC-1183806A3A0A}" destId="{7E847C31-07EC-4C73-9C77-BA1F5EB5E22A}" srcOrd="0" destOrd="0" presId="urn:microsoft.com/office/officeart/2005/8/layout/arrow5"/>
    <dgm:cxn modelId="{BB1F3BCF-336B-4278-8F01-392068DE0DF0}" type="presOf" srcId="{E438DE19-6F0D-4CCA-A860-2833B621E27C}" destId="{C8FE09A1-9A6F-414F-B68B-9ED62F38A7AC}" srcOrd="0" destOrd="0" presId="urn:microsoft.com/office/officeart/2005/8/layout/arrow5"/>
    <dgm:cxn modelId="{3C872E16-3035-4527-A080-035C50FD3BD6}" type="presParOf" srcId="{C8FE09A1-9A6F-414F-B68B-9ED62F38A7AC}" destId="{7E847C31-07EC-4C73-9C77-BA1F5EB5E22A}" srcOrd="0" destOrd="0" presId="urn:microsoft.com/office/officeart/2005/8/layout/arrow5"/>
    <dgm:cxn modelId="{98B848A3-3A7F-4DAC-8D5B-C413832F87E2}" type="presParOf" srcId="{C8FE09A1-9A6F-414F-B68B-9ED62F38A7AC}" destId="{40A2424B-6A9C-4D22-A7F1-D18EC93518AB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7C78A2D-91B2-4FA5-A165-23371A85712D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</dgm:pt>
    <dgm:pt modelId="{6E56CB7E-6E1B-490B-99E1-F4676087EC6E}">
      <dgm:prSet phldrT="[Texte]" custT="1"/>
      <dgm:spPr/>
      <dgm:t>
        <a:bodyPr/>
        <a:lstStyle/>
        <a:p>
          <a:pPr algn="l"/>
          <a:r>
            <a:rPr lang="fr-FR" sz="1400" b="0" u="none" dirty="0"/>
            <a:t>Contexte</a:t>
          </a:r>
        </a:p>
      </dgm:t>
    </dgm:pt>
    <dgm:pt modelId="{39C584F0-CCB1-4C49-B3B4-E5B0C52DD6AF}" type="par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F236811C-8142-45EC-B78F-16A1284E4AF5}" type="sib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86B8EBE6-9A7E-4796-A194-B3A6C6C013D3}">
      <dgm:prSet phldrT="[Texte]" custT="1"/>
      <dgm:spPr/>
      <dgm:t>
        <a:bodyPr/>
        <a:lstStyle/>
        <a:p>
          <a:pPr algn="l"/>
          <a:r>
            <a:rPr lang="fr-FR" sz="1400" dirty="0"/>
            <a:t>Terrain</a:t>
          </a:r>
        </a:p>
      </dgm:t>
    </dgm:pt>
    <dgm:pt modelId="{0E8FC962-0D6F-4CB4-855A-7336DAE92B85}" type="par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C2260167-EAE3-4252-8811-222444104FB6}" type="sib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8B8388F0-2C11-4BE5-94D4-82F537E18BC9}">
      <dgm:prSet phldrT="[Texte]" custT="1"/>
      <dgm:spPr/>
      <dgm:t>
        <a:bodyPr/>
        <a:lstStyle/>
        <a:p>
          <a:pPr algn="l"/>
          <a:r>
            <a:rPr lang="fr-FR" sz="1400" b="0" u="none" dirty="0"/>
            <a:t>Théorie</a:t>
          </a:r>
        </a:p>
      </dgm:t>
    </dgm:pt>
    <dgm:pt modelId="{B17A4D5D-1835-4D47-A474-1C4159985563}" type="par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E48F0BF0-F790-4056-AD0C-8B96EFFE5A75}" type="sib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5BDF0EEA-DAEB-4860-9302-EE2958EFD8D6}">
      <dgm:prSet phldrT="[Texte]" custT="1"/>
      <dgm:spPr/>
      <dgm:t>
        <a:bodyPr/>
        <a:lstStyle/>
        <a:p>
          <a:pPr algn="l"/>
          <a:r>
            <a:rPr lang="fr-FR" sz="1400" b="0" u="none" dirty="0"/>
            <a:t>Méthodologie</a:t>
          </a:r>
        </a:p>
      </dgm:t>
    </dgm:pt>
    <dgm:pt modelId="{7F28516C-9020-49B3-AD6B-582429ECA2F9}" type="par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D5D4C488-ACEB-4154-A381-DFAAE3D6AE2F}" type="sib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0AEC29CD-7DDB-45E8-B8E2-DEB727E83A78}">
      <dgm:prSet phldrT="[Texte]" custT="1"/>
      <dgm:spPr/>
      <dgm:t>
        <a:bodyPr/>
        <a:lstStyle/>
        <a:p>
          <a:pPr algn="l"/>
          <a:r>
            <a:rPr lang="fr-FR" sz="1400" dirty="0"/>
            <a:t>Définition</a:t>
          </a:r>
        </a:p>
      </dgm:t>
    </dgm:pt>
    <dgm:pt modelId="{57728449-27C9-4488-9354-5C218F529E37}" type="par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1E7A4270-A6EA-48FF-90ED-65F66C068E25}" type="sib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618200B5-C9C3-4492-B0CC-0452F4F4288E}">
      <dgm:prSet custT="1"/>
      <dgm:spPr/>
      <dgm:t>
        <a:bodyPr/>
        <a:lstStyle/>
        <a:p>
          <a:pPr algn="l"/>
          <a:r>
            <a:rPr lang="fr-FR" sz="1400" b="0" u="none" dirty="0"/>
            <a:t>Résultats</a:t>
          </a:r>
        </a:p>
      </dgm:t>
    </dgm:pt>
    <dgm:pt modelId="{7F7D06F0-BCE8-47F8-B5AB-58BB1565FB1F}" type="par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FCDF81B7-DCF3-45CC-97CB-B492F7AD114D}" type="sib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E42408DD-1833-4085-A3B7-D0D9FDF9606E}">
      <dgm:prSet custT="1"/>
      <dgm:spPr/>
      <dgm:t>
        <a:bodyPr/>
        <a:lstStyle/>
        <a:p>
          <a:pPr algn="l"/>
          <a:r>
            <a:rPr lang="fr-FR" sz="1400" b="0" u="none" dirty="0"/>
            <a:t>Littérature</a:t>
          </a:r>
        </a:p>
      </dgm:t>
    </dgm:pt>
    <dgm:pt modelId="{F7988F0B-FF08-452F-9F34-C6FDA983BF08}" type="par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7D0DCD27-0A35-4EC3-9E64-E5968641E76A}" type="sib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29A21ED5-A614-4128-B116-5F6EDB6E19FA}">
      <dgm:prSet custT="1"/>
      <dgm:spPr/>
      <dgm:t>
        <a:bodyPr/>
        <a:lstStyle/>
        <a:p>
          <a:pPr algn="l"/>
          <a:r>
            <a:rPr lang="fr-FR" sz="1400" b="1" u="sng" dirty="0"/>
            <a:t>Perspectives</a:t>
          </a:r>
        </a:p>
      </dgm:t>
    </dgm:pt>
    <dgm:pt modelId="{9DFE98C4-355D-460E-BF32-8A9F3C8F8D69}" type="parTrans" cxnId="{8479AB09-EED5-450E-A9A0-DD35034B03A1}">
      <dgm:prSet/>
      <dgm:spPr/>
      <dgm:t>
        <a:bodyPr/>
        <a:lstStyle/>
        <a:p>
          <a:pPr algn="l"/>
          <a:endParaRPr lang="fr-FR" sz="1400"/>
        </a:p>
      </dgm:t>
    </dgm:pt>
    <dgm:pt modelId="{AA0B6EB5-2C59-4D47-8373-675ECDC3419B}" type="sibTrans" cxnId="{8479AB09-EED5-450E-A9A0-DD35034B03A1}">
      <dgm:prSet/>
      <dgm:spPr/>
      <dgm:t>
        <a:bodyPr/>
        <a:lstStyle/>
        <a:p>
          <a:pPr algn="l"/>
          <a:endParaRPr lang="fr-FR" sz="1400"/>
        </a:p>
      </dgm:t>
    </dgm:pt>
    <dgm:pt modelId="{87A72B56-63FD-4F5C-8127-2AB461466590}" type="pres">
      <dgm:prSet presAssocID="{37C78A2D-91B2-4FA5-A165-23371A85712D}" presName="Name0" presStyleCnt="0">
        <dgm:presLayoutVars>
          <dgm:dir/>
          <dgm:resizeHandles val="exact"/>
        </dgm:presLayoutVars>
      </dgm:prSet>
      <dgm:spPr/>
    </dgm:pt>
    <dgm:pt modelId="{B72FDE16-CB05-4937-AC8C-96F70F7FDAE7}" type="pres">
      <dgm:prSet presAssocID="{6E56CB7E-6E1B-490B-99E1-F4676087EC6E}" presName="parTxOnly" presStyleLbl="node1" presStyleIdx="0" presStyleCnt="8" custScaleX="53092">
        <dgm:presLayoutVars>
          <dgm:bulletEnabled val="1"/>
        </dgm:presLayoutVars>
      </dgm:prSet>
      <dgm:spPr/>
    </dgm:pt>
    <dgm:pt modelId="{33DEAB44-E703-4AAA-8CE3-DAFAFE964C87}" type="pres">
      <dgm:prSet presAssocID="{F236811C-8142-45EC-B78F-16A1284E4AF5}" presName="parSpace" presStyleCnt="0"/>
      <dgm:spPr/>
    </dgm:pt>
    <dgm:pt modelId="{F15C47DC-E696-4BAE-A53D-7619F78D6199}" type="pres">
      <dgm:prSet presAssocID="{86B8EBE6-9A7E-4796-A194-B3A6C6C013D3}" presName="parTxOnly" presStyleLbl="node1" presStyleIdx="1" presStyleCnt="8" custScaleX="67163">
        <dgm:presLayoutVars>
          <dgm:bulletEnabled val="1"/>
        </dgm:presLayoutVars>
      </dgm:prSet>
      <dgm:spPr/>
    </dgm:pt>
    <dgm:pt modelId="{B187E88E-2F85-4810-84A1-D3E1B9A93D12}" type="pres">
      <dgm:prSet presAssocID="{C2260167-EAE3-4252-8811-222444104FB6}" presName="parSpace" presStyleCnt="0"/>
      <dgm:spPr/>
    </dgm:pt>
    <dgm:pt modelId="{B2509D45-22E2-4C0A-9158-45183AC7EA33}" type="pres">
      <dgm:prSet presAssocID="{8B8388F0-2C11-4BE5-94D4-82F537E18BC9}" presName="parTxOnly" presStyleLbl="node1" presStyleIdx="2" presStyleCnt="8" custScaleX="42797">
        <dgm:presLayoutVars>
          <dgm:bulletEnabled val="1"/>
        </dgm:presLayoutVars>
      </dgm:prSet>
      <dgm:spPr/>
    </dgm:pt>
    <dgm:pt modelId="{256E8FFB-6A78-4E80-9E6E-EC22F2EE49C3}" type="pres">
      <dgm:prSet presAssocID="{E48F0BF0-F790-4056-AD0C-8B96EFFE5A75}" presName="parSpace" presStyleCnt="0"/>
      <dgm:spPr/>
    </dgm:pt>
    <dgm:pt modelId="{B6A834EA-98A6-4C18-BFDB-639B096F5625}" type="pres">
      <dgm:prSet presAssocID="{5BDF0EEA-DAEB-4860-9302-EE2958EFD8D6}" presName="parTxOnly" presStyleLbl="node1" presStyleIdx="3" presStyleCnt="8" custScaleX="85067">
        <dgm:presLayoutVars>
          <dgm:bulletEnabled val="1"/>
        </dgm:presLayoutVars>
      </dgm:prSet>
      <dgm:spPr/>
    </dgm:pt>
    <dgm:pt modelId="{9F530C14-8BD0-491B-958E-6789E77ACD63}" type="pres">
      <dgm:prSet presAssocID="{D5D4C488-ACEB-4154-A381-DFAAE3D6AE2F}" presName="parSpace" presStyleCnt="0"/>
      <dgm:spPr/>
    </dgm:pt>
    <dgm:pt modelId="{AE5106E6-8505-4090-8462-1C5CE90644D8}" type="pres">
      <dgm:prSet presAssocID="{618200B5-C9C3-4492-B0CC-0452F4F4288E}" presName="parTxOnly" presStyleLbl="node1" presStyleIdx="4" presStyleCnt="8" custScaleX="66143">
        <dgm:presLayoutVars>
          <dgm:bulletEnabled val="1"/>
        </dgm:presLayoutVars>
      </dgm:prSet>
      <dgm:spPr/>
    </dgm:pt>
    <dgm:pt modelId="{A35BEB14-CD1E-4FF5-AF37-E9FD74474109}" type="pres">
      <dgm:prSet presAssocID="{FCDF81B7-DCF3-45CC-97CB-B492F7AD114D}" presName="parSpace" presStyleCnt="0"/>
      <dgm:spPr/>
    </dgm:pt>
    <dgm:pt modelId="{A456D0AF-C2F3-4157-8223-A409E934801B}" type="pres">
      <dgm:prSet presAssocID="{0AEC29CD-7DDB-45E8-B8E2-DEB727E83A78}" presName="parTxOnly" presStyleLbl="node1" presStyleIdx="5" presStyleCnt="8" custScaleX="85285">
        <dgm:presLayoutVars>
          <dgm:bulletEnabled val="1"/>
        </dgm:presLayoutVars>
      </dgm:prSet>
      <dgm:spPr/>
    </dgm:pt>
    <dgm:pt modelId="{FADB969E-12C8-4AA5-BC4C-0333A7E6ABC7}" type="pres">
      <dgm:prSet presAssocID="{1E7A4270-A6EA-48FF-90ED-65F66C068E25}" presName="parSpace" presStyleCnt="0"/>
      <dgm:spPr/>
    </dgm:pt>
    <dgm:pt modelId="{54B47C31-18BE-4987-B2C3-4B67BFE5DBAF}" type="pres">
      <dgm:prSet presAssocID="{E42408DD-1833-4085-A3B7-D0D9FDF9606E}" presName="parTxOnly" presStyleLbl="node1" presStyleIdx="6" presStyleCnt="8" custScaleX="65004">
        <dgm:presLayoutVars>
          <dgm:bulletEnabled val="1"/>
        </dgm:presLayoutVars>
      </dgm:prSet>
      <dgm:spPr/>
    </dgm:pt>
    <dgm:pt modelId="{21254DE0-4046-4F2E-8855-A90F43A3E051}" type="pres">
      <dgm:prSet presAssocID="{7D0DCD27-0A35-4EC3-9E64-E5968641E76A}" presName="parSpace" presStyleCnt="0"/>
      <dgm:spPr/>
    </dgm:pt>
    <dgm:pt modelId="{68A5BE87-EAF2-49EF-952A-CD7F08C830FF}" type="pres">
      <dgm:prSet presAssocID="{29A21ED5-A614-4128-B116-5F6EDB6E19FA}" presName="parTxOnly" presStyleLbl="node1" presStyleIdx="7" presStyleCnt="8" custScaleX="65707">
        <dgm:presLayoutVars>
          <dgm:bulletEnabled val="1"/>
        </dgm:presLayoutVars>
      </dgm:prSet>
      <dgm:spPr/>
    </dgm:pt>
  </dgm:ptLst>
  <dgm:cxnLst>
    <dgm:cxn modelId="{1C5B1407-E8C8-46E6-ABF2-162E687D99CB}" type="presOf" srcId="{E42408DD-1833-4085-A3B7-D0D9FDF9606E}" destId="{54B47C31-18BE-4987-B2C3-4B67BFE5DBAF}" srcOrd="0" destOrd="0" presId="urn:microsoft.com/office/officeart/2005/8/layout/hChevron3"/>
    <dgm:cxn modelId="{8479AB09-EED5-450E-A9A0-DD35034B03A1}" srcId="{37C78A2D-91B2-4FA5-A165-23371A85712D}" destId="{29A21ED5-A614-4128-B116-5F6EDB6E19FA}" srcOrd="7" destOrd="0" parTransId="{9DFE98C4-355D-460E-BF32-8A9F3C8F8D69}" sibTransId="{AA0B6EB5-2C59-4D47-8373-675ECDC3419B}"/>
    <dgm:cxn modelId="{19624D0A-3B61-44B0-9A2D-3B50DD163213}" type="presOf" srcId="{86B8EBE6-9A7E-4796-A194-B3A6C6C013D3}" destId="{F15C47DC-E696-4BAE-A53D-7619F78D6199}" srcOrd="0" destOrd="0" presId="urn:microsoft.com/office/officeart/2005/8/layout/hChevron3"/>
    <dgm:cxn modelId="{87F77821-00C5-4713-B222-F276053319AD}" type="presOf" srcId="{5BDF0EEA-DAEB-4860-9302-EE2958EFD8D6}" destId="{B6A834EA-98A6-4C18-BFDB-639B096F5625}" srcOrd="0" destOrd="0" presId="urn:microsoft.com/office/officeart/2005/8/layout/hChevron3"/>
    <dgm:cxn modelId="{0036CA24-28F6-4A18-A5F4-9C78A66BD303}" srcId="{37C78A2D-91B2-4FA5-A165-23371A85712D}" destId="{6E56CB7E-6E1B-490B-99E1-F4676087EC6E}" srcOrd="0" destOrd="0" parTransId="{39C584F0-CCB1-4C49-B3B4-E5B0C52DD6AF}" sibTransId="{F236811C-8142-45EC-B78F-16A1284E4AF5}"/>
    <dgm:cxn modelId="{25707473-0730-41EA-8396-7D40A2A99E8F}" srcId="{37C78A2D-91B2-4FA5-A165-23371A85712D}" destId="{5BDF0EEA-DAEB-4860-9302-EE2958EFD8D6}" srcOrd="3" destOrd="0" parTransId="{7F28516C-9020-49B3-AD6B-582429ECA2F9}" sibTransId="{D5D4C488-ACEB-4154-A381-DFAAE3D6AE2F}"/>
    <dgm:cxn modelId="{A4E59854-3250-490C-8DAE-BECDF28048DA}" srcId="{37C78A2D-91B2-4FA5-A165-23371A85712D}" destId="{8B8388F0-2C11-4BE5-94D4-82F537E18BC9}" srcOrd="2" destOrd="0" parTransId="{B17A4D5D-1835-4D47-A474-1C4159985563}" sibTransId="{E48F0BF0-F790-4056-AD0C-8B96EFFE5A75}"/>
    <dgm:cxn modelId="{2430127A-6202-4462-B6DB-A16694DF0448}" type="presOf" srcId="{6E56CB7E-6E1B-490B-99E1-F4676087EC6E}" destId="{B72FDE16-CB05-4937-AC8C-96F70F7FDAE7}" srcOrd="0" destOrd="0" presId="urn:microsoft.com/office/officeart/2005/8/layout/hChevron3"/>
    <dgm:cxn modelId="{13F27C81-8FBD-4586-B730-E8D3F06BB5BB}" type="presOf" srcId="{0AEC29CD-7DDB-45E8-B8E2-DEB727E83A78}" destId="{A456D0AF-C2F3-4157-8223-A409E934801B}" srcOrd="0" destOrd="0" presId="urn:microsoft.com/office/officeart/2005/8/layout/hChevron3"/>
    <dgm:cxn modelId="{F4D42188-AAAD-4D20-91B8-4350E1C43238}" type="presOf" srcId="{37C78A2D-91B2-4FA5-A165-23371A85712D}" destId="{87A72B56-63FD-4F5C-8127-2AB461466590}" srcOrd="0" destOrd="0" presId="urn:microsoft.com/office/officeart/2005/8/layout/hChevron3"/>
    <dgm:cxn modelId="{09363789-4C79-4E48-878F-319B80E26AA1}" type="presOf" srcId="{618200B5-C9C3-4492-B0CC-0452F4F4288E}" destId="{AE5106E6-8505-4090-8462-1C5CE90644D8}" srcOrd="0" destOrd="0" presId="urn:microsoft.com/office/officeart/2005/8/layout/hChevron3"/>
    <dgm:cxn modelId="{56249691-40BA-4B7D-9B12-159053BA671C}" type="presOf" srcId="{8B8388F0-2C11-4BE5-94D4-82F537E18BC9}" destId="{B2509D45-22E2-4C0A-9158-45183AC7EA33}" srcOrd="0" destOrd="0" presId="urn:microsoft.com/office/officeart/2005/8/layout/hChevron3"/>
    <dgm:cxn modelId="{01F3EA94-CFB9-4B58-A4F6-E279DFA9B7FC}" srcId="{37C78A2D-91B2-4FA5-A165-23371A85712D}" destId="{E42408DD-1833-4085-A3B7-D0D9FDF9606E}" srcOrd="6" destOrd="0" parTransId="{F7988F0B-FF08-452F-9F34-C6FDA983BF08}" sibTransId="{7D0DCD27-0A35-4EC3-9E64-E5968641E76A}"/>
    <dgm:cxn modelId="{557A20A7-7F92-4085-A7E4-3FEAF0632F96}" srcId="{37C78A2D-91B2-4FA5-A165-23371A85712D}" destId="{0AEC29CD-7DDB-45E8-B8E2-DEB727E83A78}" srcOrd="5" destOrd="0" parTransId="{57728449-27C9-4488-9354-5C218F529E37}" sibTransId="{1E7A4270-A6EA-48FF-90ED-65F66C068E25}"/>
    <dgm:cxn modelId="{03E83FC3-77D3-4D70-B920-6A4FF2D89178}" srcId="{37C78A2D-91B2-4FA5-A165-23371A85712D}" destId="{618200B5-C9C3-4492-B0CC-0452F4F4288E}" srcOrd="4" destOrd="0" parTransId="{7F7D06F0-BCE8-47F8-B5AB-58BB1565FB1F}" sibTransId="{FCDF81B7-DCF3-45CC-97CB-B492F7AD114D}"/>
    <dgm:cxn modelId="{432CBAD7-4A6C-4BA9-B242-1682DAB0D77A}" type="presOf" srcId="{29A21ED5-A614-4128-B116-5F6EDB6E19FA}" destId="{68A5BE87-EAF2-49EF-952A-CD7F08C830FF}" srcOrd="0" destOrd="0" presId="urn:microsoft.com/office/officeart/2005/8/layout/hChevron3"/>
    <dgm:cxn modelId="{2D051DFF-3F9F-41C3-AB1C-28D2AFA6AC25}" srcId="{37C78A2D-91B2-4FA5-A165-23371A85712D}" destId="{86B8EBE6-9A7E-4796-A194-B3A6C6C013D3}" srcOrd="1" destOrd="0" parTransId="{0E8FC962-0D6F-4CB4-855A-7336DAE92B85}" sibTransId="{C2260167-EAE3-4252-8811-222444104FB6}"/>
    <dgm:cxn modelId="{CE367DE9-AF9E-45F7-B626-705F9E4BDCE3}" type="presParOf" srcId="{87A72B56-63FD-4F5C-8127-2AB461466590}" destId="{B72FDE16-CB05-4937-AC8C-96F70F7FDAE7}" srcOrd="0" destOrd="0" presId="urn:microsoft.com/office/officeart/2005/8/layout/hChevron3"/>
    <dgm:cxn modelId="{037DA879-C3CF-428F-B5EA-33FBED9EF1D9}" type="presParOf" srcId="{87A72B56-63FD-4F5C-8127-2AB461466590}" destId="{33DEAB44-E703-4AAA-8CE3-DAFAFE964C87}" srcOrd="1" destOrd="0" presId="urn:microsoft.com/office/officeart/2005/8/layout/hChevron3"/>
    <dgm:cxn modelId="{09666CC4-EA2F-42CF-B837-ABB92573BD89}" type="presParOf" srcId="{87A72B56-63FD-4F5C-8127-2AB461466590}" destId="{F15C47DC-E696-4BAE-A53D-7619F78D6199}" srcOrd="2" destOrd="0" presId="urn:microsoft.com/office/officeart/2005/8/layout/hChevron3"/>
    <dgm:cxn modelId="{D873766D-F305-410B-AD31-0DF981FD33B0}" type="presParOf" srcId="{87A72B56-63FD-4F5C-8127-2AB461466590}" destId="{B187E88E-2F85-4810-84A1-D3E1B9A93D12}" srcOrd="3" destOrd="0" presId="urn:microsoft.com/office/officeart/2005/8/layout/hChevron3"/>
    <dgm:cxn modelId="{B693FAAD-401A-415D-9BCD-0004CC10933F}" type="presParOf" srcId="{87A72B56-63FD-4F5C-8127-2AB461466590}" destId="{B2509D45-22E2-4C0A-9158-45183AC7EA33}" srcOrd="4" destOrd="0" presId="urn:microsoft.com/office/officeart/2005/8/layout/hChevron3"/>
    <dgm:cxn modelId="{F2C3D71F-73CD-4454-984F-E5F516B3652A}" type="presParOf" srcId="{87A72B56-63FD-4F5C-8127-2AB461466590}" destId="{256E8FFB-6A78-4E80-9E6E-EC22F2EE49C3}" srcOrd="5" destOrd="0" presId="urn:microsoft.com/office/officeart/2005/8/layout/hChevron3"/>
    <dgm:cxn modelId="{EAD15FDE-F1DB-4BD8-82BE-E3020E41583C}" type="presParOf" srcId="{87A72B56-63FD-4F5C-8127-2AB461466590}" destId="{B6A834EA-98A6-4C18-BFDB-639B096F5625}" srcOrd="6" destOrd="0" presId="urn:microsoft.com/office/officeart/2005/8/layout/hChevron3"/>
    <dgm:cxn modelId="{554072DA-9106-4776-A617-403D0ABDA131}" type="presParOf" srcId="{87A72B56-63FD-4F5C-8127-2AB461466590}" destId="{9F530C14-8BD0-491B-958E-6789E77ACD63}" srcOrd="7" destOrd="0" presId="urn:microsoft.com/office/officeart/2005/8/layout/hChevron3"/>
    <dgm:cxn modelId="{F6805574-AF00-4A5E-BB59-6457AD4E562A}" type="presParOf" srcId="{87A72B56-63FD-4F5C-8127-2AB461466590}" destId="{AE5106E6-8505-4090-8462-1C5CE90644D8}" srcOrd="8" destOrd="0" presId="urn:microsoft.com/office/officeart/2005/8/layout/hChevron3"/>
    <dgm:cxn modelId="{F648E637-B87F-4B5B-90B9-390817518C18}" type="presParOf" srcId="{87A72B56-63FD-4F5C-8127-2AB461466590}" destId="{A35BEB14-CD1E-4FF5-AF37-E9FD74474109}" srcOrd="9" destOrd="0" presId="urn:microsoft.com/office/officeart/2005/8/layout/hChevron3"/>
    <dgm:cxn modelId="{A3AEF71D-F80A-4E96-AB27-D242B1971C84}" type="presParOf" srcId="{87A72B56-63FD-4F5C-8127-2AB461466590}" destId="{A456D0AF-C2F3-4157-8223-A409E934801B}" srcOrd="10" destOrd="0" presId="urn:microsoft.com/office/officeart/2005/8/layout/hChevron3"/>
    <dgm:cxn modelId="{01C2DCFD-F123-4463-AAFA-47FB2EE51456}" type="presParOf" srcId="{87A72B56-63FD-4F5C-8127-2AB461466590}" destId="{FADB969E-12C8-4AA5-BC4C-0333A7E6ABC7}" srcOrd="11" destOrd="0" presId="urn:microsoft.com/office/officeart/2005/8/layout/hChevron3"/>
    <dgm:cxn modelId="{657F0C89-2DEA-42C7-B22C-7228EE2A0CC0}" type="presParOf" srcId="{87A72B56-63FD-4F5C-8127-2AB461466590}" destId="{54B47C31-18BE-4987-B2C3-4B67BFE5DBAF}" srcOrd="12" destOrd="0" presId="urn:microsoft.com/office/officeart/2005/8/layout/hChevron3"/>
    <dgm:cxn modelId="{F2E55A40-053C-4820-B075-2EA3B1EF11D7}" type="presParOf" srcId="{87A72B56-63FD-4F5C-8127-2AB461466590}" destId="{21254DE0-4046-4F2E-8855-A90F43A3E051}" srcOrd="13" destOrd="0" presId="urn:microsoft.com/office/officeart/2005/8/layout/hChevron3"/>
    <dgm:cxn modelId="{BA2BFDAC-AF74-4BDD-A62A-47CACC81A55C}" type="presParOf" srcId="{87A72B56-63FD-4F5C-8127-2AB461466590}" destId="{68A5BE87-EAF2-49EF-952A-CD7F08C830FF}" srcOrd="1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273D721-42F1-4267-88F2-47E2F8B95C61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79D9D377-11A2-46AD-8284-8CD0E860D237}">
      <dgm:prSet phldrT="[Texte]"/>
      <dgm:spPr/>
      <dgm:t>
        <a:bodyPr/>
        <a:lstStyle/>
        <a:p>
          <a:r>
            <a:rPr lang="fr-FR" dirty="0"/>
            <a:t>Poursuivre le travail de retranscription et d’analyse</a:t>
          </a:r>
        </a:p>
      </dgm:t>
    </dgm:pt>
    <dgm:pt modelId="{7F8488E9-DEC1-41F4-81B0-3269E4CAB001}" type="parTrans" cxnId="{A1CDDA42-AA30-46E1-9CA7-4A12BB3AE6F9}">
      <dgm:prSet/>
      <dgm:spPr/>
      <dgm:t>
        <a:bodyPr/>
        <a:lstStyle/>
        <a:p>
          <a:endParaRPr lang="fr-FR"/>
        </a:p>
      </dgm:t>
    </dgm:pt>
    <dgm:pt modelId="{D86F9BC1-7B5C-4C64-9132-FC757E9D8F75}" type="sibTrans" cxnId="{A1CDDA42-AA30-46E1-9CA7-4A12BB3AE6F9}">
      <dgm:prSet/>
      <dgm:spPr/>
      <dgm:t>
        <a:bodyPr/>
        <a:lstStyle/>
        <a:p>
          <a:endParaRPr lang="fr-FR"/>
        </a:p>
      </dgm:t>
    </dgm:pt>
    <dgm:pt modelId="{3890D305-43B8-47E7-997C-077C7494583C}">
      <dgm:prSet phldrT="[Texte]"/>
      <dgm:spPr/>
      <dgm:t>
        <a:bodyPr/>
        <a:lstStyle/>
        <a:p>
          <a:r>
            <a:rPr lang="fr-FR" dirty="0"/>
            <a:t>Étudier les variations au sein de ces profils</a:t>
          </a:r>
        </a:p>
      </dgm:t>
    </dgm:pt>
    <dgm:pt modelId="{9324B523-6724-420B-936D-6CBAAD0B23ED}" type="parTrans" cxnId="{D54A4B1C-C30E-4F82-8980-676DA77F5EBB}">
      <dgm:prSet/>
      <dgm:spPr/>
      <dgm:t>
        <a:bodyPr/>
        <a:lstStyle/>
        <a:p>
          <a:endParaRPr lang="fr-FR"/>
        </a:p>
      </dgm:t>
    </dgm:pt>
    <dgm:pt modelId="{5E320978-A493-40A7-BD80-84231B5340B6}" type="sibTrans" cxnId="{D54A4B1C-C30E-4F82-8980-676DA77F5EBB}">
      <dgm:prSet/>
      <dgm:spPr/>
      <dgm:t>
        <a:bodyPr/>
        <a:lstStyle/>
        <a:p>
          <a:endParaRPr lang="fr-FR"/>
        </a:p>
      </dgm:t>
    </dgm:pt>
    <dgm:pt modelId="{ECBE9D43-45CC-4FD3-9042-2231F345BFA0}">
      <dgm:prSet phldrT="[Texte]"/>
      <dgm:spPr/>
      <dgm:t>
        <a:bodyPr/>
        <a:lstStyle/>
        <a:p>
          <a:r>
            <a:rPr lang="fr-FR" dirty="0"/>
            <a:t>Identifier conditions (freins / leviers) de la transformation du rapport à la nature</a:t>
          </a:r>
        </a:p>
      </dgm:t>
    </dgm:pt>
    <dgm:pt modelId="{2AE683EB-C08A-446A-A885-67B2FCD9AB1E}" type="parTrans" cxnId="{8E1844AF-0928-4872-A239-46AFA6B0FBA8}">
      <dgm:prSet/>
      <dgm:spPr/>
      <dgm:t>
        <a:bodyPr/>
        <a:lstStyle/>
        <a:p>
          <a:endParaRPr lang="fr-FR"/>
        </a:p>
      </dgm:t>
    </dgm:pt>
    <dgm:pt modelId="{44614983-3FE1-4941-8682-8AADABCCE49E}" type="sibTrans" cxnId="{8E1844AF-0928-4872-A239-46AFA6B0FBA8}">
      <dgm:prSet/>
      <dgm:spPr/>
      <dgm:t>
        <a:bodyPr/>
        <a:lstStyle/>
        <a:p>
          <a:endParaRPr lang="fr-FR"/>
        </a:p>
      </dgm:t>
    </dgm:pt>
    <dgm:pt modelId="{B03E4D72-EBC9-4A84-BD2C-071C749DD25A}" type="pres">
      <dgm:prSet presAssocID="{C273D721-42F1-4267-88F2-47E2F8B95C61}" presName="arrowDiagram" presStyleCnt="0">
        <dgm:presLayoutVars>
          <dgm:chMax val="5"/>
          <dgm:dir/>
          <dgm:resizeHandles val="exact"/>
        </dgm:presLayoutVars>
      </dgm:prSet>
      <dgm:spPr/>
    </dgm:pt>
    <dgm:pt modelId="{222DD442-0A0C-4131-9B84-C78037C1E710}" type="pres">
      <dgm:prSet presAssocID="{C273D721-42F1-4267-88F2-47E2F8B95C61}" presName="arrow" presStyleLbl="bgShp" presStyleIdx="0" presStyleCnt="1" custLinFactNeighborX="-10693" custLinFactNeighborY="-16016"/>
      <dgm:spPr>
        <a:gradFill rotWithShape="0">
          <a:gsLst>
            <a:gs pos="0">
              <a:srgbClr val="00823B"/>
            </a:gs>
            <a:gs pos="74000">
              <a:srgbClr val="0BCC37"/>
            </a:gs>
            <a:gs pos="83000">
              <a:srgbClr val="0BCC37"/>
            </a:gs>
            <a:gs pos="100000">
              <a:srgbClr val="0BCC37"/>
            </a:gs>
          </a:gsLst>
          <a:lin ang="5400000" scaled="1"/>
        </a:gradFill>
      </dgm:spPr>
    </dgm:pt>
    <dgm:pt modelId="{9ECC34E6-237A-48C8-97FC-4C8129A7A670}" type="pres">
      <dgm:prSet presAssocID="{C273D721-42F1-4267-88F2-47E2F8B95C61}" presName="arrowDiagram3" presStyleCnt="0"/>
      <dgm:spPr/>
    </dgm:pt>
    <dgm:pt modelId="{047A1665-1025-444A-B594-21D54B25679C}" type="pres">
      <dgm:prSet presAssocID="{79D9D377-11A2-46AD-8284-8CD0E860D237}" presName="bullet3a" presStyleLbl="node1" presStyleIdx="0" presStyleCnt="3" custLinFactX="-54284" custLinFactY="-8570" custLinFactNeighborX="-100000" custLinFactNeighborY="-100000"/>
      <dgm:spPr>
        <a:solidFill>
          <a:schemeClr val="accent4"/>
        </a:solidFill>
      </dgm:spPr>
    </dgm:pt>
    <dgm:pt modelId="{57729904-3C86-4C5D-A2BF-266360C5CDC5}" type="pres">
      <dgm:prSet presAssocID="{79D9D377-11A2-46AD-8284-8CD0E860D237}" presName="textBox3a" presStyleLbl="revTx" presStyleIdx="0" presStyleCnt="3" custLinFactNeighborX="-12115" custLinFactNeighborY="-13983">
        <dgm:presLayoutVars>
          <dgm:bulletEnabled val="1"/>
        </dgm:presLayoutVars>
      </dgm:prSet>
      <dgm:spPr/>
    </dgm:pt>
    <dgm:pt modelId="{87975341-F171-431C-B31B-78268D905B40}" type="pres">
      <dgm:prSet presAssocID="{3890D305-43B8-47E7-997C-077C7494583C}" presName="bullet3b" presStyleLbl="node1" presStyleIdx="1" presStyleCnt="3"/>
      <dgm:spPr>
        <a:solidFill>
          <a:srgbClr val="C00000"/>
        </a:solidFill>
      </dgm:spPr>
    </dgm:pt>
    <dgm:pt modelId="{2A5400A0-0A3A-4D10-B41E-55AB2EBF9C34}" type="pres">
      <dgm:prSet presAssocID="{3890D305-43B8-47E7-997C-077C7494583C}" presName="textBox3b" presStyleLbl="revTx" presStyleIdx="1" presStyleCnt="3" custScaleY="50530" custLinFactNeighborX="1421" custLinFactNeighborY="-19059">
        <dgm:presLayoutVars>
          <dgm:bulletEnabled val="1"/>
        </dgm:presLayoutVars>
      </dgm:prSet>
      <dgm:spPr/>
    </dgm:pt>
    <dgm:pt modelId="{BA32EAA9-49E1-473F-A625-3319778F05A9}" type="pres">
      <dgm:prSet presAssocID="{ECBE9D43-45CC-4FD3-9042-2231F345BFA0}" presName="bullet3c" presStyleLbl="node1" presStyleIdx="2" presStyleCnt="3" custLinFactX="60912" custLinFactNeighborX="100000" custLinFactNeighborY="-6996"/>
      <dgm:spPr>
        <a:solidFill>
          <a:schemeClr val="accent6">
            <a:lumMod val="50000"/>
          </a:schemeClr>
        </a:solidFill>
      </dgm:spPr>
    </dgm:pt>
    <dgm:pt modelId="{C3855F34-0D46-4DF8-9FB6-37C2780FD878}" type="pres">
      <dgm:prSet presAssocID="{ECBE9D43-45CC-4FD3-9042-2231F345BFA0}" presName="textBox3c" presStyleLbl="revTx" presStyleIdx="2" presStyleCnt="3" custScaleX="225913" custScaleY="36019" custLinFactX="26724" custLinFactNeighborX="100000" custLinFactNeighborY="-26098">
        <dgm:presLayoutVars>
          <dgm:bulletEnabled val="1"/>
        </dgm:presLayoutVars>
      </dgm:prSet>
      <dgm:spPr/>
    </dgm:pt>
  </dgm:ptLst>
  <dgm:cxnLst>
    <dgm:cxn modelId="{D54A4B1C-C30E-4F82-8980-676DA77F5EBB}" srcId="{C273D721-42F1-4267-88F2-47E2F8B95C61}" destId="{3890D305-43B8-47E7-997C-077C7494583C}" srcOrd="1" destOrd="0" parTransId="{9324B523-6724-420B-936D-6CBAAD0B23ED}" sibTransId="{5E320978-A493-40A7-BD80-84231B5340B6}"/>
    <dgm:cxn modelId="{A1CDDA42-AA30-46E1-9CA7-4A12BB3AE6F9}" srcId="{C273D721-42F1-4267-88F2-47E2F8B95C61}" destId="{79D9D377-11A2-46AD-8284-8CD0E860D237}" srcOrd="0" destOrd="0" parTransId="{7F8488E9-DEC1-41F4-81B0-3269E4CAB001}" sibTransId="{D86F9BC1-7B5C-4C64-9132-FC757E9D8F75}"/>
    <dgm:cxn modelId="{8E1844AF-0928-4872-A239-46AFA6B0FBA8}" srcId="{C273D721-42F1-4267-88F2-47E2F8B95C61}" destId="{ECBE9D43-45CC-4FD3-9042-2231F345BFA0}" srcOrd="2" destOrd="0" parTransId="{2AE683EB-C08A-446A-A885-67B2FCD9AB1E}" sibTransId="{44614983-3FE1-4941-8682-8AADABCCE49E}"/>
    <dgm:cxn modelId="{1BB223BF-FC87-463C-9803-C0282117F32B}" type="presOf" srcId="{C273D721-42F1-4267-88F2-47E2F8B95C61}" destId="{B03E4D72-EBC9-4A84-BD2C-071C749DD25A}" srcOrd="0" destOrd="0" presId="urn:microsoft.com/office/officeart/2005/8/layout/arrow2"/>
    <dgm:cxn modelId="{369E9BBF-6197-49FE-A2D6-A8CD88BF495A}" type="presOf" srcId="{79D9D377-11A2-46AD-8284-8CD0E860D237}" destId="{57729904-3C86-4C5D-A2BF-266360C5CDC5}" srcOrd="0" destOrd="0" presId="urn:microsoft.com/office/officeart/2005/8/layout/arrow2"/>
    <dgm:cxn modelId="{0125F0C8-C5EA-4DFB-8810-F613A62D30F6}" type="presOf" srcId="{ECBE9D43-45CC-4FD3-9042-2231F345BFA0}" destId="{C3855F34-0D46-4DF8-9FB6-37C2780FD878}" srcOrd="0" destOrd="0" presId="urn:microsoft.com/office/officeart/2005/8/layout/arrow2"/>
    <dgm:cxn modelId="{1E80D0EC-6353-43E1-BA84-D4A32798C523}" type="presOf" srcId="{3890D305-43B8-47E7-997C-077C7494583C}" destId="{2A5400A0-0A3A-4D10-B41E-55AB2EBF9C34}" srcOrd="0" destOrd="0" presId="urn:microsoft.com/office/officeart/2005/8/layout/arrow2"/>
    <dgm:cxn modelId="{DF89E4D3-9D00-476C-9F48-6B8855FBC25D}" type="presParOf" srcId="{B03E4D72-EBC9-4A84-BD2C-071C749DD25A}" destId="{222DD442-0A0C-4131-9B84-C78037C1E710}" srcOrd="0" destOrd="0" presId="urn:microsoft.com/office/officeart/2005/8/layout/arrow2"/>
    <dgm:cxn modelId="{3A6CD506-0826-40CC-9007-A06FA05D7066}" type="presParOf" srcId="{B03E4D72-EBC9-4A84-BD2C-071C749DD25A}" destId="{9ECC34E6-237A-48C8-97FC-4C8129A7A670}" srcOrd="1" destOrd="0" presId="urn:microsoft.com/office/officeart/2005/8/layout/arrow2"/>
    <dgm:cxn modelId="{FE502D7B-0474-4EA5-8E77-E5AF9178983A}" type="presParOf" srcId="{9ECC34E6-237A-48C8-97FC-4C8129A7A670}" destId="{047A1665-1025-444A-B594-21D54B25679C}" srcOrd="0" destOrd="0" presId="urn:microsoft.com/office/officeart/2005/8/layout/arrow2"/>
    <dgm:cxn modelId="{DBDFC0C4-4A6C-4E5F-84B7-8A648FF55541}" type="presParOf" srcId="{9ECC34E6-237A-48C8-97FC-4C8129A7A670}" destId="{57729904-3C86-4C5D-A2BF-266360C5CDC5}" srcOrd="1" destOrd="0" presId="urn:microsoft.com/office/officeart/2005/8/layout/arrow2"/>
    <dgm:cxn modelId="{B9B6918A-DC7E-4149-BE52-BE44E1DA504B}" type="presParOf" srcId="{9ECC34E6-237A-48C8-97FC-4C8129A7A670}" destId="{87975341-F171-431C-B31B-78268D905B40}" srcOrd="2" destOrd="0" presId="urn:microsoft.com/office/officeart/2005/8/layout/arrow2"/>
    <dgm:cxn modelId="{90250896-893D-4414-90AA-E0AF080EDDB5}" type="presParOf" srcId="{9ECC34E6-237A-48C8-97FC-4C8129A7A670}" destId="{2A5400A0-0A3A-4D10-B41E-55AB2EBF9C34}" srcOrd="3" destOrd="0" presId="urn:microsoft.com/office/officeart/2005/8/layout/arrow2"/>
    <dgm:cxn modelId="{D25EF569-3131-4963-B831-DEB547FB6451}" type="presParOf" srcId="{9ECC34E6-237A-48C8-97FC-4C8129A7A670}" destId="{BA32EAA9-49E1-473F-A625-3319778F05A9}" srcOrd="4" destOrd="0" presId="urn:microsoft.com/office/officeart/2005/8/layout/arrow2"/>
    <dgm:cxn modelId="{62C1B743-862C-4022-B73A-E7730ADF6EBD}" type="presParOf" srcId="{9ECC34E6-237A-48C8-97FC-4C8129A7A670}" destId="{C3855F34-0D46-4DF8-9FB6-37C2780FD878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37C78A2D-91B2-4FA5-A165-23371A85712D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</dgm:pt>
    <dgm:pt modelId="{6E56CB7E-6E1B-490B-99E1-F4676087EC6E}">
      <dgm:prSet phldrT="[Texte]" custT="1"/>
      <dgm:spPr/>
      <dgm:t>
        <a:bodyPr/>
        <a:lstStyle/>
        <a:p>
          <a:pPr algn="l"/>
          <a:r>
            <a:rPr lang="fr-FR" sz="1400" b="0" u="none" dirty="0"/>
            <a:t>Contexte</a:t>
          </a:r>
        </a:p>
      </dgm:t>
    </dgm:pt>
    <dgm:pt modelId="{39C584F0-CCB1-4C49-B3B4-E5B0C52DD6AF}" type="par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F236811C-8142-45EC-B78F-16A1284E4AF5}" type="sib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86B8EBE6-9A7E-4796-A194-B3A6C6C013D3}">
      <dgm:prSet phldrT="[Texte]" custT="1"/>
      <dgm:spPr/>
      <dgm:t>
        <a:bodyPr/>
        <a:lstStyle/>
        <a:p>
          <a:pPr algn="l"/>
          <a:r>
            <a:rPr lang="fr-FR" sz="1400" dirty="0"/>
            <a:t>Terrain</a:t>
          </a:r>
        </a:p>
      </dgm:t>
    </dgm:pt>
    <dgm:pt modelId="{0E8FC962-0D6F-4CB4-855A-7336DAE92B85}" type="par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C2260167-EAE3-4252-8811-222444104FB6}" type="sib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8B8388F0-2C11-4BE5-94D4-82F537E18BC9}">
      <dgm:prSet phldrT="[Texte]" custT="1"/>
      <dgm:spPr/>
      <dgm:t>
        <a:bodyPr/>
        <a:lstStyle/>
        <a:p>
          <a:pPr algn="l"/>
          <a:r>
            <a:rPr lang="fr-FR" sz="1400" b="0" u="none" dirty="0"/>
            <a:t>Théorie</a:t>
          </a:r>
        </a:p>
      </dgm:t>
    </dgm:pt>
    <dgm:pt modelId="{B17A4D5D-1835-4D47-A474-1C4159985563}" type="par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E48F0BF0-F790-4056-AD0C-8B96EFFE5A75}" type="sib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5BDF0EEA-DAEB-4860-9302-EE2958EFD8D6}">
      <dgm:prSet phldrT="[Texte]" custT="1"/>
      <dgm:spPr/>
      <dgm:t>
        <a:bodyPr/>
        <a:lstStyle/>
        <a:p>
          <a:pPr algn="l"/>
          <a:r>
            <a:rPr lang="fr-FR" sz="1400" b="0" u="none" dirty="0"/>
            <a:t>Méthodologie</a:t>
          </a:r>
        </a:p>
      </dgm:t>
    </dgm:pt>
    <dgm:pt modelId="{7F28516C-9020-49B3-AD6B-582429ECA2F9}" type="par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D5D4C488-ACEB-4154-A381-DFAAE3D6AE2F}" type="sib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0AEC29CD-7DDB-45E8-B8E2-DEB727E83A78}">
      <dgm:prSet phldrT="[Texte]" custT="1"/>
      <dgm:spPr/>
      <dgm:t>
        <a:bodyPr/>
        <a:lstStyle/>
        <a:p>
          <a:pPr algn="l"/>
          <a:r>
            <a:rPr lang="fr-FR" sz="1400" dirty="0"/>
            <a:t>Définition</a:t>
          </a:r>
        </a:p>
      </dgm:t>
    </dgm:pt>
    <dgm:pt modelId="{57728449-27C9-4488-9354-5C218F529E37}" type="par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1E7A4270-A6EA-48FF-90ED-65F66C068E25}" type="sib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618200B5-C9C3-4492-B0CC-0452F4F4288E}">
      <dgm:prSet custT="1"/>
      <dgm:spPr/>
      <dgm:t>
        <a:bodyPr/>
        <a:lstStyle/>
        <a:p>
          <a:pPr algn="l"/>
          <a:r>
            <a:rPr lang="fr-FR" sz="1400" b="0" u="none" dirty="0"/>
            <a:t>Résultats</a:t>
          </a:r>
        </a:p>
      </dgm:t>
    </dgm:pt>
    <dgm:pt modelId="{7F7D06F0-BCE8-47F8-B5AB-58BB1565FB1F}" type="par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FCDF81B7-DCF3-45CC-97CB-B492F7AD114D}" type="sib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E42408DD-1833-4085-A3B7-D0D9FDF9606E}">
      <dgm:prSet custT="1"/>
      <dgm:spPr/>
      <dgm:t>
        <a:bodyPr/>
        <a:lstStyle/>
        <a:p>
          <a:pPr algn="l"/>
          <a:r>
            <a:rPr lang="fr-FR" sz="1400" b="0" u="none" dirty="0"/>
            <a:t>Littérature</a:t>
          </a:r>
        </a:p>
      </dgm:t>
    </dgm:pt>
    <dgm:pt modelId="{F7988F0B-FF08-452F-9F34-C6FDA983BF08}" type="par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7D0DCD27-0A35-4EC3-9E64-E5968641E76A}" type="sib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29A21ED5-A614-4128-B116-5F6EDB6E19FA}">
      <dgm:prSet custT="1"/>
      <dgm:spPr/>
      <dgm:t>
        <a:bodyPr/>
        <a:lstStyle/>
        <a:p>
          <a:pPr algn="l"/>
          <a:r>
            <a:rPr lang="fr-FR" sz="1400" b="1" u="sng" dirty="0"/>
            <a:t>Perspectives</a:t>
          </a:r>
        </a:p>
      </dgm:t>
    </dgm:pt>
    <dgm:pt modelId="{9DFE98C4-355D-460E-BF32-8A9F3C8F8D69}" type="parTrans" cxnId="{8479AB09-EED5-450E-A9A0-DD35034B03A1}">
      <dgm:prSet/>
      <dgm:spPr/>
      <dgm:t>
        <a:bodyPr/>
        <a:lstStyle/>
        <a:p>
          <a:pPr algn="l"/>
          <a:endParaRPr lang="fr-FR" sz="1400"/>
        </a:p>
      </dgm:t>
    </dgm:pt>
    <dgm:pt modelId="{AA0B6EB5-2C59-4D47-8373-675ECDC3419B}" type="sibTrans" cxnId="{8479AB09-EED5-450E-A9A0-DD35034B03A1}">
      <dgm:prSet/>
      <dgm:spPr/>
      <dgm:t>
        <a:bodyPr/>
        <a:lstStyle/>
        <a:p>
          <a:pPr algn="l"/>
          <a:endParaRPr lang="fr-FR" sz="1400"/>
        </a:p>
      </dgm:t>
    </dgm:pt>
    <dgm:pt modelId="{87A72B56-63FD-4F5C-8127-2AB461466590}" type="pres">
      <dgm:prSet presAssocID="{37C78A2D-91B2-4FA5-A165-23371A85712D}" presName="Name0" presStyleCnt="0">
        <dgm:presLayoutVars>
          <dgm:dir/>
          <dgm:resizeHandles val="exact"/>
        </dgm:presLayoutVars>
      </dgm:prSet>
      <dgm:spPr/>
    </dgm:pt>
    <dgm:pt modelId="{B72FDE16-CB05-4937-AC8C-96F70F7FDAE7}" type="pres">
      <dgm:prSet presAssocID="{6E56CB7E-6E1B-490B-99E1-F4676087EC6E}" presName="parTxOnly" presStyleLbl="node1" presStyleIdx="0" presStyleCnt="8" custScaleX="53092">
        <dgm:presLayoutVars>
          <dgm:bulletEnabled val="1"/>
        </dgm:presLayoutVars>
      </dgm:prSet>
      <dgm:spPr/>
    </dgm:pt>
    <dgm:pt modelId="{33DEAB44-E703-4AAA-8CE3-DAFAFE964C87}" type="pres">
      <dgm:prSet presAssocID="{F236811C-8142-45EC-B78F-16A1284E4AF5}" presName="parSpace" presStyleCnt="0"/>
      <dgm:spPr/>
    </dgm:pt>
    <dgm:pt modelId="{F15C47DC-E696-4BAE-A53D-7619F78D6199}" type="pres">
      <dgm:prSet presAssocID="{86B8EBE6-9A7E-4796-A194-B3A6C6C013D3}" presName="parTxOnly" presStyleLbl="node1" presStyleIdx="1" presStyleCnt="8" custScaleX="67163">
        <dgm:presLayoutVars>
          <dgm:bulletEnabled val="1"/>
        </dgm:presLayoutVars>
      </dgm:prSet>
      <dgm:spPr/>
    </dgm:pt>
    <dgm:pt modelId="{B187E88E-2F85-4810-84A1-D3E1B9A93D12}" type="pres">
      <dgm:prSet presAssocID="{C2260167-EAE3-4252-8811-222444104FB6}" presName="parSpace" presStyleCnt="0"/>
      <dgm:spPr/>
    </dgm:pt>
    <dgm:pt modelId="{B2509D45-22E2-4C0A-9158-45183AC7EA33}" type="pres">
      <dgm:prSet presAssocID="{8B8388F0-2C11-4BE5-94D4-82F537E18BC9}" presName="parTxOnly" presStyleLbl="node1" presStyleIdx="2" presStyleCnt="8" custScaleX="42797">
        <dgm:presLayoutVars>
          <dgm:bulletEnabled val="1"/>
        </dgm:presLayoutVars>
      </dgm:prSet>
      <dgm:spPr/>
    </dgm:pt>
    <dgm:pt modelId="{256E8FFB-6A78-4E80-9E6E-EC22F2EE49C3}" type="pres">
      <dgm:prSet presAssocID="{E48F0BF0-F790-4056-AD0C-8B96EFFE5A75}" presName="parSpace" presStyleCnt="0"/>
      <dgm:spPr/>
    </dgm:pt>
    <dgm:pt modelId="{B6A834EA-98A6-4C18-BFDB-639B096F5625}" type="pres">
      <dgm:prSet presAssocID="{5BDF0EEA-DAEB-4860-9302-EE2958EFD8D6}" presName="parTxOnly" presStyleLbl="node1" presStyleIdx="3" presStyleCnt="8" custScaleX="85067">
        <dgm:presLayoutVars>
          <dgm:bulletEnabled val="1"/>
        </dgm:presLayoutVars>
      </dgm:prSet>
      <dgm:spPr/>
    </dgm:pt>
    <dgm:pt modelId="{9F530C14-8BD0-491B-958E-6789E77ACD63}" type="pres">
      <dgm:prSet presAssocID="{D5D4C488-ACEB-4154-A381-DFAAE3D6AE2F}" presName="parSpace" presStyleCnt="0"/>
      <dgm:spPr/>
    </dgm:pt>
    <dgm:pt modelId="{AE5106E6-8505-4090-8462-1C5CE90644D8}" type="pres">
      <dgm:prSet presAssocID="{618200B5-C9C3-4492-B0CC-0452F4F4288E}" presName="parTxOnly" presStyleLbl="node1" presStyleIdx="4" presStyleCnt="8" custScaleX="66143">
        <dgm:presLayoutVars>
          <dgm:bulletEnabled val="1"/>
        </dgm:presLayoutVars>
      </dgm:prSet>
      <dgm:spPr/>
    </dgm:pt>
    <dgm:pt modelId="{A35BEB14-CD1E-4FF5-AF37-E9FD74474109}" type="pres">
      <dgm:prSet presAssocID="{FCDF81B7-DCF3-45CC-97CB-B492F7AD114D}" presName="parSpace" presStyleCnt="0"/>
      <dgm:spPr/>
    </dgm:pt>
    <dgm:pt modelId="{A456D0AF-C2F3-4157-8223-A409E934801B}" type="pres">
      <dgm:prSet presAssocID="{0AEC29CD-7DDB-45E8-B8E2-DEB727E83A78}" presName="parTxOnly" presStyleLbl="node1" presStyleIdx="5" presStyleCnt="8" custScaleX="85285">
        <dgm:presLayoutVars>
          <dgm:bulletEnabled val="1"/>
        </dgm:presLayoutVars>
      </dgm:prSet>
      <dgm:spPr/>
    </dgm:pt>
    <dgm:pt modelId="{FADB969E-12C8-4AA5-BC4C-0333A7E6ABC7}" type="pres">
      <dgm:prSet presAssocID="{1E7A4270-A6EA-48FF-90ED-65F66C068E25}" presName="parSpace" presStyleCnt="0"/>
      <dgm:spPr/>
    </dgm:pt>
    <dgm:pt modelId="{54B47C31-18BE-4987-B2C3-4B67BFE5DBAF}" type="pres">
      <dgm:prSet presAssocID="{E42408DD-1833-4085-A3B7-D0D9FDF9606E}" presName="parTxOnly" presStyleLbl="node1" presStyleIdx="6" presStyleCnt="8" custScaleX="65004">
        <dgm:presLayoutVars>
          <dgm:bulletEnabled val="1"/>
        </dgm:presLayoutVars>
      </dgm:prSet>
      <dgm:spPr/>
    </dgm:pt>
    <dgm:pt modelId="{21254DE0-4046-4F2E-8855-A90F43A3E051}" type="pres">
      <dgm:prSet presAssocID="{7D0DCD27-0A35-4EC3-9E64-E5968641E76A}" presName="parSpace" presStyleCnt="0"/>
      <dgm:spPr/>
    </dgm:pt>
    <dgm:pt modelId="{68A5BE87-EAF2-49EF-952A-CD7F08C830FF}" type="pres">
      <dgm:prSet presAssocID="{29A21ED5-A614-4128-B116-5F6EDB6E19FA}" presName="parTxOnly" presStyleLbl="node1" presStyleIdx="7" presStyleCnt="8" custScaleX="65707">
        <dgm:presLayoutVars>
          <dgm:bulletEnabled val="1"/>
        </dgm:presLayoutVars>
      </dgm:prSet>
      <dgm:spPr/>
    </dgm:pt>
  </dgm:ptLst>
  <dgm:cxnLst>
    <dgm:cxn modelId="{1C5B1407-E8C8-46E6-ABF2-162E687D99CB}" type="presOf" srcId="{E42408DD-1833-4085-A3B7-D0D9FDF9606E}" destId="{54B47C31-18BE-4987-B2C3-4B67BFE5DBAF}" srcOrd="0" destOrd="0" presId="urn:microsoft.com/office/officeart/2005/8/layout/hChevron3"/>
    <dgm:cxn modelId="{8479AB09-EED5-450E-A9A0-DD35034B03A1}" srcId="{37C78A2D-91B2-4FA5-A165-23371A85712D}" destId="{29A21ED5-A614-4128-B116-5F6EDB6E19FA}" srcOrd="7" destOrd="0" parTransId="{9DFE98C4-355D-460E-BF32-8A9F3C8F8D69}" sibTransId="{AA0B6EB5-2C59-4D47-8373-675ECDC3419B}"/>
    <dgm:cxn modelId="{19624D0A-3B61-44B0-9A2D-3B50DD163213}" type="presOf" srcId="{86B8EBE6-9A7E-4796-A194-B3A6C6C013D3}" destId="{F15C47DC-E696-4BAE-A53D-7619F78D6199}" srcOrd="0" destOrd="0" presId="urn:microsoft.com/office/officeart/2005/8/layout/hChevron3"/>
    <dgm:cxn modelId="{87F77821-00C5-4713-B222-F276053319AD}" type="presOf" srcId="{5BDF0EEA-DAEB-4860-9302-EE2958EFD8D6}" destId="{B6A834EA-98A6-4C18-BFDB-639B096F5625}" srcOrd="0" destOrd="0" presId="urn:microsoft.com/office/officeart/2005/8/layout/hChevron3"/>
    <dgm:cxn modelId="{0036CA24-28F6-4A18-A5F4-9C78A66BD303}" srcId="{37C78A2D-91B2-4FA5-A165-23371A85712D}" destId="{6E56CB7E-6E1B-490B-99E1-F4676087EC6E}" srcOrd="0" destOrd="0" parTransId="{39C584F0-CCB1-4C49-B3B4-E5B0C52DD6AF}" sibTransId="{F236811C-8142-45EC-B78F-16A1284E4AF5}"/>
    <dgm:cxn modelId="{25707473-0730-41EA-8396-7D40A2A99E8F}" srcId="{37C78A2D-91B2-4FA5-A165-23371A85712D}" destId="{5BDF0EEA-DAEB-4860-9302-EE2958EFD8D6}" srcOrd="3" destOrd="0" parTransId="{7F28516C-9020-49B3-AD6B-582429ECA2F9}" sibTransId="{D5D4C488-ACEB-4154-A381-DFAAE3D6AE2F}"/>
    <dgm:cxn modelId="{A4E59854-3250-490C-8DAE-BECDF28048DA}" srcId="{37C78A2D-91B2-4FA5-A165-23371A85712D}" destId="{8B8388F0-2C11-4BE5-94D4-82F537E18BC9}" srcOrd="2" destOrd="0" parTransId="{B17A4D5D-1835-4D47-A474-1C4159985563}" sibTransId="{E48F0BF0-F790-4056-AD0C-8B96EFFE5A75}"/>
    <dgm:cxn modelId="{2430127A-6202-4462-B6DB-A16694DF0448}" type="presOf" srcId="{6E56CB7E-6E1B-490B-99E1-F4676087EC6E}" destId="{B72FDE16-CB05-4937-AC8C-96F70F7FDAE7}" srcOrd="0" destOrd="0" presId="urn:microsoft.com/office/officeart/2005/8/layout/hChevron3"/>
    <dgm:cxn modelId="{13F27C81-8FBD-4586-B730-E8D3F06BB5BB}" type="presOf" srcId="{0AEC29CD-7DDB-45E8-B8E2-DEB727E83A78}" destId="{A456D0AF-C2F3-4157-8223-A409E934801B}" srcOrd="0" destOrd="0" presId="urn:microsoft.com/office/officeart/2005/8/layout/hChevron3"/>
    <dgm:cxn modelId="{F4D42188-AAAD-4D20-91B8-4350E1C43238}" type="presOf" srcId="{37C78A2D-91B2-4FA5-A165-23371A85712D}" destId="{87A72B56-63FD-4F5C-8127-2AB461466590}" srcOrd="0" destOrd="0" presId="urn:microsoft.com/office/officeart/2005/8/layout/hChevron3"/>
    <dgm:cxn modelId="{09363789-4C79-4E48-878F-319B80E26AA1}" type="presOf" srcId="{618200B5-C9C3-4492-B0CC-0452F4F4288E}" destId="{AE5106E6-8505-4090-8462-1C5CE90644D8}" srcOrd="0" destOrd="0" presId="urn:microsoft.com/office/officeart/2005/8/layout/hChevron3"/>
    <dgm:cxn modelId="{56249691-40BA-4B7D-9B12-159053BA671C}" type="presOf" srcId="{8B8388F0-2C11-4BE5-94D4-82F537E18BC9}" destId="{B2509D45-22E2-4C0A-9158-45183AC7EA33}" srcOrd="0" destOrd="0" presId="urn:microsoft.com/office/officeart/2005/8/layout/hChevron3"/>
    <dgm:cxn modelId="{01F3EA94-CFB9-4B58-A4F6-E279DFA9B7FC}" srcId="{37C78A2D-91B2-4FA5-A165-23371A85712D}" destId="{E42408DD-1833-4085-A3B7-D0D9FDF9606E}" srcOrd="6" destOrd="0" parTransId="{F7988F0B-FF08-452F-9F34-C6FDA983BF08}" sibTransId="{7D0DCD27-0A35-4EC3-9E64-E5968641E76A}"/>
    <dgm:cxn modelId="{557A20A7-7F92-4085-A7E4-3FEAF0632F96}" srcId="{37C78A2D-91B2-4FA5-A165-23371A85712D}" destId="{0AEC29CD-7DDB-45E8-B8E2-DEB727E83A78}" srcOrd="5" destOrd="0" parTransId="{57728449-27C9-4488-9354-5C218F529E37}" sibTransId="{1E7A4270-A6EA-48FF-90ED-65F66C068E25}"/>
    <dgm:cxn modelId="{03E83FC3-77D3-4D70-B920-6A4FF2D89178}" srcId="{37C78A2D-91B2-4FA5-A165-23371A85712D}" destId="{618200B5-C9C3-4492-B0CC-0452F4F4288E}" srcOrd="4" destOrd="0" parTransId="{7F7D06F0-BCE8-47F8-B5AB-58BB1565FB1F}" sibTransId="{FCDF81B7-DCF3-45CC-97CB-B492F7AD114D}"/>
    <dgm:cxn modelId="{432CBAD7-4A6C-4BA9-B242-1682DAB0D77A}" type="presOf" srcId="{29A21ED5-A614-4128-B116-5F6EDB6E19FA}" destId="{68A5BE87-EAF2-49EF-952A-CD7F08C830FF}" srcOrd="0" destOrd="0" presId="urn:microsoft.com/office/officeart/2005/8/layout/hChevron3"/>
    <dgm:cxn modelId="{2D051DFF-3F9F-41C3-AB1C-28D2AFA6AC25}" srcId="{37C78A2D-91B2-4FA5-A165-23371A85712D}" destId="{86B8EBE6-9A7E-4796-A194-B3A6C6C013D3}" srcOrd="1" destOrd="0" parTransId="{0E8FC962-0D6F-4CB4-855A-7336DAE92B85}" sibTransId="{C2260167-EAE3-4252-8811-222444104FB6}"/>
    <dgm:cxn modelId="{CE367DE9-AF9E-45F7-B626-705F9E4BDCE3}" type="presParOf" srcId="{87A72B56-63FD-4F5C-8127-2AB461466590}" destId="{B72FDE16-CB05-4937-AC8C-96F70F7FDAE7}" srcOrd="0" destOrd="0" presId="urn:microsoft.com/office/officeart/2005/8/layout/hChevron3"/>
    <dgm:cxn modelId="{037DA879-C3CF-428F-B5EA-33FBED9EF1D9}" type="presParOf" srcId="{87A72B56-63FD-4F5C-8127-2AB461466590}" destId="{33DEAB44-E703-4AAA-8CE3-DAFAFE964C87}" srcOrd="1" destOrd="0" presId="urn:microsoft.com/office/officeart/2005/8/layout/hChevron3"/>
    <dgm:cxn modelId="{09666CC4-EA2F-42CF-B837-ABB92573BD89}" type="presParOf" srcId="{87A72B56-63FD-4F5C-8127-2AB461466590}" destId="{F15C47DC-E696-4BAE-A53D-7619F78D6199}" srcOrd="2" destOrd="0" presId="urn:microsoft.com/office/officeart/2005/8/layout/hChevron3"/>
    <dgm:cxn modelId="{D873766D-F305-410B-AD31-0DF981FD33B0}" type="presParOf" srcId="{87A72B56-63FD-4F5C-8127-2AB461466590}" destId="{B187E88E-2F85-4810-84A1-D3E1B9A93D12}" srcOrd="3" destOrd="0" presId="urn:microsoft.com/office/officeart/2005/8/layout/hChevron3"/>
    <dgm:cxn modelId="{B693FAAD-401A-415D-9BCD-0004CC10933F}" type="presParOf" srcId="{87A72B56-63FD-4F5C-8127-2AB461466590}" destId="{B2509D45-22E2-4C0A-9158-45183AC7EA33}" srcOrd="4" destOrd="0" presId="urn:microsoft.com/office/officeart/2005/8/layout/hChevron3"/>
    <dgm:cxn modelId="{F2C3D71F-73CD-4454-984F-E5F516B3652A}" type="presParOf" srcId="{87A72B56-63FD-4F5C-8127-2AB461466590}" destId="{256E8FFB-6A78-4E80-9E6E-EC22F2EE49C3}" srcOrd="5" destOrd="0" presId="urn:microsoft.com/office/officeart/2005/8/layout/hChevron3"/>
    <dgm:cxn modelId="{EAD15FDE-F1DB-4BD8-82BE-E3020E41583C}" type="presParOf" srcId="{87A72B56-63FD-4F5C-8127-2AB461466590}" destId="{B6A834EA-98A6-4C18-BFDB-639B096F5625}" srcOrd="6" destOrd="0" presId="urn:microsoft.com/office/officeart/2005/8/layout/hChevron3"/>
    <dgm:cxn modelId="{554072DA-9106-4776-A617-403D0ABDA131}" type="presParOf" srcId="{87A72B56-63FD-4F5C-8127-2AB461466590}" destId="{9F530C14-8BD0-491B-958E-6789E77ACD63}" srcOrd="7" destOrd="0" presId="urn:microsoft.com/office/officeart/2005/8/layout/hChevron3"/>
    <dgm:cxn modelId="{F6805574-AF00-4A5E-BB59-6457AD4E562A}" type="presParOf" srcId="{87A72B56-63FD-4F5C-8127-2AB461466590}" destId="{AE5106E6-8505-4090-8462-1C5CE90644D8}" srcOrd="8" destOrd="0" presId="urn:microsoft.com/office/officeart/2005/8/layout/hChevron3"/>
    <dgm:cxn modelId="{F648E637-B87F-4B5B-90B9-390817518C18}" type="presParOf" srcId="{87A72B56-63FD-4F5C-8127-2AB461466590}" destId="{A35BEB14-CD1E-4FF5-AF37-E9FD74474109}" srcOrd="9" destOrd="0" presId="urn:microsoft.com/office/officeart/2005/8/layout/hChevron3"/>
    <dgm:cxn modelId="{A3AEF71D-F80A-4E96-AB27-D242B1971C84}" type="presParOf" srcId="{87A72B56-63FD-4F5C-8127-2AB461466590}" destId="{A456D0AF-C2F3-4157-8223-A409E934801B}" srcOrd="10" destOrd="0" presId="urn:microsoft.com/office/officeart/2005/8/layout/hChevron3"/>
    <dgm:cxn modelId="{01C2DCFD-F123-4463-AAFA-47FB2EE51456}" type="presParOf" srcId="{87A72B56-63FD-4F5C-8127-2AB461466590}" destId="{FADB969E-12C8-4AA5-BC4C-0333A7E6ABC7}" srcOrd="11" destOrd="0" presId="urn:microsoft.com/office/officeart/2005/8/layout/hChevron3"/>
    <dgm:cxn modelId="{657F0C89-2DEA-42C7-B22C-7228EE2A0CC0}" type="presParOf" srcId="{87A72B56-63FD-4F5C-8127-2AB461466590}" destId="{54B47C31-18BE-4987-B2C3-4B67BFE5DBAF}" srcOrd="12" destOrd="0" presId="urn:microsoft.com/office/officeart/2005/8/layout/hChevron3"/>
    <dgm:cxn modelId="{F2E55A40-053C-4820-B075-2EA3B1EF11D7}" type="presParOf" srcId="{87A72B56-63FD-4F5C-8127-2AB461466590}" destId="{21254DE0-4046-4F2E-8855-A90F43A3E051}" srcOrd="13" destOrd="0" presId="urn:microsoft.com/office/officeart/2005/8/layout/hChevron3"/>
    <dgm:cxn modelId="{BA2BFDAC-AF74-4BDD-A62A-47CACC81A55C}" type="presParOf" srcId="{87A72B56-63FD-4F5C-8127-2AB461466590}" destId="{68A5BE87-EAF2-49EF-952A-CD7F08C830FF}" srcOrd="1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273D721-42F1-4267-88F2-47E2F8B95C61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79D9D377-11A2-46AD-8284-8CD0E860D237}">
      <dgm:prSet phldrT="[Texte]"/>
      <dgm:spPr/>
      <dgm:t>
        <a:bodyPr/>
        <a:lstStyle/>
        <a:p>
          <a:r>
            <a:rPr lang="fr-FR" dirty="0"/>
            <a:t>Engage une réflexion sur les dispositifs et le rôle de l’EPS</a:t>
          </a:r>
        </a:p>
      </dgm:t>
    </dgm:pt>
    <dgm:pt modelId="{7F8488E9-DEC1-41F4-81B0-3269E4CAB001}" type="parTrans" cxnId="{A1CDDA42-AA30-46E1-9CA7-4A12BB3AE6F9}">
      <dgm:prSet/>
      <dgm:spPr/>
      <dgm:t>
        <a:bodyPr/>
        <a:lstStyle/>
        <a:p>
          <a:endParaRPr lang="fr-FR"/>
        </a:p>
      </dgm:t>
    </dgm:pt>
    <dgm:pt modelId="{D86F9BC1-7B5C-4C64-9132-FC757E9D8F75}" type="sibTrans" cxnId="{A1CDDA42-AA30-46E1-9CA7-4A12BB3AE6F9}">
      <dgm:prSet/>
      <dgm:spPr/>
      <dgm:t>
        <a:bodyPr/>
        <a:lstStyle/>
        <a:p>
          <a:endParaRPr lang="fr-FR"/>
        </a:p>
      </dgm:t>
    </dgm:pt>
    <dgm:pt modelId="{3890D305-43B8-47E7-997C-077C7494583C}">
      <dgm:prSet phldrT="[Texte]"/>
      <dgm:spPr/>
      <dgm:t>
        <a:bodyPr/>
        <a:lstStyle/>
        <a:p>
          <a:r>
            <a:rPr lang="fr-FR" dirty="0"/>
            <a:t>Place du corps / émotions / sensible dans le vécu dans la construction d’un autre rapport à la nature</a:t>
          </a:r>
        </a:p>
      </dgm:t>
    </dgm:pt>
    <dgm:pt modelId="{9324B523-6724-420B-936D-6CBAAD0B23ED}" type="parTrans" cxnId="{D54A4B1C-C30E-4F82-8980-676DA77F5EBB}">
      <dgm:prSet/>
      <dgm:spPr/>
      <dgm:t>
        <a:bodyPr/>
        <a:lstStyle/>
        <a:p>
          <a:endParaRPr lang="fr-FR"/>
        </a:p>
      </dgm:t>
    </dgm:pt>
    <dgm:pt modelId="{5E320978-A493-40A7-BD80-84231B5340B6}" type="sibTrans" cxnId="{D54A4B1C-C30E-4F82-8980-676DA77F5EBB}">
      <dgm:prSet/>
      <dgm:spPr/>
      <dgm:t>
        <a:bodyPr/>
        <a:lstStyle/>
        <a:p>
          <a:endParaRPr lang="fr-FR"/>
        </a:p>
      </dgm:t>
    </dgm:pt>
    <dgm:pt modelId="{ECBE9D43-45CC-4FD3-9042-2231F345BFA0}">
      <dgm:prSet phldrT="[Texte]"/>
      <dgm:spPr/>
      <dgm:t>
        <a:bodyPr/>
        <a:lstStyle/>
        <a:p>
          <a:r>
            <a:rPr lang="fr-FR" dirty="0"/>
            <a:t>Questionner la forme scolaire actuelle </a:t>
          </a:r>
        </a:p>
      </dgm:t>
    </dgm:pt>
    <dgm:pt modelId="{2AE683EB-C08A-446A-A885-67B2FCD9AB1E}" type="parTrans" cxnId="{8E1844AF-0928-4872-A239-46AFA6B0FBA8}">
      <dgm:prSet/>
      <dgm:spPr/>
      <dgm:t>
        <a:bodyPr/>
        <a:lstStyle/>
        <a:p>
          <a:endParaRPr lang="fr-FR"/>
        </a:p>
      </dgm:t>
    </dgm:pt>
    <dgm:pt modelId="{44614983-3FE1-4941-8682-8AADABCCE49E}" type="sibTrans" cxnId="{8E1844AF-0928-4872-A239-46AFA6B0FBA8}">
      <dgm:prSet/>
      <dgm:spPr/>
      <dgm:t>
        <a:bodyPr/>
        <a:lstStyle/>
        <a:p>
          <a:endParaRPr lang="fr-FR"/>
        </a:p>
      </dgm:t>
    </dgm:pt>
    <dgm:pt modelId="{B03E4D72-EBC9-4A84-BD2C-071C749DD25A}" type="pres">
      <dgm:prSet presAssocID="{C273D721-42F1-4267-88F2-47E2F8B95C61}" presName="arrowDiagram" presStyleCnt="0">
        <dgm:presLayoutVars>
          <dgm:chMax val="5"/>
          <dgm:dir/>
          <dgm:resizeHandles val="exact"/>
        </dgm:presLayoutVars>
      </dgm:prSet>
      <dgm:spPr/>
    </dgm:pt>
    <dgm:pt modelId="{222DD442-0A0C-4131-9B84-C78037C1E710}" type="pres">
      <dgm:prSet presAssocID="{C273D721-42F1-4267-88F2-47E2F8B95C61}" presName="arrow" presStyleLbl="bgShp" presStyleIdx="0" presStyleCnt="1" custLinFactNeighborX="-10693" custLinFactNeighborY="-16016"/>
      <dgm:spPr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74000">
              <a:srgbClr val="0BCC37"/>
            </a:gs>
            <a:gs pos="83000">
              <a:srgbClr val="0BCC37"/>
            </a:gs>
            <a:gs pos="100000">
              <a:srgbClr val="0BCC37"/>
            </a:gs>
          </a:gsLst>
          <a:lin ang="5400000" scaled="1"/>
        </a:gradFill>
      </dgm:spPr>
    </dgm:pt>
    <dgm:pt modelId="{9ECC34E6-237A-48C8-97FC-4C8129A7A670}" type="pres">
      <dgm:prSet presAssocID="{C273D721-42F1-4267-88F2-47E2F8B95C61}" presName="arrowDiagram3" presStyleCnt="0"/>
      <dgm:spPr/>
    </dgm:pt>
    <dgm:pt modelId="{047A1665-1025-444A-B594-21D54B25679C}" type="pres">
      <dgm:prSet presAssocID="{79D9D377-11A2-46AD-8284-8CD0E860D237}" presName="bullet3a" presStyleLbl="node1" presStyleIdx="0" presStyleCnt="3" custLinFactX="-54284" custLinFactY="-8570" custLinFactNeighborX="-100000" custLinFactNeighborY="-100000"/>
      <dgm:spPr>
        <a:solidFill>
          <a:schemeClr val="accent4"/>
        </a:solidFill>
      </dgm:spPr>
    </dgm:pt>
    <dgm:pt modelId="{57729904-3C86-4C5D-A2BF-266360C5CDC5}" type="pres">
      <dgm:prSet presAssocID="{79D9D377-11A2-46AD-8284-8CD0E860D237}" presName="textBox3a" presStyleLbl="revTx" presStyleIdx="0" presStyleCnt="3" custScaleX="128897" custLinFactNeighborX="-12115" custLinFactNeighborY="-13983">
        <dgm:presLayoutVars>
          <dgm:bulletEnabled val="1"/>
        </dgm:presLayoutVars>
      </dgm:prSet>
      <dgm:spPr/>
    </dgm:pt>
    <dgm:pt modelId="{87975341-F171-431C-B31B-78268D905B40}" type="pres">
      <dgm:prSet presAssocID="{3890D305-43B8-47E7-997C-077C7494583C}" presName="bullet3b" presStyleLbl="node1" presStyleIdx="1" presStyleCnt="3"/>
      <dgm:spPr>
        <a:solidFill>
          <a:srgbClr val="C00000"/>
        </a:solidFill>
      </dgm:spPr>
    </dgm:pt>
    <dgm:pt modelId="{2A5400A0-0A3A-4D10-B41E-55AB2EBF9C34}" type="pres">
      <dgm:prSet presAssocID="{3890D305-43B8-47E7-997C-077C7494583C}" presName="textBox3b" presStyleLbl="revTx" presStyleIdx="1" presStyleCnt="3" custScaleX="186827" custScaleY="81262" custLinFactNeighborX="38807" custLinFactNeighborY="-1210">
        <dgm:presLayoutVars>
          <dgm:bulletEnabled val="1"/>
        </dgm:presLayoutVars>
      </dgm:prSet>
      <dgm:spPr/>
    </dgm:pt>
    <dgm:pt modelId="{BA32EAA9-49E1-473F-A625-3319778F05A9}" type="pres">
      <dgm:prSet presAssocID="{ECBE9D43-45CC-4FD3-9042-2231F345BFA0}" presName="bullet3c" presStyleLbl="node1" presStyleIdx="2" presStyleCnt="3" custLinFactX="60912" custLinFactNeighborX="100000" custLinFactNeighborY="-6996"/>
      <dgm:spPr>
        <a:solidFill>
          <a:schemeClr val="accent6">
            <a:lumMod val="50000"/>
          </a:schemeClr>
        </a:solidFill>
      </dgm:spPr>
    </dgm:pt>
    <dgm:pt modelId="{C3855F34-0D46-4DF8-9FB6-37C2780FD878}" type="pres">
      <dgm:prSet presAssocID="{ECBE9D43-45CC-4FD3-9042-2231F345BFA0}" presName="textBox3c" presStyleLbl="revTx" presStyleIdx="2" presStyleCnt="3" custScaleX="225913" custScaleY="36019" custLinFactX="26724" custLinFactNeighborX="100000" custLinFactNeighborY="-26098">
        <dgm:presLayoutVars>
          <dgm:bulletEnabled val="1"/>
        </dgm:presLayoutVars>
      </dgm:prSet>
      <dgm:spPr/>
    </dgm:pt>
  </dgm:ptLst>
  <dgm:cxnLst>
    <dgm:cxn modelId="{D54A4B1C-C30E-4F82-8980-676DA77F5EBB}" srcId="{C273D721-42F1-4267-88F2-47E2F8B95C61}" destId="{3890D305-43B8-47E7-997C-077C7494583C}" srcOrd="1" destOrd="0" parTransId="{9324B523-6724-420B-936D-6CBAAD0B23ED}" sibTransId="{5E320978-A493-40A7-BD80-84231B5340B6}"/>
    <dgm:cxn modelId="{A1CDDA42-AA30-46E1-9CA7-4A12BB3AE6F9}" srcId="{C273D721-42F1-4267-88F2-47E2F8B95C61}" destId="{79D9D377-11A2-46AD-8284-8CD0E860D237}" srcOrd="0" destOrd="0" parTransId="{7F8488E9-DEC1-41F4-81B0-3269E4CAB001}" sibTransId="{D86F9BC1-7B5C-4C64-9132-FC757E9D8F75}"/>
    <dgm:cxn modelId="{8E1844AF-0928-4872-A239-46AFA6B0FBA8}" srcId="{C273D721-42F1-4267-88F2-47E2F8B95C61}" destId="{ECBE9D43-45CC-4FD3-9042-2231F345BFA0}" srcOrd="2" destOrd="0" parTransId="{2AE683EB-C08A-446A-A885-67B2FCD9AB1E}" sibTransId="{44614983-3FE1-4941-8682-8AADABCCE49E}"/>
    <dgm:cxn modelId="{1BB223BF-FC87-463C-9803-C0282117F32B}" type="presOf" srcId="{C273D721-42F1-4267-88F2-47E2F8B95C61}" destId="{B03E4D72-EBC9-4A84-BD2C-071C749DD25A}" srcOrd="0" destOrd="0" presId="urn:microsoft.com/office/officeart/2005/8/layout/arrow2"/>
    <dgm:cxn modelId="{369E9BBF-6197-49FE-A2D6-A8CD88BF495A}" type="presOf" srcId="{79D9D377-11A2-46AD-8284-8CD0E860D237}" destId="{57729904-3C86-4C5D-A2BF-266360C5CDC5}" srcOrd="0" destOrd="0" presId="urn:microsoft.com/office/officeart/2005/8/layout/arrow2"/>
    <dgm:cxn modelId="{0125F0C8-C5EA-4DFB-8810-F613A62D30F6}" type="presOf" srcId="{ECBE9D43-45CC-4FD3-9042-2231F345BFA0}" destId="{C3855F34-0D46-4DF8-9FB6-37C2780FD878}" srcOrd="0" destOrd="0" presId="urn:microsoft.com/office/officeart/2005/8/layout/arrow2"/>
    <dgm:cxn modelId="{1E80D0EC-6353-43E1-BA84-D4A32798C523}" type="presOf" srcId="{3890D305-43B8-47E7-997C-077C7494583C}" destId="{2A5400A0-0A3A-4D10-B41E-55AB2EBF9C34}" srcOrd="0" destOrd="0" presId="urn:microsoft.com/office/officeart/2005/8/layout/arrow2"/>
    <dgm:cxn modelId="{DF89E4D3-9D00-476C-9F48-6B8855FBC25D}" type="presParOf" srcId="{B03E4D72-EBC9-4A84-BD2C-071C749DD25A}" destId="{222DD442-0A0C-4131-9B84-C78037C1E710}" srcOrd="0" destOrd="0" presId="urn:microsoft.com/office/officeart/2005/8/layout/arrow2"/>
    <dgm:cxn modelId="{3A6CD506-0826-40CC-9007-A06FA05D7066}" type="presParOf" srcId="{B03E4D72-EBC9-4A84-BD2C-071C749DD25A}" destId="{9ECC34E6-237A-48C8-97FC-4C8129A7A670}" srcOrd="1" destOrd="0" presId="urn:microsoft.com/office/officeart/2005/8/layout/arrow2"/>
    <dgm:cxn modelId="{FE502D7B-0474-4EA5-8E77-E5AF9178983A}" type="presParOf" srcId="{9ECC34E6-237A-48C8-97FC-4C8129A7A670}" destId="{047A1665-1025-444A-B594-21D54B25679C}" srcOrd="0" destOrd="0" presId="urn:microsoft.com/office/officeart/2005/8/layout/arrow2"/>
    <dgm:cxn modelId="{DBDFC0C4-4A6C-4E5F-84B7-8A648FF55541}" type="presParOf" srcId="{9ECC34E6-237A-48C8-97FC-4C8129A7A670}" destId="{57729904-3C86-4C5D-A2BF-266360C5CDC5}" srcOrd="1" destOrd="0" presId="urn:microsoft.com/office/officeart/2005/8/layout/arrow2"/>
    <dgm:cxn modelId="{B9B6918A-DC7E-4149-BE52-BE44E1DA504B}" type="presParOf" srcId="{9ECC34E6-237A-48C8-97FC-4C8129A7A670}" destId="{87975341-F171-431C-B31B-78268D905B40}" srcOrd="2" destOrd="0" presId="urn:microsoft.com/office/officeart/2005/8/layout/arrow2"/>
    <dgm:cxn modelId="{90250896-893D-4414-90AA-E0AF080EDDB5}" type="presParOf" srcId="{9ECC34E6-237A-48C8-97FC-4C8129A7A670}" destId="{2A5400A0-0A3A-4D10-B41E-55AB2EBF9C34}" srcOrd="3" destOrd="0" presId="urn:microsoft.com/office/officeart/2005/8/layout/arrow2"/>
    <dgm:cxn modelId="{D25EF569-3131-4963-B831-DEB547FB6451}" type="presParOf" srcId="{9ECC34E6-237A-48C8-97FC-4C8129A7A670}" destId="{BA32EAA9-49E1-473F-A625-3319778F05A9}" srcOrd="4" destOrd="0" presId="urn:microsoft.com/office/officeart/2005/8/layout/arrow2"/>
    <dgm:cxn modelId="{62C1B743-862C-4022-B73A-E7730ADF6EBD}" type="presParOf" srcId="{9ECC34E6-237A-48C8-97FC-4C8129A7A670}" destId="{C3855F34-0D46-4DF8-9FB6-37C2780FD878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37C78A2D-91B2-4FA5-A165-23371A85712D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</dgm:pt>
    <dgm:pt modelId="{6E56CB7E-6E1B-490B-99E1-F4676087EC6E}">
      <dgm:prSet phldrT="[Texte]" custT="1"/>
      <dgm:spPr/>
      <dgm:t>
        <a:bodyPr/>
        <a:lstStyle/>
        <a:p>
          <a:pPr algn="l"/>
          <a:r>
            <a:rPr lang="fr-FR" sz="1400" b="0" u="none" dirty="0"/>
            <a:t>Contexte</a:t>
          </a:r>
        </a:p>
      </dgm:t>
    </dgm:pt>
    <dgm:pt modelId="{39C584F0-CCB1-4C49-B3B4-E5B0C52DD6AF}" type="par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F236811C-8142-45EC-B78F-16A1284E4AF5}" type="sib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86B8EBE6-9A7E-4796-A194-B3A6C6C013D3}">
      <dgm:prSet phldrT="[Texte]" custT="1"/>
      <dgm:spPr/>
      <dgm:t>
        <a:bodyPr/>
        <a:lstStyle/>
        <a:p>
          <a:pPr algn="l"/>
          <a:r>
            <a:rPr lang="fr-FR" sz="1400" dirty="0"/>
            <a:t>Terrain</a:t>
          </a:r>
        </a:p>
      </dgm:t>
    </dgm:pt>
    <dgm:pt modelId="{0E8FC962-0D6F-4CB4-855A-7336DAE92B85}" type="par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C2260167-EAE3-4252-8811-222444104FB6}" type="sib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8B8388F0-2C11-4BE5-94D4-82F537E18BC9}">
      <dgm:prSet phldrT="[Texte]" custT="1"/>
      <dgm:spPr/>
      <dgm:t>
        <a:bodyPr/>
        <a:lstStyle/>
        <a:p>
          <a:pPr algn="l"/>
          <a:r>
            <a:rPr lang="fr-FR" sz="1400" b="0" u="none" dirty="0"/>
            <a:t>Théorie</a:t>
          </a:r>
        </a:p>
      </dgm:t>
    </dgm:pt>
    <dgm:pt modelId="{B17A4D5D-1835-4D47-A474-1C4159985563}" type="par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E48F0BF0-F790-4056-AD0C-8B96EFFE5A75}" type="sib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5BDF0EEA-DAEB-4860-9302-EE2958EFD8D6}">
      <dgm:prSet phldrT="[Texte]" custT="1"/>
      <dgm:spPr/>
      <dgm:t>
        <a:bodyPr/>
        <a:lstStyle/>
        <a:p>
          <a:pPr algn="l"/>
          <a:r>
            <a:rPr lang="fr-FR" sz="1400" b="0" u="none" dirty="0"/>
            <a:t>Méthodologie</a:t>
          </a:r>
        </a:p>
      </dgm:t>
    </dgm:pt>
    <dgm:pt modelId="{7F28516C-9020-49B3-AD6B-582429ECA2F9}" type="par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D5D4C488-ACEB-4154-A381-DFAAE3D6AE2F}" type="sib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0AEC29CD-7DDB-45E8-B8E2-DEB727E83A78}">
      <dgm:prSet phldrT="[Texte]" custT="1"/>
      <dgm:spPr/>
      <dgm:t>
        <a:bodyPr/>
        <a:lstStyle/>
        <a:p>
          <a:pPr algn="l"/>
          <a:r>
            <a:rPr lang="fr-FR" sz="1400" dirty="0"/>
            <a:t>Définition</a:t>
          </a:r>
        </a:p>
      </dgm:t>
    </dgm:pt>
    <dgm:pt modelId="{57728449-27C9-4488-9354-5C218F529E37}" type="par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1E7A4270-A6EA-48FF-90ED-65F66C068E25}" type="sib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618200B5-C9C3-4492-B0CC-0452F4F4288E}">
      <dgm:prSet custT="1"/>
      <dgm:spPr/>
      <dgm:t>
        <a:bodyPr/>
        <a:lstStyle/>
        <a:p>
          <a:pPr algn="l"/>
          <a:r>
            <a:rPr lang="fr-FR" sz="1400" b="0" u="none" dirty="0"/>
            <a:t>Résultats</a:t>
          </a:r>
        </a:p>
      </dgm:t>
    </dgm:pt>
    <dgm:pt modelId="{7F7D06F0-BCE8-47F8-B5AB-58BB1565FB1F}" type="par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FCDF81B7-DCF3-45CC-97CB-B492F7AD114D}" type="sib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E42408DD-1833-4085-A3B7-D0D9FDF9606E}">
      <dgm:prSet custT="1"/>
      <dgm:spPr/>
      <dgm:t>
        <a:bodyPr/>
        <a:lstStyle/>
        <a:p>
          <a:pPr algn="l"/>
          <a:r>
            <a:rPr lang="fr-FR" sz="1400" b="0" u="none" dirty="0"/>
            <a:t>Littérature</a:t>
          </a:r>
        </a:p>
      </dgm:t>
    </dgm:pt>
    <dgm:pt modelId="{F7988F0B-FF08-452F-9F34-C6FDA983BF08}" type="par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7D0DCD27-0A35-4EC3-9E64-E5968641E76A}" type="sib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29A21ED5-A614-4128-B116-5F6EDB6E19FA}">
      <dgm:prSet custT="1"/>
      <dgm:spPr/>
      <dgm:t>
        <a:bodyPr/>
        <a:lstStyle/>
        <a:p>
          <a:pPr algn="l"/>
          <a:r>
            <a:rPr lang="fr-FR" sz="1400" b="1" u="sng" dirty="0"/>
            <a:t>Perspectives</a:t>
          </a:r>
        </a:p>
      </dgm:t>
    </dgm:pt>
    <dgm:pt modelId="{9DFE98C4-355D-460E-BF32-8A9F3C8F8D69}" type="parTrans" cxnId="{8479AB09-EED5-450E-A9A0-DD35034B03A1}">
      <dgm:prSet/>
      <dgm:spPr/>
      <dgm:t>
        <a:bodyPr/>
        <a:lstStyle/>
        <a:p>
          <a:pPr algn="l"/>
          <a:endParaRPr lang="fr-FR" sz="1400"/>
        </a:p>
      </dgm:t>
    </dgm:pt>
    <dgm:pt modelId="{AA0B6EB5-2C59-4D47-8373-675ECDC3419B}" type="sibTrans" cxnId="{8479AB09-EED5-450E-A9A0-DD35034B03A1}">
      <dgm:prSet/>
      <dgm:spPr/>
      <dgm:t>
        <a:bodyPr/>
        <a:lstStyle/>
        <a:p>
          <a:pPr algn="l"/>
          <a:endParaRPr lang="fr-FR" sz="1400"/>
        </a:p>
      </dgm:t>
    </dgm:pt>
    <dgm:pt modelId="{87A72B56-63FD-4F5C-8127-2AB461466590}" type="pres">
      <dgm:prSet presAssocID="{37C78A2D-91B2-4FA5-A165-23371A85712D}" presName="Name0" presStyleCnt="0">
        <dgm:presLayoutVars>
          <dgm:dir/>
          <dgm:resizeHandles val="exact"/>
        </dgm:presLayoutVars>
      </dgm:prSet>
      <dgm:spPr/>
    </dgm:pt>
    <dgm:pt modelId="{B72FDE16-CB05-4937-AC8C-96F70F7FDAE7}" type="pres">
      <dgm:prSet presAssocID="{6E56CB7E-6E1B-490B-99E1-F4676087EC6E}" presName="parTxOnly" presStyleLbl="node1" presStyleIdx="0" presStyleCnt="8" custScaleX="53092">
        <dgm:presLayoutVars>
          <dgm:bulletEnabled val="1"/>
        </dgm:presLayoutVars>
      </dgm:prSet>
      <dgm:spPr/>
    </dgm:pt>
    <dgm:pt modelId="{33DEAB44-E703-4AAA-8CE3-DAFAFE964C87}" type="pres">
      <dgm:prSet presAssocID="{F236811C-8142-45EC-B78F-16A1284E4AF5}" presName="parSpace" presStyleCnt="0"/>
      <dgm:spPr/>
    </dgm:pt>
    <dgm:pt modelId="{F15C47DC-E696-4BAE-A53D-7619F78D6199}" type="pres">
      <dgm:prSet presAssocID="{86B8EBE6-9A7E-4796-A194-B3A6C6C013D3}" presName="parTxOnly" presStyleLbl="node1" presStyleIdx="1" presStyleCnt="8" custScaleX="67163">
        <dgm:presLayoutVars>
          <dgm:bulletEnabled val="1"/>
        </dgm:presLayoutVars>
      </dgm:prSet>
      <dgm:spPr/>
    </dgm:pt>
    <dgm:pt modelId="{B187E88E-2F85-4810-84A1-D3E1B9A93D12}" type="pres">
      <dgm:prSet presAssocID="{C2260167-EAE3-4252-8811-222444104FB6}" presName="parSpace" presStyleCnt="0"/>
      <dgm:spPr/>
    </dgm:pt>
    <dgm:pt modelId="{B2509D45-22E2-4C0A-9158-45183AC7EA33}" type="pres">
      <dgm:prSet presAssocID="{8B8388F0-2C11-4BE5-94D4-82F537E18BC9}" presName="parTxOnly" presStyleLbl="node1" presStyleIdx="2" presStyleCnt="8" custScaleX="42797">
        <dgm:presLayoutVars>
          <dgm:bulletEnabled val="1"/>
        </dgm:presLayoutVars>
      </dgm:prSet>
      <dgm:spPr/>
    </dgm:pt>
    <dgm:pt modelId="{256E8FFB-6A78-4E80-9E6E-EC22F2EE49C3}" type="pres">
      <dgm:prSet presAssocID="{E48F0BF0-F790-4056-AD0C-8B96EFFE5A75}" presName="parSpace" presStyleCnt="0"/>
      <dgm:spPr/>
    </dgm:pt>
    <dgm:pt modelId="{B6A834EA-98A6-4C18-BFDB-639B096F5625}" type="pres">
      <dgm:prSet presAssocID="{5BDF0EEA-DAEB-4860-9302-EE2958EFD8D6}" presName="parTxOnly" presStyleLbl="node1" presStyleIdx="3" presStyleCnt="8" custScaleX="85067">
        <dgm:presLayoutVars>
          <dgm:bulletEnabled val="1"/>
        </dgm:presLayoutVars>
      </dgm:prSet>
      <dgm:spPr/>
    </dgm:pt>
    <dgm:pt modelId="{9F530C14-8BD0-491B-958E-6789E77ACD63}" type="pres">
      <dgm:prSet presAssocID="{D5D4C488-ACEB-4154-A381-DFAAE3D6AE2F}" presName="parSpace" presStyleCnt="0"/>
      <dgm:spPr/>
    </dgm:pt>
    <dgm:pt modelId="{AE5106E6-8505-4090-8462-1C5CE90644D8}" type="pres">
      <dgm:prSet presAssocID="{618200B5-C9C3-4492-B0CC-0452F4F4288E}" presName="parTxOnly" presStyleLbl="node1" presStyleIdx="4" presStyleCnt="8" custScaleX="66143">
        <dgm:presLayoutVars>
          <dgm:bulletEnabled val="1"/>
        </dgm:presLayoutVars>
      </dgm:prSet>
      <dgm:spPr/>
    </dgm:pt>
    <dgm:pt modelId="{A35BEB14-CD1E-4FF5-AF37-E9FD74474109}" type="pres">
      <dgm:prSet presAssocID="{FCDF81B7-DCF3-45CC-97CB-B492F7AD114D}" presName="parSpace" presStyleCnt="0"/>
      <dgm:spPr/>
    </dgm:pt>
    <dgm:pt modelId="{A456D0AF-C2F3-4157-8223-A409E934801B}" type="pres">
      <dgm:prSet presAssocID="{0AEC29CD-7DDB-45E8-B8E2-DEB727E83A78}" presName="parTxOnly" presStyleLbl="node1" presStyleIdx="5" presStyleCnt="8" custScaleX="85285">
        <dgm:presLayoutVars>
          <dgm:bulletEnabled val="1"/>
        </dgm:presLayoutVars>
      </dgm:prSet>
      <dgm:spPr/>
    </dgm:pt>
    <dgm:pt modelId="{FADB969E-12C8-4AA5-BC4C-0333A7E6ABC7}" type="pres">
      <dgm:prSet presAssocID="{1E7A4270-A6EA-48FF-90ED-65F66C068E25}" presName="parSpace" presStyleCnt="0"/>
      <dgm:spPr/>
    </dgm:pt>
    <dgm:pt modelId="{54B47C31-18BE-4987-B2C3-4B67BFE5DBAF}" type="pres">
      <dgm:prSet presAssocID="{E42408DD-1833-4085-A3B7-D0D9FDF9606E}" presName="parTxOnly" presStyleLbl="node1" presStyleIdx="6" presStyleCnt="8" custScaleX="65004">
        <dgm:presLayoutVars>
          <dgm:bulletEnabled val="1"/>
        </dgm:presLayoutVars>
      </dgm:prSet>
      <dgm:spPr/>
    </dgm:pt>
    <dgm:pt modelId="{21254DE0-4046-4F2E-8855-A90F43A3E051}" type="pres">
      <dgm:prSet presAssocID="{7D0DCD27-0A35-4EC3-9E64-E5968641E76A}" presName="parSpace" presStyleCnt="0"/>
      <dgm:spPr/>
    </dgm:pt>
    <dgm:pt modelId="{68A5BE87-EAF2-49EF-952A-CD7F08C830FF}" type="pres">
      <dgm:prSet presAssocID="{29A21ED5-A614-4128-B116-5F6EDB6E19FA}" presName="parTxOnly" presStyleLbl="node1" presStyleIdx="7" presStyleCnt="8" custScaleX="65707">
        <dgm:presLayoutVars>
          <dgm:bulletEnabled val="1"/>
        </dgm:presLayoutVars>
      </dgm:prSet>
      <dgm:spPr/>
    </dgm:pt>
  </dgm:ptLst>
  <dgm:cxnLst>
    <dgm:cxn modelId="{1C5B1407-E8C8-46E6-ABF2-162E687D99CB}" type="presOf" srcId="{E42408DD-1833-4085-A3B7-D0D9FDF9606E}" destId="{54B47C31-18BE-4987-B2C3-4B67BFE5DBAF}" srcOrd="0" destOrd="0" presId="urn:microsoft.com/office/officeart/2005/8/layout/hChevron3"/>
    <dgm:cxn modelId="{8479AB09-EED5-450E-A9A0-DD35034B03A1}" srcId="{37C78A2D-91B2-4FA5-A165-23371A85712D}" destId="{29A21ED5-A614-4128-B116-5F6EDB6E19FA}" srcOrd="7" destOrd="0" parTransId="{9DFE98C4-355D-460E-BF32-8A9F3C8F8D69}" sibTransId="{AA0B6EB5-2C59-4D47-8373-675ECDC3419B}"/>
    <dgm:cxn modelId="{19624D0A-3B61-44B0-9A2D-3B50DD163213}" type="presOf" srcId="{86B8EBE6-9A7E-4796-A194-B3A6C6C013D3}" destId="{F15C47DC-E696-4BAE-A53D-7619F78D6199}" srcOrd="0" destOrd="0" presId="urn:microsoft.com/office/officeart/2005/8/layout/hChevron3"/>
    <dgm:cxn modelId="{87F77821-00C5-4713-B222-F276053319AD}" type="presOf" srcId="{5BDF0EEA-DAEB-4860-9302-EE2958EFD8D6}" destId="{B6A834EA-98A6-4C18-BFDB-639B096F5625}" srcOrd="0" destOrd="0" presId="urn:microsoft.com/office/officeart/2005/8/layout/hChevron3"/>
    <dgm:cxn modelId="{0036CA24-28F6-4A18-A5F4-9C78A66BD303}" srcId="{37C78A2D-91B2-4FA5-A165-23371A85712D}" destId="{6E56CB7E-6E1B-490B-99E1-F4676087EC6E}" srcOrd="0" destOrd="0" parTransId="{39C584F0-CCB1-4C49-B3B4-E5B0C52DD6AF}" sibTransId="{F236811C-8142-45EC-B78F-16A1284E4AF5}"/>
    <dgm:cxn modelId="{25707473-0730-41EA-8396-7D40A2A99E8F}" srcId="{37C78A2D-91B2-4FA5-A165-23371A85712D}" destId="{5BDF0EEA-DAEB-4860-9302-EE2958EFD8D6}" srcOrd="3" destOrd="0" parTransId="{7F28516C-9020-49B3-AD6B-582429ECA2F9}" sibTransId="{D5D4C488-ACEB-4154-A381-DFAAE3D6AE2F}"/>
    <dgm:cxn modelId="{A4E59854-3250-490C-8DAE-BECDF28048DA}" srcId="{37C78A2D-91B2-4FA5-A165-23371A85712D}" destId="{8B8388F0-2C11-4BE5-94D4-82F537E18BC9}" srcOrd="2" destOrd="0" parTransId="{B17A4D5D-1835-4D47-A474-1C4159985563}" sibTransId="{E48F0BF0-F790-4056-AD0C-8B96EFFE5A75}"/>
    <dgm:cxn modelId="{2430127A-6202-4462-B6DB-A16694DF0448}" type="presOf" srcId="{6E56CB7E-6E1B-490B-99E1-F4676087EC6E}" destId="{B72FDE16-CB05-4937-AC8C-96F70F7FDAE7}" srcOrd="0" destOrd="0" presId="urn:microsoft.com/office/officeart/2005/8/layout/hChevron3"/>
    <dgm:cxn modelId="{13F27C81-8FBD-4586-B730-E8D3F06BB5BB}" type="presOf" srcId="{0AEC29CD-7DDB-45E8-B8E2-DEB727E83A78}" destId="{A456D0AF-C2F3-4157-8223-A409E934801B}" srcOrd="0" destOrd="0" presId="urn:microsoft.com/office/officeart/2005/8/layout/hChevron3"/>
    <dgm:cxn modelId="{F4D42188-AAAD-4D20-91B8-4350E1C43238}" type="presOf" srcId="{37C78A2D-91B2-4FA5-A165-23371A85712D}" destId="{87A72B56-63FD-4F5C-8127-2AB461466590}" srcOrd="0" destOrd="0" presId="urn:microsoft.com/office/officeart/2005/8/layout/hChevron3"/>
    <dgm:cxn modelId="{09363789-4C79-4E48-878F-319B80E26AA1}" type="presOf" srcId="{618200B5-C9C3-4492-B0CC-0452F4F4288E}" destId="{AE5106E6-8505-4090-8462-1C5CE90644D8}" srcOrd="0" destOrd="0" presId="urn:microsoft.com/office/officeart/2005/8/layout/hChevron3"/>
    <dgm:cxn modelId="{56249691-40BA-4B7D-9B12-159053BA671C}" type="presOf" srcId="{8B8388F0-2C11-4BE5-94D4-82F537E18BC9}" destId="{B2509D45-22E2-4C0A-9158-45183AC7EA33}" srcOrd="0" destOrd="0" presId="urn:microsoft.com/office/officeart/2005/8/layout/hChevron3"/>
    <dgm:cxn modelId="{01F3EA94-CFB9-4B58-A4F6-E279DFA9B7FC}" srcId="{37C78A2D-91B2-4FA5-A165-23371A85712D}" destId="{E42408DD-1833-4085-A3B7-D0D9FDF9606E}" srcOrd="6" destOrd="0" parTransId="{F7988F0B-FF08-452F-9F34-C6FDA983BF08}" sibTransId="{7D0DCD27-0A35-4EC3-9E64-E5968641E76A}"/>
    <dgm:cxn modelId="{557A20A7-7F92-4085-A7E4-3FEAF0632F96}" srcId="{37C78A2D-91B2-4FA5-A165-23371A85712D}" destId="{0AEC29CD-7DDB-45E8-B8E2-DEB727E83A78}" srcOrd="5" destOrd="0" parTransId="{57728449-27C9-4488-9354-5C218F529E37}" sibTransId="{1E7A4270-A6EA-48FF-90ED-65F66C068E25}"/>
    <dgm:cxn modelId="{03E83FC3-77D3-4D70-B920-6A4FF2D89178}" srcId="{37C78A2D-91B2-4FA5-A165-23371A85712D}" destId="{618200B5-C9C3-4492-B0CC-0452F4F4288E}" srcOrd="4" destOrd="0" parTransId="{7F7D06F0-BCE8-47F8-B5AB-58BB1565FB1F}" sibTransId="{FCDF81B7-DCF3-45CC-97CB-B492F7AD114D}"/>
    <dgm:cxn modelId="{432CBAD7-4A6C-4BA9-B242-1682DAB0D77A}" type="presOf" srcId="{29A21ED5-A614-4128-B116-5F6EDB6E19FA}" destId="{68A5BE87-EAF2-49EF-952A-CD7F08C830FF}" srcOrd="0" destOrd="0" presId="urn:microsoft.com/office/officeart/2005/8/layout/hChevron3"/>
    <dgm:cxn modelId="{2D051DFF-3F9F-41C3-AB1C-28D2AFA6AC25}" srcId="{37C78A2D-91B2-4FA5-A165-23371A85712D}" destId="{86B8EBE6-9A7E-4796-A194-B3A6C6C013D3}" srcOrd="1" destOrd="0" parTransId="{0E8FC962-0D6F-4CB4-855A-7336DAE92B85}" sibTransId="{C2260167-EAE3-4252-8811-222444104FB6}"/>
    <dgm:cxn modelId="{CE367DE9-AF9E-45F7-B626-705F9E4BDCE3}" type="presParOf" srcId="{87A72B56-63FD-4F5C-8127-2AB461466590}" destId="{B72FDE16-CB05-4937-AC8C-96F70F7FDAE7}" srcOrd="0" destOrd="0" presId="urn:microsoft.com/office/officeart/2005/8/layout/hChevron3"/>
    <dgm:cxn modelId="{037DA879-C3CF-428F-B5EA-33FBED9EF1D9}" type="presParOf" srcId="{87A72B56-63FD-4F5C-8127-2AB461466590}" destId="{33DEAB44-E703-4AAA-8CE3-DAFAFE964C87}" srcOrd="1" destOrd="0" presId="urn:microsoft.com/office/officeart/2005/8/layout/hChevron3"/>
    <dgm:cxn modelId="{09666CC4-EA2F-42CF-B837-ABB92573BD89}" type="presParOf" srcId="{87A72B56-63FD-4F5C-8127-2AB461466590}" destId="{F15C47DC-E696-4BAE-A53D-7619F78D6199}" srcOrd="2" destOrd="0" presId="urn:microsoft.com/office/officeart/2005/8/layout/hChevron3"/>
    <dgm:cxn modelId="{D873766D-F305-410B-AD31-0DF981FD33B0}" type="presParOf" srcId="{87A72B56-63FD-4F5C-8127-2AB461466590}" destId="{B187E88E-2F85-4810-84A1-D3E1B9A93D12}" srcOrd="3" destOrd="0" presId="urn:microsoft.com/office/officeart/2005/8/layout/hChevron3"/>
    <dgm:cxn modelId="{B693FAAD-401A-415D-9BCD-0004CC10933F}" type="presParOf" srcId="{87A72B56-63FD-4F5C-8127-2AB461466590}" destId="{B2509D45-22E2-4C0A-9158-45183AC7EA33}" srcOrd="4" destOrd="0" presId="urn:microsoft.com/office/officeart/2005/8/layout/hChevron3"/>
    <dgm:cxn modelId="{F2C3D71F-73CD-4454-984F-E5F516B3652A}" type="presParOf" srcId="{87A72B56-63FD-4F5C-8127-2AB461466590}" destId="{256E8FFB-6A78-4E80-9E6E-EC22F2EE49C3}" srcOrd="5" destOrd="0" presId="urn:microsoft.com/office/officeart/2005/8/layout/hChevron3"/>
    <dgm:cxn modelId="{EAD15FDE-F1DB-4BD8-82BE-E3020E41583C}" type="presParOf" srcId="{87A72B56-63FD-4F5C-8127-2AB461466590}" destId="{B6A834EA-98A6-4C18-BFDB-639B096F5625}" srcOrd="6" destOrd="0" presId="urn:microsoft.com/office/officeart/2005/8/layout/hChevron3"/>
    <dgm:cxn modelId="{554072DA-9106-4776-A617-403D0ABDA131}" type="presParOf" srcId="{87A72B56-63FD-4F5C-8127-2AB461466590}" destId="{9F530C14-8BD0-491B-958E-6789E77ACD63}" srcOrd="7" destOrd="0" presId="urn:microsoft.com/office/officeart/2005/8/layout/hChevron3"/>
    <dgm:cxn modelId="{F6805574-AF00-4A5E-BB59-6457AD4E562A}" type="presParOf" srcId="{87A72B56-63FD-4F5C-8127-2AB461466590}" destId="{AE5106E6-8505-4090-8462-1C5CE90644D8}" srcOrd="8" destOrd="0" presId="urn:microsoft.com/office/officeart/2005/8/layout/hChevron3"/>
    <dgm:cxn modelId="{F648E637-B87F-4B5B-90B9-390817518C18}" type="presParOf" srcId="{87A72B56-63FD-4F5C-8127-2AB461466590}" destId="{A35BEB14-CD1E-4FF5-AF37-E9FD74474109}" srcOrd="9" destOrd="0" presId="urn:microsoft.com/office/officeart/2005/8/layout/hChevron3"/>
    <dgm:cxn modelId="{A3AEF71D-F80A-4E96-AB27-D242B1971C84}" type="presParOf" srcId="{87A72B56-63FD-4F5C-8127-2AB461466590}" destId="{A456D0AF-C2F3-4157-8223-A409E934801B}" srcOrd="10" destOrd="0" presId="urn:microsoft.com/office/officeart/2005/8/layout/hChevron3"/>
    <dgm:cxn modelId="{01C2DCFD-F123-4463-AAFA-47FB2EE51456}" type="presParOf" srcId="{87A72B56-63FD-4F5C-8127-2AB461466590}" destId="{FADB969E-12C8-4AA5-BC4C-0333A7E6ABC7}" srcOrd="11" destOrd="0" presId="urn:microsoft.com/office/officeart/2005/8/layout/hChevron3"/>
    <dgm:cxn modelId="{657F0C89-2DEA-42C7-B22C-7228EE2A0CC0}" type="presParOf" srcId="{87A72B56-63FD-4F5C-8127-2AB461466590}" destId="{54B47C31-18BE-4987-B2C3-4B67BFE5DBAF}" srcOrd="12" destOrd="0" presId="urn:microsoft.com/office/officeart/2005/8/layout/hChevron3"/>
    <dgm:cxn modelId="{F2E55A40-053C-4820-B075-2EA3B1EF11D7}" type="presParOf" srcId="{87A72B56-63FD-4F5C-8127-2AB461466590}" destId="{21254DE0-4046-4F2E-8855-A90F43A3E051}" srcOrd="13" destOrd="0" presId="urn:microsoft.com/office/officeart/2005/8/layout/hChevron3"/>
    <dgm:cxn modelId="{BA2BFDAC-AF74-4BDD-A62A-47CACC81A55C}" type="presParOf" srcId="{87A72B56-63FD-4F5C-8127-2AB461466590}" destId="{68A5BE87-EAF2-49EF-952A-CD7F08C830FF}" srcOrd="1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37C78A2D-91B2-4FA5-A165-23371A85712D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</dgm:pt>
    <dgm:pt modelId="{6E56CB7E-6E1B-490B-99E1-F4676087EC6E}">
      <dgm:prSet phldrT="[Texte]" custT="1"/>
      <dgm:spPr/>
      <dgm:t>
        <a:bodyPr/>
        <a:lstStyle/>
        <a:p>
          <a:pPr algn="l"/>
          <a:r>
            <a:rPr lang="fr-FR" sz="1400" b="0" u="none" dirty="0"/>
            <a:t>Contexte</a:t>
          </a:r>
        </a:p>
      </dgm:t>
    </dgm:pt>
    <dgm:pt modelId="{39C584F0-CCB1-4C49-B3B4-E5B0C52DD6AF}" type="par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F236811C-8142-45EC-B78F-16A1284E4AF5}" type="sib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86B8EBE6-9A7E-4796-A194-B3A6C6C013D3}">
      <dgm:prSet phldrT="[Texte]" custT="1"/>
      <dgm:spPr/>
      <dgm:t>
        <a:bodyPr/>
        <a:lstStyle/>
        <a:p>
          <a:pPr algn="l"/>
          <a:r>
            <a:rPr lang="fr-FR" sz="1400" dirty="0"/>
            <a:t>Terrain</a:t>
          </a:r>
        </a:p>
      </dgm:t>
    </dgm:pt>
    <dgm:pt modelId="{0E8FC962-0D6F-4CB4-855A-7336DAE92B85}" type="par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C2260167-EAE3-4252-8811-222444104FB6}" type="sib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8B8388F0-2C11-4BE5-94D4-82F537E18BC9}">
      <dgm:prSet phldrT="[Texte]" custT="1"/>
      <dgm:spPr/>
      <dgm:t>
        <a:bodyPr/>
        <a:lstStyle/>
        <a:p>
          <a:pPr algn="l"/>
          <a:r>
            <a:rPr lang="fr-FR" sz="1400" b="0" u="none" dirty="0"/>
            <a:t>Théorie</a:t>
          </a:r>
        </a:p>
      </dgm:t>
    </dgm:pt>
    <dgm:pt modelId="{B17A4D5D-1835-4D47-A474-1C4159985563}" type="par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E48F0BF0-F790-4056-AD0C-8B96EFFE5A75}" type="sib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5BDF0EEA-DAEB-4860-9302-EE2958EFD8D6}">
      <dgm:prSet phldrT="[Texte]" custT="1"/>
      <dgm:spPr/>
      <dgm:t>
        <a:bodyPr/>
        <a:lstStyle/>
        <a:p>
          <a:pPr algn="l"/>
          <a:r>
            <a:rPr lang="fr-FR" sz="1400" b="0" u="none" dirty="0"/>
            <a:t>Méthodologie</a:t>
          </a:r>
        </a:p>
      </dgm:t>
    </dgm:pt>
    <dgm:pt modelId="{7F28516C-9020-49B3-AD6B-582429ECA2F9}" type="par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D5D4C488-ACEB-4154-A381-DFAAE3D6AE2F}" type="sib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0AEC29CD-7DDB-45E8-B8E2-DEB727E83A78}">
      <dgm:prSet phldrT="[Texte]" custT="1"/>
      <dgm:spPr/>
      <dgm:t>
        <a:bodyPr/>
        <a:lstStyle/>
        <a:p>
          <a:pPr algn="l"/>
          <a:r>
            <a:rPr lang="fr-FR" sz="1400" dirty="0"/>
            <a:t>Définition</a:t>
          </a:r>
        </a:p>
      </dgm:t>
    </dgm:pt>
    <dgm:pt modelId="{57728449-27C9-4488-9354-5C218F529E37}" type="par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1E7A4270-A6EA-48FF-90ED-65F66C068E25}" type="sib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618200B5-C9C3-4492-B0CC-0452F4F4288E}">
      <dgm:prSet custT="1"/>
      <dgm:spPr/>
      <dgm:t>
        <a:bodyPr/>
        <a:lstStyle/>
        <a:p>
          <a:pPr algn="l"/>
          <a:r>
            <a:rPr lang="fr-FR" sz="1400" b="0" u="none" dirty="0"/>
            <a:t>Résultats</a:t>
          </a:r>
        </a:p>
      </dgm:t>
    </dgm:pt>
    <dgm:pt modelId="{7F7D06F0-BCE8-47F8-B5AB-58BB1565FB1F}" type="par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FCDF81B7-DCF3-45CC-97CB-B492F7AD114D}" type="sib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E42408DD-1833-4085-A3B7-D0D9FDF9606E}">
      <dgm:prSet custT="1"/>
      <dgm:spPr/>
      <dgm:t>
        <a:bodyPr/>
        <a:lstStyle/>
        <a:p>
          <a:pPr algn="l"/>
          <a:r>
            <a:rPr lang="fr-FR" sz="1400" b="1" u="sng" dirty="0"/>
            <a:t>Littérature</a:t>
          </a:r>
        </a:p>
      </dgm:t>
    </dgm:pt>
    <dgm:pt modelId="{F7988F0B-FF08-452F-9F34-C6FDA983BF08}" type="par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7D0DCD27-0A35-4EC3-9E64-E5968641E76A}" type="sib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29A21ED5-A614-4128-B116-5F6EDB6E19FA}">
      <dgm:prSet custT="1"/>
      <dgm:spPr/>
      <dgm:t>
        <a:bodyPr/>
        <a:lstStyle/>
        <a:p>
          <a:pPr algn="l"/>
          <a:r>
            <a:rPr lang="fr-FR" sz="1400" dirty="0"/>
            <a:t>Perspectives</a:t>
          </a:r>
        </a:p>
      </dgm:t>
    </dgm:pt>
    <dgm:pt modelId="{9DFE98C4-355D-460E-BF32-8A9F3C8F8D69}" type="parTrans" cxnId="{8479AB09-EED5-450E-A9A0-DD35034B03A1}">
      <dgm:prSet/>
      <dgm:spPr/>
      <dgm:t>
        <a:bodyPr/>
        <a:lstStyle/>
        <a:p>
          <a:pPr algn="l"/>
          <a:endParaRPr lang="fr-FR" sz="1400"/>
        </a:p>
      </dgm:t>
    </dgm:pt>
    <dgm:pt modelId="{AA0B6EB5-2C59-4D47-8373-675ECDC3419B}" type="sibTrans" cxnId="{8479AB09-EED5-450E-A9A0-DD35034B03A1}">
      <dgm:prSet/>
      <dgm:spPr/>
      <dgm:t>
        <a:bodyPr/>
        <a:lstStyle/>
        <a:p>
          <a:pPr algn="l"/>
          <a:endParaRPr lang="fr-FR" sz="1400"/>
        </a:p>
      </dgm:t>
    </dgm:pt>
    <dgm:pt modelId="{87A72B56-63FD-4F5C-8127-2AB461466590}" type="pres">
      <dgm:prSet presAssocID="{37C78A2D-91B2-4FA5-A165-23371A85712D}" presName="Name0" presStyleCnt="0">
        <dgm:presLayoutVars>
          <dgm:dir/>
          <dgm:resizeHandles val="exact"/>
        </dgm:presLayoutVars>
      </dgm:prSet>
      <dgm:spPr/>
    </dgm:pt>
    <dgm:pt modelId="{B72FDE16-CB05-4937-AC8C-96F70F7FDAE7}" type="pres">
      <dgm:prSet presAssocID="{6E56CB7E-6E1B-490B-99E1-F4676087EC6E}" presName="parTxOnly" presStyleLbl="node1" presStyleIdx="0" presStyleCnt="8" custScaleX="53092">
        <dgm:presLayoutVars>
          <dgm:bulletEnabled val="1"/>
        </dgm:presLayoutVars>
      </dgm:prSet>
      <dgm:spPr/>
    </dgm:pt>
    <dgm:pt modelId="{33DEAB44-E703-4AAA-8CE3-DAFAFE964C87}" type="pres">
      <dgm:prSet presAssocID="{F236811C-8142-45EC-B78F-16A1284E4AF5}" presName="parSpace" presStyleCnt="0"/>
      <dgm:spPr/>
    </dgm:pt>
    <dgm:pt modelId="{F15C47DC-E696-4BAE-A53D-7619F78D6199}" type="pres">
      <dgm:prSet presAssocID="{86B8EBE6-9A7E-4796-A194-B3A6C6C013D3}" presName="parTxOnly" presStyleLbl="node1" presStyleIdx="1" presStyleCnt="8" custScaleX="67163">
        <dgm:presLayoutVars>
          <dgm:bulletEnabled val="1"/>
        </dgm:presLayoutVars>
      </dgm:prSet>
      <dgm:spPr/>
    </dgm:pt>
    <dgm:pt modelId="{B187E88E-2F85-4810-84A1-D3E1B9A93D12}" type="pres">
      <dgm:prSet presAssocID="{C2260167-EAE3-4252-8811-222444104FB6}" presName="parSpace" presStyleCnt="0"/>
      <dgm:spPr/>
    </dgm:pt>
    <dgm:pt modelId="{B2509D45-22E2-4C0A-9158-45183AC7EA33}" type="pres">
      <dgm:prSet presAssocID="{8B8388F0-2C11-4BE5-94D4-82F537E18BC9}" presName="parTxOnly" presStyleLbl="node1" presStyleIdx="2" presStyleCnt="8" custScaleX="42797">
        <dgm:presLayoutVars>
          <dgm:bulletEnabled val="1"/>
        </dgm:presLayoutVars>
      </dgm:prSet>
      <dgm:spPr/>
    </dgm:pt>
    <dgm:pt modelId="{256E8FFB-6A78-4E80-9E6E-EC22F2EE49C3}" type="pres">
      <dgm:prSet presAssocID="{E48F0BF0-F790-4056-AD0C-8B96EFFE5A75}" presName="parSpace" presStyleCnt="0"/>
      <dgm:spPr/>
    </dgm:pt>
    <dgm:pt modelId="{B6A834EA-98A6-4C18-BFDB-639B096F5625}" type="pres">
      <dgm:prSet presAssocID="{5BDF0EEA-DAEB-4860-9302-EE2958EFD8D6}" presName="parTxOnly" presStyleLbl="node1" presStyleIdx="3" presStyleCnt="8" custScaleX="85067">
        <dgm:presLayoutVars>
          <dgm:bulletEnabled val="1"/>
        </dgm:presLayoutVars>
      </dgm:prSet>
      <dgm:spPr/>
    </dgm:pt>
    <dgm:pt modelId="{9F530C14-8BD0-491B-958E-6789E77ACD63}" type="pres">
      <dgm:prSet presAssocID="{D5D4C488-ACEB-4154-A381-DFAAE3D6AE2F}" presName="parSpace" presStyleCnt="0"/>
      <dgm:spPr/>
    </dgm:pt>
    <dgm:pt modelId="{AE5106E6-8505-4090-8462-1C5CE90644D8}" type="pres">
      <dgm:prSet presAssocID="{618200B5-C9C3-4492-B0CC-0452F4F4288E}" presName="parTxOnly" presStyleLbl="node1" presStyleIdx="4" presStyleCnt="8" custScaleX="66143">
        <dgm:presLayoutVars>
          <dgm:bulletEnabled val="1"/>
        </dgm:presLayoutVars>
      </dgm:prSet>
      <dgm:spPr/>
    </dgm:pt>
    <dgm:pt modelId="{A35BEB14-CD1E-4FF5-AF37-E9FD74474109}" type="pres">
      <dgm:prSet presAssocID="{FCDF81B7-DCF3-45CC-97CB-B492F7AD114D}" presName="parSpace" presStyleCnt="0"/>
      <dgm:spPr/>
    </dgm:pt>
    <dgm:pt modelId="{A456D0AF-C2F3-4157-8223-A409E934801B}" type="pres">
      <dgm:prSet presAssocID="{0AEC29CD-7DDB-45E8-B8E2-DEB727E83A78}" presName="parTxOnly" presStyleLbl="node1" presStyleIdx="5" presStyleCnt="8" custScaleX="85285">
        <dgm:presLayoutVars>
          <dgm:bulletEnabled val="1"/>
        </dgm:presLayoutVars>
      </dgm:prSet>
      <dgm:spPr/>
    </dgm:pt>
    <dgm:pt modelId="{FADB969E-12C8-4AA5-BC4C-0333A7E6ABC7}" type="pres">
      <dgm:prSet presAssocID="{1E7A4270-A6EA-48FF-90ED-65F66C068E25}" presName="parSpace" presStyleCnt="0"/>
      <dgm:spPr/>
    </dgm:pt>
    <dgm:pt modelId="{54B47C31-18BE-4987-B2C3-4B67BFE5DBAF}" type="pres">
      <dgm:prSet presAssocID="{E42408DD-1833-4085-A3B7-D0D9FDF9606E}" presName="parTxOnly" presStyleLbl="node1" presStyleIdx="6" presStyleCnt="8" custScaleX="65004">
        <dgm:presLayoutVars>
          <dgm:bulletEnabled val="1"/>
        </dgm:presLayoutVars>
      </dgm:prSet>
      <dgm:spPr/>
    </dgm:pt>
    <dgm:pt modelId="{21254DE0-4046-4F2E-8855-A90F43A3E051}" type="pres">
      <dgm:prSet presAssocID="{7D0DCD27-0A35-4EC3-9E64-E5968641E76A}" presName="parSpace" presStyleCnt="0"/>
      <dgm:spPr/>
    </dgm:pt>
    <dgm:pt modelId="{68A5BE87-EAF2-49EF-952A-CD7F08C830FF}" type="pres">
      <dgm:prSet presAssocID="{29A21ED5-A614-4128-B116-5F6EDB6E19FA}" presName="parTxOnly" presStyleLbl="node1" presStyleIdx="7" presStyleCnt="8" custScaleX="65707">
        <dgm:presLayoutVars>
          <dgm:bulletEnabled val="1"/>
        </dgm:presLayoutVars>
      </dgm:prSet>
      <dgm:spPr/>
    </dgm:pt>
  </dgm:ptLst>
  <dgm:cxnLst>
    <dgm:cxn modelId="{1C5B1407-E8C8-46E6-ABF2-162E687D99CB}" type="presOf" srcId="{E42408DD-1833-4085-A3B7-D0D9FDF9606E}" destId="{54B47C31-18BE-4987-B2C3-4B67BFE5DBAF}" srcOrd="0" destOrd="0" presId="urn:microsoft.com/office/officeart/2005/8/layout/hChevron3"/>
    <dgm:cxn modelId="{8479AB09-EED5-450E-A9A0-DD35034B03A1}" srcId="{37C78A2D-91B2-4FA5-A165-23371A85712D}" destId="{29A21ED5-A614-4128-B116-5F6EDB6E19FA}" srcOrd="7" destOrd="0" parTransId="{9DFE98C4-355D-460E-BF32-8A9F3C8F8D69}" sibTransId="{AA0B6EB5-2C59-4D47-8373-675ECDC3419B}"/>
    <dgm:cxn modelId="{19624D0A-3B61-44B0-9A2D-3B50DD163213}" type="presOf" srcId="{86B8EBE6-9A7E-4796-A194-B3A6C6C013D3}" destId="{F15C47DC-E696-4BAE-A53D-7619F78D6199}" srcOrd="0" destOrd="0" presId="urn:microsoft.com/office/officeart/2005/8/layout/hChevron3"/>
    <dgm:cxn modelId="{87F77821-00C5-4713-B222-F276053319AD}" type="presOf" srcId="{5BDF0EEA-DAEB-4860-9302-EE2958EFD8D6}" destId="{B6A834EA-98A6-4C18-BFDB-639B096F5625}" srcOrd="0" destOrd="0" presId="urn:microsoft.com/office/officeart/2005/8/layout/hChevron3"/>
    <dgm:cxn modelId="{0036CA24-28F6-4A18-A5F4-9C78A66BD303}" srcId="{37C78A2D-91B2-4FA5-A165-23371A85712D}" destId="{6E56CB7E-6E1B-490B-99E1-F4676087EC6E}" srcOrd="0" destOrd="0" parTransId="{39C584F0-CCB1-4C49-B3B4-E5B0C52DD6AF}" sibTransId="{F236811C-8142-45EC-B78F-16A1284E4AF5}"/>
    <dgm:cxn modelId="{25707473-0730-41EA-8396-7D40A2A99E8F}" srcId="{37C78A2D-91B2-4FA5-A165-23371A85712D}" destId="{5BDF0EEA-DAEB-4860-9302-EE2958EFD8D6}" srcOrd="3" destOrd="0" parTransId="{7F28516C-9020-49B3-AD6B-582429ECA2F9}" sibTransId="{D5D4C488-ACEB-4154-A381-DFAAE3D6AE2F}"/>
    <dgm:cxn modelId="{A4E59854-3250-490C-8DAE-BECDF28048DA}" srcId="{37C78A2D-91B2-4FA5-A165-23371A85712D}" destId="{8B8388F0-2C11-4BE5-94D4-82F537E18BC9}" srcOrd="2" destOrd="0" parTransId="{B17A4D5D-1835-4D47-A474-1C4159985563}" sibTransId="{E48F0BF0-F790-4056-AD0C-8B96EFFE5A75}"/>
    <dgm:cxn modelId="{2430127A-6202-4462-B6DB-A16694DF0448}" type="presOf" srcId="{6E56CB7E-6E1B-490B-99E1-F4676087EC6E}" destId="{B72FDE16-CB05-4937-AC8C-96F70F7FDAE7}" srcOrd="0" destOrd="0" presId="urn:microsoft.com/office/officeart/2005/8/layout/hChevron3"/>
    <dgm:cxn modelId="{13F27C81-8FBD-4586-B730-E8D3F06BB5BB}" type="presOf" srcId="{0AEC29CD-7DDB-45E8-B8E2-DEB727E83A78}" destId="{A456D0AF-C2F3-4157-8223-A409E934801B}" srcOrd="0" destOrd="0" presId="urn:microsoft.com/office/officeart/2005/8/layout/hChevron3"/>
    <dgm:cxn modelId="{F4D42188-AAAD-4D20-91B8-4350E1C43238}" type="presOf" srcId="{37C78A2D-91B2-4FA5-A165-23371A85712D}" destId="{87A72B56-63FD-4F5C-8127-2AB461466590}" srcOrd="0" destOrd="0" presId="urn:microsoft.com/office/officeart/2005/8/layout/hChevron3"/>
    <dgm:cxn modelId="{09363789-4C79-4E48-878F-319B80E26AA1}" type="presOf" srcId="{618200B5-C9C3-4492-B0CC-0452F4F4288E}" destId="{AE5106E6-8505-4090-8462-1C5CE90644D8}" srcOrd="0" destOrd="0" presId="urn:microsoft.com/office/officeart/2005/8/layout/hChevron3"/>
    <dgm:cxn modelId="{56249691-40BA-4B7D-9B12-159053BA671C}" type="presOf" srcId="{8B8388F0-2C11-4BE5-94D4-82F537E18BC9}" destId="{B2509D45-22E2-4C0A-9158-45183AC7EA33}" srcOrd="0" destOrd="0" presId="urn:microsoft.com/office/officeart/2005/8/layout/hChevron3"/>
    <dgm:cxn modelId="{01F3EA94-CFB9-4B58-A4F6-E279DFA9B7FC}" srcId="{37C78A2D-91B2-4FA5-A165-23371A85712D}" destId="{E42408DD-1833-4085-A3B7-D0D9FDF9606E}" srcOrd="6" destOrd="0" parTransId="{F7988F0B-FF08-452F-9F34-C6FDA983BF08}" sibTransId="{7D0DCD27-0A35-4EC3-9E64-E5968641E76A}"/>
    <dgm:cxn modelId="{557A20A7-7F92-4085-A7E4-3FEAF0632F96}" srcId="{37C78A2D-91B2-4FA5-A165-23371A85712D}" destId="{0AEC29CD-7DDB-45E8-B8E2-DEB727E83A78}" srcOrd="5" destOrd="0" parTransId="{57728449-27C9-4488-9354-5C218F529E37}" sibTransId="{1E7A4270-A6EA-48FF-90ED-65F66C068E25}"/>
    <dgm:cxn modelId="{03E83FC3-77D3-4D70-B920-6A4FF2D89178}" srcId="{37C78A2D-91B2-4FA5-A165-23371A85712D}" destId="{618200B5-C9C3-4492-B0CC-0452F4F4288E}" srcOrd="4" destOrd="0" parTransId="{7F7D06F0-BCE8-47F8-B5AB-58BB1565FB1F}" sibTransId="{FCDF81B7-DCF3-45CC-97CB-B492F7AD114D}"/>
    <dgm:cxn modelId="{432CBAD7-4A6C-4BA9-B242-1682DAB0D77A}" type="presOf" srcId="{29A21ED5-A614-4128-B116-5F6EDB6E19FA}" destId="{68A5BE87-EAF2-49EF-952A-CD7F08C830FF}" srcOrd="0" destOrd="0" presId="urn:microsoft.com/office/officeart/2005/8/layout/hChevron3"/>
    <dgm:cxn modelId="{2D051DFF-3F9F-41C3-AB1C-28D2AFA6AC25}" srcId="{37C78A2D-91B2-4FA5-A165-23371A85712D}" destId="{86B8EBE6-9A7E-4796-A194-B3A6C6C013D3}" srcOrd="1" destOrd="0" parTransId="{0E8FC962-0D6F-4CB4-855A-7336DAE92B85}" sibTransId="{C2260167-EAE3-4252-8811-222444104FB6}"/>
    <dgm:cxn modelId="{CE367DE9-AF9E-45F7-B626-705F9E4BDCE3}" type="presParOf" srcId="{87A72B56-63FD-4F5C-8127-2AB461466590}" destId="{B72FDE16-CB05-4937-AC8C-96F70F7FDAE7}" srcOrd="0" destOrd="0" presId="urn:microsoft.com/office/officeart/2005/8/layout/hChevron3"/>
    <dgm:cxn modelId="{037DA879-C3CF-428F-B5EA-33FBED9EF1D9}" type="presParOf" srcId="{87A72B56-63FD-4F5C-8127-2AB461466590}" destId="{33DEAB44-E703-4AAA-8CE3-DAFAFE964C87}" srcOrd="1" destOrd="0" presId="urn:microsoft.com/office/officeart/2005/8/layout/hChevron3"/>
    <dgm:cxn modelId="{09666CC4-EA2F-42CF-B837-ABB92573BD89}" type="presParOf" srcId="{87A72B56-63FD-4F5C-8127-2AB461466590}" destId="{F15C47DC-E696-4BAE-A53D-7619F78D6199}" srcOrd="2" destOrd="0" presId="urn:microsoft.com/office/officeart/2005/8/layout/hChevron3"/>
    <dgm:cxn modelId="{D873766D-F305-410B-AD31-0DF981FD33B0}" type="presParOf" srcId="{87A72B56-63FD-4F5C-8127-2AB461466590}" destId="{B187E88E-2F85-4810-84A1-D3E1B9A93D12}" srcOrd="3" destOrd="0" presId="urn:microsoft.com/office/officeart/2005/8/layout/hChevron3"/>
    <dgm:cxn modelId="{B693FAAD-401A-415D-9BCD-0004CC10933F}" type="presParOf" srcId="{87A72B56-63FD-4F5C-8127-2AB461466590}" destId="{B2509D45-22E2-4C0A-9158-45183AC7EA33}" srcOrd="4" destOrd="0" presId="urn:microsoft.com/office/officeart/2005/8/layout/hChevron3"/>
    <dgm:cxn modelId="{F2C3D71F-73CD-4454-984F-E5F516B3652A}" type="presParOf" srcId="{87A72B56-63FD-4F5C-8127-2AB461466590}" destId="{256E8FFB-6A78-4E80-9E6E-EC22F2EE49C3}" srcOrd="5" destOrd="0" presId="urn:microsoft.com/office/officeart/2005/8/layout/hChevron3"/>
    <dgm:cxn modelId="{EAD15FDE-F1DB-4BD8-82BE-E3020E41583C}" type="presParOf" srcId="{87A72B56-63FD-4F5C-8127-2AB461466590}" destId="{B6A834EA-98A6-4C18-BFDB-639B096F5625}" srcOrd="6" destOrd="0" presId="urn:microsoft.com/office/officeart/2005/8/layout/hChevron3"/>
    <dgm:cxn modelId="{554072DA-9106-4776-A617-403D0ABDA131}" type="presParOf" srcId="{87A72B56-63FD-4F5C-8127-2AB461466590}" destId="{9F530C14-8BD0-491B-958E-6789E77ACD63}" srcOrd="7" destOrd="0" presId="urn:microsoft.com/office/officeart/2005/8/layout/hChevron3"/>
    <dgm:cxn modelId="{F6805574-AF00-4A5E-BB59-6457AD4E562A}" type="presParOf" srcId="{87A72B56-63FD-4F5C-8127-2AB461466590}" destId="{AE5106E6-8505-4090-8462-1C5CE90644D8}" srcOrd="8" destOrd="0" presId="urn:microsoft.com/office/officeart/2005/8/layout/hChevron3"/>
    <dgm:cxn modelId="{F648E637-B87F-4B5B-90B9-390817518C18}" type="presParOf" srcId="{87A72B56-63FD-4F5C-8127-2AB461466590}" destId="{A35BEB14-CD1E-4FF5-AF37-E9FD74474109}" srcOrd="9" destOrd="0" presId="urn:microsoft.com/office/officeart/2005/8/layout/hChevron3"/>
    <dgm:cxn modelId="{A3AEF71D-F80A-4E96-AB27-D242B1971C84}" type="presParOf" srcId="{87A72B56-63FD-4F5C-8127-2AB461466590}" destId="{A456D0AF-C2F3-4157-8223-A409E934801B}" srcOrd="10" destOrd="0" presId="urn:microsoft.com/office/officeart/2005/8/layout/hChevron3"/>
    <dgm:cxn modelId="{01C2DCFD-F123-4463-AAFA-47FB2EE51456}" type="presParOf" srcId="{87A72B56-63FD-4F5C-8127-2AB461466590}" destId="{FADB969E-12C8-4AA5-BC4C-0333A7E6ABC7}" srcOrd="11" destOrd="0" presId="urn:microsoft.com/office/officeart/2005/8/layout/hChevron3"/>
    <dgm:cxn modelId="{657F0C89-2DEA-42C7-B22C-7228EE2A0CC0}" type="presParOf" srcId="{87A72B56-63FD-4F5C-8127-2AB461466590}" destId="{54B47C31-18BE-4987-B2C3-4B67BFE5DBAF}" srcOrd="12" destOrd="0" presId="urn:microsoft.com/office/officeart/2005/8/layout/hChevron3"/>
    <dgm:cxn modelId="{F2E55A40-053C-4820-B075-2EA3B1EF11D7}" type="presParOf" srcId="{87A72B56-63FD-4F5C-8127-2AB461466590}" destId="{21254DE0-4046-4F2E-8855-A90F43A3E051}" srcOrd="13" destOrd="0" presId="urn:microsoft.com/office/officeart/2005/8/layout/hChevron3"/>
    <dgm:cxn modelId="{BA2BFDAC-AF74-4BDD-A62A-47CACC81A55C}" type="presParOf" srcId="{87A72B56-63FD-4F5C-8127-2AB461466590}" destId="{68A5BE87-EAF2-49EF-952A-CD7F08C830FF}" srcOrd="1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26269EA7-2EB8-45CD-B5F7-B1B3610639C6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9E3F3372-E6A9-4AA2-8746-6FB3B49ACFA0}">
      <dgm:prSet phldrT="[Texte]" custT="1"/>
      <dgm:spPr/>
      <dgm:t>
        <a:bodyPr/>
        <a:lstStyle/>
        <a:p>
          <a:r>
            <a:rPr lang="fr-FR" sz="2000" b="1" dirty="0"/>
            <a:t>Aristote</a:t>
          </a:r>
        </a:p>
      </dgm:t>
    </dgm:pt>
    <dgm:pt modelId="{4D5227B2-1891-4BEB-8CC2-CB6DC518DAAA}" type="parTrans" cxnId="{BE018E3D-8D93-4DF1-9AA9-1A4406BA64B8}">
      <dgm:prSet/>
      <dgm:spPr/>
      <dgm:t>
        <a:bodyPr/>
        <a:lstStyle/>
        <a:p>
          <a:endParaRPr lang="fr-FR"/>
        </a:p>
      </dgm:t>
    </dgm:pt>
    <dgm:pt modelId="{2FB99868-2618-4061-8F60-77B7FC687202}" type="sibTrans" cxnId="{BE018E3D-8D93-4DF1-9AA9-1A4406BA64B8}">
      <dgm:prSet/>
      <dgm:spPr/>
      <dgm:t>
        <a:bodyPr/>
        <a:lstStyle/>
        <a:p>
          <a:endParaRPr lang="fr-FR"/>
        </a:p>
      </dgm:t>
    </dgm:pt>
    <dgm:pt modelId="{ECE5EC3E-4FC3-4239-BE75-8AE2A875D54D}">
      <dgm:prSet phldrT="[Texte]" custT="1"/>
      <dgm:spPr/>
      <dgm:t>
        <a:bodyPr/>
        <a:lstStyle/>
        <a:p>
          <a:r>
            <a:rPr lang="fr-FR" sz="2000" b="1" dirty="0"/>
            <a:t>Descartes</a:t>
          </a:r>
        </a:p>
      </dgm:t>
    </dgm:pt>
    <dgm:pt modelId="{2F63E3D1-3A7B-497B-AF33-E4A62A797AB2}" type="parTrans" cxnId="{F0EA8F24-E7C5-4EFC-801B-AB7CC9CDF05D}">
      <dgm:prSet/>
      <dgm:spPr/>
      <dgm:t>
        <a:bodyPr/>
        <a:lstStyle/>
        <a:p>
          <a:endParaRPr lang="fr-FR"/>
        </a:p>
      </dgm:t>
    </dgm:pt>
    <dgm:pt modelId="{A8E0CD3C-3F01-41D0-8BDE-9E459728606F}" type="sibTrans" cxnId="{F0EA8F24-E7C5-4EFC-801B-AB7CC9CDF05D}">
      <dgm:prSet/>
      <dgm:spPr/>
      <dgm:t>
        <a:bodyPr/>
        <a:lstStyle/>
        <a:p>
          <a:endParaRPr lang="fr-FR"/>
        </a:p>
      </dgm:t>
    </dgm:pt>
    <dgm:pt modelId="{733C15C9-970B-4724-827E-5B54D079E4C5}">
      <dgm:prSet phldrT="[Texte]" custT="1"/>
      <dgm:spPr/>
      <dgm:t>
        <a:bodyPr/>
        <a:lstStyle/>
        <a:p>
          <a:r>
            <a:rPr lang="fr-FR" sz="2000" b="1" dirty="0"/>
            <a:t>Albrecht</a:t>
          </a:r>
        </a:p>
      </dgm:t>
    </dgm:pt>
    <dgm:pt modelId="{3192F37D-2443-4E1C-A3A7-291F9DB53DB2}" type="parTrans" cxnId="{41403CB2-A343-46BF-B939-C36E50739BF6}">
      <dgm:prSet/>
      <dgm:spPr/>
      <dgm:t>
        <a:bodyPr/>
        <a:lstStyle/>
        <a:p>
          <a:endParaRPr lang="fr-FR"/>
        </a:p>
      </dgm:t>
    </dgm:pt>
    <dgm:pt modelId="{738F1F01-E747-4066-98B5-2EA6CC33DF4F}" type="sibTrans" cxnId="{41403CB2-A343-46BF-B939-C36E50739BF6}">
      <dgm:prSet/>
      <dgm:spPr/>
      <dgm:t>
        <a:bodyPr/>
        <a:lstStyle/>
        <a:p>
          <a:endParaRPr lang="fr-FR"/>
        </a:p>
      </dgm:t>
    </dgm:pt>
    <dgm:pt modelId="{4640D36E-2A0B-4993-897F-E0093F67317E}">
      <dgm:prSet custT="1"/>
      <dgm:spPr/>
      <dgm:t>
        <a:bodyPr/>
        <a:lstStyle/>
        <a:p>
          <a:r>
            <a:rPr lang="fr-FR" sz="2000" b="1" dirty="0" err="1"/>
            <a:t>Solón</a:t>
          </a:r>
          <a:endParaRPr lang="fr-FR" sz="2000" b="1" dirty="0"/>
        </a:p>
      </dgm:t>
    </dgm:pt>
    <dgm:pt modelId="{4FAC28EE-AAA3-4113-B824-E7C078E6A931}" type="parTrans" cxnId="{9EDE1C07-8988-4095-9EAC-FADDF0CB5999}">
      <dgm:prSet/>
      <dgm:spPr/>
      <dgm:t>
        <a:bodyPr/>
        <a:lstStyle/>
        <a:p>
          <a:endParaRPr lang="fr-FR"/>
        </a:p>
      </dgm:t>
    </dgm:pt>
    <dgm:pt modelId="{EDD51B17-7D54-438F-A223-76A5B9ABC3CE}" type="sibTrans" cxnId="{9EDE1C07-8988-4095-9EAC-FADDF0CB5999}">
      <dgm:prSet/>
      <dgm:spPr/>
      <dgm:t>
        <a:bodyPr/>
        <a:lstStyle/>
        <a:p>
          <a:endParaRPr lang="fr-FR"/>
        </a:p>
      </dgm:t>
    </dgm:pt>
    <dgm:pt modelId="{9CB4D0FF-40CC-4603-955C-846ACF392128}">
      <dgm:prSet custT="1"/>
      <dgm:spPr/>
      <dgm:t>
        <a:bodyPr/>
        <a:lstStyle/>
        <a:p>
          <a:r>
            <a:rPr lang="fr-FR" sz="2000" b="1" dirty="0" err="1"/>
            <a:t>Naess</a:t>
          </a:r>
          <a:endParaRPr lang="fr-FR" sz="2000" b="1" dirty="0"/>
        </a:p>
      </dgm:t>
    </dgm:pt>
    <dgm:pt modelId="{96AC4AC1-7A11-43CF-B27B-A7EB40F8838E}" type="parTrans" cxnId="{D6C4B023-E8EA-420D-AD78-FAA15FC6436D}">
      <dgm:prSet/>
      <dgm:spPr/>
      <dgm:t>
        <a:bodyPr/>
        <a:lstStyle/>
        <a:p>
          <a:endParaRPr lang="fr-FR"/>
        </a:p>
      </dgm:t>
    </dgm:pt>
    <dgm:pt modelId="{EB6256D9-CBF5-4269-AFEE-939C30D53C62}" type="sibTrans" cxnId="{D6C4B023-E8EA-420D-AD78-FAA15FC6436D}">
      <dgm:prSet/>
      <dgm:spPr/>
      <dgm:t>
        <a:bodyPr/>
        <a:lstStyle/>
        <a:p>
          <a:endParaRPr lang="fr-FR"/>
        </a:p>
      </dgm:t>
    </dgm:pt>
    <dgm:pt modelId="{78371A04-1E33-4820-9712-CDA9DB11FE72}">
      <dgm:prSet custT="1"/>
      <dgm:spPr/>
      <dgm:t>
        <a:bodyPr/>
        <a:lstStyle/>
        <a:p>
          <a:r>
            <a:rPr lang="fr-FR" sz="2000" b="1" dirty="0"/>
            <a:t>Descola</a:t>
          </a:r>
        </a:p>
      </dgm:t>
    </dgm:pt>
    <dgm:pt modelId="{0683C486-8693-4B7A-B90D-832E859EB2F9}" type="parTrans" cxnId="{D8A16C0F-E3FC-4DF2-A6EE-EBFADF289845}">
      <dgm:prSet/>
      <dgm:spPr/>
      <dgm:t>
        <a:bodyPr/>
        <a:lstStyle/>
        <a:p>
          <a:endParaRPr lang="fr-FR"/>
        </a:p>
      </dgm:t>
    </dgm:pt>
    <dgm:pt modelId="{B32378EB-DE9A-4F2A-BD66-8B6BD2014FD6}" type="sibTrans" cxnId="{D8A16C0F-E3FC-4DF2-A6EE-EBFADF289845}">
      <dgm:prSet/>
      <dgm:spPr/>
      <dgm:t>
        <a:bodyPr/>
        <a:lstStyle/>
        <a:p>
          <a:endParaRPr lang="fr-FR"/>
        </a:p>
      </dgm:t>
    </dgm:pt>
    <dgm:pt modelId="{A02AC068-2D22-4C64-AA6D-4485FF7ED1F4}" type="pres">
      <dgm:prSet presAssocID="{26269EA7-2EB8-45CD-B5F7-B1B3610639C6}" presName="Name0" presStyleCnt="0">
        <dgm:presLayoutVars>
          <dgm:chMax val="1"/>
          <dgm:chPref val="1"/>
        </dgm:presLayoutVars>
      </dgm:prSet>
      <dgm:spPr/>
    </dgm:pt>
    <dgm:pt modelId="{E44EA313-BC78-406B-8355-32BB294E5CCD}" type="pres">
      <dgm:prSet presAssocID="{9E3F3372-E6A9-4AA2-8746-6FB3B49ACFA0}" presName="Parent" presStyleLbl="node0" presStyleIdx="0" presStyleCnt="1" custScaleX="176233" custScaleY="178699">
        <dgm:presLayoutVars>
          <dgm:chMax val="5"/>
          <dgm:chPref val="5"/>
        </dgm:presLayoutVars>
      </dgm:prSet>
      <dgm:spPr/>
    </dgm:pt>
    <dgm:pt modelId="{68F21400-CAD8-4F4A-A86D-193A0B92A323}" type="pres">
      <dgm:prSet presAssocID="{9E3F3372-E6A9-4AA2-8746-6FB3B49ACFA0}" presName="Accent2" presStyleLbl="node1" presStyleIdx="0" presStyleCnt="19"/>
      <dgm:spPr/>
    </dgm:pt>
    <dgm:pt modelId="{CED72C40-D997-47B9-9061-73D316EB0384}" type="pres">
      <dgm:prSet presAssocID="{9E3F3372-E6A9-4AA2-8746-6FB3B49ACFA0}" presName="Accent3" presStyleLbl="node1" presStyleIdx="1" presStyleCnt="19"/>
      <dgm:spPr/>
    </dgm:pt>
    <dgm:pt modelId="{ADAD1569-8693-41AD-95E3-CE434E2AFEB8}" type="pres">
      <dgm:prSet presAssocID="{9E3F3372-E6A9-4AA2-8746-6FB3B49ACFA0}" presName="Accent4" presStyleLbl="node1" presStyleIdx="2" presStyleCnt="19"/>
      <dgm:spPr/>
    </dgm:pt>
    <dgm:pt modelId="{E9C2DF23-258E-46A3-8D20-22073D2AD898}" type="pres">
      <dgm:prSet presAssocID="{9E3F3372-E6A9-4AA2-8746-6FB3B49ACFA0}" presName="Accent5" presStyleLbl="node1" presStyleIdx="3" presStyleCnt="19"/>
      <dgm:spPr/>
    </dgm:pt>
    <dgm:pt modelId="{21B8CFB1-70B7-4308-8EEA-73A2373D19BB}" type="pres">
      <dgm:prSet presAssocID="{9E3F3372-E6A9-4AA2-8746-6FB3B49ACFA0}" presName="Accent6" presStyleLbl="node1" presStyleIdx="4" presStyleCnt="19"/>
      <dgm:spPr/>
    </dgm:pt>
    <dgm:pt modelId="{147B5E30-02FB-4A1B-AB4F-7AD9B541F4AF}" type="pres">
      <dgm:prSet presAssocID="{ECE5EC3E-4FC3-4239-BE75-8AE2A875D54D}" presName="Child1" presStyleLbl="node1" presStyleIdx="5" presStyleCnt="19" custScaleX="191476" custScaleY="200373">
        <dgm:presLayoutVars>
          <dgm:chMax val="0"/>
          <dgm:chPref val="0"/>
        </dgm:presLayoutVars>
      </dgm:prSet>
      <dgm:spPr/>
    </dgm:pt>
    <dgm:pt modelId="{051A873A-29FA-4A55-A88A-FEDA8CE61676}" type="pres">
      <dgm:prSet presAssocID="{ECE5EC3E-4FC3-4239-BE75-8AE2A875D54D}" presName="Accent7" presStyleCnt="0"/>
      <dgm:spPr/>
    </dgm:pt>
    <dgm:pt modelId="{4E8EF5F0-F8D0-4824-BFE6-EE0768B7E65E}" type="pres">
      <dgm:prSet presAssocID="{ECE5EC3E-4FC3-4239-BE75-8AE2A875D54D}" presName="AccentHold1" presStyleLbl="node1" presStyleIdx="6" presStyleCnt="19"/>
      <dgm:spPr/>
    </dgm:pt>
    <dgm:pt modelId="{967361DC-589B-4ED5-87DA-46D1D3B1A877}" type="pres">
      <dgm:prSet presAssocID="{ECE5EC3E-4FC3-4239-BE75-8AE2A875D54D}" presName="Accent8" presStyleCnt="0"/>
      <dgm:spPr/>
    </dgm:pt>
    <dgm:pt modelId="{2A2071C7-A4C6-49B5-85F2-4F82249096D9}" type="pres">
      <dgm:prSet presAssocID="{ECE5EC3E-4FC3-4239-BE75-8AE2A875D54D}" presName="AccentHold2" presStyleLbl="node1" presStyleIdx="7" presStyleCnt="19"/>
      <dgm:spPr/>
    </dgm:pt>
    <dgm:pt modelId="{3EDC94B7-49DB-4413-B6AA-0B36432B8DF3}" type="pres">
      <dgm:prSet presAssocID="{733C15C9-970B-4724-827E-5B54D079E4C5}" presName="Child2" presStyleLbl="node1" presStyleIdx="8" presStyleCnt="19" custScaleX="176233" custScaleY="200373">
        <dgm:presLayoutVars>
          <dgm:chMax val="0"/>
          <dgm:chPref val="0"/>
        </dgm:presLayoutVars>
      </dgm:prSet>
      <dgm:spPr/>
    </dgm:pt>
    <dgm:pt modelId="{15F090E6-5804-4384-B3D8-946E82BE62D6}" type="pres">
      <dgm:prSet presAssocID="{733C15C9-970B-4724-827E-5B54D079E4C5}" presName="Accent9" presStyleCnt="0"/>
      <dgm:spPr/>
    </dgm:pt>
    <dgm:pt modelId="{592BD744-A6AE-4A9D-977F-020B43C367D1}" type="pres">
      <dgm:prSet presAssocID="{733C15C9-970B-4724-827E-5B54D079E4C5}" presName="AccentHold1" presStyleLbl="node1" presStyleIdx="9" presStyleCnt="19"/>
      <dgm:spPr/>
    </dgm:pt>
    <dgm:pt modelId="{27C6E2E5-20FA-457D-9336-012697CD7D3B}" type="pres">
      <dgm:prSet presAssocID="{733C15C9-970B-4724-827E-5B54D079E4C5}" presName="Accent10" presStyleCnt="0"/>
      <dgm:spPr/>
    </dgm:pt>
    <dgm:pt modelId="{D537E3D2-8200-40E6-B9D3-E669E81FD79B}" type="pres">
      <dgm:prSet presAssocID="{733C15C9-970B-4724-827E-5B54D079E4C5}" presName="AccentHold2" presStyleLbl="node1" presStyleIdx="10" presStyleCnt="19"/>
      <dgm:spPr/>
    </dgm:pt>
    <dgm:pt modelId="{CDBD81A0-B8E2-4656-84D3-41FEC3087DFA}" type="pres">
      <dgm:prSet presAssocID="{733C15C9-970B-4724-827E-5B54D079E4C5}" presName="Accent11" presStyleCnt="0"/>
      <dgm:spPr/>
    </dgm:pt>
    <dgm:pt modelId="{656B5D2E-7B30-4C77-8AC0-75C300BED6C7}" type="pres">
      <dgm:prSet presAssocID="{733C15C9-970B-4724-827E-5B54D079E4C5}" presName="AccentHold3" presStyleLbl="node1" presStyleIdx="11" presStyleCnt="19"/>
      <dgm:spPr/>
    </dgm:pt>
    <dgm:pt modelId="{31EF1D34-EC40-4127-85BC-A15504EAFCEE}" type="pres">
      <dgm:prSet presAssocID="{4640D36E-2A0B-4993-897F-E0093F67317E}" presName="Child3" presStyleLbl="node1" presStyleIdx="12" presStyleCnt="19" custScaleX="176233" custScaleY="200373">
        <dgm:presLayoutVars>
          <dgm:chMax val="0"/>
          <dgm:chPref val="0"/>
        </dgm:presLayoutVars>
      </dgm:prSet>
      <dgm:spPr/>
    </dgm:pt>
    <dgm:pt modelId="{AA691869-77C7-45CA-8F44-8447FD249131}" type="pres">
      <dgm:prSet presAssocID="{4640D36E-2A0B-4993-897F-E0093F67317E}" presName="Accent12" presStyleCnt="0"/>
      <dgm:spPr/>
    </dgm:pt>
    <dgm:pt modelId="{12438F8B-7EAD-4542-85D7-2EA9CB93E6CD}" type="pres">
      <dgm:prSet presAssocID="{4640D36E-2A0B-4993-897F-E0093F67317E}" presName="AccentHold1" presStyleLbl="node1" presStyleIdx="13" presStyleCnt="19"/>
      <dgm:spPr/>
    </dgm:pt>
    <dgm:pt modelId="{B9280AAB-597D-4B0B-B3FA-4B2D47A548B0}" type="pres">
      <dgm:prSet presAssocID="{9CB4D0FF-40CC-4603-955C-846ACF392128}" presName="Child4" presStyleLbl="node1" presStyleIdx="14" presStyleCnt="19" custScaleX="176233" custScaleY="200373">
        <dgm:presLayoutVars>
          <dgm:chMax val="0"/>
          <dgm:chPref val="0"/>
        </dgm:presLayoutVars>
      </dgm:prSet>
      <dgm:spPr/>
    </dgm:pt>
    <dgm:pt modelId="{1B5C2FE4-A6D2-4A02-96FD-036AC83DE35A}" type="pres">
      <dgm:prSet presAssocID="{9CB4D0FF-40CC-4603-955C-846ACF392128}" presName="Accent13" presStyleCnt="0"/>
      <dgm:spPr/>
    </dgm:pt>
    <dgm:pt modelId="{1B8797FD-ED0D-48B9-9B1A-DE16EC599B90}" type="pres">
      <dgm:prSet presAssocID="{9CB4D0FF-40CC-4603-955C-846ACF392128}" presName="AccentHold1" presStyleLbl="node1" presStyleIdx="15" presStyleCnt="19"/>
      <dgm:spPr/>
    </dgm:pt>
    <dgm:pt modelId="{2B081935-4D9D-4725-A3CF-9C6845D14320}" type="pres">
      <dgm:prSet presAssocID="{78371A04-1E33-4820-9712-CDA9DB11FE72}" presName="Child5" presStyleLbl="node1" presStyleIdx="16" presStyleCnt="19" custScaleX="176233" custScaleY="200373">
        <dgm:presLayoutVars>
          <dgm:chMax val="0"/>
          <dgm:chPref val="0"/>
        </dgm:presLayoutVars>
      </dgm:prSet>
      <dgm:spPr/>
    </dgm:pt>
    <dgm:pt modelId="{F64AA92D-7CAF-4D16-90C3-B54E07111230}" type="pres">
      <dgm:prSet presAssocID="{78371A04-1E33-4820-9712-CDA9DB11FE72}" presName="Accent15" presStyleCnt="0"/>
      <dgm:spPr/>
    </dgm:pt>
    <dgm:pt modelId="{6330E1AB-9BF4-4E13-99B6-C98FB20AFF33}" type="pres">
      <dgm:prSet presAssocID="{78371A04-1E33-4820-9712-CDA9DB11FE72}" presName="AccentHold2" presStyleLbl="node1" presStyleIdx="17" presStyleCnt="19"/>
      <dgm:spPr/>
    </dgm:pt>
    <dgm:pt modelId="{68E9EF9F-F704-4423-BACA-BF7CF9CF5E6B}" type="pres">
      <dgm:prSet presAssocID="{78371A04-1E33-4820-9712-CDA9DB11FE72}" presName="Accent16" presStyleCnt="0"/>
      <dgm:spPr/>
    </dgm:pt>
    <dgm:pt modelId="{A5CBBAF4-2894-48D2-8336-30F0C8FA8FE6}" type="pres">
      <dgm:prSet presAssocID="{78371A04-1E33-4820-9712-CDA9DB11FE72}" presName="AccentHold3" presStyleLbl="node1" presStyleIdx="18" presStyleCnt="19"/>
      <dgm:spPr/>
    </dgm:pt>
  </dgm:ptLst>
  <dgm:cxnLst>
    <dgm:cxn modelId="{9EDE1C07-8988-4095-9EAC-FADDF0CB5999}" srcId="{9E3F3372-E6A9-4AA2-8746-6FB3B49ACFA0}" destId="{4640D36E-2A0B-4993-897F-E0093F67317E}" srcOrd="2" destOrd="0" parTransId="{4FAC28EE-AAA3-4113-B824-E7C078E6A931}" sibTransId="{EDD51B17-7D54-438F-A223-76A5B9ABC3CE}"/>
    <dgm:cxn modelId="{D8A16C0F-E3FC-4DF2-A6EE-EBFADF289845}" srcId="{9E3F3372-E6A9-4AA2-8746-6FB3B49ACFA0}" destId="{78371A04-1E33-4820-9712-CDA9DB11FE72}" srcOrd="4" destOrd="0" parTransId="{0683C486-8693-4B7A-B90D-832E859EB2F9}" sibTransId="{B32378EB-DE9A-4F2A-BD66-8B6BD2014FD6}"/>
    <dgm:cxn modelId="{9F7CBC1A-5A21-4E3B-AD8D-32E7D3A77672}" type="presOf" srcId="{ECE5EC3E-4FC3-4239-BE75-8AE2A875D54D}" destId="{147B5E30-02FB-4A1B-AB4F-7AD9B541F4AF}" srcOrd="0" destOrd="0" presId="urn:microsoft.com/office/officeart/2009/3/layout/CircleRelationship"/>
    <dgm:cxn modelId="{D6C4B023-E8EA-420D-AD78-FAA15FC6436D}" srcId="{9E3F3372-E6A9-4AA2-8746-6FB3B49ACFA0}" destId="{9CB4D0FF-40CC-4603-955C-846ACF392128}" srcOrd="3" destOrd="0" parTransId="{96AC4AC1-7A11-43CF-B27B-A7EB40F8838E}" sibTransId="{EB6256D9-CBF5-4269-AFEE-939C30D53C62}"/>
    <dgm:cxn modelId="{F0EA8F24-E7C5-4EFC-801B-AB7CC9CDF05D}" srcId="{9E3F3372-E6A9-4AA2-8746-6FB3B49ACFA0}" destId="{ECE5EC3E-4FC3-4239-BE75-8AE2A875D54D}" srcOrd="0" destOrd="0" parTransId="{2F63E3D1-3A7B-497B-AF33-E4A62A797AB2}" sibTransId="{A8E0CD3C-3F01-41D0-8BDE-9E459728606F}"/>
    <dgm:cxn modelId="{BE018E3D-8D93-4DF1-9AA9-1A4406BA64B8}" srcId="{26269EA7-2EB8-45CD-B5F7-B1B3610639C6}" destId="{9E3F3372-E6A9-4AA2-8746-6FB3B49ACFA0}" srcOrd="0" destOrd="0" parTransId="{4D5227B2-1891-4BEB-8CC2-CB6DC518DAAA}" sibTransId="{2FB99868-2618-4061-8F60-77B7FC687202}"/>
    <dgm:cxn modelId="{92C7CA4C-74A2-4218-A7ED-11BC03D422DD}" type="presOf" srcId="{4640D36E-2A0B-4993-897F-E0093F67317E}" destId="{31EF1D34-EC40-4127-85BC-A15504EAFCEE}" srcOrd="0" destOrd="0" presId="urn:microsoft.com/office/officeart/2009/3/layout/CircleRelationship"/>
    <dgm:cxn modelId="{21AECA73-E38E-4AF6-8839-1D9E5B8DDBDA}" type="presOf" srcId="{9E3F3372-E6A9-4AA2-8746-6FB3B49ACFA0}" destId="{E44EA313-BC78-406B-8355-32BB294E5CCD}" srcOrd="0" destOrd="0" presId="urn:microsoft.com/office/officeart/2009/3/layout/CircleRelationship"/>
    <dgm:cxn modelId="{6EC47278-59EA-48E3-B7C0-CE54F1B2131F}" type="presOf" srcId="{78371A04-1E33-4820-9712-CDA9DB11FE72}" destId="{2B081935-4D9D-4725-A3CF-9C6845D14320}" srcOrd="0" destOrd="0" presId="urn:microsoft.com/office/officeart/2009/3/layout/CircleRelationship"/>
    <dgm:cxn modelId="{3144B77C-1E4C-4ADA-9128-483938691A77}" type="presOf" srcId="{9CB4D0FF-40CC-4603-955C-846ACF392128}" destId="{B9280AAB-597D-4B0B-B3FA-4B2D47A548B0}" srcOrd="0" destOrd="0" presId="urn:microsoft.com/office/officeart/2009/3/layout/CircleRelationship"/>
    <dgm:cxn modelId="{41403CB2-A343-46BF-B939-C36E50739BF6}" srcId="{9E3F3372-E6A9-4AA2-8746-6FB3B49ACFA0}" destId="{733C15C9-970B-4724-827E-5B54D079E4C5}" srcOrd="1" destOrd="0" parTransId="{3192F37D-2443-4E1C-A3A7-291F9DB53DB2}" sibTransId="{738F1F01-E747-4066-98B5-2EA6CC33DF4F}"/>
    <dgm:cxn modelId="{8CDC3CE5-3520-43ED-8C4F-6200E4F6064A}" type="presOf" srcId="{26269EA7-2EB8-45CD-B5F7-B1B3610639C6}" destId="{A02AC068-2D22-4C64-AA6D-4485FF7ED1F4}" srcOrd="0" destOrd="0" presId="urn:microsoft.com/office/officeart/2009/3/layout/CircleRelationship"/>
    <dgm:cxn modelId="{C056C5F4-5822-4B33-92C4-B727B345750A}" type="presOf" srcId="{733C15C9-970B-4724-827E-5B54D079E4C5}" destId="{3EDC94B7-49DB-4413-B6AA-0B36432B8DF3}" srcOrd="0" destOrd="0" presId="urn:microsoft.com/office/officeart/2009/3/layout/CircleRelationship"/>
    <dgm:cxn modelId="{64A1FC06-49C3-4031-8614-DD9B6617CC19}" type="presParOf" srcId="{A02AC068-2D22-4C64-AA6D-4485FF7ED1F4}" destId="{E44EA313-BC78-406B-8355-32BB294E5CCD}" srcOrd="0" destOrd="0" presId="urn:microsoft.com/office/officeart/2009/3/layout/CircleRelationship"/>
    <dgm:cxn modelId="{5CF232C1-34E6-4C4B-9758-5154E1C268C1}" type="presParOf" srcId="{A02AC068-2D22-4C64-AA6D-4485FF7ED1F4}" destId="{68F21400-CAD8-4F4A-A86D-193A0B92A323}" srcOrd="1" destOrd="0" presId="urn:microsoft.com/office/officeart/2009/3/layout/CircleRelationship"/>
    <dgm:cxn modelId="{04997BD8-1D01-4CD1-8A92-FB370D2D3B11}" type="presParOf" srcId="{A02AC068-2D22-4C64-AA6D-4485FF7ED1F4}" destId="{CED72C40-D997-47B9-9061-73D316EB0384}" srcOrd="2" destOrd="0" presId="urn:microsoft.com/office/officeart/2009/3/layout/CircleRelationship"/>
    <dgm:cxn modelId="{30AD7D63-2EA2-4DC5-805E-70151614AC88}" type="presParOf" srcId="{A02AC068-2D22-4C64-AA6D-4485FF7ED1F4}" destId="{ADAD1569-8693-41AD-95E3-CE434E2AFEB8}" srcOrd="3" destOrd="0" presId="urn:microsoft.com/office/officeart/2009/3/layout/CircleRelationship"/>
    <dgm:cxn modelId="{097D4A26-F5AA-4AD1-8DCD-BE688E2F3E96}" type="presParOf" srcId="{A02AC068-2D22-4C64-AA6D-4485FF7ED1F4}" destId="{E9C2DF23-258E-46A3-8D20-22073D2AD898}" srcOrd="4" destOrd="0" presId="urn:microsoft.com/office/officeart/2009/3/layout/CircleRelationship"/>
    <dgm:cxn modelId="{C11060FD-89E4-4321-B870-62FB79DBB1DD}" type="presParOf" srcId="{A02AC068-2D22-4C64-AA6D-4485FF7ED1F4}" destId="{21B8CFB1-70B7-4308-8EEA-73A2373D19BB}" srcOrd="5" destOrd="0" presId="urn:microsoft.com/office/officeart/2009/3/layout/CircleRelationship"/>
    <dgm:cxn modelId="{D8EDB382-0EA7-4810-A17C-66A4B61F182C}" type="presParOf" srcId="{A02AC068-2D22-4C64-AA6D-4485FF7ED1F4}" destId="{147B5E30-02FB-4A1B-AB4F-7AD9B541F4AF}" srcOrd="6" destOrd="0" presId="urn:microsoft.com/office/officeart/2009/3/layout/CircleRelationship"/>
    <dgm:cxn modelId="{1D1E3084-5FC5-4A83-8767-044C0043CCC8}" type="presParOf" srcId="{A02AC068-2D22-4C64-AA6D-4485FF7ED1F4}" destId="{051A873A-29FA-4A55-A88A-FEDA8CE61676}" srcOrd="7" destOrd="0" presId="urn:microsoft.com/office/officeart/2009/3/layout/CircleRelationship"/>
    <dgm:cxn modelId="{BB027D33-3C56-4F86-B8D9-64302C8B169A}" type="presParOf" srcId="{051A873A-29FA-4A55-A88A-FEDA8CE61676}" destId="{4E8EF5F0-F8D0-4824-BFE6-EE0768B7E65E}" srcOrd="0" destOrd="0" presId="urn:microsoft.com/office/officeart/2009/3/layout/CircleRelationship"/>
    <dgm:cxn modelId="{C0D00FB2-B589-48A7-A27F-B08E1A9390DC}" type="presParOf" srcId="{A02AC068-2D22-4C64-AA6D-4485FF7ED1F4}" destId="{967361DC-589B-4ED5-87DA-46D1D3B1A877}" srcOrd="8" destOrd="0" presId="urn:microsoft.com/office/officeart/2009/3/layout/CircleRelationship"/>
    <dgm:cxn modelId="{3C761F57-6E46-4A79-AF37-315E069E36D6}" type="presParOf" srcId="{967361DC-589B-4ED5-87DA-46D1D3B1A877}" destId="{2A2071C7-A4C6-49B5-85F2-4F82249096D9}" srcOrd="0" destOrd="0" presId="urn:microsoft.com/office/officeart/2009/3/layout/CircleRelationship"/>
    <dgm:cxn modelId="{5866AFBC-99FE-4DD9-90B8-29D4FE29DAAF}" type="presParOf" srcId="{A02AC068-2D22-4C64-AA6D-4485FF7ED1F4}" destId="{3EDC94B7-49DB-4413-B6AA-0B36432B8DF3}" srcOrd="9" destOrd="0" presId="urn:microsoft.com/office/officeart/2009/3/layout/CircleRelationship"/>
    <dgm:cxn modelId="{05040F63-4AF9-4887-BE8B-868818401721}" type="presParOf" srcId="{A02AC068-2D22-4C64-AA6D-4485FF7ED1F4}" destId="{15F090E6-5804-4384-B3D8-946E82BE62D6}" srcOrd="10" destOrd="0" presId="urn:microsoft.com/office/officeart/2009/3/layout/CircleRelationship"/>
    <dgm:cxn modelId="{D0989640-F81D-4699-BF4E-863E80392037}" type="presParOf" srcId="{15F090E6-5804-4384-B3D8-946E82BE62D6}" destId="{592BD744-A6AE-4A9D-977F-020B43C367D1}" srcOrd="0" destOrd="0" presId="urn:microsoft.com/office/officeart/2009/3/layout/CircleRelationship"/>
    <dgm:cxn modelId="{847609ED-75CC-4F9A-892B-6F9A9678A0EE}" type="presParOf" srcId="{A02AC068-2D22-4C64-AA6D-4485FF7ED1F4}" destId="{27C6E2E5-20FA-457D-9336-012697CD7D3B}" srcOrd="11" destOrd="0" presId="urn:microsoft.com/office/officeart/2009/3/layout/CircleRelationship"/>
    <dgm:cxn modelId="{58C4CE74-2992-4FF8-82B4-BBEF737604D6}" type="presParOf" srcId="{27C6E2E5-20FA-457D-9336-012697CD7D3B}" destId="{D537E3D2-8200-40E6-B9D3-E669E81FD79B}" srcOrd="0" destOrd="0" presId="urn:microsoft.com/office/officeart/2009/3/layout/CircleRelationship"/>
    <dgm:cxn modelId="{895523E3-3D07-4226-9C99-DDB218A58114}" type="presParOf" srcId="{A02AC068-2D22-4C64-AA6D-4485FF7ED1F4}" destId="{CDBD81A0-B8E2-4656-84D3-41FEC3087DFA}" srcOrd="12" destOrd="0" presId="urn:microsoft.com/office/officeart/2009/3/layout/CircleRelationship"/>
    <dgm:cxn modelId="{6E27C62B-5440-4D87-8A68-E478781A10D2}" type="presParOf" srcId="{CDBD81A0-B8E2-4656-84D3-41FEC3087DFA}" destId="{656B5D2E-7B30-4C77-8AC0-75C300BED6C7}" srcOrd="0" destOrd="0" presId="urn:microsoft.com/office/officeart/2009/3/layout/CircleRelationship"/>
    <dgm:cxn modelId="{A70B6A22-3AA0-4B95-BD56-2369B99D2B4B}" type="presParOf" srcId="{A02AC068-2D22-4C64-AA6D-4485FF7ED1F4}" destId="{31EF1D34-EC40-4127-85BC-A15504EAFCEE}" srcOrd="13" destOrd="0" presId="urn:microsoft.com/office/officeart/2009/3/layout/CircleRelationship"/>
    <dgm:cxn modelId="{96986758-0312-4F62-BAF2-5DDBB0274C58}" type="presParOf" srcId="{A02AC068-2D22-4C64-AA6D-4485FF7ED1F4}" destId="{AA691869-77C7-45CA-8F44-8447FD249131}" srcOrd="14" destOrd="0" presId="urn:microsoft.com/office/officeart/2009/3/layout/CircleRelationship"/>
    <dgm:cxn modelId="{D9AEE350-67BC-4CC4-A007-231F9DF6E162}" type="presParOf" srcId="{AA691869-77C7-45CA-8F44-8447FD249131}" destId="{12438F8B-7EAD-4542-85D7-2EA9CB93E6CD}" srcOrd="0" destOrd="0" presId="urn:microsoft.com/office/officeart/2009/3/layout/CircleRelationship"/>
    <dgm:cxn modelId="{B185ED28-E7DF-40F1-AA64-F887EB7DB83E}" type="presParOf" srcId="{A02AC068-2D22-4C64-AA6D-4485FF7ED1F4}" destId="{B9280AAB-597D-4B0B-B3FA-4B2D47A548B0}" srcOrd="15" destOrd="0" presId="urn:microsoft.com/office/officeart/2009/3/layout/CircleRelationship"/>
    <dgm:cxn modelId="{8423D4DA-FEB8-429E-81E7-66F94832CF2B}" type="presParOf" srcId="{A02AC068-2D22-4C64-AA6D-4485FF7ED1F4}" destId="{1B5C2FE4-A6D2-4A02-96FD-036AC83DE35A}" srcOrd="16" destOrd="0" presId="urn:microsoft.com/office/officeart/2009/3/layout/CircleRelationship"/>
    <dgm:cxn modelId="{20F4C9A1-647B-402A-B61D-A7948E5EE1EE}" type="presParOf" srcId="{1B5C2FE4-A6D2-4A02-96FD-036AC83DE35A}" destId="{1B8797FD-ED0D-48B9-9B1A-DE16EC599B90}" srcOrd="0" destOrd="0" presId="urn:microsoft.com/office/officeart/2009/3/layout/CircleRelationship"/>
    <dgm:cxn modelId="{960CAA6B-A667-4C4F-9ACC-ED266D7008AA}" type="presParOf" srcId="{A02AC068-2D22-4C64-AA6D-4485FF7ED1F4}" destId="{2B081935-4D9D-4725-A3CF-9C6845D14320}" srcOrd="17" destOrd="0" presId="urn:microsoft.com/office/officeart/2009/3/layout/CircleRelationship"/>
    <dgm:cxn modelId="{858C2C8F-691C-4B6D-B474-7E7C564A026F}" type="presParOf" srcId="{A02AC068-2D22-4C64-AA6D-4485FF7ED1F4}" destId="{F64AA92D-7CAF-4D16-90C3-B54E07111230}" srcOrd="18" destOrd="0" presId="urn:microsoft.com/office/officeart/2009/3/layout/CircleRelationship"/>
    <dgm:cxn modelId="{9B3AC09B-B250-45A1-9577-E1774B5330FB}" type="presParOf" srcId="{F64AA92D-7CAF-4D16-90C3-B54E07111230}" destId="{6330E1AB-9BF4-4E13-99B6-C98FB20AFF33}" srcOrd="0" destOrd="0" presId="urn:microsoft.com/office/officeart/2009/3/layout/CircleRelationship"/>
    <dgm:cxn modelId="{AD23E2EF-CEF2-417D-9F4A-FB93E124C426}" type="presParOf" srcId="{A02AC068-2D22-4C64-AA6D-4485FF7ED1F4}" destId="{68E9EF9F-F704-4423-BACA-BF7CF9CF5E6B}" srcOrd="19" destOrd="0" presId="urn:microsoft.com/office/officeart/2009/3/layout/CircleRelationship"/>
    <dgm:cxn modelId="{2F815397-F0E3-4299-AC31-C0F571531D07}" type="presParOf" srcId="{68E9EF9F-F704-4423-BACA-BF7CF9CF5E6B}" destId="{A5CBBAF4-2894-48D2-8336-30F0C8FA8FE6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37C78A2D-91B2-4FA5-A165-23371A85712D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</dgm:pt>
    <dgm:pt modelId="{6E56CB7E-6E1B-490B-99E1-F4676087EC6E}">
      <dgm:prSet phldrT="[Texte]" custT="1"/>
      <dgm:spPr/>
      <dgm:t>
        <a:bodyPr/>
        <a:lstStyle/>
        <a:p>
          <a:pPr algn="l"/>
          <a:r>
            <a:rPr lang="fr-FR" sz="1400" b="0" u="none" dirty="0"/>
            <a:t>Contexte</a:t>
          </a:r>
        </a:p>
      </dgm:t>
    </dgm:pt>
    <dgm:pt modelId="{39C584F0-CCB1-4C49-B3B4-E5B0C52DD6AF}" type="par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F236811C-8142-45EC-B78F-16A1284E4AF5}" type="sib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86B8EBE6-9A7E-4796-A194-B3A6C6C013D3}">
      <dgm:prSet phldrT="[Texte]" custT="1"/>
      <dgm:spPr/>
      <dgm:t>
        <a:bodyPr/>
        <a:lstStyle/>
        <a:p>
          <a:pPr algn="l"/>
          <a:r>
            <a:rPr lang="fr-FR" sz="1400" b="1" u="sng" dirty="0"/>
            <a:t>Définitions</a:t>
          </a:r>
        </a:p>
      </dgm:t>
    </dgm:pt>
    <dgm:pt modelId="{0E8FC962-0D6F-4CB4-855A-7336DAE92B85}" type="par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C2260167-EAE3-4252-8811-222444104FB6}" type="sib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8B8388F0-2C11-4BE5-94D4-82F537E18BC9}">
      <dgm:prSet phldrT="[Texte]" custT="1"/>
      <dgm:spPr/>
      <dgm:t>
        <a:bodyPr/>
        <a:lstStyle/>
        <a:p>
          <a:pPr algn="l"/>
          <a:r>
            <a:rPr lang="fr-FR" sz="1400" dirty="0"/>
            <a:t>RDL</a:t>
          </a:r>
        </a:p>
      </dgm:t>
    </dgm:pt>
    <dgm:pt modelId="{B17A4D5D-1835-4D47-A474-1C4159985563}" type="par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E48F0BF0-F790-4056-AD0C-8B96EFFE5A75}" type="sib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5BDF0EEA-DAEB-4860-9302-EE2958EFD8D6}">
      <dgm:prSet phldrT="[Texte]" custT="1"/>
      <dgm:spPr/>
      <dgm:t>
        <a:bodyPr/>
        <a:lstStyle/>
        <a:p>
          <a:pPr algn="l"/>
          <a:r>
            <a:rPr lang="fr-FR" sz="1400" dirty="0"/>
            <a:t>Objet d’étude</a:t>
          </a:r>
        </a:p>
      </dgm:t>
    </dgm:pt>
    <dgm:pt modelId="{7F28516C-9020-49B3-AD6B-582429ECA2F9}" type="par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D5D4C488-ACEB-4154-A381-DFAAE3D6AE2F}" type="sib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0AEC29CD-7DDB-45E8-B8E2-DEB727E83A78}">
      <dgm:prSet phldrT="[Texte]" custT="1"/>
      <dgm:spPr/>
      <dgm:t>
        <a:bodyPr/>
        <a:lstStyle/>
        <a:p>
          <a:pPr algn="l"/>
          <a:r>
            <a:rPr lang="fr-FR" sz="1400" dirty="0"/>
            <a:t>Méthodologie</a:t>
          </a:r>
        </a:p>
      </dgm:t>
    </dgm:pt>
    <dgm:pt modelId="{57728449-27C9-4488-9354-5C218F529E37}" type="par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1E7A4270-A6EA-48FF-90ED-65F66C068E25}" type="sib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618200B5-C9C3-4492-B0CC-0452F4F4288E}">
      <dgm:prSet custT="1"/>
      <dgm:spPr/>
      <dgm:t>
        <a:bodyPr/>
        <a:lstStyle/>
        <a:p>
          <a:pPr algn="l"/>
          <a:r>
            <a:rPr lang="fr-FR" sz="1400" dirty="0"/>
            <a:t>Théorie</a:t>
          </a:r>
        </a:p>
      </dgm:t>
    </dgm:pt>
    <dgm:pt modelId="{7F7D06F0-BCE8-47F8-B5AB-58BB1565FB1F}" type="par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FCDF81B7-DCF3-45CC-97CB-B492F7AD114D}" type="sib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E42408DD-1833-4085-A3B7-D0D9FDF9606E}">
      <dgm:prSet custT="1"/>
      <dgm:spPr/>
      <dgm:t>
        <a:bodyPr/>
        <a:lstStyle/>
        <a:p>
          <a:pPr algn="l"/>
          <a:r>
            <a:rPr lang="fr-FR" sz="1400" dirty="0"/>
            <a:t>Résultats</a:t>
          </a:r>
        </a:p>
      </dgm:t>
    </dgm:pt>
    <dgm:pt modelId="{F7988F0B-FF08-452F-9F34-C6FDA983BF08}" type="par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7D0DCD27-0A35-4EC3-9E64-E5968641E76A}" type="sib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87A72B56-63FD-4F5C-8127-2AB461466590}" type="pres">
      <dgm:prSet presAssocID="{37C78A2D-91B2-4FA5-A165-23371A85712D}" presName="Name0" presStyleCnt="0">
        <dgm:presLayoutVars>
          <dgm:dir/>
          <dgm:resizeHandles val="exact"/>
        </dgm:presLayoutVars>
      </dgm:prSet>
      <dgm:spPr/>
    </dgm:pt>
    <dgm:pt modelId="{B72FDE16-CB05-4937-AC8C-96F70F7FDAE7}" type="pres">
      <dgm:prSet presAssocID="{6E56CB7E-6E1B-490B-99E1-F4676087EC6E}" presName="parTxOnly" presStyleLbl="node1" presStyleIdx="0" presStyleCnt="7" custScaleX="53092">
        <dgm:presLayoutVars>
          <dgm:bulletEnabled val="1"/>
        </dgm:presLayoutVars>
      </dgm:prSet>
      <dgm:spPr/>
    </dgm:pt>
    <dgm:pt modelId="{33DEAB44-E703-4AAA-8CE3-DAFAFE964C87}" type="pres">
      <dgm:prSet presAssocID="{F236811C-8142-45EC-B78F-16A1284E4AF5}" presName="parSpace" presStyleCnt="0"/>
      <dgm:spPr/>
    </dgm:pt>
    <dgm:pt modelId="{F15C47DC-E696-4BAE-A53D-7619F78D6199}" type="pres">
      <dgm:prSet presAssocID="{86B8EBE6-9A7E-4796-A194-B3A6C6C013D3}" presName="parTxOnly" presStyleLbl="node1" presStyleIdx="1" presStyleCnt="7" custScaleX="67163">
        <dgm:presLayoutVars>
          <dgm:bulletEnabled val="1"/>
        </dgm:presLayoutVars>
      </dgm:prSet>
      <dgm:spPr/>
    </dgm:pt>
    <dgm:pt modelId="{B187E88E-2F85-4810-84A1-D3E1B9A93D12}" type="pres">
      <dgm:prSet presAssocID="{C2260167-EAE3-4252-8811-222444104FB6}" presName="parSpace" presStyleCnt="0"/>
      <dgm:spPr/>
    </dgm:pt>
    <dgm:pt modelId="{B2509D45-22E2-4C0A-9158-45183AC7EA33}" type="pres">
      <dgm:prSet presAssocID="{8B8388F0-2C11-4BE5-94D4-82F537E18BC9}" presName="parTxOnly" presStyleLbl="node1" presStyleIdx="2" presStyleCnt="7" custScaleX="42797">
        <dgm:presLayoutVars>
          <dgm:bulletEnabled val="1"/>
        </dgm:presLayoutVars>
      </dgm:prSet>
      <dgm:spPr/>
    </dgm:pt>
    <dgm:pt modelId="{256E8FFB-6A78-4E80-9E6E-EC22F2EE49C3}" type="pres">
      <dgm:prSet presAssocID="{E48F0BF0-F790-4056-AD0C-8B96EFFE5A75}" presName="parSpace" presStyleCnt="0"/>
      <dgm:spPr/>
    </dgm:pt>
    <dgm:pt modelId="{B6A834EA-98A6-4C18-BFDB-639B096F5625}" type="pres">
      <dgm:prSet presAssocID="{5BDF0EEA-DAEB-4860-9302-EE2958EFD8D6}" presName="parTxOnly" presStyleLbl="node1" presStyleIdx="3" presStyleCnt="7" custScaleX="85067">
        <dgm:presLayoutVars>
          <dgm:bulletEnabled val="1"/>
        </dgm:presLayoutVars>
      </dgm:prSet>
      <dgm:spPr/>
    </dgm:pt>
    <dgm:pt modelId="{9F530C14-8BD0-491B-958E-6789E77ACD63}" type="pres">
      <dgm:prSet presAssocID="{D5D4C488-ACEB-4154-A381-DFAAE3D6AE2F}" presName="parSpace" presStyleCnt="0"/>
      <dgm:spPr/>
    </dgm:pt>
    <dgm:pt modelId="{AE5106E6-8505-4090-8462-1C5CE90644D8}" type="pres">
      <dgm:prSet presAssocID="{618200B5-C9C3-4492-B0CC-0452F4F4288E}" presName="parTxOnly" presStyleLbl="node1" presStyleIdx="4" presStyleCnt="7" custScaleX="66143">
        <dgm:presLayoutVars>
          <dgm:bulletEnabled val="1"/>
        </dgm:presLayoutVars>
      </dgm:prSet>
      <dgm:spPr/>
    </dgm:pt>
    <dgm:pt modelId="{A35BEB14-CD1E-4FF5-AF37-E9FD74474109}" type="pres">
      <dgm:prSet presAssocID="{FCDF81B7-DCF3-45CC-97CB-B492F7AD114D}" presName="parSpace" presStyleCnt="0"/>
      <dgm:spPr/>
    </dgm:pt>
    <dgm:pt modelId="{A456D0AF-C2F3-4157-8223-A409E934801B}" type="pres">
      <dgm:prSet presAssocID="{0AEC29CD-7DDB-45E8-B8E2-DEB727E83A78}" presName="parTxOnly" presStyleLbl="node1" presStyleIdx="5" presStyleCnt="7" custScaleX="85285">
        <dgm:presLayoutVars>
          <dgm:bulletEnabled val="1"/>
        </dgm:presLayoutVars>
      </dgm:prSet>
      <dgm:spPr/>
    </dgm:pt>
    <dgm:pt modelId="{FADB969E-12C8-4AA5-BC4C-0333A7E6ABC7}" type="pres">
      <dgm:prSet presAssocID="{1E7A4270-A6EA-48FF-90ED-65F66C068E25}" presName="parSpace" presStyleCnt="0"/>
      <dgm:spPr/>
    </dgm:pt>
    <dgm:pt modelId="{54B47C31-18BE-4987-B2C3-4B67BFE5DBAF}" type="pres">
      <dgm:prSet presAssocID="{E42408DD-1833-4085-A3B7-D0D9FDF9606E}" presName="parTxOnly" presStyleLbl="node1" presStyleIdx="6" presStyleCnt="7" custScaleX="65004">
        <dgm:presLayoutVars>
          <dgm:bulletEnabled val="1"/>
        </dgm:presLayoutVars>
      </dgm:prSet>
      <dgm:spPr/>
    </dgm:pt>
  </dgm:ptLst>
  <dgm:cxnLst>
    <dgm:cxn modelId="{1C5B1407-E8C8-46E6-ABF2-162E687D99CB}" type="presOf" srcId="{E42408DD-1833-4085-A3B7-D0D9FDF9606E}" destId="{54B47C31-18BE-4987-B2C3-4B67BFE5DBAF}" srcOrd="0" destOrd="0" presId="urn:microsoft.com/office/officeart/2005/8/layout/hChevron3"/>
    <dgm:cxn modelId="{19624D0A-3B61-44B0-9A2D-3B50DD163213}" type="presOf" srcId="{86B8EBE6-9A7E-4796-A194-B3A6C6C013D3}" destId="{F15C47DC-E696-4BAE-A53D-7619F78D6199}" srcOrd="0" destOrd="0" presId="urn:microsoft.com/office/officeart/2005/8/layout/hChevron3"/>
    <dgm:cxn modelId="{87F77821-00C5-4713-B222-F276053319AD}" type="presOf" srcId="{5BDF0EEA-DAEB-4860-9302-EE2958EFD8D6}" destId="{B6A834EA-98A6-4C18-BFDB-639B096F5625}" srcOrd="0" destOrd="0" presId="urn:microsoft.com/office/officeart/2005/8/layout/hChevron3"/>
    <dgm:cxn modelId="{0036CA24-28F6-4A18-A5F4-9C78A66BD303}" srcId="{37C78A2D-91B2-4FA5-A165-23371A85712D}" destId="{6E56CB7E-6E1B-490B-99E1-F4676087EC6E}" srcOrd="0" destOrd="0" parTransId="{39C584F0-CCB1-4C49-B3B4-E5B0C52DD6AF}" sibTransId="{F236811C-8142-45EC-B78F-16A1284E4AF5}"/>
    <dgm:cxn modelId="{25707473-0730-41EA-8396-7D40A2A99E8F}" srcId="{37C78A2D-91B2-4FA5-A165-23371A85712D}" destId="{5BDF0EEA-DAEB-4860-9302-EE2958EFD8D6}" srcOrd="3" destOrd="0" parTransId="{7F28516C-9020-49B3-AD6B-582429ECA2F9}" sibTransId="{D5D4C488-ACEB-4154-A381-DFAAE3D6AE2F}"/>
    <dgm:cxn modelId="{A4E59854-3250-490C-8DAE-BECDF28048DA}" srcId="{37C78A2D-91B2-4FA5-A165-23371A85712D}" destId="{8B8388F0-2C11-4BE5-94D4-82F537E18BC9}" srcOrd="2" destOrd="0" parTransId="{B17A4D5D-1835-4D47-A474-1C4159985563}" sibTransId="{E48F0BF0-F790-4056-AD0C-8B96EFFE5A75}"/>
    <dgm:cxn modelId="{2430127A-6202-4462-B6DB-A16694DF0448}" type="presOf" srcId="{6E56CB7E-6E1B-490B-99E1-F4676087EC6E}" destId="{B72FDE16-CB05-4937-AC8C-96F70F7FDAE7}" srcOrd="0" destOrd="0" presId="urn:microsoft.com/office/officeart/2005/8/layout/hChevron3"/>
    <dgm:cxn modelId="{13F27C81-8FBD-4586-B730-E8D3F06BB5BB}" type="presOf" srcId="{0AEC29CD-7DDB-45E8-B8E2-DEB727E83A78}" destId="{A456D0AF-C2F3-4157-8223-A409E934801B}" srcOrd="0" destOrd="0" presId="urn:microsoft.com/office/officeart/2005/8/layout/hChevron3"/>
    <dgm:cxn modelId="{F4D42188-AAAD-4D20-91B8-4350E1C43238}" type="presOf" srcId="{37C78A2D-91B2-4FA5-A165-23371A85712D}" destId="{87A72B56-63FD-4F5C-8127-2AB461466590}" srcOrd="0" destOrd="0" presId="urn:microsoft.com/office/officeart/2005/8/layout/hChevron3"/>
    <dgm:cxn modelId="{09363789-4C79-4E48-878F-319B80E26AA1}" type="presOf" srcId="{618200B5-C9C3-4492-B0CC-0452F4F4288E}" destId="{AE5106E6-8505-4090-8462-1C5CE90644D8}" srcOrd="0" destOrd="0" presId="urn:microsoft.com/office/officeart/2005/8/layout/hChevron3"/>
    <dgm:cxn modelId="{56249691-40BA-4B7D-9B12-159053BA671C}" type="presOf" srcId="{8B8388F0-2C11-4BE5-94D4-82F537E18BC9}" destId="{B2509D45-22E2-4C0A-9158-45183AC7EA33}" srcOrd="0" destOrd="0" presId="urn:microsoft.com/office/officeart/2005/8/layout/hChevron3"/>
    <dgm:cxn modelId="{01F3EA94-CFB9-4B58-A4F6-E279DFA9B7FC}" srcId="{37C78A2D-91B2-4FA5-A165-23371A85712D}" destId="{E42408DD-1833-4085-A3B7-D0D9FDF9606E}" srcOrd="6" destOrd="0" parTransId="{F7988F0B-FF08-452F-9F34-C6FDA983BF08}" sibTransId="{7D0DCD27-0A35-4EC3-9E64-E5968641E76A}"/>
    <dgm:cxn modelId="{557A20A7-7F92-4085-A7E4-3FEAF0632F96}" srcId="{37C78A2D-91B2-4FA5-A165-23371A85712D}" destId="{0AEC29CD-7DDB-45E8-B8E2-DEB727E83A78}" srcOrd="5" destOrd="0" parTransId="{57728449-27C9-4488-9354-5C218F529E37}" sibTransId="{1E7A4270-A6EA-48FF-90ED-65F66C068E25}"/>
    <dgm:cxn modelId="{03E83FC3-77D3-4D70-B920-6A4FF2D89178}" srcId="{37C78A2D-91B2-4FA5-A165-23371A85712D}" destId="{618200B5-C9C3-4492-B0CC-0452F4F4288E}" srcOrd="4" destOrd="0" parTransId="{7F7D06F0-BCE8-47F8-B5AB-58BB1565FB1F}" sibTransId="{FCDF81B7-DCF3-45CC-97CB-B492F7AD114D}"/>
    <dgm:cxn modelId="{2D051DFF-3F9F-41C3-AB1C-28D2AFA6AC25}" srcId="{37C78A2D-91B2-4FA5-A165-23371A85712D}" destId="{86B8EBE6-9A7E-4796-A194-B3A6C6C013D3}" srcOrd="1" destOrd="0" parTransId="{0E8FC962-0D6F-4CB4-855A-7336DAE92B85}" sibTransId="{C2260167-EAE3-4252-8811-222444104FB6}"/>
    <dgm:cxn modelId="{CE367DE9-AF9E-45F7-B626-705F9E4BDCE3}" type="presParOf" srcId="{87A72B56-63FD-4F5C-8127-2AB461466590}" destId="{B72FDE16-CB05-4937-AC8C-96F70F7FDAE7}" srcOrd="0" destOrd="0" presId="urn:microsoft.com/office/officeart/2005/8/layout/hChevron3"/>
    <dgm:cxn modelId="{037DA879-C3CF-428F-B5EA-33FBED9EF1D9}" type="presParOf" srcId="{87A72B56-63FD-4F5C-8127-2AB461466590}" destId="{33DEAB44-E703-4AAA-8CE3-DAFAFE964C87}" srcOrd="1" destOrd="0" presId="urn:microsoft.com/office/officeart/2005/8/layout/hChevron3"/>
    <dgm:cxn modelId="{09666CC4-EA2F-42CF-B837-ABB92573BD89}" type="presParOf" srcId="{87A72B56-63FD-4F5C-8127-2AB461466590}" destId="{F15C47DC-E696-4BAE-A53D-7619F78D6199}" srcOrd="2" destOrd="0" presId="urn:microsoft.com/office/officeart/2005/8/layout/hChevron3"/>
    <dgm:cxn modelId="{D873766D-F305-410B-AD31-0DF981FD33B0}" type="presParOf" srcId="{87A72B56-63FD-4F5C-8127-2AB461466590}" destId="{B187E88E-2F85-4810-84A1-D3E1B9A93D12}" srcOrd="3" destOrd="0" presId="urn:microsoft.com/office/officeart/2005/8/layout/hChevron3"/>
    <dgm:cxn modelId="{B693FAAD-401A-415D-9BCD-0004CC10933F}" type="presParOf" srcId="{87A72B56-63FD-4F5C-8127-2AB461466590}" destId="{B2509D45-22E2-4C0A-9158-45183AC7EA33}" srcOrd="4" destOrd="0" presId="urn:microsoft.com/office/officeart/2005/8/layout/hChevron3"/>
    <dgm:cxn modelId="{F2C3D71F-73CD-4454-984F-E5F516B3652A}" type="presParOf" srcId="{87A72B56-63FD-4F5C-8127-2AB461466590}" destId="{256E8FFB-6A78-4E80-9E6E-EC22F2EE49C3}" srcOrd="5" destOrd="0" presId="urn:microsoft.com/office/officeart/2005/8/layout/hChevron3"/>
    <dgm:cxn modelId="{EAD15FDE-F1DB-4BD8-82BE-E3020E41583C}" type="presParOf" srcId="{87A72B56-63FD-4F5C-8127-2AB461466590}" destId="{B6A834EA-98A6-4C18-BFDB-639B096F5625}" srcOrd="6" destOrd="0" presId="urn:microsoft.com/office/officeart/2005/8/layout/hChevron3"/>
    <dgm:cxn modelId="{554072DA-9106-4776-A617-403D0ABDA131}" type="presParOf" srcId="{87A72B56-63FD-4F5C-8127-2AB461466590}" destId="{9F530C14-8BD0-491B-958E-6789E77ACD63}" srcOrd="7" destOrd="0" presId="urn:microsoft.com/office/officeart/2005/8/layout/hChevron3"/>
    <dgm:cxn modelId="{F6805574-AF00-4A5E-BB59-6457AD4E562A}" type="presParOf" srcId="{87A72B56-63FD-4F5C-8127-2AB461466590}" destId="{AE5106E6-8505-4090-8462-1C5CE90644D8}" srcOrd="8" destOrd="0" presId="urn:microsoft.com/office/officeart/2005/8/layout/hChevron3"/>
    <dgm:cxn modelId="{F648E637-B87F-4B5B-90B9-390817518C18}" type="presParOf" srcId="{87A72B56-63FD-4F5C-8127-2AB461466590}" destId="{A35BEB14-CD1E-4FF5-AF37-E9FD74474109}" srcOrd="9" destOrd="0" presId="urn:microsoft.com/office/officeart/2005/8/layout/hChevron3"/>
    <dgm:cxn modelId="{A3AEF71D-F80A-4E96-AB27-D242B1971C84}" type="presParOf" srcId="{87A72B56-63FD-4F5C-8127-2AB461466590}" destId="{A456D0AF-C2F3-4157-8223-A409E934801B}" srcOrd="10" destOrd="0" presId="urn:microsoft.com/office/officeart/2005/8/layout/hChevron3"/>
    <dgm:cxn modelId="{01C2DCFD-F123-4463-AAFA-47FB2EE51456}" type="presParOf" srcId="{87A72B56-63FD-4F5C-8127-2AB461466590}" destId="{FADB969E-12C8-4AA5-BC4C-0333A7E6ABC7}" srcOrd="11" destOrd="0" presId="urn:microsoft.com/office/officeart/2005/8/layout/hChevron3"/>
    <dgm:cxn modelId="{657F0C89-2DEA-42C7-B22C-7228EE2A0CC0}" type="presParOf" srcId="{87A72B56-63FD-4F5C-8127-2AB461466590}" destId="{54B47C31-18BE-4987-B2C3-4B67BFE5DBAF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B7B944-125C-4530-83C2-FB32B8C93506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72457AB6-3B68-4E25-A4E9-92DDEDFC1D50}">
      <dgm:prSet phldrT="[Texte]"/>
      <dgm:spPr/>
      <dgm:t>
        <a:bodyPr/>
        <a:lstStyle/>
        <a:p>
          <a:r>
            <a:rPr lang="fr-FR" b="1" dirty="0"/>
            <a:t>Élèves</a:t>
          </a:r>
        </a:p>
      </dgm:t>
    </dgm:pt>
    <dgm:pt modelId="{4A02F2B9-3757-43BD-B821-10D4A90D29B2}" type="parTrans" cxnId="{095619EF-C40F-4AD5-B62F-3776CA846A0E}">
      <dgm:prSet/>
      <dgm:spPr/>
      <dgm:t>
        <a:bodyPr/>
        <a:lstStyle/>
        <a:p>
          <a:endParaRPr lang="fr-FR"/>
        </a:p>
      </dgm:t>
    </dgm:pt>
    <dgm:pt modelId="{AA357C48-7AD9-4A44-AAF2-F4BDE03A3BF7}" type="sibTrans" cxnId="{095619EF-C40F-4AD5-B62F-3776CA846A0E}">
      <dgm:prSet/>
      <dgm:spPr/>
      <dgm:t>
        <a:bodyPr/>
        <a:lstStyle/>
        <a:p>
          <a:endParaRPr lang="fr-FR"/>
        </a:p>
      </dgm:t>
    </dgm:pt>
    <dgm:pt modelId="{7417E7B7-C70A-4764-B8DF-3A31AA64B6A0}">
      <dgm:prSet phldrT="[Texte]"/>
      <dgm:spPr/>
      <dgm:t>
        <a:bodyPr/>
        <a:lstStyle/>
        <a:p>
          <a:r>
            <a:rPr lang="fr-FR" dirty="0"/>
            <a:t>Conditions langagières et culturelles</a:t>
          </a:r>
        </a:p>
      </dgm:t>
    </dgm:pt>
    <dgm:pt modelId="{E5BA8A70-1694-47BF-9D51-3817E982D949}" type="parTrans" cxnId="{B0110833-2B52-4F54-86C8-B43B1A9EE299}">
      <dgm:prSet/>
      <dgm:spPr/>
      <dgm:t>
        <a:bodyPr/>
        <a:lstStyle/>
        <a:p>
          <a:endParaRPr lang="fr-FR"/>
        </a:p>
      </dgm:t>
    </dgm:pt>
    <dgm:pt modelId="{57E01E08-226A-461C-9087-C3499D845F17}" type="sibTrans" cxnId="{B0110833-2B52-4F54-86C8-B43B1A9EE299}">
      <dgm:prSet/>
      <dgm:spPr/>
      <dgm:t>
        <a:bodyPr/>
        <a:lstStyle/>
        <a:p>
          <a:endParaRPr lang="fr-FR"/>
        </a:p>
      </dgm:t>
    </dgm:pt>
    <dgm:pt modelId="{AD4C8173-FD7D-4749-9130-3EDC4836C3C5}">
      <dgm:prSet phldrT="[Texte]"/>
      <dgm:spPr/>
      <dgm:t>
        <a:bodyPr/>
        <a:lstStyle/>
        <a:p>
          <a:r>
            <a:rPr lang="fr-FR" dirty="0"/>
            <a:t>Confiance partagée sur un temps long</a:t>
          </a:r>
        </a:p>
      </dgm:t>
    </dgm:pt>
    <dgm:pt modelId="{AAB97569-9E36-48D9-83C6-DF90B7611714}" type="parTrans" cxnId="{80680448-4740-43CA-A94B-70F36876CB03}">
      <dgm:prSet/>
      <dgm:spPr/>
      <dgm:t>
        <a:bodyPr/>
        <a:lstStyle/>
        <a:p>
          <a:endParaRPr lang="fr-FR"/>
        </a:p>
      </dgm:t>
    </dgm:pt>
    <dgm:pt modelId="{C2C8A0D7-55F5-4DA0-9303-28AEFBB1583A}" type="sibTrans" cxnId="{80680448-4740-43CA-A94B-70F36876CB03}">
      <dgm:prSet/>
      <dgm:spPr/>
      <dgm:t>
        <a:bodyPr/>
        <a:lstStyle/>
        <a:p>
          <a:endParaRPr lang="fr-FR"/>
        </a:p>
      </dgm:t>
    </dgm:pt>
    <dgm:pt modelId="{5F115898-2A0C-4865-89FB-DE2F6BBAED20}">
      <dgm:prSet phldrT="[Texte]"/>
      <dgm:spPr/>
      <dgm:t>
        <a:bodyPr/>
        <a:lstStyle/>
        <a:p>
          <a:r>
            <a:rPr lang="fr-FR" b="1" dirty="0"/>
            <a:t>Forme scolaire</a:t>
          </a:r>
        </a:p>
      </dgm:t>
    </dgm:pt>
    <dgm:pt modelId="{0C5BEB41-F183-4AFE-A749-D089638C80D8}" type="parTrans" cxnId="{067918A4-A727-4E89-BF2F-CC050B0ADE3D}">
      <dgm:prSet/>
      <dgm:spPr/>
      <dgm:t>
        <a:bodyPr/>
        <a:lstStyle/>
        <a:p>
          <a:endParaRPr lang="fr-FR"/>
        </a:p>
      </dgm:t>
    </dgm:pt>
    <dgm:pt modelId="{C8E04AB1-9327-49C2-954C-3C55BF6DF212}" type="sibTrans" cxnId="{067918A4-A727-4E89-BF2F-CC050B0ADE3D}">
      <dgm:prSet/>
      <dgm:spPr/>
      <dgm:t>
        <a:bodyPr/>
        <a:lstStyle/>
        <a:p>
          <a:endParaRPr lang="fr-FR"/>
        </a:p>
      </dgm:t>
    </dgm:pt>
    <dgm:pt modelId="{BCD27560-583E-4366-9646-FA8D6134C4EC}">
      <dgm:prSet phldrT="[Texte]"/>
      <dgm:spPr/>
      <dgm:t>
        <a:bodyPr/>
        <a:lstStyle/>
        <a:p>
          <a:r>
            <a:rPr lang="fr-FR" dirty="0"/>
            <a:t>Contraintes temporelles </a:t>
          </a:r>
        </a:p>
      </dgm:t>
    </dgm:pt>
    <dgm:pt modelId="{E4B37A93-C970-4B04-B61F-DE50486F7DED}" type="parTrans" cxnId="{7FB45CD6-BE7B-4189-A36D-79E6B2CC1D5B}">
      <dgm:prSet/>
      <dgm:spPr/>
      <dgm:t>
        <a:bodyPr/>
        <a:lstStyle/>
        <a:p>
          <a:endParaRPr lang="fr-FR"/>
        </a:p>
      </dgm:t>
    </dgm:pt>
    <dgm:pt modelId="{90A38E2E-3034-449A-ADAC-889A248D62A1}" type="sibTrans" cxnId="{7FB45CD6-BE7B-4189-A36D-79E6B2CC1D5B}">
      <dgm:prSet/>
      <dgm:spPr/>
      <dgm:t>
        <a:bodyPr/>
        <a:lstStyle/>
        <a:p>
          <a:endParaRPr lang="fr-FR"/>
        </a:p>
      </dgm:t>
    </dgm:pt>
    <dgm:pt modelId="{3C4DE6C7-F1C0-48D5-8185-6EA06345D8F3}">
      <dgm:prSet phldrT="[Texte]"/>
      <dgm:spPr/>
      <dgm:t>
        <a:bodyPr/>
        <a:lstStyle/>
        <a:p>
          <a:r>
            <a:rPr lang="fr-FR" dirty="0"/>
            <a:t>Trouver un espace neutre, confidentiel</a:t>
          </a:r>
        </a:p>
      </dgm:t>
    </dgm:pt>
    <dgm:pt modelId="{4209AB95-2C29-4962-B4B1-FCD72F051C49}" type="parTrans" cxnId="{243B901C-F7F3-490E-8BCC-A959DD5E6092}">
      <dgm:prSet/>
      <dgm:spPr/>
      <dgm:t>
        <a:bodyPr/>
        <a:lstStyle/>
        <a:p>
          <a:endParaRPr lang="fr-FR"/>
        </a:p>
      </dgm:t>
    </dgm:pt>
    <dgm:pt modelId="{49EDF2A2-51E4-462E-A0A3-2DE8182E3631}" type="sibTrans" cxnId="{243B901C-F7F3-490E-8BCC-A959DD5E6092}">
      <dgm:prSet/>
      <dgm:spPr/>
      <dgm:t>
        <a:bodyPr/>
        <a:lstStyle/>
        <a:p>
          <a:endParaRPr lang="fr-FR"/>
        </a:p>
      </dgm:t>
    </dgm:pt>
    <dgm:pt modelId="{B84E8BC3-6C66-4E72-96EE-DCE3BE235CB1}">
      <dgm:prSet phldrT="[Texte]"/>
      <dgm:spPr/>
      <dgm:t>
        <a:bodyPr/>
        <a:lstStyle/>
        <a:p>
          <a:r>
            <a:rPr lang="fr-FR" b="1" dirty="0"/>
            <a:t>Plein air</a:t>
          </a:r>
        </a:p>
      </dgm:t>
    </dgm:pt>
    <dgm:pt modelId="{A43FBB60-D421-4310-804E-624B564BED39}" type="parTrans" cxnId="{778735F1-9840-4A40-A419-4A4B128666D8}">
      <dgm:prSet/>
      <dgm:spPr/>
      <dgm:t>
        <a:bodyPr/>
        <a:lstStyle/>
        <a:p>
          <a:endParaRPr lang="fr-FR"/>
        </a:p>
      </dgm:t>
    </dgm:pt>
    <dgm:pt modelId="{3A44D9CD-3AB7-4E0E-B090-5A79A9BDD69D}" type="sibTrans" cxnId="{778735F1-9840-4A40-A419-4A4B128666D8}">
      <dgm:prSet/>
      <dgm:spPr/>
      <dgm:t>
        <a:bodyPr/>
        <a:lstStyle/>
        <a:p>
          <a:endParaRPr lang="fr-FR"/>
        </a:p>
      </dgm:t>
    </dgm:pt>
    <dgm:pt modelId="{FE47BF53-A354-484C-B40A-A361746297E3}">
      <dgm:prSet phldrT="[Texte]"/>
      <dgm:spPr/>
      <dgm:t>
        <a:bodyPr/>
        <a:lstStyle/>
        <a:p>
          <a:r>
            <a:rPr lang="fr-FR" dirty="0"/>
            <a:t>Conditions météorologiques variables</a:t>
          </a:r>
        </a:p>
      </dgm:t>
    </dgm:pt>
    <dgm:pt modelId="{6F5CFDFD-AE98-40B1-92A3-4E9837A4AB50}" type="parTrans" cxnId="{8772465F-681D-4D93-A798-331CE320B643}">
      <dgm:prSet/>
      <dgm:spPr/>
      <dgm:t>
        <a:bodyPr/>
        <a:lstStyle/>
        <a:p>
          <a:endParaRPr lang="fr-FR"/>
        </a:p>
      </dgm:t>
    </dgm:pt>
    <dgm:pt modelId="{90843FD2-D3F8-4874-A193-16B12002F7DF}" type="sibTrans" cxnId="{8772465F-681D-4D93-A798-331CE320B643}">
      <dgm:prSet/>
      <dgm:spPr/>
      <dgm:t>
        <a:bodyPr/>
        <a:lstStyle/>
        <a:p>
          <a:endParaRPr lang="fr-FR"/>
        </a:p>
      </dgm:t>
    </dgm:pt>
    <dgm:pt modelId="{5A8EE6B9-22B6-4F68-9C76-634529D987B0}">
      <dgm:prSet phldrT="[Texte]"/>
      <dgm:spPr/>
      <dgm:t>
        <a:bodyPr/>
        <a:lstStyle/>
        <a:p>
          <a:r>
            <a:rPr lang="fr-FR" dirty="0"/>
            <a:t>Créer les conditions pour dépasser le récit analytique ou imaginaire</a:t>
          </a:r>
        </a:p>
      </dgm:t>
    </dgm:pt>
    <dgm:pt modelId="{EA2BF410-FB4F-485F-B4BA-97C5F7027822}" type="parTrans" cxnId="{111730C9-C6D9-448C-BCE8-216318D10093}">
      <dgm:prSet/>
      <dgm:spPr/>
      <dgm:t>
        <a:bodyPr/>
        <a:lstStyle/>
        <a:p>
          <a:endParaRPr lang="fr-FR"/>
        </a:p>
      </dgm:t>
    </dgm:pt>
    <dgm:pt modelId="{7B4E30BA-0F2A-4C02-A75E-DEDA623216DA}" type="sibTrans" cxnId="{111730C9-C6D9-448C-BCE8-216318D10093}">
      <dgm:prSet/>
      <dgm:spPr/>
      <dgm:t>
        <a:bodyPr/>
        <a:lstStyle/>
        <a:p>
          <a:endParaRPr lang="fr-FR"/>
        </a:p>
      </dgm:t>
    </dgm:pt>
    <dgm:pt modelId="{B9D1F8B3-0C67-48B3-BD14-474DA3A82220}">
      <dgm:prSet phldrT="[Texte]"/>
      <dgm:spPr/>
      <dgm:t>
        <a:bodyPr/>
        <a:lstStyle/>
        <a:p>
          <a:r>
            <a:rPr lang="fr-FR" dirty="0"/>
            <a:t>Gestion de l’espace</a:t>
          </a:r>
        </a:p>
      </dgm:t>
    </dgm:pt>
    <dgm:pt modelId="{3A9455E0-9F63-464F-89F1-8B1939DE4EDE}" type="parTrans" cxnId="{4334DF1E-6D25-4D53-9487-81C187FED62D}">
      <dgm:prSet/>
      <dgm:spPr/>
      <dgm:t>
        <a:bodyPr/>
        <a:lstStyle/>
        <a:p>
          <a:endParaRPr lang="fr-FR"/>
        </a:p>
      </dgm:t>
    </dgm:pt>
    <dgm:pt modelId="{2AF2B1F6-5913-4C09-823D-3212FAEFFCE4}" type="sibTrans" cxnId="{4334DF1E-6D25-4D53-9487-81C187FED62D}">
      <dgm:prSet/>
      <dgm:spPr/>
      <dgm:t>
        <a:bodyPr/>
        <a:lstStyle/>
        <a:p>
          <a:endParaRPr lang="fr-FR"/>
        </a:p>
      </dgm:t>
    </dgm:pt>
    <dgm:pt modelId="{A08E5A70-800F-468F-B30A-07601B756725}" type="pres">
      <dgm:prSet presAssocID="{AFB7B944-125C-4530-83C2-FB32B8C93506}" presName="linearFlow" presStyleCnt="0">
        <dgm:presLayoutVars>
          <dgm:dir/>
          <dgm:animLvl val="lvl"/>
          <dgm:resizeHandles val="exact"/>
        </dgm:presLayoutVars>
      </dgm:prSet>
      <dgm:spPr/>
    </dgm:pt>
    <dgm:pt modelId="{12CFB553-EC7C-47E5-AE76-EDCDC038CB83}" type="pres">
      <dgm:prSet presAssocID="{72457AB6-3B68-4E25-A4E9-92DDEDFC1D50}" presName="composite" presStyleCnt="0"/>
      <dgm:spPr/>
    </dgm:pt>
    <dgm:pt modelId="{6547EA92-F1CF-48C4-9AFD-7039FDD1806D}" type="pres">
      <dgm:prSet presAssocID="{72457AB6-3B68-4E25-A4E9-92DDEDFC1D50}" presName="parentText" presStyleLbl="alignNode1" presStyleIdx="0" presStyleCnt="3" custScaleY="100000">
        <dgm:presLayoutVars>
          <dgm:chMax val="1"/>
          <dgm:bulletEnabled val="1"/>
        </dgm:presLayoutVars>
      </dgm:prSet>
      <dgm:spPr/>
    </dgm:pt>
    <dgm:pt modelId="{0D93C8B4-BD84-4E66-BD10-5B0B5687F12B}" type="pres">
      <dgm:prSet presAssocID="{72457AB6-3B68-4E25-A4E9-92DDEDFC1D50}" presName="descendantText" presStyleLbl="alignAcc1" presStyleIdx="0" presStyleCnt="3">
        <dgm:presLayoutVars>
          <dgm:bulletEnabled val="1"/>
        </dgm:presLayoutVars>
      </dgm:prSet>
      <dgm:spPr/>
    </dgm:pt>
    <dgm:pt modelId="{34AD7532-B067-4E16-ACC6-356D0530FDA1}" type="pres">
      <dgm:prSet presAssocID="{AA357C48-7AD9-4A44-AAF2-F4BDE03A3BF7}" presName="sp" presStyleCnt="0"/>
      <dgm:spPr/>
    </dgm:pt>
    <dgm:pt modelId="{496DD663-C43B-4640-A3A0-BDCA4379C027}" type="pres">
      <dgm:prSet presAssocID="{5F115898-2A0C-4865-89FB-DE2F6BBAED20}" presName="composite" presStyleCnt="0"/>
      <dgm:spPr/>
    </dgm:pt>
    <dgm:pt modelId="{067E06C9-142B-4286-89A5-934DE0C01920}" type="pres">
      <dgm:prSet presAssocID="{5F115898-2A0C-4865-89FB-DE2F6BBAED20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B09C42D7-0DDF-439D-8E8F-7BF06A756A57}" type="pres">
      <dgm:prSet presAssocID="{5F115898-2A0C-4865-89FB-DE2F6BBAED20}" presName="descendantText" presStyleLbl="alignAcc1" presStyleIdx="1" presStyleCnt="3">
        <dgm:presLayoutVars>
          <dgm:bulletEnabled val="1"/>
        </dgm:presLayoutVars>
      </dgm:prSet>
      <dgm:spPr/>
    </dgm:pt>
    <dgm:pt modelId="{562B698D-F8F0-4703-850F-A3E1A8D191DC}" type="pres">
      <dgm:prSet presAssocID="{C8E04AB1-9327-49C2-954C-3C55BF6DF212}" presName="sp" presStyleCnt="0"/>
      <dgm:spPr/>
    </dgm:pt>
    <dgm:pt modelId="{C71FC5F3-034B-4060-99D3-CADDFB7EF71C}" type="pres">
      <dgm:prSet presAssocID="{B84E8BC3-6C66-4E72-96EE-DCE3BE235CB1}" presName="composite" presStyleCnt="0"/>
      <dgm:spPr/>
    </dgm:pt>
    <dgm:pt modelId="{8545EEC8-5E25-469A-9262-FA37BA360104}" type="pres">
      <dgm:prSet presAssocID="{B84E8BC3-6C66-4E72-96EE-DCE3BE235CB1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18FAF0E8-275D-4252-A030-253D1D88E968}" type="pres">
      <dgm:prSet presAssocID="{B84E8BC3-6C66-4E72-96EE-DCE3BE235CB1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243B901C-F7F3-490E-8BCC-A959DD5E6092}" srcId="{5F115898-2A0C-4865-89FB-DE2F6BBAED20}" destId="{3C4DE6C7-F1C0-48D5-8185-6EA06345D8F3}" srcOrd="1" destOrd="0" parTransId="{4209AB95-2C29-4962-B4B1-FCD72F051C49}" sibTransId="{49EDF2A2-51E4-462E-A0A3-2DE8182E3631}"/>
    <dgm:cxn modelId="{4334DF1E-6D25-4D53-9487-81C187FED62D}" srcId="{B84E8BC3-6C66-4E72-96EE-DCE3BE235CB1}" destId="{B9D1F8B3-0C67-48B3-BD14-474DA3A82220}" srcOrd="1" destOrd="0" parTransId="{3A9455E0-9F63-464F-89F1-8B1939DE4EDE}" sibTransId="{2AF2B1F6-5913-4C09-823D-3212FAEFFCE4}"/>
    <dgm:cxn modelId="{B0110833-2B52-4F54-86C8-B43B1A9EE299}" srcId="{72457AB6-3B68-4E25-A4E9-92DDEDFC1D50}" destId="{7417E7B7-C70A-4764-B8DF-3A31AA64B6A0}" srcOrd="0" destOrd="0" parTransId="{E5BA8A70-1694-47BF-9D51-3817E982D949}" sibTransId="{57E01E08-226A-461C-9087-C3499D845F17}"/>
    <dgm:cxn modelId="{8772465F-681D-4D93-A798-331CE320B643}" srcId="{B84E8BC3-6C66-4E72-96EE-DCE3BE235CB1}" destId="{FE47BF53-A354-484C-B40A-A361746297E3}" srcOrd="0" destOrd="0" parTransId="{6F5CFDFD-AE98-40B1-92A3-4E9837A4AB50}" sibTransId="{90843FD2-D3F8-4874-A193-16B12002F7DF}"/>
    <dgm:cxn modelId="{80680448-4740-43CA-A94B-70F36876CB03}" srcId="{72457AB6-3B68-4E25-A4E9-92DDEDFC1D50}" destId="{AD4C8173-FD7D-4749-9130-3EDC4836C3C5}" srcOrd="1" destOrd="0" parTransId="{AAB97569-9E36-48D9-83C6-DF90B7611714}" sibTransId="{C2C8A0D7-55F5-4DA0-9303-28AEFBB1583A}"/>
    <dgm:cxn modelId="{8A1DA34C-7BAD-43C2-ACEF-6C591893CC1D}" type="presOf" srcId="{5F115898-2A0C-4865-89FB-DE2F6BBAED20}" destId="{067E06C9-142B-4286-89A5-934DE0C01920}" srcOrd="0" destOrd="0" presId="urn:microsoft.com/office/officeart/2005/8/layout/chevron2"/>
    <dgm:cxn modelId="{4E23854D-6D94-4AE0-9C95-97D1BE0DFF74}" type="presOf" srcId="{7417E7B7-C70A-4764-B8DF-3A31AA64B6A0}" destId="{0D93C8B4-BD84-4E66-BD10-5B0B5687F12B}" srcOrd="0" destOrd="0" presId="urn:microsoft.com/office/officeart/2005/8/layout/chevron2"/>
    <dgm:cxn modelId="{1EC55D76-3512-4C47-8CCE-BEE196EE49DE}" type="presOf" srcId="{BCD27560-583E-4366-9646-FA8D6134C4EC}" destId="{B09C42D7-0DDF-439D-8E8F-7BF06A756A57}" srcOrd="0" destOrd="0" presId="urn:microsoft.com/office/officeart/2005/8/layout/chevron2"/>
    <dgm:cxn modelId="{AF31D858-393F-460B-AA93-AC2C83C095E5}" type="presOf" srcId="{FE47BF53-A354-484C-B40A-A361746297E3}" destId="{18FAF0E8-275D-4252-A030-253D1D88E968}" srcOrd="0" destOrd="0" presId="urn:microsoft.com/office/officeart/2005/8/layout/chevron2"/>
    <dgm:cxn modelId="{149A428E-CC4D-4954-B46E-B96CD4C8701D}" type="presOf" srcId="{72457AB6-3B68-4E25-A4E9-92DDEDFC1D50}" destId="{6547EA92-F1CF-48C4-9AFD-7039FDD1806D}" srcOrd="0" destOrd="0" presId="urn:microsoft.com/office/officeart/2005/8/layout/chevron2"/>
    <dgm:cxn modelId="{C67AE797-119B-4208-AEBC-F7F320F50255}" type="presOf" srcId="{3C4DE6C7-F1C0-48D5-8185-6EA06345D8F3}" destId="{B09C42D7-0DDF-439D-8E8F-7BF06A756A57}" srcOrd="0" destOrd="1" presId="urn:microsoft.com/office/officeart/2005/8/layout/chevron2"/>
    <dgm:cxn modelId="{EFE14899-37FF-4762-8611-AA1F7A77FC3F}" type="presOf" srcId="{AFB7B944-125C-4530-83C2-FB32B8C93506}" destId="{A08E5A70-800F-468F-B30A-07601B756725}" srcOrd="0" destOrd="0" presId="urn:microsoft.com/office/officeart/2005/8/layout/chevron2"/>
    <dgm:cxn modelId="{067918A4-A727-4E89-BF2F-CC050B0ADE3D}" srcId="{AFB7B944-125C-4530-83C2-FB32B8C93506}" destId="{5F115898-2A0C-4865-89FB-DE2F6BBAED20}" srcOrd="1" destOrd="0" parTransId="{0C5BEB41-F183-4AFE-A749-D089638C80D8}" sibTransId="{C8E04AB1-9327-49C2-954C-3C55BF6DF212}"/>
    <dgm:cxn modelId="{B161E4AA-4CBF-440B-9D7E-EC5D6AF9D942}" type="presOf" srcId="{5A8EE6B9-22B6-4F68-9C76-634529D987B0}" destId="{0D93C8B4-BD84-4E66-BD10-5B0B5687F12B}" srcOrd="0" destOrd="2" presId="urn:microsoft.com/office/officeart/2005/8/layout/chevron2"/>
    <dgm:cxn modelId="{839747BF-5F54-4866-9FD9-5B023CD52E03}" type="presOf" srcId="{AD4C8173-FD7D-4749-9130-3EDC4836C3C5}" destId="{0D93C8B4-BD84-4E66-BD10-5B0B5687F12B}" srcOrd="0" destOrd="1" presId="urn:microsoft.com/office/officeart/2005/8/layout/chevron2"/>
    <dgm:cxn modelId="{387809C4-F650-40A2-86E8-F4012D2FBF46}" type="presOf" srcId="{B84E8BC3-6C66-4E72-96EE-DCE3BE235CB1}" destId="{8545EEC8-5E25-469A-9262-FA37BA360104}" srcOrd="0" destOrd="0" presId="urn:microsoft.com/office/officeart/2005/8/layout/chevron2"/>
    <dgm:cxn modelId="{111730C9-C6D9-448C-BCE8-216318D10093}" srcId="{72457AB6-3B68-4E25-A4E9-92DDEDFC1D50}" destId="{5A8EE6B9-22B6-4F68-9C76-634529D987B0}" srcOrd="2" destOrd="0" parTransId="{EA2BF410-FB4F-485F-B4BA-97C5F7027822}" sibTransId="{7B4E30BA-0F2A-4C02-A75E-DEDA623216DA}"/>
    <dgm:cxn modelId="{7FB45CD6-BE7B-4189-A36D-79E6B2CC1D5B}" srcId="{5F115898-2A0C-4865-89FB-DE2F6BBAED20}" destId="{BCD27560-583E-4366-9646-FA8D6134C4EC}" srcOrd="0" destOrd="0" parTransId="{E4B37A93-C970-4B04-B61F-DE50486F7DED}" sibTransId="{90A38E2E-3034-449A-ADAC-889A248D62A1}"/>
    <dgm:cxn modelId="{7B9770DB-9659-4AEE-A6F0-1DFA182BED99}" type="presOf" srcId="{B9D1F8B3-0C67-48B3-BD14-474DA3A82220}" destId="{18FAF0E8-275D-4252-A030-253D1D88E968}" srcOrd="0" destOrd="1" presId="urn:microsoft.com/office/officeart/2005/8/layout/chevron2"/>
    <dgm:cxn modelId="{095619EF-C40F-4AD5-B62F-3776CA846A0E}" srcId="{AFB7B944-125C-4530-83C2-FB32B8C93506}" destId="{72457AB6-3B68-4E25-A4E9-92DDEDFC1D50}" srcOrd="0" destOrd="0" parTransId="{4A02F2B9-3757-43BD-B821-10D4A90D29B2}" sibTransId="{AA357C48-7AD9-4A44-AAF2-F4BDE03A3BF7}"/>
    <dgm:cxn modelId="{778735F1-9840-4A40-A419-4A4B128666D8}" srcId="{AFB7B944-125C-4530-83C2-FB32B8C93506}" destId="{B84E8BC3-6C66-4E72-96EE-DCE3BE235CB1}" srcOrd="2" destOrd="0" parTransId="{A43FBB60-D421-4310-804E-624B564BED39}" sibTransId="{3A44D9CD-3AB7-4E0E-B090-5A79A9BDD69D}"/>
    <dgm:cxn modelId="{BA80DC85-1525-4B83-B4B4-58F15FB039B5}" type="presParOf" srcId="{A08E5A70-800F-468F-B30A-07601B756725}" destId="{12CFB553-EC7C-47E5-AE76-EDCDC038CB83}" srcOrd="0" destOrd="0" presId="urn:microsoft.com/office/officeart/2005/8/layout/chevron2"/>
    <dgm:cxn modelId="{8773E5EA-5B40-4F89-A141-6C21DA734B8E}" type="presParOf" srcId="{12CFB553-EC7C-47E5-AE76-EDCDC038CB83}" destId="{6547EA92-F1CF-48C4-9AFD-7039FDD1806D}" srcOrd="0" destOrd="0" presId="urn:microsoft.com/office/officeart/2005/8/layout/chevron2"/>
    <dgm:cxn modelId="{3E55664D-130F-4707-A145-012E26324E02}" type="presParOf" srcId="{12CFB553-EC7C-47E5-AE76-EDCDC038CB83}" destId="{0D93C8B4-BD84-4E66-BD10-5B0B5687F12B}" srcOrd="1" destOrd="0" presId="urn:microsoft.com/office/officeart/2005/8/layout/chevron2"/>
    <dgm:cxn modelId="{B8006527-BC8B-4E7F-9B32-F530DA5E96F3}" type="presParOf" srcId="{A08E5A70-800F-468F-B30A-07601B756725}" destId="{34AD7532-B067-4E16-ACC6-356D0530FDA1}" srcOrd="1" destOrd="0" presId="urn:microsoft.com/office/officeart/2005/8/layout/chevron2"/>
    <dgm:cxn modelId="{5C624DC3-54A8-4F16-BC9E-6ED85EA4BD05}" type="presParOf" srcId="{A08E5A70-800F-468F-B30A-07601B756725}" destId="{496DD663-C43B-4640-A3A0-BDCA4379C027}" srcOrd="2" destOrd="0" presId="urn:microsoft.com/office/officeart/2005/8/layout/chevron2"/>
    <dgm:cxn modelId="{DC9DF109-3011-4D0C-BAE1-6257CB1EFB1B}" type="presParOf" srcId="{496DD663-C43B-4640-A3A0-BDCA4379C027}" destId="{067E06C9-142B-4286-89A5-934DE0C01920}" srcOrd="0" destOrd="0" presId="urn:microsoft.com/office/officeart/2005/8/layout/chevron2"/>
    <dgm:cxn modelId="{1AC53F01-B3A1-43DA-967F-6866EEE34925}" type="presParOf" srcId="{496DD663-C43B-4640-A3A0-BDCA4379C027}" destId="{B09C42D7-0DDF-439D-8E8F-7BF06A756A57}" srcOrd="1" destOrd="0" presId="urn:microsoft.com/office/officeart/2005/8/layout/chevron2"/>
    <dgm:cxn modelId="{9A2DF4C3-DBFC-4370-9FFB-5091510F6561}" type="presParOf" srcId="{A08E5A70-800F-468F-B30A-07601B756725}" destId="{562B698D-F8F0-4703-850F-A3E1A8D191DC}" srcOrd="3" destOrd="0" presId="urn:microsoft.com/office/officeart/2005/8/layout/chevron2"/>
    <dgm:cxn modelId="{2A217ECC-CD62-456B-B4BB-D4C0898544AA}" type="presParOf" srcId="{A08E5A70-800F-468F-B30A-07601B756725}" destId="{C71FC5F3-034B-4060-99D3-CADDFB7EF71C}" srcOrd="4" destOrd="0" presId="urn:microsoft.com/office/officeart/2005/8/layout/chevron2"/>
    <dgm:cxn modelId="{8143D14E-E594-4FF6-BA6E-CED9052A8C28}" type="presParOf" srcId="{C71FC5F3-034B-4060-99D3-CADDFB7EF71C}" destId="{8545EEC8-5E25-469A-9262-FA37BA360104}" srcOrd="0" destOrd="0" presId="urn:microsoft.com/office/officeart/2005/8/layout/chevron2"/>
    <dgm:cxn modelId="{9314AC09-E57B-443C-A45C-FCCA37BD2304}" type="presParOf" srcId="{C71FC5F3-034B-4060-99D3-CADDFB7EF71C}" destId="{18FAF0E8-275D-4252-A030-253D1D88E96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0411EE6E-2F3A-4CF1-9C46-A255152CE44A}" type="doc">
      <dgm:prSet loTypeId="urn:microsoft.com/office/officeart/2005/8/layout/lProcess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95AE161D-8D99-4193-B624-B61AB28173DF}">
      <dgm:prSet phldrT="[Texte]"/>
      <dgm:spPr/>
      <dgm:t>
        <a:bodyPr/>
        <a:lstStyle/>
        <a:p>
          <a:r>
            <a:rPr lang="fr-FR" b="1" dirty="0"/>
            <a:t>Récits d’expérience</a:t>
          </a:r>
        </a:p>
      </dgm:t>
    </dgm:pt>
    <dgm:pt modelId="{A1CB1A8E-A0CB-4EED-8E06-AF9B35D77260}" type="parTrans" cxnId="{C5283E59-06B7-4D93-B88E-2031FD1466DB}">
      <dgm:prSet/>
      <dgm:spPr/>
      <dgm:t>
        <a:bodyPr/>
        <a:lstStyle/>
        <a:p>
          <a:endParaRPr lang="fr-FR"/>
        </a:p>
      </dgm:t>
    </dgm:pt>
    <dgm:pt modelId="{F1029753-4A79-40C9-9D72-A0A055829116}" type="sibTrans" cxnId="{C5283E59-06B7-4D93-B88E-2031FD1466DB}">
      <dgm:prSet/>
      <dgm:spPr/>
      <dgm:t>
        <a:bodyPr/>
        <a:lstStyle/>
        <a:p>
          <a:endParaRPr lang="fr-FR"/>
        </a:p>
      </dgm:t>
    </dgm:pt>
    <dgm:pt modelId="{FD702E01-CC09-4490-8C4D-B68E991625BD}">
      <dgm:prSet phldrT="[Texte]"/>
      <dgm:spPr/>
      <dgm:t>
        <a:bodyPr/>
        <a:lstStyle/>
        <a:p>
          <a:r>
            <a:rPr lang="fr-FR" b="0" dirty="0"/>
            <a:t>Attentes négatives</a:t>
          </a:r>
          <a:br>
            <a:rPr lang="fr-FR" b="0" dirty="0"/>
          </a:br>
          <a:r>
            <a:rPr lang="fr-FR" b="0" dirty="0"/>
            <a:t>Émotions positives</a:t>
          </a:r>
        </a:p>
      </dgm:t>
    </dgm:pt>
    <dgm:pt modelId="{39491023-7CB1-47E1-8756-2C0DA7F7F4A3}" type="parTrans" cxnId="{29B7884E-E702-47C7-A7CB-4F0A39673D7A}">
      <dgm:prSet/>
      <dgm:spPr/>
      <dgm:t>
        <a:bodyPr/>
        <a:lstStyle/>
        <a:p>
          <a:endParaRPr lang="fr-FR"/>
        </a:p>
      </dgm:t>
    </dgm:pt>
    <dgm:pt modelId="{6C5523DC-E994-4665-B143-B803F2F08961}" type="sibTrans" cxnId="{29B7884E-E702-47C7-A7CB-4F0A39673D7A}">
      <dgm:prSet/>
      <dgm:spPr/>
      <dgm:t>
        <a:bodyPr/>
        <a:lstStyle/>
        <a:p>
          <a:endParaRPr lang="fr-FR"/>
        </a:p>
      </dgm:t>
    </dgm:pt>
    <dgm:pt modelId="{630E8078-759E-4723-9A5A-3E782C380FBB}">
      <dgm:prSet phldrT="[Texte]"/>
      <dgm:spPr/>
      <dgm:t>
        <a:bodyPr/>
        <a:lstStyle/>
        <a:p>
          <a:r>
            <a:rPr lang="fr-FR" dirty="0"/>
            <a:t>Découvrir de nouvelles espèces</a:t>
          </a:r>
        </a:p>
      </dgm:t>
    </dgm:pt>
    <dgm:pt modelId="{D5D2D691-C8A9-45C4-A8FA-3057AE998861}" type="parTrans" cxnId="{B0B7B718-18F8-4C32-A105-98BD2B953119}">
      <dgm:prSet/>
      <dgm:spPr/>
      <dgm:t>
        <a:bodyPr/>
        <a:lstStyle/>
        <a:p>
          <a:endParaRPr lang="fr-FR"/>
        </a:p>
      </dgm:t>
    </dgm:pt>
    <dgm:pt modelId="{F38D7629-4B14-427B-A2B6-32DFD74F172C}" type="sibTrans" cxnId="{B0B7B718-18F8-4C32-A105-98BD2B953119}">
      <dgm:prSet/>
      <dgm:spPr/>
      <dgm:t>
        <a:bodyPr/>
        <a:lstStyle/>
        <a:p>
          <a:endParaRPr lang="fr-FR"/>
        </a:p>
      </dgm:t>
    </dgm:pt>
    <dgm:pt modelId="{C7769285-D6F8-4752-BC11-5887B2AB3C66}">
      <dgm:prSet phldrT="[Texte]"/>
      <dgm:spPr/>
      <dgm:t>
        <a:bodyPr/>
        <a:lstStyle/>
        <a:p>
          <a:r>
            <a:rPr lang="fr-FR" b="1" dirty="0"/>
            <a:t>Verbalisations </a:t>
          </a:r>
        </a:p>
        <a:p>
          <a:r>
            <a:rPr lang="fr-FR" b="1" dirty="0"/>
            <a:t>In-situ</a:t>
          </a:r>
        </a:p>
      </dgm:t>
    </dgm:pt>
    <dgm:pt modelId="{042850D6-C356-40BD-930A-BE8662E728BF}" type="parTrans" cxnId="{26033A69-09F9-4F92-9F76-4ED1771E3F80}">
      <dgm:prSet/>
      <dgm:spPr/>
      <dgm:t>
        <a:bodyPr/>
        <a:lstStyle/>
        <a:p>
          <a:endParaRPr lang="fr-FR"/>
        </a:p>
      </dgm:t>
    </dgm:pt>
    <dgm:pt modelId="{AC738903-14A1-4762-B522-A4F8A6D8EED9}" type="sibTrans" cxnId="{26033A69-09F9-4F92-9F76-4ED1771E3F80}">
      <dgm:prSet/>
      <dgm:spPr/>
      <dgm:t>
        <a:bodyPr/>
        <a:lstStyle/>
        <a:p>
          <a:endParaRPr lang="fr-FR"/>
        </a:p>
      </dgm:t>
    </dgm:pt>
    <dgm:pt modelId="{62C1F7B7-0BAF-4ECC-BE55-0529917D81C4}">
      <dgm:prSet phldrT="[Texte]"/>
      <dgm:spPr/>
      <dgm:t>
        <a:bodyPr/>
        <a:lstStyle/>
        <a:p>
          <a:r>
            <a:rPr lang="fr-FR" b="0" dirty="0"/>
            <a:t>Hors tâche</a:t>
          </a:r>
        </a:p>
      </dgm:t>
    </dgm:pt>
    <dgm:pt modelId="{F6002670-D2F4-4215-A0D9-B781B39ACDA1}" type="parTrans" cxnId="{A94F6244-D155-403B-9410-BC9F043B913F}">
      <dgm:prSet/>
      <dgm:spPr/>
      <dgm:t>
        <a:bodyPr/>
        <a:lstStyle/>
        <a:p>
          <a:endParaRPr lang="fr-FR"/>
        </a:p>
      </dgm:t>
    </dgm:pt>
    <dgm:pt modelId="{C6857211-FF50-467B-B260-9A918BE3BFE5}" type="sibTrans" cxnId="{A94F6244-D155-403B-9410-BC9F043B913F}">
      <dgm:prSet/>
      <dgm:spPr/>
      <dgm:t>
        <a:bodyPr/>
        <a:lstStyle/>
        <a:p>
          <a:endParaRPr lang="fr-FR"/>
        </a:p>
      </dgm:t>
    </dgm:pt>
    <dgm:pt modelId="{516AE520-697C-4126-BC30-358A847A2A1F}">
      <dgm:prSet phldrT="[Texte]"/>
      <dgm:spPr/>
      <dgm:t>
        <a:bodyPr/>
        <a:lstStyle/>
        <a:p>
          <a:r>
            <a:rPr lang="fr-FR" dirty="0"/>
            <a:t>Comparaison de crustacés, appréciation</a:t>
          </a:r>
        </a:p>
      </dgm:t>
    </dgm:pt>
    <dgm:pt modelId="{9E6805AE-D46D-456C-AFB9-C9412FFC9910}" type="parTrans" cxnId="{A2BB8471-266E-4491-A54E-2F60EE3C172F}">
      <dgm:prSet/>
      <dgm:spPr/>
      <dgm:t>
        <a:bodyPr/>
        <a:lstStyle/>
        <a:p>
          <a:endParaRPr lang="fr-FR"/>
        </a:p>
      </dgm:t>
    </dgm:pt>
    <dgm:pt modelId="{11AB3E56-BEFA-4D4B-9AC2-65A22E2CFADD}" type="sibTrans" cxnId="{A2BB8471-266E-4491-A54E-2F60EE3C172F}">
      <dgm:prSet/>
      <dgm:spPr/>
      <dgm:t>
        <a:bodyPr/>
        <a:lstStyle/>
        <a:p>
          <a:endParaRPr lang="fr-FR"/>
        </a:p>
      </dgm:t>
    </dgm:pt>
    <dgm:pt modelId="{A2B72482-95D6-47E1-B2AD-70017ECD976C}">
      <dgm:prSet phldrT="[Texte]"/>
      <dgm:spPr/>
      <dgm:t>
        <a:bodyPr/>
        <a:lstStyle/>
        <a:p>
          <a:r>
            <a:rPr lang="fr-FR" b="1" dirty="0"/>
            <a:t>Activité</a:t>
          </a:r>
        </a:p>
      </dgm:t>
    </dgm:pt>
    <dgm:pt modelId="{4CADA756-0F6F-4750-95A8-A4CC3922E5A8}" type="parTrans" cxnId="{68FE5159-E858-4746-AF20-2B680A329E42}">
      <dgm:prSet/>
      <dgm:spPr/>
      <dgm:t>
        <a:bodyPr/>
        <a:lstStyle/>
        <a:p>
          <a:endParaRPr lang="fr-FR"/>
        </a:p>
      </dgm:t>
    </dgm:pt>
    <dgm:pt modelId="{20E953D9-32EF-4751-9180-FF1873D4A290}" type="sibTrans" cxnId="{68FE5159-E858-4746-AF20-2B680A329E42}">
      <dgm:prSet/>
      <dgm:spPr/>
      <dgm:t>
        <a:bodyPr/>
        <a:lstStyle/>
        <a:p>
          <a:endParaRPr lang="fr-FR"/>
        </a:p>
      </dgm:t>
    </dgm:pt>
    <dgm:pt modelId="{BA5D3DC6-5023-47ED-8ACB-E145782E9CCA}">
      <dgm:prSet phldrT="[Texte]"/>
      <dgm:spPr/>
      <dgm:t>
        <a:bodyPr/>
        <a:lstStyle/>
        <a:p>
          <a:r>
            <a:rPr lang="fr-FR" b="0" dirty="0"/>
            <a:t>Peu d’interaction avec la nature </a:t>
          </a:r>
        </a:p>
      </dgm:t>
    </dgm:pt>
    <dgm:pt modelId="{6CBF47C6-64A0-492C-988D-2A878A45BA26}" type="parTrans" cxnId="{83198367-5B7B-440D-826B-E85C2BE70013}">
      <dgm:prSet/>
      <dgm:spPr/>
      <dgm:t>
        <a:bodyPr/>
        <a:lstStyle/>
        <a:p>
          <a:endParaRPr lang="fr-FR"/>
        </a:p>
      </dgm:t>
    </dgm:pt>
    <dgm:pt modelId="{FADDEFBF-E167-43BA-9F1E-C6B3280567A1}" type="sibTrans" cxnId="{83198367-5B7B-440D-826B-E85C2BE70013}">
      <dgm:prSet/>
      <dgm:spPr/>
      <dgm:t>
        <a:bodyPr/>
        <a:lstStyle/>
        <a:p>
          <a:endParaRPr lang="fr-FR"/>
        </a:p>
      </dgm:t>
    </dgm:pt>
    <dgm:pt modelId="{E13A1E28-8936-4F1A-A072-C31D33720F1E}">
      <dgm:prSet phldrT="[Texte]"/>
      <dgm:spPr/>
      <dgm:t>
        <a:bodyPr/>
        <a:lstStyle/>
        <a:p>
          <a:r>
            <a:rPr lang="fr-FR" dirty="0"/>
            <a:t>Exploration, recherche, plutôt en surface</a:t>
          </a:r>
        </a:p>
      </dgm:t>
    </dgm:pt>
    <dgm:pt modelId="{9E514600-A384-4213-83B2-7A2BB8153874}" type="parTrans" cxnId="{9A677897-2D8D-4F40-B464-BB00C083DE8D}">
      <dgm:prSet/>
      <dgm:spPr/>
      <dgm:t>
        <a:bodyPr/>
        <a:lstStyle/>
        <a:p>
          <a:endParaRPr lang="fr-FR"/>
        </a:p>
      </dgm:t>
    </dgm:pt>
    <dgm:pt modelId="{6E17134A-36FD-4805-8C1D-C73D0BB09EAF}" type="sibTrans" cxnId="{9A677897-2D8D-4F40-B464-BB00C083DE8D}">
      <dgm:prSet/>
      <dgm:spPr/>
      <dgm:t>
        <a:bodyPr/>
        <a:lstStyle/>
        <a:p>
          <a:endParaRPr lang="fr-FR"/>
        </a:p>
      </dgm:t>
    </dgm:pt>
    <dgm:pt modelId="{9156E4A2-6BD0-4ABE-BE82-690BF5F7A4C2}">
      <dgm:prSet phldrT="[Texte]"/>
      <dgm:spPr/>
      <dgm:t>
        <a:bodyPr/>
        <a:lstStyle/>
        <a:p>
          <a:r>
            <a:rPr lang="fr-FR" dirty="0"/>
            <a:t>Préoccupation de son impact sur la nature </a:t>
          </a:r>
        </a:p>
      </dgm:t>
    </dgm:pt>
    <dgm:pt modelId="{53E0FADC-572C-4911-947E-E7EF6E0041B7}" type="parTrans" cxnId="{7DCF1482-621F-4D19-BF04-1145119261C8}">
      <dgm:prSet/>
      <dgm:spPr/>
      <dgm:t>
        <a:bodyPr/>
        <a:lstStyle/>
        <a:p>
          <a:endParaRPr lang="fr-FR"/>
        </a:p>
      </dgm:t>
    </dgm:pt>
    <dgm:pt modelId="{08DB81CE-73B4-4BEE-8E28-D4F967DE5D6C}" type="sibTrans" cxnId="{7DCF1482-621F-4D19-BF04-1145119261C8}">
      <dgm:prSet/>
      <dgm:spPr/>
      <dgm:t>
        <a:bodyPr/>
        <a:lstStyle/>
        <a:p>
          <a:endParaRPr lang="fr-FR"/>
        </a:p>
      </dgm:t>
    </dgm:pt>
    <dgm:pt modelId="{174FDEE9-E280-4A62-ADB8-AD36C7116ACB}">
      <dgm:prSet phldrT="[Texte]"/>
      <dgm:spPr/>
      <dgm:t>
        <a:bodyPr/>
        <a:lstStyle/>
        <a:p>
          <a:r>
            <a:rPr lang="fr-FR" b="0" dirty="0"/>
            <a:t>Préoccupations envers la nature</a:t>
          </a:r>
        </a:p>
      </dgm:t>
    </dgm:pt>
    <dgm:pt modelId="{980E14E5-835B-4CFB-9820-D7225CB14366}" type="parTrans" cxnId="{B21A25C5-F124-4C57-BB07-0D2C6B521FB9}">
      <dgm:prSet/>
      <dgm:spPr/>
      <dgm:t>
        <a:bodyPr/>
        <a:lstStyle/>
        <a:p>
          <a:endParaRPr lang="fr-FR"/>
        </a:p>
      </dgm:t>
    </dgm:pt>
    <dgm:pt modelId="{FD76C501-5EE1-49F4-A1CA-0D6E8D29F7FE}" type="sibTrans" cxnId="{B21A25C5-F124-4C57-BB07-0D2C6B521FB9}">
      <dgm:prSet/>
      <dgm:spPr/>
      <dgm:t>
        <a:bodyPr/>
        <a:lstStyle/>
        <a:p>
          <a:endParaRPr lang="fr-FR"/>
        </a:p>
      </dgm:t>
    </dgm:pt>
    <dgm:pt modelId="{0409A9BB-A8A9-40D9-B598-16AA85D9EE83}">
      <dgm:prSet phldrT="[Texte]"/>
      <dgm:spPr/>
      <dgm:t>
        <a:bodyPr/>
        <a:lstStyle/>
        <a:p>
          <a:r>
            <a:rPr lang="fr-FR" dirty="0"/>
            <a:t>Conseils, explications, tutorat</a:t>
          </a:r>
        </a:p>
      </dgm:t>
    </dgm:pt>
    <dgm:pt modelId="{8628F7C5-2F77-4A47-9890-3F79468336D7}" type="parTrans" cxnId="{B4BDB620-AEFE-413C-89DD-FC4F5528D9FD}">
      <dgm:prSet/>
      <dgm:spPr/>
      <dgm:t>
        <a:bodyPr/>
        <a:lstStyle/>
        <a:p>
          <a:endParaRPr lang="fr-FR"/>
        </a:p>
      </dgm:t>
    </dgm:pt>
    <dgm:pt modelId="{A229E000-C932-4BFE-8198-0448D2288F3E}" type="sibTrans" cxnId="{B4BDB620-AEFE-413C-89DD-FC4F5528D9FD}">
      <dgm:prSet/>
      <dgm:spPr/>
      <dgm:t>
        <a:bodyPr/>
        <a:lstStyle/>
        <a:p>
          <a:endParaRPr lang="fr-FR"/>
        </a:p>
      </dgm:t>
    </dgm:pt>
    <dgm:pt modelId="{B3EF6D2B-13CC-4FE1-8A3B-5A1E0204E42E}">
      <dgm:prSet phldrT="[Texte]"/>
      <dgm:spPr/>
      <dgm:t>
        <a:bodyPr/>
        <a:lstStyle/>
        <a:p>
          <a:r>
            <a:rPr lang="fr-FR" b="1" dirty="0"/>
            <a:t>Environnement</a:t>
          </a:r>
        </a:p>
      </dgm:t>
    </dgm:pt>
    <dgm:pt modelId="{5C0A5919-53C7-4956-8D12-0F7CB9E17628}" type="parTrans" cxnId="{1E3394D2-D26B-4567-8705-997ED8E4FBD2}">
      <dgm:prSet/>
      <dgm:spPr/>
      <dgm:t>
        <a:bodyPr/>
        <a:lstStyle/>
        <a:p>
          <a:endParaRPr lang="fr-FR"/>
        </a:p>
      </dgm:t>
    </dgm:pt>
    <dgm:pt modelId="{C82386E1-46AE-4A82-BB24-917496EF588C}" type="sibTrans" cxnId="{1E3394D2-D26B-4567-8705-997ED8E4FBD2}">
      <dgm:prSet/>
      <dgm:spPr/>
      <dgm:t>
        <a:bodyPr/>
        <a:lstStyle/>
        <a:p>
          <a:endParaRPr lang="fr-FR"/>
        </a:p>
      </dgm:t>
    </dgm:pt>
    <dgm:pt modelId="{0B5BC13C-E929-4B22-B79A-10967840996D}">
      <dgm:prSet phldrT="[Texte]"/>
      <dgm:spPr/>
      <dgm:t>
        <a:bodyPr/>
        <a:lstStyle/>
        <a:p>
          <a:r>
            <a:rPr lang="fr-FR" b="0" dirty="0"/>
            <a:t>Interaction avec l’enseignant et la nature ++++</a:t>
          </a:r>
        </a:p>
      </dgm:t>
    </dgm:pt>
    <dgm:pt modelId="{4C1ED898-5353-47DF-B7AA-1DE685724113}" type="parTrans" cxnId="{133C852D-08A1-4E66-9AFB-266DD9275351}">
      <dgm:prSet/>
      <dgm:spPr/>
      <dgm:t>
        <a:bodyPr/>
        <a:lstStyle/>
        <a:p>
          <a:endParaRPr lang="fr-FR"/>
        </a:p>
      </dgm:t>
    </dgm:pt>
    <dgm:pt modelId="{8D6F3BAE-6A83-48AC-AC5B-74A9D97E021C}" type="sibTrans" cxnId="{133C852D-08A1-4E66-9AFB-266DD9275351}">
      <dgm:prSet/>
      <dgm:spPr/>
      <dgm:t>
        <a:bodyPr/>
        <a:lstStyle/>
        <a:p>
          <a:endParaRPr lang="fr-FR"/>
        </a:p>
      </dgm:t>
    </dgm:pt>
    <dgm:pt modelId="{E9C58832-1085-43F2-AD58-4A1047227167}">
      <dgm:prSet phldrT="[Texte]"/>
      <dgm:spPr/>
      <dgm:t>
        <a:bodyPr/>
        <a:lstStyle/>
        <a:p>
          <a:r>
            <a:rPr lang="fr-FR" b="0" dirty="0"/>
            <a:t>Beauté, positives vigilance envers son activité</a:t>
          </a:r>
        </a:p>
      </dgm:t>
    </dgm:pt>
    <dgm:pt modelId="{BA2B48F2-62AA-41AC-80D1-8ED5ACFB7953}" type="parTrans" cxnId="{0F9CACED-BAF2-4C78-BBFB-B39FA0D82F82}">
      <dgm:prSet/>
      <dgm:spPr/>
      <dgm:t>
        <a:bodyPr/>
        <a:lstStyle/>
        <a:p>
          <a:endParaRPr lang="fr-FR"/>
        </a:p>
      </dgm:t>
    </dgm:pt>
    <dgm:pt modelId="{1CA42215-0749-4188-8DD4-4C1542700F55}" type="sibTrans" cxnId="{0F9CACED-BAF2-4C78-BBFB-B39FA0D82F82}">
      <dgm:prSet/>
      <dgm:spPr/>
      <dgm:t>
        <a:bodyPr/>
        <a:lstStyle/>
        <a:p>
          <a:endParaRPr lang="fr-FR"/>
        </a:p>
      </dgm:t>
    </dgm:pt>
    <dgm:pt modelId="{D70A87E7-5A48-4E9F-A806-6633134F3503}">
      <dgm:prSet phldrT="[Texte]"/>
      <dgm:spPr/>
      <dgm:t>
        <a:bodyPr/>
        <a:lstStyle/>
        <a:p>
          <a:r>
            <a:rPr lang="fr-FR" dirty="0"/>
            <a:t>Interaction spécifique avec la nature</a:t>
          </a:r>
        </a:p>
      </dgm:t>
    </dgm:pt>
    <dgm:pt modelId="{76C23400-F70C-41B0-8ADD-AFEDF6DD6F76}" type="parTrans" cxnId="{527044FE-04CB-4741-A997-C9FDC1B96787}">
      <dgm:prSet/>
      <dgm:spPr/>
      <dgm:t>
        <a:bodyPr/>
        <a:lstStyle/>
        <a:p>
          <a:endParaRPr lang="fr-FR"/>
        </a:p>
      </dgm:t>
    </dgm:pt>
    <dgm:pt modelId="{51486774-E5C0-4419-B049-20ABD67D1F62}" type="sibTrans" cxnId="{527044FE-04CB-4741-A997-C9FDC1B96787}">
      <dgm:prSet/>
      <dgm:spPr/>
      <dgm:t>
        <a:bodyPr/>
        <a:lstStyle/>
        <a:p>
          <a:endParaRPr lang="fr-FR"/>
        </a:p>
      </dgm:t>
    </dgm:pt>
    <dgm:pt modelId="{A98EAA3E-8521-4B26-8466-794C7629D01F}">
      <dgm:prSet phldrT="[Texte]"/>
      <dgm:spPr/>
      <dgm:t>
        <a:bodyPr/>
        <a:lstStyle/>
        <a:p>
          <a:r>
            <a:rPr lang="fr-FR" dirty="0"/>
            <a:t>Extrêmement familier</a:t>
          </a:r>
        </a:p>
      </dgm:t>
    </dgm:pt>
    <dgm:pt modelId="{04E0EFCD-F28B-44FF-86EA-94F81D184D78}" type="parTrans" cxnId="{61FDDEE0-DA37-4B9D-89B9-973E82F8A922}">
      <dgm:prSet/>
      <dgm:spPr/>
      <dgm:t>
        <a:bodyPr/>
        <a:lstStyle/>
        <a:p>
          <a:endParaRPr lang="fr-FR"/>
        </a:p>
      </dgm:t>
    </dgm:pt>
    <dgm:pt modelId="{C8354E45-4E51-45C4-B98E-33C0BDFB3B4D}" type="sibTrans" cxnId="{61FDDEE0-DA37-4B9D-89B9-973E82F8A922}">
      <dgm:prSet/>
      <dgm:spPr/>
      <dgm:t>
        <a:bodyPr/>
        <a:lstStyle/>
        <a:p>
          <a:endParaRPr lang="fr-FR"/>
        </a:p>
      </dgm:t>
    </dgm:pt>
    <dgm:pt modelId="{F4057B58-3DD7-42A9-AF9E-17E2291E2667}">
      <dgm:prSet phldrT="[Texte]"/>
      <dgm:spPr/>
      <dgm:t>
        <a:bodyPr/>
        <a:lstStyle/>
        <a:p>
          <a:r>
            <a:rPr lang="fr-FR" b="0" dirty="0"/>
            <a:t>Nouveau</a:t>
          </a:r>
        </a:p>
      </dgm:t>
    </dgm:pt>
    <dgm:pt modelId="{F1CD20B9-1D94-414F-927A-FC3157088793}" type="parTrans" cxnId="{DB1E0669-50DA-49E1-A724-16FA41B6993A}">
      <dgm:prSet/>
      <dgm:spPr/>
      <dgm:t>
        <a:bodyPr/>
        <a:lstStyle/>
        <a:p>
          <a:endParaRPr lang="fr-FR"/>
        </a:p>
      </dgm:t>
    </dgm:pt>
    <dgm:pt modelId="{AC47A10F-1400-4986-9A0A-F535B2B99E77}" type="sibTrans" cxnId="{DB1E0669-50DA-49E1-A724-16FA41B6993A}">
      <dgm:prSet/>
      <dgm:spPr/>
      <dgm:t>
        <a:bodyPr/>
        <a:lstStyle/>
        <a:p>
          <a:endParaRPr lang="fr-FR"/>
        </a:p>
      </dgm:t>
    </dgm:pt>
    <dgm:pt modelId="{06A85574-9FBE-4947-AA5C-1FA225B67AF0}">
      <dgm:prSet phldrT="[Texte]"/>
      <dgm:spPr/>
      <dgm:t>
        <a:bodyPr/>
        <a:lstStyle/>
        <a:p>
          <a:r>
            <a:rPr lang="fr-FR" dirty="0"/>
            <a:t>Connu</a:t>
          </a:r>
        </a:p>
      </dgm:t>
    </dgm:pt>
    <dgm:pt modelId="{0AB4A508-DF49-4862-9F10-86359CBB538F}" type="parTrans" cxnId="{1D06A272-D461-4775-A9D7-FCA50B04FA07}">
      <dgm:prSet/>
      <dgm:spPr/>
      <dgm:t>
        <a:bodyPr/>
        <a:lstStyle/>
        <a:p>
          <a:endParaRPr lang="fr-FR"/>
        </a:p>
      </dgm:t>
    </dgm:pt>
    <dgm:pt modelId="{BD812E15-B312-4A62-AE8D-B1967F6BDFD7}" type="sibTrans" cxnId="{1D06A272-D461-4775-A9D7-FCA50B04FA07}">
      <dgm:prSet/>
      <dgm:spPr/>
      <dgm:t>
        <a:bodyPr/>
        <a:lstStyle/>
        <a:p>
          <a:endParaRPr lang="fr-FR"/>
        </a:p>
      </dgm:t>
    </dgm:pt>
    <dgm:pt modelId="{BAF494CD-35C3-4924-8701-850364D5FD55}">
      <dgm:prSet phldrT="[Texte]"/>
      <dgm:spPr/>
      <dgm:t>
        <a:bodyPr/>
        <a:lstStyle/>
        <a:p>
          <a:r>
            <a:rPr lang="fr-FR" b="0" dirty="0"/>
            <a:t>Familier</a:t>
          </a:r>
        </a:p>
      </dgm:t>
    </dgm:pt>
    <dgm:pt modelId="{F4F11F48-C034-4B65-9D77-4AA66C7C2136}" type="parTrans" cxnId="{917CC403-9800-4281-B976-518516741AEC}">
      <dgm:prSet/>
      <dgm:spPr/>
      <dgm:t>
        <a:bodyPr/>
        <a:lstStyle/>
        <a:p>
          <a:endParaRPr lang="fr-FR"/>
        </a:p>
      </dgm:t>
    </dgm:pt>
    <dgm:pt modelId="{C1604667-B7C4-41CD-9877-E404E24343A1}" type="sibTrans" cxnId="{917CC403-9800-4281-B976-518516741AEC}">
      <dgm:prSet/>
      <dgm:spPr/>
      <dgm:t>
        <a:bodyPr/>
        <a:lstStyle/>
        <a:p>
          <a:endParaRPr lang="fr-FR"/>
        </a:p>
      </dgm:t>
    </dgm:pt>
    <dgm:pt modelId="{75B64579-686C-4918-A205-65A26838B25E}" type="pres">
      <dgm:prSet presAssocID="{0411EE6E-2F3A-4CF1-9C46-A255152CE44A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DBD35E6F-D9E4-49DB-99F6-253D645A7841}" type="pres">
      <dgm:prSet presAssocID="{95AE161D-8D99-4193-B624-B61AB28173DF}" presName="horFlow" presStyleCnt="0"/>
      <dgm:spPr/>
    </dgm:pt>
    <dgm:pt modelId="{0A29B793-BBFC-4675-A3BD-A5E34BA96EEF}" type="pres">
      <dgm:prSet presAssocID="{95AE161D-8D99-4193-B624-B61AB28173DF}" presName="bigChev" presStyleLbl="node1" presStyleIdx="0" presStyleCnt="4"/>
      <dgm:spPr/>
    </dgm:pt>
    <dgm:pt modelId="{AD62F577-B50C-4B54-B5ED-FA8746F8284B}" type="pres">
      <dgm:prSet presAssocID="{39491023-7CB1-47E1-8756-2C0DA7F7F4A3}" presName="parTrans" presStyleCnt="0"/>
      <dgm:spPr/>
    </dgm:pt>
    <dgm:pt modelId="{9F1316AB-5786-44D4-96D7-46F138CF0788}" type="pres">
      <dgm:prSet presAssocID="{FD702E01-CC09-4490-8C4D-B68E991625BD}" presName="node" presStyleLbl="alignAccFollowNode1" presStyleIdx="0" presStyleCnt="16">
        <dgm:presLayoutVars>
          <dgm:bulletEnabled val="1"/>
        </dgm:presLayoutVars>
      </dgm:prSet>
      <dgm:spPr/>
    </dgm:pt>
    <dgm:pt modelId="{FDC14403-C069-4F0D-9809-09C755C78710}" type="pres">
      <dgm:prSet presAssocID="{6C5523DC-E994-4665-B143-B803F2F08961}" presName="sibTrans" presStyleCnt="0"/>
      <dgm:spPr/>
    </dgm:pt>
    <dgm:pt modelId="{5B810D65-104F-4FE6-BD86-EFCC26239775}" type="pres">
      <dgm:prSet presAssocID="{630E8078-759E-4723-9A5A-3E782C380FBB}" presName="node" presStyleLbl="alignAccFollowNode1" presStyleIdx="1" presStyleCnt="16">
        <dgm:presLayoutVars>
          <dgm:bulletEnabled val="1"/>
        </dgm:presLayoutVars>
      </dgm:prSet>
      <dgm:spPr/>
    </dgm:pt>
    <dgm:pt modelId="{8924875E-4C6F-421C-9752-73BBFE4D0072}" type="pres">
      <dgm:prSet presAssocID="{F38D7629-4B14-427B-A2B6-32DFD74F172C}" presName="sibTrans" presStyleCnt="0"/>
      <dgm:spPr/>
    </dgm:pt>
    <dgm:pt modelId="{C8E2356F-1743-4E2F-8E3E-F6262264205B}" type="pres">
      <dgm:prSet presAssocID="{174FDEE9-E280-4A62-ADB8-AD36C7116ACB}" presName="node" presStyleLbl="alignAccFollowNode1" presStyleIdx="2" presStyleCnt="16">
        <dgm:presLayoutVars>
          <dgm:bulletEnabled val="1"/>
        </dgm:presLayoutVars>
      </dgm:prSet>
      <dgm:spPr/>
    </dgm:pt>
    <dgm:pt modelId="{DCB3DA89-4C71-4C26-8051-F873A8D5A1D5}" type="pres">
      <dgm:prSet presAssocID="{FD76C501-5EE1-49F4-A1CA-0D6E8D29F7FE}" presName="sibTrans" presStyleCnt="0"/>
      <dgm:spPr/>
    </dgm:pt>
    <dgm:pt modelId="{29BDC3EA-535E-4BBB-828C-A425FC4779AC}" type="pres">
      <dgm:prSet presAssocID="{9156E4A2-6BD0-4ABE-BE82-690BF5F7A4C2}" presName="node" presStyleLbl="alignAccFollowNode1" presStyleIdx="3" presStyleCnt="16">
        <dgm:presLayoutVars>
          <dgm:bulletEnabled val="1"/>
        </dgm:presLayoutVars>
      </dgm:prSet>
      <dgm:spPr/>
    </dgm:pt>
    <dgm:pt modelId="{D6E70386-6FA4-44BA-8C2B-2E3156A94DE8}" type="pres">
      <dgm:prSet presAssocID="{95AE161D-8D99-4193-B624-B61AB28173DF}" presName="vSp" presStyleCnt="0"/>
      <dgm:spPr/>
    </dgm:pt>
    <dgm:pt modelId="{1395ED45-F843-4E57-9B0A-0E3037E07580}" type="pres">
      <dgm:prSet presAssocID="{C7769285-D6F8-4752-BC11-5887B2AB3C66}" presName="horFlow" presStyleCnt="0"/>
      <dgm:spPr/>
    </dgm:pt>
    <dgm:pt modelId="{78A389AA-5608-48C8-AA63-1753E58C8518}" type="pres">
      <dgm:prSet presAssocID="{C7769285-D6F8-4752-BC11-5887B2AB3C66}" presName="bigChev" presStyleLbl="node1" presStyleIdx="1" presStyleCnt="4"/>
      <dgm:spPr/>
    </dgm:pt>
    <dgm:pt modelId="{81C94C5C-4B8B-4AFE-83A1-D37435E1E73F}" type="pres">
      <dgm:prSet presAssocID="{F6002670-D2F4-4215-A0D9-B781B39ACDA1}" presName="parTrans" presStyleCnt="0"/>
      <dgm:spPr/>
    </dgm:pt>
    <dgm:pt modelId="{40478707-D462-45A6-B1FA-3A9DBFB64207}" type="pres">
      <dgm:prSet presAssocID="{62C1F7B7-0BAF-4ECC-BE55-0529917D81C4}" presName="node" presStyleLbl="alignAccFollowNode1" presStyleIdx="4" presStyleCnt="16">
        <dgm:presLayoutVars>
          <dgm:bulletEnabled val="1"/>
        </dgm:presLayoutVars>
      </dgm:prSet>
      <dgm:spPr/>
    </dgm:pt>
    <dgm:pt modelId="{C827180E-181E-464F-94AC-0E938395D292}" type="pres">
      <dgm:prSet presAssocID="{C6857211-FF50-467B-B260-9A918BE3BFE5}" presName="sibTrans" presStyleCnt="0"/>
      <dgm:spPr/>
    </dgm:pt>
    <dgm:pt modelId="{9DFDF1EC-0AB3-4218-BF51-A7694F30C90A}" type="pres">
      <dgm:prSet presAssocID="{516AE520-697C-4126-BC30-358A847A2A1F}" presName="node" presStyleLbl="alignAccFollowNode1" presStyleIdx="5" presStyleCnt="16">
        <dgm:presLayoutVars>
          <dgm:bulletEnabled val="1"/>
        </dgm:presLayoutVars>
      </dgm:prSet>
      <dgm:spPr/>
    </dgm:pt>
    <dgm:pt modelId="{CC578FD0-49F5-4F01-B2C8-849DAEA1D1D6}" type="pres">
      <dgm:prSet presAssocID="{11AB3E56-BEFA-4D4B-9AC2-65A22E2CFADD}" presName="sibTrans" presStyleCnt="0"/>
      <dgm:spPr/>
    </dgm:pt>
    <dgm:pt modelId="{09B2DDAE-E46C-41A5-813F-A748A57082D3}" type="pres">
      <dgm:prSet presAssocID="{E9C58832-1085-43F2-AD58-4A1047227167}" presName="node" presStyleLbl="alignAccFollowNode1" presStyleIdx="6" presStyleCnt="16">
        <dgm:presLayoutVars>
          <dgm:bulletEnabled val="1"/>
        </dgm:presLayoutVars>
      </dgm:prSet>
      <dgm:spPr/>
    </dgm:pt>
    <dgm:pt modelId="{293D746E-9284-4C68-A946-38AF18EF538A}" type="pres">
      <dgm:prSet presAssocID="{1CA42215-0749-4188-8DD4-4C1542700F55}" presName="sibTrans" presStyleCnt="0"/>
      <dgm:spPr/>
    </dgm:pt>
    <dgm:pt modelId="{CC163A16-A43F-40F3-B250-C93DF4B97F4B}" type="pres">
      <dgm:prSet presAssocID="{0409A9BB-A8A9-40D9-B598-16AA85D9EE83}" presName="node" presStyleLbl="alignAccFollowNode1" presStyleIdx="7" presStyleCnt="16">
        <dgm:presLayoutVars>
          <dgm:bulletEnabled val="1"/>
        </dgm:presLayoutVars>
      </dgm:prSet>
      <dgm:spPr/>
    </dgm:pt>
    <dgm:pt modelId="{F80FB78B-0DF4-433E-9412-0A5624C9F459}" type="pres">
      <dgm:prSet presAssocID="{C7769285-D6F8-4752-BC11-5887B2AB3C66}" presName="vSp" presStyleCnt="0"/>
      <dgm:spPr/>
    </dgm:pt>
    <dgm:pt modelId="{B5FB0010-7676-4AA9-ACBE-98227998BD39}" type="pres">
      <dgm:prSet presAssocID="{A2B72482-95D6-47E1-B2AD-70017ECD976C}" presName="horFlow" presStyleCnt="0"/>
      <dgm:spPr/>
    </dgm:pt>
    <dgm:pt modelId="{49641FDA-B918-4B72-95DA-6EED0E819D0C}" type="pres">
      <dgm:prSet presAssocID="{A2B72482-95D6-47E1-B2AD-70017ECD976C}" presName="bigChev" presStyleLbl="node1" presStyleIdx="2" presStyleCnt="4"/>
      <dgm:spPr/>
    </dgm:pt>
    <dgm:pt modelId="{4A531B16-8A19-4C1A-B2BD-2B0DA79626AE}" type="pres">
      <dgm:prSet presAssocID="{6CBF47C6-64A0-492C-988D-2A878A45BA26}" presName="parTrans" presStyleCnt="0"/>
      <dgm:spPr/>
    </dgm:pt>
    <dgm:pt modelId="{958FAC56-1916-493A-BB31-3199570C7EA6}" type="pres">
      <dgm:prSet presAssocID="{BA5D3DC6-5023-47ED-8ACB-E145782E9CCA}" presName="node" presStyleLbl="alignAccFollowNode1" presStyleIdx="8" presStyleCnt="16">
        <dgm:presLayoutVars>
          <dgm:bulletEnabled val="1"/>
        </dgm:presLayoutVars>
      </dgm:prSet>
      <dgm:spPr/>
    </dgm:pt>
    <dgm:pt modelId="{8F9AF12D-EF38-42D5-8F5A-613092CE43F4}" type="pres">
      <dgm:prSet presAssocID="{FADDEFBF-E167-43BA-9F1E-C6B3280567A1}" presName="sibTrans" presStyleCnt="0"/>
      <dgm:spPr/>
    </dgm:pt>
    <dgm:pt modelId="{ECA62F26-759F-490E-BC52-66D9A8BDE0C9}" type="pres">
      <dgm:prSet presAssocID="{E13A1E28-8936-4F1A-A072-C31D33720F1E}" presName="node" presStyleLbl="alignAccFollowNode1" presStyleIdx="9" presStyleCnt="16">
        <dgm:presLayoutVars>
          <dgm:bulletEnabled val="1"/>
        </dgm:presLayoutVars>
      </dgm:prSet>
      <dgm:spPr/>
    </dgm:pt>
    <dgm:pt modelId="{91A934AC-2BCB-499D-9E9B-1B7ACBBDB52D}" type="pres">
      <dgm:prSet presAssocID="{6E17134A-36FD-4805-8C1D-C73D0BB09EAF}" presName="sibTrans" presStyleCnt="0"/>
      <dgm:spPr/>
    </dgm:pt>
    <dgm:pt modelId="{B61CBF6F-388A-4D23-9CBB-06E264CBA7F8}" type="pres">
      <dgm:prSet presAssocID="{0B5BC13C-E929-4B22-B79A-10967840996D}" presName="node" presStyleLbl="alignAccFollowNode1" presStyleIdx="10" presStyleCnt="16">
        <dgm:presLayoutVars>
          <dgm:bulletEnabled val="1"/>
        </dgm:presLayoutVars>
      </dgm:prSet>
      <dgm:spPr/>
    </dgm:pt>
    <dgm:pt modelId="{53594074-FEC9-424E-B6CE-7EBE9431E828}" type="pres">
      <dgm:prSet presAssocID="{8D6F3BAE-6A83-48AC-AC5B-74A9D97E021C}" presName="sibTrans" presStyleCnt="0"/>
      <dgm:spPr/>
    </dgm:pt>
    <dgm:pt modelId="{E1B87465-5A60-4F7B-BD98-C9E5BD8B3CB3}" type="pres">
      <dgm:prSet presAssocID="{D70A87E7-5A48-4E9F-A806-6633134F3503}" presName="node" presStyleLbl="alignAccFollowNode1" presStyleIdx="11" presStyleCnt="16">
        <dgm:presLayoutVars>
          <dgm:bulletEnabled val="1"/>
        </dgm:presLayoutVars>
      </dgm:prSet>
      <dgm:spPr/>
    </dgm:pt>
    <dgm:pt modelId="{79975F70-9CE5-4DA3-8656-8629E727B5C2}" type="pres">
      <dgm:prSet presAssocID="{A2B72482-95D6-47E1-B2AD-70017ECD976C}" presName="vSp" presStyleCnt="0"/>
      <dgm:spPr/>
    </dgm:pt>
    <dgm:pt modelId="{95EC5ED8-32BD-4E3A-B99C-1B8EA71EA7EA}" type="pres">
      <dgm:prSet presAssocID="{B3EF6D2B-13CC-4FE1-8A3B-5A1E0204E42E}" presName="horFlow" presStyleCnt="0"/>
      <dgm:spPr/>
    </dgm:pt>
    <dgm:pt modelId="{91423A1B-665A-427A-89B5-F5CF2D1D854F}" type="pres">
      <dgm:prSet presAssocID="{B3EF6D2B-13CC-4FE1-8A3B-5A1E0204E42E}" presName="bigChev" presStyleLbl="node1" presStyleIdx="3" presStyleCnt="4"/>
      <dgm:spPr/>
    </dgm:pt>
    <dgm:pt modelId="{185E47DF-EA43-4E70-92BE-C456520A46EB}" type="pres">
      <dgm:prSet presAssocID="{F1CD20B9-1D94-414F-927A-FC3157088793}" presName="parTrans" presStyleCnt="0"/>
      <dgm:spPr/>
    </dgm:pt>
    <dgm:pt modelId="{D1407A61-BF30-4E7B-A174-B827F008D829}" type="pres">
      <dgm:prSet presAssocID="{F4057B58-3DD7-42A9-AF9E-17E2291E2667}" presName="node" presStyleLbl="alignAccFollowNode1" presStyleIdx="12" presStyleCnt="16">
        <dgm:presLayoutVars>
          <dgm:bulletEnabled val="1"/>
        </dgm:presLayoutVars>
      </dgm:prSet>
      <dgm:spPr/>
    </dgm:pt>
    <dgm:pt modelId="{ECA94FDA-73DA-43F6-AA7A-7A9525FEB943}" type="pres">
      <dgm:prSet presAssocID="{AC47A10F-1400-4986-9A0A-F535B2B99E77}" presName="sibTrans" presStyleCnt="0"/>
      <dgm:spPr/>
    </dgm:pt>
    <dgm:pt modelId="{C520145D-35F3-4AF3-9A5D-FEA5577C4713}" type="pres">
      <dgm:prSet presAssocID="{06A85574-9FBE-4947-AA5C-1FA225B67AF0}" presName="node" presStyleLbl="alignAccFollowNode1" presStyleIdx="13" presStyleCnt="16">
        <dgm:presLayoutVars>
          <dgm:bulletEnabled val="1"/>
        </dgm:presLayoutVars>
      </dgm:prSet>
      <dgm:spPr/>
    </dgm:pt>
    <dgm:pt modelId="{D3C509AE-AF66-4208-85D2-D9CBA2606946}" type="pres">
      <dgm:prSet presAssocID="{BD812E15-B312-4A62-AE8D-B1967F6BDFD7}" presName="sibTrans" presStyleCnt="0"/>
      <dgm:spPr/>
    </dgm:pt>
    <dgm:pt modelId="{F7EA269E-8F64-4791-83D4-828FB943F71E}" type="pres">
      <dgm:prSet presAssocID="{BAF494CD-35C3-4924-8701-850364D5FD55}" presName="node" presStyleLbl="alignAccFollowNode1" presStyleIdx="14" presStyleCnt="16">
        <dgm:presLayoutVars>
          <dgm:bulletEnabled val="1"/>
        </dgm:presLayoutVars>
      </dgm:prSet>
      <dgm:spPr/>
    </dgm:pt>
    <dgm:pt modelId="{3F7DBD18-BEF2-445B-9137-045B60FC2F1F}" type="pres">
      <dgm:prSet presAssocID="{C1604667-B7C4-41CD-9877-E404E24343A1}" presName="sibTrans" presStyleCnt="0"/>
      <dgm:spPr/>
    </dgm:pt>
    <dgm:pt modelId="{19F3913F-0737-43C0-90AB-D3E945B6102F}" type="pres">
      <dgm:prSet presAssocID="{A98EAA3E-8521-4B26-8466-794C7629D01F}" presName="node" presStyleLbl="alignAccFollowNode1" presStyleIdx="15" presStyleCnt="16">
        <dgm:presLayoutVars>
          <dgm:bulletEnabled val="1"/>
        </dgm:presLayoutVars>
      </dgm:prSet>
      <dgm:spPr/>
    </dgm:pt>
  </dgm:ptLst>
  <dgm:cxnLst>
    <dgm:cxn modelId="{917CC403-9800-4281-B976-518516741AEC}" srcId="{B3EF6D2B-13CC-4FE1-8A3B-5A1E0204E42E}" destId="{BAF494CD-35C3-4924-8701-850364D5FD55}" srcOrd="2" destOrd="0" parTransId="{F4F11F48-C034-4B65-9D77-4AA66C7C2136}" sibTransId="{C1604667-B7C4-41CD-9877-E404E24343A1}"/>
    <dgm:cxn modelId="{FEDB6C07-DF01-4ACA-AA8A-79729E1278B7}" type="presOf" srcId="{F4057B58-3DD7-42A9-AF9E-17E2291E2667}" destId="{D1407A61-BF30-4E7B-A174-B827F008D829}" srcOrd="0" destOrd="0" presId="urn:microsoft.com/office/officeart/2005/8/layout/lProcess3"/>
    <dgm:cxn modelId="{EDACE40B-E830-4EC1-88D0-B49D6CF3C6C4}" type="presOf" srcId="{A98EAA3E-8521-4B26-8466-794C7629D01F}" destId="{19F3913F-0737-43C0-90AB-D3E945B6102F}" srcOrd="0" destOrd="0" presId="urn:microsoft.com/office/officeart/2005/8/layout/lProcess3"/>
    <dgm:cxn modelId="{AC02CD16-C2CB-43CC-9D02-8040598F95A8}" type="presOf" srcId="{A2B72482-95D6-47E1-B2AD-70017ECD976C}" destId="{49641FDA-B918-4B72-95DA-6EED0E819D0C}" srcOrd="0" destOrd="0" presId="urn:microsoft.com/office/officeart/2005/8/layout/lProcess3"/>
    <dgm:cxn modelId="{B0B7B718-18F8-4C32-A105-98BD2B953119}" srcId="{95AE161D-8D99-4193-B624-B61AB28173DF}" destId="{630E8078-759E-4723-9A5A-3E782C380FBB}" srcOrd="1" destOrd="0" parTransId="{D5D2D691-C8A9-45C4-A8FA-3057AE998861}" sibTransId="{F38D7629-4B14-427B-A2B6-32DFD74F172C}"/>
    <dgm:cxn modelId="{55F8941C-E432-4361-A545-F6C5637F07EE}" type="presOf" srcId="{174FDEE9-E280-4A62-ADB8-AD36C7116ACB}" destId="{C8E2356F-1743-4E2F-8E3E-F6262264205B}" srcOrd="0" destOrd="0" presId="urn:microsoft.com/office/officeart/2005/8/layout/lProcess3"/>
    <dgm:cxn modelId="{61BA6B1E-8969-4054-8CCF-B3A520E8FDB0}" type="presOf" srcId="{C7769285-D6F8-4752-BC11-5887B2AB3C66}" destId="{78A389AA-5608-48C8-AA63-1753E58C8518}" srcOrd="0" destOrd="0" presId="urn:microsoft.com/office/officeart/2005/8/layout/lProcess3"/>
    <dgm:cxn modelId="{B4BDB620-AEFE-413C-89DD-FC4F5528D9FD}" srcId="{C7769285-D6F8-4752-BC11-5887B2AB3C66}" destId="{0409A9BB-A8A9-40D9-B598-16AA85D9EE83}" srcOrd="3" destOrd="0" parTransId="{8628F7C5-2F77-4A47-9890-3F79468336D7}" sibTransId="{A229E000-C932-4BFE-8198-0448D2288F3E}"/>
    <dgm:cxn modelId="{E9D22D22-C364-495E-A34B-2E4CD6C0CC00}" type="presOf" srcId="{E9C58832-1085-43F2-AD58-4A1047227167}" destId="{09B2DDAE-E46C-41A5-813F-A748A57082D3}" srcOrd="0" destOrd="0" presId="urn:microsoft.com/office/officeart/2005/8/layout/lProcess3"/>
    <dgm:cxn modelId="{93486722-95C0-4C08-9552-1BE22D2AFCDF}" type="presOf" srcId="{95AE161D-8D99-4193-B624-B61AB28173DF}" destId="{0A29B793-BBFC-4675-A3BD-A5E34BA96EEF}" srcOrd="0" destOrd="0" presId="urn:microsoft.com/office/officeart/2005/8/layout/lProcess3"/>
    <dgm:cxn modelId="{4D808C23-F54D-4A2A-B50A-C1DCE804600F}" type="presOf" srcId="{516AE520-697C-4126-BC30-358A847A2A1F}" destId="{9DFDF1EC-0AB3-4218-BF51-A7694F30C90A}" srcOrd="0" destOrd="0" presId="urn:microsoft.com/office/officeart/2005/8/layout/lProcess3"/>
    <dgm:cxn modelId="{5090AC23-F8A2-448B-B67C-6B1A251A3CA0}" type="presOf" srcId="{0B5BC13C-E929-4B22-B79A-10967840996D}" destId="{B61CBF6F-388A-4D23-9CBB-06E264CBA7F8}" srcOrd="0" destOrd="0" presId="urn:microsoft.com/office/officeart/2005/8/layout/lProcess3"/>
    <dgm:cxn modelId="{133C852D-08A1-4E66-9AFB-266DD9275351}" srcId="{A2B72482-95D6-47E1-B2AD-70017ECD976C}" destId="{0B5BC13C-E929-4B22-B79A-10967840996D}" srcOrd="2" destOrd="0" parTransId="{4C1ED898-5353-47DF-B7AA-1DE685724113}" sibTransId="{8D6F3BAE-6A83-48AC-AC5B-74A9D97E021C}"/>
    <dgm:cxn modelId="{E6A1823B-8AB0-415C-BC56-1464CF85A050}" type="presOf" srcId="{B3EF6D2B-13CC-4FE1-8A3B-5A1E0204E42E}" destId="{91423A1B-665A-427A-89B5-F5CF2D1D854F}" srcOrd="0" destOrd="0" presId="urn:microsoft.com/office/officeart/2005/8/layout/lProcess3"/>
    <dgm:cxn modelId="{A94F6244-D155-403B-9410-BC9F043B913F}" srcId="{C7769285-D6F8-4752-BC11-5887B2AB3C66}" destId="{62C1F7B7-0BAF-4ECC-BE55-0529917D81C4}" srcOrd="0" destOrd="0" parTransId="{F6002670-D2F4-4215-A0D9-B781B39ACDA1}" sibTransId="{C6857211-FF50-467B-B260-9A918BE3BFE5}"/>
    <dgm:cxn modelId="{8F51B165-1544-4993-82EB-787DF417DA3F}" type="presOf" srcId="{D70A87E7-5A48-4E9F-A806-6633134F3503}" destId="{E1B87465-5A60-4F7B-BD98-C9E5BD8B3CB3}" srcOrd="0" destOrd="0" presId="urn:microsoft.com/office/officeart/2005/8/layout/lProcess3"/>
    <dgm:cxn modelId="{FA235547-F6DC-4CD2-A13F-EC08B533E97B}" type="presOf" srcId="{06A85574-9FBE-4947-AA5C-1FA225B67AF0}" destId="{C520145D-35F3-4AF3-9A5D-FEA5577C4713}" srcOrd="0" destOrd="0" presId="urn:microsoft.com/office/officeart/2005/8/layout/lProcess3"/>
    <dgm:cxn modelId="{83198367-5B7B-440D-826B-E85C2BE70013}" srcId="{A2B72482-95D6-47E1-B2AD-70017ECD976C}" destId="{BA5D3DC6-5023-47ED-8ACB-E145782E9CCA}" srcOrd="0" destOrd="0" parTransId="{6CBF47C6-64A0-492C-988D-2A878A45BA26}" sibTransId="{FADDEFBF-E167-43BA-9F1E-C6B3280567A1}"/>
    <dgm:cxn modelId="{DB1E0669-50DA-49E1-A724-16FA41B6993A}" srcId="{B3EF6D2B-13CC-4FE1-8A3B-5A1E0204E42E}" destId="{F4057B58-3DD7-42A9-AF9E-17E2291E2667}" srcOrd="0" destOrd="0" parTransId="{F1CD20B9-1D94-414F-927A-FC3157088793}" sibTransId="{AC47A10F-1400-4986-9A0A-F535B2B99E77}"/>
    <dgm:cxn modelId="{26033A69-09F9-4F92-9F76-4ED1771E3F80}" srcId="{0411EE6E-2F3A-4CF1-9C46-A255152CE44A}" destId="{C7769285-D6F8-4752-BC11-5887B2AB3C66}" srcOrd="1" destOrd="0" parTransId="{042850D6-C356-40BD-930A-BE8662E728BF}" sibTransId="{AC738903-14A1-4762-B522-A4F8A6D8EED9}"/>
    <dgm:cxn modelId="{C5859F4B-A2CE-42C4-87EB-900D080DBF70}" type="presOf" srcId="{BAF494CD-35C3-4924-8701-850364D5FD55}" destId="{F7EA269E-8F64-4791-83D4-828FB943F71E}" srcOrd="0" destOrd="0" presId="urn:microsoft.com/office/officeart/2005/8/layout/lProcess3"/>
    <dgm:cxn modelId="{29B7884E-E702-47C7-A7CB-4F0A39673D7A}" srcId="{95AE161D-8D99-4193-B624-B61AB28173DF}" destId="{FD702E01-CC09-4490-8C4D-B68E991625BD}" srcOrd="0" destOrd="0" parTransId="{39491023-7CB1-47E1-8756-2C0DA7F7F4A3}" sibTransId="{6C5523DC-E994-4665-B143-B803F2F08961}"/>
    <dgm:cxn modelId="{A2BB8471-266E-4491-A54E-2F60EE3C172F}" srcId="{C7769285-D6F8-4752-BC11-5887B2AB3C66}" destId="{516AE520-697C-4126-BC30-358A847A2A1F}" srcOrd="1" destOrd="0" parTransId="{9E6805AE-D46D-456C-AFB9-C9412FFC9910}" sibTransId="{11AB3E56-BEFA-4D4B-9AC2-65A22E2CFADD}"/>
    <dgm:cxn modelId="{18985552-0307-4220-AB58-4C271D467C09}" type="presOf" srcId="{9156E4A2-6BD0-4ABE-BE82-690BF5F7A4C2}" destId="{29BDC3EA-535E-4BBB-828C-A425FC4779AC}" srcOrd="0" destOrd="0" presId="urn:microsoft.com/office/officeart/2005/8/layout/lProcess3"/>
    <dgm:cxn modelId="{1D06A272-D461-4775-A9D7-FCA50B04FA07}" srcId="{B3EF6D2B-13CC-4FE1-8A3B-5A1E0204E42E}" destId="{06A85574-9FBE-4947-AA5C-1FA225B67AF0}" srcOrd="1" destOrd="0" parTransId="{0AB4A508-DF49-4862-9F10-86359CBB538F}" sibTransId="{BD812E15-B312-4A62-AE8D-B1967F6BDFD7}"/>
    <dgm:cxn modelId="{C5283E59-06B7-4D93-B88E-2031FD1466DB}" srcId="{0411EE6E-2F3A-4CF1-9C46-A255152CE44A}" destId="{95AE161D-8D99-4193-B624-B61AB28173DF}" srcOrd="0" destOrd="0" parTransId="{A1CB1A8E-A0CB-4EED-8E06-AF9B35D77260}" sibTransId="{F1029753-4A79-40C9-9D72-A0A055829116}"/>
    <dgm:cxn modelId="{68FE5159-E858-4746-AF20-2B680A329E42}" srcId="{0411EE6E-2F3A-4CF1-9C46-A255152CE44A}" destId="{A2B72482-95D6-47E1-B2AD-70017ECD976C}" srcOrd="2" destOrd="0" parTransId="{4CADA756-0F6F-4750-95A8-A4CC3922E5A8}" sibTransId="{20E953D9-32EF-4751-9180-FF1873D4A290}"/>
    <dgm:cxn modelId="{7DCF1482-621F-4D19-BF04-1145119261C8}" srcId="{95AE161D-8D99-4193-B624-B61AB28173DF}" destId="{9156E4A2-6BD0-4ABE-BE82-690BF5F7A4C2}" srcOrd="3" destOrd="0" parTransId="{53E0FADC-572C-4911-947E-E7EF6E0041B7}" sibTransId="{08DB81CE-73B4-4BEE-8E28-D4F967DE5D6C}"/>
    <dgm:cxn modelId="{AC4D5D8E-E0F2-46C4-8F59-B699F193DBB5}" type="presOf" srcId="{630E8078-759E-4723-9A5A-3E782C380FBB}" destId="{5B810D65-104F-4FE6-BD86-EFCC26239775}" srcOrd="0" destOrd="0" presId="urn:microsoft.com/office/officeart/2005/8/layout/lProcess3"/>
    <dgm:cxn modelId="{9A677897-2D8D-4F40-B464-BB00C083DE8D}" srcId="{A2B72482-95D6-47E1-B2AD-70017ECD976C}" destId="{E13A1E28-8936-4F1A-A072-C31D33720F1E}" srcOrd="1" destOrd="0" parTransId="{9E514600-A384-4213-83B2-7A2BB8153874}" sibTransId="{6E17134A-36FD-4805-8C1D-C73D0BB09EAF}"/>
    <dgm:cxn modelId="{5D5BBBA3-D47C-434C-9CA4-ABCDCFAB110D}" type="presOf" srcId="{0411EE6E-2F3A-4CF1-9C46-A255152CE44A}" destId="{75B64579-686C-4918-A205-65A26838B25E}" srcOrd="0" destOrd="0" presId="urn:microsoft.com/office/officeart/2005/8/layout/lProcess3"/>
    <dgm:cxn modelId="{A35BFEAC-22CF-4080-892F-AF1D07FA22C2}" type="presOf" srcId="{E13A1E28-8936-4F1A-A072-C31D33720F1E}" destId="{ECA62F26-759F-490E-BC52-66D9A8BDE0C9}" srcOrd="0" destOrd="0" presId="urn:microsoft.com/office/officeart/2005/8/layout/lProcess3"/>
    <dgm:cxn modelId="{CB2620B1-6A1B-43C9-B433-65624F14064E}" type="presOf" srcId="{0409A9BB-A8A9-40D9-B598-16AA85D9EE83}" destId="{CC163A16-A43F-40F3-B250-C93DF4B97F4B}" srcOrd="0" destOrd="0" presId="urn:microsoft.com/office/officeart/2005/8/layout/lProcess3"/>
    <dgm:cxn modelId="{D0E990B2-87FB-4EEA-B35C-08D742BF835F}" type="presOf" srcId="{FD702E01-CC09-4490-8C4D-B68E991625BD}" destId="{9F1316AB-5786-44D4-96D7-46F138CF0788}" srcOrd="0" destOrd="0" presId="urn:microsoft.com/office/officeart/2005/8/layout/lProcess3"/>
    <dgm:cxn modelId="{A09849C4-4531-4B2C-853C-5B4FD1DC7906}" type="presOf" srcId="{BA5D3DC6-5023-47ED-8ACB-E145782E9CCA}" destId="{958FAC56-1916-493A-BB31-3199570C7EA6}" srcOrd="0" destOrd="0" presId="urn:microsoft.com/office/officeart/2005/8/layout/lProcess3"/>
    <dgm:cxn modelId="{B21A25C5-F124-4C57-BB07-0D2C6B521FB9}" srcId="{95AE161D-8D99-4193-B624-B61AB28173DF}" destId="{174FDEE9-E280-4A62-ADB8-AD36C7116ACB}" srcOrd="2" destOrd="0" parTransId="{980E14E5-835B-4CFB-9820-D7225CB14366}" sibTransId="{FD76C501-5EE1-49F4-A1CA-0D6E8D29F7FE}"/>
    <dgm:cxn modelId="{7E39C3D0-49ED-4F98-8EBD-46B79EF4C1E8}" type="presOf" srcId="{62C1F7B7-0BAF-4ECC-BE55-0529917D81C4}" destId="{40478707-D462-45A6-B1FA-3A9DBFB64207}" srcOrd="0" destOrd="0" presId="urn:microsoft.com/office/officeart/2005/8/layout/lProcess3"/>
    <dgm:cxn modelId="{1E3394D2-D26B-4567-8705-997ED8E4FBD2}" srcId="{0411EE6E-2F3A-4CF1-9C46-A255152CE44A}" destId="{B3EF6D2B-13CC-4FE1-8A3B-5A1E0204E42E}" srcOrd="3" destOrd="0" parTransId="{5C0A5919-53C7-4956-8D12-0F7CB9E17628}" sibTransId="{C82386E1-46AE-4A82-BB24-917496EF588C}"/>
    <dgm:cxn modelId="{61FDDEE0-DA37-4B9D-89B9-973E82F8A922}" srcId="{B3EF6D2B-13CC-4FE1-8A3B-5A1E0204E42E}" destId="{A98EAA3E-8521-4B26-8466-794C7629D01F}" srcOrd="3" destOrd="0" parTransId="{04E0EFCD-F28B-44FF-86EA-94F81D184D78}" sibTransId="{C8354E45-4E51-45C4-B98E-33C0BDFB3B4D}"/>
    <dgm:cxn modelId="{0F9CACED-BAF2-4C78-BBFB-B39FA0D82F82}" srcId="{C7769285-D6F8-4752-BC11-5887B2AB3C66}" destId="{E9C58832-1085-43F2-AD58-4A1047227167}" srcOrd="2" destOrd="0" parTransId="{BA2B48F2-62AA-41AC-80D1-8ED5ACFB7953}" sibTransId="{1CA42215-0749-4188-8DD4-4C1542700F55}"/>
    <dgm:cxn modelId="{527044FE-04CB-4741-A997-C9FDC1B96787}" srcId="{A2B72482-95D6-47E1-B2AD-70017ECD976C}" destId="{D70A87E7-5A48-4E9F-A806-6633134F3503}" srcOrd="3" destOrd="0" parTransId="{76C23400-F70C-41B0-8ADD-AFEDF6DD6F76}" sibTransId="{51486774-E5C0-4419-B049-20ABD67D1F62}"/>
    <dgm:cxn modelId="{0E2A25C9-3AD5-490E-B851-73330C51D01F}" type="presParOf" srcId="{75B64579-686C-4918-A205-65A26838B25E}" destId="{DBD35E6F-D9E4-49DB-99F6-253D645A7841}" srcOrd="0" destOrd="0" presId="urn:microsoft.com/office/officeart/2005/8/layout/lProcess3"/>
    <dgm:cxn modelId="{B7FCD3DD-1526-453C-B99E-08D950CD5E21}" type="presParOf" srcId="{DBD35E6F-D9E4-49DB-99F6-253D645A7841}" destId="{0A29B793-BBFC-4675-A3BD-A5E34BA96EEF}" srcOrd="0" destOrd="0" presId="urn:microsoft.com/office/officeart/2005/8/layout/lProcess3"/>
    <dgm:cxn modelId="{C9A081E6-8638-4525-87D0-B20DBB48FBA6}" type="presParOf" srcId="{DBD35E6F-D9E4-49DB-99F6-253D645A7841}" destId="{AD62F577-B50C-4B54-B5ED-FA8746F8284B}" srcOrd="1" destOrd="0" presId="urn:microsoft.com/office/officeart/2005/8/layout/lProcess3"/>
    <dgm:cxn modelId="{3454C3F1-AAFD-4ED7-B16D-537D0DF84679}" type="presParOf" srcId="{DBD35E6F-D9E4-49DB-99F6-253D645A7841}" destId="{9F1316AB-5786-44D4-96D7-46F138CF0788}" srcOrd="2" destOrd="0" presId="urn:microsoft.com/office/officeart/2005/8/layout/lProcess3"/>
    <dgm:cxn modelId="{6082B8F3-527E-42EE-BCB8-E5F2A8150EBC}" type="presParOf" srcId="{DBD35E6F-D9E4-49DB-99F6-253D645A7841}" destId="{FDC14403-C069-4F0D-9809-09C755C78710}" srcOrd="3" destOrd="0" presId="urn:microsoft.com/office/officeart/2005/8/layout/lProcess3"/>
    <dgm:cxn modelId="{11625EFF-49AC-474A-B1CC-89EB2D75C472}" type="presParOf" srcId="{DBD35E6F-D9E4-49DB-99F6-253D645A7841}" destId="{5B810D65-104F-4FE6-BD86-EFCC26239775}" srcOrd="4" destOrd="0" presId="urn:microsoft.com/office/officeart/2005/8/layout/lProcess3"/>
    <dgm:cxn modelId="{C3949ED4-8E6C-4F7D-A490-B78A37058395}" type="presParOf" srcId="{DBD35E6F-D9E4-49DB-99F6-253D645A7841}" destId="{8924875E-4C6F-421C-9752-73BBFE4D0072}" srcOrd="5" destOrd="0" presId="urn:microsoft.com/office/officeart/2005/8/layout/lProcess3"/>
    <dgm:cxn modelId="{D3DDE4FB-7DAE-4A29-B4D2-8EB5FB599D60}" type="presParOf" srcId="{DBD35E6F-D9E4-49DB-99F6-253D645A7841}" destId="{C8E2356F-1743-4E2F-8E3E-F6262264205B}" srcOrd="6" destOrd="0" presId="urn:microsoft.com/office/officeart/2005/8/layout/lProcess3"/>
    <dgm:cxn modelId="{0D6C09E5-2A37-4617-916A-87F12BB777E8}" type="presParOf" srcId="{DBD35E6F-D9E4-49DB-99F6-253D645A7841}" destId="{DCB3DA89-4C71-4C26-8051-F873A8D5A1D5}" srcOrd="7" destOrd="0" presId="urn:microsoft.com/office/officeart/2005/8/layout/lProcess3"/>
    <dgm:cxn modelId="{9C2E85D9-2ECA-4573-A38D-0787FF726825}" type="presParOf" srcId="{DBD35E6F-D9E4-49DB-99F6-253D645A7841}" destId="{29BDC3EA-535E-4BBB-828C-A425FC4779AC}" srcOrd="8" destOrd="0" presId="urn:microsoft.com/office/officeart/2005/8/layout/lProcess3"/>
    <dgm:cxn modelId="{A465CB8D-E81D-405A-A08A-FFA32FAEB2B4}" type="presParOf" srcId="{75B64579-686C-4918-A205-65A26838B25E}" destId="{D6E70386-6FA4-44BA-8C2B-2E3156A94DE8}" srcOrd="1" destOrd="0" presId="urn:microsoft.com/office/officeart/2005/8/layout/lProcess3"/>
    <dgm:cxn modelId="{1B3543F0-02BD-4EAC-AE44-50093ED952CB}" type="presParOf" srcId="{75B64579-686C-4918-A205-65A26838B25E}" destId="{1395ED45-F843-4E57-9B0A-0E3037E07580}" srcOrd="2" destOrd="0" presId="urn:microsoft.com/office/officeart/2005/8/layout/lProcess3"/>
    <dgm:cxn modelId="{792395BD-3A87-4D96-AB2D-964DAB100154}" type="presParOf" srcId="{1395ED45-F843-4E57-9B0A-0E3037E07580}" destId="{78A389AA-5608-48C8-AA63-1753E58C8518}" srcOrd="0" destOrd="0" presId="urn:microsoft.com/office/officeart/2005/8/layout/lProcess3"/>
    <dgm:cxn modelId="{1B3BFCD6-9C42-4F5C-AA96-68524923D8FD}" type="presParOf" srcId="{1395ED45-F843-4E57-9B0A-0E3037E07580}" destId="{81C94C5C-4B8B-4AFE-83A1-D37435E1E73F}" srcOrd="1" destOrd="0" presId="urn:microsoft.com/office/officeart/2005/8/layout/lProcess3"/>
    <dgm:cxn modelId="{80BED125-7606-4153-A833-F900F054830D}" type="presParOf" srcId="{1395ED45-F843-4E57-9B0A-0E3037E07580}" destId="{40478707-D462-45A6-B1FA-3A9DBFB64207}" srcOrd="2" destOrd="0" presId="urn:microsoft.com/office/officeart/2005/8/layout/lProcess3"/>
    <dgm:cxn modelId="{C96B2E34-C714-4E20-A19B-7C3BD94ECBA3}" type="presParOf" srcId="{1395ED45-F843-4E57-9B0A-0E3037E07580}" destId="{C827180E-181E-464F-94AC-0E938395D292}" srcOrd="3" destOrd="0" presId="urn:microsoft.com/office/officeart/2005/8/layout/lProcess3"/>
    <dgm:cxn modelId="{09462F9C-A2E5-47A7-9927-712529146201}" type="presParOf" srcId="{1395ED45-F843-4E57-9B0A-0E3037E07580}" destId="{9DFDF1EC-0AB3-4218-BF51-A7694F30C90A}" srcOrd="4" destOrd="0" presId="urn:microsoft.com/office/officeart/2005/8/layout/lProcess3"/>
    <dgm:cxn modelId="{D20D4B17-5E17-41EB-BB56-EBCF1FBD2AAF}" type="presParOf" srcId="{1395ED45-F843-4E57-9B0A-0E3037E07580}" destId="{CC578FD0-49F5-4F01-B2C8-849DAEA1D1D6}" srcOrd="5" destOrd="0" presId="urn:microsoft.com/office/officeart/2005/8/layout/lProcess3"/>
    <dgm:cxn modelId="{45427D62-1246-4164-BC87-5918A857BB76}" type="presParOf" srcId="{1395ED45-F843-4E57-9B0A-0E3037E07580}" destId="{09B2DDAE-E46C-41A5-813F-A748A57082D3}" srcOrd="6" destOrd="0" presId="urn:microsoft.com/office/officeart/2005/8/layout/lProcess3"/>
    <dgm:cxn modelId="{C970A96C-DFE5-4D94-9C99-B0206D2DA235}" type="presParOf" srcId="{1395ED45-F843-4E57-9B0A-0E3037E07580}" destId="{293D746E-9284-4C68-A946-38AF18EF538A}" srcOrd="7" destOrd="0" presId="urn:microsoft.com/office/officeart/2005/8/layout/lProcess3"/>
    <dgm:cxn modelId="{213125B8-0774-489A-95C4-38AEF7A541D7}" type="presParOf" srcId="{1395ED45-F843-4E57-9B0A-0E3037E07580}" destId="{CC163A16-A43F-40F3-B250-C93DF4B97F4B}" srcOrd="8" destOrd="0" presId="urn:microsoft.com/office/officeart/2005/8/layout/lProcess3"/>
    <dgm:cxn modelId="{DBB0B3F0-BA52-4621-9C57-FD0F1BAD08B7}" type="presParOf" srcId="{75B64579-686C-4918-A205-65A26838B25E}" destId="{F80FB78B-0DF4-433E-9412-0A5624C9F459}" srcOrd="3" destOrd="0" presId="urn:microsoft.com/office/officeart/2005/8/layout/lProcess3"/>
    <dgm:cxn modelId="{141F9FD9-0992-4575-827B-F41FEA00E218}" type="presParOf" srcId="{75B64579-686C-4918-A205-65A26838B25E}" destId="{B5FB0010-7676-4AA9-ACBE-98227998BD39}" srcOrd="4" destOrd="0" presId="urn:microsoft.com/office/officeart/2005/8/layout/lProcess3"/>
    <dgm:cxn modelId="{82D6057A-D4EE-4867-879E-1BE81CBB5BDB}" type="presParOf" srcId="{B5FB0010-7676-4AA9-ACBE-98227998BD39}" destId="{49641FDA-B918-4B72-95DA-6EED0E819D0C}" srcOrd="0" destOrd="0" presId="urn:microsoft.com/office/officeart/2005/8/layout/lProcess3"/>
    <dgm:cxn modelId="{9AFCAE76-5194-407E-8DFC-8D3CD6952BFC}" type="presParOf" srcId="{B5FB0010-7676-4AA9-ACBE-98227998BD39}" destId="{4A531B16-8A19-4C1A-B2BD-2B0DA79626AE}" srcOrd="1" destOrd="0" presId="urn:microsoft.com/office/officeart/2005/8/layout/lProcess3"/>
    <dgm:cxn modelId="{118C4932-9A78-4C93-91A5-84F3A95B5170}" type="presParOf" srcId="{B5FB0010-7676-4AA9-ACBE-98227998BD39}" destId="{958FAC56-1916-493A-BB31-3199570C7EA6}" srcOrd="2" destOrd="0" presId="urn:microsoft.com/office/officeart/2005/8/layout/lProcess3"/>
    <dgm:cxn modelId="{E241E219-4DAA-4216-9712-8195AD4B57B9}" type="presParOf" srcId="{B5FB0010-7676-4AA9-ACBE-98227998BD39}" destId="{8F9AF12D-EF38-42D5-8F5A-613092CE43F4}" srcOrd="3" destOrd="0" presId="urn:microsoft.com/office/officeart/2005/8/layout/lProcess3"/>
    <dgm:cxn modelId="{A7D6A078-FA7A-4318-B189-7F81D9FE0829}" type="presParOf" srcId="{B5FB0010-7676-4AA9-ACBE-98227998BD39}" destId="{ECA62F26-759F-490E-BC52-66D9A8BDE0C9}" srcOrd="4" destOrd="0" presId="urn:microsoft.com/office/officeart/2005/8/layout/lProcess3"/>
    <dgm:cxn modelId="{302F9764-E1B8-4D22-8432-54541E264F56}" type="presParOf" srcId="{B5FB0010-7676-4AA9-ACBE-98227998BD39}" destId="{91A934AC-2BCB-499D-9E9B-1B7ACBBDB52D}" srcOrd="5" destOrd="0" presId="urn:microsoft.com/office/officeart/2005/8/layout/lProcess3"/>
    <dgm:cxn modelId="{6F286FA8-54B2-461C-B15C-BAD3B4CBAED9}" type="presParOf" srcId="{B5FB0010-7676-4AA9-ACBE-98227998BD39}" destId="{B61CBF6F-388A-4D23-9CBB-06E264CBA7F8}" srcOrd="6" destOrd="0" presId="urn:microsoft.com/office/officeart/2005/8/layout/lProcess3"/>
    <dgm:cxn modelId="{1D3DC27E-F993-4DF6-A531-080710D19BDD}" type="presParOf" srcId="{B5FB0010-7676-4AA9-ACBE-98227998BD39}" destId="{53594074-FEC9-424E-B6CE-7EBE9431E828}" srcOrd="7" destOrd="0" presId="urn:microsoft.com/office/officeart/2005/8/layout/lProcess3"/>
    <dgm:cxn modelId="{D71585CF-DD9A-47CC-B7DB-4774CFFBABD9}" type="presParOf" srcId="{B5FB0010-7676-4AA9-ACBE-98227998BD39}" destId="{E1B87465-5A60-4F7B-BD98-C9E5BD8B3CB3}" srcOrd="8" destOrd="0" presId="urn:microsoft.com/office/officeart/2005/8/layout/lProcess3"/>
    <dgm:cxn modelId="{395759FE-3341-4793-91BE-360ACB7BB85C}" type="presParOf" srcId="{75B64579-686C-4918-A205-65A26838B25E}" destId="{79975F70-9CE5-4DA3-8656-8629E727B5C2}" srcOrd="5" destOrd="0" presId="urn:microsoft.com/office/officeart/2005/8/layout/lProcess3"/>
    <dgm:cxn modelId="{D291B5B8-89AE-4318-83E0-018A9FE08249}" type="presParOf" srcId="{75B64579-686C-4918-A205-65A26838B25E}" destId="{95EC5ED8-32BD-4E3A-B99C-1B8EA71EA7EA}" srcOrd="6" destOrd="0" presId="urn:microsoft.com/office/officeart/2005/8/layout/lProcess3"/>
    <dgm:cxn modelId="{9B038A41-3659-40BC-88C8-05517B0BD273}" type="presParOf" srcId="{95EC5ED8-32BD-4E3A-B99C-1B8EA71EA7EA}" destId="{91423A1B-665A-427A-89B5-F5CF2D1D854F}" srcOrd="0" destOrd="0" presId="urn:microsoft.com/office/officeart/2005/8/layout/lProcess3"/>
    <dgm:cxn modelId="{88EC9C03-28F7-47BB-92EC-7DD745CB1477}" type="presParOf" srcId="{95EC5ED8-32BD-4E3A-B99C-1B8EA71EA7EA}" destId="{185E47DF-EA43-4E70-92BE-C456520A46EB}" srcOrd="1" destOrd="0" presId="urn:microsoft.com/office/officeart/2005/8/layout/lProcess3"/>
    <dgm:cxn modelId="{B912D348-63DA-45AF-9AAE-9A538E39456F}" type="presParOf" srcId="{95EC5ED8-32BD-4E3A-B99C-1B8EA71EA7EA}" destId="{D1407A61-BF30-4E7B-A174-B827F008D829}" srcOrd="2" destOrd="0" presId="urn:microsoft.com/office/officeart/2005/8/layout/lProcess3"/>
    <dgm:cxn modelId="{2C7F2996-F0E4-483C-A1FB-C3BE6A6D2E46}" type="presParOf" srcId="{95EC5ED8-32BD-4E3A-B99C-1B8EA71EA7EA}" destId="{ECA94FDA-73DA-43F6-AA7A-7A9525FEB943}" srcOrd="3" destOrd="0" presId="urn:microsoft.com/office/officeart/2005/8/layout/lProcess3"/>
    <dgm:cxn modelId="{2B042061-0AA9-42ED-ADEF-927B5EAE8932}" type="presParOf" srcId="{95EC5ED8-32BD-4E3A-B99C-1B8EA71EA7EA}" destId="{C520145D-35F3-4AF3-9A5D-FEA5577C4713}" srcOrd="4" destOrd="0" presId="urn:microsoft.com/office/officeart/2005/8/layout/lProcess3"/>
    <dgm:cxn modelId="{D840EFC6-C81E-48CB-928A-0DA7CC5F02D3}" type="presParOf" srcId="{95EC5ED8-32BD-4E3A-B99C-1B8EA71EA7EA}" destId="{D3C509AE-AF66-4208-85D2-D9CBA2606946}" srcOrd="5" destOrd="0" presId="urn:microsoft.com/office/officeart/2005/8/layout/lProcess3"/>
    <dgm:cxn modelId="{8CC5180A-5BEF-46D8-90B8-D51DD90543FA}" type="presParOf" srcId="{95EC5ED8-32BD-4E3A-B99C-1B8EA71EA7EA}" destId="{F7EA269E-8F64-4791-83D4-828FB943F71E}" srcOrd="6" destOrd="0" presId="urn:microsoft.com/office/officeart/2005/8/layout/lProcess3"/>
    <dgm:cxn modelId="{89276402-00C3-455E-8FD2-A9E7007F9B81}" type="presParOf" srcId="{95EC5ED8-32BD-4E3A-B99C-1B8EA71EA7EA}" destId="{3F7DBD18-BEF2-445B-9137-045B60FC2F1F}" srcOrd="7" destOrd="0" presId="urn:microsoft.com/office/officeart/2005/8/layout/lProcess3"/>
    <dgm:cxn modelId="{2D555CC2-1462-47BF-BBB0-4708B596E684}" type="presParOf" srcId="{95EC5ED8-32BD-4E3A-B99C-1B8EA71EA7EA}" destId="{19F3913F-0737-43C0-90AB-D3E945B6102F}" srcOrd="8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37C78A2D-91B2-4FA5-A165-23371A85712D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</dgm:pt>
    <dgm:pt modelId="{6E56CB7E-6E1B-490B-99E1-F4676087EC6E}">
      <dgm:prSet phldrT="[Texte]" custT="1"/>
      <dgm:spPr/>
      <dgm:t>
        <a:bodyPr/>
        <a:lstStyle/>
        <a:p>
          <a:pPr algn="l"/>
          <a:r>
            <a:rPr lang="fr-FR" sz="1400" b="0" u="none" dirty="0"/>
            <a:t>Contexte</a:t>
          </a:r>
        </a:p>
      </dgm:t>
    </dgm:pt>
    <dgm:pt modelId="{39C584F0-CCB1-4C49-B3B4-E5B0C52DD6AF}" type="par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F236811C-8142-45EC-B78F-16A1284E4AF5}" type="sib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8E062B34-919C-4361-89E3-3402FC4D484D}">
      <dgm:prSet phldrT="[Texte]" custT="1"/>
      <dgm:spPr/>
      <dgm:t>
        <a:bodyPr/>
        <a:lstStyle/>
        <a:p>
          <a:pPr algn="l"/>
          <a:r>
            <a:rPr lang="fr-FR" sz="1400" dirty="0"/>
            <a:t>Rappel 22/23</a:t>
          </a:r>
        </a:p>
      </dgm:t>
    </dgm:pt>
    <dgm:pt modelId="{0C55BC0E-13E7-4BF4-89E6-8C828188F1A0}" type="parTrans" cxnId="{22704FA4-996A-4299-BBD6-3B0C95B42B80}">
      <dgm:prSet/>
      <dgm:spPr/>
      <dgm:t>
        <a:bodyPr/>
        <a:lstStyle/>
        <a:p>
          <a:pPr algn="l"/>
          <a:endParaRPr lang="fr-FR" sz="1400"/>
        </a:p>
      </dgm:t>
    </dgm:pt>
    <dgm:pt modelId="{3FEEEC9F-79B1-4946-A86C-A9B5ADE4FFDC}" type="sibTrans" cxnId="{22704FA4-996A-4299-BBD6-3B0C95B42B80}">
      <dgm:prSet/>
      <dgm:spPr/>
      <dgm:t>
        <a:bodyPr/>
        <a:lstStyle/>
        <a:p>
          <a:pPr algn="l"/>
          <a:endParaRPr lang="fr-FR" sz="1400"/>
        </a:p>
      </dgm:t>
    </dgm:pt>
    <dgm:pt modelId="{86B8EBE6-9A7E-4796-A194-B3A6C6C013D3}">
      <dgm:prSet phldrT="[Texte]" custT="1"/>
      <dgm:spPr/>
      <dgm:t>
        <a:bodyPr/>
        <a:lstStyle/>
        <a:p>
          <a:pPr algn="l"/>
          <a:r>
            <a:rPr lang="fr-FR" sz="1400" dirty="0"/>
            <a:t>Définitions</a:t>
          </a:r>
        </a:p>
      </dgm:t>
    </dgm:pt>
    <dgm:pt modelId="{0E8FC962-0D6F-4CB4-855A-7336DAE92B85}" type="par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C2260167-EAE3-4252-8811-222444104FB6}" type="sib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8B8388F0-2C11-4BE5-94D4-82F537E18BC9}">
      <dgm:prSet phldrT="[Texte]" custT="1"/>
      <dgm:spPr/>
      <dgm:t>
        <a:bodyPr/>
        <a:lstStyle/>
        <a:p>
          <a:pPr algn="l"/>
          <a:r>
            <a:rPr lang="fr-FR" sz="1400" dirty="0"/>
            <a:t>RDL</a:t>
          </a:r>
        </a:p>
      </dgm:t>
    </dgm:pt>
    <dgm:pt modelId="{B17A4D5D-1835-4D47-A474-1C4159985563}" type="par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E48F0BF0-F790-4056-AD0C-8B96EFFE5A75}" type="sib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5BDF0EEA-DAEB-4860-9302-EE2958EFD8D6}">
      <dgm:prSet phldrT="[Texte]" custT="1"/>
      <dgm:spPr/>
      <dgm:t>
        <a:bodyPr/>
        <a:lstStyle/>
        <a:p>
          <a:pPr algn="l"/>
          <a:r>
            <a:rPr lang="fr-FR" sz="1400" dirty="0"/>
            <a:t>Objet d’étude</a:t>
          </a:r>
        </a:p>
      </dgm:t>
    </dgm:pt>
    <dgm:pt modelId="{7F28516C-9020-49B3-AD6B-582429ECA2F9}" type="par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D5D4C488-ACEB-4154-A381-DFAAE3D6AE2F}" type="sib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0AEC29CD-7DDB-45E8-B8E2-DEB727E83A78}">
      <dgm:prSet phldrT="[Texte]" custT="1"/>
      <dgm:spPr/>
      <dgm:t>
        <a:bodyPr/>
        <a:lstStyle/>
        <a:p>
          <a:pPr algn="l"/>
          <a:r>
            <a:rPr lang="fr-FR" sz="1400" dirty="0"/>
            <a:t>Méthodologie</a:t>
          </a:r>
        </a:p>
      </dgm:t>
    </dgm:pt>
    <dgm:pt modelId="{57728449-27C9-4488-9354-5C218F529E37}" type="par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1E7A4270-A6EA-48FF-90ED-65F66C068E25}" type="sib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618200B5-C9C3-4492-B0CC-0452F4F4288E}">
      <dgm:prSet custT="1"/>
      <dgm:spPr/>
      <dgm:t>
        <a:bodyPr/>
        <a:lstStyle/>
        <a:p>
          <a:pPr algn="l"/>
          <a:r>
            <a:rPr lang="fr-FR" sz="1400" dirty="0"/>
            <a:t>Théorie</a:t>
          </a:r>
        </a:p>
      </dgm:t>
    </dgm:pt>
    <dgm:pt modelId="{7F7D06F0-BCE8-47F8-B5AB-58BB1565FB1F}" type="par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FCDF81B7-DCF3-45CC-97CB-B492F7AD114D}" type="sib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E42408DD-1833-4085-A3B7-D0D9FDF9606E}">
      <dgm:prSet custT="1"/>
      <dgm:spPr/>
      <dgm:t>
        <a:bodyPr/>
        <a:lstStyle/>
        <a:p>
          <a:pPr algn="l"/>
          <a:r>
            <a:rPr lang="fr-FR" sz="1400" b="1" u="sng" dirty="0"/>
            <a:t>Résultats</a:t>
          </a:r>
        </a:p>
      </dgm:t>
    </dgm:pt>
    <dgm:pt modelId="{F7988F0B-FF08-452F-9F34-C6FDA983BF08}" type="par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7D0DCD27-0A35-4EC3-9E64-E5968641E76A}" type="sib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29A21ED5-A614-4128-B116-5F6EDB6E19FA}">
      <dgm:prSet custT="1"/>
      <dgm:spPr/>
      <dgm:t>
        <a:bodyPr/>
        <a:lstStyle/>
        <a:p>
          <a:pPr algn="l"/>
          <a:r>
            <a:rPr lang="fr-FR" sz="1400" dirty="0"/>
            <a:t>Perspectives</a:t>
          </a:r>
        </a:p>
      </dgm:t>
    </dgm:pt>
    <dgm:pt modelId="{9DFE98C4-355D-460E-BF32-8A9F3C8F8D69}" type="parTrans" cxnId="{8479AB09-EED5-450E-A9A0-DD35034B03A1}">
      <dgm:prSet/>
      <dgm:spPr/>
      <dgm:t>
        <a:bodyPr/>
        <a:lstStyle/>
        <a:p>
          <a:pPr algn="l"/>
          <a:endParaRPr lang="fr-FR" sz="1400"/>
        </a:p>
      </dgm:t>
    </dgm:pt>
    <dgm:pt modelId="{AA0B6EB5-2C59-4D47-8373-675ECDC3419B}" type="sibTrans" cxnId="{8479AB09-EED5-450E-A9A0-DD35034B03A1}">
      <dgm:prSet/>
      <dgm:spPr/>
      <dgm:t>
        <a:bodyPr/>
        <a:lstStyle/>
        <a:p>
          <a:pPr algn="l"/>
          <a:endParaRPr lang="fr-FR" sz="1400"/>
        </a:p>
      </dgm:t>
    </dgm:pt>
    <dgm:pt modelId="{B8C48424-2D69-4718-A315-7E6260EF53DE}">
      <dgm:prSet custT="1"/>
      <dgm:spPr/>
      <dgm:t>
        <a:bodyPr/>
        <a:lstStyle/>
        <a:p>
          <a:pPr algn="l"/>
          <a:r>
            <a:rPr lang="fr-FR" sz="1400" dirty="0"/>
            <a:t>Autres activités</a:t>
          </a:r>
        </a:p>
      </dgm:t>
    </dgm:pt>
    <dgm:pt modelId="{133D0F04-9264-4C50-BA6E-C37E6925F8EE}" type="parTrans" cxnId="{934A44EB-67FB-4A3A-AEA7-366D05A7957A}">
      <dgm:prSet/>
      <dgm:spPr/>
      <dgm:t>
        <a:bodyPr/>
        <a:lstStyle/>
        <a:p>
          <a:pPr algn="l"/>
          <a:endParaRPr lang="fr-FR" sz="1400"/>
        </a:p>
      </dgm:t>
    </dgm:pt>
    <dgm:pt modelId="{26B6F4CA-B0E1-4AC7-BB87-615F8D40D303}" type="sibTrans" cxnId="{934A44EB-67FB-4A3A-AEA7-366D05A7957A}">
      <dgm:prSet/>
      <dgm:spPr/>
      <dgm:t>
        <a:bodyPr/>
        <a:lstStyle/>
        <a:p>
          <a:pPr algn="l"/>
          <a:endParaRPr lang="fr-FR" sz="1400"/>
        </a:p>
      </dgm:t>
    </dgm:pt>
    <dgm:pt modelId="{87A72B56-63FD-4F5C-8127-2AB461466590}" type="pres">
      <dgm:prSet presAssocID="{37C78A2D-91B2-4FA5-A165-23371A85712D}" presName="Name0" presStyleCnt="0">
        <dgm:presLayoutVars>
          <dgm:dir/>
          <dgm:resizeHandles val="exact"/>
        </dgm:presLayoutVars>
      </dgm:prSet>
      <dgm:spPr/>
    </dgm:pt>
    <dgm:pt modelId="{B72FDE16-CB05-4937-AC8C-96F70F7FDAE7}" type="pres">
      <dgm:prSet presAssocID="{6E56CB7E-6E1B-490B-99E1-F4676087EC6E}" presName="parTxOnly" presStyleLbl="node1" presStyleIdx="0" presStyleCnt="10" custScaleX="53092">
        <dgm:presLayoutVars>
          <dgm:bulletEnabled val="1"/>
        </dgm:presLayoutVars>
      </dgm:prSet>
      <dgm:spPr/>
    </dgm:pt>
    <dgm:pt modelId="{33DEAB44-E703-4AAA-8CE3-DAFAFE964C87}" type="pres">
      <dgm:prSet presAssocID="{F236811C-8142-45EC-B78F-16A1284E4AF5}" presName="parSpace" presStyleCnt="0"/>
      <dgm:spPr/>
    </dgm:pt>
    <dgm:pt modelId="{F05B36A1-9276-4FB8-A625-EE7765E0173D}" type="pres">
      <dgm:prSet presAssocID="{8E062B34-919C-4361-89E3-3402FC4D484D}" presName="parTxOnly" presStyleLbl="node1" presStyleIdx="1" presStyleCnt="10" custScaleX="73554">
        <dgm:presLayoutVars>
          <dgm:bulletEnabled val="1"/>
        </dgm:presLayoutVars>
      </dgm:prSet>
      <dgm:spPr/>
    </dgm:pt>
    <dgm:pt modelId="{18037E02-DCE7-432D-B97E-F5552DC5E973}" type="pres">
      <dgm:prSet presAssocID="{3FEEEC9F-79B1-4946-A86C-A9B5ADE4FFDC}" presName="parSpace" presStyleCnt="0"/>
      <dgm:spPr/>
    </dgm:pt>
    <dgm:pt modelId="{F15C47DC-E696-4BAE-A53D-7619F78D6199}" type="pres">
      <dgm:prSet presAssocID="{86B8EBE6-9A7E-4796-A194-B3A6C6C013D3}" presName="parTxOnly" presStyleLbl="node1" presStyleIdx="2" presStyleCnt="10" custScaleX="67163">
        <dgm:presLayoutVars>
          <dgm:bulletEnabled val="1"/>
        </dgm:presLayoutVars>
      </dgm:prSet>
      <dgm:spPr/>
    </dgm:pt>
    <dgm:pt modelId="{B187E88E-2F85-4810-84A1-D3E1B9A93D12}" type="pres">
      <dgm:prSet presAssocID="{C2260167-EAE3-4252-8811-222444104FB6}" presName="parSpace" presStyleCnt="0"/>
      <dgm:spPr/>
    </dgm:pt>
    <dgm:pt modelId="{B2509D45-22E2-4C0A-9158-45183AC7EA33}" type="pres">
      <dgm:prSet presAssocID="{8B8388F0-2C11-4BE5-94D4-82F537E18BC9}" presName="parTxOnly" presStyleLbl="node1" presStyleIdx="3" presStyleCnt="10" custScaleX="42797">
        <dgm:presLayoutVars>
          <dgm:bulletEnabled val="1"/>
        </dgm:presLayoutVars>
      </dgm:prSet>
      <dgm:spPr/>
    </dgm:pt>
    <dgm:pt modelId="{256E8FFB-6A78-4E80-9E6E-EC22F2EE49C3}" type="pres">
      <dgm:prSet presAssocID="{E48F0BF0-F790-4056-AD0C-8B96EFFE5A75}" presName="parSpace" presStyleCnt="0"/>
      <dgm:spPr/>
    </dgm:pt>
    <dgm:pt modelId="{B6A834EA-98A6-4C18-BFDB-639B096F5625}" type="pres">
      <dgm:prSet presAssocID="{5BDF0EEA-DAEB-4860-9302-EE2958EFD8D6}" presName="parTxOnly" presStyleLbl="node1" presStyleIdx="4" presStyleCnt="10" custScaleX="85067">
        <dgm:presLayoutVars>
          <dgm:bulletEnabled val="1"/>
        </dgm:presLayoutVars>
      </dgm:prSet>
      <dgm:spPr/>
    </dgm:pt>
    <dgm:pt modelId="{9F530C14-8BD0-491B-958E-6789E77ACD63}" type="pres">
      <dgm:prSet presAssocID="{D5D4C488-ACEB-4154-A381-DFAAE3D6AE2F}" presName="parSpace" presStyleCnt="0"/>
      <dgm:spPr/>
    </dgm:pt>
    <dgm:pt modelId="{AE5106E6-8505-4090-8462-1C5CE90644D8}" type="pres">
      <dgm:prSet presAssocID="{618200B5-C9C3-4492-B0CC-0452F4F4288E}" presName="parTxOnly" presStyleLbl="node1" presStyleIdx="5" presStyleCnt="10" custScaleX="66143">
        <dgm:presLayoutVars>
          <dgm:bulletEnabled val="1"/>
        </dgm:presLayoutVars>
      </dgm:prSet>
      <dgm:spPr/>
    </dgm:pt>
    <dgm:pt modelId="{A35BEB14-CD1E-4FF5-AF37-E9FD74474109}" type="pres">
      <dgm:prSet presAssocID="{FCDF81B7-DCF3-45CC-97CB-B492F7AD114D}" presName="parSpace" presStyleCnt="0"/>
      <dgm:spPr/>
    </dgm:pt>
    <dgm:pt modelId="{A456D0AF-C2F3-4157-8223-A409E934801B}" type="pres">
      <dgm:prSet presAssocID="{0AEC29CD-7DDB-45E8-B8E2-DEB727E83A78}" presName="parTxOnly" presStyleLbl="node1" presStyleIdx="6" presStyleCnt="10" custScaleX="85285">
        <dgm:presLayoutVars>
          <dgm:bulletEnabled val="1"/>
        </dgm:presLayoutVars>
      </dgm:prSet>
      <dgm:spPr/>
    </dgm:pt>
    <dgm:pt modelId="{FADB969E-12C8-4AA5-BC4C-0333A7E6ABC7}" type="pres">
      <dgm:prSet presAssocID="{1E7A4270-A6EA-48FF-90ED-65F66C068E25}" presName="parSpace" presStyleCnt="0"/>
      <dgm:spPr/>
    </dgm:pt>
    <dgm:pt modelId="{54B47C31-18BE-4987-B2C3-4B67BFE5DBAF}" type="pres">
      <dgm:prSet presAssocID="{E42408DD-1833-4085-A3B7-D0D9FDF9606E}" presName="parTxOnly" presStyleLbl="node1" presStyleIdx="7" presStyleCnt="10" custScaleX="65004">
        <dgm:presLayoutVars>
          <dgm:bulletEnabled val="1"/>
        </dgm:presLayoutVars>
      </dgm:prSet>
      <dgm:spPr/>
    </dgm:pt>
    <dgm:pt modelId="{21254DE0-4046-4F2E-8855-A90F43A3E051}" type="pres">
      <dgm:prSet presAssocID="{7D0DCD27-0A35-4EC3-9E64-E5968641E76A}" presName="parSpace" presStyleCnt="0"/>
      <dgm:spPr/>
    </dgm:pt>
    <dgm:pt modelId="{68A5BE87-EAF2-49EF-952A-CD7F08C830FF}" type="pres">
      <dgm:prSet presAssocID="{29A21ED5-A614-4128-B116-5F6EDB6E19FA}" presName="parTxOnly" presStyleLbl="node1" presStyleIdx="8" presStyleCnt="10" custScaleX="65707">
        <dgm:presLayoutVars>
          <dgm:bulletEnabled val="1"/>
        </dgm:presLayoutVars>
      </dgm:prSet>
      <dgm:spPr/>
    </dgm:pt>
    <dgm:pt modelId="{D43DCD63-B1AB-4210-819A-CC80BC96F072}" type="pres">
      <dgm:prSet presAssocID="{AA0B6EB5-2C59-4D47-8373-675ECDC3419B}" presName="parSpace" presStyleCnt="0"/>
      <dgm:spPr/>
    </dgm:pt>
    <dgm:pt modelId="{F5ADE12B-77E1-4AF2-8F78-965A82C3B5E3}" type="pres">
      <dgm:prSet presAssocID="{B8C48424-2D69-4718-A315-7E6260EF53DE}" presName="parTxOnly" presStyleLbl="node1" presStyleIdx="9" presStyleCnt="10" custScaleX="85468" custLinFactNeighborX="767" custLinFactNeighborY="6689">
        <dgm:presLayoutVars>
          <dgm:bulletEnabled val="1"/>
        </dgm:presLayoutVars>
      </dgm:prSet>
      <dgm:spPr/>
    </dgm:pt>
  </dgm:ptLst>
  <dgm:cxnLst>
    <dgm:cxn modelId="{1C5B1407-E8C8-46E6-ABF2-162E687D99CB}" type="presOf" srcId="{E42408DD-1833-4085-A3B7-D0D9FDF9606E}" destId="{54B47C31-18BE-4987-B2C3-4B67BFE5DBAF}" srcOrd="0" destOrd="0" presId="urn:microsoft.com/office/officeart/2005/8/layout/hChevron3"/>
    <dgm:cxn modelId="{8479AB09-EED5-450E-A9A0-DD35034B03A1}" srcId="{37C78A2D-91B2-4FA5-A165-23371A85712D}" destId="{29A21ED5-A614-4128-B116-5F6EDB6E19FA}" srcOrd="8" destOrd="0" parTransId="{9DFE98C4-355D-460E-BF32-8A9F3C8F8D69}" sibTransId="{AA0B6EB5-2C59-4D47-8373-675ECDC3419B}"/>
    <dgm:cxn modelId="{19624D0A-3B61-44B0-9A2D-3B50DD163213}" type="presOf" srcId="{86B8EBE6-9A7E-4796-A194-B3A6C6C013D3}" destId="{F15C47DC-E696-4BAE-A53D-7619F78D6199}" srcOrd="0" destOrd="0" presId="urn:microsoft.com/office/officeart/2005/8/layout/hChevron3"/>
    <dgm:cxn modelId="{87F77821-00C5-4713-B222-F276053319AD}" type="presOf" srcId="{5BDF0EEA-DAEB-4860-9302-EE2958EFD8D6}" destId="{B6A834EA-98A6-4C18-BFDB-639B096F5625}" srcOrd="0" destOrd="0" presId="urn:microsoft.com/office/officeart/2005/8/layout/hChevron3"/>
    <dgm:cxn modelId="{0036CA24-28F6-4A18-A5F4-9C78A66BD303}" srcId="{37C78A2D-91B2-4FA5-A165-23371A85712D}" destId="{6E56CB7E-6E1B-490B-99E1-F4676087EC6E}" srcOrd="0" destOrd="0" parTransId="{39C584F0-CCB1-4C49-B3B4-E5B0C52DD6AF}" sibTransId="{F236811C-8142-45EC-B78F-16A1284E4AF5}"/>
    <dgm:cxn modelId="{25707473-0730-41EA-8396-7D40A2A99E8F}" srcId="{37C78A2D-91B2-4FA5-A165-23371A85712D}" destId="{5BDF0EEA-DAEB-4860-9302-EE2958EFD8D6}" srcOrd="4" destOrd="0" parTransId="{7F28516C-9020-49B3-AD6B-582429ECA2F9}" sibTransId="{D5D4C488-ACEB-4154-A381-DFAAE3D6AE2F}"/>
    <dgm:cxn modelId="{A4E59854-3250-490C-8DAE-BECDF28048DA}" srcId="{37C78A2D-91B2-4FA5-A165-23371A85712D}" destId="{8B8388F0-2C11-4BE5-94D4-82F537E18BC9}" srcOrd="3" destOrd="0" parTransId="{B17A4D5D-1835-4D47-A474-1C4159985563}" sibTransId="{E48F0BF0-F790-4056-AD0C-8B96EFFE5A75}"/>
    <dgm:cxn modelId="{2430127A-6202-4462-B6DB-A16694DF0448}" type="presOf" srcId="{6E56CB7E-6E1B-490B-99E1-F4676087EC6E}" destId="{B72FDE16-CB05-4937-AC8C-96F70F7FDAE7}" srcOrd="0" destOrd="0" presId="urn:microsoft.com/office/officeart/2005/8/layout/hChevron3"/>
    <dgm:cxn modelId="{13F27C81-8FBD-4586-B730-E8D3F06BB5BB}" type="presOf" srcId="{0AEC29CD-7DDB-45E8-B8E2-DEB727E83A78}" destId="{A456D0AF-C2F3-4157-8223-A409E934801B}" srcOrd="0" destOrd="0" presId="urn:microsoft.com/office/officeart/2005/8/layout/hChevron3"/>
    <dgm:cxn modelId="{F4D42188-AAAD-4D20-91B8-4350E1C43238}" type="presOf" srcId="{37C78A2D-91B2-4FA5-A165-23371A85712D}" destId="{87A72B56-63FD-4F5C-8127-2AB461466590}" srcOrd="0" destOrd="0" presId="urn:microsoft.com/office/officeart/2005/8/layout/hChevron3"/>
    <dgm:cxn modelId="{09363789-4C79-4E48-878F-319B80E26AA1}" type="presOf" srcId="{618200B5-C9C3-4492-B0CC-0452F4F4288E}" destId="{AE5106E6-8505-4090-8462-1C5CE90644D8}" srcOrd="0" destOrd="0" presId="urn:microsoft.com/office/officeart/2005/8/layout/hChevron3"/>
    <dgm:cxn modelId="{316C238F-E94B-40D0-8C07-3615A6FDAC86}" type="presOf" srcId="{8E062B34-919C-4361-89E3-3402FC4D484D}" destId="{F05B36A1-9276-4FB8-A625-EE7765E0173D}" srcOrd="0" destOrd="0" presId="urn:microsoft.com/office/officeart/2005/8/layout/hChevron3"/>
    <dgm:cxn modelId="{56249691-40BA-4B7D-9B12-159053BA671C}" type="presOf" srcId="{8B8388F0-2C11-4BE5-94D4-82F537E18BC9}" destId="{B2509D45-22E2-4C0A-9158-45183AC7EA33}" srcOrd="0" destOrd="0" presId="urn:microsoft.com/office/officeart/2005/8/layout/hChevron3"/>
    <dgm:cxn modelId="{01F3EA94-CFB9-4B58-A4F6-E279DFA9B7FC}" srcId="{37C78A2D-91B2-4FA5-A165-23371A85712D}" destId="{E42408DD-1833-4085-A3B7-D0D9FDF9606E}" srcOrd="7" destOrd="0" parTransId="{F7988F0B-FF08-452F-9F34-C6FDA983BF08}" sibTransId="{7D0DCD27-0A35-4EC3-9E64-E5968641E76A}"/>
    <dgm:cxn modelId="{22704FA4-996A-4299-BBD6-3B0C95B42B80}" srcId="{37C78A2D-91B2-4FA5-A165-23371A85712D}" destId="{8E062B34-919C-4361-89E3-3402FC4D484D}" srcOrd="1" destOrd="0" parTransId="{0C55BC0E-13E7-4BF4-89E6-8C828188F1A0}" sibTransId="{3FEEEC9F-79B1-4946-A86C-A9B5ADE4FFDC}"/>
    <dgm:cxn modelId="{557A20A7-7F92-4085-A7E4-3FEAF0632F96}" srcId="{37C78A2D-91B2-4FA5-A165-23371A85712D}" destId="{0AEC29CD-7DDB-45E8-B8E2-DEB727E83A78}" srcOrd="6" destOrd="0" parTransId="{57728449-27C9-4488-9354-5C218F529E37}" sibTransId="{1E7A4270-A6EA-48FF-90ED-65F66C068E25}"/>
    <dgm:cxn modelId="{58788DAE-C5F0-475D-9622-7C454E1B3619}" type="presOf" srcId="{B8C48424-2D69-4718-A315-7E6260EF53DE}" destId="{F5ADE12B-77E1-4AF2-8F78-965A82C3B5E3}" srcOrd="0" destOrd="0" presId="urn:microsoft.com/office/officeart/2005/8/layout/hChevron3"/>
    <dgm:cxn modelId="{03E83FC3-77D3-4D70-B920-6A4FF2D89178}" srcId="{37C78A2D-91B2-4FA5-A165-23371A85712D}" destId="{618200B5-C9C3-4492-B0CC-0452F4F4288E}" srcOrd="5" destOrd="0" parTransId="{7F7D06F0-BCE8-47F8-B5AB-58BB1565FB1F}" sibTransId="{FCDF81B7-DCF3-45CC-97CB-B492F7AD114D}"/>
    <dgm:cxn modelId="{432CBAD7-4A6C-4BA9-B242-1682DAB0D77A}" type="presOf" srcId="{29A21ED5-A614-4128-B116-5F6EDB6E19FA}" destId="{68A5BE87-EAF2-49EF-952A-CD7F08C830FF}" srcOrd="0" destOrd="0" presId="urn:microsoft.com/office/officeart/2005/8/layout/hChevron3"/>
    <dgm:cxn modelId="{934A44EB-67FB-4A3A-AEA7-366D05A7957A}" srcId="{37C78A2D-91B2-4FA5-A165-23371A85712D}" destId="{B8C48424-2D69-4718-A315-7E6260EF53DE}" srcOrd="9" destOrd="0" parTransId="{133D0F04-9264-4C50-BA6E-C37E6925F8EE}" sibTransId="{26B6F4CA-B0E1-4AC7-BB87-615F8D40D303}"/>
    <dgm:cxn modelId="{2D051DFF-3F9F-41C3-AB1C-28D2AFA6AC25}" srcId="{37C78A2D-91B2-4FA5-A165-23371A85712D}" destId="{86B8EBE6-9A7E-4796-A194-B3A6C6C013D3}" srcOrd="2" destOrd="0" parTransId="{0E8FC962-0D6F-4CB4-855A-7336DAE92B85}" sibTransId="{C2260167-EAE3-4252-8811-222444104FB6}"/>
    <dgm:cxn modelId="{CE367DE9-AF9E-45F7-B626-705F9E4BDCE3}" type="presParOf" srcId="{87A72B56-63FD-4F5C-8127-2AB461466590}" destId="{B72FDE16-CB05-4937-AC8C-96F70F7FDAE7}" srcOrd="0" destOrd="0" presId="urn:microsoft.com/office/officeart/2005/8/layout/hChevron3"/>
    <dgm:cxn modelId="{037DA879-C3CF-428F-B5EA-33FBED9EF1D9}" type="presParOf" srcId="{87A72B56-63FD-4F5C-8127-2AB461466590}" destId="{33DEAB44-E703-4AAA-8CE3-DAFAFE964C87}" srcOrd="1" destOrd="0" presId="urn:microsoft.com/office/officeart/2005/8/layout/hChevron3"/>
    <dgm:cxn modelId="{7EF493BC-4D94-47BF-B8A8-718DFF39887F}" type="presParOf" srcId="{87A72B56-63FD-4F5C-8127-2AB461466590}" destId="{F05B36A1-9276-4FB8-A625-EE7765E0173D}" srcOrd="2" destOrd="0" presId="urn:microsoft.com/office/officeart/2005/8/layout/hChevron3"/>
    <dgm:cxn modelId="{7483B857-68E6-4B24-B3CC-ADDF3FC6A50A}" type="presParOf" srcId="{87A72B56-63FD-4F5C-8127-2AB461466590}" destId="{18037E02-DCE7-432D-B97E-F5552DC5E973}" srcOrd="3" destOrd="0" presId="urn:microsoft.com/office/officeart/2005/8/layout/hChevron3"/>
    <dgm:cxn modelId="{09666CC4-EA2F-42CF-B837-ABB92573BD89}" type="presParOf" srcId="{87A72B56-63FD-4F5C-8127-2AB461466590}" destId="{F15C47DC-E696-4BAE-A53D-7619F78D6199}" srcOrd="4" destOrd="0" presId="urn:microsoft.com/office/officeart/2005/8/layout/hChevron3"/>
    <dgm:cxn modelId="{D873766D-F305-410B-AD31-0DF981FD33B0}" type="presParOf" srcId="{87A72B56-63FD-4F5C-8127-2AB461466590}" destId="{B187E88E-2F85-4810-84A1-D3E1B9A93D12}" srcOrd="5" destOrd="0" presId="urn:microsoft.com/office/officeart/2005/8/layout/hChevron3"/>
    <dgm:cxn modelId="{B693FAAD-401A-415D-9BCD-0004CC10933F}" type="presParOf" srcId="{87A72B56-63FD-4F5C-8127-2AB461466590}" destId="{B2509D45-22E2-4C0A-9158-45183AC7EA33}" srcOrd="6" destOrd="0" presId="urn:microsoft.com/office/officeart/2005/8/layout/hChevron3"/>
    <dgm:cxn modelId="{F2C3D71F-73CD-4454-984F-E5F516B3652A}" type="presParOf" srcId="{87A72B56-63FD-4F5C-8127-2AB461466590}" destId="{256E8FFB-6A78-4E80-9E6E-EC22F2EE49C3}" srcOrd="7" destOrd="0" presId="urn:microsoft.com/office/officeart/2005/8/layout/hChevron3"/>
    <dgm:cxn modelId="{EAD15FDE-F1DB-4BD8-82BE-E3020E41583C}" type="presParOf" srcId="{87A72B56-63FD-4F5C-8127-2AB461466590}" destId="{B6A834EA-98A6-4C18-BFDB-639B096F5625}" srcOrd="8" destOrd="0" presId="urn:microsoft.com/office/officeart/2005/8/layout/hChevron3"/>
    <dgm:cxn modelId="{554072DA-9106-4776-A617-403D0ABDA131}" type="presParOf" srcId="{87A72B56-63FD-4F5C-8127-2AB461466590}" destId="{9F530C14-8BD0-491B-958E-6789E77ACD63}" srcOrd="9" destOrd="0" presId="urn:microsoft.com/office/officeart/2005/8/layout/hChevron3"/>
    <dgm:cxn modelId="{F6805574-AF00-4A5E-BB59-6457AD4E562A}" type="presParOf" srcId="{87A72B56-63FD-4F5C-8127-2AB461466590}" destId="{AE5106E6-8505-4090-8462-1C5CE90644D8}" srcOrd="10" destOrd="0" presId="urn:microsoft.com/office/officeart/2005/8/layout/hChevron3"/>
    <dgm:cxn modelId="{F648E637-B87F-4B5B-90B9-390817518C18}" type="presParOf" srcId="{87A72B56-63FD-4F5C-8127-2AB461466590}" destId="{A35BEB14-CD1E-4FF5-AF37-E9FD74474109}" srcOrd="11" destOrd="0" presId="urn:microsoft.com/office/officeart/2005/8/layout/hChevron3"/>
    <dgm:cxn modelId="{A3AEF71D-F80A-4E96-AB27-D242B1971C84}" type="presParOf" srcId="{87A72B56-63FD-4F5C-8127-2AB461466590}" destId="{A456D0AF-C2F3-4157-8223-A409E934801B}" srcOrd="12" destOrd="0" presId="urn:microsoft.com/office/officeart/2005/8/layout/hChevron3"/>
    <dgm:cxn modelId="{01C2DCFD-F123-4463-AAFA-47FB2EE51456}" type="presParOf" srcId="{87A72B56-63FD-4F5C-8127-2AB461466590}" destId="{FADB969E-12C8-4AA5-BC4C-0333A7E6ABC7}" srcOrd="13" destOrd="0" presId="urn:microsoft.com/office/officeart/2005/8/layout/hChevron3"/>
    <dgm:cxn modelId="{657F0C89-2DEA-42C7-B22C-7228EE2A0CC0}" type="presParOf" srcId="{87A72B56-63FD-4F5C-8127-2AB461466590}" destId="{54B47C31-18BE-4987-B2C3-4B67BFE5DBAF}" srcOrd="14" destOrd="0" presId="urn:microsoft.com/office/officeart/2005/8/layout/hChevron3"/>
    <dgm:cxn modelId="{F2E55A40-053C-4820-B075-2EA3B1EF11D7}" type="presParOf" srcId="{87A72B56-63FD-4F5C-8127-2AB461466590}" destId="{21254DE0-4046-4F2E-8855-A90F43A3E051}" srcOrd="15" destOrd="0" presId="urn:microsoft.com/office/officeart/2005/8/layout/hChevron3"/>
    <dgm:cxn modelId="{BA2BFDAC-AF74-4BDD-A62A-47CACC81A55C}" type="presParOf" srcId="{87A72B56-63FD-4F5C-8127-2AB461466590}" destId="{68A5BE87-EAF2-49EF-952A-CD7F08C830FF}" srcOrd="16" destOrd="0" presId="urn:microsoft.com/office/officeart/2005/8/layout/hChevron3"/>
    <dgm:cxn modelId="{41DF5D02-E064-45B4-96F4-1AA288EE57E7}" type="presParOf" srcId="{87A72B56-63FD-4F5C-8127-2AB461466590}" destId="{D43DCD63-B1AB-4210-819A-CC80BC96F072}" srcOrd="17" destOrd="0" presId="urn:microsoft.com/office/officeart/2005/8/layout/hChevron3"/>
    <dgm:cxn modelId="{29793C17-F6A0-4E89-9AC7-3D4FA4EC0801}" type="presParOf" srcId="{87A72B56-63FD-4F5C-8127-2AB461466590}" destId="{F5ADE12B-77E1-4AF2-8F78-965A82C3B5E3}" srcOrd="1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C78A2D-91B2-4FA5-A165-23371A85712D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</dgm:pt>
    <dgm:pt modelId="{6E56CB7E-6E1B-490B-99E1-F4676087EC6E}">
      <dgm:prSet phldrT="[Texte]" custT="1"/>
      <dgm:spPr/>
      <dgm:t>
        <a:bodyPr/>
        <a:lstStyle/>
        <a:p>
          <a:pPr algn="l"/>
          <a:r>
            <a:rPr lang="fr-FR" sz="1400" b="0" u="none" dirty="0"/>
            <a:t>Contexte</a:t>
          </a:r>
        </a:p>
      </dgm:t>
    </dgm:pt>
    <dgm:pt modelId="{39C584F0-CCB1-4C49-B3B4-E5B0C52DD6AF}" type="par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F236811C-8142-45EC-B78F-16A1284E4AF5}" type="sib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86B8EBE6-9A7E-4796-A194-B3A6C6C013D3}">
      <dgm:prSet phldrT="[Texte]" custT="1"/>
      <dgm:spPr/>
      <dgm:t>
        <a:bodyPr/>
        <a:lstStyle/>
        <a:p>
          <a:pPr algn="l"/>
          <a:r>
            <a:rPr lang="fr-FR" sz="1400" dirty="0"/>
            <a:t>Terrain</a:t>
          </a:r>
        </a:p>
      </dgm:t>
    </dgm:pt>
    <dgm:pt modelId="{0E8FC962-0D6F-4CB4-855A-7336DAE92B85}" type="par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C2260167-EAE3-4252-8811-222444104FB6}" type="sib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8B8388F0-2C11-4BE5-94D4-82F537E18BC9}">
      <dgm:prSet phldrT="[Texte]" custT="1"/>
      <dgm:spPr/>
      <dgm:t>
        <a:bodyPr/>
        <a:lstStyle/>
        <a:p>
          <a:pPr algn="l"/>
          <a:r>
            <a:rPr lang="fr-FR" sz="1400" b="0" u="none" dirty="0"/>
            <a:t>Théorie</a:t>
          </a:r>
        </a:p>
      </dgm:t>
    </dgm:pt>
    <dgm:pt modelId="{B17A4D5D-1835-4D47-A474-1C4159985563}" type="par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E48F0BF0-F790-4056-AD0C-8B96EFFE5A75}" type="sib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5BDF0EEA-DAEB-4860-9302-EE2958EFD8D6}">
      <dgm:prSet phldrT="[Texte]" custT="1"/>
      <dgm:spPr/>
      <dgm:t>
        <a:bodyPr/>
        <a:lstStyle/>
        <a:p>
          <a:pPr algn="l"/>
          <a:r>
            <a:rPr lang="fr-FR" sz="1400" b="1" u="sng" dirty="0"/>
            <a:t>Méthodologie</a:t>
          </a:r>
        </a:p>
      </dgm:t>
    </dgm:pt>
    <dgm:pt modelId="{7F28516C-9020-49B3-AD6B-582429ECA2F9}" type="par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D5D4C488-ACEB-4154-A381-DFAAE3D6AE2F}" type="sib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0AEC29CD-7DDB-45E8-B8E2-DEB727E83A78}">
      <dgm:prSet phldrT="[Texte]" custT="1"/>
      <dgm:spPr/>
      <dgm:t>
        <a:bodyPr/>
        <a:lstStyle/>
        <a:p>
          <a:pPr algn="l"/>
          <a:r>
            <a:rPr lang="fr-FR" sz="1400" dirty="0"/>
            <a:t>Définition</a:t>
          </a:r>
        </a:p>
      </dgm:t>
    </dgm:pt>
    <dgm:pt modelId="{57728449-27C9-4488-9354-5C218F529E37}" type="par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1E7A4270-A6EA-48FF-90ED-65F66C068E25}" type="sib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618200B5-C9C3-4492-B0CC-0452F4F4288E}">
      <dgm:prSet custT="1"/>
      <dgm:spPr/>
      <dgm:t>
        <a:bodyPr/>
        <a:lstStyle/>
        <a:p>
          <a:pPr algn="l"/>
          <a:r>
            <a:rPr lang="fr-FR" sz="1400" b="0" u="none" dirty="0"/>
            <a:t>Résultats</a:t>
          </a:r>
        </a:p>
      </dgm:t>
    </dgm:pt>
    <dgm:pt modelId="{7F7D06F0-BCE8-47F8-B5AB-58BB1565FB1F}" type="par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FCDF81B7-DCF3-45CC-97CB-B492F7AD114D}" type="sib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E42408DD-1833-4085-A3B7-D0D9FDF9606E}">
      <dgm:prSet custT="1"/>
      <dgm:spPr/>
      <dgm:t>
        <a:bodyPr/>
        <a:lstStyle/>
        <a:p>
          <a:pPr algn="l"/>
          <a:r>
            <a:rPr lang="fr-FR" sz="1400" dirty="0"/>
            <a:t>Littérature</a:t>
          </a:r>
        </a:p>
      </dgm:t>
    </dgm:pt>
    <dgm:pt modelId="{F7988F0B-FF08-452F-9F34-C6FDA983BF08}" type="par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7D0DCD27-0A35-4EC3-9E64-E5968641E76A}" type="sib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29A21ED5-A614-4128-B116-5F6EDB6E19FA}">
      <dgm:prSet custT="1"/>
      <dgm:spPr/>
      <dgm:t>
        <a:bodyPr/>
        <a:lstStyle/>
        <a:p>
          <a:pPr algn="l"/>
          <a:r>
            <a:rPr lang="fr-FR" sz="1400" dirty="0"/>
            <a:t>Perspectives</a:t>
          </a:r>
        </a:p>
      </dgm:t>
    </dgm:pt>
    <dgm:pt modelId="{9DFE98C4-355D-460E-BF32-8A9F3C8F8D69}" type="parTrans" cxnId="{8479AB09-EED5-450E-A9A0-DD35034B03A1}">
      <dgm:prSet/>
      <dgm:spPr/>
      <dgm:t>
        <a:bodyPr/>
        <a:lstStyle/>
        <a:p>
          <a:pPr algn="l"/>
          <a:endParaRPr lang="fr-FR" sz="1400"/>
        </a:p>
      </dgm:t>
    </dgm:pt>
    <dgm:pt modelId="{AA0B6EB5-2C59-4D47-8373-675ECDC3419B}" type="sibTrans" cxnId="{8479AB09-EED5-450E-A9A0-DD35034B03A1}">
      <dgm:prSet/>
      <dgm:spPr/>
      <dgm:t>
        <a:bodyPr/>
        <a:lstStyle/>
        <a:p>
          <a:pPr algn="l"/>
          <a:endParaRPr lang="fr-FR" sz="1400"/>
        </a:p>
      </dgm:t>
    </dgm:pt>
    <dgm:pt modelId="{87A72B56-63FD-4F5C-8127-2AB461466590}" type="pres">
      <dgm:prSet presAssocID="{37C78A2D-91B2-4FA5-A165-23371A85712D}" presName="Name0" presStyleCnt="0">
        <dgm:presLayoutVars>
          <dgm:dir/>
          <dgm:resizeHandles val="exact"/>
        </dgm:presLayoutVars>
      </dgm:prSet>
      <dgm:spPr/>
    </dgm:pt>
    <dgm:pt modelId="{B72FDE16-CB05-4937-AC8C-96F70F7FDAE7}" type="pres">
      <dgm:prSet presAssocID="{6E56CB7E-6E1B-490B-99E1-F4676087EC6E}" presName="parTxOnly" presStyleLbl="node1" presStyleIdx="0" presStyleCnt="8" custScaleX="53092">
        <dgm:presLayoutVars>
          <dgm:bulletEnabled val="1"/>
        </dgm:presLayoutVars>
      </dgm:prSet>
      <dgm:spPr/>
    </dgm:pt>
    <dgm:pt modelId="{33DEAB44-E703-4AAA-8CE3-DAFAFE964C87}" type="pres">
      <dgm:prSet presAssocID="{F236811C-8142-45EC-B78F-16A1284E4AF5}" presName="parSpace" presStyleCnt="0"/>
      <dgm:spPr/>
    </dgm:pt>
    <dgm:pt modelId="{F15C47DC-E696-4BAE-A53D-7619F78D6199}" type="pres">
      <dgm:prSet presAssocID="{86B8EBE6-9A7E-4796-A194-B3A6C6C013D3}" presName="parTxOnly" presStyleLbl="node1" presStyleIdx="1" presStyleCnt="8" custScaleX="67163">
        <dgm:presLayoutVars>
          <dgm:bulletEnabled val="1"/>
        </dgm:presLayoutVars>
      </dgm:prSet>
      <dgm:spPr/>
    </dgm:pt>
    <dgm:pt modelId="{B187E88E-2F85-4810-84A1-D3E1B9A93D12}" type="pres">
      <dgm:prSet presAssocID="{C2260167-EAE3-4252-8811-222444104FB6}" presName="parSpace" presStyleCnt="0"/>
      <dgm:spPr/>
    </dgm:pt>
    <dgm:pt modelId="{B2509D45-22E2-4C0A-9158-45183AC7EA33}" type="pres">
      <dgm:prSet presAssocID="{8B8388F0-2C11-4BE5-94D4-82F537E18BC9}" presName="parTxOnly" presStyleLbl="node1" presStyleIdx="2" presStyleCnt="8" custScaleX="42797">
        <dgm:presLayoutVars>
          <dgm:bulletEnabled val="1"/>
        </dgm:presLayoutVars>
      </dgm:prSet>
      <dgm:spPr/>
    </dgm:pt>
    <dgm:pt modelId="{256E8FFB-6A78-4E80-9E6E-EC22F2EE49C3}" type="pres">
      <dgm:prSet presAssocID="{E48F0BF0-F790-4056-AD0C-8B96EFFE5A75}" presName="parSpace" presStyleCnt="0"/>
      <dgm:spPr/>
    </dgm:pt>
    <dgm:pt modelId="{B6A834EA-98A6-4C18-BFDB-639B096F5625}" type="pres">
      <dgm:prSet presAssocID="{5BDF0EEA-DAEB-4860-9302-EE2958EFD8D6}" presName="parTxOnly" presStyleLbl="node1" presStyleIdx="3" presStyleCnt="8" custScaleX="85067">
        <dgm:presLayoutVars>
          <dgm:bulletEnabled val="1"/>
        </dgm:presLayoutVars>
      </dgm:prSet>
      <dgm:spPr/>
    </dgm:pt>
    <dgm:pt modelId="{9F530C14-8BD0-491B-958E-6789E77ACD63}" type="pres">
      <dgm:prSet presAssocID="{D5D4C488-ACEB-4154-A381-DFAAE3D6AE2F}" presName="parSpace" presStyleCnt="0"/>
      <dgm:spPr/>
    </dgm:pt>
    <dgm:pt modelId="{AE5106E6-8505-4090-8462-1C5CE90644D8}" type="pres">
      <dgm:prSet presAssocID="{618200B5-C9C3-4492-B0CC-0452F4F4288E}" presName="parTxOnly" presStyleLbl="node1" presStyleIdx="4" presStyleCnt="8" custScaleX="66143">
        <dgm:presLayoutVars>
          <dgm:bulletEnabled val="1"/>
        </dgm:presLayoutVars>
      </dgm:prSet>
      <dgm:spPr/>
    </dgm:pt>
    <dgm:pt modelId="{A35BEB14-CD1E-4FF5-AF37-E9FD74474109}" type="pres">
      <dgm:prSet presAssocID="{FCDF81B7-DCF3-45CC-97CB-B492F7AD114D}" presName="parSpace" presStyleCnt="0"/>
      <dgm:spPr/>
    </dgm:pt>
    <dgm:pt modelId="{A456D0AF-C2F3-4157-8223-A409E934801B}" type="pres">
      <dgm:prSet presAssocID="{0AEC29CD-7DDB-45E8-B8E2-DEB727E83A78}" presName="parTxOnly" presStyleLbl="node1" presStyleIdx="5" presStyleCnt="8" custScaleX="85285">
        <dgm:presLayoutVars>
          <dgm:bulletEnabled val="1"/>
        </dgm:presLayoutVars>
      </dgm:prSet>
      <dgm:spPr/>
    </dgm:pt>
    <dgm:pt modelId="{FADB969E-12C8-4AA5-BC4C-0333A7E6ABC7}" type="pres">
      <dgm:prSet presAssocID="{1E7A4270-A6EA-48FF-90ED-65F66C068E25}" presName="parSpace" presStyleCnt="0"/>
      <dgm:spPr/>
    </dgm:pt>
    <dgm:pt modelId="{54B47C31-18BE-4987-B2C3-4B67BFE5DBAF}" type="pres">
      <dgm:prSet presAssocID="{E42408DD-1833-4085-A3B7-D0D9FDF9606E}" presName="parTxOnly" presStyleLbl="node1" presStyleIdx="6" presStyleCnt="8" custScaleX="65004">
        <dgm:presLayoutVars>
          <dgm:bulletEnabled val="1"/>
        </dgm:presLayoutVars>
      </dgm:prSet>
      <dgm:spPr/>
    </dgm:pt>
    <dgm:pt modelId="{21254DE0-4046-4F2E-8855-A90F43A3E051}" type="pres">
      <dgm:prSet presAssocID="{7D0DCD27-0A35-4EC3-9E64-E5968641E76A}" presName="parSpace" presStyleCnt="0"/>
      <dgm:spPr/>
    </dgm:pt>
    <dgm:pt modelId="{68A5BE87-EAF2-49EF-952A-CD7F08C830FF}" type="pres">
      <dgm:prSet presAssocID="{29A21ED5-A614-4128-B116-5F6EDB6E19FA}" presName="parTxOnly" presStyleLbl="node1" presStyleIdx="7" presStyleCnt="8" custScaleX="65707">
        <dgm:presLayoutVars>
          <dgm:bulletEnabled val="1"/>
        </dgm:presLayoutVars>
      </dgm:prSet>
      <dgm:spPr/>
    </dgm:pt>
  </dgm:ptLst>
  <dgm:cxnLst>
    <dgm:cxn modelId="{1C5B1407-E8C8-46E6-ABF2-162E687D99CB}" type="presOf" srcId="{E42408DD-1833-4085-A3B7-D0D9FDF9606E}" destId="{54B47C31-18BE-4987-B2C3-4B67BFE5DBAF}" srcOrd="0" destOrd="0" presId="urn:microsoft.com/office/officeart/2005/8/layout/hChevron3"/>
    <dgm:cxn modelId="{8479AB09-EED5-450E-A9A0-DD35034B03A1}" srcId="{37C78A2D-91B2-4FA5-A165-23371A85712D}" destId="{29A21ED5-A614-4128-B116-5F6EDB6E19FA}" srcOrd="7" destOrd="0" parTransId="{9DFE98C4-355D-460E-BF32-8A9F3C8F8D69}" sibTransId="{AA0B6EB5-2C59-4D47-8373-675ECDC3419B}"/>
    <dgm:cxn modelId="{19624D0A-3B61-44B0-9A2D-3B50DD163213}" type="presOf" srcId="{86B8EBE6-9A7E-4796-A194-B3A6C6C013D3}" destId="{F15C47DC-E696-4BAE-A53D-7619F78D6199}" srcOrd="0" destOrd="0" presId="urn:microsoft.com/office/officeart/2005/8/layout/hChevron3"/>
    <dgm:cxn modelId="{87F77821-00C5-4713-B222-F276053319AD}" type="presOf" srcId="{5BDF0EEA-DAEB-4860-9302-EE2958EFD8D6}" destId="{B6A834EA-98A6-4C18-BFDB-639B096F5625}" srcOrd="0" destOrd="0" presId="urn:microsoft.com/office/officeart/2005/8/layout/hChevron3"/>
    <dgm:cxn modelId="{0036CA24-28F6-4A18-A5F4-9C78A66BD303}" srcId="{37C78A2D-91B2-4FA5-A165-23371A85712D}" destId="{6E56CB7E-6E1B-490B-99E1-F4676087EC6E}" srcOrd="0" destOrd="0" parTransId="{39C584F0-CCB1-4C49-B3B4-E5B0C52DD6AF}" sibTransId="{F236811C-8142-45EC-B78F-16A1284E4AF5}"/>
    <dgm:cxn modelId="{25707473-0730-41EA-8396-7D40A2A99E8F}" srcId="{37C78A2D-91B2-4FA5-A165-23371A85712D}" destId="{5BDF0EEA-DAEB-4860-9302-EE2958EFD8D6}" srcOrd="3" destOrd="0" parTransId="{7F28516C-9020-49B3-AD6B-582429ECA2F9}" sibTransId="{D5D4C488-ACEB-4154-A381-DFAAE3D6AE2F}"/>
    <dgm:cxn modelId="{A4E59854-3250-490C-8DAE-BECDF28048DA}" srcId="{37C78A2D-91B2-4FA5-A165-23371A85712D}" destId="{8B8388F0-2C11-4BE5-94D4-82F537E18BC9}" srcOrd="2" destOrd="0" parTransId="{B17A4D5D-1835-4D47-A474-1C4159985563}" sibTransId="{E48F0BF0-F790-4056-AD0C-8B96EFFE5A75}"/>
    <dgm:cxn modelId="{2430127A-6202-4462-B6DB-A16694DF0448}" type="presOf" srcId="{6E56CB7E-6E1B-490B-99E1-F4676087EC6E}" destId="{B72FDE16-CB05-4937-AC8C-96F70F7FDAE7}" srcOrd="0" destOrd="0" presId="urn:microsoft.com/office/officeart/2005/8/layout/hChevron3"/>
    <dgm:cxn modelId="{13F27C81-8FBD-4586-B730-E8D3F06BB5BB}" type="presOf" srcId="{0AEC29CD-7DDB-45E8-B8E2-DEB727E83A78}" destId="{A456D0AF-C2F3-4157-8223-A409E934801B}" srcOrd="0" destOrd="0" presId="urn:microsoft.com/office/officeart/2005/8/layout/hChevron3"/>
    <dgm:cxn modelId="{F4D42188-AAAD-4D20-91B8-4350E1C43238}" type="presOf" srcId="{37C78A2D-91B2-4FA5-A165-23371A85712D}" destId="{87A72B56-63FD-4F5C-8127-2AB461466590}" srcOrd="0" destOrd="0" presId="urn:microsoft.com/office/officeart/2005/8/layout/hChevron3"/>
    <dgm:cxn modelId="{09363789-4C79-4E48-878F-319B80E26AA1}" type="presOf" srcId="{618200B5-C9C3-4492-B0CC-0452F4F4288E}" destId="{AE5106E6-8505-4090-8462-1C5CE90644D8}" srcOrd="0" destOrd="0" presId="urn:microsoft.com/office/officeart/2005/8/layout/hChevron3"/>
    <dgm:cxn modelId="{56249691-40BA-4B7D-9B12-159053BA671C}" type="presOf" srcId="{8B8388F0-2C11-4BE5-94D4-82F537E18BC9}" destId="{B2509D45-22E2-4C0A-9158-45183AC7EA33}" srcOrd="0" destOrd="0" presId="urn:microsoft.com/office/officeart/2005/8/layout/hChevron3"/>
    <dgm:cxn modelId="{01F3EA94-CFB9-4B58-A4F6-E279DFA9B7FC}" srcId="{37C78A2D-91B2-4FA5-A165-23371A85712D}" destId="{E42408DD-1833-4085-A3B7-D0D9FDF9606E}" srcOrd="6" destOrd="0" parTransId="{F7988F0B-FF08-452F-9F34-C6FDA983BF08}" sibTransId="{7D0DCD27-0A35-4EC3-9E64-E5968641E76A}"/>
    <dgm:cxn modelId="{557A20A7-7F92-4085-A7E4-3FEAF0632F96}" srcId="{37C78A2D-91B2-4FA5-A165-23371A85712D}" destId="{0AEC29CD-7DDB-45E8-B8E2-DEB727E83A78}" srcOrd="5" destOrd="0" parTransId="{57728449-27C9-4488-9354-5C218F529E37}" sibTransId="{1E7A4270-A6EA-48FF-90ED-65F66C068E25}"/>
    <dgm:cxn modelId="{03E83FC3-77D3-4D70-B920-6A4FF2D89178}" srcId="{37C78A2D-91B2-4FA5-A165-23371A85712D}" destId="{618200B5-C9C3-4492-B0CC-0452F4F4288E}" srcOrd="4" destOrd="0" parTransId="{7F7D06F0-BCE8-47F8-B5AB-58BB1565FB1F}" sibTransId="{FCDF81B7-DCF3-45CC-97CB-B492F7AD114D}"/>
    <dgm:cxn modelId="{432CBAD7-4A6C-4BA9-B242-1682DAB0D77A}" type="presOf" srcId="{29A21ED5-A614-4128-B116-5F6EDB6E19FA}" destId="{68A5BE87-EAF2-49EF-952A-CD7F08C830FF}" srcOrd="0" destOrd="0" presId="urn:microsoft.com/office/officeart/2005/8/layout/hChevron3"/>
    <dgm:cxn modelId="{2D051DFF-3F9F-41C3-AB1C-28D2AFA6AC25}" srcId="{37C78A2D-91B2-4FA5-A165-23371A85712D}" destId="{86B8EBE6-9A7E-4796-A194-B3A6C6C013D3}" srcOrd="1" destOrd="0" parTransId="{0E8FC962-0D6F-4CB4-855A-7336DAE92B85}" sibTransId="{C2260167-EAE3-4252-8811-222444104FB6}"/>
    <dgm:cxn modelId="{CE367DE9-AF9E-45F7-B626-705F9E4BDCE3}" type="presParOf" srcId="{87A72B56-63FD-4F5C-8127-2AB461466590}" destId="{B72FDE16-CB05-4937-AC8C-96F70F7FDAE7}" srcOrd="0" destOrd="0" presId="urn:microsoft.com/office/officeart/2005/8/layout/hChevron3"/>
    <dgm:cxn modelId="{037DA879-C3CF-428F-B5EA-33FBED9EF1D9}" type="presParOf" srcId="{87A72B56-63FD-4F5C-8127-2AB461466590}" destId="{33DEAB44-E703-4AAA-8CE3-DAFAFE964C87}" srcOrd="1" destOrd="0" presId="urn:microsoft.com/office/officeart/2005/8/layout/hChevron3"/>
    <dgm:cxn modelId="{09666CC4-EA2F-42CF-B837-ABB92573BD89}" type="presParOf" srcId="{87A72B56-63FD-4F5C-8127-2AB461466590}" destId="{F15C47DC-E696-4BAE-A53D-7619F78D6199}" srcOrd="2" destOrd="0" presId="urn:microsoft.com/office/officeart/2005/8/layout/hChevron3"/>
    <dgm:cxn modelId="{D873766D-F305-410B-AD31-0DF981FD33B0}" type="presParOf" srcId="{87A72B56-63FD-4F5C-8127-2AB461466590}" destId="{B187E88E-2F85-4810-84A1-D3E1B9A93D12}" srcOrd="3" destOrd="0" presId="urn:microsoft.com/office/officeart/2005/8/layout/hChevron3"/>
    <dgm:cxn modelId="{B693FAAD-401A-415D-9BCD-0004CC10933F}" type="presParOf" srcId="{87A72B56-63FD-4F5C-8127-2AB461466590}" destId="{B2509D45-22E2-4C0A-9158-45183AC7EA33}" srcOrd="4" destOrd="0" presId="urn:microsoft.com/office/officeart/2005/8/layout/hChevron3"/>
    <dgm:cxn modelId="{F2C3D71F-73CD-4454-984F-E5F516B3652A}" type="presParOf" srcId="{87A72B56-63FD-4F5C-8127-2AB461466590}" destId="{256E8FFB-6A78-4E80-9E6E-EC22F2EE49C3}" srcOrd="5" destOrd="0" presId="urn:microsoft.com/office/officeart/2005/8/layout/hChevron3"/>
    <dgm:cxn modelId="{EAD15FDE-F1DB-4BD8-82BE-E3020E41583C}" type="presParOf" srcId="{87A72B56-63FD-4F5C-8127-2AB461466590}" destId="{B6A834EA-98A6-4C18-BFDB-639B096F5625}" srcOrd="6" destOrd="0" presId="urn:microsoft.com/office/officeart/2005/8/layout/hChevron3"/>
    <dgm:cxn modelId="{554072DA-9106-4776-A617-403D0ABDA131}" type="presParOf" srcId="{87A72B56-63FD-4F5C-8127-2AB461466590}" destId="{9F530C14-8BD0-491B-958E-6789E77ACD63}" srcOrd="7" destOrd="0" presId="urn:microsoft.com/office/officeart/2005/8/layout/hChevron3"/>
    <dgm:cxn modelId="{F6805574-AF00-4A5E-BB59-6457AD4E562A}" type="presParOf" srcId="{87A72B56-63FD-4F5C-8127-2AB461466590}" destId="{AE5106E6-8505-4090-8462-1C5CE90644D8}" srcOrd="8" destOrd="0" presId="urn:microsoft.com/office/officeart/2005/8/layout/hChevron3"/>
    <dgm:cxn modelId="{F648E637-B87F-4B5B-90B9-390817518C18}" type="presParOf" srcId="{87A72B56-63FD-4F5C-8127-2AB461466590}" destId="{A35BEB14-CD1E-4FF5-AF37-E9FD74474109}" srcOrd="9" destOrd="0" presId="urn:microsoft.com/office/officeart/2005/8/layout/hChevron3"/>
    <dgm:cxn modelId="{A3AEF71D-F80A-4E96-AB27-D242B1971C84}" type="presParOf" srcId="{87A72B56-63FD-4F5C-8127-2AB461466590}" destId="{A456D0AF-C2F3-4157-8223-A409E934801B}" srcOrd="10" destOrd="0" presId="urn:microsoft.com/office/officeart/2005/8/layout/hChevron3"/>
    <dgm:cxn modelId="{01C2DCFD-F123-4463-AAFA-47FB2EE51456}" type="presParOf" srcId="{87A72B56-63FD-4F5C-8127-2AB461466590}" destId="{FADB969E-12C8-4AA5-BC4C-0333A7E6ABC7}" srcOrd="11" destOrd="0" presId="urn:microsoft.com/office/officeart/2005/8/layout/hChevron3"/>
    <dgm:cxn modelId="{657F0C89-2DEA-42C7-B22C-7228EE2A0CC0}" type="presParOf" srcId="{87A72B56-63FD-4F5C-8127-2AB461466590}" destId="{54B47C31-18BE-4987-B2C3-4B67BFE5DBAF}" srcOrd="12" destOrd="0" presId="urn:microsoft.com/office/officeart/2005/8/layout/hChevron3"/>
    <dgm:cxn modelId="{F2E55A40-053C-4820-B075-2EA3B1EF11D7}" type="presParOf" srcId="{87A72B56-63FD-4F5C-8127-2AB461466590}" destId="{21254DE0-4046-4F2E-8855-A90F43A3E051}" srcOrd="13" destOrd="0" presId="urn:microsoft.com/office/officeart/2005/8/layout/hChevron3"/>
    <dgm:cxn modelId="{BA2BFDAC-AF74-4BDD-A62A-47CACC81A55C}" type="presParOf" srcId="{87A72B56-63FD-4F5C-8127-2AB461466590}" destId="{68A5BE87-EAF2-49EF-952A-CD7F08C830FF}" srcOrd="1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2AD7FD2-7535-4C18-AD8B-A1C8C8FEEB66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F66BEC3F-DB8F-4691-80C2-C8E24F6DFFA4}">
      <dgm:prSet phldrT="[Texte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r>
            <a:rPr lang="fr-FR" dirty="0"/>
            <a:t>Intrinsèque</a:t>
          </a:r>
        </a:p>
      </dgm:t>
    </dgm:pt>
    <dgm:pt modelId="{EA50D4AB-D0AD-4B64-9BFB-EA0A041411E0}" type="parTrans" cxnId="{E65B1B9C-6307-4015-8228-FD3C3B8F4053}">
      <dgm:prSet/>
      <dgm:spPr/>
      <dgm:t>
        <a:bodyPr/>
        <a:lstStyle/>
        <a:p>
          <a:endParaRPr lang="fr-FR"/>
        </a:p>
      </dgm:t>
    </dgm:pt>
    <dgm:pt modelId="{A1448E95-BF31-4382-A53A-AB3170CD5FD2}" type="sibTrans" cxnId="{E65B1B9C-6307-4015-8228-FD3C3B8F4053}">
      <dgm:prSet/>
      <dgm:spPr/>
      <dgm:t>
        <a:bodyPr/>
        <a:lstStyle/>
        <a:p>
          <a:endParaRPr lang="fr-FR"/>
        </a:p>
      </dgm:t>
    </dgm:pt>
    <dgm:pt modelId="{78A430C3-8186-4896-91A2-EE8B44AA1A5E}">
      <dgm:prSet phldrT="[Texte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r>
            <a:rPr lang="fr-FR" dirty="0"/>
            <a:t>Récit d’expérience audiovisuel</a:t>
          </a:r>
        </a:p>
      </dgm:t>
    </dgm:pt>
    <dgm:pt modelId="{38E5B8E8-EC79-43DF-905E-2FA228351762}" type="parTrans" cxnId="{C88385A2-BB22-4BE1-A395-079A0EA6A478}">
      <dgm:prSet/>
      <dgm:spPr/>
      <dgm:t>
        <a:bodyPr/>
        <a:lstStyle/>
        <a:p>
          <a:endParaRPr lang="fr-FR"/>
        </a:p>
      </dgm:t>
    </dgm:pt>
    <dgm:pt modelId="{52751CCE-990F-4D50-A55D-6BA8530E45A9}" type="sibTrans" cxnId="{C88385A2-BB22-4BE1-A395-079A0EA6A478}">
      <dgm:prSet/>
      <dgm:spPr/>
      <dgm:t>
        <a:bodyPr/>
        <a:lstStyle/>
        <a:p>
          <a:endParaRPr lang="fr-FR"/>
        </a:p>
      </dgm:t>
    </dgm:pt>
    <dgm:pt modelId="{6D978CF5-7ACB-4C8E-9998-0CA5319CC600}">
      <dgm:prSet phldrT="[Texte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r>
            <a:rPr lang="fr-FR" dirty="0"/>
            <a:t>Verbalisation in-situ</a:t>
          </a:r>
        </a:p>
      </dgm:t>
    </dgm:pt>
    <dgm:pt modelId="{CC75655F-8487-4176-9D1D-0F2B2BE7E38C}" type="parTrans" cxnId="{66288857-BB87-497A-BC86-D07F1C217A1C}">
      <dgm:prSet/>
      <dgm:spPr/>
      <dgm:t>
        <a:bodyPr/>
        <a:lstStyle/>
        <a:p>
          <a:endParaRPr lang="fr-FR"/>
        </a:p>
      </dgm:t>
    </dgm:pt>
    <dgm:pt modelId="{B432D8DB-DECD-44A5-8BBC-5EC86DAF8AD0}" type="sibTrans" cxnId="{66288857-BB87-497A-BC86-D07F1C217A1C}">
      <dgm:prSet/>
      <dgm:spPr/>
      <dgm:t>
        <a:bodyPr/>
        <a:lstStyle/>
        <a:p>
          <a:endParaRPr lang="fr-FR"/>
        </a:p>
      </dgm:t>
    </dgm:pt>
    <dgm:pt modelId="{FF58D54C-78A1-4B86-959C-2D9962864BB6}">
      <dgm:prSet phldrT="[Texte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r>
            <a:rPr lang="fr-FR" dirty="0"/>
            <a:t>Extrinsèque</a:t>
          </a:r>
        </a:p>
      </dgm:t>
    </dgm:pt>
    <dgm:pt modelId="{3AFDD094-9A2A-43CE-ACFF-0AC888E0AA40}" type="parTrans" cxnId="{E4CD9CA2-C5A1-4E0E-8B66-EBD3DD9FCB43}">
      <dgm:prSet/>
      <dgm:spPr/>
      <dgm:t>
        <a:bodyPr/>
        <a:lstStyle/>
        <a:p>
          <a:endParaRPr lang="fr-FR"/>
        </a:p>
      </dgm:t>
    </dgm:pt>
    <dgm:pt modelId="{2EA2AC49-E85D-46F9-A35D-C22004D0AFF9}" type="sibTrans" cxnId="{E4CD9CA2-C5A1-4E0E-8B66-EBD3DD9FCB43}">
      <dgm:prSet/>
      <dgm:spPr/>
      <dgm:t>
        <a:bodyPr/>
        <a:lstStyle/>
        <a:p>
          <a:endParaRPr lang="fr-FR"/>
        </a:p>
      </dgm:t>
    </dgm:pt>
    <dgm:pt modelId="{41E71137-C8BD-490A-B137-96CD0E06BE0B}">
      <dgm:prSet phldrT="[Texte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r>
            <a:rPr lang="fr-FR" dirty="0"/>
            <a:t>Enquête ethnographique</a:t>
          </a:r>
        </a:p>
      </dgm:t>
    </dgm:pt>
    <dgm:pt modelId="{C939229E-8224-46FB-BF61-692B657EB6C9}" type="parTrans" cxnId="{B3FE7FF6-9AB4-40F6-98C6-931078ED574D}">
      <dgm:prSet/>
      <dgm:spPr/>
      <dgm:t>
        <a:bodyPr/>
        <a:lstStyle/>
        <a:p>
          <a:endParaRPr lang="fr-FR"/>
        </a:p>
      </dgm:t>
    </dgm:pt>
    <dgm:pt modelId="{1B85AB0C-60BE-44FC-B3F9-94DB57B005D3}" type="sibTrans" cxnId="{B3FE7FF6-9AB4-40F6-98C6-931078ED574D}">
      <dgm:prSet/>
      <dgm:spPr/>
      <dgm:t>
        <a:bodyPr/>
        <a:lstStyle/>
        <a:p>
          <a:endParaRPr lang="fr-FR"/>
        </a:p>
      </dgm:t>
    </dgm:pt>
    <dgm:pt modelId="{61A938DE-DEA5-43F1-B921-BCA50A7131EF}">
      <dgm:prSet phldrT="[Texte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endParaRPr lang="fr-FR" dirty="0"/>
        </a:p>
      </dgm:t>
    </dgm:pt>
    <dgm:pt modelId="{4704EDB2-4819-49C2-8324-7E91C365988D}" type="parTrans" cxnId="{A062FE45-4C07-4DC4-9EC6-DD5D1D6DA8A6}">
      <dgm:prSet/>
      <dgm:spPr/>
      <dgm:t>
        <a:bodyPr/>
        <a:lstStyle/>
        <a:p>
          <a:endParaRPr lang="fr-FR"/>
        </a:p>
      </dgm:t>
    </dgm:pt>
    <dgm:pt modelId="{58A0F6E8-5355-4FD7-9F44-551B38D69228}" type="sibTrans" cxnId="{A062FE45-4C07-4DC4-9EC6-DD5D1D6DA8A6}">
      <dgm:prSet/>
      <dgm:spPr/>
      <dgm:t>
        <a:bodyPr/>
        <a:lstStyle/>
        <a:p>
          <a:endParaRPr lang="fr-FR"/>
        </a:p>
      </dgm:t>
    </dgm:pt>
    <dgm:pt modelId="{EFF288E5-8CCE-42D9-8E32-A3D05EEB755E}">
      <dgm:prSet phldrT="[Texte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dgm:style>
      </dgm:prSet>
      <dgm:spPr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r>
            <a:rPr lang="fr-FR" dirty="0"/>
            <a:t>Enregistrement audiovisuel</a:t>
          </a:r>
        </a:p>
      </dgm:t>
    </dgm:pt>
    <dgm:pt modelId="{B8C04378-9F3B-44BF-90C4-AA76B182CA0F}" type="parTrans" cxnId="{F4BB93D5-39A8-4183-9601-306357A0B1DD}">
      <dgm:prSet/>
      <dgm:spPr/>
      <dgm:t>
        <a:bodyPr/>
        <a:lstStyle/>
        <a:p>
          <a:endParaRPr lang="fr-FR"/>
        </a:p>
      </dgm:t>
    </dgm:pt>
    <dgm:pt modelId="{939C8882-5AA2-4B9F-A22E-4502BEC80781}" type="sibTrans" cxnId="{F4BB93D5-39A8-4183-9601-306357A0B1DD}">
      <dgm:prSet/>
      <dgm:spPr/>
      <dgm:t>
        <a:bodyPr/>
        <a:lstStyle/>
        <a:p>
          <a:endParaRPr lang="fr-FR"/>
        </a:p>
      </dgm:t>
    </dgm:pt>
    <dgm:pt modelId="{AAA0384A-F8D8-4978-AE5A-A2AD5B2B2EC4}" type="pres">
      <dgm:prSet presAssocID="{32AD7FD2-7535-4C18-AD8B-A1C8C8FEEB66}" presName="Name0" presStyleCnt="0">
        <dgm:presLayoutVars>
          <dgm:dir/>
          <dgm:animLvl val="lvl"/>
          <dgm:resizeHandles val="exact"/>
        </dgm:presLayoutVars>
      </dgm:prSet>
      <dgm:spPr/>
    </dgm:pt>
    <dgm:pt modelId="{9C3AE9FE-3BA7-4AEB-B045-5D26A2B1E0F7}" type="pres">
      <dgm:prSet presAssocID="{F66BEC3F-DB8F-4691-80C2-C8E24F6DFFA4}" presName="composite" presStyleCnt="0"/>
      <dgm:spPr/>
    </dgm:pt>
    <dgm:pt modelId="{47EF45CC-CD31-4A44-BFF6-A87BC4147913}" type="pres">
      <dgm:prSet presAssocID="{F66BEC3F-DB8F-4691-80C2-C8E24F6DFFA4}" presName="parTx" presStyleLbl="alignNode1" presStyleIdx="0" presStyleCnt="2" custScaleY="93433" custLinFactNeighborX="-40" custLinFactNeighborY="2093">
        <dgm:presLayoutVars>
          <dgm:chMax val="0"/>
          <dgm:chPref val="0"/>
          <dgm:bulletEnabled val="1"/>
        </dgm:presLayoutVars>
      </dgm:prSet>
      <dgm:spPr/>
    </dgm:pt>
    <dgm:pt modelId="{D7794663-A020-4490-B8A7-9B8FBE0C6AA7}" type="pres">
      <dgm:prSet presAssocID="{F66BEC3F-DB8F-4691-80C2-C8E24F6DFFA4}" presName="desTx" presStyleLbl="alignAccFollowNode1" presStyleIdx="0" presStyleCnt="2" custLinFactNeighborX="-40" custLinFactNeighborY="7478">
        <dgm:presLayoutVars>
          <dgm:bulletEnabled val="1"/>
        </dgm:presLayoutVars>
      </dgm:prSet>
      <dgm:spPr/>
    </dgm:pt>
    <dgm:pt modelId="{1F3012D9-2A41-4133-8A05-55C54D46181B}" type="pres">
      <dgm:prSet presAssocID="{A1448E95-BF31-4382-A53A-AB3170CD5FD2}" presName="space" presStyleCnt="0"/>
      <dgm:spPr/>
    </dgm:pt>
    <dgm:pt modelId="{CDA61EF3-C5BF-4264-B5C6-4391FDB75917}" type="pres">
      <dgm:prSet presAssocID="{FF58D54C-78A1-4B86-959C-2D9962864BB6}" presName="composite" presStyleCnt="0"/>
      <dgm:spPr/>
    </dgm:pt>
    <dgm:pt modelId="{C1B653C7-D6F5-4138-B720-5AFF26B9CAB8}" type="pres">
      <dgm:prSet presAssocID="{FF58D54C-78A1-4B86-959C-2D9962864BB6}" presName="parTx" presStyleLbl="alignNode1" presStyleIdx="1" presStyleCnt="2" custScaleX="96880">
        <dgm:presLayoutVars>
          <dgm:chMax val="0"/>
          <dgm:chPref val="0"/>
          <dgm:bulletEnabled val="1"/>
        </dgm:presLayoutVars>
      </dgm:prSet>
      <dgm:spPr/>
    </dgm:pt>
    <dgm:pt modelId="{B20053E8-0A80-4BD1-B160-A45DAEEC694E}" type="pres">
      <dgm:prSet presAssocID="{FF58D54C-78A1-4B86-959C-2D9962864BB6}" presName="desTx" presStyleLbl="alignAccFollowNode1" presStyleIdx="1" presStyleCnt="2" custScaleX="97491" custScaleY="100325" custLinFactNeighborX="40" custLinFactNeighborY="5183">
        <dgm:presLayoutVars>
          <dgm:bulletEnabled val="1"/>
        </dgm:presLayoutVars>
      </dgm:prSet>
      <dgm:spPr/>
    </dgm:pt>
  </dgm:ptLst>
  <dgm:cxnLst>
    <dgm:cxn modelId="{FE265241-2BB6-4D2B-81FC-C1628F763FBB}" type="presOf" srcId="{6D978CF5-7ACB-4C8E-9998-0CA5319CC600}" destId="{D7794663-A020-4490-B8A7-9B8FBE0C6AA7}" srcOrd="0" destOrd="1" presId="urn:microsoft.com/office/officeart/2005/8/layout/hList1"/>
    <dgm:cxn modelId="{A062FE45-4C07-4DC4-9EC6-DD5D1D6DA8A6}" srcId="{FF58D54C-78A1-4B86-959C-2D9962864BB6}" destId="{61A938DE-DEA5-43F1-B921-BCA50A7131EF}" srcOrd="2" destOrd="0" parTransId="{4704EDB2-4819-49C2-8324-7E91C365988D}" sibTransId="{58A0F6E8-5355-4FD7-9F44-551B38D69228}"/>
    <dgm:cxn modelId="{2BAF6653-E76E-4547-A2EE-15ABF1625CE0}" type="presOf" srcId="{FF58D54C-78A1-4B86-959C-2D9962864BB6}" destId="{C1B653C7-D6F5-4138-B720-5AFF26B9CAB8}" srcOrd="0" destOrd="0" presId="urn:microsoft.com/office/officeart/2005/8/layout/hList1"/>
    <dgm:cxn modelId="{66288857-BB87-497A-BC86-D07F1C217A1C}" srcId="{F66BEC3F-DB8F-4691-80C2-C8E24F6DFFA4}" destId="{6D978CF5-7ACB-4C8E-9998-0CA5319CC600}" srcOrd="1" destOrd="0" parTransId="{CC75655F-8487-4176-9D1D-0F2B2BE7E38C}" sibTransId="{B432D8DB-DECD-44A5-8BBC-5EC86DAF8AD0}"/>
    <dgm:cxn modelId="{B29B9281-7503-41AD-9F02-E15BBAC20579}" type="presOf" srcId="{78A430C3-8186-4896-91A2-EE8B44AA1A5E}" destId="{D7794663-A020-4490-B8A7-9B8FBE0C6AA7}" srcOrd="0" destOrd="0" presId="urn:microsoft.com/office/officeart/2005/8/layout/hList1"/>
    <dgm:cxn modelId="{B5C2B786-AF48-4E3A-B40F-95243A187A7F}" type="presOf" srcId="{EFF288E5-8CCE-42D9-8E32-A3D05EEB755E}" destId="{B20053E8-0A80-4BD1-B160-A45DAEEC694E}" srcOrd="0" destOrd="1" presId="urn:microsoft.com/office/officeart/2005/8/layout/hList1"/>
    <dgm:cxn modelId="{E58D8294-6FA7-4830-BFA1-C5C8FBDAB0A9}" type="presOf" srcId="{F66BEC3F-DB8F-4691-80C2-C8E24F6DFFA4}" destId="{47EF45CC-CD31-4A44-BFF6-A87BC4147913}" srcOrd="0" destOrd="0" presId="urn:microsoft.com/office/officeart/2005/8/layout/hList1"/>
    <dgm:cxn modelId="{E65B1B9C-6307-4015-8228-FD3C3B8F4053}" srcId="{32AD7FD2-7535-4C18-AD8B-A1C8C8FEEB66}" destId="{F66BEC3F-DB8F-4691-80C2-C8E24F6DFFA4}" srcOrd="0" destOrd="0" parTransId="{EA50D4AB-D0AD-4B64-9BFB-EA0A041411E0}" sibTransId="{A1448E95-BF31-4382-A53A-AB3170CD5FD2}"/>
    <dgm:cxn modelId="{C88385A2-BB22-4BE1-A395-079A0EA6A478}" srcId="{F66BEC3F-DB8F-4691-80C2-C8E24F6DFFA4}" destId="{78A430C3-8186-4896-91A2-EE8B44AA1A5E}" srcOrd="0" destOrd="0" parTransId="{38E5B8E8-EC79-43DF-905E-2FA228351762}" sibTransId="{52751CCE-990F-4D50-A55D-6BA8530E45A9}"/>
    <dgm:cxn modelId="{E4CD9CA2-C5A1-4E0E-8B66-EBD3DD9FCB43}" srcId="{32AD7FD2-7535-4C18-AD8B-A1C8C8FEEB66}" destId="{FF58D54C-78A1-4B86-959C-2D9962864BB6}" srcOrd="1" destOrd="0" parTransId="{3AFDD094-9A2A-43CE-ACFF-0AC888E0AA40}" sibTransId="{2EA2AC49-E85D-46F9-A35D-C22004D0AFF9}"/>
    <dgm:cxn modelId="{3EA89EAD-FD7D-467F-8E8B-3F596BE2C563}" type="presOf" srcId="{41E71137-C8BD-490A-B137-96CD0E06BE0B}" destId="{B20053E8-0A80-4BD1-B160-A45DAEEC694E}" srcOrd="0" destOrd="0" presId="urn:microsoft.com/office/officeart/2005/8/layout/hList1"/>
    <dgm:cxn modelId="{738BE0D1-7419-4166-A0E1-26AEC0A54F7E}" type="presOf" srcId="{32AD7FD2-7535-4C18-AD8B-A1C8C8FEEB66}" destId="{AAA0384A-F8D8-4978-AE5A-A2AD5B2B2EC4}" srcOrd="0" destOrd="0" presId="urn:microsoft.com/office/officeart/2005/8/layout/hList1"/>
    <dgm:cxn modelId="{F4BB93D5-39A8-4183-9601-306357A0B1DD}" srcId="{FF58D54C-78A1-4B86-959C-2D9962864BB6}" destId="{EFF288E5-8CCE-42D9-8E32-A3D05EEB755E}" srcOrd="1" destOrd="0" parTransId="{B8C04378-9F3B-44BF-90C4-AA76B182CA0F}" sibTransId="{939C8882-5AA2-4B9F-A22E-4502BEC80781}"/>
    <dgm:cxn modelId="{7BAD2EF1-9C27-407B-888E-945834DA20F4}" type="presOf" srcId="{61A938DE-DEA5-43F1-B921-BCA50A7131EF}" destId="{B20053E8-0A80-4BD1-B160-A45DAEEC694E}" srcOrd="0" destOrd="2" presId="urn:microsoft.com/office/officeart/2005/8/layout/hList1"/>
    <dgm:cxn modelId="{B3FE7FF6-9AB4-40F6-98C6-931078ED574D}" srcId="{FF58D54C-78A1-4B86-959C-2D9962864BB6}" destId="{41E71137-C8BD-490A-B137-96CD0E06BE0B}" srcOrd="0" destOrd="0" parTransId="{C939229E-8224-46FB-BF61-692B657EB6C9}" sibTransId="{1B85AB0C-60BE-44FC-B3F9-94DB57B005D3}"/>
    <dgm:cxn modelId="{CC362489-A606-4828-88E9-EADB17EB25FA}" type="presParOf" srcId="{AAA0384A-F8D8-4978-AE5A-A2AD5B2B2EC4}" destId="{9C3AE9FE-3BA7-4AEB-B045-5D26A2B1E0F7}" srcOrd="0" destOrd="0" presId="urn:microsoft.com/office/officeart/2005/8/layout/hList1"/>
    <dgm:cxn modelId="{A1EA9A3A-E542-4D65-8DEC-C2CE7473B42B}" type="presParOf" srcId="{9C3AE9FE-3BA7-4AEB-B045-5D26A2B1E0F7}" destId="{47EF45CC-CD31-4A44-BFF6-A87BC4147913}" srcOrd="0" destOrd="0" presId="urn:microsoft.com/office/officeart/2005/8/layout/hList1"/>
    <dgm:cxn modelId="{A332F5BC-22C7-41BC-A9ED-E6D3D64E189B}" type="presParOf" srcId="{9C3AE9FE-3BA7-4AEB-B045-5D26A2B1E0F7}" destId="{D7794663-A020-4490-B8A7-9B8FBE0C6AA7}" srcOrd="1" destOrd="0" presId="urn:microsoft.com/office/officeart/2005/8/layout/hList1"/>
    <dgm:cxn modelId="{E8F4465B-F6EB-4C25-A839-18286FA5A515}" type="presParOf" srcId="{AAA0384A-F8D8-4978-AE5A-A2AD5B2B2EC4}" destId="{1F3012D9-2A41-4133-8A05-55C54D46181B}" srcOrd="1" destOrd="0" presId="urn:microsoft.com/office/officeart/2005/8/layout/hList1"/>
    <dgm:cxn modelId="{B475303A-E458-4D9C-8A96-B0B2DF64B0A0}" type="presParOf" srcId="{AAA0384A-F8D8-4978-AE5A-A2AD5B2B2EC4}" destId="{CDA61EF3-C5BF-4264-B5C6-4391FDB75917}" srcOrd="2" destOrd="0" presId="urn:microsoft.com/office/officeart/2005/8/layout/hList1"/>
    <dgm:cxn modelId="{398E263C-C47C-4A1A-A10A-4F0F79AB5662}" type="presParOf" srcId="{CDA61EF3-C5BF-4264-B5C6-4391FDB75917}" destId="{C1B653C7-D6F5-4138-B720-5AFF26B9CAB8}" srcOrd="0" destOrd="0" presId="urn:microsoft.com/office/officeart/2005/8/layout/hList1"/>
    <dgm:cxn modelId="{063843CA-FC12-49A5-843D-003DB5DBA607}" type="presParOf" srcId="{CDA61EF3-C5BF-4264-B5C6-4391FDB75917}" destId="{B20053E8-0A80-4BD1-B160-A45DAEEC694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8A57DC7-2F6E-4C87-B095-77B06EE3069F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40E8EF0C-ED46-428D-8508-C5AC200A5627}">
      <dgm:prSet phldrT="[Texte]"/>
      <dgm:spPr/>
      <dgm:t>
        <a:bodyPr/>
        <a:lstStyle/>
        <a:p>
          <a:r>
            <a:rPr lang="fr-FR" dirty="0"/>
            <a:t>Retranscription</a:t>
          </a:r>
        </a:p>
      </dgm:t>
    </dgm:pt>
    <dgm:pt modelId="{0662D053-16FC-4FA0-85FD-D0098E93B74B}" type="parTrans" cxnId="{D24EA622-1DB3-4505-9807-4FFF4C0B4ADA}">
      <dgm:prSet/>
      <dgm:spPr/>
      <dgm:t>
        <a:bodyPr/>
        <a:lstStyle/>
        <a:p>
          <a:endParaRPr lang="fr-FR"/>
        </a:p>
      </dgm:t>
    </dgm:pt>
    <dgm:pt modelId="{96477CA9-0F0D-412F-8E0C-D188035DA23B}" type="sibTrans" cxnId="{D24EA622-1DB3-4505-9807-4FFF4C0B4ADA}">
      <dgm:prSet/>
      <dgm:spPr/>
      <dgm:t>
        <a:bodyPr/>
        <a:lstStyle/>
        <a:p>
          <a:endParaRPr lang="fr-FR"/>
        </a:p>
      </dgm:t>
    </dgm:pt>
    <dgm:pt modelId="{AFB70B07-F4EC-4A0B-AB58-D39B2AC195DB}">
      <dgm:prSet phldrT="[Texte]"/>
      <dgm:spPr/>
      <dgm:t>
        <a:bodyPr/>
        <a:lstStyle/>
        <a:p>
          <a:r>
            <a:rPr lang="fr-FR" dirty="0"/>
            <a:t>Catégorisation</a:t>
          </a:r>
        </a:p>
      </dgm:t>
    </dgm:pt>
    <dgm:pt modelId="{F2E8DF30-18FF-467E-BD2B-64122C17F621}" type="parTrans" cxnId="{B21549ED-C9FF-4718-B241-9B8F621A9ADE}">
      <dgm:prSet/>
      <dgm:spPr/>
      <dgm:t>
        <a:bodyPr/>
        <a:lstStyle/>
        <a:p>
          <a:endParaRPr lang="fr-FR"/>
        </a:p>
      </dgm:t>
    </dgm:pt>
    <dgm:pt modelId="{6D2FC63C-18C7-4475-977F-BD298E32A2F7}" type="sibTrans" cxnId="{B21549ED-C9FF-4718-B241-9B8F621A9ADE}">
      <dgm:prSet/>
      <dgm:spPr/>
      <dgm:t>
        <a:bodyPr/>
        <a:lstStyle/>
        <a:p>
          <a:endParaRPr lang="fr-FR"/>
        </a:p>
      </dgm:t>
    </dgm:pt>
    <dgm:pt modelId="{DD5C6FD5-E2B1-4CE6-AB6A-BCE3F4D6C0AB}">
      <dgm:prSet phldrT="[Texte]"/>
      <dgm:spPr/>
      <dgm:t>
        <a:bodyPr/>
        <a:lstStyle/>
        <a:p>
          <a:r>
            <a:rPr lang="fr-FR" dirty="0"/>
            <a:t>Profils</a:t>
          </a:r>
        </a:p>
      </dgm:t>
    </dgm:pt>
    <dgm:pt modelId="{8B2053A1-74F9-49E1-A806-9258A84DB74D}" type="parTrans" cxnId="{70FED84B-557D-44C6-811B-561BE9E3EDE5}">
      <dgm:prSet/>
      <dgm:spPr/>
      <dgm:t>
        <a:bodyPr/>
        <a:lstStyle/>
        <a:p>
          <a:endParaRPr lang="fr-FR"/>
        </a:p>
      </dgm:t>
    </dgm:pt>
    <dgm:pt modelId="{DC74C250-B8B8-428D-A8D5-B331830C5211}" type="sibTrans" cxnId="{70FED84B-557D-44C6-811B-561BE9E3EDE5}">
      <dgm:prSet/>
      <dgm:spPr/>
      <dgm:t>
        <a:bodyPr/>
        <a:lstStyle/>
        <a:p>
          <a:endParaRPr lang="fr-FR"/>
        </a:p>
      </dgm:t>
    </dgm:pt>
    <dgm:pt modelId="{01B59083-90E0-41D9-B7BB-FC3AFA4A4702}" type="pres">
      <dgm:prSet presAssocID="{48A57DC7-2F6E-4C87-B095-77B06EE3069F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D56C60E1-240A-498F-9C21-258057CC1339}" type="pres">
      <dgm:prSet presAssocID="{40E8EF0C-ED46-428D-8508-C5AC200A5627}" presName="Accent1" presStyleCnt="0"/>
      <dgm:spPr/>
    </dgm:pt>
    <dgm:pt modelId="{B6AF0771-8645-43CE-B5EB-7CF799C026C6}" type="pres">
      <dgm:prSet presAssocID="{40E8EF0C-ED46-428D-8508-C5AC200A5627}" presName="Accent" presStyleLbl="node1" presStyleIdx="0" presStyleCnt="3"/>
      <dgm:spPr/>
    </dgm:pt>
    <dgm:pt modelId="{C0560D96-B948-41A9-8C73-ABC68B635745}" type="pres">
      <dgm:prSet presAssocID="{40E8EF0C-ED46-428D-8508-C5AC200A5627}" presName="Parent1" presStyleLbl="revTx" presStyleIdx="0" presStyleCnt="3" custScaleX="223563" custLinFactNeighborX="-54285" custLinFactNeighborY="31940">
        <dgm:presLayoutVars>
          <dgm:chMax val="1"/>
          <dgm:chPref val="1"/>
          <dgm:bulletEnabled val="1"/>
        </dgm:presLayoutVars>
      </dgm:prSet>
      <dgm:spPr/>
    </dgm:pt>
    <dgm:pt modelId="{25EAC785-A109-475D-A9D9-0180F36E7633}" type="pres">
      <dgm:prSet presAssocID="{AFB70B07-F4EC-4A0B-AB58-D39B2AC195DB}" presName="Accent2" presStyleCnt="0"/>
      <dgm:spPr/>
    </dgm:pt>
    <dgm:pt modelId="{BAC1DCFB-F242-46E9-A833-5F8B129B48B5}" type="pres">
      <dgm:prSet presAssocID="{AFB70B07-F4EC-4A0B-AB58-D39B2AC195DB}" presName="Accent" presStyleLbl="node1" presStyleIdx="1" presStyleCnt="3"/>
      <dgm:spPr/>
    </dgm:pt>
    <dgm:pt modelId="{DA0FE490-40BB-4177-88DE-4A106B87A501}" type="pres">
      <dgm:prSet presAssocID="{AFB70B07-F4EC-4A0B-AB58-D39B2AC195DB}" presName="Parent2" presStyleLbl="revTx" presStyleIdx="1" presStyleCnt="3" custScaleX="200955" custLinFactNeighborX="59681" custLinFactNeighborY="1597">
        <dgm:presLayoutVars>
          <dgm:chMax val="1"/>
          <dgm:chPref val="1"/>
          <dgm:bulletEnabled val="1"/>
        </dgm:presLayoutVars>
      </dgm:prSet>
      <dgm:spPr/>
    </dgm:pt>
    <dgm:pt modelId="{366182E0-F59F-4899-AA82-A009385EEFDB}" type="pres">
      <dgm:prSet presAssocID="{DD5C6FD5-E2B1-4CE6-AB6A-BCE3F4D6C0AB}" presName="Accent3" presStyleCnt="0"/>
      <dgm:spPr/>
    </dgm:pt>
    <dgm:pt modelId="{AD6E024C-5F51-48C7-9E64-1EF4EF4F2E28}" type="pres">
      <dgm:prSet presAssocID="{DD5C6FD5-E2B1-4CE6-AB6A-BCE3F4D6C0AB}" presName="Accent" presStyleLbl="node1" presStyleIdx="2" presStyleCnt="3"/>
      <dgm:spPr/>
    </dgm:pt>
    <dgm:pt modelId="{E8F11C68-9A33-4E9D-B621-53EC0C908F7D}" type="pres">
      <dgm:prSet presAssocID="{DD5C6FD5-E2B1-4CE6-AB6A-BCE3F4D6C0AB}" presName="Parent3" presStyleLbl="revTx" presStyleIdx="2" presStyleCnt="3" custScaleX="189414">
        <dgm:presLayoutVars>
          <dgm:chMax val="1"/>
          <dgm:chPref val="1"/>
          <dgm:bulletEnabled val="1"/>
        </dgm:presLayoutVars>
      </dgm:prSet>
      <dgm:spPr/>
    </dgm:pt>
  </dgm:ptLst>
  <dgm:cxnLst>
    <dgm:cxn modelId="{D24EA622-1DB3-4505-9807-4FFF4C0B4ADA}" srcId="{48A57DC7-2F6E-4C87-B095-77B06EE3069F}" destId="{40E8EF0C-ED46-428D-8508-C5AC200A5627}" srcOrd="0" destOrd="0" parTransId="{0662D053-16FC-4FA0-85FD-D0098E93B74B}" sibTransId="{96477CA9-0F0D-412F-8E0C-D188035DA23B}"/>
    <dgm:cxn modelId="{70FED84B-557D-44C6-811B-561BE9E3EDE5}" srcId="{48A57DC7-2F6E-4C87-B095-77B06EE3069F}" destId="{DD5C6FD5-E2B1-4CE6-AB6A-BCE3F4D6C0AB}" srcOrd="2" destOrd="0" parTransId="{8B2053A1-74F9-49E1-A806-9258A84DB74D}" sibTransId="{DC74C250-B8B8-428D-A8D5-B331830C5211}"/>
    <dgm:cxn modelId="{5A7A7C7F-A12F-453F-8368-5F3446367C06}" type="presOf" srcId="{48A57DC7-2F6E-4C87-B095-77B06EE3069F}" destId="{01B59083-90E0-41D9-B7BB-FC3AFA4A4702}" srcOrd="0" destOrd="0" presId="urn:microsoft.com/office/officeart/2009/layout/CircleArrowProcess"/>
    <dgm:cxn modelId="{3D9FC197-632C-4101-B0E8-57CBB21703A5}" type="presOf" srcId="{DD5C6FD5-E2B1-4CE6-AB6A-BCE3F4D6C0AB}" destId="{E8F11C68-9A33-4E9D-B621-53EC0C908F7D}" srcOrd="0" destOrd="0" presId="urn:microsoft.com/office/officeart/2009/layout/CircleArrowProcess"/>
    <dgm:cxn modelId="{69766C9C-7FD7-4532-80E7-AACA9AF92057}" type="presOf" srcId="{AFB70B07-F4EC-4A0B-AB58-D39B2AC195DB}" destId="{DA0FE490-40BB-4177-88DE-4A106B87A501}" srcOrd="0" destOrd="0" presId="urn:microsoft.com/office/officeart/2009/layout/CircleArrowProcess"/>
    <dgm:cxn modelId="{7F4D20E6-B56C-469E-B6F1-C52FE5DEADAA}" type="presOf" srcId="{40E8EF0C-ED46-428D-8508-C5AC200A5627}" destId="{C0560D96-B948-41A9-8C73-ABC68B635745}" srcOrd="0" destOrd="0" presId="urn:microsoft.com/office/officeart/2009/layout/CircleArrowProcess"/>
    <dgm:cxn modelId="{B21549ED-C9FF-4718-B241-9B8F621A9ADE}" srcId="{48A57DC7-2F6E-4C87-B095-77B06EE3069F}" destId="{AFB70B07-F4EC-4A0B-AB58-D39B2AC195DB}" srcOrd="1" destOrd="0" parTransId="{F2E8DF30-18FF-467E-BD2B-64122C17F621}" sibTransId="{6D2FC63C-18C7-4475-977F-BD298E32A2F7}"/>
    <dgm:cxn modelId="{12BA9409-0C26-4187-9015-244161D79038}" type="presParOf" srcId="{01B59083-90E0-41D9-B7BB-FC3AFA4A4702}" destId="{D56C60E1-240A-498F-9C21-258057CC1339}" srcOrd="0" destOrd="0" presId="urn:microsoft.com/office/officeart/2009/layout/CircleArrowProcess"/>
    <dgm:cxn modelId="{D2AA2908-740E-4949-A705-C815EF56D412}" type="presParOf" srcId="{D56C60E1-240A-498F-9C21-258057CC1339}" destId="{B6AF0771-8645-43CE-B5EB-7CF799C026C6}" srcOrd="0" destOrd="0" presId="urn:microsoft.com/office/officeart/2009/layout/CircleArrowProcess"/>
    <dgm:cxn modelId="{90FFB6B1-D0CD-466F-B9DE-331BE1670C18}" type="presParOf" srcId="{01B59083-90E0-41D9-B7BB-FC3AFA4A4702}" destId="{C0560D96-B948-41A9-8C73-ABC68B635745}" srcOrd="1" destOrd="0" presId="urn:microsoft.com/office/officeart/2009/layout/CircleArrowProcess"/>
    <dgm:cxn modelId="{2FF553D8-0F7F-4333-8E74-269031E7DD90}" type="presParOf" srcId="{01B59083-90E0-41D9-B7BB-FC3AFA4A4702}" destId="{25EAC785-A109-475D-A9D9-0180F36E7633}" srcOrd="2" destOrd="0" presId="urn:microsoft.com/office/officeart/2009/layout/CircleArrowProcess"/>
    <dgm:cxn modelId="{750AD0CE-678C-428A-9D08-3834417D0E96}" type="presParOf" srcId="{25EAC785-A109-475D-A9D9-0180F36E7633}" destId="{BAC1DCFB-F242-46E9-A833-5F8B129B48B5}" srcOrd="0" destOrd="0" presId="urn:microsoft.com/office/officeart/2009/layout/CircleArrowProcess"/>
    <dgm:cxn modelId="{EB923659-A60C-4293-92B2-2BD5954D25AA}" type="presParOf" srcId="{01B59083-90E0-41D9-B7BB-FC3AFA4A4702}" destId="{DA0FE490-40BB-4177-88DE-4A106B87A501}" srcOrd="3" destOrd="0" presId="urn:microsoft.com/office/officeart/2009/layout/CircleArrowProcess"/>
    <dgm:cxn modelId="{86565C30-295B-4F3B-BEF9-80DD87DF313F}" type="presParOf" srcId="{01B59083-90E0-41D9-B7BB-FC3AFA4A4702}" destId="{366182E0-F59F-4899-AA82-A009385EEFDB}" srcOrd="4" destOrd="0" presId="urn:microsoft.com/office/officeart/2009/layout/CircleArrowProcess"/>
    <dgm:cxn modelId="{972CE921-E2AA-47E2-8CD0-6C9E31D6E0AC}" type="presParOf" srcId="{366182E0-F59F-4899-AA82-A009385EEFDB}" destId="{AD6E024C-5F51-48C7-9E64-1EF4EF4F2E28}" srcOrd="0" destOrd="0" presId="urn:microsoft.com/office/officeart/2009/layout/CircleArrowProcess"/>
    <dgm:cxn modelId="{5CAD7A49-618F-4219-BF16-174CFAC29B4A}" type="presParOf" srcId="{01B59083-90E0-41D9-B7BB-FC3AFA4A4702}" destId="{E8F11C68-9A33-4E9D-B621-53EC0C908F7D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7C78A2D-91B2-4FA5-A165-23371A85712D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</dgm:pt>
    <dgm:pt modelId="{6E56CB7E-6E1B-490B-99E1-F4676087EC6E}">
      <dgm:prSet phldrT="[Texte]" custT="1"/>
      <dgm:spPr/>
      <dgm:t>
        <a:bodyPr/>
        <a:lstStyle/>
        <a:p>
          <a:pPr algn="l"/>
          <a:r>
            <a:rPr lang="fr-FR" sz="1400" b="0" u="none" dirty="0"/>
            <a:t>Contexte</a:t>
          </a:r>
        </a:p>
      </dgm:t>
    </dgm:pt>
    <dgm:pt modelId="{39C584F0-CCB1-4C49-B3B4-E5B0C52DD6AF}" type="par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F236811C-8142-45EC-B78F-16A1284E4AF5}" type="sib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86B8EBE6-9A7E-4796-A194-B3A6C6C013D3}">
      <dgm:prSet phldrT="[Texte]" custT="1"/>
      <dgm:spPr/>
      <dgm:t>
        <a:bodyPr/>
        <a:lstStyle/>
        <a:p>
          <a:pPr algn="l"/>
          <a:r>
            <a:rPr lang="fr-FR" sz="1400" dirty="0"/>
            <a:t>Terrain</a:t>
          </a:r>
        </a:p>
      </dgm:t>
    </dgm:pt>
    <dgm:pt modelId="{0E8FC962-0D6F-4CB4-855A-7336DAE92B85}" type="par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C2260167-EAE3-4252-8811-222444104FB6}" type="sib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8B8388F0-2C11-4BE5-94D4-82F537E18BC9}">
      <dgm:prSet phldrT="[Texte]" custT="1"/>
      <dgm:spPr/>
      <dgm:t>
        <a:bodyPr/>
        <a:lstStyle/>
        <a:p>
          <a:pPr algn="l"/>
          <a:r>
            <a:rPr lang="fr-FR" sz="1400" b="0" u="none" dirty="0"/>
            <a:t>Théorie</a:t>
          </a:r>
        </a:p>
      </dgm:t>
    </dgm:pt>
    <dgm:pt modelId="{B17A4D5D-1835-4D47-A474-1C4159985563}" type="par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E48F0BF0-F790-4056-AD0C-8B96EFFE5A75}" type="sib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5BDF0EEA-DAEB-4860-9302-EE2958EFD8D6}">
      <dgm:prSet phldrT="[Texte]" custT="1"/>
      <dgm:spPr/>
      <dgm:t>
        <a:bodyPr/>
        <a:lstStyle/>
        <a:p>
          <a:pPr algn="l"/>
          <a:r>
            <a:rPr lang="fr-FR" sz="1400" b="1" u="sng" dirty="0"/>
            <a:t>Méthodologie</a:t>
          </a:r>
        </a:p>
      </dgm:t>
    </dgm:pt>
    <dgm:pt modelId="{7F28516C-9020-49B3-AD6B-582429ECA2F9}" type="par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D5D4C488-ACEB-4154-A381-DFAAE3D6AE2F}" type="sib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0AEC29CD-7DDB-45E8-B8E2-DEB727E83A78}">
      <dgm:prSet phldrT="[Texte]" custT="1"/>
      <dgm:spPr/>
      <dgm:t>
        <a:bodyPr/>
        <a:lstStyle/>
        <a:p>
          <a:pPr algn="l"/>
          <a:r>
            <a:rPr lang="fr-FR" sz="1400" dirty="0"/>
            <a:t>Définition</a:t>
          </a:r>
        </a:p>
      </dgm:t>
    </dgm:pt>
    <dgm:pt modelId="{57728449-27C9-4488-9354-5C218F529E37}" type="par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1E7A4270-A6EA-48FF-90ED-65F66C068E25}" type="sib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618200B5-C9C3-4492-B0CC-0452F4F4288E}">
      <dgm:prSet custT="1"/>
      <dgm:spPr/>
      <dgm:t>
        <a:bodyPr/>
        <a:lstStyle/>
        <a:p>
          <a:pPr algn="l"/>
          <a:r>
            <a:rPr lang="fr-FR" sz="1400" b="0" u="none" dirty="0"/>
            <a:t>Résultats</a:t>
          </a:r>
        </a:p>
      </dgm:t>
    </dgm:pt>
    <dgm:pt modelId="{7F7D06F0-BCE8-47F8-B5AB-58BB1565FB1F}" type="par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FCDF81B7-DCF3-45CC-97CB-B492F7AD114D}" type="sib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E42408DD-1833-4085-A3B7-D0D9FDF9606E}">
      <dgm:prSet custT="1"/>
      <dgm:spPr/>
      <dgm:t>
        <a:bodyPr/>
        <a:lstStyle/>
        <a:p>
          <a:pPr algn="l"/>
          <a:r>
            <a:rPr lang="fr-FR" sz="1400" dirty="0"/>
            <a:t>Littérature</a:t>
          </a:r>
        </a:p>
      </dgm:t>
    </dgm:pt>
    <dgm:pt modelId="{F7988F0B-FF08-452F-9F34-C6FDA983BF08}" type="par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7D0DCD27-0A35-4EC3-9E64-E5968641E76A}" type="sib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29A21ED5-A614-4128-B116-5F6EDB6E19FA}">
      <dgm:prSet custT="1"/>
      <dgm:spPr/>
      <dgm:t>
        <a:bodyPr/>
        <a:lstStyle/>
        <a:p>
          <a:pPr algn="l"/>
          <a:r>
            <a:rPr lang="fr-FR" sz="1400" dirty="0"/>
            <a:t>Perspectives</a:t>
          </a:r>
        </a:p>
      </dgm:t>
    </dgm:pt>
    <dgm:pt modelId="{9DFE98C4-355D-460E-BF32-8A9F3C8F8D69}" type="parTrans" cxnId="{8479AB09-EED5-450E-A9A0-DD35034B03A1}">
      <dgm:prSet/>
      <dgm:spPr/>
      <dgm:t>
        <a:bodyPr/>
        <a:lstStyle/>
        <a:p>
          <a:pPr algn="l"/>
          <a:endParaRPr lang="fr-FR" sz="1400"/>
        </a:p>
      </dgm:t>
    </dgm:pt>
    <dgm:pt modelId="{AA0B6EB5-2C59-4D47-8373-675ECDC3419B}" type="sibTrans" cxnId="{8479AB09-EED5-450E-A9A0-DD35034B03A1}">
      <dgm:prSet/>
      <dgm:spPr/>
      <dgm:t>
        <a:bodyPr/>
        <a:lstStyle/>
        <a:p>
          <a:pPr algn="l"/>
          <a:endParaRPr lang="fr-FR" sz="1400"/>
        </a:p>
      </dgm:t>
    </dgm:pt>
    <dgm:pt modelId="{87A72B56-63FD-4F5C-8127-2AB461466590}" type="pres">
      <dgm:prSet presAssocID="{37C78A2D-91B2-4FA5-A165-23371A85712D}" presName="Name0" presStyleCnt="0">
        <dgm:presLayoutVars>
          <dgm:dir/>
          <dgm:resizeHandles val="exact"/>
        </dgm:presLayoutVars>
      </dgm:prSet>
      <dgm:spPr/>
    </dgm:pt>
    <dgm:pt modelId="{B72FDE16-CB05-4937-AC8C-96F70F7FDAE7}" type="pres">
      <dgm:prSet presAssocID="{6E56CB7E-6E1B-490B-99E1-F4676087EC6E}" presName="parTxOnly" presStyleLbl="node1" presStyleIdx="0" presStyleCnt="8" custScaleX="53092">
        <dgm:presLayoutVars>
          <dgm:bulletEnabled val="1"/>
        </dgm:presLayoutVars>
      </dgm:prSet>
      <dgm:spPr/>
    </dgm:pt>
    <dgm:pt modelId="{33DEAB44-E703-4AAA-8CE3-DAFAFE964C87}" type="pres">
      <dgm:prSet presAssocID="{F236811C-8142-45EC-B78F-16A1284E4AF5}" presName="parSpace" presStyleCnt="0"/>
      <dgm:spPr/>
    </dgm:pt>
    <dgm:pt modelId="{F15C47DC-E696-4BAE-A53D-7619F78D6199}" type="pres">
      <dgm:prSet presAssocID="{86B8EBE6-9A7E-4796-A194-B3A6C6C013D3}" presName="parTxOnly" presStyleLbl="node1" presStyleIdx="1" presStyleCnt="8" custScaleX="67163">
        <dgm:presLayoutVars>
          <dgm:bulletEnabled val="1"/>
        </dgm:presLayoutVars>
      </dgm:prSet>
      <dgm:spPr/>
    </dgm:pt>
    <dgm:pt modelId="{B187E88E-2F85-4810-84A1-D3E1B9A93D12}" type="pres">
      <dgm:prSet presAssocID="{C2260167-EAE3-4252-8811-222444104FB6}" presName="parSpace" presStyleCnt="0"/>
      <dgm:spPr/>
    </dgm:pt>
    <dgm:pt modelId="{B2509D45-22E2-4C0A-9158-45183AC7EA33}" type="pres">
      <dgm:prSet presAssocID="{8B8388F0-2C11-4BE5-94D4-82F537E18BC9}" presName="parTxOnly" presStyleLbl="node1" presStyleIdx="2" presStyleCnt="8" custScaleX="42797">
        <dgm:presLayoutVars>
          <dgm:bulletEnabled val="1"/>
        </dgm:presLayoutVars>
      </dgm:prSet>
      <dgm:spPr/>
    </dgm:pt>
    <dgm:pt modelId="{256E8FFB-6A78-4E80-9E6E-EC22F2EE49C3}" type="pres">
      <dgm:prSet presAssocID="{E48F0BF0-F790-4056-AD0C-8B96EFFE5A75}" presName="parSpace" presStyleCnt="0"/>
      <dgm:spPr/>
    </dgm:pt>
    <dgm:pt modelId="{B6A834EA-98A6-4C18-BFDB-639B096F5625}" type="pres">
      <dgm:prSet presAssocID="{5BDF0EEA-DAEB-4860-9302-EE2958EFD8D6}" presName="parTxOnly" presStyleLbl="node1" presStyleIdx="3" presStyleCnt="8" custScaleX="85067">
        <dgm:presLayoutVars>
          <dgm:bulletEnabled val="1"/>
        </dgm:presLayoutVars>
      </dgm:prSet>
      <dgm:spPr/>
    </dgm:pt>
    <dgm:pt modelId="{9F530C14-8BD0-491B-958E-6789E77ACD63}" type="pres">
      <dgm:prSet presAssocID="{D5D4C488-ACEB-4154-A381-DFAAE3D6AE2F}" presName="parSpace" presStyleCnt="0"/>
      <dgm:spPr/>
    </dgm:pt>
    <dgm:pt modelId="{AE5106E6-8505-4090-8462-1C5CE90644D8}" type="pres">
      <dgm:prSet presAssocID="{618200B5-C9C3-4492-B0CC-0452F4F4288E}" presName="parTxOnly" presStyleLbl="node1" presStyleIdx="4" presStyleCnt="8" custScaleX="66143">
        <dgm:presLayoutVars>
          <dgm:bulletEnabled val="1"/>
        </dgm:presLayoutVars>
      </dgm:prSet>
      <dgm:spPr/>
    </dgm:pt>
    <dgm:pt modelId="{A35BEB14-CD1E-4FF5-AF37-E9FD74474109}" type="pres">
      <dgm:prSet presAssocID="{FCDF81B7-DCF3-45CC-97CB-B492F7AD114D}" presName="parSpace" presStyleCnt="0"/>
      <dgm:spPr/>
    </dgm:pt>
    <dgm:pt modelId="{A456D0AF-C2F3-4157-8223-A409E934801B}" type="pres">
      <dgm:prSet presAssocID="{0AEC29CD-7DDB-45E8-B8E2-DEB727E83A78}" presName="parTxOnly" presStyleLbl="node1" presStyleIdx="5" presStyleCnt="8" custScaleX="85285">
        <dgm:presLayoutVars>
          <dgm:bulletEnabled val="1"/>
        </dgm:presLayoutVars>
      </dgm:prSet>
      <dgm:spPr/>
    </dgm:pt>
    <dgm:pt modelId="{FADB969E-12C8-4AA5-BC4C-0333A7E6ABC7}" type="pres">
      <dgm:prSet presAssocID="{1E7A4270-A6EA-48FF-90ED-65F66C068E25}" presName="parSpace" presStyleCnt="0"/>
      <dgm:spPr/>
    </dgm:pt>
    <dgm:pt modelId="{54B47C31-18BE-4987-B2C3-4B67BFE5DBAF}" type="pres">
      <dgm:prSet presAssocID="{E42408DD-1833-4085-A3B7-D0D9FDF9606E}" presName="parTxOnly" presStyleLbl="node1" presStyleIdx="6" presStyleCnt="8" custScaleX="65004">
        <dgm:presLayoutVars>
          <dgm:bulletEnabled val="1"/>
        </dgm:presLayoutVars>
      </dgm:prSet>
      <dgm:spPr/>
    </dgm:pt>
    <dgm:pt modelId="{21254DE0-4046-4F2E-8855-A90F43A3E051}" type="pres">
      <dgm:prSet presAssocID="{7D0DCD27-0A35-4EC3-9E64-E5968641E76A}" presName="parSpace" presStyleCnt="0"/>
      <dgm:spPr/>
    </dgm:pt>
    <dgm:pt modelId="{68A5BE87-EAF2-49EF-952A-CD7F08C830FF}" type="pres">
      <dgm:prSet presAssocID="{29A21ED5-A614-4128-B116-5F6EDB6E19FA}" presName="parTxOnly" presStyleLbl="node1" presStyleIdx="7" presStyleCnt="8" custScaleX="65707">
        <dgm:presLayoutVars>
          <dgm:bulletEnabled val="1"/>
        </dgm:presLayoutVars>
      </dgm:prSet>
      <dgm:spPr/>
    </dgm:pt>
  </dgm:ptLst>
  <dgm:cxnLst>
    <dgm:cxn modelId="{1C5B1407-E8C8-46E6-ABF2-162E687D99CB}" type="presOf" srcId="{E42408DD-1833-4085-A3B7-D0D9FDF9606E}" destId="{54B47C31-18BE-4987-B2C3-4B67BFE5DBAF}" srcOrd="0" destOrd="0" presId="urn:microsoft.com/office/officeart/2005/8/layout/hChevron3"/>
    <dgm:cxn modelId="{8479AB09-EED5-450E-A9A0-DD35034B03A1}" srcId="{37C78A2D-91B2-4FA5-A165-23371A85712D}" destId="{29A21ED5-A614-4128-B116-5F6EDB6E19FA}" srcOrd="7" destOrd="0" parTransId="{9DFE98C4-355D-460E-BF32-8A9F3C8F8D69}" sibTransId="{AA0B6EB5-2C59-4D47-8373-675ECDC3419B}"/>
    <dgm:cxn modelId="{19624D0A-3B61-44B0-9A2D-3B50DD163213}" type="presOf" srcId="{86B8EBE6-9A7E-4796-A194-B3A6C6C013D3}" destId="{F15C47DC-E696-4BAE-A53D-7619F78D6199}" srcOrd="0" destOrd="0" presId="urn:microsoft.com/office/officeart/2005/8/layout/hChevron3"/>
    <dgm:cxn modelId="{87F77821-00C5-4713-B222-F276053319AD}" type="presOf" srcId="{5BDF0EEA-DAEB-4860-9302-EE2958EFD8D6}" destId="{B6A834EA-98A6-4C18-BFDB-639B096F5625}" srcOrd="0" destOrd="0" presId="urn:microsoft.com/office/officeart/2005/8/layout/hChevron3"/>
    <dgm:cxn modelId="{0036CA24-28F6-4A18-A5F4-9C78A66BD303}" srcId="{37C78A2D-91B2-4FA5-A165-23371A85712D}" destId="{6E56CB7E-6E1B-490B-99E1-F4676087EC6E}" srcOrd="0" destOrd="0" parTransId="{39C584F0-CCB1-4C49-B3B4-E5B0C52DD6AF}" sibTransId="{F236811C-8142-45EC-B78F-16A1284E4AF5}"/>
    <dgm:cxn modelId="{25707473-0730-41EA-8396-7D40A2A99E8F}" srcId="{37C78A2D-91B2-4FA5-A165-23371A85712D}" destId="{5BDF0EEA-DAEB-4860-9302-EE2958EFD8D6}" srcOrd="3" destOrd="0" parTransId="{7F28516C-9020-49B3-AD6B-582429ECA2F9}" sibTransId="{D5D4C488-ACEB-4154-A381-DFAAE3D6AE2F}"/>
    <dgm:cxn modelId="{A4E59854-3250-490C-8DAE-BECDF28048DA}" srcId="{37C78A2D-91B2-4FA5-A165-23371A85712D}" destId="{8B8388F0-2C11-4BE5-94D4-82F537E18BC9}" srcOrd="2" destOrd="0" parTransId="{B17A4D5D-1835-4D47-A474-1C4159985563}" sibTransId="{E48F0BF0-F790-4056-AD0C-8B96EFFE5A75}"/>
    <dgm:cxn modelId="{2430127A-6202-4462-B6DB-A16694DF0448}" type="presOf" srcId="{6E56CB7E-6E1B-490B-99E1-F4676087EC6E}" destId="{B72FDE16-CB05-4937-AC8C-96F70F7FDAE7}" srcOrd="0" destOrd="0" presId="urn:microsoft.com/office/officeart/2005/8/layout/hChevron3"/>
    <dgm:cxn modelId="{13F27C81-8FBD-4586-B730-E8D3F06BB5BB}" type="presOf" srcId="{0AEC29CD-7DDB-45E8-B8E2-DEB727E83A78}" destId="{A456D0AF-C2F3-4157-8223-A409E934801B}" srcOrd="0" destOrd="0" presId="urn:microsoft.com/office/officeart/2005/8/layout/hChevron3"/>
    <dgm:cxn modelId="{F4D42188-AAAD-4D20-91B8-4350E1C43238}" type="presOf" srcId="{37C78A2D-91B2-4FA5-A165-23371A85712D}" destId="{87A72B56-63FD-4F5C-8127-2AB461466590}" srcOrd="0" destOrd="0" presId="urn:microsoft.com/office/officeart/2005/8/layout/hChevron3"/>
    <dgm:cxn modelId="{09363789-4C79-4E48-878F-319B80E26AA1}" type="presOf" srcId="{618200B5-C9C3-4492-B0CC-0452F4F4288E}" destId="{AE5106E6-8505-4090-8462-1C5CE90644D8}" srcOrd="0" destOrd="0" presId="urn:microsoft.com/office/officeart/2005/8/layout/hChevron3"/>
    <dgm:cxn modelId="{56249691-40BA-4B7D-9B12-159053BA671C}" type="presOf" srcId="{8B8388F0-2C11-4BE5-94D4-82F537E18BC9}" destId="{B2509D45-22E2-4C0A-9158-45183AC7EA33}" srcOrd="0" destOrd="0" presId="urn:microsoft.com/office/officeart/2005/8/layout/hChevron3"/>
    <dgm:cxn modelId="{01F3EA94-CFB9-4B58-A4F6-E279DFA9B7FC}" srcId="{37C78A2D-91B2-4FA5-A165-23371A85712D}" destId="{E42408DD-1833-4085-A3B7-D0D9FDF9606E}" srcOrd="6" destOrd="0" parTransId="{F7988F0B-FF08-452F-9F34-C6FDA983BF08}" sibTransId="{7D0DCD27-0A35-4EC3-9E64-E5968641E76A}"/>
    <dgm:cxn modelId="{557A20A7-7F92-4085-A7E4-3FEAF0632F96}" srcId="{37C78A2D-91B2-4FA5-A165-23371A85712D}" destId="{0AEC29CD-7DDB-45E8-B8E2-DEB727E83A78}" srcOrd="5" destOrd="0" parTransId="{57728449-27C9-4488-9354-5C218F529E37}" sibTransId="{1E7A4270-A6EA-48FF-90ED-65F66C068E25}"/>
    <dgm:cxn modelId="{03E83FC3-77D3-4D70-B920-6A4FF2D89178}" srcId="{37C78A2D-91B2-4FA5-A165-23371A85712D}" destId="{618200B5-C9C3-4492-B0CC-0452F4F4288E}" srcOrd="4" destOrd="0" parTransId="{7F7D06F0-BCE8-47F8-B5AB-58BB1565FB1F}" sibTransId="{FCDF81B7-DCF3-45CC-97CB-B492F7AD114D}"/>
    <dgm:cxn modelId="{432CBAD7-4A6C-4BA9-B242-1682DAB0D77A}" type="presOf" srcId="{29A21ED5-A614-4128-B116-5F6EDB6E19FA}" destId="{68A5BE87-EAF2-49EF-952A-CD7F08C830FF}" srcOrd="0" destOrd="0" presId="urn:microsoft.com/office/officeart/2005/8/layout/hChevron3"/>
    <dgm:cxn modelId="{2D051DFF-3F9F-41C3-AB1C-28D2AFA6AC25}" srcId="{37C78A2D-91B2-4FA5-A165-23371A85712D}" destId="{86B8EBE6-9A7E-4796-A194-B3A6C6C013D3}" srcOrd="1" destOrd="0" parTransId="{0E8FC962-0D6F-4CB4-855A-7336DAE92B85}" sibTransId="{C2260167-EAE3-4252-8811-222444104FB6}"/>
    <dgm:cxn modelId="{CE367DE9-AF9E-45F7-B626-705F9E4BDCE3}" type="presParOf" srcId="{87A72B56-63FD-4F5C-8127-2AB461466590}" destId="{B72FDE16-CB05-4937-AC8C-96F70F7FDAE7}" srcOrd="0" destOrd="0" presId="urn:microsoft.com/office/officeart/2005/8/layout/hChevron3"/>
    <dgm:cxn modelId="{037DA879-C3CF-428F-B5EA-33FBED9EF1D9}" type="presParOf" srcId="{87A72B56-63FD-4F5C-8127-2AB461466590}" destId="{33DEAB44-E703-4AAA-8CE3-DAFAFE964C87}" srcOrd="1" destOrd="0" presId="urn:microsoft.com/office/officeart/2005/8/layout/hChevron3"/>
    <dgm:cxn modelId="{09666CC4-EA2F-42CF-B837-ABB92573BD89}" type="presParOf" srcId="{87A72B56-63FD-4F5C-8127-2AB461466590}" destId="{F15C47DC-E696-4BAE-A53D-7619F78D6199}" srcOrd="2" destOrd="0" presId="urn:microsoft.com/office/officeart/2005/8/layout/hChevron3"/>
    <dgm:cxn modelId="{D873766D-F305-410B-AD31-0DF981FD33B0}" type="presParOf" srcId="{87A72B56-63FD-4F5C-8127-2AB461466590}" destId="{B187E88E-2F85-4810-84A1-D3E1B9A93D12}" srcOrd="3" destOrd="0" presId="urn:microsoft.com/office/officeart/2005/8/layout/hChevron3"/>
    <dgm:cxn modelId="{B693FAAD-401A-415D-9BCD-0004CC10933F}" type="presParOf" srcId="{87A72B56-63FD-4F5C-8127-2AB461466590}" destId="{B2509D45-22E2-4C0A-9158-45183AC7EA33}" srcOrd="4" destOrd="0" presId="urn:microsoft.com/office/officeart/2005/8/layout/hChevron3"/>
    <dgm:cxn modelId="{F2C3D71F-73CD-4454-984F-E5F516B3652A}" type="presParOf" srcId="{87A72B56-63FD-4F5C-8127-2AB461466590}" destId="{256E8FFB-6A78-4E80-9E6E-EC22F2EE49C3}" srcOrd="5" destOrd="0" presId="urn:microsoft.com/office/officeart/2005/8/layout/hChevron3"/>
    <dgm:cxn modelId="{EAD15FDE-F1DB-4BD8-82BE-E3020E41583C}" type="presParOf" srcId="{87A72B56-63FD-4F5C-8127-2AB461466590}" destId="{B6A834EA-98A6-4C18-BFDB-639B096F5625}" srcOrd="6" destOrd="0" presId="urn:microsoft.com/office/officeart/2005/8/layout/hChevron3"/>
    <dgm:cxn modelId="{554072DA-9106-4776-A617-403D0ABDA131}" type="presParOf" srcId="{87A72B56-63FD-4F5C-8127-2AB461466590}" destId="{9F530C14-8BD0-491B-958E-6789E77ACD63}" srcOrd="7" destOrd="0" presId="urn:microsoft.com/office/officeart/2005/8/layout/hChevron3"/>
    <dgm:cxn modelId="{F6805574-AF00-4A5E-BB59-6457AD4E562A}" type="presParOf" srcId="{87A72B56-63FD-4F5C-8127-2AB461466590}" destId="{AE5106E6-8505-4090-8462-1C5CE90644D8}" srcOrd="8" destOrd="0" presId="urn:microsoft.com/office/officeart/2005/8/layout/hChevron3"/>
    <dgm:cxn modelId="{F648E637-B87F-4B5B-90B9-390817518C18}" type="presParOf" srcId="{87A72B56-63FD-4F5C-8127-2AB461466590}" destId="{A35BEB14-CD1E-4FF5-AF37-E9FD74474109}" srcOrd="9" destOrd="0" presId="urn:microsoft.com/office/officeart/2005/8/layout/hChevron3"/>
    <dgm:cxn modelId="{A3AEF71D-F80A-4E96-AB27-D242B1971C84}" type="presParOf" srcId="{87A72B56-63FD-4F5C-8127-2AB461466590}" destId="{A456D0AF-C2F3-4157-8223-A409E934801B}" srcOrd="10" destOrd="0" presId="urn:microsoft.com/office/officeart/2005/8/layout/hChevron3"/>
    <dgm:cxn modelId="{01C2DCFD-F123-4463-AAFA-47FB2EE51456}" type="presParOf" srcId="{87A72B56-63FD-4F5C-8127-2AB461466590}" destId="{FADB969E-12C8-4AA5-BC4C-0333A7E6ABC7}" srcOrd="11" destOrd="0" presId="urn:microsoft.com/office/officeart/2005/8/layout/hChevron3"/>
    <dgm:cxn modelId="{657F0C89-2DEA-42C7-B22C-7228EE2A0CC0}" type="presParOf" srcId="{87A72B56-63FD-4F5C-8127-2AB461466590}" destId="{54B47C31-18BE-4987-B2C3-4B67BFE5DBAF}" srcOrd="12" destOrd="0" presId="urn:microsoft.com/office/officeart/2005/8/layout/hChevron3"/>
    <dgm:cxn modelId="{F2E55A40-053C-4820-B075-2EA3B1EF11D7}" type="presParOf" srcId="{87A72B56-63FD-4F5C-8127-2AB461466590}" destId="{21254DE0-4046-4F2E-8855-A90F43A3E051}" srcOrd="13" destOrd="0" presId="urn:microsoft.com/office/officeart/2005/8/layout/hChevron3"/>
    <dgm:cxn modelId="{BA2BFDAC-AF74-4BDD-A62A-47CACC81A55C}" type="presParOf" srcId="{87A72B56-63FD-4F5C-8127-2AB461466590}" destId="{68A5BE87-EAF2-49EF-952A-CD7F08C830FF}" srcOrd="1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7C78A2D-91B2-4FA5-A165-23371A85712D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</dgm:pt>
    <dgm:pt modelId="{6E56CB7E-6E1B-490B-99E1-F4676087EC6E}">
      <dgm:prSet phldrT="[Texte]" custT="1"/>
      <dgm:spPr/>
      <dgm:t>
        <a:bodyPr/>
        <a:lstStyle/>
        <a:p>
          <a:pPr algn="l"/>
          <a:r>
            <a:rPr lang="fr-FR" sz="1400" b="0" u="none" dirty="0"/>
            <a:t>Contexte</a:t>
          </a:r>
        </a:p>
      </dgm:t>
    </dgm:pt>
    <dgm:pt modelId="{39C584F0-CCB1-4C49-B3B4-E5B0C52DD6AF}" type="par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F236811C-8142-45EC-B78F-16A1284E4AF5}" type="sib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86B8EBE6-9A7E-4796-A194-B3A6C6C013D3}">
      <dgm:prSet phldrT="[Texte]" custT="1"/>
      <dgm:spPr/>
      <dgm:t>
        <a:bodyPr/>
        <a:lstStyle/>
        <a:p>
          <a:pPr algn="l"/>
          <a:r>
            <a:rPr lang="fr-FR" sz="1400" dirty="0"/>
            <a:t>Terrain</a:t>
          </a:r>
        </a:p>
      </dgm:t>
    </dgm:pt>
    <dgm:pt modelId="{0E8FC962-0D6F-4CB4-855A-7336DAE92B85}" type="par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C2260167-EAE3-4252-8811-222444104FB6}" type="sib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8B8388F0-2C11-4BE5-94D4-82F537E18BC9}">
      <dgm:prSet phldrT="[Texte]" custT="1"/>
      <dgm:spPr/>
      <dgm:t>
        <a:bodyPr/>
        <a:lstStyle/>
        <a:p>
          <a:pPr algn="l"/>
          <a:r>
            <a:rPr lang="fr-FR" sz="1400" b="0" u="none" dirty="0"/>
            <a:t>Théorie</a:t>
          </a:r>
        </a:p>
      </dgm:t>
    </dgm:pt>
    <dgm:pt modelId="{B17A4D5D-1835-4D47-A474-1C4159985563}" type="par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E48F0BF0-F790-4056-AD0C-8B96EFFE5A75}" type="sib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5BDF0EEA-DAEB-4860-9302-EE2958EFD8D6}">
      <dgm:prSet phldrT="[Texte]" custT="1"/>
      <dgm:spPr/>
      <dgm:t>
        <a:bodyPr/>
        <a:lstStyle/>
        <a:p>
          <a:pPr algn="l"/>
          <a:r>
            <a:rPr lang="fr-FR" sz="1400" b="0" u="none" dirty="0"/>
            <a:t>Méthodologie</a:t>
          </a:r>
        </a:p>
      </dgm:t>
    </dgm:pt>
    <dgm:pt modelId="{7F28516C-9020-49B3-AD6B-582429ECA2F9}" type="par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D5D4C488-ACEB-4154-A381-DFAAE3D6AE2F}" type="sib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0AEC29CD-7DDB-45E8-B8E2-DEB727E83A78}">
      <dgm:prSet phldrT="[Texte]" custT="1"/>
      <dgm:spPr/>
      <dgm:t>
        <a:bodyPr/>
        <a:lstStyle/>
        <a:p>
          <a:pPr algn="l"/>
          <a:r>
            <a:rPr lang="fr-FR" sz="1400" dirty="0"/>
            <a:t>Définition</a:t>
          </a:r>
        </a:p>
      </dgm:t>
    </dgm:pt>
    <dgm:pt modelId="{57728449-27C9-4488-9354-5C218F529E37}" type="par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1E7A4270-A6EA-48FF-90ED-65F66C068E25}" type="sib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618200B5-C9C3-4492-B0CC-0452F4F4288E}">
      <dgm:prSet custT="1"/>
      <dgm:spPr/>
      <dgm:t>
        <a:bodyPr/>
        <a:lstStyle/>
        <a:p>
          <a:pPr algn="l"/>
          <a:r>
            <a:rPr lang="fr-FR" sz="1400" b="1" u="sng" dirty="0"/>
            <a:t>Résultats</a:t>
          </a:r>
        </a:p>
      </dgm:t>
    </dgm:pt>
    <dgm:pt modelId="{7F7D06F0-BCE8-47F8-B5AB-58BB1565FB1F}" type="par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FCDF81B7-DCF3-45CC-97CB-B492F7AD114D}" type="sib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E42408DD-1833-4085-A3B7-D0D9FDF9606E}">
      <dgm:prSet custT="1"/>
      <dgm:spPr/>
      <dgm:t>
        <a:bodyPr/>
        <a:lstStyle/>
        <a:p>
          <a:pPr algn="l"/>
          <a:r>
            <a:rPr lang="fr-FR" sz="1400" dirty="0"/>
            <a:t>Littérature</a:t>
          </a:r>
        </a:p>
      </dgm:t>
    </dgm:pt>
    <dgm:pt modelId="{F7988F0B-FF08-452F-9F34-C6FDA983BF08}" type="par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7D0DCD27-0A35-4EC3-9E64-E5968641E76A}" type="sib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29A21ED5-A614-4128-B116-5F6EDB6E19FA}">
      <dgm:prSet custT="1"/>
      <dgm:spPr/>
      <dgm:t>
        <a:bodyPr/>
        <a:lstStyle/>
        <a:p>
          <a:pPr algn="l"/>
          <a:r>
            <a:rPr lang="fr-FR" sz="1400" dirty="0"/>
            <a:t>Perspectives</a:t>
          </a:r>
        </a:p>
      </dgm:t>
    </dgm:pt>
    <dgm:pt modelId="{9DFE98C4-355D-460E-BF32-8A9F3C8F8D69}" type="parTrans" cxnId="{8479AB09-EED5-450E-A9A0-DD35034B03A1}">
      <dgm:prSet/>
      <dgm:spPr/>
      <dgm:t>
        <a:bodyPr/>
        <a:lstStyle/>
        <a:p>
          <a:pPr algn="l"/>
          <a:endParaRPr lang="fr-FR" sz="1400"/>
        </a:p>
      </dgm:t>
    </dgm:pt>
    <dgm:pt modelId="{AA0B6EB5-2C59-4D47-8373-675ECDC3419B}" type="sibTrans" cxnId="{8479AB09-EED5-450E-A9A0-DD35034B03A1}">
      <dgm:prSet/>
      <dgm:spPr/>
      <dgm:t>
        <a:bodyPr/>
        <a:lstStyle/>
        <a:p>
          <a:pPr algn="l"/>
          <a:endParaRPr lang="fr-FR" sz="1400"/>
        </a:p>
      </dgm:t>
    </dgm:pt>
    <dgm:pt modelId="{87A72B56-63FD-4F5C-8127-2AB461466590}" type="pres">
      <dgm:prSet presAssocID="{37C78A2D-91B2-4FA5-A165-23371A85712D}" presName="Name0" presStyleCnt="0">
        <dgm:presLayoutVars>
          <dgm:dir/>
          <dgm:resizeHandles val="exact"/>
        </dgm:presLayoutVars>
      </dgm:prSet>
      <dgm:spPr/>
    </dgm:pt>
    <dgm:pt modelId="{B72FDE16-CB05-4937-AC8C-96F70F7FDAE7}" type="pres">
      <dgm:prSet presAssocID="{6E56CB7E-6E1B-490B-99E1-F4676087EC6E}" presName="parTxOnly" presStyleLbl="node1" presStyleIdx="0" presStyleCnt="8" custScaleX="53092">
        <dgm:presLayoutVars>
          <dgm:bulletEnabled val="1"/>
        </dgm:presLayoutVars>
      </dgm:prSet>
      <dgm:spPr/>
    </dgm:pt>
    <dgm:pt modelId="{33DEAB44-E703-4AAA-8CE3-DAFAFE964C87}" type="pres">
      <dgm:prSet presAssocID="{F236811C-8142-45EC-B78F-16A1284E4AF5}" presName="parSpace" presStyleCnt="0"/>
      <dgm:spPr/>
    </dgm:pt>
    <dgm:pt modelId="{F15C47DC-E696-4BAE-A53D-7619F78D6199}" type="pres">
      <dgm:prSet presAssocID="{86B8EBE6-9A7E-4796-A194-B3A6C6C013D3}" presName="parTxOnly" presStyleLbl="node1" presStyleIdx="1" presStyleCnt="8" custScaleX="67163">
        <dgm:presLayoutVars>
          <dgm:bulletEnabled val="1"/>
        </dgm:presLayoutVars>
      </dgm:prSet>
      <dgm:spPr/>
    </dgm:pt>
    <dgm:pt modelId="{B187E88E-2F85-4810-84A1-D3E1B9A93D12}" type="pres">
      <dgm:prSet presAssocID="{C2260167-EAE3-4252-8811-222444104FB6}" presName="parSpace" presStyleCnt="0"/>
      <dgm:spPr/>
    </dgm:pt>
    <dgm:pt modelId="{B2509D45-22E2-4C0A-9158-45183AC7EA33}" type="pres">
      <dgm:prSet presAssocID="{8B8388F0-2C11-4BE5-94D4-82F537E18BC9}" presName="parTxOnly" presStyleLbl="node1" presStyleIdx="2" presStyleCnt="8" custScaleX="42797">
        <dgm:presLayoutVars>
          <dgm:bulletEnabled val="1"/>
        </dgm:presLayoutVars>
      </dgm:prSet>
      <dgm:spPr/>
    </dgm:pt>
    <dgm:pt modelId="{256E8FFB-6A78-4E80-9E6E-EC22F2EE49C3}" type="pres">
      <dgm:prSet presAssocID="{E48F0BF0-F790-4056-AD0C-8B96EFFE5A75}" presName="parSpace" presStyleCnt="0"/>
      <dgm:spPr/>
    </dgm:pt>
    <dgm:pt modelId="{B6A834EA-98A6-4C18-BFDB-639B096F5625}" type="pres">
      <dgm:prSet presAssocID="{5BDF0EEA-DAEB-4860-9302-EE2958EFD8D6}" presName="parTxOnly" presStyleLbl="node1" presStyleIdx="3" presStyleCnt="8" custScaleX="85067">
        <dgm:presLayoutVars>
          <dgm:bulletEnabled val="1"/>
        </dgm:presLayoutVars>
      </dgm:prSet>
      <dgm:spPr/>
    </dgm:pt>
    <dgm:pt modelId="{9F530C14-8BD0-491B-958E-6789E77ACD63}" type="pres">
      <dgm:prSet presAssocID="{D5D4C488-ACEB-4154-A381-DFAAE3D6AE2F}" presName="parSpace" presStyleCnt="0"/>
      <dgm:spPr/>
    </dgm:pt>
    <dgm:pt modelId="{AE5106E6-8505-4090-8462-1C5CE90644D8}" type="pres">
      <dgm:prSet presAssocID="{618200B5-C9C3-4492-B0CC-0452F4F4288E}" presName="parTxOnly" presStyleLbl="node1" presStyleIdx="4" presStyleCnt="8" custScaleX="66143">
        <dgm:presLayoutVars>
          <dgm:bulletEnabled val="1"/>
        </dgm:presLayoutVars>
      </dgm:prSet>
      <dgm:spPr/>
    </dgm:pt>
    <dgm:pt modelId="{A35BEB14-CD1E-4FF5-AF37-E9FD74474109}" type="pres">
      <dgm:prSet presAssocID="{FCDF81B7-DCF3-45CC-97CB-B492F7AD114D}" presName="parSpace" presStyleCnt="0"/>
      <dgm:spPr/>
    </dgm:pt>
    <dgm:pt modelId="{A456D0AF-C2F3-4157-8223-A409E934801B}" type="pres">
      <dgm:prSet presAssocID="{0AEC29CD-7DDB-45E8-B8E2-DEB727E83A78}" presName="parTxOnly" presStyleLbl="node1" presStyleIdx="5" presStyleCnt="8" custScaleX="85285">
        <dgm:presLayoutVars>
          <dgm:bulletEnabled val="1"/>
        </dgm:presLayoutVars>
      </dgm:prSet>
      <dgm:spPr/>
    </dgm:pt>
    <dgm:pt modelId="{FADB969E-12C8-4AA5-BC4C-0333A7E6ABC7}" type="pres">
      <dgm:prSet presAssocID="{1E7A4270-A6EA-48FF-90ED-65F66C068E25}" presName="parSpace" presStyleCnt="0"/>
      <dgm:spPr/>
    </dgm:pt>
    <dgm:pt modelId="{54B47C31-18BE-4987-B2C3-4B67BFE5DBAF}" type="pres">
      <dgm:prSet presAssocID="{E42408DD-1833-4085-A3B7-D0D9FDF9606E}" presName="parTxOnly" presStyleLbl="node1" presStyleIdx="6" presStyleCnt="8" custScaleX="65004">
        <dgm:presLayoutVars>
          <dgm:bulletEnabled val="1"/>
        </dgm:presLayoutVars>
      </dgm:prSet>
      <dgm:spPr/>
    </dgm:pt>
    <dgm:pt modelId="{21254DE0-4046-4F2E-8855-A90F43A3E051}" type="pres">
      <dgm:prSet presAssocID="{7D0DCD27-0A35-4EC3-9E64-E5968641E76A}" presName="parSpace" presStyleCnt="0"/>
      <dgm:spPr/>
    </dgm:pt>
    <dgm:pt modelId="{68A5BE87-EAF2-49EF-952A-CD7F08C830FF}" type="pres">
      <dgm:prSet presAssocID="{29A21ED5-A614-4128-B116-5F6EDB6E19FA}" presName="parTxOnly" presStyleLbl="node1" presStyleIdx="7" presStyleCnt="8" custScaleX="65707">
        <dgm:presLayoutVars>
          <dgm:bulletEnabled val="1"/>
        </dgm:presLayoutVars>
      </dgm:prSet>
      <dgm:spPr/>
    </dgm:pt>
  </dgm:ptLst>
  <dgm:cxnLst>
    <dgm:cxn modelId="{1C5B1407-E8C8-46E6-ABF2-162E687D99CB}" type="presOf" srcId="{E42408DD-1833-4085-A3B7-D0D9FDF9606E}" destId="{54B47C31-18BE-4987-B2C3-4B67BFE5DBAF}" srcOrd="0" destOrd="0" presId="urn:microsoft.com/office/officeart/2005/8/layout/hChevron3"/>
    <dgm:cxn modelId="{8479AB09-EED5-450E-A9A0-DD35034B03A1}" srcId="{37C78A2D-91B2-4FA5-A165-23371A85712D}" destId="{29A21ED5-A614-4128-B116-5F6EDB6E19FA}" srcOrd="7" destOrd="0" parTransId="{9DFE98C4-355D-460E-BF32-8A9F3C8F8D69}" sibTransId="{AA0B6EB5-2C59-4D47-8373-675ECDC3419B}"/>
    <dgm:cxn modelId="{19624D0A-3B61-44B0-9A2D-3B50DD163213}" type="presOf" srcId="{86B8EBE6-9A7E-4796-A194-B3A6C6C013D3}" destId="{F15C47DC-E696-4BAE-A53D-7619F78D6199}" srcOrd="0" destOrd="0" presId="urn:microsoft.com/office/officeart/2005/8/layout/hChevron3"/>
    <dgm:cxn modelId="{87F77821-00C5-4713-B222-F276053319AD}" type="presOf" srcId="{5BDF0EEA-DAEB-4860-9302-EE2958EFD8D6}" destId="{B6A834EA-98A6-4C18-BFDB-639B096F5625}" srcOrd="0" destOrd="0" presId="urn:microsoft.com/office/officeart/2005/8/layout/hChevron3"/>
    <dgm:cxn modelId="{0036CA24-28F6-4A18-A5F4-9C78A66BD303}" srcId="{37C78A2D-91B2-4FA5-A165-23371A85712D}" destId="{6E56CB7E-6E1B-490B-99E1-F4676087EC6E}" srcOrd="0" destOrd="0" parTransId="{39C584F0-CCB1-4C49-B3B4-E5B0C52DD6AF}" sibTransId="{F236811C-8142-45EC-B78F-16A1284E4AF5}"/>
    <dgm:cxn modelId="{25707473-0730-41EA-8396-7D40A2A99E8F}" srcId="{37C78A2D-91B2-4FA5-A165-23371A85712D}" destId="{5BDF0EEA-DAEB-4860-9302-EE2958EFD8D6}" srcOrd="3" destOrd="0" parTransId="{7F28516C-9020-49B3-AD6B-582429ECA2F9}" sibTransId="{D5D4C488-ACEB-4154-A381-DFAAE3D6AE2F}"/>
    <dgm:cxn modelId="{A4E59854-3250-490C-8DAE-BECDF28048DA}" srcId="{37C78A2D-91B2-4FA5-A165-23371A85712D}" destId="{8B8388F0-2C11-4BE5-94D4-82F537E18BC9}" srcOrd="2" destOrd="0" parTransId="{B17A4D5D-1835-4D47-A474-1C4159985563}" sibTransId="{E48F0BF0-F790-4056-AD0C-8B96EFFE5A75}"/>
    <dgm:cxn modelId="{2430127A-6202-4462-B6DB-A16694DF0448}" type="presOf" srcId="{6E56CB7E-6E1B-490B-99E1-F4676087EC6E}" destId="{B72FDE16-CB05-4937-AC8C-96F70F7FDAE7}" srcOrd="0" destOrd="0" presId="urn:microsoft.com/office/officeart/2005/8/layout/hChevron3"/>
    <dgm:cxn modelId="{13F27C81-8FBD-4586-B730-E8D3F06BB5BB}" type="presOf" srcId="{0AEC29CD-7DDB-45E8-B8E2-DEB727E83A78}" destId="{A456D0AF-C2F3-4157-8223-A409E934801B}" srcOrd="0" destOrd="0" presId="urn:microsoft.com/office/officeart/2005/8/layout/hChevron3"/>
    <dgm:cxn modelId="{F4D42188-AAAD-4D20-91B8-4350E1C43238}" type="presOf" srcId="{37C78A2D-91B2-4FA5-A165-23371A85712D}" destId="{87A72B56-63FD-4F5C-8127-2AB461466590}" srcOrd="0" destOrd="0" presId="urn:microsoft.com/office/officeart/2005/8/layout/hChevron3"/>
    <dgm:cxn modelId="{09363789-4C79-4E48-878F-319B80E26AA1}" type="presOf" srcId="{618200B5-C9C3-4492-B0CC-0452F4F4288E}" destId="{AE5106E6-8505-4090-8462-1C5CE90644D8}" srcOrd="0" destOrd="0" presId="urn:microsoft.com/office/officeart/2005/8/layout/hChevron3"/>
    <dgm:cxn modelId="{56249691-40BA-4B7D-9B12-159053BA671C}" type="presOf" srcId="{8B8388F0-2C11-4BE5-94D4-82F537E18BC9}" destId="{B2509D45-22E2-4C0A-9158-45183AC7EA33}" srcOrd="0" destOrd="0" presId="urn:microsoft.com/office/officeart/2005/8/layout/hChevron3"/>
    <dgm:cxn modelId="{01F3EA94-CFB9-4B58-A4F6-E279DFA9B7FC}" srcId="{37C78A2D-91B2-4FA5-A165-23371A85712D}" destId="{E42408DD-1833-4085-A3B7-D0D9FDF9606E}" srcOrd="6" destOrd="0" parTransId="{F7988F0B-FF08-452F-9F34-C6FDA983BF08}" sibTransId="{7D0DCD27-0A35-4EC3-9E64-E5968641E76A}"/>
    <dgm:cxn modelId="{557A20A7-7F92-4085-A7E4-3FEAF0632F96}" srcId="{37C78A2D-91B2-4FA5-A165-23371A85712D}" destId="{0AEC29CD-7DDB-45E8-B8E2-DEB727E83A78}" srcOrd="5" destOrd="0" parTransId="{57728449-27C9-4488-9354-5C218F529E37}" sibTransId="{1E7A4270-A6EA-48FF-90ED-65F66C068E25}"/>
    <dgm:cxn modelId="{03E83FC3-77D3-4D70-B920-6A4FF2D89178}" srcId="{37C78A2D-91B2-4FA5-A165-23371A85712D}" destId="{618200B5-C9C3-4492-B0CC-0452F4F4288E}" srcOrd="4" destOrd="0" parTransId="{7F7D06F0-BCE8-47F8-B5AB-58BB1565FB1F}" sibTransId="{FCDF81B7-DCF3-45CC-97CB-B492F7AD114D}"/>
    <dgm:cxn modelId="{432CBAD7-4A6C-4BA9-B242-1682DAB0D77A}" type="presOf" srcId="{29A21ED5-A614-4128-B116-5F6EDB6E19FA}" destId="{68A5BE87-EAF2-49EF-952A-CD7F08C830FF}" srcOrd="0" destOrd="0" presId="urn:microsoft.com/office/officeart/2005/8/layout/hChevron3"/>
    <dgm:cxn modelId="{2D051DFF-3F9F-41C3-AB1C-28D2AFA6AC25}" srcId="{37C78A2D-91B2-4FA5-A165-23371A85712D}" destId="{86B8EBE6-9A7E-4796-A194-B3A6C6C013D3}" srcOrd="1" destOrd="0" parTransId="{0E8FC962-0D6F-4CB4-855A-7336DAE92B85}" sibTransId="{C2260167-EAE3-4252-8811-222444104FB6}"/>
    <dgm:cxn modelId="{CE367DE9-AF9E-45F7-B626-705F9E4BDCE3}" type="presParOf" srcId="{87A72B56-63FD-4F5C-8127-2AB461466590}" destId="{B72FDE16-CB05-4937-AC8C-96F70F7FDAE7}" srcOrd="0" destOrd="0" presId="urn:microsoft.com/office/officeart/2005/8/layout/hChevron3"/>
    <dgm:cxn modelId="{037DA879-C3CF-428F-B5EA-33FBED9EF1D9}" type="presParOf" srcId="{87A72B56-63FD-4F5C-8127-2AB461466590}" destId="{33DEAB44-E703-4AAA-8CE3-DAFAFE964C87}" srcOrd="1" destOrd="0" presId="urn:microsoft.com/office/officeart/2005/8/layout/hChevron3"/>
    <dgm:cxn modelId="{09666CC4-EA2F-42CF-B837-ABB92573BD89}" type="presParOf" srcId="{87A72B56-63FD-4F5C-8127-2AB461466590}" destId="{F15C47DC-E696-4BAE-A53D-7619F78D6199}" srcOrd="2" destOrd="0" presId="urn:microsoft.com/office/officeart/2005/8/layout/hChevron3"/>
    <dgm:cxn modelId="{D873766D-F305-410B-AD31-0DF981FD33B0}" type="presParOf" srcId="{87A72B56-63FD-4F5C-8127-2AB461466590}" destId="{B187E88E-2F85-4810-84A1-D3E1B9A93D12}" srcOrd="3" destOrd="0" presId="urn:microsoft.com/office/officeart/2005/8/layout/hChevron3"/>
    <dgm:cxn modelId="{B693FAAD-401A-415D-9BCD-0004CC10933F}" type="presParOf" srcId="{87A72B56-63FD-4F5C-8127-2AB461466590}" destId="{B2509D45-22E2-4C0A-9158-45183AC7EA33}" srcOrd="4" destOrd="0" presId="urn:microsoft.com/office/officeart/2005/8/layout/hChevron3"/>
    <dgm:cxn modelId="{F2C3D71F-73CD-4454-984F-E5F516B3652A}" type="presParOf" srcId="{87A72B56-63FD-4F5C-8127-2AB461466590}" destId="{256E8FFB-6A78-4E80-9E6E-EC22F2EE49C3}" srcOrd="5" destOrd="0" presId="urn:microsoft.com/office/officeart/2005/8/layout/hChevron3"/>
    <dgm:cxn modelId="{EAD15FDE-F1DB-4BD8-82BE-E3020E41583C}" type="presParOf" srcId="{87A72B56-63FD-4F5C-8127-2AB461466590}" destId="{B6A834EA-98A6-4C18-BFDB-639B096F5625}" srcOrd="6" destOrd="0" presId="urn:microsoft.com/office/officeart/2005/8/layout/hChevron3"/>
    <dgm:cxn modelId="{554072DA-9106-4776-A617-403D0ABDA131}" type="presParOf" srcId="{87A72B56-63FD-4F5C-8127-2AB461466590}" destId="{9F530C14-8BD0-491B-958E-6789E77ACD63}" srcOrd="7" destOrd="0" presId="urn:microsoft.com/office/officeart/2005/8/layout/hChevron3"/>
    <dgm:cxn modelId="{F6805574-AF00-4A5E-BB59-6457AD4E562A}" type="presParOf" srcId="{87A72B56-63FD-4F5C-8127-2AB461466590}" destId="{AE5106E6-8505-4090-8462-1C5CE90644D8}" srcOrd="8" destOrd="0" presId="urn:microsoft.com/office/officeart/2005/8/layout/hChevron3"/>
    <dgm:cxn modelId="{F648E637-B87F-4B5B-90B9-390817518C18}" type="presParOf" srcId="{87A72B56-63FD-4F5C-8127-2AB461466590}" destId="{A35BEB14-CD1E-4FF5-AF37-E9FD74474109}" srcOrd="9" destOrd="0" presId="urn:microsoft.com/office/officeart/2005/8/layout/hChevron3"/>
    <dgm:cxn modelId="{A3AEF71D-F80A-4E96-AB27-D242B1971C84}" type="presParOf" srcId="{87A72B56-63FD-4F5C-8127-2AB461466590}" destId="{A456D0AF-C2F3-4157-8223-A409E934801B}" srcOrd="10" destOrd="0" presId="urn:microsoft.com/office/officeart/2005/8/layout/hChevron3"/>
    <dgm:cxn modelId="{01C2DCFD-F123-4463-AAFA-47FB2EE51456}" type="presParOf" srcId="{87A72B56-63FD-4F5C-8127-2AB461466590}" destId="{FADB969E-12C8-4AA5-BC4C-0333A7E6ABC7}" srcOrd="11" destOrd="0" presId="urn:microsoft.com/office/officeart/2005/8/layout/hChevron3"/>
    <dgm:cxn modelId="{657F0C89-2DEA-42C7-B22C-7228EE2A0CC0}" type="presParOf" srcId="{87A72B56-63FD-4F5C-8127-2AB461466590}" destId="{54B47C31-18BE-4987-B2C3-4B67BFE5DBAF}" srcOrd="12" destOrd="0" presId="urn:microsoft.com/office/officeart/2005/8/layout/hChevron3"/>
    <dgm:cxn modelId="{F2E55A40-053C-4820-B075-2EA3B1EF11D7}" type="presParOf" srcId="{87A72B56-63FD-4F5C-8127-2AB461466590}" destId="{21254DE0-4046-4F2E-8855-A90F43A3E051}" srcOrd="13" destOrd="0" presId="urn:microsoft.com/office/officeart/2005/8/layout/hChevron3"/>
    <dgm:cxn modelId="{BA2BFDAC-AF74-4BDD-A62A-47CACC81A55C}" type="presParOf" srcId="{87A72B56-63FD-4F5C-8127-2AB461466590}" destId="{68A5BE87-EAF2-49EF-952A-CD7F08C830FF}" srcOrd="1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7C78A2D-91B2-4FA5-A165-23371A85712D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</dgm:pt>
    <dgm:pt modelId="{6E56CB7E-6E1B-490B-99E1-F4676087EC6E}">
      <dgm:prSet phldrT="[Texte]" custT="1"/>
      <dgm:spPr/>
      <dgm:t>
        <a:bodyPr/>
        <a:lstStyle/>
        <a:p>
          <a:pPr algn="l"/>
          <a:r>
            <a:rPr lang="fr-FR" sz="1400" b="0" u="none" dirty="0"/>
            <a:t>Contexte</a:t>
          </a:r>
        </a:p>
      </dgm:t>
    </dgm:pt>
    <dgm:pt modelId="{39C584F0-CCB1-4C49-B3B4-E5B0C52DD6AF}" type="par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F236811C-8142-45EC-B78F-16A1284E4AF5}" type="sibTrans" cxnId="{0036CA24-28F6-4A18-A5F4-9C78A66BD303}">
      <dgm:prSet/>
      <dgm:spPr/>
      <dgm:t>
        <a:bodyPr/>
        <a:lstStyle/>
        <a:p>
          <a:pPr algn="l"/>
          <a:endParaRPr lang="fr-FR" sz="1400"/>
        </a:p>
      </dgm:t>
    </dgm:pt>
    <dgm:pt modelId="{86B8EBE6-9A7E-4796-A194-B3A6C6C013D3}">
      <dgm:prSet phldrT="[Texte]" custT="1"/>
      <dgm:spPr/>
      <dgm:t>
        <a:bodyPr/>
        <a:lstStyle/>
        <a:p>
          <a:pPr algn="l"/>
          <a:r>
            <a:rPr lang="fr-FR" sz="1400" dirty="0"/>
            <a:t>Terrain</a:t>
          </a:r>
        </a:p>
      </dgm:t>
    </dgm:pt>
    <dgm:pt modelId="{0E8FC962-0D6F-4CB4-855A-7336DAE92B85}" type="par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C2260167-EAE3-4252-8811-222444104FB6}" type="sibTrans" cxnId="{2D051DFF-3F9F-41C3-AB1C-28D2AFA6AC25}">
      <dgm:prSet/>
      <dgm:spPr/>
      <dgm:t>
        <a:bodyPr/>
        <a:lstStyle/>
        <a:p>
          <a:pPr algn="l"/>
          <a:endParaRPr lang="fr-FR" sz="1400"/>
        </a:p>
      </dgm:t>
    </dgm:pt>
    <dgm:pt modelId="{8B8388F0-2C11-4BE5-94D4-82F537E18BC9}">
      <dgm:prSet phldrT="[Texte]" custT="1"/>
      <dgm:spPr/>
      <dgm:t>
        <a:bodyPr/>
        <a:lstStyle/>
        <a:p>
          <a:pPr algn="l"/>
          <a:r>
            <a:rPr lang="fr-FR" sz="1400" b="0" u="none" dirty="0"/>
            <a:t>Théorie</a:t>
          </a:r>
        </a:p>
      </dgm:t>
    </dgm:pt>
    <dgm:pt modelId="{B17A4D5D-1835-4D47-A474-1C4159985563}" type="par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E48F0BF0-F790-4056-AD0C-8B96EFFE5A75}" type="sibTrans" cxnId="{A4E59854-3250-490C-8DAE-BECDF28048DA}">
      <dgm:prSet/>
      <dgm:spPr/>
      <dgm:t>
        <a:bodyPr/>
        <a:lstStyle/>
        <a:p>
          <a:pPr algn="l"/>
          <a:endParaRPr lang="fr-FR" sz="1400"/>
        </a:p>
      </dgm:t>
    </dgm:pt>
    <dgm:pt modelId="{5BDF0EEA-DAEB-4860-9302-EE2958EFD8D6}">
      <dgm:prSet phldrT="[Texte]" custT="1"/>
      <dgm:spPr/>
      <dgm:t>
        <a:bodyPr/>
        <a:lstStyle/>
        <a:p>
          <a:pPr algn="l"/>
          <a:r>
            <a:rPr lang="fr-FR" sz="1400" b="0" u="none" dirty="0"/>
            <a:t>Méthodologie</a:t>
          </a:r>
        </a:p>
      </dgm:t>
    </dgm:pt>
    <dgm:pt modelId="{7F28516C-9020-49B3-AD6B-582429ECA2F9}" type="par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D5D4C488-ACEB-4154-A381-DFAAE3D6AE2F}" type="sibTrans" cxnId="{25707473-0730-41EA-8396-7D40A2A99E8F}">
      <dgm:prSet/>
      <dgm:spPr/>
      <dgm:t>
        <a:bodyPr/>
        <a:lstStyle/>
        <a:p>
          <a:pPr algn="l"/>
          <a:endParaRPr lang="fr-FR" sz="1400"/>
        </a:p>
      </dgm:t>
    </dgm:pt>
    <dgm:pt modelId="{0AEC29CD-7DDB-45E8-B8E2-DEB727E83A78}">
      <dgm:prSet phldrT="[Texte]" custT="1"/>
      <dgm:spPr/>
      <dgm:t>
        <a:bodyPr/>
        <a:lstStyle/>
        <a:p>
          <a:pPr algn="l"/>
          <a:r>
            <a:rPr lang="fr-FR" sz="1400" dirty="0"/>
            <a:t>Définition</a:t>
          </a:r>
        </a:p>
      </dgm:t>
    </dgm:pt>
    <dgm:pt modelId="{57728449-27C9-4488-9354-5C218F529E37}" type="par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1E7A4270-A6EA-48FF-90ED-65F66C068E25}" type="sibTrans" cxnId="{557A20A7-7F92-4085-A7E4-3FEAF0632F96}">
      <dgm:prSet/>
      <dgm:spPr/>
      <dgm:t>
        <a:bodyPr/>
        <a:lstStyle/>
        <a:p>
          <a:pPr algn="l"/>
          <a:endParaRPr lang="fr-FR" sz="1400"/>
        </a:p>
      </dgm:t>
    </dgm:pt>
    <dgm:pt modelId="{618200B5-C9C3-4492-B0CC-0452F4F4288E}">
      <dgm:prSet custT="1"/>
      <dgm:spPr/>
      <dgm:t>
        <a:bodyPr/>
        <a:lstStyle/>
        <a:p>
          <a:pPr algn="l"/>
          <a:r>
            <a:rPr lang="fr-FR" sz="1400" b="1" u="sng" dirty="0"/>
            <a:t>Résultats</a:t>
          </a:r>
        </a:p>
      </dgm:t>
    </dgm:pt>
    <dgm:pt modelId="{7F7D06F0-BCE8-47F8-B5AB-58BB1565FB1F}" type="par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FCDF81B7-DCF3-45CC-97CB-B492F7AD114D}" type="sibTrans" cxnId="{03E83FC3-77D3-4D70-B920-6A4FF2D89178}">
      <dgm:prSet/>
      <dgm:spPr/>
      <dgm:t>
        <a:bodyPr/>
        <a:lstStyle/>
        <a:p>
          <a:pPr algn="l"/>
          <a:endParaRPr lang="fr-FR" sz="1400"/>
        </a:p>
      </dgm:t>
    </dgm:pt>
    <dgm:pt modelId="{E42408DD-1833-4085-A3B7-D0D9FDF9606E}">
      <dgm:prSet custT="1"/>
      <dgm:spPr/>
      <dgm:t>
        <a:bodyPr/>
        <a:lstStyle/>
        <a:p>
          <a:pPr algn="l"/>
          <a:r>
            <a:rPr lang="fr-FR" sz="1400" dirty="0"/>
            <a:t>Littérature</a:t>
          </a:r>
        </a:p>
      </dgm:t>
    </dgm:pt>
    <dgm:pt modelId="{F7988F0B-FF08-452F-9F34-C6FDA983BF08}" type="par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7D0DCD27-0A35-4EC3-9E64-E5968641E76A}" type="sibTrans" cxnId="{01F3EA94-CFB9-4B58-A4F6-E279DFA9B7FC}">
      <dgm:prSet/>
      <dgm:spPr/>
      <dgm:t>
        <a:bodyPr/>
        <a:lstStyle/>
        <a:p>
          <a:pPr algn="l"/>
          <a:endParaRPr lang="fr-FR" sz="1400"/>
        </a:p>
      </dgm:t>
    </dgm:pt>
    <dgm:pt modelId="{29A21ED5-A614-4128-B116-5F6EDB6E19FA}">
      <dgm:prSet custT="1"/>
      <dgm:spPr/>
      <dgm:t>
        <a:bodyPr/>
        <a:lstStyle/>
        <a:p>
          <a:pPr algn="l"/>
          <a:r>
            <a:rPr lang="fr-FR" sz="1400" dirty="0"/>
            <a:t>Perspectives</a:t>
          </a:r>
        </a:p>
      </dgm:t>
    </dgm:pt>
    <dgm:pt modelId="{9DFE98C4-355D-460E-BF32-8A9F3C8F8D69}" type="parTrans" cxnId="{8479AB09-EED5-450E-A9A0-DD35034B03A1}">
      <dgm:prSet/>
      <dgm:spPr/>
      <dgm:t>
        <a:bodyPr/>
        <a:lstStyle/>
        <a:p>
          <a:pPr algn="l"/>
          <a:endParaRPr lang="fr-FR" sz="1400"/>
        </a:p>
      </dgm:t>
    </dgm:pt>
    <dgm:pt modelId="{AA0B6EB5-2C59-4D47-8373-675ECDC3419B}" type="sibTrans" cxnId="{8479AB09-EED5-450E-A9A0-DD35034B03A1}">
      <dgm:prSet/>
      <dgm:spPr/>
      <dgm:t>
        <a:bodyPr/>
        <a:lstStyle/>
        <a:p>
          <a:pPr algn="l"/>
          <a:endParaRPr lang="fr-FR" sz="1400"/>
        </a:p>
      </dgm:t>
    </dgm:pt>
    <dgm:pt modelId="{87A72B56-63FD-4F5C-8127-2AB461466590}" type="pres">
      <dgm:prSet presAssocID="{37C78A2D-91B2-4FA5-A165-23371A85712D}" presName="Name0" presStyleCnt="0">
        <dgm:presLayoutVars>
          <dgm:dir/>
          <dgm:resizeHandles val="exact"/>
        </dgm:presLayoutVars>
      </dgm:prSet>
      <dgm:spPr/>
    </dgm:pt>
    <dgm:pt modelId="{B72FDE16-CB05-4937-AC8C-96F70F7FDAE7}" type="pres">
      <dgm:prSet presAssocID="{6E56CB7E-6E1B-490B-99E1-F4676087EC6E}" presName="parTxOnly" presStyleLbl="node1" presStyleIdx="0" presStyleCnt="8" custScaleX="53092">
        <dgm:presLayoutVars>
          <dgm:bulletEnabled val="1"/>
        </dgm:presLayoutVars>
      </dgm:prSet>
      <dgm:spPr/>
    </dgm:pt>
    <dgm:pt modelId="{33DEAB44-E703-4AAA-8CE3-DAFAFE964C87}" type="pres">
      <dgm:prSet presAssocID="{F236811C-8142-45EC-B78F-16A1284E4AF5}" presName="parSpace" presStyleCnt="0"/>
      <dgm:spPr/>
    </dgm:pt>
    <dgm:pt modelId="{F15C47DC-E696-4BAE-A53D-7619F78D6199}" type="pres">
      <dgm:prSet presAssocID="{86B8EBE6-9A7E-4796-A194-B3A6C6C013D3}" presName="parTxOnly" presStyleLbl="node1" presStyleIdx="1" presStyleCnt="8" custScaleX="67163">
        <dgm:presLayoutVars>
          <dgm:bulletEnabled val="1"/>
        </dgm:presLayoutVars>
      </dgm:prSet>
      <dgm:spPr/>
    </dgm:pt>
    <dgm:pt modelId="{B187E88E-2F85-4810-84A1-D3E1B9A93D12}" type="pres">
      <dgm:prSet presAssocID="{C2260167-EAE3-4252-8811-222444104FB6}" presName="parSpace" presStyleCnt="0"/>
      <dgm:spPr/>
    </dgm:pt>
    <dgm:pt modelId="{B2509D45-22E2-4C0A-9158-45183AC7EA33}" type="pres">
      <dgm:prSet presAssocID="{8B8388F0-2C11-4BE5-94D4-82F537E18BC9}" presName="parTxOnly" presStyleLbl="node1" presStyleIdx="2" presStyleCnt="8" custScaleX="42797">
        <dgm:presLayoutVars>
          <dgm:bulletEnabled val="1"/>
        </dgm:presLayoutVars>
      </dgm:prSet>
      <dgm:spPr/>
    </dgm:pt>
    <dgm:pt modelId="{256E8FFB-6A78-4E80-9E6E-EC22F2EE49C3}" type="pres">
      <dgm:prSet presAssocID="{E48F0BF0-F790-4056-AD0C-8B96EFFE5A75}" presName="parSpace" presStyleCnt="0"/>
      <dgm:spPr/>
    </dgm:pt>
    <dgm:pt modelId="{B6A834EA-98A6-4C18-BFDB-639B096F5625}" type="pres">
      <dgm:prSet presAssocID="{5BDF0EEA-DAEB-4860-9302-EE2958EFD8D6}" presName="parTxOnly" presStyleLbl="node1" presStyleIdx="3" presStyleCnt="8" custScaleX="85067">
        <dgm:presLayoutVars>
          <dgm:bulletEnabled val="1"/>
        </dgm:presLayoutVars>
      </dgm:prSet>
      <dgm:spPr/>
    </dgm:pt>
    <dgm:pt modelId="{9F530C14-8BD0-491B-958E-6789E77ACD63}" type="pres">
      <dgm:prSet presAssocID="{D5D4C488-ACEB-4154-A381-DFAAE3D6AE2F}" presName="parSpace" presStyleCnt="0"/>
      <dgm:spPr/>
    </dgm:pt>
    <dgm:pt modelId="{AE5106E6-8505-4090-8462-1C5CE90644D8}" type="pres">
      <dgm:prSet presAssocID="{618200B5-C9C3-4492-B0CC-0452F4F4288E}" presName="parTxOnly" presStyleLbl="node1" presStyleIdx="4" presStyleCnt="8" custScaleX="66143">
        <dgm:presLayoutVars>
          <dgm:bulletEnabled val="1"/>
        </dgm:presLayoutVars>
      </dgm:prSet>
      <dgm:spPr/>
    </dgm:pt>
    <dgm:pt modelId="{A35BEB14-CD1E-4FF5-AF37-E9FD74474109}" type="pres">
      <dgm:prSet presAssocID="{FCDF81B7-DCF3-45CC-97CB-B492F7AD114D}" presName="parSpace" presStyleCnt="0"/>
      <dgm:spPr/>
    </dgm:pt>
    <dgm:pt modelId="{A456D0AF-C2F3-4157-8223-A409E934801B}" type="pres">
      <dgm:prSet presAssocID="{0AEC29CD-7DDB-45E8-B8E2-DEB727E83A78}" presName="parTxOnly" presStyleLbl="node1" presStyleIdx="5" presStyleCnt="8" custScaleX="85285">
        <dgm:presLayoutVars>
          <dgm:bulletEnabled val="1"/>
        </dgm:presLayoutVars>
      </dgm:prSet>
      <dgm:spPr/>
    </dgm:pt>
    <dgm:pt modelId="{FADB969E-12C8-4AA5-BC4C-0333A7E6ABC7}" type="pres">
      <dgm:prSet presAssocID="{1E7A4270-A6EA-48FF-90ED-65F66C068E25}" presName="parSpace" presStyleCnt="0"/>
      <dgm:spPr/>
    </dgm:pt>
    <dgm:pt modelId="{54B47C31-18BE-4987-B2C3-4B67BFE5DBAF}" type="pres">
      <dgm:prSet presAssocID="{E42408DD-1833-4085-A3B7-D0D9FDF9606E}" presName="parTxOnly" presStyleLbl="node1" presStyleIdx="6" presStyleCnt="8" custScaleX="65004">
        <dgm:presLayoutVars>
          <dgm:bulletEnabled val="1"/>
        </dgm:presLayoutVars>
      </dgm:prSet>
      <dgm:spPr/>
    </dgm:pt>
    <dgm:pt modelId="{21254DE0-4046-4F2E-8855-A90F43A3E051}" type="pres">
      <dgm:prSet presAssocID="{7D0DCD27-0A35-4EC3-9E64-E5968641E76A}" presName="parSpace" presStyleCnt="0"/>
      <dgm:spPr/>
    </dgm:pt>
    <dgm:pt modelId="{68A5BE87-EAF2-49EF-952A-CD7F08C830FF}" type="pres">
      <dgm:prSet presAssocID="{29A21ED5-A614-4128-B116-5F6EDB6E19FA}" presName="parTxOnly" presStyleLbl="node1" presStyleIdx="7" presStyleCnt="8" custScaleX="65707">
        <dgm:presLayoutVars>
          <dgm:bulletEnabled val="1"/>
        </dgm:presLayoutVars>
      </dgm:prSet>
      <dgm:spPr/>
    </dgm:pt>
  </dgm:ptLst>
  <dgm:cxnLst>
    <dgm:cxn modelId="{1C5B1407-E8C8-46E6-ABF2-162E687D99CB}" type="presOf" srcId="{E42408DD-1833-4085-A3B7-D0D9FDF9606E}" destId="{54B47C31-18BE-4987-B2C3-4B67BFE5DBAF}" srcOrd="0" destOrd="0" presId="urn:microsoft.com/office/officeart/2005/8/layout/hChevron3"/>
    <dgm:cxn modelId="{8479AB09-EED5-450E-A9A0-DD35034B03A1}" srcId="{37C78A2D-91B2-4FA5-A165-23371A85712D}" destId="{29A21ED5-A614-4128-B116-5F6EDB6E19FA}" srcOrd="7" destOrd="0" parTransId="{9DFE98C4-355D-460E-BF32-8A9F3C8F8D69}" sibTransId="{AA0B6EB5-2C59-4D47-8373-675ECDC3419B}"/>
    <dgm:cxn modelId="{19624D0A-3B61-44B0-9A2D-3B50DD163213}" type="presOf" srcId="{86B8EBE6-9A7E-4796-A194-B3A6C6C013D3}" destId="{F15C47DC-E696-4BAE-A53D-7619F78D6199}" srcOrd="0" destOrd="0" presId="urn:microsoft.com/office/officeart/2005/8/layout/hChevron3"/>
    <dgm:cxn modelId="{87F77821-00C5-4713-B222-F276053319AD}" type="presOf" srcId="{5BDF0EEA-DAEB-4860-9302-EE2958EFD8D6}" destId="{B6A834EA-98A6-4C18-BFDB-639B096F5625}" srcOrd="0" destOrd="0" presId="urn:microsoft.com/office/officeart/2005/8/layout/hChevron3"/>
    <dgm:cxn modelId="{0036CA24-28F6-4A18-A5F4-9C78A66BD303}" srcId="{37C78A2D-91B2-4FA5-A165-23371A85712D}" destId="{6E56CB7E-6E1B-490B-99E1-F4676087EC6E}" srcOrd="0" destOrd="0" parTransId="{39C584F0-CCB1-4C49-B3B4-E5B0C52DD6AF}" sibTransId="{F236811C-8142-45EC-B78F-16A1284E4AF5}"/>
    <dgm:cxn modelId="{25707473-0730-41EA-8396-7D40A2A99E8F}" srcId="{37C78A2D-91B2-4FA5-A165-23371A85712D}" destId="{5BDF0EEA-DAEB-4860-9302-EE2958EFD8D6}" srcOrd="3" destOrd="0" parTransId="{7F28516C-9020-49B3-AD6B-582429ECA2F9}" sibTransId="{D5D4C488-ACEB-4154-A381-DFAAE3D6AE2F}"/>
    <dgm:cxn modelId="{A4E59854-3250-490C-8DAE-BECDF28048DA}" srcId="{37C78A2D-91B2-4FA5-A165-23371A85712D}" destId="{8B8388F0-2C11-4BE5-94D4-82F537E18BC9}" srcOrd="2" destOrd="0" parTransId="{B17A4D5D-1835-4D47-A474-1C4159985563}" sibTransId="{E48F0BF0-F790-4056-AD0C-8B96EFFE5A75}"/>
    <dgm:cxn modelId="{2430127A-6202-4462-B6DB-A16694DF0448}" type="presOf" srcId="{6E56CB7E-6E1B-490B-99E1-F4676087EC6E}" destId="{B72FDE16-CB05-4937-AC8C-96F70F7FDAE7}" srcOrd="0" destOrd="0" presId="urn:microsoft.com/office/officeart/2005/8/layout/hChevron3"/>
    <dgm:cxn modelId="{13F27C81-8FBD-4586-B730-E8D3F06BB5BB}" type="presOf" srcId="{0AEC29CD-7DDB-45E8-B8E2-DEB727E83A78}" destId="{A456D0AF-C2F3-4157-8223-A409E934801B}" srcOrd="0" destOrd="0" presId="urn:microsoft.com/office/officeart/2005/8/layout/hChevron3"/>
    <dgm:cxn modelId="{F4D42188-AAAD-4D20-91B8-4350E1C43238}" type="presOf" srcId="{37C78A2D-91B2-4FA5-A165-23371A85712D}" destId="{87A72B56-63FD-4F5C-8127-2AB461466590}" srcOrd="0" destOrd="0" presId="urn:microsoft.com/office/officeart/2005/8/layout/hChevron3"/>
    <dgm:cxn modelId="{09363789-4C79-4E48-878F-319B80E26AA1}" type="presOf" srcId="{618200B5-C9C3-4492-B0CC-0452F4F4288E}" destId="{AE5106E6-8505-4090-8462-1C5CE90644D8}" srcOrd="0" destOrd="0" presId="urn:microsoft.com/office/officeart/2005/8/layout/hChevron3"/>
    <dgm:cxn modelId="{56249691-40BA-4B7D-9B12-159053BA671C}" type="presOf" srcId="{8B8388F0-2C11-4BE5-94D4-82F537E18BC9}" destId="{B2509D45-22E2-4C0A-9158-45183AC7EA33}" srcOrd="0" destOrd="0" presId="urn:microsoft.com/office/officeart/2005/8/layout/hChevron3"/>
    <dgm:cxn modelId="{01F3EA94-CFB9-4B58-A4F6-E279DFA9B7FC}" srcId="{37C78A2D-91B2-4FA5-A165-23371A85712D}" destId="{E42408DD-1833-4085-A3B7-D0D9FDF9606E}" srcOrd="6" destOrd="0" parTransId="{F7988F0B-FF08-452F-9F34-C6FDA983BF08}" sibTransId="{7D0DCD27-0A35-4EC3-9E64-E5968641E76A}"/>
    <dgm:cxn modelId="{557A20A7-7F92-4085-A7E4-3FEAF0632F96}" srcId="{37C78A2D-91B2-4FA5-A165-23371A85712D}" destId="{0AEC29CD-7DDB-45E8-B8E2-DEB727E83A78}" srcOrd="5" destOrd="0" parTransId="{57728449-27C9-4488-9354-5C218F529E37}" sibTransId="{1E7A4270-A6EA-48FF-90ED-65F66C068E25}"/>
    <dgm:cxn modelId="{03E83FC3-77D3-4D70-B920-6A4FF2D89178}" srcId="{37C78A2D-91B2-4FA5-A165-23371A85712D}" destId="{618200B5-C9C3-4492-B0CC-0452F4F4288E}" srcOrd="4" destOrd="0" parTransId="{7F7D06F0-BCE8-47F8-B5AB-58BB1565FB1F}" sibTransId="{FCDF81B7-DCF3-45CC-97CB-B492F7AD114D}"/>
    <dgm:cxn modelId="{432CBAD7-4A6C-4BA9-B242-1682DAB0D77A}" type="presOf" srcId="{29A21ED5-A614-4128-B116-5F6EDB6E19FA}" destId="{68A5BE87-EAF2-49EF-952A-CD7F08C830FF}" srcOrd="0" destOrd="0" presId="urn:microsoft.com/office/officeart/2005/8/layout/hChevron3"/>
    <dgm:cxn modelId="{2D051DFF-3F9F-41C3-AB1C-28D2AFA6AC25}" srcId="{37C78A2D-91B2-4FA5-A165-23371A85712D}" destId="{86B8EBE6-9A7E-4796-A194-B3A6C6C013D3}" srcOrd="1" destOrd="0" parTransId="{0E8FC962-0D6F-4CB4-855A-7336DAE92B85}" sibTransId="{C2260167-EAE3-4252-8811-222444104FB6}"/>
    <dgm:cxn modelId="{CE367DE9-AF9E-45F7-B626-705F9E4BDCE3}" type="presParOf" srcId="{87A72B56-63FD-4F5C-8127-2AB461466590}" destId="{B72FDE16-CB05-4937-AC8C-96F70F7FDAE7}" srcOrd="0" destOrd="0" presId="urn:microsoft.com/office/officeart/2005/8/layout/hChevron3"/>
    <dgm:cxn modelId="{037DA879-C3CF-428F-B5EA-33FBED9EF1D9}" type="presParOf" srcId="{87A72B56-63FD-4F5C-8127-2AB461466590}" destId="{33DEAB44-E703-4AAA-8CE3-DAFAFE964C87}" srcOrd="1" destOrd="0" presId="urn:microsoft.com/office/officeart/2005/8/layout/hChevron3"/>
    <dgm:cxn modelId="{09666CC4-EA2F-42CF-B837-ABB92573BD89}" type="presParOf" srcId="{87A72B56-63FD-4F5C-8127-2AB461466590}" destId="{F15C47DC-E696-4BAE-A53D-7619F78D6199}" srcOrd="2" destOrd="0" presId="urn:microsoft.com/office/officeart/2005/8/layout/hChevron3"/>
    <dgm:cxn modelId="{D873766D-F305-410B-AD31-0DF981FD33B0}" type="presParOf" srcId="{87A72B56-63FD-4F5C-8127-2AB461466590}" destId="{B187E88E-2F85-4810-84A1-D3E1B9A93D12}" srcOrd="3" destOrd="0" presId="urn:microsoft.com/office/officeart/2005/8/layout/hChevron3"/>
    <dgm:cxn modelId="{B693FAAD-401A-415D-9BCD-0004CC10933F}" type="presParOf" srcId="{87A72B56-63FD-4F5C-8127-2AB461466590}" destId="{B2509D45-22E2-4C0A-9158-45183AC7EA33}" srcOrd="4" destOrd="0" presId="urn:microsoft.com/office/officeart/2005/8/layout/hChevron3"/>
    <dgm:cxn modelId="{F2C3D71F-73CD-4454-984F-E5F516B3652A}" type="presParOf" srcId="{87A72B56-63FD-4F5C-8127-2AB461466590}" destId="{256E8FFB-6A78-4E80-9E6E-EC22F2EE49C3}" srcOrd="5" destOrd="0" presId="urn:microsoft.com/office/officeart/2005/8/layout/hChevron3"/>
    <dgm:cxn modelId="{EAD15FDE-F1DB-4BD8-82BE-E3020E41583C}" type="presParOf" srcId="{87A72B56-63FD-4F5C-8127-2AB461466590}" destId="{B6A834EA-98A6-4C18-BFDB-639B096F5625}" srcOrd="6" destOrd="0" presId="urn:microsoft.com/office/officeart/2005/8/layout/hChevron3"/>
    <dgm:cxn modelId="{554072DA-9106-4776-A617-403D0ABDA131}" type="presParOf" srcId="{87A72B56-63FD-4F5C-8127-2AB461466590}" destId="{9F530C14-8BD0-491B-958E-6789E77ACD63}" srcOrd="7" destOrd="0" presId="urn:microsoft.com/office/officeart/2005/8/layout/hChevron3"/>
    <dgm:cxn modelId="{F6805574-AF00-4A5E-BB59-6457AD4E562A}" type="presParOf" srcId="{87A72B56-63FD-4F5C-8127-2AB461466590}" destId="{AE5106E6-8505-4090-8462-1C5CE90644D8}" srcOrd="8" destOrd="0" presId="urn:microsoft.com/office/officeart/2005/8/layout/hChevron3"/>
    <dgm:cxn modelId="{F648E637-B87F-4B5B-90B9-390817518C18}" type="presParOf" srcId="{87A72B56-63FD-4F5C-8127-2AB461466590}" destId="{A35BEB14-CD1E-4FF5-AF37-E9FD74474109}" srcOrd="9" destOrd="0" presId="urn:microsoft.com/office/officeart/2005/8/layout/hChevron3"/>
    <dgm:cxn modelId="{A3AEF71D-F80A-4E96-AB27-D242B1971C84}" type="presParOf" srcId="{87A72B56-63FD-4F5C-8127-2AB461466590}" destId="{A456D0AF-C2F3-4157-8223-A409E934801B}" srcOrd="10" destOrd="0" presId="urn:microsoft.com/office/officeart/2005/8/layout/hChevron3"/>
    <dgm:cxn modelId="{01C2DCFD-F123-4463-AAFA-47FB2EE51456}" type="presParOf" srcId="{87A72B56-63FD-4F5C-8127-2AB461466590}" destId="{FADB969E-12C8-4AA5-BC4C-0333A7E6ABC7}" srcOrd="11" destOrd="0" presId="urn:microsoft.com/office/officeart/2005/8/layout/hChevron3"/>
    <dgm:cxn modelId="{657F0C89-2DEA-42C7-B22C-7228EE2A0CC0}" type="presParOf" srcId="{87A72B56-63FD-4F5C-8127-2AB461466590}" destId="{54B47C31-18BE-4987-B2C3-4B67BFE5DBAF}" srcOrd="12" destOrd="0" presId="urn:microsoft.com/office/officeart/2005/8/layout/hChevron3"/>
    <dgm:cxn modelId="{F2E55A40-053C-4820-B075-2EA3B1EF11D7}" type="presParOf" srcId="{87A72B56-63FD-4F5C-8127-2AB461466590}" destId="{21254DE0-4046-4F2E-8855-A90F43A3E051}" srcOrd="13" destOrd="0" presId="urn:microsoft.com/office/officeart/2005/8/layout/hChevron3"/>
    <dgm:cxn modelId="{BA2BFDAC-AF74-4BDD-A62A-47CACC81A55C}" type="presParOf" srcId="{87A72B56-63FD-4F5C-8127-2AB461466590}" destId="{68A5BE87-EAF2-49EF-952A-CD7F08C830FF}" srcOrd="1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2FDE16-CB05-4937-AC8C-96F70F7FDAE7}">
      <dsp:nvSpPr>
        <dsp:cNvPr id="0" name=""/>
        <dsp:cNvSpPr/>
      </dsp:nvSpPr>
      <dsp:spPr>
        <a:xfrm>
          <a:off x="9072" y="0"/>
          <a:ext cx="1656171" cy="29603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u="sng" kern="1200" dirty="0"/>
            <a:t>Contexte</a:t>
          </a:r>
        </a:p>
      </dsp:txBody>
      <dsp:txXfrm>
        <a:off x="9072" y="0"/>
        <a:ext cx="1582162" cy="296035"/>
      </dsp:txXfrm>
    </dsp:sp>
    <dsp:sp modelId="{F15C47DC-E696-4BAE-A53D-7619F78D6199}">
      <dsp:nvSpPr>
        <dsp:cNvPr id="0" name=""/>
        <dsp:cNvSpPr/>
      </dsp:nvSpPr>
      <dsp:spPr>
        <a:xfrm>
          <a:off x="1041357" y="0"/>
          <a:ext cx="2095107" cy="296035"/>
        </a:xfrm>
        <a:prstGeom prst="chevron">
          <a:avLst/>
        </a:prstGeom>
        <a:solidFill>
          <a:schemeClr val="accent2">
            <a:hueOff val="1533680"/>
            <a:satOff val="1794"/>
            <a:lumOff val="-313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Terrain</a:t>
          </a:r>
        </a:p>
      </dsp:txBody>
      <dsp:txXfrm>
        <a:off x="1189375" y="0"/>
        <a:ext cx="1799072" cy="296035"/>
      </dsp:txXfrm>
    </dsp:sp>
    <dsp:sp modelId="{B2509D45-22E2-4C0A-9158-45183AC7EA33}">
      <dsp:nvSpPr>
        <dsp:cNvPr id="0" name=""/>
        <dsp:cNvSpPr/>
      </dsp:nvSpPr>
      <dsp:spPr>
        <a:xfrm>
          <a:off x="2512577" y="0"/>
          <a:ext cx="1335025" cy="296035"/>
        </a:xfrm>
        <a:prstGeom prst="chevron">
          <a:avLst/>
        </a:prstGeom>
        <a:solidFill>
          <a:schemeClr val="accent2">
            <a:hueOff val="3067359"/>
            <a:satOff val="3588"/>
            <a:lumOff val="-62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Théorie</a:t>
          </a:r>
        </a:p>
      </dsp:txBody>
      <dsp:txXfrm>
        <a:off x="2660595" y="0"/>
        <a:ext cx="1038990" cy="296035"/>
      </dsp:txXfrm>
    </dsp:sp>
    <dsp:sp modelId="{B6A834EA-98A6-4C18-BFDB-639B096F5625}">
      <dsp:nvSpPr>
        <dsp:cNvPr id="0" name=""/>
        <dsp:cNvSpPr/>
      </dsp:nvSpPr>
      <dsp:spPr>
        <a:xfrm>
          <a:off x="3223715" y="0"/>
          <a:ext cx="2653611" cy="296035"/>
        </a:xfrm>
        <a:prstGeom prst="chevron">
          <a:avLst/>
        </a:prstGeom>
        <a:solidFill>
          <a:schemeClr val="accent2">
            <a:hueOff val="4601039"/>
            <a:satOff val="5382"/>
            <a:lumOff val="-941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Méthodologie</a:t>
          </a:r>
        </a:p>
      </dsp:txBody>
      <dsp:txXfrm>
        <a:off x="3371733" y="0"/>
        <a:ext cx="2357576" cy="296035"/>
      </dsp:txXfrm>
    </dsp:sp>
    <dsp:sp modelId="{AE5106E6-8505-4090-8462-1C5CE90644D8}">
      <dsp:nvSpPr>
        <dsp:cNvPr id="0" name=""/>
        <dsp:cNvSpPr/>
      </dsp:nvSpPr>
      <dsp:spPr>
        <a:xfrm>
          <a:off x="5253439" y="0"/>
          <a:ext cx="2063289" cy="296035"/>
        </a:xfrm>
        <a:prstGeom prst="chevron">
          <a:avLst/>
        </a:prstGeom>
        <a:solidFill>
          <a:schemeClr val="accent2">
            <a:hueOff val="6134718"/>
            <a:satOff val="7176"/>
            <a:lumOff val="-125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Résultats</a:t>
          </a:r>
        </a:p>
      </dsp:txBody>
      <dsp:txXfrm>
        <a:off x="5401457" y="0"/>
        <a:ext cx="1767254" cy="296035"/>
      </dsp:txXfrm>
    </dsp:sp>
    <dsp:sp modelId="{A456D0AF-C2F3-4157-8223-A409E934801B}">
      <dsp:nvSpPr>
        <dsp:cNvPr id="0" name=""/>
        <dsp:cNvSpPr/>
      </dsp:nvSpPr>
      <dsp:spPr>
        <a:xfrm>
          <a:off x="6692841" y="0"/>
          <a:ext cx="2660412" cy="296035"/>
        </a:xfrm>
        <a:prstGeom prst="chevron">
          <a:avLst/>
        </a:prstGeom>
        <a:solidFill>
          <a:schemeClr val="accent2">
            <a:hueOff val="7668398"/>
            <a:satOff val="8970"/>
            <a:lumOff val="-156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Définition</a:t>
          </a:r>
        </a:p>
      </dsp:txBody>
      <dsp:txXfrm>
        <a:off x="6840859" y="0"/>
        <a:ext cx="2364377" cy="296035"/>
      </dsp:txXfrm>
    </dsp:sp>
    <dsp:sp modelId="{54B47C31-18BE-4987-B2C3-4B67BFE5DBAF}">
      <dsp:nvSpPr>
        <dsp:cNvPr id="0" name=""/>
        <dsp:cNvSpPr/>
      </dsp:nvSpPr>
      <dsp:spPr>
        <a:xfrm>
          <a:off x="8729366" y="0"/>
          <a:ext cx="2027759" cy="296035"/>
        </a:xfrm>
        <a:prstGeom prst="chevron">
          <a:avLst/>
        </a:prstGeom>
        <a:solidFill>
          <a:schemeClr val="accent2">
            <a:hueOff val="9202077"/>
            <a:satOff val="10764"/>
            <a:lumOff val="-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Littérature</a:t>
          </a:r>
        </a:p>
      </dsp:txBody>
      <dsp:txXfrm>
        <a:off x="8877384" y="0"/>
        <a:ext cx="1731724" cy="296035"/>
      </dsp:txXfrm>
    </dsp:sp>
    <dsp:sp modelId="{68A5BE87-EAF2-49EF-952A-CD7F08C830FF}">
      <dsp:nvSpPr>
        <dsp:cNvPr id="0" name=""/>
        <dsp:cNvSpPr/>
      </dsp:nvSpPr>
      <dsp:spPr>
        <a:xfrm>
          <a:off x="10133238" y="0"/>
          <a:ext cx="2049688" cy="296035"/>
        </a:xfrm>
        <a:prstGeom prst="chevron">
          <a:avLst/>
        </a:prstGeom>
        <a:solidFill>
          <a:schemeClr val="accent2">
            <a:hueOff val="10735757"/>
            <a:satOff val="12558"/>
            <a:lumOff val="-2196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Perspectives</a:t>
          </a:r>
        </a:p>
      </dsp:txBody>
      <dsp:txXfrm>
        <a:off x="10281256" y="0"/>
        <a:ext cx="1753653" cy="29603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2FDE16-CB05-4937-AC8C-96F70F7FDAE7}">
      <dsp:nvSpPr>
        <dsp:cNvPr id="0" name=""/>
        <dsp:cNvSpPr/>
      </dsp:nvSpPr>
      <dsp:spPr>
        <a:xfrm>
          <a:off x="9072" y="0"/>
          <a:ext cx="1656171" cy="29603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Contexte</a:t>
          </a:r>
        </a:p>
      </dsp:txBody>
      <dsp:txXfrm>
        <a:off x="9072" y="0"/>
        <a:ext cx="1582162" cy="296035"/>
      </dsp:txXfrm>
    </dsp:sp>
    <dsp:sp modelId="{F15C47DC-E696-4BAE-A53D-7619F78D6199}">
      <dsp:nvSpPr>
        <dsp:cNvPr id="0" name=""/>
        <dsp:cNvSpPr/>
      </dsp:nvSpPr>
      <dsp:spPr>
        <a:xfrm>
          <a:off x="1041357" y="0"/>
          <a:ext cx="2095107" cy="296035"/>
        </a:xfrm>
        <a:prstGeom prst="chevron">
          <a:avLst/>
        </a:prstGeom>
        <a:solidFill>
          <a:schemeClr val="accent2">
            <a:hueOff val="1533680"/>
            <a:satOff val="1794"/>
            <a:lumOff val="-313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Terrain</a:t>
          </a:r>
        </a:p>
      </dsp:txBody>
      <dsp:txXfrm>
        <a:off x="1189375" y="0"/>
        <a:ext cx="1799072" cy="296035"/>
      </dsp:txXfrm>
    </dsp:sp>
    <dsp:sp modelId="{B2509D45-22E2-4C0A-9158-45183AC7EA33}">
      <dsp:nvSpPr>
        <dsp:cNvPr id="0" name=""/>
        <dsp:cNvSpPr/>
      </dsp:nvSpPr>
      <dsp:spPr>
        <a:xfrm>
          <a:off x="2512577" y="0"/>
          <a:ext cx="1335025" cy="296035"/>
        </a:xfrm>
        <a:prstGeom prst="chevron">
          <a:avLst/>
        </a:prstGeom>
        <a:solidFill>
          <a:schemeClr val="accent2">
            <a:hueOff val="3067359"/>
            <a:satOff val="3588"/>
            <a:lumOff val="-62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Théorie</a:t>
          </a:r>
        </a:p>
      </dsp:txBody>
      <dsp:txXfrm>
        <a:off x="2660595" y="0"/>
        <a:ext cx="1038990" cy="296035"/>
      </dsp:txXfrm>
    </dsp:sp>
    <dsp:sp modelId="{B6A834EA-98A6-4C18-BFDB-639B096F5625}">
      <dsp:nvSpPr>
        <dsp:cNvPr id="0" name=""/>
        <dsp:cNvSpPr/>
      </dsp:nvSpPr>
      <dsp:spPr>
        <a:xfrm>
          <a:off x="3223715" y="0"/>
          <a:ext cx="2653611" cy="296035"/>
        </a:xfrm>
        <a:prstGeom prst="chevron">
          <a:avLst/>
        </a:prstGeom>
        <a:solidFill>
          <a:schemeClr val="accent2">
            <a:hueOff val="4601039"/>
            <a:satOff val="5382"/>
            <a:lumOff val="-941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Méthodologie</a:t>
          </a:r>
        </a:p>
      </dsp:txBody>
      <dsp:txXfrm>
        <a:off x="3371733" y="0"/>
        <a:ext cx="2357576" cy="296035"/>
      </dsp:txXfrm>
    </dsp:sp>
    <dsp:sp modelId="{AE5106E6-8505-4090-8462-1C5CE90644D8}">
      <dsp:nvSpPr>
        <dsp:cNvPr id="0" name=""/>
        <dsp:cNvSpPr/>
      </dsp:nvSpPr>
      <dsp:spPr>
        <a:xfrm>
          <a:off x="5253439" y="0"/>
          <a:ext cx="2063289" cy="296035"/>
        </a:xfrm>
        <a:prstGeom prst="chevron">
          <a:avLst/>
        </a:prstGeom>
        <a:solidFill>
          <a:schemeClr val="accent2">
            <a:hueOff val="6134718"/>
            <a:satOff val="7176"/>
            <a:lumOff val="-125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u="sng" kern="1200" dirty="0"/>
            <a:t>Résultats</a:t>
          </a:r>
        </a:p>
      </dsp:txBody>
      <dsp:txXfrm>
        <a:off x="5401457" y="0"/>
        <a:ext cx="1767254" cy="296035"/>
      </dsp:txXfrm>
    </dsp:sp>
    <dsp:sp modelId="{A456D0AF-C2F3-4157-8223-A409E934801B}">
      <dsp:nvSpPr>
        <dsp:cNvPr id="0" name=""/>
        <dsp:cNvSpPr/>
      </dsp:nvSpPr>
      <dsp:spPr>
        <a:xfrm>
          <a:off x="6692841" y="0"/>
          <a:ext cx="2660412" cy="296035"/>
        </a:xfrm>
        <a:prstGeom prst="chevron">
          <a:avLst/>
        </a:prstGeom>
        <a:solidFill>
          <a:schemeClr val="accent2">
            <a:hueOff val="7668398"/>
            <a:satOff val="8970"/>
            <a:lumOff val="-156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Littérature</a:t>
          </a:r>
        </a:p>
      </dsp:txBody>
      <dsp:txXfrm>
        <a:off x="6840859" y="0"/>
        <a:ext cx="2364377" cy="296035"/>
      </dsp:txXfrm>
    </dsp:sp>
    <dsp:sp modelId="{54B47C31-18BE-4987-B2C3-4B67BFE5DBAF}">
      <dsp:nvSpPr>
        <dsp:cNvPr id="0" name=""/>
        <dsp:cNvSpPr/>
      </dsp:nvSpPr>
      <dsp:spPr>
        <a:xfrm>
          <a:off x="8729366" y="0"/>
          <a:ext cx="2027759" cy="296035"/>
        </a:xfrm>
        <a:prstGeom prst="chevron">
          <a:avLst/>
        </a:prstGeom>
        <a:solidFill>
          <a:schemeClr val="accent2">
            <a:hueOff val="9202077"/>
            <a:satOff val="10764"/>
            <a:lumOff val="-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Définition</a:t>
          </a:r>
        </a:p>
      </dsp:txBody>
      <dsp:txXfrm>
        <a:off x="8877384" y="0"/>
        <a:ext cx="1731724" cy="296035"/>
      </dsp:txXfrm>
    </dsp:sp>
    <dsp:sp modelId="{68A5BE87-EAF2-49EF-952A-CD7F08C830FF}">
      <dsp:nvSpPr>
        <dsp:cNvPr id="0" name=""/>
        <dsp:cNvSpPr/>
      </dsp:nvSpPr>
      <dsp:spPr>
        <a:xfrm>
          <a:off x="10133238" y="0"/>
          <a:ext cx="2049688" cy="296035"/>
        </a:xfrm>
        <a:prstGeom prst="chevron">
          <a:avLst/>
        </a:prstGeom>
        <a:solidFill>
          <a:schemeClr val="accent2">
            <a:hueOff val="10735757"/>
            <a:satOff val="12558"/>
            <a:lumOff val="-2196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Perspectives</a:t>
          </a:r>
        </a:p>
      </dsp:txBody>
      <dsp:txXfrm>
        <a:off x="10281256" y="0"/>
        <a:ext cx="1753653" cy="29603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2FDE16-CB05-4937-AC8C-96F70F7FDAE7}">
      <dsp:nvSpPr>
        <dsp:cNvPr id="0" name=""/>
        <dsp:cNvSpPr/>
      </dsp:nvSpPr>
      <dsp:spPr>
        <a:xfrm>
          <a:off x="9072" y="0"/>
          <a:ext cx="1656171" cy="29603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Contexte</a:t>
          </a:r>
        </a:p>
      </dsp:txBody>
      <dsp:txXfrm>
        <a:off x="9072" y="0"/>
        <a:ext cx="1582162" cy="296035"/>
      </dsp:txXfrm>
    </dsp:sp>
    <dsp:sp modelId="{F15C47DC-E696-4BAE-A53D-7619F78D6199}">
      <dsp:nvSpPr>
        <dsp:cNvPr id="0" name=""/>
        <dsp:cNvSpPr/>
      </dsp:nvSpPr>
      <dsp:spPr>
        <a:xfrm>
          <a:off x="1041357" y="0"/>
          <a:ext cx="2095107" cy="296035"/>
        </a:xfrm>
        <a:prstGeom prst="chevron">
          <a:avLst/>
        </a:prstGeom>
        <a:solidFill>
          <a:schemeClr val="accent2">
            <a:hueOff val="1533680"/>
            <a:satOff val="1794"/>
            <a:lumOff val="-313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Terrain</a:t>
          </a:r>
        </a:p>
      </dsp:txBody>
      <dsp:txXfrm>
        <a:off x="1189375" y="0"/>
        <a:ext cx="1799072" cy="296035"/>
      </dsp:txXfrm>
    </dsp:sp>
    <dsp:sp modelId="{B2509D45-22E2-4C0A-9158-45183AC7EA33}">
      <dsp:nvSpPr>
        <dsp:cNvPr id="0" name=""/>
        <dsp:cNvSpPr/>
      </dsp:nvSpPr>
      <dsp:spPr>
        <a:xfrm>
          <a:off x="2512577" y="0"/>
          <a:ext cx="1335025" cy="296035"/>
        </a:xfrm>
        <a:prstGeom prst="chevron">
          <a:avLst/>
        </a:prstGeom>
        <a:solidFill>
          <a:schemeClr val="accent2">
            <a:hueOff val="3067359"/>
            <a:satOff val="3588"/>
            <a:lumOff val="-62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Théorie</a:t>
          </a:r>
        </a:p>
      </dsp:txBody>
      <dsp:txXfrm>
        <a:off x="2660595" y="0"/>
        <a:ext cx="1038990" cy="296035"/>
      </dsp:txXfrm>
    </dsp:sp>
    <dsp:sp modelId="{B6A834EA-98A6-4C18-BFDB-639B096F5625}">
      <dsp:nvSpPr>
        <dsp:cNvPr id="0" name=""/>
        <dsp:cNvSpPr/>
      </dsp:nvSpPr>
      <dsp:spPr>
        <a:xfrm>
          <a:off x="3223715" y="0"/>
          <a:ext cx="2653611" cy="296035"/>
        </a:xfrm>
        <a:prstGeom prst="chevron">
          <a:avLst/>
        </a:prstGeom>
        <a:solidFill>
          <a:schemeClr val="accent2">
            <a:hueOff val="4601039"/>
            <a:satOff val="5382"/>
            <a:lumOff val="-941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u="none" kern="1200" dirty="0"/>
            <a:t>Méthodologie</a:t>
          </a:r>
        </a:p>
      </dsp:txBody>
      <dsp:txXfrm>
        <a:off x="3371733" y="0"/>
        <a:ext cx="2357576" cy="296035"/>
      </dsp:txXfrm>
    </dsp:sp>
    <dsp:sp modelId="{AE5106E6-8505-4090-8462-1C5CE90644D8}">
      <dsp:nvSpPr>
        <dsp:cNvPr id="0" name=""/>
        <dsp:cNvSpPr/>
      </dsp:nvSpPr>
      <dsp:spPr>
        <a:xfrm>
          <a:off x="5253439" y="0"/>
          <a:ext cx="2063289" cy="296035"/>
        </a:xfrm>
        <a:prstGeom prst="chevron">
          <a:avLst/>
        </a:prstGeom>
        <a:solidFill>
          <a:schemeClr val="accent2">
            <a:hueOff val="6134718"/>
            <a:satOff val="7176"/>
            <a:lumOff val="-125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u="sng" kern="1200" dirty="0"/>
            <a:t>Résultats</a:t>
          </a:r>
        </a:p>
      </dsp:txBody>
      <dsp:txXfrm>
        <a:off x="5401457" y="0"/>
        <a:ext cx="1767254" cy="296035"/>
      </dsp:txXfrm>
    </dsp:sp>
    <dsp:sp modelId="{A456D0AF-C2F3-4157-8223-A409E934801B}">
      <dsp:nvSpPr>
        <dsp:cNvPr id="0" name=""/>
        <dsp:cNvSpPr/>
      </dsp:nvSpPr>
      <dsp:spPr>
        <a:xfrm>
          <a:off x="6692841" y="0"/>
          <a:ext cx="2660412" cy="296035"/>
        </a:xfrm>
        <a:prstGeom prst="chevron">
          <a:avLst/>
        </a:prstGeom>
        <a:solidFill>
          <a:schemeClr val="accent2">
            <a:hueOff val="7668398"/>
            <a:satOff val="8970"/>
            <a:lumOff val="-156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Définition</a:t>
          </a:r>
        </a:p>
      </dsp:txBody>
      <dsp:txXfrm>
        <a:off x="6840859" y="0"/>
        <a:ext cx="2364377" cy="296035"/>
      </dsp:txXfrm>
    </dsp:sp>
    <dsp:sp modelId="{54B47C31-18BE-4987-B2C3-4B67BFE5DBAF}">
      <dsp:nvSpPr>
        <dsp:cNvPr id="0" name=""/>
        <dsp:cNvSpPr/>
      </dsp:nvSpPr>
      <dsp:spPr>
        <a:xfrm>
          <a:off x="8729366" y="0"/>
          <a:ext cx="2027759" cy="296035"/>
        </a:xfrm>
        <a:prstGeom prst="chevron">
          <a:avLst/>
        </a:prstGeom>
        <a:solidFill>
          <a:schemeClr val="accent2">
            <a:hueOff val="9202077"/>
            <a:satOff val="10764"/>
            <a:lumOff val="-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Littérature</a:t>
          </a:r>
        </a:p>
      </dsp:txBody>
      <dsp:txXfrm>
        <a:off x="8877384" y="0"/>
        <a:ext cx="1731724" cy="296035"/>
      </dsp:txXfrm>
    </dsp:sp>
    <dsp:sp modelId="{68A5BE87-EAF2-49EF-952A-CD7F08C830FF}">
      <dsp:nvSpPr>
        <dsp:cNvPr id="0" name=""/>
        <dsp:cNvSpPr/>
      </dsp:nvSpPr>
      <dsp:spPr>
        <a:xfrm>
          <a:off x="10133238" y="0"/>
          <a:ext cx="2049688" cy="296035"/>
        </a:xfrm>
        <a:prstGeom prst="chevron">
          <a:avLst/>
        </a:prstGeom>
        <a:solidFill>
          <a:schemeClr val="accent2">
            <a:hueOff val="10735757"/>
            <a:satOff val="12558"/>
            <a:lumOff val="-2196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Perspectives</a:t>
          </a:r>
        </a:p>
      </dsp:txBody>
      <dsp:txXfrm>
        <a:off x="10281256" y="0"/>
        <a:ext cx="1753653" cy="29603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D3EA43-37A4-4E49-9E02-38A8E342857C}">
      <dsp:nvSpPr>
        <dsp:cNvPr id="0" name=""/>
        <dsp:cNvSpPr/>
      </dsp:nvSpPr>
      <dsp:spPr>
        <a:xfrm>
          <a:off x="0" y="0"/>
          <a:ext cx="1489949" cy="2097024"/>
        </a:xfrm>
        <a:prstGeom prst="up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24976B-F479-4E07-91DB-038762B1E22D}">
      <dsp:nvSpPr>
        <dsp:cNvPr id="0" name=""/>
        <dsp:cNvSpPr/>
      </dsp:nvSpPr>
      <dsp:spPr>
        <a:xfrm>
          <a:off x="1481108" y="0"/>
          <a:ext cx="8613129" cy="2097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0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Sens</a:t>
          </a:r>
          <a:r>
            <a:rPr lang="fr-FR" sz="2400" kern="1200" dirty="0"/>
            <a:t> : Vue, toucher, sensations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Émotions</a:t>
          </a:r>
          <a:r>
            <a:rPr lang="fr-FR" sz="2400" kern="1200" dirty="0"/>
            <a:t> : beauté, joie, surprise vs dégout, appréhension et peur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Cadre</a:t>
          </a:r>
          <a:r>
            <a:rPr lang="fr-FR" sz="2400" kern="1200" dirty="0"/>
            <a:t>  : Hors des murs </a:t>
          </a:r>
        </a:p>
      </dsp:txBody>
      <dsp:txXfrm>
        <a:off x="1481108" y="0"/>
        <a:ext cx="8613129" cy="2097024"/>
      </dsp:txXfrm>
    </dsp:sp>
    <dsp:sp modelId="{5591430F-CFFE-4472-9E0D-821364E404C5}">
      <dsp:nvSpPr>
        <dsp:cNvPr id="0" name=""/>
        <dsp:cNvSpPr/>
      </dsp:nvSpPr>
      <dsp:spPr>
        <a:xfrm>
          <a:off x="1412571" y="2271776"/>
          <a:ext cx="1489949" cy="2097024"/>
        </a:xfrm>
        <a:prstGeom prst="down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6AB4B5-0B75-4B26-9D65-78CC3D69104E}">
      <dsp:nvSpPr>
        <dsp:cNvPr id="0" name=""/>
        <dsp:cNvSpPr/>
      </dsp:nvSpPr>
      <dsp:spPr>
        <a:xfrm>
          <a:off x="3639443" y="2271776"/>
          <a:ext cx="5974080" cy="2097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0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b="1" kern="1200" dirty="0"/>
            <a:t>Connaissances</a:t>
          </a:r>
          <a:r>
            <a:rPr lang="fr-FR" sz="2800" kern="1200" dirty="0"/>
            <a:t> : </a:t>
          </a:r>
          <a:r>
            <a:rPr lang="fr-FR" sz="2800" kern="1200" dirty="0" err="1"/>
            <a:t>gibula</a:t>
          </a:r>
          <a:r>
            <a:rPr lang="fr-FR" sz="2800" kern="1200" dirty="0"/>
            <a:t> </a:t>
          </a:r>
          <a:r>
            <a:rPr lang="fr-FR" sz="2800" kern="1200" dirty="0" err="1"/>
            <a:t>pelantis</a:t>
          </a:r>
          <a:r>
            <a:rPr lang="fr-FR" sz="2800" kern="1200" dirty="0"/>
            <a:t>, etc.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b="1" kern="1200" dirty="0"/>
            <a:t>Tâche</a:t>
          </a:r>
          <a:r>
            <a:rPr lang="fr-FR" sz="2800" kern="1200" dirty="0"/>
            <a:t> : tâche scolaire absente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800" kern="1200" dirty="0"/>
        </a:p>
      </dsp:txBody>
      <dsp:txXfrm>
        <a:off x="3639443" y="2271776"/>
        <a:ext cx="5974080" cy="209702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2FDE16-CB05-4937-AC8C-96F70F7FDAE7}">
      <dsp:nvSpPr>
        <dsp:cNvPr id="0" name=""/>
        <dsp:cNvSpPr/>
      </dsp:nvSpPr>
      <dsp:spPr>
        <a:xfrm>
          <a:off x="9072" y="0"/>
          <a:ext cx="1656171" cy="29603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Contexte</a:t>
          </a:r>
        </a:p>
      </dsp:txBody>
      <dsp:txXfrm>
        <a:off x="9072" y="0"/>
        <a:ext cx="1582162" cy="296035"/>
      </dsp:txXfrm>
    </dsp:sp>
    <dsp:sp modelId="{F15C47DC-E696-4BAE-A53D-7619F78D6199}">
      <dsp:nvSpPr>
        <dsp:cNvPr id="0" name=""/>
        <dsp:cNvSpPr/>
      </dsp:nvSpPr>
      <dsp:spPr>
        <a:xfrm>
          <a:off x="1041357" y="0"/>
          <a:ext cx="2095107" cy="296035"/>
        </a:xfrm>
        <a:prstGeom prst="chevron">
          <a:avLst/>
        </a:prstGeom>
        <a:solidFill>
          <a:schemeClr val="accent2">
            <a:hueOff val="1533680"/>
            <a:satOff val="1794"/>
            <a:lumOff val="-313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Terrain</a:t>
          </a:r>
        </a:p>
      </dsp:txBody>
      <dsp:txXfrm>
        <a:off x="1189375" y="0"/>
        <a:ext cx="1799072" cy="296035"/>
      </dsp:txXfrm>
    </dsp:sp>
    <dsp:sp modelId="{B2509D45-22E2-4C0A-9158-45183AC7EA33}">
      <dsp:nvSpPr>
        <dsp:cNvPr id="0" name=""/>
        <dsp:cNvSpPr/>
      </dsp:nvSpPr>
      <dsp:spPr>
        <a:xfrm>
          <a:off x="2512577" y="0"/>
          <a:ext cx="1335025" cy="296035"/>
        </a:xfrm>
        <a:prstGeom prst="chevron">
          <a:avLst/>
        </a:prstGeom>
        <a:solidFill>
          <a:schemeClr val="accent2">
            <a:hueOff val="3067359"/>
            <a:satOff val="3588"/>
            <a:lumOff val="-62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Théorie</a:t>
          </a:r>
        </a:p>
      </dsp:txBody>
      <dsp:txXfrm>
        <a:off x="2660595" y="0"/>
        <a:ext cx="1038990" cy="296035"/>
      </dsp:txXfrm>
    </dsp:sp>
    <dsp:sp modelId="{B6A834EA-98A6-4C18-BFDB-639B096F5625}">
      <dsp:nvSpPr>
        <dsp:cNvPr id="0" name=""/>
        <dsp:cNvSpPr/>
      </dsp:nvSpPr>
      <dsp:spPr>
        <a:xfrm>
          <a:off x="3223715" y="0"/>
          <a:ext cx="2653611" cy="296035"/>
        </a:xfrm>
        <a:prstGeom prst="chevron">
          <a:avLst/>
        </a:prstGeom>
        <a:solidFill>
          <a:schemeClr val="accent2">
            <a:hueOff val="4601039"/>
            <a:satOff val="5382"/>
            <a:lumOff val="-941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Méthodologie</a:t>
          </a:r>
        </a:p>
      </dsp:txBody>
      <dsp:txXfrm>
        <a:off x="3371733" y="0"/>
        <a:ext cx="2357576" cy="296035"/>
      </dsp:txXfrm>
    </dsp:sp>
    <dsp:sp modelId="{AE5106E6-8505-4090-8462-1C5CE90644D8}">
      <dsp:nvSpPr>
        <dsp:cNvPr id="0" name=""/>
        <dsp:cNvSpPr/>
      </dsp:nvSpPr>
      <dsp:spPr>
        <a:xfrm>
          <a:off x="5253439" y="0"/>
          <a:ext cx="2063289" cy="296035"/>
        </a:xfrm>
        <a:prstGeom prst="chevron">
          <a:avLst/>
        </a:prstGeom>
        <a:solidFill>
          <a:schemeClr val="accent2">
            <a:hueOff val="6134718"/>
            <a:satOff val="7176"/>
            <a:lumOff val="-125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u="sng" kern="1200" dirty="0"/>
            <a:t>Résultats</a:t>
          </a:r>
        </a:p>
      </dsp:txBody>
      <dsp:txXfrm>
        <a:off x="5401457" y="0"/>
        <a:ext cx="1767254" cy="296035"/>
      </dsp:txXfrm>
    </dsp:sp>
    <dsp:sp modelId="{A456D0AF-C2F3-4157-8223-A409E934801B}">
      <dsp:nvSpPr>
        <dsp:cNvPr id="0" name=""/>
        <dsp:cNvSpPr/>
      </dsp:nvSpPr>
      <dsp:spPr>
        <a:xfrm>
          <a:off x="6692841" y="0"/>
          <a:ext cx="2660412" cy="296035"/>
        </a:xfrm>
        <a:prstGeom prst="chevron">
          <a:avLst/>
        </a:prstGeom>
        <a:solidFill>
          <a:schemeClr val="accent2">
            <a:hueOff val="7668398"/>
            <a:satOff val="8970"/>
            <a:lumOff val="-156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Définition</a:t>
          </a:r>
        </a:p>
      </dsp:txBody>
      <dsp:txXfrm>
        <a:off x="6840859" y="0"/>
        <a:ext cx="2364377" cy="296035"/>
      </dsp:txXfrm>
    </dsp:sp>
    <dsp:sp modelId="{54B47C31-18BE-4987-B2C3-4B67BFE5DBAF}">
      <dsp:nvSpPr>
        <dsp:cNvPr id="0" name=""/>
        <dsp:cNvSpPr/>
      </dsp:nvSpPr>
      <dsp:spPr>
        <a:xfrm>
          <a:off x="8729366" y="0"/>
          <a:ext cx="2027759" cy="296035"/>
        </a:xfrm>
        <a:prstGeom prst="chevron">
          <a:avLst/>
        </a:prstGeom>
        <a:solidFill>
          <a:schemeClr val="accent2">
            <a:hueOff val="9202077"/>
            <a:satOff val="10764"/>
            <a:lumOff val="-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Littérature</a:t>
          </a:r>
        </a:p>
      </dsp:txBody>
      <dsp:txXfrm>
        <a:off x="8877384" y="0"/>
        <a:ext cx="1731724" cy="296035"/>
      </dsp:txXfrm>
    </dsp:sp>
    <dsp:sp modelId="{68A5BE87-EAF2-49EF-952A-CD7F08C830FF}">
      <dsp:nvSpPr>
        <dsp:cNvPr id="0" name=""/>
        <dsp:cNvSpPr/>
      </dsp:nvSpPr>
      <dsp:spPr>
        <a:xfrm>
          <a:off x="10133238" y="0"/>
          <a:ext cx="2049688" cy="296035"/>
        </a:xfrm>
        <a:prstGeom prst="chevron">
          <a:avLst/>
        </a:prstGeom>
        <a:solidFill>
          <a:schemeClr val="accent2">
            <a:hueOff val="10735757"/>
            <a:satOff val="12558"/>
            <a:lumOff val="-2196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Perspectives</a:t>
          </a:r>
        </a:p>
      </dsp:txBody>
      <dsp:txXfrm>
        <a:off x="10281256" y="0"/>
        <a:ext cx="1753653" cy="29603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55AAD0-FEC3-476A-9FC8-F2EF26346229}">
      <dsp:nvSpPr>
        <dsp:cNvPr id="0" name=""/>
        <dsp:cNvSpPr/>
      </dsp:nvSpPr>
      <dsp:spPr>
        <a:xfrm>
          <a:off x="5378725" y="3610791"/>
          <a:ext cx="128101" cy="5900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 dirty="0"/>
        </a:p>
      </dsp:txBody>
      <dsp:txXfrm>
        <a:off x="5380453" y="3612519"/>
        <a:ext cx="124645" cy="55549"/>
      </dsp:txXfrm>
    </dsp:sp>
    <dsp:sp modelId="{2AE80312-4EE1-42E9-B29B-8F1E9A7D0A1E}">
      <dsp:nvSpPr>
        <dsp:cNvPr id="0" name=""/>
        <dsp:cNvSpPr/>
      </dsp:nvSpPr>
      <dsp:spPr>
        <a:xfrm>
          <a:off x="5381012" y="3817243"/>
          <a:ext cx="108505" cy="3686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3893260"/>
            <a:satOff val="-16363"/>
            <a:lumOff val="-18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3893260"/>
              <a:satOff val="-16363"/>
              <a:lumOff val="-18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 dirty="0"/>
        </a:p>
      </dsp:txBody>
      <dsp:txXfrm>
        <a:off x="5382092" y="3818323"/>
        <a:ext cx="106345" cy="34703"/>
      </dsp:txXfrm>
    </dsp:sp>
    <dsp:sp modelId="{54FB9A84-77DE-4795-9B64-3972EE0A857F}">
      <dsp:nvSpPr>
        <dsp:cNvPr id="0" name=""/>
        <dsp:cNvSpPr/>
      </dsp:nvSpPr>
      <dsp:spPr>
        <a:xfrm>
          <a:off x="5147265" y="3713480"/>
          <a:ext cx="655320" cy="655320"/>
        </a:xfrm>
        <a:prstGeom prst="triangle">
          <a:avLst/>
        </a:prstGeom>
        <a:solidFill>
          <a:schemeClr val="accent2">
            <a:tint val="40000"/>
            <a:alpha val="90000"/>
            <a:hueOff val="7786520"/>
            <a:satOff val="-32725"/>
            <a:lumOff val="-3629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7786520"/>
              <a:satOff val="-32725"/>
              <a:lumOff val="-36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CA8AF9-8C3F-4E07-A344-6F75EDF51035}">
      <dsp:nvSpPr>
        <dsp:cNvPr id="0" name=""/>
        <dsp:cNvSpPr/>
      </dsp:nvSpPr>
      <dsp:spPr>
        <a:xfrm>
          <a:off x="3469640" y="3439119"/>
          <a:ext cx="3931920" cy="265623"/>
        </a:xfrm>
        <a:prstGeom prst="rect">
          <a:avLst/>
        </a:prstGeom>
        <a:solidFill>
          <a:schemeClr val="accent2">
            <a:tint val="40000"/>
            <a:alpha val="90000"/>
            <a:hueOff val="11679779"/>
            <a:satOff val="-49088"/>
            <a:lumOff val="-5444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11679779"/>
              <a:satOff val="-49088"/>
              <a:lumOff val="-54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A593CE-D2DC-43F7-BF0E-035D3994FC8B}">
      <dsp:nvSpPr>
        <dsp:cNvPr id="0" name=""/>
        <dsp:cNvSpPr/>
      </dsp:nvSpPr>
      <dsp:spPr>
        <a:xfrm>
          <a:off x="5785104" y="2869427"/>
          <a:ext cx="1572768" cy="53823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Socialement construit</a:t>
          </a:r>
        </a:p>
      </dsp:txBody>
      <dsp:txXfrm>
        <a:off x="5811379" y="2895702"/>
        <a:ext cx="1520218" cy="485686"/>
      </dsp:txXfrm>
    </dsp:sp>
    <dsp:sp modelId="{BB2F7FA5-34A5-44BA-B873-EEF4763DE7FE}">
      <dsp:nvSpPr>
        <dsp:cNvPr id="0" name=""/>
        <dsp:cNvSpPr/>
      </dsp:nvSpPr>
      <dsp:spPr>
        <a:xfrm>
          <a:off x="5785104" y="2289251"/>
          <a:ext cx="1572768" cy="538236"/>
        </a:xfrm>
        <a:prstGeom prst="roundRect">
          <a:avLst/>
        </a:prstGeom>
        <a:solidFill>
          <a:schemeClr val="accent2">
            <a:hueOff val="1533680"/>
            <a:satOff val="1794"/>
            <a:lumOff val="-313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Inconscient</a:t>
          </a:r>
        </a:p>
      </dsp:txBody>
      <dsp:txXfrm>
        <a:off x="5811379" y="2315526"/>
        <a:ext cx="1520218" cy="485686"/>
      </dsp:txXfrm>
    </dsp:sp>
    <dsp:sp modelId="{9E3549B1-384D-4A38-8E1E-1C3518DBAA0A}">
      <dsp:nvSpPr>
        <dsp:cNvPr id="0" name=""/>
        <dsp:cNvSpPr/>
      </dsp:nvSpPr>
      <dsp:spPr>
        <a:xfrm>
          <a:off x="5785104" y="1709074"/>
          <a:ext cx="1572768" cy="538236"/>
        </a:xfrm>
        <a:prstGeom prst="roundRect">
          <a:avLst/>
        </a:prstGeom>
        <a:solidFill>
          <a:schemeClr val="accent2">
            <a:hueOff val="3067359"/>
            <a:satOff val="3588"/>
            <a:lumOff val="-62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Évolutif</a:t>
          </a:r>
        </a:p>
      </dsp:txBody>
      <dsp:txXfrm>
        <a:off x="5811379" y="1735349"/>
        <a:ext cx="1520218" cy="485686"/>
      </dsp:txXfrm>
    </dsp:sp>
    <dsp:sp modelId="{AC4ABDFE-C3FE-44DF-92C6-E4A946EB3B85}">
      <dsp:nvSpPr>
        <dsp:cNvPr id="0" name=""/>
        <dsp:cNvSpPr/>
      </dsp:nvSpPr>
      <dsp:spPr>
        <a:xfrm>
          <a:off x="5785104" y="1118412"/>
          <a:ext cx="1572768" cy="538236"/>
        </a:xfrm>
        <a:prstGeom prst="roundRect">
          <a:avLst/>
        </a:prstGeom>
        <a:solidFill>
          <a:schemeClr val="accent2">
            <a:hueOff val="4601039"/>
            <a:satOff val="5382"/>
            <a:lumOff val="-941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Conflictuel</a:t>
          </a:r>
        </a:p>
      </dsp:txBody>
      <dsp:txXfrm>
        <a:off x="5811379" y="1144687"/>
        <a:ext cx="1520218" cy="485686"/>
      </dsp:txXfrm>
    </dsp:sp>
    <dsp:sp modelId="{F9575204-BD42-4C6D-8776-1A94E19C1DBA}">
      <dsp:nvSpPr>
        <dsp:cNvPr id="0" name=""/>
        <dsp:cNvSpPr/>
      </dsp:nvSpPr>
      <dsp:spPr>
        <a:xfrm>
          <a:off x="3513328" y="2869427"/>
          <a:ext cx="1572768" cy="538236"/>
        </a:xfrm>
        <a:prstGeom prst="roundRect">
          <a:avLst/>
        </a:prstGeom>
        <a:solidFill>
          <a:schemeClr val="accent2">
            <a:hueOff val="6134718"/>
            <a:satOff val="7176"/>
            <a:lumOff val="-125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Individuel</a:t>
          </a:r>
        </a:p>
      </dsp:txBody>
      <dsp:txXfrm>
        <a:off x="3539603" y="2895702"/>
        <a:ext cx="1520218" cy="485686"/>
      </dsp:txXfrm>
    </dsp:sp>
    <dsp:sp modelId="{DCDB606F-DC87-4012-8C32-087CCBF07EFD}">
      <dsp:nvSpPr>
        <dsp:cNvPr id="0" name=""/>
        <dsp:cNvSpPr/>
      </dsp:nvSpPr>
      <dsp:spPr>
        <a:xfrm>
          <a:off x="3513328" y="2289251"/>
          <a:ext cx="1572768" cy="538236"/>
        </a:xfrm>
        <a:prstGeom prst="roundRect">
          <a:avLst/>
        </a:prstGeom>
        <a:solidFill>
          <a:schemeClr val="accent2">
            <a:hueOff val="7668398"/>
            <a:satOff val="8970"/>
            <a:lumOff val="-156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Conscient</a:t>
          </a:r>
        </a:p>
      </dsp:txBody>
      <dsp:txXfrm>
        <a:off x="3539603" y="2315526"/>
        <a:ext cx="1520218" cy="485686"/>
      </dsp:txXfrm>
    </dsp:sp>
    <dsp:sp modelId="{7797531E-FE20-4FC5-8D3F-6FD798B6D750}">
      <dsp:nvSpPr>
        <dsp:cNvPr id="0" name=""/>
        <dsp:cNvSpPr/>
      </dsp:nvSpPr>
      <dsp:spPr>
        <a:xfrm>
          <a:off x="3513328" y="1709074"/>
          <a:ext cx="1572768" cy="538236"/>
        </a:xfrm>
        <a:prstGeom prst="roundRect">
          <a:avLst/>
        </a:prstGeom>
        <a:solidFill>
          <a:schemeClr val="accent2">
            <a:hueOff val="9202077"/>
            <a:satOff val="10764"/>
            <a:lumOff val="-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Stable</a:t>
          </a:r>
        </a:p>
      </dsp:txBody>
      <dsp:txXfrm>
        <a:off x="3539603" y="1735349"/>
        <a:ext cx="1520218" cy="485686"/>
      </dsp:txXfrm>
    </dsp:sp>
    <dsp:sp modelId="{DABF86CD-C431-402B-A670-73BD0D44813B}">
      <dsp:nvSpPr>
        <dsp:cNvPr id="0" name=""/>
        <dsp:cNvSpPr/>
      </dsp:nvSpPr>
      <dsp:spPr>
        <a:xfrm>
          <a:off x="3513328" y="1118412"/>
          <a:ext cx="1572768" cy="538236"/>
        </a:xfrm>
        <a:prstGeom prst="roundRect">
          <a:avLst/>
        </a:prstGeom>
        <a:solidFill>
          <a:schemeClr val="accent2">
            <a:hueOff val="10735757"/>
            <a:satOff val="12558"/>
            <a:lumOff val="-2196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Cohérent</a:t>
          </a:r>
        </a:p>
      </dsp:txBody>
      <dsp:txXfrm>
        <a:off x="3539603" y="1144687"/>
        <a:ext cx="1520218" cy="48568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F7B010-D0ED-4F51-B571-E19300670726}">
      <dsp:nvSpPr>
        <dsp:cNvPr id="0" name=""/>
        <dsp:cNvSpPr/>
      </dsp:nvSpPr>
      <dsp:spPr>
        <a:xfrm>
          <a:off x="4676215" y="0"/>
          <a:ext cx="2102820" cy="210314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B8C71-7505-4B34-81F5-0D67CAAA82CF}">
      <dsp:nvSpPr>
        <dsp:cNvPr id="0" name=""/>
        <dsp:cNvSpPr/>
      </dsp:nvSpPr>
      <dsp:spPr>
        <a:xfrm>
          <a:off x="4725659" y="759297"/>
          <a:ext cx="1999192" cy="584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Âge</a:t>
          </a:r>
        </a:p>
      </dsp:txBody>
      <dsp:txXfrm>
        <a:off x="4725659" y="759297"/>
        <a:ext cx="1999192" cy="584108"/>
      </dsp:txXfrm>
    </dsp:sp>
    <dsp:sp modelId="{9FB25C8A-8F66-4630-BFE9-68C7C0108BFE}">
      <dsp:nvSpPr>
        <dsp:cNvPr id="0" name=""/>
        <dsp:cNvSpPr/>
      </dsp:nvSpPr>
      <dsp:spPr>
        <a:xfrm>
          <a:off x="4092164" y="1208410"/>
          <a:ext cx="2102820" cy="210314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hueOff val="5512446"/>
            <a:satOff val="10659"/>
            <a:lumOff val="-607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8B3F72-93E3-4FB8-98C9-7841A98DB6F0}">
      <dsp:nvSpPr>
        <dsp:cNvPr id="0" name=""/>
        <dsp:cNvSpPr/>
      </dsp:nvSpPr>
      <dsp:spPr>
        <a:xfrm>
          <a:off x="4143978" y="1974697"/>
          <a:ext cx="1999192" cy="584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Expériences vécues</a:t>
          </a:r>
        </a:p>
      </dsp:txBody>
      <dsp:txXfrm>
        <a:off x="4143978" y="1974697"/>
        <a:ext cx="1999192" cy="584108"/>
      </dsp:txXfrm>
    </dsp:sp>
    <dsp:sp modelId="{E15C0DB4-5669-4706-B50A-6BCA088C78DB}">
      <dsp:nvSpPr>
        <dsp:cNvPr id="0" name=""/>
        <dsp:cNvSpPr/>
      </dsp:nvSpPr>
      <dsp:spPr>
        <a:xfrm>
          <a:off x="4825880" y="2561427"/>
          <a:ext cx="1806648" cy="180737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11024891"/>
            <a:satOff val="21318"/>
            <a:lumOff val="-1215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E5B9A1-CA7F-4C74-9A4E-8E51DCF6F9C5}">
      <dsp:nvSpPr>
        <dsp:cNvPr id="0" name=""/>
        <dsp:cNvSpPr/>
      </dsp:nvSpPr>
      <dsp:spPr>
        <a:xfrm>
          <a:off x="4737760" y="3285150"/>
          <a:ext cx="1999192" cy="584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Environnement socio-culturel</a:t>
          </a:r>
        </a:p>
      </dsp:txBody>
      <dsp:txXfrm>
        <a:off x="4737760" y="3285150"/>
        <a:ext cx="1999192" cy="58410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2FDE16-CB05-4937-AC8C-96F70F7FDAE7}">
      <dsp:nvSpPr>
        <dsp:cNvPr id="0" name=""/>
        <dsp:cNvSpPr/>
      </dsp:nvSpPr>
      <dsp:spPr>
        <a:xfrm>
          <a:off x="9072" y="0"/>
          <a:ext cx="1656171" cy="29603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Contexte</a:t>
          </a:r>
        </a:p>
      </dsp:txBody>
      <dsp:txXfrm>
        <a:off x="9072" y="0"/>
        <a:ext cx="1582162" cy="296035"/>
      </dsp:txXfrm>
    </dsp:sp>
    <dsp:sp modelId="{F15C47DC-E696-4BAE-A53D-7619F78D6199}">
      <dsp:nvSpPr>
        <dsp:cNvPr id="0" name=""/>
        <dsp:cNvSpPr/>
      </dsp:nvSpPr>
      <dsp:spPr>
        <a:xfrm>
          <a:off x="1041357" y="0"/>
          <a:ext cx="2095107" cy="296035"/>
        </a:xfrm>
        <a:prstGeom prst="chevron">
          <a:avLst/>
        </a:prstGeom>
        <a:solidFill>
          <a:schemeClr val="accent2">
            <a:hueOff val="1533680"/>
            <a:satOff val="1794"/>
            <a:lumOff val="-313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Terrain</a:t>
          </a:r>
        </a:p>
      </dsp:txBody>
      <dsp:txXfrm>
        <a:off x="1189375" y="0"/>
        <a:ext cx="1799072" cy="296035"/>
      </dsp:txXfrm>
    </dsp:sp>
    <dsp:sp modelId="{B2509D45-22E2-4C0A-9158-45183AC7EA33}">
      <dsp:nvSpPr>
        <dsp:cNvPr id="0" name=""/>
        <dsp:cNvSpPr/>
      </dsp:nvSpPr>
      <dsp:spPr>
        <a:xfrm>
          <a:off x="2512577" y="0"/>
          <a:ext cx="1335025" cy="296035"/>
        </a:xfrm>
        <a:prstGeom prst="chevron">
          <a:avLst/>
        </a:prstGeom>
        <a:solidFill>
          <a:schemeClr val="accent2">
            <a:hueOff val="3067359"/>
            <a:satOff val="3588"/>
            <a:lumOff val="-62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Théorie</a:t>
          </a:r>
        </a:p>
      </dsp:txBody>
      <dsp:txXfrm>
        <a:off x="2660595" y="0"/>
        <a:ext cx="1038990" cy="296035"/>
      </dsp:txXfrm>
    </dsp:sp>
    <dsp:sp modelId="{B6A834EA-98A6-4C18-BFDB-639B096F5625}">
      <dsp:nvSpPr>
        <dsp:cNvPr id="0" name=""/>
        <dsp:cNvSpPr/>
      </dsp:nvSpPr>
      <dsp:spPr>
        <a:xfrm>
          <a:off x="3223715" y="0"/>
          <a:ext cx="2653611" cy="296035"/>
        </a:xfrm>
        <a:prstGeom prst="chevron">
          <a:avLst/>
        </a:prstGeom>
        <a:solidFill>
          <a:schemeClr val="accent2">
            <a:hueOff val="4601039"/>
            <a:satOff val="5382"/>
            <a:lumOff val="-941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Méthodologie</a:t>
          </a:r>
        </a:p>
      </dsp:txBody>
      <dsp:txXfrm>
        <a:off x="3371733" y="0"/>
        <a:ext cx="2357576" cy="296035"/>
      </dsp:txXfrm>
    </dsp:sp>
    <dsp:sp modelId="{AE5106E6-8505-4090-8462-1C5CE90644D8}">
      <dsp:nvSpPr>
        <dsp:cNvPr id="0" name=""/>
        <dsp:cNvSpPr/>
      </dsp:nvSpPr>
      <dsp:spPr>
        <a:xfrm>
          <a:off x="5253439" y="0"/>
          <a:ext cx="2063289" cy="296035"/>
        </a:xfrm>
        <a:prstGeom prst="chevron">
          <a:avLst/>
        </a:prstGeom>
        <a:solidFill>
          <a:schemeClr val="accent2">
            <a:hueOff val="6134718"/>
            <a:satOff val="7176"/>
            <a:lumOff val="-125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Résultats</a:t>
          </a:r>
        </a:p>
      </dsp:txBody>
      <dsp:txXfrm>
        <a:off x="5401457" y="0"/>
        <a:ext cx="1767254" cy="296035"/>
      </dsp:txXfrm>
    </dsp:sp>
    <dsp:sp modelId="{A456D0AF-C2F3-4157-8223-A409E934801B}">
      <dsp:nvSpPr>
        <dsp:cNvPr id="0" name=""/>
        <dsp:cNvSpPr/>
      </dsp:nvSpPr>
      <dsp:spPr>
        <a:xfrm>
          <a:off x="6692841" y="0"/>
          <a:ext cx="2660412" cy="296035"/>
        </a:xfrm>
        <a:prstGeom prst="chevron">
          <a:avLst/>
        </a:prstGeom>
        <a:solidFill>
          <a:schemeClr val="accent2">
            <a:hueOff val="7668398"/>
            <a:satOff val="8970"/>
            <a:lumOff val="-156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u="sng" kern="1200" dirty="0"/>
            <a:t>Définition</a:t>
          </a:r>
          <a:endParaRPr lang="fr-FR" sz="1400" kern="1200" dirty="0"/>
        </a:p>
      </dsp:txBody>
      <dsp:txXfrm>
        <a:off x="6840859" y="0"/>
        <a:ext cx="2364377" cy="296035"/>
      </dsp:txXfrm>
    </dsp:sp>
    <dsp:sp modelId="{54B47C31-18BE-4987-B2C3-4B67BFE5DBAF}">
      <dsp:nvSpPr>
        <dsp:cNvPr id="0" name=""/>
        <dsp:cNvSpPr/>
      </dsp:nvSpPr>
      <dsp:spPr>
        <a:xfrm>
          <a:off x="8729366" y="0"/>
          <a:ext cx="2027759" cy="296035"/>
        </a:xfrm>
        <a:prstGeom prst="chevron">
          <a:avLst/>
        </a:prstGeom>
        <a:solidFill>
          <a:schemeClr val="accent2">
            <a:hueOff val="9202077"/>
            <a:satOff val="10764"/>
            <a:lumOff val="-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Littérature</a:t>
          </a:r>
        </a:p>
      </dsp:txBody>
      <dsp:txXfrm>
        <a:off x="8877384" y="0"/>
        <a:ext cx="1731724" cy="296035"/>
      </dsp:txXfrm>
    </dsp:sp>
    <dsp:sp modelId="{68A5BE87-EAF2-49EF-952A-CD7F08C830FF}">
      <dsp:nvSpPr>
        <dsp:cNvPr id="0" name=""/>
        <dsp:cNvSpPr/>
      </dsp:nvSpPr>
      <dsp:spPr>
        <a:xfrm>
          <a:off x="10133238" y="0"/>
          <a:ext cx="2049688" cy="296035"/>
        </a:xfrm>
        <a:prstGeom prst="chevron">
          <a:avLst/>
        </a:prstGeom>
        <a:solidFill>
          <a:schemeClr val="accent2">
            <a:hueOff val="10735757"/>
            <a:satOff val="12558"/>
            <a:lumOff val="-2196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Perspectives</a:t>
          </a:r>
        </a:p>
      </dsp:txBody>
      <dsp:txXfrm>
        <a:off x="10281256" y="0"/>
        <a:ext cx="1753653" cy="29603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967A5-B4EC-496B-A8DA-B03C7F4B6381}">
      <dsp:nvSpPr>
        <dsp:cNvPr id="0" name=""/>
        <dsp:cNvSpPr/>
      </dsp:nvSpPr>
      <dsp:spPr>
        <a:xfrm>
          <a:off x="4321003" y="-131481"/>
          <a:ext cx="1226585" cy="83161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Plein air</a:t>
          </a:r>
        </a:p>
      </dsp:txBody>
      <dsp:txXfrm>
        <a:off x="4361599" y="-90885"/>
        <a:ext cx="1145393" cy="750418"/>
      </dsp:txXfrm>
    </dsp:sp>
    <dsp:sp modelId="{A6C06F02-7844-44B1-AA7E-B55AD4895C46}">
      <dsp:nvSpPr>
        <dsp:cNvPr id="0" name=""/>
        <dsp:cNvSpPr/>
      </dsp:nvSpPr>
      <dsp:spPr>
        <a:xfrm>
          <a:off x="2765221" y="284323"/>
          <a:ext cx="4338150" cy="4338150"/>
        </a:xfrm>
        <a:custGeom>
          <a:avLst/>
          <a:gdLst/>
          <a:ahLst/>
          <a:cxnLst/>
          <a:rect l="0" t="0" r="0" b="0"/>
          <a:pathLst>
            <a:path>
              <a:moveTo>
                <a:pt x="2783308" y="88785"/>
              </a:moveTo>
              <a:arcTo wR="2169075" hR="2169075" stAng="17186997" swAng="152337"/>
            </a:path>
          </a:pathLst>
        </a:custGeom>
        <a:noFill/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888F88-78D5-4DE3-8A5A-82946ADC06AB}">
      <dsp:nvSpPr>
        <dsp:cNvPr id="0" name=""/>
        <dsp:cNvSpPr/>
      </dsp:nvSpPr>
      <dsp:spPr>
        <a:xfrm>
          <a:off x="5641007" y="359117"/>
          <a:ext cx="1375085" cy="8653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Fort degré de naturalité</a:t>
          </a:r>
        </a:p>
      </dsp:txBody>
      <dsp:txXfrm>
        <a:off x="5683250" y="401360"/>
        <a:ext cx="1290599" cy="780860"/>
      </dsp:txXfrm>
    </dsp:sp>
    <dsp:sp modelId="{6EA7F0F3-DEE7-4EBA-93A1-89C5E048629E}">
      <dsp:nvSpPr>
        <dsp:cNvPr id="0" name=""/>
        <dsp:cNvSpPr/>
      </dsp:nvSpPr>
      <dsp:spPr>
        <a:xfrm>
          <a:off x="2765221" y="284323"/>
          <a:ext cx="4338150" cy="4338150"/>
        </a:xfrm>
        <a:custGeom>
          <a:avLst/>
          <a:gdLst/>
          <a:ahLst/>
          <a:cxnLst/>
          <a:rect l="0" t="0" r="0" b="0"/>
          <a:pathLst>
            <a:path>
              <a:moveTo>
                <a:pt x="3958483" y="943145"/>
              </a:moveTo>
              <a:arcTo wR="2169075" hR="2169075" stAng="19535090" swAng="566810"/>
            </a:path>
          </a:pathLst>
        </a:custGeom>
        <a:noFill/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7D317B-1CCF-440F-8274-7B9941317AD0}">
      <dsp:nvSpPr>
        <dsp:cNvPr id="0" name=""/>
        <dsp:cNvSpPr/>
      </dsp:nvSpPr>
      <dsp:spPr>
        <a:xfrm>
          <a:off x="6426310" y="1541100"/>
          <a:ext cx="1288214" cy="107128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Nouveau</a:t>
          </a:r>
        </a:p>
      </dsp:txBody>
      <dsp:txXfrm>
        <a:off x="6478606" y="1593396"/>
        <a:ext cx="1183622" cy="966692"/>
      </dsp:txXfrm>
    </dsp:sp>
    <dsp:sp modelId="{3A34E853-8A5A-44D6-90BA-4F4FA8DF8DB0}">
      <dsp:nvSpPr>
        <dsp:cNvPr id="0" name=""/>
        <dsp:cNvSpPr/>
      </dsp:nvSpPr>
      <dsp:spPr>
        <a:xfrm>
          <a:off x="2765221" y="284323"/>
          <a:ext cx="4338150" cy="4338150"/>
        </a:xfrm>
        <a:custGeom>
          <a:avLst/>
          <a:gdLst/>
          <a:ahLst/>
          <a:cxnLst/>
          <a:rect l="0" t="0" r="0" b="0"/>
          <a:pathLst>
            <a:path>
              <a:moveTo>
                <a:pt x="4331944" y="2333036"/>
              </a:moveTo>
              <a:arcTo wR="2169075" hR="2169075" stAng="260109" swAng="776648"/>
            </a:path>
          </a:pathLst>
        </a:custGeom>
        <a:noFill/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2CB3CF-44ED-416F-9101-A283C08DAC9C}">
      <dsp:nvSpPr>
        <dsp:cNvPr id="0" name=""/>
        <dsp:cNvSpPr/>
      </dsp:nvSpPr>
      <dsp:spPr>
        <a:xfrm>
          <a:off x="6191306" y="3102440"/>
          <a:ext cx="1242927" cy="8709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Local</a:t>
          </a:r>
        </a:p>
      </dsp:txBody>
      <dsp:txXfrm>
        <a:off x="6233824" y="3144958"/>
        <a:ext cx="1157891" cy="785954"/>
      </dsp:txXfrm>
    </dsp:sp>
    <dsp:sp modelId="{9C9431DD-3971-4A95-900A-68389B8AA2F8}">
      <dsp:nvSpPr>
        <dsp:cNvPr id="0" name=""/>
        <dsp:cNvSpPr/>
      </dsp:nvSpPr>
      <dsp:spPr>
        <a:xfrm>
          <a:off x="2765221" y="284323"/>
          <a:ext cx="4338150" cy="4338150"/>
        </a:xfrm>
        <a:custGeom>
          <a:avLst/>
          <a:gdLst/>
          <a:ahLst/>
          <a:cxnLst/>
          <a:rect l="0" t="0" r="0" b="0"/>
          <a:pathLst>
            <a:path>
              <a:moveTo>
                <a:pt x="3714975" y="3690613"/>
              </a:moveTo>
              <a:arcTo wR="2169075" hR="2169075" stAng="2672698" swAng="328047"/>
            </a:path>
          </a:pathLst>
        </a:custGeom>
        <a:noFill/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C8FE63-7AC8-4239-B62B-50D29F78696F}">
      <dsp:nvSpPr>
        <dsp:cNvPr id="0" name=""/>
        <dsp:cNvSpPr/>
      </dsp:nvSpPr>
      <dsp:spPr>
        <a:xfrm>
          <a:off x="4944880" y="4116664"/>
          <a:ext cx="1462565" cy="74999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Temps long</a:t>
          </a:r>
        </a:p>
      </dsp:txBody>
      <dsp:txXfrm>
        <a:off x="4981492" y="4153276"/>
        <a:ext cx="1389341" cy="676771"/>
      </dsp:txXfrm>
    </dsp:sp>
    <dsp:sp modelId="{13360EF6-E960-4DE0-808F-4C9E891918B5}">
      <dsp:nvSpPr>
        <dsp:cNvPr id="0" name=""/>
        <dsp:cNvSpPr/>
      </dsp:nvSpPr>
      <dsp:spPr>
        <a:xfrm>
          <a:off x="2765221" y="284323"/>
          <a:ext cx="4338150" cy="4338150"/>
        </a:xfrm>
        <a:custGeom>
          <a:avLst/>
          <a:gdLst/>
          <a:ahLst/>
          <a:cxnLst/>
          <a:rect l="0" t="0" r="0" b="0"/>
          <a:pathLst>
            <a:path>
              <a:moveTo>
                <a:pt x="2179026" y="4338127"/>
              </a:moveTo>
              <a:arcTo wR="2169075" hR="2169075" stAng="5384227" swAng="98266"/>
            </a:path>
          </a:pathLst>
        </a:custGeom>
        <a:noFill/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B1C83E-C71A-4FA3-91ED-A5C418DC62E7}">
      <dsp:nvSpPr>
        <dsp:cNvPr id="0" name=""/>
        <dsp:cNvSpPr/>
      </dsp:nvSpPr>
      <dsp:spPr>
        <a:xfrm>
          <a:off x="3503238" y="4073365"/>
          <a:ext cx="1378380" cy="83659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Agir</a:t>
          </a:r>
        </a:p>
      </dsp:txBody>
      <dsp:txXfrm>
        <a:off x="3544077" y="4114204"/>
        <a:ext cx="1296702" cy="754915"/>
      </dsp:txXfrm>
    </dsp:sp>
    <dsp:sp modelId="{D50776FD-F3B9-474E-BC8B-FE5161B8627F}">
      <dsp:nvSpPr>
        <dsp:cNvPr id="0" name=""/>
        <dsp:cNvSpPr/>
      </dsp:nvSpPr>
      <dsp:spPr>
        <a:xfrm>
          <a:off x="2765221" y="284323"/>
          <a:ext cx="4338150" cy="4338150"/>
        </a:xfrm>
        <a:custGeom>
          <a:avLst/>
          <a:gdLst/>
          <a:ahLst/>
          <a:cxnLst/>
          <a:rect l="0" t="0" r="0" b="0"/>
          <a:pathLst>
            <a:path>
              <a:moveTo>
                <a:pt x="736456" y="3797721"/>
              </a:moveTo>
              <a:arcTo wR="2169075" hR="2169075" stAng="7880164" swAng="322946"/>
            </a:path>
          </a:pathLst>
        </a:custGeom>
        <a:noFill/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03DED9-EC1E-4004-907A-D84364D74E8B}">
      <dsp:nvSpPr>
        <dsp:cNvPr id="0" name=""/>
        <dsp:cNvSpPr/>
      </dsp:nvSpPr>
      <dsp:spPr>
        <a:xfrm>
          <a:off x="2285984" y="3136905"/>
          <a:ext cx="1539675" cy="8020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Projet</a:t>
          </a:r>
        </a:p>
      </dsp:txBody>
      <dsp:txXfrm>
        <a:off x="2325137" y="3176058"/>
        <a:ext cx="1461369" cy="723754"/>
      </dsp:txXfrm>
    </dsp:sp>
    <dsp:sp modelId="{CCB361CD-9CDC-4866-B0C9-747BE21D49FA}">
      <dsp:nvSpPr>
        <dsp:cNvPr id="0" name=""/>
        <dsp:cNvSpPr/>
      </dsp:nvSpPr>
      <dsp:spPr>
        <a:xfrm>
          <a:off x="2765221" y="284323"/>
          <a:ext cx="4338150" cy="4338150"/>
        </a:xfrm>
        <a:custGeom>
          <a:avLst/>
          <a:gdLst/>
          <a:ahLst/>
          <a:cxnLst/>
          <a:rect l="0" t="0" r="0" b="0"/>
          <a:pathLst>
            <a:path>
              <a:moveTo>
                <a:pt x="108464" y="2846400"/>
              </a:moveTo>
              <a:arcTo wR="2169075" hR="2169075" stAng="9708254" swAng="1015039"/>
            </a:path>
          </a:pathLst>
        </a:custGeom>
        <a:noFill/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71EC86-063A-461D-BA07-BCDE5923EAE5}">
      <dsp:nvSpPr>
        <dsp:cNvPr id="0" name=""/>
        <dsp:cNvSpPr/>
      </dsp:nvSpPr>
      <dsp:spPr>
        <a:xfrm>
          <a:off x="1947306" y="1658200"/>
          <a:ext cx="1701735" cy="8370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Collaboration</a:t>
          </a:r>
        </a:p>
      </dsp:txBody>
      <dsp:txXfrm>
        <a:off x="1988169" y="1699063"/>
        <a:ext cx="1620009" cy="755359"/>
      </dsp:txXfrm>
    </dsp:sp>
    <dsp:sp modelId="{84A12BD8-6BC9-48CE-BCAB-704B31781BBF}">
      <dsp:nvSpPr>
        <dsp:cNvPr id="0" name=""/>
        <dsp:cNvSpPr/>
      </dsp:nvSpPr>
      <dsp:spPr>
        <a:xfrm>
          <a:off x="2765221" y="284323"/>
          <a:ext cx="4338150" cy="4338150"/>
        </a:xfrm>
        <a:custGeom>
          <a:avLst/>
          <a:gdLst/>
          <a:ahLst/>
          <a:cxnLst/>
          <a:rect l="0" t="0" r="0" b="0"/>
          <a:pathLst>
            <a:path>
              <a:moveTo>
                <a:pt x="152963" y="1368961"/>
              </a:moveTo>
              <a:arcTo wR="2169075" hR="2169075" stAng="12098768" swAng="823005"/>
            </a:path>
          </a:pathLst>
        </a:custGeom>
        <a:noFill/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19CF38-7FA4-464C-9047-C77D5264704E}">
      <dsp:nvSpPr>
        <dsp:cNvPr id="0" name=""/>
        <dsp:cNvSpPr/>
      </dsp:nvSpPr>
      <dsp:spPr>
        <a:xfrm>
          <a:off x="2802352" y="389848"/>
          <a:ext cx="1475378" cy="8038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Approche sensorielle &amp; émotionnelle </a:t>
          </a:r>
        </a:p>
      </dsp:txBody>
      <dsp:txXfrm>
        <a:off x="2841594" y="429090"/>
        <a:ext cx="1396894" cy="725401"/>
      </dsp:txXfrm>
    </dsp:sp>
    <dsp:sp modelId="{5CC300D6-D98E-4C0A-89A8-41DEAF195D50}">
      <dsp:nvSpPr>
        <dsp:cNvPr id="0" name=""/>
        <dsp:cNvSpPr/>
      </dsp:nvSpPr>
      <dsp:spPr>
        <a:xfrm>
          <a:off x="2765221" y="284323"/>
          <a:ext cx="4338150" cy="4338150"/>
        </a:xfrm>
        <a:custGeom>
          <a:avLst/>
          <a:gdLst/>
          <a:ahLst/>
          <a:cxnLst/>
          <a:rect l="0" t="0" r="0" b="0"/>
          <a:pathLst>
            <a:path>
              <a:moveTo>
                <a:pt x="1501307" y="105346"/>
              </a:moveTo>
              <a:arcTo wR="2169075" hR="2169075" stAng="15124188" swAng="89456"/>
            </a:path>
          </a:pathLst>
        </a:custGeom>
        <a:noFill/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2FDE16-CB05-4937-AC8C-96F70F7FDAE7}">
      <dsp:nvSpPr>
        <dsp:cNvPr id="0" name=""/>
        <dsp:cNvSpPr/>
      </dsp:nvSpPr>
      <dsp:spPr>
        <a:xfrm>
          <a:off x="9072" y="0"/>
          <a:ext cx="1656171" cy="29603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Contexte</a:t>
          </a:r>
        </a:p>
      </dsp:txBody>
      <dsp:txXfrm>
        <a:off x="9072" y="0"/>
        <a:ext cx="1582162" cy="296035"/>
      </dsp:txXfrm>
    </dsp:sp>
    <dsp:sp modelId="{F15C47DC-E696-4BAE-A53D-7619F78D6199}">
      <dsp:nvSpPr>
        <dsp:cNvPr id="0" name=""/>
        <dsp:cNvSpPr/>
      </dsp:nvSpPr>
      <dsp:spPr>
        <a:xfrm>
          <a:off x="1041357" y="0"/>
          <a:ext cx="2095107" cy="296035"/>
        </a:xfrm>
        <a:prstGeom prst="chevron">
          <a:avLst/>
        </a:prstGeom>
        <a:solidFill>
          <a:schemeClr val="accent2">
            <a:hueOff val="1533680"/>
            <a:satOff val="1794"/>
            <a:lumOff val="-313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Terrain</a:t>
          </a:r>
        </a:p>
      </dsp:txBody>
      <dsp:txXfrm>
        <a:off x="1189375" y="0"/>
        <a:ext cx="1799072" cy="296035"/>
      </dsp:txXfrm>
    </dsp:sp>
    <dsp:sp modelId="{B2509D45-22E2-4C0A-9158-45183AC7EA33}">
      <dsp:nvSpPr>
        <dsp:cNvPr id="0" name=""/>
        <dsp:cNvSpPr/>
      </dsp:nvSpPr>
      <dsp:spPr>
        <a:xfrm>
          <a:off x="2512577" y="0"/>
          <a:ext cx="1335025" cy="296035"/>
        </a:xfrm>
        <a:prstGeom prst="chevron">
          <a:avLst/>
        </a:prstGeom>
        <a:solidFill>
          <a:schemeClr val="accent2">
            <a:hueOff val="3067359"/>
            <a:satOff val="3588"/>
            <a:lumOff val="-62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Théorie</a:t>
          </a:r>
        </a:p>
      </dsp:txBody>
      <dsp:txXfrm>
        <a:off x="2660595" y="0"/>
        <a:ext cx="1038990" cy="296035"/>
      </dsp:txXfrm>
    </dsp:sp>
    <dsp:sp modelId="{B6A834EA-98A6-4C18-BFDB-639B096F5625}">
      <dsp:nvSpPr>
        <dsp:cNvPr id="0" name=""/>
        <dsp:cNvSpPr/>
      </dsp:nvSpPr>
      <dsp:spPr>
        <a:xfrm>
          <a:off x="3223715" y="0"/>
          <a:ext cx="2653611" cy="296035"/>
        </a:xfrm>
        <a:prstGeom prst="chevron">
          <a:avLst/>
        </a:prstGeom>
        <a:solidFill>
          <a:schemeClr val="accent2">
            <a:hueOff val="4601039"/>
            <a:satOff val="5382"/>
            <a:lumOff val="-941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Méthodologie</a:t>
          </a:r>
        </a:p>
      </dsp:txBody>
      <dsp:txXfrm>
        <a:off x="3371733" y="0"/>
        <a:ext cx="2357576" cy="296035"/>
      </dsp:txXfrm>
    </dsp:sp>
    <dsp:sp modelId="{AE5106E6-8505-4090-8462-1C5CE90644D8}">
      <dsp:nvSpPr>
        <dsp:cNvPr id="0" name=""/>
        <dsp:cNvSpPr/>
      </dsp:nvSpPr>
      <dsp:spPr>
        <a:xfrm>
          <a:off x="5253439" y="0"/>
          <a:ext cx="2063289" cy="296035"/>
        </a:xfrm>
        <a:prstGeom prst="chevron">
          <a:avLst/>
        </a:prstGeom>
        <a:solidFill>
          <a:schemeClr val="accent2">
            <a:hueOff val="6134718"/>
            <a:satOff val="7176"/>
            <a:lumOff val="-125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Résultats</a:t>
          </a:r>
        </a:p>
      </dsp:txBody>
      <dsp:txXfrm>
        <a:off x="5401457" y="0"/>
        <a:ext cx="1767254" cy="296035"/>
      </dsp:txXfrm>
    </dsp:sp>
    <dsp:sp modelId="{A456D0AF-C2F3-4157-8223-A409E934801B}">
      <dsp:nvSpPr>
        <dsp:cNvPr id="0" name=""/>
        <dsp:cNvSpPr/>
      </dsp:nvSpPr>
      <dsp:spPr>
        <a:xfrm>
          <a:off x="6692841" y="0"/>
          <a:ext cx="2660412" cy="296035"/>
        </a:xfrm>
        <a:prstGeom prst="chevron">
          <a:avLst/>
        </a:prstGeom>
        <a:solidFill>
          <a:schemeClr val="accent2">
            <a:hueOff val="7668398"/>
            <a:satOff val="8970"/>
            <a:lumOff val="-156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Définition</a:t>
          </a:r>
        </a:p>
      </dsp:txBody>
      <dsp:txXfrm>
        <a:off x="6840859" y="0"/>
        <a:ext cx="2364377" cy="296035"/>
      </dsp:txXfrm>
    </dsp:sp>
    <dsp:sp modelId="{54B47C31-18BE-4987-B2C3-4B67BFE5DBAF}">
      <dsp:nvSpPr>
        <dsp:cNvPr id="0" name=""/>
        <dsp:cNvSpPr/>
      </dsp:nvSpPr>
      <dsp:spPr>
        <a:xfrm>
          <a:off x="8729366" y="0"/>
          <a:ext cx="2027759" cy="296035"/>
        </a:xfrm>
        <a:prstGeom prst="chevron">
          <a:avLst/>
        </a:prstGeom>
        <a:solidFill>
          <a:schemeClr val="accent2">
            <a:hueOff val="9202077"/>
            <a:satOff val="10764"/>
            <a:lumOff val="-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u="sng" kern="1200" dirty="0"/>
            <a:t>Littérature</a:t>
          </a:r>
        </a:p>
      </dsp:txBody>
      <dsp:txXfrm>
        <a:off x="8877384" y="0"/>
        <a:ext cx="1731724" cy="296035"/>
      </dsp:txXfrm>
    </dsp:sp>
    <dsp:sp modelId="{68A5BE87-EAF2-49EF-952A-CD7F08C830FF}">
      <dsp:nvSpPr>
        <dsp:cNvPr id="0" name=""/>
        <dsp:cNvSpPr/>
      </dsp:nvSpPr>
      <dsp:spPr>
        <a:xfrm>
          <a:off x="10133238" y="0"/>
          <a:ext cx="2049688" cy="296035"/>
        </a:xfrm>
        <a:prstGeom prst="chevron">
          <a:avLst/>
        </a:prstGeom>
        <a:solidFill>
          <a:schemeClr val="accent2">
            <a:hueOff val="10735757"/>
            <a:satOff val="12558"/>
            <a:lumOff val="-2196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Perspectives</a:t>
          </a:r>
        </a:p>
      </dsp:txBody>
      <dsp:txXfrm>
        <a:off x="10281256" y="0"/>
        <a:ext cx="1753653" cy="29603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847C31-07EC-4C73-9C77-BA1F5EB5E22A}">
      <dsp:nvSpPr>
        <dsp:cNvPr id="0" name=""/>
        <dsp:cNvSpPr/>
      </dsp:nvSpPr>
      <dsp:spPr>
        <a:xfrm rot="16200000">
          <a:off x="902531" y="1074"/>
          <a:ext cx="2135672" cy="3917156"/>
        </a:xfrm>
        <a:prstGeom prst="downArrow">
          <a:avLst>
            <a:gd name="adj1" fmla="val 50000"/>
            <a:gd name="adj2" fmla="val 3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Immersion en plein air + fort degré de naturalité</a:t>
          </a:r>
        </a:p>
      </dsp:txBody>
      <dsp:txXfrm rot="5400000">
        <a:off x="11790" y="1425734"/>
        <a:ext cx="3543413" cy="1067836"/>
      </dsp:txXfrm>
    </dsp:sp>
    <dsp:sp modelId="{40A2424B-6A9C-4D22-A7F1-D18EC93518AB}">
      <dsp:nvSpPr>
        <dsp:cNvPr id="0" name=""/>
        <dsp:cNvSpPr/>
      </dsp:nvSpPr>
      <dsp:spPr>
        <a:xfrm rot="5400000">
          <a:off x="5130768" y="1074"/>
          <a:ext cx="2094699" cy="3917156"/>
        </a:xfrm>
        <a:prstGeom prst="downArrow">
          <a:avLst>
            <a:gd name="adj1" fmla="val 50000"/>
            <a:gd name="adj2" fmla="val 3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Sortir de la zone de confort -&gt; dégout, peur, etc.</a:t>
          </a:r>
        </a:p>
      </dsp:txBody>
      <dsp:txXfrm rot="-5400000">
        <a:off x="4586112" y="1435977"/>
        <a:ext cx="3550584" cy="10473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2FDE16-CB05-4937-AC8C-96F70F7FDAE7}">
      <dsp:nvSpPr>
        <dsp:cNvPr id="0" name=""/>
        <dsp:cNvSpPr/>
      </dsp:nvSpPr>
      <dsp:spPr>
        <a:xfrm>
          <a:off x="9072" y="0"/>
          <a:ext cx="1656171" cy="29603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Contexte</a:t>
          </a:r>
        </a:p>
      </dsp:txBody>
      <dsp:txXfrm>
        <a:off x="9072" y="0"/>
        <a:ext cx="1582162" cy="296035"/>
      </dsp:txXfrm>
    </dsp:sp>
    <dsp:sp modelId="{F15C47DC-E696-4BAE-A53D-7619F78D6199}">
      <dsp:nvSpPr>
        <dsp:cNvPr id="0" name=""/>
        <dsp:cNvSpPr/>
      </dsp:nvSpPr>
      <dsp:spPr>
        <a:xfrm>
          <a:off x="1041357" y="0"/>
          <a:ext cx="2095107" cy="296035"/>
        </a:xfrm>
        <a:prstGeom prst="chevron">
          <a:avLst/>
        </a:prstGeom>
        <a:solidFill>
          <a:schemeClr val="accent2">
            <a:hueOff val="1533680"/>
            <a:satOff val="1794"/>
            <a:lumOff val="-313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Terrain</a:t>
          </a:r>
        </a:p>
      </dsp:txBody>
      <dsp:txXfrm>
        <a:off x="1189375" y="0"/>
        <a:ext cx="1799072" cy="296035"/>
      </dsp:txXfrm>
    </dsp:sp>
    <dsp:sp modelId="{B2509D45-22E2-4C0A-9158-45183AC7EA33}">
      <dsp:nvSpPr>
        <dsp:cNvPr id="0" name=""/>
        <dsp:cNvSpPr/>
      </dsp:nvSpPr>
      <dsp:spPr>
        <a:xfrm>
          <a:off x="2512577" y="0"/>
          <a:ext cx="1335025" cy="296035"/>
        </a:xfrm>
        <a:prstGeom prst="chevron">
          <a:avLst/>
        </a:prstGeom>
        <a:solidFill>
          <a:schemeClr val="accent2">
            <a:hueOff val="3067359"/>
            <a:satOff val="3588"/>
            <a:lumOff val="-62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u="sng" kern="1200" dirty="0"/>
            <a:t>Théorie</a:t>
          </a:r>
        </a:p>
      </dsp:txBody>
      <dsp:txXfrm>
        <a:off x="2660595" y="0"/>
        <a:ext cx="1038990" cy="296035"/>
      </dsp:txXfrm>
    </dsp:sp>
    <dsp:sp modelId="{B6A834EA-98A6-4C18-BFDB-639B096F5625}">
      <dsp:nvSpPr>
        <dsp:cNvPr id="0" name=""/>
        <dsp:cNvSpPr/>
      </dsp:nvSpPr>
      <dsp:spPr>
        <a:xfrm>
          <a:off x="3223715" y="0"/>
          <a:ext cx="2653611" cy="296035"/>
        </a:xfrm>
        <a:prstGeom prst="chevron">
          <a:avLst/>
        </a:prstGeom>
        <a:solidFill>
          <a:schemeClr val="accent2">
            <a:hueOff val="4601039"/>
            <a:satOff val="5382"/>
            <a:lumOff val="-941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Méthodologie</a:t>
          </a:r>
        </a:p>
      </dsp:txBody>
      <dsp:txXfrm>
        <a:off x="3371733" y="0"/>
        <a:ext cx="2357576" cy="296035"/>
      </dsp:txXfrm>
    </dsp:sp>
    <dsp:sp modelId="{AE5106E6-8505-4090-8462-1C5CE90644D8}">
      <dsp:nvSpPr>
        <dsp:cNvPr id="0" name=""/>
        <dsp:cNvSpPr/>
      </dsp:nvSpPr>
      <dsp:spPr>
        <a:xfrm>
          <a:off x="5253439" y="0"/>
          <a:ext cx="2063289" cy="296035"/>
        </a:xfrm>
        <a:prstGeom prst="chevron">
          <a:avLst/>
        </a:prstGeom>
        <a:solidFill>
          <a:schemeClr val="accent2">
            <a:hueOff val="6134718"/>
            <a:satOff val="7176"/>
            <a:lumOff val="-125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Résultats</a:t>
          </a:r>
        </a:p>
      </dsp:txBody>
      <dsp:txXfrm>
        <a:off x="5401457" y="0"/>
        <a:ext cx="1767254" cy="296035"/>
      </dsp:txXfrm>
    </dsp:sp>
    <dsp:sp modelId="{A456D0AF-C2F3-4157-8223-A409E934801B}">
      <dsp:nvSpPr>
        <dsp:cNvPr id="0" name=""/>
        <dsp:cNvSpPr/>
      </dsp:nvSpPr>
      <dsp:spPr>
        <a:xfrm>
          <a:off x="6692841" y="0"/>
          <a:ext cx="2660412" cy="296035"/>
        </a:xfrm>
        <a:prstGeom prst="chevron">
          <a:avLst/>
        </a:prstGeom>
        <a:solidFill>
          <a:schemeClr val="accent2">
            <a:hueOff val="7668398"/>
            <a:satOff val="8970"/>
            <a:lumOff val="-156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Définition</a:t>
          </a:r>
        </a:p>
      </dsp:txBody>
      <dsp:txXfrm>
        <a:off x="6840859" y="0"/>
        <a:ext cx="2364377" cy="296035"/>
      </dsp:txXfrm>
    </dsp:sp>
    <dsp:sp modelId="{54B47C31-18BE-4987-B2C3-4B67BFE5DBAF}">
      <dsp:nvSpPr>
        <dsp:cNvPr id="0" name=""/>
        <dsp:cNvSpPr/>
      </dsp:nvSpPr>
      <dsp:spPr>
        <a:xfrm>
          <a:off x="8729366" y="0"/>
          <a:ext cx="2027759" cy="296035"/>
        </a:xfrm>
        <a:prstGeom prst="chevron">
          <a:avLst/>
        </a:prstGeom>
        <a:solidFill>
          <a:schemeClr val="accent2">
            <a:hueOff val="9202077"/>
            <a:satOff val="10764"/>
            <a:lumOff val="-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Littérature</a:t>
          </a:r>
        </a:p>
      </dsp:txBody>
      <dsp:txXfrm>
        <a:off x="8877384" y="0"/>
        <a:ext cx="1731724" cy="296035"/>
      </dsp:txXfrm>
    </dsp:sp>
    <dsp:sp modelId="{68A5BE87-EAF2-49EF-952A-CD7F08C830FF}">
      <dsp:nvSpPr>
        <dsp:cNvPr id="0" name=""/>
        <dsp:cNvSpPr/>
      </dsp:nvSpPr>
      <dsp:spPr>
        <a:xfrm>
          <a:off x="10133238" y="0"/>
          <a:ext cx="2049688" cy="296035"/>
        </a:xfrm>
        <a:prstGeom prst="chevron">
          <a:avLst/>
        </a:prstGeom>
        <a:solidFill>
          <a:schemeClr val="accent2">
            <a:hueOff val="10735757"/>
            <a:satOff val="12558"/>
            <a:lumOff val="-2196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Perspectives</a:t>
          </a:r>
        </a:p>
      </dsp:txBody>
      <dsp:txXfrm>
        <a:off x="10281256" y="0"/>
        <a:ext cx="1753653" cy="29603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847C31-07EC-4C73-9C77-BA1F5EB5E22A}">
      <dsp:nvSpPr>
        <dsp:cNvPr id="0" name=""/>
        <dsp:cNvSpPr/>
      </dsp:nvSpPr>
      <dsp:spPr>
        <a:xfrm rot="16200000">
          <a:off x="902531" y="1074"/>
          <a:ext cx="2135672" cy="3917156"/>
        </a:xfrm>
        <a:prstGeom prst="downArrow">
          <a:avLst>
            <a:gd name="adj1" fmla="val 50000"/>
            <a:gd name="adj2" fmla="val 3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effectLst/>
              <a:latin typeface="+mj-lt"/>
              <a:ea typeface="Calibri" panose="020F0502020204030204" pitchFamily="34" charset="0"/>
            </a:rPr>
            <a:t>Environnement familier pour encourager le sentiment d’appartenance … </a:t>
          </a:r>
          <a:endParaRPr lang="fr-FR" sz="1800" kern="1200" dirty="0"/>
        </a:p>
      </dsp:txBody>
      <dsp:txXfrm rot="5400000">
        <a:off x="11790" y="1425734"/>
        <a:ext cx="3543413" cy="1067836"/>
      </dsp:txXfrm>
    </dsp:sp>
    <dsp:sp modelId="{40A2424B-6A9C-4D22-A7F1-D18EC93518AB}">
      <dsp:nvSpPr>
        <dsp:cNvPr id="0" name=""/>
        <dsp:cNvSpPr/>
      </dsp:nvSpPr>
      <dsp:spPr>
        <a:xfrm rot="5400000">
          <a:off x="5130768" y="1074"/>
          <a:ext cx="2094699" cy="3917156"/>
        </a:xfrm>
        <a:prstGeom prst="downArrow">
          <a:avLst>
            <a:gd name="adj1" fmla="val 50000"/>
            <a:gd name="adj2" fmla="val 3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effectLst/>
              <a:latin typeface="+mj-lt"/>
              <a:ea typeface="Calibri" panose="020F0502020204030204" pitchFamily="34" charset="0"/>
            </a:rPr>
            <a:t>mais également nouveau pour vivre des expériences marquantes</a:t>
          </a:r>
          <a:endParaRPr lang="fr-FR" sz="1800" kern="1200" dirty="0"/>
        </a:p>
      </dsp:txBody>
      <dsp:txXfrm rot="-5400000">
        <a:off x="4586112" y="1435977"/>
        <a:ext cx="3550584" cy="1047349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847C31-07EC-4C73-9C77-BA1F5EB5E22A}">
      <dsp:nvSpPr>
        <dsp:cNvPr id="0" name=""/>
        <dsp:cNvSpPr/>
      </dsp:nvSpPr>
      <dsp:spPr>
        <a:xfrm rot="16200000">
          <a:off x="902531" y="1074"/>
          <a:ext cx="2135672" cy="3917156"/>
        </a:xfrm>
        <a:prstGeom prst="downArrow">
          <a:avLst>
            <a:gd name="adj1" fmla="val 50000"/>
            <a:gd name="adj2" fmla="val 3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>
              <a:effectLst/>
              <a:latin typeface="+mj-lt"/>
              <a:ea typeface="Calibri" panose="020F0502020204030204" pitchFamily="34" charset="0"/>
            </a:rPr>
            <a:t>La mise en place d’un dispositif durable sur le long terme …</a:t>
          </a:r>
          <a:endParaRPr lang="fr-FR" sz="1700" kern="1200" dirty="0"/>
        </a:p>
      </dsp:txBody>
      <dsp:txXfrm rot="5400000">
        <a:off x="11790" y="1425734"/>
        <a:ext cx="3543413" cy="1067836"/>
      </dsp:txXfrm>
    </dsp:sp>
    <dsp:sp modelId="{40A2424B-6A9C-4D22-A7F1-D18EC93518AB}">
      <dsp:nvSpPr>
        <dsp:cNvPr id="0" name=""/>
        <dsp:cNvSpPr/>
      </dsp:nvSpPr>
      <dsp:spPr>
        <a:xfrm rot="5400000">
          <a:off x="5130768" y="1074"/>
          <a:ext cx="2094699" cy="3917156"/>
        </a:xfrm>
        <a:prstGeom prst="downArrow">
          <a:avLst>
            <a:gd name="adj1" fmla="val 50000"/>
            <a:gd name="adj2" fmla="val 3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>
              <a:effectLst/>
              <a:latin typeface="+mj-lt"/>
              <a:ea typeface="Calibri" panose="020F0502020204030204" pitchFamily="34" charset="0"/>
            </a:rPr>
            <a:t>… au risque de voir une fluctuation de la motivation des élèves pouvant entrainer un désengagement.</a:t>
          </a:r>
          <a:endParaRPr lang="fr-FR" sz="1700" kern="1200" dirty="0"/>
        </a:p>
      </dsp:txBody>
      <dsp:txXfrm rot="-5400000">
        <a:off x="4586112" y="1435977"/>
        <a:ext cx="3550584" cy="1047349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2FDE16-CB05-4937-AC8C-96F70F7FDAE7}">
      <dsp:nvSpPr>
        <dsp:cNvPr id="0" name=""/>
        <dsp:cNvSpPr/>
      </dsp:nvSpPr>
      <dsp:spPr>
        <a:xfrm>
          <a:off x="9072" y="0"/>
          <a:ext cx="1656171" cy="29603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Contexte</a:t>
          </a:r>
        </a:p>
      </dsp:txBody>
      <dsp:txXfrm>
        <a:off x="9072" y="0"/>
        <a:ext cx="1582162" cy="296035"/>
      </dsp:txXfrm>
    </dsp:sp>
    <dsp:sp modelId="{F15C47DC-E696-4BAE-A53D-7619F78D6199}">
      <dsp:nvSpPr>
        <dsp:cNvPr id="0" name=""/>
        <dsp:cNvSpPr/>
      </dsp:nvSpPr>
      <dsp:spPr>
        <a:xfrm>
          <a:off x="1041357" y="0"/>
          <a:ext cx="2095107" cy="296035"/>
        </a:xfrm>
        <a:prstGeom prst="chevron">
          <a:avLst/>
        </a:prstGeom>
        <a:solidFill>
          <a:schemeClr val="accent2">
            <a:hueOff val="1533680"/>
            <a:satOff val="1794"/>
            <a:lumOff val="-313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Terrain</a:t>
          </a:r>
        </a:p>
      </dsp:txBody>
      <dsp:txXfrm>
        <a:off x="1189375" y="0"/>
        <a:ext cx="1799072" cy="296035"/>
      </dsp:txXfrm>
    </dsp:sp>
    <dsp:sp modelId="{B2509D45-22E2-4C0A-9158-45183AC7EA33}">
      <dsp:nvSpPr>
        <dsp:cNvPr id="0" name=""/>
        <dsp:cNvSpPr/>
      </dsp:nvSpPr>
      <dsp:spPr>
        <a:xfrm>
          <a:off x="2512577" y="0"/>
          <a:ext cx="1335025" cy="296035"/>
        </a:xfrm>
        <a:prstGeom prst="chevron">
          <a:avLst/>
        </a:prstGeom>
        <a:solidFill>
          <a:schemeClr val="accent2">
            <a:hueOff val="3067359"/>
            <a:satOff val="3588"/>
            <a:lumOff val="-62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Théorie</a:t>
          </a:r>
        </a:p>
      </dsp:txBody>
      <dsp:txXfrm>
        <a:off x="2660595" y="0"/>
        <a:ext cx="1038990" cy="296035"/>
      </dsp:txXfrm>
    </dsp:sp>
    <dsp:sp modelId="{B6A834EA-98A6-4C18-BFDB-639B096F5625}">
      <dsp:nvSpPr>
        <dsp:cNvPr id="0" name=""/>
        <dsp:cNvSpPr/>
      </dsp:nvSpPr>
      <dsp:spPr>
        <a:xfrm>
          <a:off x="3223715" y="0"/>
          <a:ext cx="2653611" cy="296035"/>
        </a:xfrm>
        <a:prstGeom prst="chevron">
          <a:avLst/>
        </a:prstGeom>
        <a:solidFill>
          <a:schemeClr val="accent2">
            <a:hueOff val="4601039"/>
            <a:satOff val="5382"/>
            <a:lumOff val="-941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Méthodologie</a:t>
          </a:r>
        </a:p>
      </dsp:txBody>
      <dsp:txXfrm>
        <a:off x="3371733" y="0"/>
        <a:ext cx="2357576" cy="296035"/>
      </dsp:txXfrm>
    </dsp:sp>
    <dsp:sp modelId="{AE5106E6-8505-4090-8462-1C5CE90644D8}">
      <dsp:nvSpPr>
        <dsp:cNvPr id="0" name=""/>
        <dsp:cNvSpPr/>
      </dsp:nvSpPr>
      <dsp:spPr>
        <a:xfrm>
          <a:off x="5253439" y="0"/>
          <a:ext cx="2063289" cy="296035"/>
        </a:xfrm>
        <a:prstGeom prst="chevron">
          <a:avLst/>
        </a:prstGeom>
        <a:solidFill>
          <a:schemeClr val="accent2">
            <a:hueOff val="6134718"/>
            <a:satOff val="7176"/>
            <a:lumOff val="-125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Résultats</a:t>
          </a:r>
        </a:p>
      </dsp:txBody>
      <dsp:txXfrm>
        <a:off x="5401457" y="0"/>
        <a:ext cx="1767254" cy="296035"/>
      </dsp:txXfrm>
    </dsp:sp>
    <dsp:sp modelId="{A456D0AF-C2F3-4157-8223-A409E934801B}">
      <dsp:nvSpPr>
        <dsp:cNvPr id="0" name=""/>
        <dsp:cNvSpPr/>
      </dsp:nvSpPr>
      <dsp:spPr>
        <a:xfrm>
          <a:off x="6692841" y="0"/>
          <a:ext cx="2660412" cy="296035"/>
        </a:xfrm>
        <a:prstGeom prst="chevron">
          <a:avLst/>
        </a:prstGeom>
        <a:solidFill>
          <a:schemeClr val="accent2">
            <a:hueOff val="7668398"/>
            <a:satOff val="8970"/>
            <a:lumOff val="-156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Définition</a:t>
          </a:r>
        </a:p>
      </dsp:txBody>
      <dsp:txXfrm>
        <a:off x="6840859" y="0"/>
        <a:ext cx="2364377" cy="296035"/>
      </dsp:txXfrm>
    </dsp:sp>
    <dsp:sp modelId="{54B47C31-18BE-4987-B2C3-4B67BFE5DBAF}">
      <dsp:nvSpPr>
        <dsp:cNvPr id="0" name=""/>
        <dsp:cNvSpPr/>
      </dsp:nvSpPr>
      <dsp:spPr>
        <a:xfrm>
          <a:off x="8729366" y="0"/>
          <a:ext cx="2027759" cy="296035"/>
        </a:xfrm>
        <a:prstGeom prst="chevron">
          <a:avLst/>
        </a:prstGeom>
        <a:solidFill>
          <a:schemeClr val="accent2">
            <a:hueOff val="9202077"/>
            <a:satOff val="10764"/>
            <a:lumOff val="-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Littérature</a:t>
          </a:r>
        </a:p>
      </dsp:txBody>
      <dsp:txXfrm>
        <a:off x="8877384" y="0"/>
        <a:ext cx="1731724" cy="296035"/>
      </dsp:txXfrm>
    </dsp:sp>
    <dsp:sp modelId="{68A5BE87-EAF2-49EF-952A-CD7F08C830FF}">
      <dsp:nvSpPr>
        <dsp:cNvPr id="0" name=""/>
        <dsp:cNvSpPr/>
      </dsp:nvSpPr>
      <dsp:spPr>
        <a:xfrm>
          <a:off x="10133238" y="0"/>
          <a:ext cx="2049688" cy="296035"/>
        </a:xfrm>
        <a:prstGeom prst="chevron">
          <a:avLst/>
        </a:prstGeom>
        <a:solidFill>
          <a:schemeClr val="accent2">
            <a:hueOff val="10735757"/>
            <a:satOff val="12558"/>
            <a:lumOff val="-2196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u="sng" kern="1200" dirty="0"/>
            <a:t>Perspectives</a:t>
          </a:r>
        </a:p>
      </dsp:txBody>
      <dsp:txXfrm>
        <a:off x="10281256" y="0"/>
        <a:ext cx="1753653" cy="296035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DD442-0A0C-4131-9B84-C78037C1E710}">
      <dsp:nvSpPr>
        <dsp:cNvPr id="0" name=""/>
        <dsp:cNvSpPr/>
      </dsp:nvSpPr>
      <dsp:spPr>
        <a:xfrm>
          <a:off x="1321472" y="0"/>
          <a:ext cx="6993968" cy="4371230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rgbClr val="00823B"/>
            </a:gs>
            <a:gs pos="74000">
              <a:srgbClr val="0BCC37"/>
            </a:gs>
            <a:gs pos="83000">
              <a:srgbClr val="0BCC37"/>
            </a:gs>
            <a:gs pos="100000">
              <a:srgbClr val="0BCC37"/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7A1665-1025-444A-B594-21D54B25679C}">
      <dsp:nvSpPr>
        <dsp:cNvPr id="0" name=""/>
        <dsp:cNvSpPr/>
      </dsp:nvSpPr>
      <dsp:spPr>
        <a:xfrm>
          <a:off x="2677016" y="2819595"/>
          <a:ext cx="181843" cy="181843"/>
        </a:xfrm>
        <a:prstGeom prst="ellipse">
          <a:avLst/>
        </a:prstGeom>
        <a:solidFill>
          <a:schemeClr val="accent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729904-3C86-4C5D-A2BF-266360C5CDC5}">
      <dsp:nvSpPr>
        <dsp:cNvPr id="0" name=""/>
        <dsp:cNvSpPr/>
      </dsp:nvSpPr>
      <dsp:spPr>
        <a:xfrm>
          <a:off x="2851067" y="2931299"/>
          <a:ext cx="1629594" cy="1263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355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Poursuivre le travail de retranscription et d’analyse</a:t>
          </a:r>
        </a:p>
      </dsp:txBody>
      <dsp:txXfrm>
        <a:off x="2851067" y="2931299"/>
        <a:ext cx="1629594" cy="1263285"/>
      </dsp:txXfrm>
    </dsp:sp>
    <dsp:sp modelId="{87975341-F171-431C-B31B-78268D905B40}">
      <dsp:nvSpPr>
        <dsp:cNvPr id="0" name=""/>
        <dsp:cNvSpPr/>
      </dsp:nvSpPr>
      <dsp:spPr>
        <a:xfrm>
          <a:off x="4562687" y="1828922"/>
          <a:ext cx="328716" cy="328716"/>
        </a:xfrm>
        <a:prstGeom prst="ellipse">
          <a:avLst/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5400A0-0A3A-4D10-B41E-55AB2EBF9C34}">
      <dsp:nvSpPr>
        <dsp:cNvPr id="0" name=""/>
        <dsp:cNvSpPr/>
      </dsp:nvSpPr>
      <dsp:spPr>
        <a:xfrm>
          <a:off x="4750897" y="2128253"/>
          <a:ext cx="1678552" cy="1201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18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Étudier les variations au sein de ces profils</a:t>
          </a:r>
        </a:p>
      </dsp:txBody>
      <dsp:txXfrm>
        <a:off x="4750897" y="2128253"/>
        <a:ext cx="1678552" cy="1201577"/>
      </dsp:txXfrm>
    </dsp:sp>
    <dsp:sp modelId="{BA32EAA9-49E1-473F-A625-3319778F05A9}">
      <dsp:nvSpPr>
        <dsp:cNvPr id="0" name=""/>
        <dsp:cNvSpPr/>
      </dsp:nvSpPr>
      <dsp:spPr>
        <a:xfrm>
          <a:off x="7224541" y="1074116"/>
          <a:ext cx="454607" cy="454607"/>
        </a:xfrm>
        <a:prstGeom prst="ellipse">
          <a:avLst/>
        </a:prstGeom>
        <a:solidFill>
          <a:schemeClr val="accent6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55F34-0D46-4DF8-9FB6-37C2780FD878}">
      <dsp:nvSpPr>
        <dsp:cNvPr id="0" name=""/>
        <dsp:cNvSpPr/>
      </dsp:nvSpPr>
      <dsp:spPr>
        <a:xfrm>
          <a:off x="7732906" y="1512239"/>
          <a:ext cx="3792067" cy="1094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887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Identifier conditions (freins / leviers) de la transformation du rapport à la nature</a:t>
          </a:r>
        </a:p>
      </dsp:txBody>
      <dsp:txXfrm>
        <a:off x="7732906" y="1512239"/>
        <a:ext cx="3792067" cy="1094258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2FDE16-CB05-4937-AC8C-96F70F7FDAE7}">
      <dsp:nvSpPr>
        <dsp:cNvPr id="0" name=""/>
        <dsp:cNvSpPr/>
      </dsp:nvSpPr>
      <dsp:spPr>
        <a:xfrm>
          <a:off x="9072" y="0"/>
          <a:ext cx="1656171" cy="29603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Contexte</a:t>
          </a:r>
        </a:p>
      </dsp:txBody>
      <dsp:txXfrm>
        <a:off x="9072" y="0"/>
        <a:ext cx="1582162" cy="296035"/>
      </dsp:txXfrm>
    </dsp:sp>
    <dsp:sp modelId="{F15C47DC-E696-4BAE-A53D-7619F78D6199}">
      <dsp:nvSpPr>
        <dsp:cNvPr id="0" name=""/>
        <dsp:cNvSpPr/>
      </dsp:nvSpPr>
      <dsp:spPr>
        <a:xfrm>
          <a:off x="1041357" y="0"/>
          <a:ext cx="2095107" cy="296035"/>
        </a:xfrm>
        <a:prstGeom prst="chevron">
          <a:avLst/>
        </a:prstGeom>
        <a:solidFill>
          <a:schemeClr val="accent2">
            <a:hueOff val="1533680"/>
            <a:satOff val="1794"/>
            <a:lumOff val="-313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Terrain</a:t>
          </a:r>
        </a:p>
      </dsp:txBody>
      <dsp:txXfrm>
        <a:off x="1189375" y="0"/>
        <a:ext cx="1799072" cy="296035"/>
      </dsp:txXfrm>
    </dsp:sp>
    <dsp:sp modelId="{B2509D45-22E2-4C0A-9158-45183AC7EA33}">
      <dsp:nvSpPr>
        <dsp:cNvPr id="0" name=""/>
        <dsp:cNvSpPr/>
      </dsp:nvSpPr>
      <dsp:spPr>
        <a:xfrm>
          <a:off x="2512577" y="0"/>
          <a:ext cx="1335025" cy="296035"/>
        </a:xfrm>
        <a:prstGeom prst="chevron">
          <a:avLst/>
        </a:prstGeom>
        <a:solidFill>
          <a:schemeClr val="accent2">
            <a:hueOff val="3067359"/>
            <a:satOff val="3588"/>
            <a:lumOff val="-62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Théorie</a:t>
          </a:r>
        </a:p>
      </dsp:txBody>
      <dsp:txXfrm>
        <a:off x="2660595" y="0"/>
        <a:ext cx="1038990" cy="296035"/>
      </dsp:txXfrm>
    </dsp:sp>
    <dsp:sp modelId="{B6A834EA-98A6-4C18-BFDB-639B096F5625}">
      <dsp:nvSpPr>
        <dsp:cNvPr id="0" name=""/>
        <dsp:cNvSpPr/>
      </dsp:nvSpPr>
      <dsp:spPr>
        <a:xfrm>
          <a:off x="3223715" y="0"/>
          <a:ext cx="2653611" cy="296035"/>
        </a:xfrm>
        <a:prstGeom prst="chevron">
          <a:avLst/>
        </a:prstGeom>
        <a:solidFill>
          <a:schemeClr val="accent2">
            <a:hueOff val="4601039"/>
            <a:satOff val="5382"/>
            <a:lumOff val="-941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Méthodologie</a:t>
          </a:r>
        </a:p>
      </dsp:txBody>
      <dsp:txXfrm>
        <a:off x="3371733" y="0"/>
        <a:ext cx="2357576" cy="296035"/>
      </dsp:txXfrm>
    </dsp:sp>
    <dsp:sp modelId="{AE5106E6-8505-4090-8462-1C5CE90644D8}">
      <dsp:nvSpPr>
        <dsp:cNvPr id="0" name=""/>
        <dsp:cNvSpPr/>
      </dsp:nvSpPr>
      <dsp:spPr>
        <a:xfrm>
          <a:off x="5253439" y="0"/>
          <a:ext cx="2063289" cy="296035"/>
        </a:xfrm>
        <a:prstGeom prst="chevron">
          <a:avLst/>
        </a:prstGeom>
        <a:solidFill>
          <a:schemeClr val="accent2">
            <a:hueOff val="6134718"/>
            <a:satOff val="7176"/>
            <a:lumOff val="-125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Résultats</a:t>
          </a:r>
        </a:p>
      </dsp:txBody>
      <dsp:txXfrm>
        <a:off x="5401457" y="0"/>
        <a:ext cx="1767254" cy="296035"/>
      </dsp:txXfrm>
    </dsp:sp>
    <dsp:sp modelId="{A456D0AF-C2F3-4157-8223-A409E934801B}">
      <dsp:nvSpPr>
        <dsp:cNvPr id="0" name=""/>
        <dsp:cNvSpPr/>
      </dsp:nvSpPr>
      <dsp:spPr>
        <a:xfrm>
          <a:off x="6692841" y="0"/>
          <a:ext cx="2660412" cy="296035"/>
        </a:xfrm>
        <a:prstGeom prst="chevron">
          <a:avLst/>
        </a:prstGeom>
        <a:solidFill>
          <a:schemeClr val="accent2">
            <a:hueOff val="7668398"/>
            <a:satOff val="8970"/>
            <a:lumOff val="-156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Définition</a:t>
          </a:r>
        </a:p>
      </dsp:txBody>
      <dsp:txXfrm>
        <a:off x="6840859" y="0"/>
        <a:ext cx="2364377" cy="296035"/>
      </dsp:txXfrm>
    </dsp:sp>
    <dsp:sp modelId="{54B47C31-18BE-4987-B2C3-4B67BFE5DBAF}">
      <dsp:nvSpPr>
        <dsp:cNvPr id="0" name=""/>
        <dsp:cNvSpPr/>
      </dsp:nvSpPr>
      <dsp:spPr>
        <a:xfrm>
          <a:off x="8729366" y="0"/>
          <a:ext cx="2027759" cy="296035"/>
        </a:xfrm>
        <a:prstGeom prst="chevron">
          <a:avLst/>
        </a:prstGeom>
        <a:solidFill>
          <a:schemeClr val="accent2">
            <a:hueOff val="9202077"/>
            <a:satOff val="10764"/>
            <a:lumOff val="-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Littérature</a:t>
          </a:r>
        </a:p>
      </dsp:txBody>
      <dsp:txXfrm>
        <a:off x="8877384" y="0"/>
        <a:ext cx="1731724" cy="296035"/>
      </dsp:txXfrm>
    </dsp:sp>
    <dsp:sp modelId="{68A5BE87-EAF2-49EF-952A-CD7F08C830FF}">
      <dsp:nvSpPr>
        <dsp:cNvPr id="0" name=""/>
        <dsp:cNvSpPr/>
      </dsp:nvSpPr>
      <dsp:spPr>
        <a:xfrm>
          <a:off x="10133238" y="0"/>
          <a:ext cx="2049688" cy="296035"/>
        </a:xfrm>
        <a:prstGeom prst="chevron">
          <a:avLst/>
        </a:prstGeom>
        <a:solidFill>
          <a:schemeClr val="accent2">
            <a:hueOff val="10735757"/>
            <a:satOff val="12558"/>
            <a:lumOff val="-2196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u="sng" kern="1200" dirty="0"/>
            <a:t>Perspectives</a:t>
          </a:r>
        </a:p>
      </dsp:txBody>
      <dsp:txXfrm>
        <a:off x="10281256" y="0"/>
        <a:ext cx="1753653" cy="296035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DD442-0A0C-4131-9B84-C78037C1E710}">
      <dsp:nvSpPr>
        <dsp:cNvPr id="0" name=""/>
        <dsp:cNvSpPr/>
      </dsp:nvSpPr>
      <dsp:spPr>
        <a:xfrm>
          <a:off x="868342" y="0"/>
          <a:ext cx="7707584" cy="4817240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74000">
              <a:srgbClr val="0BCC37"/>
            </a:gs>
            <a:gs pos="83000">
              <a:srgbClr val="0BCC37"/>
            </a:gs>
            <a:gs pos="100000">
              <a:srgbClr val="0BCC37"/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7A1665-1025-444A-B594-21D54B25679C}">
      <dsp:nvSpPr>
        <dsp:cNvPr id="0" name=""/>
        <dsp:cNvSpPr/>
      </dsp:nvSpPr>
      <dsp:spPr>
        <a:xfrm>
          <a:off x="2362196" y="3107287"/>
          <a:ext cx="200397" cy="200397"/>
        </a:xfrm>
        <a:prstGeom prst="ellipse">
          <a:avLst/>
        </a:prstGeom>
        <a:solidFill>
          <a:schemeClr val="accent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729904-3C86-4C5D-A2BF-266360C5CDC5}">
      <dsp:nvSpPr>
        <dsp:cNvPr id="0" name=""/>
        <dsp:cNvSpPr/>
      </dsp:nvSpPr>
      <dsp:spPr>
        <a:xfrm>
          <a:off x="2294530" y="3230388"/>
          <a:ext cx="2314818" cy="1392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186" tIns="0" rIns="0" bIns="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Engage une réflexion sur les dispositifs et le rôle de l’EPS</a:t>
          </a:r>
        </a:p>
      </dsp:txBody>
      <dsp:txXfrm>
        <a:off x="2294530" y="3230388"/>
        <a:ext cx="2314818" cy="1392182"/>
      </dsp:txXfrm>
    </dsp:sp>
    <dsp:sp modelId="{87975341-F171-431C-B31B-78268D905B40}">
      <dsp:nvSpPr>
        <dsp:cNvPr id="0" name=""/>
        <dsp:cNvSpPr/>
      </dsp:nvSpPr>
      <dsp:spPr>
        <a:xfrm>
          <a:off x="4440267" y="2015533"/>
          <a:ext cx="362256" cy="362256"/>
        </a:xfrm>
        <a:prstGeom prst="ellipse">
          <a:avLst/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5400A0-0A3A-4D10-B41E-55AB2EBF9C34}">
      <dsp:nvSpPr>
        <dsp:cNvPr id="0" name=""/>
        <dsp:cNvSpPr/>
      </dsp:nvSpPr>
      <dsp:spPr>
        <a:xfrm>
          <a:off x="4536184" y="2410474"/>
          <a:ext cx="3455963" cy="2129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952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Place du corps / émotions / sensible dans le vécu dans la construction d’un autre rapport à la nature</a:t>
          </a:r>
        </a:p>
      </dsp:txBody>
      <dsp:txXfrm>
        <a:off x="4536184" y="2410474"/>
        <a:ext cx="3455963" cy="2129534"/>
      </dsp:txXfrm>
    </dsp:sp>
    <dsp:sp modelId="{BA32EAA9-49E1-473F-A625-3319778F05A9}">
      <dsp:nvSpPr>
        <dsp:cNvPr id="0" name=""/>
        <dsp:cNvSpPr/>
      </dsp:nvSpPr>
      <dsp:spPr>
        <a:xfrm>
          <a:off x="7373718" y="1183712"/>
          <a:ext cx="500992" cy="500992"/>
        </a:xfrm>
        <a:prstGeom prst="ellipse">
          <a:avLst/>
        </a:prstGeom>
        <a:solidFill>
          <a:schemeClr val="accent6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55F34-0D46-4DF8-9FB6-37C2780FD878}">
      <dsp:nvSpPr>
        <dsp:cNvPr id="0" name=""/>
        <dsp:cNvSpPr/>
      </dsp:nvSpPr>
      <dsp:spPr>
        <a:xfrm>
          <a:off x="7345989" y="1666538"/>
          <a:ext cx="4178984" cy="1205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466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Questionner la forme scolaire actuelle </a:t>
          </a:r>
        </a:p>
      </dsp:txBody>
      <dsp:txXfrm>
        <a:off x="7345989" y="1666538"/>
        <a:ext cx="4178984" cy="1205909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2FDE16-CB05-4937-AC8C-96F70F7FDAE7}">
      <dsp:nvSpPr>
        <dsp:cNvPr id="0" name=""/>
        <dsp:cNvSpPr/>
      </dsp:nvSpPr>
      <dsp:spPr>
        <a:xfrm>
          <a:off x="9072" y="0"/>
          <a:ext cx="1656171" cy="29603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Contexte</a:t>
          </a:r>
        </a:p>
      </dsp:txBody>
      <dsp:txXfrm>
        <a:off x="9072" y="0"/>
        <a:ext cx="1582162" cy="296035"/>
      </dsp:txXfrm>
    </dsp:sp>
    <dsp:sp modelId="{F15C47DC-E696-4BAE-A53D-7619F78D6199}">
      <dsp:nvSpPr>
        <dsp:cNvPr id="0" name=""/>
        <dsp:cNvSpPr/>
      </dsp:nvSpPr>
      <dsp:spPr>
        <a:xfrm>
          <a:off x="1041357" y="0"/>
          <a:ext cx="2095107" cy="296035"/>
        </a:xfrm>
        <a:prstGeom prst="chevron">
          <a:avLst/>
        </a:prstGeom>
        <a:solidFill>
          <a:schemeClr val="accent2">
            <a:hueOff val="1533680"/>
            <a:satOff val="1794"/>
            <a:lumOff val="-313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Terrain</a:t>
          </a:r>
        </a:p>
      </dsp:txBody>
      <dsp:txXfrm>
        <a:off x="1189375" y="0"/>
        <a:ext cx="1799072" cy="296035"/>
      </dsp:txXfrm>
    </dsp:sp>
    <dsp:sp modelId="{B2509D45-22E2-4C0A-9158-45183AC7EA33}">
      <dsp:nvSpPr>
        <dsp:cNvPr id="0" name=""/>
        <dsp:cNvSpPr/>
      </dsp:nvSpPr>
      <dsp:spPr>
        <a:xfrm>
          <a:off x="2512577" y="0"/>
          <a:ext cx="1335025" cy="296035"/>
        </a:xfrm>
        <a:prstGeom prst="chevron">
          <a:avLst/>
        </a:prstGeom>
        <a:solidFill>
          <a:schemeClr val="accent2">
            <a:hueOff val="3067359"/>
            <a:satOff val="3588"/>
            <a:lumOff val="-62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Théorie</a:t>
          </a:r>
        </a:p>
      </dsp:txBody>
      <dsp:txXfrm>
        <a:off x="2660595" y="0"/>
        <a:ext cx="1038990" cy="296035"/>
      </dsp:txXfrm>
    </dsp:sp>
    <dsp:sp modelId="{B6A834EA-98A6-4C18-BFDB-639B096F5625}">
      <dsp:nvSpPr>
        <dsp:cNvPr id="0" name=""/>
        <dsp:cNvSpPr/>
      </dsp:nvSpPr>
      <dsp:spPr>
        <a:xfrm>
          <a:off x="3223715" y="0"/>
          <a:ext cx="2653611" cy="296035"/>
        </a:xfrm>
        <a:prstGeom prst="chevron">
          <a:avLst/>
        </a:prstGeom>
        <a:solidFill>
          <a:schemeClr val="accent2">
            <a:hueOff val="4601039"/>
            <a:satOff val="5382"/>
            <a:lumOff val="-941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Méthodologie</a:t>
          </a:r>
        </a:p>
      </dsp:txBody>
      <dsp:txXfrm>
        <a:off x="3371733" y="0"/>
        <a:ext cx="2357576" cy="296035"/>
      </dsp:txXfrm>
    </dsp:sp>
    <dsp:sp modelId="{AE5106E6-8505-4090-8462-1C5CE90644D8}">
      <dsp:nvSpPr>
        <dsp:cNvPr id="0" name=""/>
        <dsp:cNvSpPr/>
      </dsp:nvSpPr>
      <dsp:spPr>
        <a:xfrm>
          <a:off x="5253439" y="0"/>
          <a:ext cx="2063289" cy="296035"/>
        </a:xfrm>
        <a:prstGeom prst="chevron">
          <a:avLst/>
        </a:prstGeom>
        <a:solidFill>
          <a:schemeClr val="accent2">
            <a:hueOff val="6134718"/>
            <a:satOff val="7176"/>
            <a:lumOff val="-125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Résultats</a:t>
          </a:r>
        </a:p>
      </dsp:txBody>
      <dsp:txXfrm>
        <a:off x="5401457" y="0"/>
        <a:ext cx="1767254" cy="296035"/>
      </dsp:txXfrm>
    </dsp:sp>
    <dsp:sp modelId="{A456D0AF-C2F3-4157-8223-A409E934801B}">
      <dsp:nvSpPr>
        <dsp:cNvPr id="0" name=""/>
        <dsp:cNvSpPr/>
      </dsp:nvSpPr>
      <dsp:spPr>
        <a:xfrm>
          <a:off x="6692841" y="0"/>
          <a:ext cx="2660412" cy="296035"/>
        </a:xfrm>
        <a:prstGeom prst="chevron">
          <a:avLst/>
        </a:prstGeom>
        <a:solidFill>
          <a:schemeClr val="accent2">
            <a:hueOff val="7668398"/>
            <a:satOff val="8970"/>
            <a:lumOff val="-156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Définition</a:t>
          </a:r>
        </a:p>
      </dsp:txBody>
      <dsp:txXfrm>
        <a:off x="6840859" y="0"/>
        <a:ext cx="2364377" cy="296035"/>
      </dsp:txXfrm>
    </dsp:sp>
    <dsp:sp modelId="{54B47C31-18BE-4987-B2C3-4B67BFE5DBAF}">
      <dsp:nvSpPr>
        <dsp:cNvPr id="0" name=""/>
        <dsp:cNvSpPr/>
      </dsp:nvSpPr>
      <dsp:spPr>
        <a:xfrm>
          <a:off x="8729366" y="0"/>
          <a:ext cx="2027759" cy="296035"/>
        </a:xfrm>
        <a:prstGeom prst="chevron">
          <a:avLst/>
        </a:prstGeom>
        <a:solidFill>
          <a:schemeClr val="accent2">
            <a:hueOff val="9202077"/>
            <a:satOff val="10764"/>
            <a:lumOff val="-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Littérature</a:t>
          </a:r>
        </a:p>
      </dsp:txBody>
      <dsp:txXfrm>
        <a:off x="8877384" y="0"/>
        <a:ext cx="1731724" cy="296035"/>
      </dsp:txXfrm>
    </dsp:sp>
    <dsp:sp modelId="{68A5BE87-EAF2-49EF-952A-CD7F08C830FF}">
      <dsp:nvSpPr>
        <dsp:cNvPr id="0" name=""/>
        <dsp:cNvSpPr/>
      </dsp:nvSpPr>
      <dsp:spPr>
        <a:xfrm>
          <a:off x="10133238" y="0"/>
          <a:ext cx="2049688" cy="296035"/>
        </a:xfrm>
        <a:prstGeom prst="chevron">
          <a:avLst/>
        </a:prstGeom>
        <a:solidFill>
          <a:schemeClr val="accent2">
            <a:hueOff val="10735757"/>
            <a:satOff val="12558"/>
            <a:lumOff val="-2196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u="sng" kern="1200" dirty="0"/>
            <a:t>Perspectives</a:t>
          </a:r>
        </a:p>
      </dsp:txBody>
      <dsp:txXfrm>
        <a:off x="10281256" y="0"/>
        <a:ext cx="1753653" cy="296035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2FDE16-CB05-4937-AC8C-96F70F7FDAE7}">
      <dsp:nvSpPr>
        <dsp:cNvPr id="0" name=""/>
        <dsp:cNvSpPr/>
      </dsp:nvSpPr>
      <dsp:spPr>
        <a:xfrm>
          <a:off x="9072" y="0"/>
          <a:ext cx="1656171" cy="29603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Contexte</a:t>
          </a:r>
        </a:p>
      </dsp:txBody>
      <dsp:txXfrm>
        <a:off x="9072" y="0"/>
        <a:ext cx="1582162" cy="296035"/>
      </dsp:txXfrm>
    </dsp:sp>
    <dsp:sp modelId="{F15C47DC-E696-4BAE-A53D-7619F78D6199}">
      <dsp:nvSpPr>
        <dsp:cNvPr id="0" name=""/>
        <dsp:cNvSpPr/>
      </dsp:nvSpPr>
      <dsp:spPr>
        <a:xfrm>
          <a:off x="1041357" y="0"/>
          <a:ext cx="2095107" cy="296035"/>
        </a:xfrm>
        <a:prstGeom prst="chevron">
          <a:avLst/>
        </a:prstGeom>
        <a:solidFill>
          <a:schemeClr val="accent2">
            <a:hueOff val="1533680"/>
            <a:satOff val="1794"/>
            <a:lumOff val="-313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Terrain</a:t>
          </a:r>
        </a:p>
      </dsp:txBody>
      <dsp:txXfrm>
        <a:off x="1189375" y="0"/>
        <a:ext cx="1799072" cy="296035"/>
      </dsp:txXfrm>
    </dsp:sp>
    <dsp:sp modelId="{B2509D45-22E2-4C0A-9158-45183AC7EA33}">
      <dsp:nvSpPr>
        <dsp:cNvPr id="0" name=""/>
        <dsp:cNvSpPr/>
      </dsp:nvSpPr>
      <dsp:spPr>
        <a:xfrm>
          <a:off x="2512577" y="0"/>
          <a:ext cx="1335025" cy="296035"/>
        </a:xfrm>
        <a:prstGeom prst="chevron">
          <a:avLst/>
        </a:prstGeom>
        <a:solidFill>
          <a:schemeClr val="accent2">
            <a:hueOff val="3067359"/>
            <a:satOff val="3588"/>
            <a:lumOff val="-62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Théorie</a:t>
          </a:r>
        </a:p>
      </dsp:txBody>
      <dsp:txXfrm>
        <a:off x="2660595" y="0"/>
        <a:ext cx="1038990" cy="296035"/>
      </dsp:txXfrm>
    </dsp:sp>
    <dsp:sp modelId="{B6A834EA-98A6-4C18-BFDB-639B096F5625}">
      <dsp:nvSpPr>
        <dsp:cNvPr id="0" name=""/>
        <dsp:cNvSpPr/>
      </dsp:nvSpPr>
      <dsp:spPr>
        <a:xfrm>
          <a:off x="3223715" y="0"/>
          <a:ext cx="2653611" cy="296035"/>
        </a:xfrm>
        <a:prstGeom prst="chevron">
          <a:avLst/>
        </a:prstGeom>
        <a:solidFill>
          <a:schemeClr val="accent2">
            <a:hueOff val="4601039"/>
            <a:satOff val="5382"/>
            <a:lumOff val="-941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Méthodologie</a:t>
          </a:r>
        </a:p>
      </dsp:txBody>
      <dsp:txXfrm>
        <a:off x="3371733" y="0"/>
        <a:ext cx="2357576" cy="296035"/>
      </dsp:txXfrm>
    </dsp:sp>
    <dsp:sp modelId="{AE5106E6-8505-4090-8462-1C5CE90644D8}">
      <dsp:nvSpPr>
        <dsp:cNvPr id="0" name=""/>
        <dsp:cNvSpPr/>
      </dsp:nvSpPr>
      <dsp:spPr>
        <a:xfrm>
          <a:off x="5253439" y="0"/>
          <a:ext cx="2063289" cy="296035"/>
        </a:xfrm>
        <a:prstGeom prst="chevron">
          <a:avLst/>
        </a:prstGeom>
        <a:solidFill>
          <a:schemeClr val="accent2">
            <a:hueOff val="6134718"/>
            <a:satOff val="7176"/>
            <a:lumOff val="-125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Résultats</a:t>
          </a:r>
        </a:p>
      </dsp:txBody>
      <dsp:txXfrm>
        <a:off x="5401457" y="0"/>
        <a:ext cx="1767254" cy="296035"/>
      </dsp:txXfrm>
    </dsp:sp>
    <dsp:sp modelId="{A456D0AF-C2F3-4157-8223-A409E934801B}">
      <dsp:nvSpPr>
        <dsp:cNvPr id="0" name=""/>
        <dsp:cNvSpPr/>
      </dsp:nvSpPr>
      <dsp:spPr>
        <a:xfrm>
          <a:off x="6692841" y="0"/>
          <a:ext cx="2660412" cy="296035"/>
        </a:xfrm>
        <a:prstGeom prst="chevron">
          <a:avLst/>
        </a:prstGeom>
        <a:solidFill>
          <a:schemeClr val="accent2">
            <a:hueOff val="7668398"/>
            <a:satOff val="8970"/>
            <a:lumOff val="-156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Définition</a:t>
          </a:r>
        </a:p>
      </dsp:txBody>
      <dsp:txXfrm>
        <a:off x="6840859" y="0"/>
        <a:ext cx="2364377" cy="296035"/>
      </dsp:txXfrm>
    </dsp:sp>
    <dsp:sp modelId="{54B47C31-18BE-4987-B2C3-4B67BFE5DBAF}">
      <dsp:nvSpPr>
        <dsp:cNvPr id="0" name=""/>
        <dsp:cNvSpPr/>
      </dsp:nvSpPr>
      <dsp:spPr>
        <a:xfrm>
          <a:off x="8729366" y="0"/>
          <a:ext cx="2027759" cy="296035"/>
        </a:xfrm>
        <a:prstGeom prst="chevron">
          <a:avLst/>
        </a:prstGeom>
        <a:solidFill>
          <a:schemeClr val="accent2">
            <a:hueOff val="9202077"/>
            <a:satOff val="10764"/>
            <a:lumOff val="-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u="sng" kern="1200" dirty="0"/>
            <a:t>Littérature</a:t>
          </a:r>
        </a:p>
      </dsp:txBody>
      <dsp:txXfrm>
        <a:off x="8877384" y="0"/>
        <a:ext cx="1731724" cy="296035"/>
      </dsp:txXfrm>
    </dsp:sp>
    <dsp:sp modelId="{68A5BE87-EAF2-49EF-952A-CD7F08C830FF}">
      <dsp:nvSpPr>
        <dsp:cNvPr id="0" name=""/>
        <dsp:cNvSpPr/>
      </dsp:nvSpPr>
      <dsp:spPr>
        <a:xfrm>
          <a:off x="10133238" y="0"/>
          <a:ext cx="2049688" cy="296035"/>
        </a:xfrm>
        <a:prstGeom prst="chevron">
          <a:avLst/>
        </a:prstGeom>
        <a:solidFill>
          <a:schemeClr val="accent2">
            <a:hueOff val="10735757"/>
            <a:satOff val="12558"/>
            <a:lumOff val="-2196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Perspectives</a:t>
          </a:r>
        </a:p>
      </dsp:txBody>
      <dsp:txXfrm>
        <a:off x="10281256" y="0"/>
        <a:ext cx="1753653" cy="296035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EA313-BC78-406B-8355-32BB294E5CCD}">
      <dsp:nvSpPr>
        <dsp:cNvPr id="0" name=""/>
        <dsp:cNvSpPr/>
      </dsp:nvSpPr>
      <dsp:spPr>
        <a:xfrm>
          <a:off x="2730690" y="-120370"/>
          <a:ext cx="4023376" cy="408037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Aristote</a:t>
          </a:r>
        </a:p>
      </dsp:txBody>
      <dsp:txXfrm>
        <a:off x="3319900" y="477187"/>
        <a:ext cx="2844956" cy="2885262"/>
      </dsp:txXfrm>
    </dsp:sp>
    <dsp:sp modelId="{68F21400-CAD8-4F4A-A86D-193A0B92A323}">
      <dsp:nvSpPr>
        <dsp:cNvPr id="0" name=""/>
        <dsp:cNvSpPr/>
      </dsp:nvSpPr>
      <dsp:spPr>
        <a:xfrm>
          <a:off x="4302874" y="2891763"/>
          <a:ext cx="184043" cy="18402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D72C40-D997-47B9-9061-73D316EB0384}">
      <dsp:nvSpPr>
        <dsp:cNvPr id="0" name=""/>
        <dsp:cNvSpPr/>
      </dsp:nvSpPr>
      <dsp:spPr>
        <a:xfrm>
          <a:off x="6030919" y="1704781"/>
          <a:ext cx="184043" cy="184025"/>
        </a:xfrm>
        <a:prstGeom prst="ellipse">
          <a:avLst/>
        </a:prstGeom>
        <a:solidFill>
          <a:schemeClr val="accent3">
            <a:hueOff val="-592414"/>
            <a:satOff val="-1356"/>
            <a:lumOff val="14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AD1569-8693-41AD-95E3-CE434E2AFEB8}">
      <dsp:nvSpPr>
        <dsp:cNvPr id="0" name=""/>
        <dsp:cNvSpPr/>
      </dsp:nvSpPr>
      <dsp:spPr>
        <a:xfrm>
          <a:off x="5151443" y="3087622"/>
          <a:ext cx="253821" cy="254207"/>
        </a:xfrm>
        <a:prstGeom prst="ellipse">
          <a:avLst/>
        </a:prstGeom>
        <a:solidFill>
          <a:schemeClr val="accent3">
            <a:hueOff val="-1184827"/>
            <a:satOff val="-2712"/>
            <a:lumOff val="281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C2DF23-258E-46A3-8D20-22073D2AD898}">
      <dsp:nvSpPr>
        <dsp:cNvPr id="0" name=""/>
        <dsp:cNvSpPr/>
      </dsp:nvSpPr>
      <dsp:spPr>
        <a:xfrm>
          <a:off x="4354388" y="1034783"/>
          <a:ext cx="184043" cy="184025"/>
        </a:xfrm>
        <a:prstGeom prst="ellipse">
          <a:avLst/>
        </a:prstGeom>
        <a:solidFill>
          <a:schemeClr val="accent3">
            <a:hueOff val="-1777241"/>
            <a:satOff val="-4068"/>
            <a:lumOff val="421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B8CFB1-70B7-4308-8EEA-73A2373D19BB}">
      <dsp:nvSpPr>
        <dsp:cNvPr id="0" name=""/>
        <dsp:cNvSpPr/>
      </dsp:nvSpPr>
      <dsp:spPr>
        <a:xfrm>
          <a:off x="3775094" y="2087929"/>
          <a:ext cx="184043" cy="184025"/>
        </a:xfrm>
        <a:prstGeom prst="ellipse">
          <a:avLst/>
        </a:prstGeom>
        <a:solidFill>
          <a:schemeClr val="accent3">
            <a:hueOff val="-2369655"/>
            <a:satOff val="-5424"/>
            <a:lumOff val="56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B5E30-02FB-4A1B-AB4F-7AD9B541F4AF}">
      <dsp:nvSpPr>
        <dsp:cNvPr id="0" name=""/>
        <dsp:cNvSpPr/>
      </dsp:nvSpPr>
      <dsp:spPr>
        <a:xfrm>
          <a:off x="2462657" y="724372"/>
          <a:ext cx="1777242" cy="1860034"/>
        </a:xfrm>
        <a:prstGeom prst="ellipse">
          <a:avLst/>
        </a:prstGeom>
        <a:solidFill>
          <a:schemeClr val="accent3">
            <a:hueOff val="-2962068"/>
            <a:satOff val="-6780"/>
            <a:lumOff val="702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Descartes</a:t>
          </a:r>
        </a:p>
      </dsp:txBody>
      <dsp:txXfrm>
        <a:off x="2722928" y="996768"/>
        <a:ext cx="1256700" cy="1315242"/>
      </dsp:txXfrm>
    </dsp:sp>
    <dsp:sp modelId="{4E8EF5F0-F8D0-4824-BFE6-EE0768B7E65E}">
      <dsp:nvSpPr>
        <dsp:cNvPr id="0" name=""/>
        <dsp:cNvSpPr/>
      </dsp:nvSpPr>
      <dsp:spPr>
        <a:xfrm>
          <a:off x="4647078" y="1042944"/>
          <a:ext cx="253821" cy="254207"/>
        </a:xfrm>
        <a:prstGeom prst="ellipse">
          <a:avLst/>
        </a:prstGeom>
        <a:solidFill>
          <a:schemeClr val="accent3">
            <a:hueOff val="-3554482"/>
            <a:satOff val="-8136"/>
            <a:lumOff val="843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2071C7-A4C6-49B5-85F2-4F82249096D9}">
      <dsp:nvSpPr>
        <dsp:cNvPr id="0" name=""/>
        <dsp:cNvSpPr/>
      </dsp:nvSpPr>
      <dsp:spPr>
        <a:xfrm>
          <a:off x="2974761" y="2390285"/>
          <a:ext cx="458938" cy="459042"/>
        </a:xfrm>
        <a:prstGeom prst="ellipse">
          <a:avLst/>
        </a:prstGeom>
        <a:solidFill>
          <a:schemeClr val="accent3">
            <a:hueOff val="-4146895"/>
            <a:satOff val="-9492"/>
            <a:lumOff val="983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DC94B7-49DB-4413-B6AA-0B36432B8DF3}">
      <dsp:nvSpPr>
        <dsp:cNvPr id="0" name=""/>
        <dsp:cNvSpPr/>
      </dsp:nvSpPr>
      <dsp:spPr>
        <a:xfrm>
          <a:off x="5764703" y="287771"/>
          <a:ext cx="1635760" cy="1860034"/>
        </a:xfrm>
        <a:prstGeom prst="ellipse">
          <a:avLst/>
        </a:prstGeom>
        <a:solidFill>
          <a:schemeClr val="accent3">
            <a:hueOff val="-4739309"/>
            <a:satOff val="-10848"/>
            <a:lumOff val="1124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Albrecht</a:t>
          </a:r>
        </a:p>
      </dsp:txBody>
      <dsp:txXfrm>
        <a:off x="6004255" y="560167"/>
        <a:ext cx="1156656" cy="1315242"/>
      </dsp:txXfrm>
    </dsp:sp>
    <dsp:sp modelId="{592BD744-A6AE-4A9D-977F-020B43C367D1}">
      <dsp:nvSpPr>
        <dsp:cNvPr id="0" name=""/>
        <dsp:cNvSpPr/>
      </dsp:nvSpPr>
      <dsp:spPr>
        <a:xfrm>
          <a:off x="5704043" y="1394265"/>
          <a:ext cx="253821" cy="254207"/>
        </a:xfrm>
        <a:prstGeom prst="ellipse">
          <a:avLst/>
        </a:prstGeom>
        <a:solidFill>
          <a:schemeClr val="accent3">
            <a:hueOff val="-5331723"/>
            <a:satOff val="-12205"/>
            <a:lumOff val="1264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37E3D2-8200-40E6-B9D3-E669E81FD79B}">
      <dsp:nvSpPr>
        <dsp:cNvPr id="0" name=""/>
        <dsp:cNvSpPr/>
      </dsp:nvSpPr>
      <dsp:spPr>
        <a:xfrm>
          <a:off x="2800083" y="2936648"/>
          <a:ext cx="184043" cy="184025"/>
        </a:xfrm>
        <a:prstGeom prst="ellipse">
          <a:avLst/>
        </a:prstGeom>
        <a:solidFill>
          <a:schemeClr val="accent3">
            <a:hueOff val="-5924137"/>
            <a:satOff val="-13561"/>
            <a:lumOff val="140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6B5D2E-7B30-4C77-8AC0-75C300BED6C7}">
      <dsp:nvSpPr>
        <dsp:cNvPr id="0" name=""/>
        <dsp:cNvSpPr/>
      </dsp:nvSpPr>
      <dsp:spPr>
        <a:xfrm>
          <a:off x="4633966" y="2674687"/>
          <a:ext cx="184043" cy="184025"/>
        </a:xfrm>
        <a:prstGeom prst="ellipse">
          <a:avLst/>
        </a:prstGeom>
        <a:solidFill>
          <a:schemeClr val="accent3">
            <a:hueOff val="-6516550"/>
            <a:satOff val="-14917"/>
            <a:lumOff val="1545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EF1D34-EC40-4127-85BC-A15504EAFCEE}">
      <dsp:nvSpPr>
        <dsp:cNvPr id="0" name=""/>
        <dsp:cNvSpPr/>
      </dsp:nvSpPr>
      <dsp:spPr>
        <a:xfrm>
          <a:off x="6201163" y="1891768"/>
          <a:ext cx="1635760" cy="1860034"/>
        </a:xfrm>
        <a:prstGeom prst="ellipse">
          <a:avLst/>
        </a:prstGeom>
        <a:solidFill>
          <a:schemeClr val="accent3">
            <a:hueOff val="-7108964"/>
            <a:satOff val="-16273"/>
            <a:lumOff val="1686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/>
            <a:t>Solón</a:t>
          </a:r>
          <a:endParaRPr lang="fr-FR" sz="2000" b="1" kern="1200" dirty="0"/>
        </a:p>
      </dsp:txBody>
      <dsp:txXfrm>
        <a:off x="6440715" y="2164164"/>
        <a:ext cx="1156656" cy="1315242"/>
      </dsp:txXfrm>
    </dsp:sp>
    <dsp:sp modelId="{12438F8B-7EAD-4542-85D7-2EA9CB93E6CD}">
      <dsp:nvSpPr>
        <dsp:cNvPr id="0" name=""/>
        <dsp:cNvSpPr/>
      </dsp:nvSpPr>
      <dsp:spPr>
        <a:xfrm>
          <a:off x="6293170" y="2325407"/>
          <a:ext cx="184043" cy="184025"/>
        </a:xfrm>
        <a:prstGeom prst="ellipse">
          <a:avLst/>
        </a:prstGeom>
        <a:solidFill>
          <a:schemeClr val="accent3">
            <a:hueOff val="-7701378"/>
            <a:satOff val="-17629"/>
            <a:lumOff val="1826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280AAB-597D-4B0B-B3FA-4B2D47A548B0}">
      <dsp:nvSpPr>
        <dsp:cNvPr id="0" name=""/>
        <dsp:cNvSpPr/>
      </dsp:nvSpPr>
      <dsp:spPr>
        <a:xfrm>
          <a:off x="3536976" y="2686217"/>
          <a:ext cx="1635760" cy="1860034"/>
        </a:xfrm>
        <a:prstGeom prst="ellipse">
          <a:avLst/>
        </a:prstGeom>
        <a:solidFill>
          <a:schemeClr val="accent3">
            <a:hueOff val="-8293791"/>
            <a:satOff val="-18985"/>
            <a:lumOff val="1967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/>
            <a:t>Naess</a:t>
          </a:r>
          <a:endParaRPr lang="fr-FR" sz="2000" b="1" kern="1200" dirty="0"/>
        </a:p>
      </dsp:txBody>
      <dsp:txXfrm>
        <a:off x="3776528" y="2958613"/>
        <a:ext cx="1156656" cy="1315242"/>
      </dsp:txXfrm>
    </dsp:sp>
    <dsp:sp modelId="{1B8797FD-ED0D-48B9-9B1A-DE16EC599B90}">
      <dsp:nvSpPr>
        <dsp:cNvPr id="0" name=""/>
        <dsp:cNvSpPr/>
      </dsp:nvSpPr>
      <dsp:spPr>
        <a:xfrm>
          <a:off x="4719665" y="3120673"/>
          <a:ext cx="184043" cy="184025"/>
        </a:xfrm>
        <a:prstGeom prst="ellipse">
          <a:avLst/>
        </a:prstGeom>
        <a:solidFill>
          <a:schemeClr val="accent3">
            <a:hueOff val="-8886205"/>
            <a:satOff val="-20341"/>
            <a:lumOff val="2107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081935-4D9D-4725-A3CF-9C6845D14320}">
      <dsp:nvSpPr>
        <dsp:cNvPr id="0" name=""/>
        <dsp:cNvSpPr/>
      </dsp:nvSpPr>
      <dsp:spPr>
        <a:xfrm>
          <a:off x="4422072" y="-465874"/>
          <a:ext cx="1635760" cy="1860034"/>
        </a:xfrm>
        <a:prstGeom prst="ellipse">
          <a:avLst/>
        </a:prstGeom>
        <a:solidFill>
          <a:schemeClr val="accent3">
            <a:hueOff val="-9478618"/>
            <a:satOff val="-21697"/>
            <a:lumOff val="224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Descola</a:t>
          </a:r>
        </a:p>
      </dsp:txBody>
      <dsp:txXfrm>
        <a:off x="4661624" y="-193478"/>
        <a:ext cx="1156656" cy="1315242"/>
      </dsp:txXfrm>
    </dsp:sp>
    <dsp:sp modelId="{6330E1AB-9BF4-4E13-99B6-C98FB20AFF33}">
      <dsp:nvSpPr>
        <dsp:cNvPr id="0" name=""/>
        <dsp:cNvSpPr/>
      </dsp:nvSpPr>
      <dsp:spPr>
        <a:xfrm>
          <a:off x="3631325" y="1006221"/>
          <a:ext cx="184043" cy="184025"/>
        </a:xfrm>
        <a:prstGeom prst="ellipse">
          <a:avLst/>
        </a:prstGeom>
        <a:solidFill>
          <a:schemeClr val="accent3">
            <a:hueOff val="-10071031"/>
            <a:satOff val="-23053"/>
            <a:lumOff val="2388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BBAF4-2894-48D2-8336-30F0C8FA8FE6}">
      <dsp:nvSpPr>
        <dsp:cNvPr id="0" name=""/>
        <dsp:cNvSpPr/>
      </dsp:nvSpPr>
      <dsp:spPr>
        <a:xfrm>
          <a:off x="5774288" y="228501"/>
          <a:ext cx="184043" cy="184025"/>
        </a:xfrm>
        <a:prstGeom prst="ellipse">
          <a:avLst/>
        </a:prstGeom>
        <a:solidFill>
          <a:schemeClr val="accent3">
            <a:hueOff val="-10663445"/>
            <a:satOff val="-24409"/>
            <a:lumOff val="2529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2FDE16-CB05-4937-AC8C-96F70F7FDAE7}">
      <dsp:nvSpPr>
        <dsp:cNvPr id="0" name=""/>
        <dsp:cNvSpPr/>
      </dsp:nvSpPr>
      <dsp:spPr>
        <a:xfrm>
          <a:off x="4069" y="0"/>
          <a:ext cx="1877416" cy="29603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Contexte</a:t>
          </a:r>
        </a:p>
      </dsp:txBody>
      <dsp:txXfrm>
        <a:off x="4069" y="0"/>
        <a:ext cx="1803407" cy="296035"/>
      </dsp:txXfrm>
    </dsp:sp>
    <dsp:sp modelId="{F15C47DC-E696-4BAE-A53D-7619F78D6199}">
      <dsp:nvSpPr>
        <dsp:cNvPr id="0" name=""/>
        <dsp:cNvSpPr/>
      </dsp:nvSpPr>
      <dsp:spPr>
        <a:xfrm>
          <a:off x="1174253" y="0"/>
          <a:ext cx="2374988" cy="296035"/>
        </a:xfrm>
        <a:prstGeom prst="chevron">
          <a:avLst/>
        </a:prstGeom>
        <a:solidFill>
          <a:schemeClr val="accent2">
            <a:hueOff val="1789293"/>
            <a:satOff val="2093"/>
            <a:lumOff val="-366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u="sng" kern="1200" dirty="0"/>
            <a:t>Définitions</a:t>
          </a:r>
        </a:p>
      </dsp:txBody>
      <dsp:txXfrm>
        <a:off x="1322271" y="0"/>
        <a:ext cx="2078953" cy="296035"/>
      </dsp:txXfrm>
    </dsp:sp>
    <dsp:sp modelId="{B2509D45-22E2-4C0A-9158-45183AC7EA33}">
      <dsp:nvSpPr>
        <dsp:cNvPr id="0" name=""/>
        <dsp:cNvSpPr/>
      </dsp:nvSpPr>
      <dsp:spPr>
        <a:xfrm>
          <a:off x="2842011" y="0"/>
          <a:ext cx="1513368" cy="296035"/>
        </a:xfrm>
        <a:prstGeom prst="chevron">
          <a:avLst/>
        </a:prstGeom>
        <a:solidFill>
          <a:schemeClr val="accent2">
            <a:hueOff val="3578586"/>
            <a:satOff val="4186"/>
            <a:lumOff val="-73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RDL</a:t>
          </a:r>
        </a:p>
      </dsp:txBody>
      <dsp:txXfrm>
        <a:off x="2990029" y="0"/>
        <a:ext cx="1217333" cy="296035"/>
      </dsp:txXfrm>
    </dsp:sp>
    <dsp:sp modelId="{B6A834EA-98A6-4C18-BFDB-639B096F5625}">
      <dsp:nvSpPr>
        <dsp:cNvPr id="0" name=""/>
        <dsp:cNvSpPr/>
      </dsp:nvSpPr>
      <dsp:spPr>
        <a:xfrm>
          <a:off x="3648148" y="0"/>
          <a:ext cx="3008102" cy="296035"/>
        </a:xfrm>
        <a:prstGeom prst="chevron">
          <a:avLst/>
        </a:prstGeom>
        <a:solidFill>
          <a:schemeClr val="accent2">
            <a:hueOff val="5367878"/>
            <a:satOff val="6279"/>
            <a:lumOff val="-10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Objet d’étude</a:t>
          </a:r>
        </a:p>
      </dsp:txBody>
      <dsp:txXfrm>
        <a:off x="3796166" y="0"/>
        <a:ext cx="2712067" cy="296035"/>
      </dsp:txXfrm>
    </dsp:sp>
    <dsp:sp modelId="{AE5106E6-8505-4090-8462-1C5CE90644D8}">
      <dsp:nvSpPr>
        <dsp:cNvPr id="0" name=""/>
        <dsp:cNvSpPr/>
      </dsp:nvSpPr>
      <dsp:spPr>
        <a:xfrm>
          <a:off x="5949019" y="0"/>
          <a:ext cx="2338919" cy="296035"/>
        </a:xfrm>
        <a:prstGeom prst="chevron">
          <a:avLst/>
        </a:prstGeom>
        <a:solidFill>
          <a:schemeClr val="accent2">
            <a:hueOff val="7157171"/>
            <a:satOff val="8372"/>
            <a:lumOff val="-1464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Théorie</a:t>
          </a:r>
        </a:p>
      </dsp:txBody>
      <dsp:txXfrm>
        <a:off x="6097037" y="0"/>
        <a:ext cx="2042884" cy="296035"/>
      </dsp:txXfrm>
    </dsp:sp>
    <dsp:sp modelId="{A456D0AF-C2F3-4157-8223-A409E934801B}">
      <dsp:nvSpPr>
        <dsp:cNvPr id="0" name=""/>
        <dsp:cNvSpPr/>
      </dsp:nvSpPr>
      <dsp:spPr>
        <a:xfrm>
          <a:off x="7580708" y="0"/>
          <a:ext cx="3015810" cy="296035"/>
        </a:xfrm>
        <a:prstGeom prst="chevron">
          <a:avLst/>
        </a:prstGeom>
        <a:solidFill>
          <a:schemeClr val="accent2">
            <a:hueOff val="8946464"/>
            <a:satOff val="10465"/>
            <a:lumOff val="-183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Méthodologie</a:t>
          </a:r>
        </a:p>
      </dsp:txBody>
      <dsp:txXfrm>
        <a:off x="7728726" y="0"/>
        <a:ext cx="2719775" cy="296035"/>
      </dsp:txXfrm>
    </dsp:sp>
    <dsp:sp modelId="{54B47C31-18BE-4987-B2C3-4B67BFE5DBAF}">
      <dsp:nvSpPr>
        <dsp:cNvPr id="0" name=""/>
        <dsp:cNvSpPr/>
      </dsp:nvSpPr>
      <dsp:spPr>
        <a:xfrm>
          <a:off x="9889287" y="0"/>
          <a:ext cx="2298643" cy="296035"/>
        </a:xfrm>
        <a:prstGeom prst="chevron">
          <a:avLst/>
        </a:prstGeom>
        <a:solidFill>
          <a:schemeClr val="accent2">
            <a:hueOff val="10735757"/>
            <a:satOff val="12558"/>
            <a:lumOff val="-2196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Résultats</a:t>
          </a:r>
        </a:p>
      </dsp:txBody>
      <dsp:txXfrm>
        <a:off x="10037305" y="0"/>
        <a:ext cx="2002608" cy="2960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47EA92-F1CF-48C4-9AFD-7039FDD1806D}">
      <dsp:nvSpPr>
        <dsp:cNvPr id="0" name=""/>
        <dsp:cNvSpPr/>
      </dsp:nvSpPr>
      <dsp:spPr>
        <a:xfrm rot="5400000">
          <a:off x="-237745" y="239031"/>
          <a:ext cx="1584969" cy="110947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Élèves</a:t>
          </a:r>
        </a:p>
      </dsp:txBody>
      <dsp:txXfrm rot="-5400000">
        <a:off x="1" y="556024"/>
        <a:ext cx="1109478" cy="475491"/>
      </dsp:txXfrm>
    </dsp:sp>
    <dsp:sp modelId="{0D93C8B4-BD84-4E66-BD10-5B0B5687F12B}">
      <dsp:nvSpPr>
        <dsp:cNvPr id="0" name=""/>
        <dsp:cNvSpPr/>
      </dsp:nvSpPr>
      <dsp:spPr>
        <a:xfrm rot="5400000">
          <a:off x="5475224" y="-4364459"/>
          <a:ext cx="1030230" cy="97617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/>
            <a:t>Conditions langagières et culturelles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/>
            <a:t>Confiance partagée sur un temps long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/>
            <a:t>Créer les conditions pour dépasser le récit analytique ou imaginaire</a:t>
          </a:r>
        </a:p>
      </dsp:txBody>
      <dsp:txXfrm rot="-5400000">
        <a:off x="1109479" y="51578"/>
        <a:ext cx="9711429" cy="929646"/>
      </dsp:txXfrm>
    </dsp:sp>
    <dsp:sp modelId="{067E06C9-142B-4286-89A5-934DE0C01920}">
      <dsp:nvSpPr>
        <dsp:cNvPr id="0" name=""/>
        <dsp:cNvSpPr/>
      </dsp:nvSpPr>
      <dsp:spPr>
        <a:xfrm rot="5400000">
          <a:off x="-237745" y="1629660"/>
          <a:ext cx="1584969" cy="1109478"/>
        </a:xfrm>
        <a:prstGeom prst="chevron">
          <a:avLst/>
        </a:prstGeom>
        <a:solidFill>
          <a:schemeClr val="accent2">
            <a:hueOff val="5367878"/>
            <a:satOff val="6279"/>
            <a:lumOff val="-10981"/>
            <a:alphaOff val="0"/>
          </a:schemeClr>
        </a:solidFill>
        <a:ln w="19050" cap="flat" cmpd="sng" algn="ctr">
          <a:solidFill>
            <a:schemeClr val="accent2">
              <a:hueOff val="5367878"/>
              <a:satOff val="6279"/>
              <a:lumOff val="-109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Forme scolaire</a:t>
          </a:r>
        </a:p>
      </dsp:txBody>
      <dsp:txXfrm rot="-5400000">
        <a:off x="1" y="1946653"/>
        <a:ext cx="1109478" cy="475491"/>
      </dsp:txXfrm>
    </dsp:sp>
    <dsp:sp modelId="{B09C42D7-0DDF-439D-8E8F-7BF06A756A57}">
      <dsp:nvSpPr>
        <dsp:cNvPr id="0" name=""/>
        <dsp:cNvSpPr/>
      </dsp:nvSpPr>
      <dsp:spPr>
        <a:xfrm rot="5400000">
          <a:off x="5475224" y="-2973830"/>
          <a:ext cx="1030230" cy="97617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5367878"/>
              <a:satOff val="6279"/>
              <a:lumOff val="-109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/>
            <a:t>Contraintes temporelles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/>
            <a:t>Trouver un espace neutre, confidentiel</a:t>
          </a:r>
        </a:p>
      </dsp:txBody>
      <dsp:txXfrm rot="-5400000">
        <a:off x="1109479" y="1442207"/>
        <a:ext cx="9711429" cy="929646"/>
      </dsp:txXfrm>
    </dsp:sp>
    <dsp:sp modelId="{8545EEC8-5E25-469A-9262-FA37BA360104}">
      <dsp:nvSpPr>
        <dsp:cNvPr id="0" name=""/>
        <dsp:cNvSpPr/>
      </dsp:nvSpPr>
      <dsp:spPr>
        <a:xfrm rot="5400000">
          <a:off x="-237745" y="3020289"/>
          <a:ext cx="1584969" cy="1109478"/>
        </a:xfrm>
        <a:prstGeom prst="chevron">
          <a:avLst/>
        </a:prstGeom>
        <a:solidFill>
          <a:schemeClr val="accent2">
            <a:hueOff val="10735757"/>
            <a:satOff val="12558"/>
            <a:lumOff val="-21962"/>
            <a:alphaOff val="0"/>
          </a:schemeClr>
        </a:solidFill>
        <a:ln w="19050" cap="flat" cmpd="sng" algn="ctr">
          <a:solidFill>
            <a:schemeClr val="accent2">
              <a:hueOff val="10735757"/>
              <a:satOff val="12558"/>
              <a:lumOff val="-219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Plein air</a:t>
          </a:r>
        </a:p>
      </dsp:txBody>
      <dsp:txXfrm rot="-5400000">
        <a:off x="1" y="3337282"/>
        <a:ext cx="1109478" cy="475491"/>
      </dsp:txXfrm>
    </dsp:sp>
    <dsp:sp modelId="{18FAF0E8-275D-4252-A030-253D1D88E968}">
      <dsp:nvSpPr>
        <dsp:cNvPr id="0" name=""/>
        <dsp:cNvSpPr/>
      </dsp:nvSpPr>
      <dsp:spPr>
        <a:xfrm rot="5400000">
          <a:off x="5475224" y="-1583201"/>
          <a:ext cx="1030230" cy="97617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10735757"/>
              <a:satOff val="12558"/>
              <a:lumOff val="-219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/>
            <a:t>Conditions météorologiques variables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/>
            <a:t>Gestion de l’espace</a:t>
          </a:r>
        </a:p>
      </dsp:txBody>
      <dsp:txXfrm rot="-5400000">
        <a:off x="1109479" y="2832836"/>
        <a:ext cx="9711429" cy="929646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29B793-BBFC-4675-A3BD-A5E34BA96EEF}">
      <dsp:nvSpPr>
        <dsp:cNvPr id="0" name=""/>
        <dsp:cNvSpPr/>
      </dsp:nvSpPr>
      <dsp:spPr>
        <a:xfrm>
          <a:off x="1354" y="539753"/>
          <a:ext cx="2703961" cy="108158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/>
            <a:t>Récits d’expérience</a:t>
          </a:r>
        </a:p>
      </dsp:txBody>
      <dsp:txXfrm>
        <a:off x="542146" y="539753"/>
        <a:ext cx="1622377" cy="1081584"/>
      </dsp:txXfrm>
    </dsp:sp>
    <dsp:sp modelId="{9F1316AB-5786-44D4-96D7-46F138CF0788}">
      <dsp:nvSpPr>
        <dsp:cNvPr id="0" name=""/>
        <dsp:cNvSpPr/>
      </dsp:nvSpPr>
      <dsp:spPr>
        <a:xfrm>
          <a:off x="2353800" y="631688"/>
          <a:ext cx="2244287" cy="897715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0" kern="1200" dirty="0"/>
            <a:t>Attentes négatives</a:t>
          </a:r>
          <a:br>
            <a:rPr lang="fr-FR" sz="1500" b="0" kern="1200" dirty="0"/>
          </a:br>
          <a:r>
            <a:rPr lang="fr-FR" sz="1500" b="0" kern="1200" dirty="0"/>
            <a:t>Émotions positives</a:t>
          </a:r>
        </a:p>
      </dsp:txBody>
      <dsp:txXfrm>
        <a:off x="2802658" y="631688"/>
        <a:ext cx="1346572" cy="897715"/>
      </dsp:txXfrm>
    </dsp:sp>
    <dsp:sp modelId="{5B810D65-104F-4FE6-BD86-EFCC26239775}">
      <dsp:nvSpPr>
        <dsp:cNvPr id="0" name=""/>
        <dsp:cNvSpPr/>
      </dsp:nvSpPr>
      <dsp:spPr>
        <a:xfrm>
          <a:off x="4283887" y="631688"/>
          <a:ext cx="2244287" cy="897715"/>
        </a:xfrm>
        <a:prstGeom prst="chevron">
          <a:avLst/>
        </a:prstGeom>
        <a:solidFill>
          <a:schemeClr val="accent4">
            <a:tint val="40000"/>
            <a:alpha val="90000"/>
            <a:hueOff val="810660"/>
            <a:satOff val="-1580"/>
            <a:lumOff val="-155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810660"/>
              <a:satOff val="-1580"/>
              <a:lumOff val="-1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Découvrir de nouvelles espèces</a:t>
          </a:r>
        </a:p>
      </dsp:txBody>
      <dsp:txXfrm>
        <a:off x="4732745" y="631688"/>
        <a:ext cx="1346572" cy="897715"/>
      </dsp:txXfrm>
    </dsp:sp>
    <dsp:sp modelId="{C8E2356F-1743-4E2F-8E3E-F6262264205B}">
      <dsp:nvSpPr>
        <dsp:cNvPr id="0" name=""/>
        <dsp:cNvSpPr/>
      </dsp:nvSpPr>
      <dsp:spPr>
        <a:xfrm>
          <a:off x="6213974" y="631688"/>
          <a:ext cx="2244287" cy="897715"/>
        </a:xfrm>
        <a:prstGeom prst="chevron">
          <a:avLst/>
        </a:prstGeom>
        <a:solidFill>
          <a:schemeClr val="accent4">
            <a:tint val="40000"/>
            <a:alpha val="90000"/>
            <a:hueOff val="1621320"/>
            <a:satOff val="-3159"/>
            <a:lumOff val="-31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1621320"/>
              <a:satOff val="-3159"/>
              <a:lumOff val="-3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0" kern="1200" dirty="0"/>
            <a:t>Préoccupations envers la nature</a:t>
          </a:r>
        </a:p>
      </dsp:txBody>
      <dsp:txXfrm>
        <a:off x="6662832" y="631688"/>
        <a:ext cx="1346572" cy="897715"/>
      </dsp:txXfrm>
    </dsp:sp>
    <dsp:sp modelId="{29BDC3EA-535E-4BBB-828C-A425FC4779AC}">
      <dsp:nvSpPr>
        <dsp:cNvPr id="0" name=""/>
        <dsp:cNvSpPr/>
      </dsp:nvSpPr>
      <dsp:spPr>
        <a:xfrm>
          <a:off x="8144062" y="631688"/>
          <a:ext cx="2244287" cy="897715"/>
        </a:xfrm>
        <a:prstGeom prst="chevron">
          <a:avLst/>
        </a:prstGeom>
        <a:solidFill>
          <a:schemeClr val="accent4">
            <a:tint val="40000"/>
            <a:alpha val="90000"/>
            <a:hueOff val="2431980"/>
            <a:satOff val="-4739"/>
            <a:lumOff val="-465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2431980"/>
              <a:satOff val="-4739"/>
              <a:lumOff val="-4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Préoccupation de son impact sur la nature </a:t>
          </a:r>
        </a:p>
      </dsp:txBody>
      <dsp:txXfrm>
        <a:off x="8592920" y="631688"/>
        <a:ext cx="1346572" cy="897715"/>
      </dsp:txXfrm>
    </dsp:sp>
    <dsp:sp modelId="{78A389AA-5608-48C8-AA63-1753E58C8518}">
      <dsp:nvSpPr>
        <dsp:cNvPr id="0" name=""/>
        <dsp:cNvSpPr/>
      </dsp:nvSpPr>
      <dsp:spPr>
        <a:xfrm>
          <a:off x="1354" y="1772760"/>
          <a:ext cx="2703961" cy="1081584"/>
        </a:xfrm>
        <a:prstGeom prst="chevron">
          <a:avLst/>
        </a:prstGeom>
        <a:solidFill>
          <a:schemeClr val="accent4">
            <a:hueOff val="3674964"/>
            <a:satOff val="7106"/>
            <a:lumOff val="-40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/>
            <a:t>Verbalisations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/>
            <a:t>In-situ</a:t>
          </a:r>
        </a:p>
      </dsp:txBody>
      <dsp:txXfrm>
        <a:off x="542146" y="1772760"/>
        <a:ext cx="1622377" cy="1081584"/>
      </dsp:txXfrm>
    </dsp:sp>
    <dsp:sp modelId="{40478707-D462-45A6-B1FA-3A9DBFB64207}">
      <dsp:nvSpPr>
        <dsp:cNvPr id="0" name=""/>
        <dsp:cNvSpPr/>
      </dsp:nvSpPr>
      <dsp:spPr>
        <a:xfrm>
          <a:off x="2353800" y="1864694"/>
          <a:ext cx="2244287" cy="897715"/>
        </a:xfrm>
        <a:prstGeom prst="chevron">
          <a:avLst/>
        </a:prstGeom>
        <a:solidFill>
          <a:schemeClr val="accent4">
            <a:tint val="40000"/>
            <a:alpha val="90000"/>
            <a:hueOff val="3242640"/>
            <a:satOff val="-6319"/>
            <a:lumOff val="-62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3242640"/>
              <a:satOff val="-6319"/>
              <a:lumOff val="-6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0" kern="1200" dirty="0"/>
            <a:t>Hors tâche</a:t>
          </a:r>
        </a:p>
      </dsp:txBody>
      <dsp:txXfrm>
        <a:off x="2802658" y="1864694"/>
        <a:ext cx="1346572" cy="897715"/>
      </dsp:txXfrm>
    </dsp:sp>
    <dsp:sp modelId="{9DFDF1EC-0AB3-4218-BF51-A7694F30C90A}">
      <dsp:nvSpPr>
        <dsp:cNvPr id="0" name=""/>
        <dsp:cNvSpPr/>
      </dsp:nvSpPr>
      <dsp:spPr>
        <a:xfrm>
          <a:off x="4283887" y="1864694"/>
          <a:ext cx="2244287" cy="897715"/>
        </a:xfrm>
        <a:prstGeom prst="chevron">
          <a:avLst/>
        </a:prstGeom>
        <a:solidFill>
          <a:schemeClr val="accent4">
            <a:tint val="40000"/>
            <a:alpha val="90000"/>
            <a:hueOff val="4053300"/>
            <a:satOff val="-7898"/>
            <a:lumOff val="-775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4053300"/>
              <a:satOff val="-7898"/>
              <a:lumOff val="-7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Comparaison de crustacés, appréciation</a:t>
          </a:r>
        </a:p>
      </dsp:txBody>
      <dsp:txXfrm>
        <a:off x="4732745" y="1864694"/>
        <a:ext cx="1346572" cy="897715"/>
      </dsp:txXfrm>
    </dsp:sp>
    <dsp:sp modelId="{09B2DDAE-E46C-41A5-813F-A748A57082D3}">
      <dsp:nvSpPr>
        <dsp:cNvPr id="0" name=""/>
        <dsp:cNvSpPr/>
      </dsp:nvSpPr>
      <dsp:spPr>
        <a:xfrm>
          <a:off x="6213974" y="1864694"/>
          <a:ext cx="2244287" cy="897715"/>
        </a:xfrm>
        <a:prstGeom prst="chevron">
          <a:avLst/>
        </a:prstGeom>
        <a:solidFill>
          <a:schemeClr val="accent4">
            <a:tint val="40000"/>
            <a:alpha val="90000"/>
            <a:hueOff val="4863960"/>
            <a:satOff val="-9478"/>
            <a:lumOff val="-93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4863960"/>
              <a:satOff val="-9478"/>
              <a:lumOff val="-9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0" kern="1200" dirty="0"/>
            <a:t>Beauté, positives vigilance envers son activité</a:t>
          </a:r>
        </a:p>
      </dsp:txBody>
      <dsp:txXfrm>
        <a:off x="6662832" y="1864694"/>
        <a:ext cx="1346572" cy="897715"/>
      </dsp:txXfrm>
    </dsp:sp>
    <dsp:sp modelId="{CC163A16-A43F-40F3-B250-C93DF4B97F4B}">
      <dsp:nvSpPr>
        <dsp:cNvPr id="0" name=""/>
        <dsp:cNvSpPr/>
      </dsp:nvSpPr>
      <dsp:spPr>
        <a:xfrm>
          <a:off x="8144062" y="1864694"/>
          <a:ext cx="2244287" cy="897715"/>
        </a:xfrm>
        <a:prstGeom prst="chevron">
          <a:avLst/>
        </a:prstGeom>
        <a:solidFill>
          <a:schemeClr val="accent4">
            <a:tint val="40000"/>
            <a:alpha val="90000"/>
            <a:hueOff val="5674620"/>
            <a:satOff val="-11058"/>
            <a:lumOff val="-1085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5674620"/>
              <a:satOff val="-11058"/>
              <a:lumOff val="-10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Conseils, explications, tutorat</a:t>
          </a:r>
        </a:p>
      </dsp:txBody>
      <dsp:txXfrm>
        <a:off x="8592920" y="1864694"/>
        <a:ext cx="1346572" cy="897715"/>
      </dsp:txXfrm>
    </dsp:sp>
    <dsp:sp modelId="{49641FDA-B918-4B72-95DA-6EED0E819D0C}">
      <dsp:nvSpPr>
        <dsp:cNvPr id="0" name=""/>
        <dsp:cNvSpPr/>
      </dsp:nvSpPr>
      <dsp:spPr>
        <a:xfrm>
          <a:off x="1354" y="3005766"/>
          <a:ext cx="2703961" cy="1081584"/>
        </a:xfrm>
        <a:prstGeom prst="chevron">
          <a:avLst/>
        </a:prstGeom>
        <a:solidFill>
          <a:schemeClr val="accent4">
            <a:hueOff val="7349928"/>
            <a:satOff val="14212"/>
            <a:lumOff val="-81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/>
            <a:t>Activité</a:t>
          </a:r>
        </a:p>
      </dsp:txBody>
      <dsp:txXfrm>
        <a:off x="542146" y="3005766"/>
        <a:ext cx="1622377" cy="1081584"/>
      </dsp:txXfrm>
    </dsp:sp>
    <dsp:sp modelId="{958FAC56-1916-493A-BB31-3199570C7EA6}">
      <dsp:nvSpPr>
        <dsp:cNvPr id="0" name=""/>
        <dsp:cNvSpPr/>
      </dsp:nvSpPr>
      <dsp:spPr>
        <a:xfrm>
          <a:off x="2353800" y="3097701"/>
          <a:ext cx="2244287" cy="897715"/>
        </a:xfrm>
        <a:prstGeom prst="chevron">
          <a:avLst/>
        </a:prstGeom>
        <a:solidFill>
          <a:schemeClr val="accent4">
            <a:tint val="40000"/>
            <a:alpha val="90000"/>
            <a:hueOff val="6485280"/>
            <a:satOff val="-12637"/>
            <a:lumOff val="-124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6485280"/>
              <a:satOff val="-12637"/>
              <a:lumOff val="-12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0" kern="1200" dirty="0"/>
            <a:t>Peu d’interaction avec la nature </a:t>
          </a:r>
        </a:p>
      </dsp:txBody>
      <dsp:txXfrm>
        <a:off x="2802658" y="3097701"/>
        <a:ext cx="1346572" cy="897715"/>
      </dsp:txXfrm>
    </dsp:sp>
    <dsp:sp modelId="{ECA62F26-759F-490E-BC52-66D9A8BDE0C9}">
      <dsp:nvSpPr>
        <dsp:cNvPr id="0" name=""/>
        <dsp:cNvSpPr/>
      </dsp:nvSpPr>
      <dsp:spPr>
        <a:xfrm>
          <a:off x="4283887" y="3097701"/>
          <a:ext cx="2244287" cy="897715"/>
        </a:xfrm>
        <a:prstGeom prst="chevron">
          <a:avLst/>
        </a:prstGeom>
        <a:solidFill>
          <a:schemeClr val="accent4">
            <a:tint val="40000"/>
            <a:alpha val="90000"/>
            <a:hueOff val="7295940"/>
            <a:satOff val="-14217"/>
            <a:lumOff val="-1395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7295940"/>
              <a:satOff val="-14217"/>
              <a:lumOff val="-13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Exploration, recherche, plutôt en surface</a:t>
          </a:r>
        </a:p>
      </dsp:txBody>
      <dsp:txXfrm>
        <a:off x="4732745" y="3097701"/>
        <a:ext cx="1346572" cy="897715"/>
      </dsp:txXfrm>
    </dsp:sp>
    <dsp:sp modelId="{B61CBF6F-388A-4D23-9CBB-06E264CBA7F8}">
      <dsp:nvSpPr>
        <dsp:cNvPr id="0" name=""/>
        <dsp:cNvSpPr/>
      </dsp:nvSpPr>
      <dsp:spPr>
        <a:xfrm>
          <a:off x="6213974" y="3097701"/>
          <a:ext cx="2244287" cy="897715"/>
        </a:xfrm>
        <a:prstGeom prst="chevron">
          <a:avLst/>
        </a:prstGeom>
        <a:solidFill>
          <a:schemeClr val="accent4">
            <a:tint val="40000"/>
            <a:alpha val="90000"/>
            <a:hueOff val="8106600"/>
            <a:satOff val="-15797"/>
            <a:lumOff val="-155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8106600"/>
              <a:satOff val="-15797"/>
              <a:lumOff val="-15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0" kern="1200" dirty="0"/>
            <a:t>Interaction avec l’enseignant et la nature ++++</a:t>
          </a:r>
        </a:p>
      </dsp:txBody>
      <dsp:txXfrm>
        <a:off x="6662832" y="3097701"/>
        <a:ext cx="1346572" cy="897715"/>
      </dsp:txXfrm>
    </dsp:sp>
    <dsp:sp modelId="{E1B87465-5A60-4F7B-BD98-C9E5BD8B3CB3}">
      <dsp:nvSpPr>
        <dsp:cNvPr id="0" name=""/>
        <dsp:cNvSpPr/>
      </dsp:nvSpPr>
      <dsp:spPr>
        <a:xfrm>
          <a:off x="8144062" y="3097701"/>
          <a:ext cx="2244287" cy="897715"/>
        </a:xfrm>
        <a:prstGeom prst="chevron">
          <a:avLst/>
        </a:prstGeom>
        <a:solidFill>
          <a:schemeClr val="accent4">
            <a:tint val="40000"/>
            <a:alpha val="90000"/>
            <a:hueOff val="8917260"/>
            <a:satOff val="-17376"/>
            <a:lumOff val="-1705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8917260"/>
              <a:satOff val="-17376"/>
              <a:lumOff val="-17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Interaction spécifique avec la nature</a:t>
          </a:r>
        </a:p>
      </dsp:txBody>
      <dsp:txXfrm>
        <a:off x="8592920" y="3097701"/>
        <a:ext cx="1346572" cy="897715"/>
      </dsp:txXfrm>
    </dsp:sp>
    <dsp:sp modelId="{91423A1B-665A-427A-89B5-F5CF2D1D854F}">
      <dsp:nvSpPr>
        <dsp:cNvPr id="0" name=""/>
        <dsp:cNvSpPr/>
      </dsp:nvSpPr>
      <dsp:spPr>
        <a:xfrm>
          <a:off x="1354" y="4238772"/>
          <a:ext cx="2703961" cy="1081584"/>
        </a:xfrm>
        <a:prstGeom prst="chevron">
          <a:avLst/>
        </a:prstGeom>
        <a:solidFill>
          <a:schemeClr val="accent4">
            <a:hueOff val="11024891"/>
            <a:satOff val="21318"/>
            <a:lumOff val="-1215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/>
            <a:t>Environnement</a:t>
          </a:r>
        </a:p>
      </dsp:txBody>
      <dsp:txXfrm>
        <a:off x="542146" y="4238772"/>
        <a:ext cx="1622377" cy="1081584"/>
      </dsp:txXfrm>
    </dsp:sp>
    <dsp:sp modelId="{D1407A61-BF30-4E7B-A174-B827F008D829}">
      <dsp:nvSpPr>
        <dsp:cNvPr id="0" name=""/>
        <dsp:cNvSpPr/>
      </dsp:nvSpPr>
      <dsp:spPr>
        <a:xfrm>
          <a:off x="2353800" y="4330707"/>
          <a:ext cx="2244287" cy="897715"/>
        </a:xfrm>
        <a:prstGeom prst="chevron">
          <a:avLst/>
        </a:prstGeom>
        <a:solidFill>
          <a:schemeClr val="accent4">
            <a:tint val="40000"/>
            <a:alpha val="90000"/>
            <a:hueOff val="9727920"/>
            <a:satOff val="-18956"/>
            <a:lumOff val="-186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9727920"/>
              <a:satOff val="-18956"/>
              <a:lumOff val="-18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0" kern="1200" dirty="0"/>
            <a:t>Nouveau</a:t>
          </a:r>
        </a:p>
      </dsp:txBody>
      <dsp:txXfrm>
        <a:off x="2802658" y="4330707"/>
        <a:ext cx="1346572" cy="897715"/>
      </dsp:txXfrm>
    </dsp:sp>
    <dsp:sp modelId="{C520145D-35F3-4AF3-9A5D-FEA5577C4713}">
      <dsp:nvSpPr>
        <dsp:cNvPr id="0" name=""/>
        <dsp:cNvSpPr/>
      </dsp:nvSpPr>
      <dsp:spPr>
        <a:xfrm>
          <a:off x="4283887" y="4330707"/>
          <a:ext cx="2244287" cy="897715"/>
        </a:xfrm>
        <a:prstGeom prst="chevron">
          <a:avLst/>
        </a:prstGeom>
        <a:solidFill>
          <a:schemeClr val="accent4">
            <a:tint val="40000"/>
            <a:alpha val="90000"/>
            <a:hueOff val="10538579"/>
            <a:satOff val="-20536"/>
            <a:lumOff val="-2015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10538579"/>
              <a:satOff val="-20536"/>
              <a:lumOff val="-20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Connu</a:t>
          </a:r>
        </a:p>
      </dsp:txBody>
      <dsp:txXfrm>
        <a:off x="4732745" y="4330707"/>
        <a:ext cx="1346572" cy="897715"/>
      </dsp:txXfrm>
    </dsp:sp>
    <dsp:sp modelId="{F7EA269E-8F64-4791-83D4-828FB943F71E}">
      <dsp:nvSpPr>
        <dsp:cNvPr id="0" name=""/>
        <dsp:cNvSpPr/>
      </dsp:nvSpPr>
      <dsp:spPr>
        <a:xfrm>
          <a:off x="6213974" y="4330707"/>
          <a:ext cx="2244287" cy="897715"/>
        </a:xfrm>
        <a:prstGeom prst="chevron">
          <a:avLst/>
        </a:prstGeom>
        <a:solidFill>
          <a:schemeClr val="accent4">
            <a:tint val="40000"/>
            <a:alpha val="90000"/>
            <a:hueOff val="11349240"/>
            <a:satOff val="-22115"/>
            <a:lumOff val="-217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11349240"/>
              <a:satOff val="-22115"/>
              <a:lumOff val="-21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0" kern="1200" dirty="0"/>
            <a:t>Familier</a:t>
          </a:r>
        </a:p>
      </dsp:txBody>
      <dsp:txXfrm>
        <a:off x="6662832" y="4330707"/>
        <a:ext cx="1346572" cy="897715"/>
      </dsp:txXfrm>
    </dsp:sp>
    <dsp:sp modelId="{19F3913F-0737-43C0-90AB-D3E945B6102F}">
      <dsp:nvSpPr>
        <dsp:cNvPr id="0" name=""/>
        <dsp:cNvSpPr/>
      </dsp:nvSpPr>
      <dsp:spPr>
        <a:xfrm>
          <a:off x="8144062" y="4330707"/>
          <a:ext cx="2244287" cy="897715"/>
        </a:xfrm>
        <a:prstGeom prst="chevron">
          <a:avLst/>
        </a:prstGeom>
        <a:solidFill>
          <a:schemeClr val="accent4">
            <a:tint val="40000"/>
            <a:alpha val="90000"/>
            <a:hueOff val="12159900"/>
            <a:satOff val="-23695"/>
            <a:lumOff val="-2325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12159900"/>
              <a:satOff val="-23695"/>
              <a:lumOff val="-23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Extrêmement familier</a:t>
          </a:r>
        </a:p>
      </dsp:txBody>
      <dsp:txXfrm>
        <a:off x="8592920" y="4330707"/>
        <a:ext cx="1346572" cy="897715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2FDE16-CB05-4937-AC8C-96F70F7FDAE7}">
      <dsp:nvSpPr>
        <dsp:cNvPr id="0" name=""/>
        <dsp:cNvSpPr/>
      </dsp:nvSpPr>
      <dsp:spPr>
        <a:xfrm>
          <a:off x="2066" y="0"/>
          <a:ext cx="1270574" cy="29603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Contexte</a:t>
          </a:r>
        </a:p>
      </dsp:txBody>
      <dsp:txXfrm>
        <a:off x="2066" y="0"/>
        <a:ext cx="1196565" cy="296035"/>
      </dsp:txXfrm>
    </dsp:sp>
    <dsp:sp modelId="{F05B36A1-9276-4FB8-A625-EE7765E0173D}">
      <dsp:nvSpPr>
        <dsp:cNvPr id="0" name=""/>
        <dsp:cNvSpPr/>
      </dsp:nvSpPr>
      <dsp:spPr>
        <a:xfrm>
          <a:off x="794010" y="0"/>
          <a:ext cx="1760262" cy="296035"/>
        </a:xfrm>
        <a:prstGeom prst="chevron">
          <a:avLst/>
        </a:prstGeom>
        <a:solidFill>
          <a:schemeClr val="accent2">
            <a:hueOff val="1192862"/>
            <a:satOff val="1395"/>
            <a:lumOff val="-244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Rappel 22/23</a:t>
          </a:r>
        </a:p>
      </dsp:txBody>
      <dsp:txXfrm>
        <a:off x="942028" y="0"/>
        <a:ext cx="1464227" cy="296035"/>
      </dsp:txXfrm>
    </dsp:sp>
    <dsp:sp modelId="{F15C47DC-E696-4BAE-A53D-7619F78D6199}">
      <dsp:nvSpPr>
        <dsp:cNvPr id="0" name=""/>
        <dsp:cNvSpPr/>
      </dsp:nvSpPr>
      <dsp:spPr>
        <a:xfrm>
          <a:off x="2075641" y="0"/>
          <a:ext cx="1607315" cy="296035"/>
        </a:xfrm>
        <a:prstGeom prst="chevron">
          <a:avLst/>
        </a:prstGeom>
        <a:solidFill>
          <a:schemeClr val="accent2">
            <a:hueOff val="2385724"/>
            <a:satOff val="2791"/>
            <a:lumOff val="-488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Définitions</a:t>
          </a:r>
        </a:p>
      </dsp:txBody>
      <dsp:txXfrm>
        <a:off x="2223659" y="0"/>
        <a:ext cx="1311280" cy="296035"/>
      </dsp:txXfrm>
    </dsp:sp>
    <dsp:sp modelId="{B2509D45-22E2-4C0A-9158-45183AC7EA33}">
      <dsp:nvSpPr>
        <dsp:cNvPr id="0" name=""/>
        <dsp:cNvSpPr/>
      </dsp:nvSpPr>
      <dsp:spPr>
        <a:xfrm>
          <a:off x="3204325" y="0"/>
          <a:ext cx="1024199" cy="296035"/>
        </a:xfrm>
        <a:prstGeom prst="chevron">
          <a:avLst/>
        </a:prstGeom>
        <a:solidFill>
          <a:schemeClr val="accent2">
            <a:hueOff val="3578586"/>
            <a:satOff val="4186"/>
            <a:lumOff val="-73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RDL</a:t>
          </a:r>
        </a:p>
      </dsp:txBody>
      <dsp:txXfrm>
        <a:off x="3352343" y="0"/>
        <a:ext cx="728164" cy="296035"/>
      </dsp:txXfrm>
    </dsp:sp>
    <dsp:sp modelId="{B6A834EA-98A6-4C18-BFDB-639B096F5625}">
      <dsp:nvSpPr>
        <dsp:cNvPr id="0" name=""/>
        <dsp:cNvSpPr/>
      </dsp:nvSpPr>
      <dsp:spPr>
        <a:xfrm>
          <a:off x="3749893" y="0"/>
          <a:ext cx="2035786" cy="296035"/>
        </a:xfrm>
        <a:prstGeom prst="chevron">
          <a:avLst/>
        </a:prstGeom>
        <a:solidFill>
          <a:schemeClr val="accent2">
            <a:hueOff val="4771447"/>
            <a:satOff val="5581"/>
            <a:lumOff val="-97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Objet d’étude</a:t>
          </a:r>
        </a:p>
      </dsp:txBody>
      <dsp:txXfrm>
        <a:off x="3897911" y="0"/>
        <a:ext cx="1739751" cy="296035"/>
      </dsp:txXfrm>
    </dsp:sp>
    <dsp:sp modelId="{AE5106E6-8505-4090-8462-1C5CE90644D8}">
      <dsp:nvSpPr>
        <dsp:cNvPr id="0" name=""/>
        <dsp:cNvSpPr/>
      </dsp:nvSpPr>
      <dsp:spPr>
        <a:xfrm>
          <a:off x="5307048" y="0"/>
          <a:ext cx="1582905" cy="296035"/>
        </a:xfrm>
        <a:prstGeom prst="chevron">
          <a:avLst/>
        </a:prstGeom>
        <a:solidFill>
          <a:schemeClr val="accent2">
            <a:hueOff val="5964310"/>
            <a:satOff val="6977"/>
            <a:lumOff val="-1220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Théorie</a:t>
          </a:r>
        </a:p>
      </dsp:txBody>
      <dsp:txXfrm>
        <a:off x="5455066" y="0"/>
        <a:ext cx="1286870" cy="296035"/>
      </dsp:txXfrm>
    </dsp:sp>
    <dsp:sp modelId="{A456D0AF-C2F3-4157-8223-A409E934801B}">
      <dsp:nvSpPr>
        <dsp:cNvPr id="0" name=""/>
        <dsp:cNvSpPr/>
      </dsp:nvSpPr>
      <dsp:spPr>
        <a:xfrm>
          <a:off x="6411322" y="0"/>
          <a:ext cx="2041003" cy="296035"/>
        </a:xfrm>
        <a:prstGeom prst="chevron">
          <a:avLst/>
        </a:prstGeom>
        <a:solidFill>
          <a:schemeClr val="accent2">
            <a:hueOff val="7157171"/>
            <a:satOff val="8372"/>
            <a:lumOff val="-1464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Méthodologie</a:t>
          </a:r>
        </a:p>
      </dsp:txBody>
      <dsp:txXfrm>
        <a:off x="6559340" y="0"/>
        <a:ext cx="1744968" cy="296035"/>
      </dsp:txXfrm>
    </dsp:sp>
    <dsp:sp modelId="{54B47C31-18BE-4987-B2C3-4B67BFE5DBAF}">
      <dsp:nvSpPr>
        <dsp:cNvPr id="0" name=""/>
        <dsp:cNvSpPr/>
      </dsp:nvSpPr>
      <dsp:spPr>
        <a:xfrm>
          <a:off x="7973694" y="0"/>
          <a:ext cx="1555647" cy="296035"/>
        </a:xfrm>
        <a:prstGeom prst="chevron">
          <a:avLst/>
        </a:prstGeom>
        <a:solidFill>
          <a:schemeClr val="accent2">
            <a:hueOff val="8350033"/>
            <a:satOff val="9767"/>
            <a:lumOff val="-1708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u="sng" kern="1200" dirty="0"/>
            <a:t>Résultats</a:t>
          </a:r>
        </a:p>
      </dsp:txBody>
      <dsp:txXfrm>
        <a:off x="8121712" y="0"/>
        <a:ext cx="1259612" cy="296035"/>
      </dsp:txXfrm>
    </dsp:sp>
    <dsp:sp modelId="{68A5BE87-EAF2-49EF-952A-CD7F08C830FF}">
      <dsp:nvSpPr>
        <dsp:cNvPr id="0" name=""/>
        <dsp:cNvSpPr/>
      </dsp:nvSpPr>
      <dsp:spPr>
        <a:xfrm>
          <a:off x="9050710" y="0"/>
          <a:ext cx="1572471" cy="296035"/>
        </a:xfrm>
        <a:prstGeom prst="chevron">
          <a:avLst/>
        </a:prstGeom>
        <a:solidFill>
          <a:schemeClr val="accent2">
            <a:hueOff val="9542895"/>
            <a:satOff val="11163"/>
            <a:lumOff val="-195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Perspectives</a:t>
          </a:r>
        </a:p>
      </dsp:txBody>
      <dsp:txXfrm>
        <a:off x="9198728" y="0"/>
        <a:ext cx="1276436" cy="296035"/>
      </dsp:txXfrm>
    </dsp:sp>
    <dsp:sp modelId="{F5ADE12B-77E1-4AF2-8F78-965A82C3B5E3}">
      <dsp:nvSpPr>
        <dsp:cNvPr id="0" name=""/>
        <dsp:cNvSpPr/>
      </dsp:nvSpPr>
      <dsp:spPr>
        <a:xfrm>
          <a:off x="10146617" y="0"/>
          <a:ext cx="2045382" cy="296035"/>
        </a:xfrm>
        <a:prstGeom prst="chevron">
          <a:avLst/>
        </a:prstGeom>
        <a:solidFill>
          <a:schemeClr val="accent2">
            <a:hueOff val="10735757"/>
            <a:satOff val="12558"/>
            <a:lumOff val="-2196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Autres activités</a:t>
          </a:r>
        </a:p>
      </dsp:txBody>
      <dsp:txXfrm>
        <a:off x="10294635" y="0"/>
        <a:ext cx="1749347" cy="2960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2FDE16-CB05-4937-AC8C-96F70F7FDAE7}">
      <dsp:nvSpPr>
        <dsp:cNvPr id="0" name=""/>
        <dsp:cNvSpPr/>
      </dsp:nvSpPr>
      <dsp:spPr>
        <a:xfrm>
          <a:off x="9072" y="0"/>
          <a:ext cx="1656171" cy="29603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Contexte</a:t>
          </a:r>
        </a:p>
      </dsp:txBody>
      <dsp:txXfrm>
        <a:off x="9072" y="0"/>
        <a:ext cx="1582162" cy="296035"/>
      </dsp:txXfrm>
    </dsp:sp>
    <dsp:sp modelId="{F15C47DC-E696-4BAE-A53D-7619F78D6199}">
      <dsp:nvSpPr>
        <dsp:cNvPr id="0" name=""/>
        <dsp:cNvSpPr/>
      </dsp:nvSpPr>
      <dsp:spPr>
        <a:xfrm>
          <a:off x="1041357" y="0"/>
          <a:ext cx="2095107" cy="296035"/>
        </a:xfrm>
        <a:prstGeom prst="chevron">
          <a:avLst/>
        </a:prstGeom>
        <a:solidFill>
          <a:schemeClr val="accent2">
            <a:hueOff val="1533680"/>
            <a:satOff val="1794"/>
            <a:lumOff val="-313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Terrain</a:t>
          </a:r>
        </a:p>
      </dsp:txBody>
      <dsp:txXfrm>
        <a:off x="1189375" y="0"/>
        <a:ext cx="1799072" cy="296035"/>
      </dsp:txXfrm>
    </dsp:sp>
    <dsp:sp modelId="{B2509D45-22E2-4C0A-9158-45183AC7EA33}">
      <dsp:nvSpPr>
        <dsp:cNvPr id="0" name=""/>
        <dsp:cNvSpPr/>
      </dsp:nvSpPr>
      <dsp:spPr>
        <a:xfrm>
          <a:off x="2512577" y="0"/>
          <a:ext cx="1335025" cy="296035"/>
        </a:xfrm>
        <a:prstGeom prst="chevron">
          <a:avLst/>
        </a:prstGeom>
        <a:solidFill>
          <a:schemeClr val="accent2">
            <a:hueOff val="3067359"/>
            <a:satOff val="3588"/>
            <a:lumOff val="-62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Théorie</a:t>
          </a:r>
        </a:p>
      </dsp:txBody>
      <dsp:txXfrm>
        <a:off x="2660595" y="0"/>
        <a:ext cx="1038990" cy="296035"/>
      </dsp:txXfrm>
    </dsp:sp>
    <dsp:sp modelId="{B6A834EA-98A6-4C18-BFDB-639B096F5625}">
      <dsp:nvSpPr>
        <dsp:cNvPr id="0" name=""/>
        <dsp:cNvSpPr/>
      </dsp:nvSpPr>
      <dsp:spPr>
        <a:xfrm>
          <a:off x="3223715" y="0"/>
          <a:ext cx="2653611" cy="296035"/>
        </a:xfrm>
        <a:prstGeom prst="chevron">
          <a:avLst/>
        </a:prstGeom>
        <a:solidFill>
          <a:schemeClr val="accent2">
            <a:hueOff val="4601039"/>
            <a:satOff val="5382"/>
            <a:lumOff val="-941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u="sng" kern="1200" dirty="0"/>
            <a:t>Méthodologie</a:t>
          </a:r>
        </a:p>
      </dsp:txBody>
      <dsp:txXfrm>
        <a:off x="3371733" y="0"/>
        <a:ext cx="2357576" cy="296035"/>
      </dsp:txXfrm>
    </dsp:sp>
    <dsp:sp modelId="{AE5106E6-8505-4090-8462-1C5CE90644D8}">
      <dsp:nvSpPr>
        <dsp:cNvPr id="0" name=""/>
        <dsp:cNvSpPr/>
      </dsp:nvSpPr>
      <dsp:spPr>
        <a:xfrm>
          <a:off x="5253439" y="0"/>
          <a:ext cx="2063289" cy="296035"/>
        </a:xfrm>
        <a:prstGeom prst="chevron">
          <a:avLst/>
        </a:prstGeom>
        <a:solidFill>
          <a:schemeClr val="accent2">
            <a:hueOff val="6134718"/>
            <a:satOff val="7176"/>
            <a:lumOff val="-125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Résultats</a:t>
          </a:r>
        </a:p>
      </dsp:txBody>
      <dsp:txXfrm>
        <a:off x="5401457" y="0"/>
        <a:ext cx="1767254" cy="296035"/>
      </dsp:txXfrm>
    </dsp:sp>
    <dsp:sp modelId="{A456D0AF-C2F3-4157-8223-A409E934801B}">
      <dsp:nvSpPr>
        <dsp:cNvPr id="0" name=""/>
        <dsp:cNvSpPr/>
      </dsp:nvSpPr>
      <dsp:spPr>
        <a:xfrm>
          <a:off x="6692841" y="0"/>
          <a:ext cx="2660412" cy="296035"/>
        </a:xfrm>
        <a:prstGeom prst="chevron">
          <a:avLst/>
        </a:prstGeom>
        <a:solidFill>
          <a:schemeClr val="accent2">
            <a:hueOff val="7668398"/>
            <a:satOff val="8970"/>
            <a:lumOff val="-156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Définition</a:t>
          </a:r>
        </a:p>
      </dsp:txBody>
      <dsp:txXfrm>
        <a:off x="6840859" y="0"/>
        <a:ext cx="2364377" cy="296035"/>
      </dsp:txXfrm>
    </dsp:sp>
    <dsp:sp modelId="{54B47C31-18BE-4987-B2C3-4B67BFE5DBAF}">
      <dsp:nvSpPr>
        <dsp:cNvPr id="0" name=""/>
        <dsp:cNvSpPr/>
      </dsp:nvSpPr>
      <dsp:spPr>
        <a:xfrm>
          <a:off x="8729366" y="0"/>
          <a:ext cx="2027759" cy="296035"/>
        </a:xfrm>
        <a:prstGeom prst="chevron">
          <a:avLst/>
        </a:prstGeom>
        <a:solidFill>
          <a:schemeClr val="accent2">
            <a:hueOff val="9202077"/>
            <a:satOff val="10764"/>
            <a:lumOff val="-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Littérature</a:t>
          </a:r>
        </a:p>
      </dsp:txBody>
      <dsp:txXfrm>
        <a:off x="8877384" y="0"/>
        <a:ext cx="1731724" cy="296035"/>
      </dsp:txXfrm>
    </dsp:sp>
    <dsp:sp modelId="{68A5BE87-EAF2-49EF-952A-CD7F08C830FF}">
      <dsp:nvSpPr>
        <dsp:cNvPr id="0" name=""/>
        <dsp:cNvSpPr/>
      </dsp:nvSpPr>
      <dsp:spPr>
        <a:xfrm>
          <a:off x="10133238" y="0"/>
          <a:ext cx="2049688" cy="296035"/>
        </a:xfrm>
        <a:prstGeom prst="chevron">
          <a:avLst/>
        </a:prstGeom>
        <a:solidFill>
          <a:schemeClr val="accent2">
            <a:hueOff val="10735757"/>
            <a:satOff val="12558"/>
            <a:lumOff val="-2196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Perspectives</a:t>
          </a:r>
        </a:p>
      </dsp:txBody>
      <dsp:txXfrm>
        <a:off x="10281256" y="0"/>
        <a:ext cx="1753653" cy="2960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EF45CC-CD31-4A44-BFF6-A87BC4147913}">
      <dsp:nvSpPr>
        <dsp:cNvPr id="0" name=""/>
        <dsp:cNvSpPr/>
      </dsp:nvSpPr>
      <dsp:spPr>
        <a:xfrm>
          <a:off x="0" y="107521"/>
          <a:ext cx="3791222" cy="672717"/>
        </a:xfrm>
        <a:prstGeom prst="rect">
          <a:avLst/>
        </a:prstGeom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Intrinsèque</a:t>
          </a:r>
        </a:p>
      </dsp:txBody>
      <dsp:txXfrm>
        <a:off x="0" y="107521"/>
        <a:ext cx="3791222" cy="672717"/>
      </dsp:txXfrm>
    </dsp:sp>
    <dsp:sp modelId="{D7794663-A020-4490-B8A7-9B8FBE0C6AA7}">
      <dsp:nvSpPr>
        <dsp:cNvPr id="0" name=""/>
        <dsp:cNvSpPr/>
      </dsp:nvSpPr>
      <dsp:spPr>
        <a:xfrm>
          <a:off x="0" y="833979"/>
          <a:ext cx="3791222" cy="1852346"/>
        </a:xfrm>
        <a:prstGeom prst="rect">
          <a:avLst/>
        </a:prstGeom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kern="1200" dirty="0"/>
            <a:t>Récit d’expérience audiovisuel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kern="1200" dirty="0"/>
            <a:t>Verbalisation in-situ</a:t>
          </a:r>
        </a:p>
      </dsp:txBody>
      <dsp:txXfrm>
        <a:off x="0" y="833979"/>
        <a:ext cx="3791222" cy="1852346"/>
      </dsp:txXfrm>
    </dsp:sp>
    <dsp:sp modelId="{C1B653C7-D6F5-4138-B720-5AFF26B9CAB8}">
      <dsp:nvSpPr>
        <dsp:cNvPr id="0" name=""/>
        <dsp:cNvSpPr/>
      </dsp:nvSpPr>
      <dsp:spPr>
        <a:xfrm>
          <a:off x="4335078" y="55484"/>
          <a:ext cx="3672936" cy="720000"/>
        </a:xfrm>
        <a:prstGeom prst="rect">
          <a:avLst/>
        </a:prstGeom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Extrinsèque</a:t>
          </a:r>
        </a:p>
      </dsp:txBody>
      <dsp:txXfrm>
        <a:off x="4335078" y="55484"/>
        <a:ext cx="3672936" cy="720000"/>
      </dsp:txXfrm>
    </dsp:sp>
    <dsp:sp modelId="{B20053E8-0A80-4BD1-B160-A45DAEEC694E}">
      <dsp:nvSpPr>
        <dsp:cNvPr id="0" name=""/>
        <dsp:cNvSpPr/>
      </dsp:nvSpPr>
      <dsp:spPr>
        <a:xfrm>
          <a:off x="4324998" y="827959"/>
          <a:ext cx="3696100" cy="1858366"/>
        </a:xfrm>
        <a:prstGeom prst="rect">
          <a:avLst/>
        </a:prstGeom>
        <a:noFill/>
        <a:ln w="952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kern="1200" dirty="0"/>
            <a:t>Enquête ethnographique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kern="1200" dirty="0"/>
            <a:t>Enregistrement audiovisuel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2400" kern="1200" dirty="0"/>
        </a:p>
      </dsp:txBody>
      <dsp:txXfrm>
        <a:off x="4324998" y="827959"/>
        <a:ext cx="3696100" cy="185836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AF0771-8645-43CE-B5EB-7CF799C026C6}">
      <dsp:nvSpPr>
        <dsp:cNvPr id="0" name=""/>
        <dsp:cNvSpPr/>
      </dsp:nvSpPr>
      <dsp:spPr>
        <a:xfrm>
          <a:off x="948217" y="536051"/>
          <a:ext cx="1733497" cy="173376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560D96-B948-41A9-8C73-ABC68B635745}">
      <dsp:nvSpPr>
        <dsp:cNvPr id="0" name=""/>
        <dsp:cNvSpPr/>
      </dsp:nvSpPr>
      <dsp:spPr>
        <a:xfrm>
          <a:off x="213342" y="1315789"/>
          <a:ext cx="2153517" cy="4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Retranscription</a:t>
          </a:r>
        </a:p>
      </dsp:txBody>
      <dsp:txXfrm>
        <a:off x="213342" y="1315789"/>
        <a:ext cx="2153517" cy="481520"/>
      </dsp:txXfrm>
    </dsp:sp>
    <dsp:sp modelId="{BAC1DCFB-F242-46E9-A833-5F8B129B48B5}">
      <dsp:nvSpPr>
        <dsp:cNvPr id="0" name=""/>
        <dsp:cNvSpPr/>
      </dsp:nvSpPr>
      <dsp:spPr>
        <a:xfrm>
          <a:off x="466744" y="1532225"/>
          <a:ext cx="1733497" cy="173376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hueOff val="5512446"/>
            <a:satOff val="10659"/>
            <a:lumOff val="-607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FE490-40BB-4177-88DE-4A106B87A501}">
      <dsp:nvSpPr>
        <dsp:cNvPr id="0" name=""/>
        <dsp:cNvSpPr/>
      </dsp:nvSpPr>
      <dsp:spPr>
        <a:xfrm>
          <a:off x="940512" y="2171618"/>
          <a:ext cx="1935741" cy="4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Catégorisation</a:t>
          </a:r>
        </a:p>
      </dsp:txBody>
      <dsp:txXfrm>
        <a:off x="940512" y="2171618"/>
        <a:ext cx="1935741" cy="481520"/>
      </dsp:txXfrm>
    </dsp:sp>
    <dsp:sp modelId="{AD6E024C-5F51-48C7-9E64-1EF4EF4F2E28}">
      <dsp:nvSpPr>
        <dsp:cNvPr id="0" name=""/>
        <dsp:cNvSpPr/>
      </dsp:nvSpPr>
      <dsp:spPr>
        <a:xfrm>
          <a:off x="1071596" y="2647609"/>
          <a:ext cx="1489342" cy="1489939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11024891"/>
            <a:satOff val="21318"/>
            <a:lumOff val="-1215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F11C68-9A33-4E9D-B621-53EC0C908F7D}">
      <dsp:nvSpPr>
        <dsp:cNvPr id="0" name=""/>
        <dsp:cNvSpPr/>
      </dsp:nvSpPr>
      <dsp:spPr>
        <a:xfrm>
          <a:off x="903006" y="3167305"/>
          <a:ext cx="1824570" cy="4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Profils</a:t>
          </a:r>
        </a:p>
      </dsp:txBody>
      <dsp:txXfrm>
        <a:off x="903006" y="3167305"/>
        <a:ext cx="1824570" cy="48152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2FDE16-CB05-4937-AC8C-96F70F7FDAE7}">
      <dsp:nvSpPr>
        <dsp:cNvPr id="0" name=""/>
        <dsp:cNvSpPr/>
      </dsp:nvSpPr>
      <dsp:spPr>
        <a:xfrm>
          <a:off x="9072" y="0"/>
          <a:ext cx="1656171" cy="29603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Contexte</a:t>
          </a:r>
        </a:p>
      </dsp:txBody>
      <dsp:txXfrm>
        <a:off x="9072" y="0"/>
        <a:ext cx="1582162" cy="296035"/>
      </dsp:txXfrm>
    </dsp:sp>
    <dsp:sp modelId="{F15C47DC-E696-4BAE-A53D-7619F78D6199}">
      <dsp:nvSpPr>
        <dsp:cNvPr id="0" name=""/>
        <dsp:cNvSpPr/>
      </dsp:nvSpPr>
      <dsp:spPr>
        <a:xfrm>
          <a:off x="1041357" y="0"/>
          <a:ext cx="2095107" cy="296035"/>
        </a:xfrm>
        <a:prstGeom prst="chevron">
          <a:avLst/>
        </a:prstGeom>
        <a:solidFill>
          <a:schemeClr val="accent2">
            <a:hueOff val="1533680"/>
            <a:satOff val="1794"/>
            <a:lumOff val="-313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Terrain</a:t>
          </a:r>
        </a:p>
      </dsp:txBody>
      <dsp:txXfrm>
        <a:off x="1189375" y="0"/>
        <a:ext cx="1799072" cy="296035"/>
      </dsp:txXfrm>
    </dsp:sp>
    <dsp:sp modelId="{B2509D45-22E2-4C0A-9158-45183AC7EA33}">
      <dsp:nvSpPr>
        <dsp:cNvPr id="0" name=""/>
        <dsp:cNvSpPr/>
      </dsp:nvSpPr>
      <dsp:spPr>
        <a:xfrm>
          <a:off x="2512577" y="0"/>
          <a:ext cx="1335025" cy="296035"/>
        </a:xfrm>
        <a:prstGeom prst="chevron">
          <a:avLst/>
        </a:prstGeom>
        <a:solidFill>
          <a:schemeClr val="accent2">
            <a:hueOff val="3067359"/>
            <a:satOff val="3588"/>
            <a:lumOff val="-62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Théorie</a:t>
          </a:r>
        </a:p>
      </dsp:txBody>
      <dsp:txXfrm>
        <a:off x="2660595" y="0"/>
        <a:ext cx="1038990" cy="296035"/>
      </dsp:txXfrm>
    </dsp:sp>
    <dsp:sp modelId="{B6A834EA-98A6-4C18-BFDB-639B096F5625}">
      <dsp:nvSpPr>
        <dsp:cNvPr id="0" name=""/>
        <dsp:cNvSpPr/>
      </dsp:nvSpPr>
      <dsp:spPr>
        <a:xfrm>
          <a:off x="3223715" y="0"/>
          <a:ext cx="2653611" cy="296035"/>
        </a:xfrm>
        <a:prstGeom prst="chevron">
          <a:avLst/>
        </a:prstGeom>
        <a:solidFill>
          <a:schemeClr val="accent2">
            <a:hueOff val="4601039"/>
            <a:satOff val="5382"/>
            <a:lumOff val="-941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u="sng" kern="1200" dirty="0"/>
            <a:t>Méthodologie</a:t>
          </a:r>
        </a:p>
      </dsp:txBody>
      <dsp:txXfrm>
        <a:off x="3371733" y="0"/>
        <a:ext cx="2357576" cy="296035"/>
      </dsp:txXfrm>
    </dsp:sp>
    <dsp:sp modelId="{AE5106E6-8505-4090-8462-1C5CE90644D8}">
      <dsp:nvSpPr>
        <dsp:cNvPr id="0" name=""/>
        <dsp:cNvSpPr/>
      </dsp:nvSpPr>
      <dsp:spPr>
        <a:xfrm>
          <a:off x="5253439" y="0"/>
          <a:ext cx="2063289" cy="296035"/>
        </a:xfrm>
        <a:prstGeom prst="chevron">
          <a:avLst/>
        </a:prstGeom>
        <a:solidFill>
          <a:schemeClr val="accent2">
            <a:hueOff val="6134718"/>
            <a:satOff val="7176"/>
            <a:lumOff val="-125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Résultats</a:t>
          </a:r>
        </a:p>
      </dsp:txBody>
      <dsp:txXfrm>
        <a:off x="5401457" y="0"/>
        <a:ext cx="1767254" cy="296035"/>
      </dsp:txXfrm>
    </dsp:sp>
    <dsp:sp modelId="{A456D0AF-C2F3-4157-8223-A409E934801B}">
      <dsp:nvSpPr>
        <dsp:cNvPr id="0" name=""/>
        <dsp:cNvSpPr/>
      </dsp:nvSpPr>
      <dsp:spPr>
        <a:xfrm>
          <a:off x="6692841" y="0"/>
          <a:ext cx="2660412" cy="296035"/>
        </a:xfrm>
        <a:prstGeom prst="chevron">
          <a:avLst/>
        </a:prstGeom>
        <a:solidFill>
          <a:schemeClr val="accent2">
            <a:hueOff val="7668398"/>
            <a:satOff val="8970"/>
            <a:lumOff val="-156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Définition</a:t>
          </a:r>
        </a:p>
      </dsp:txBody>
      <dsp:txXfrm>
        <a:off x="6840859" y="0"/>
        <a:ext cx="2364377" cy="296035"/>
      </dsp:txXfrm>
    </dsp:sp>
    <dsp:sp modelId="{54B47C31-18BE-4987-B2C3-4B67BFE5DBAF}">
      <dsp:nvSpPr>
        <dsp:cNvPr id="0" name=""/>
        <dsp:cNvSpPr/>
      </dsp:nvSpPr>
      <dsp:spPr>
        <a:xfrm>
          <a:off x="8729366" y="0"/>
          <a:ext cx="2027759" cy="296035"/>
        </a:xfrm>
        <a:prstGeom prst="chevron">
          <a:avLst/>
        </a:prstGeom>
        <a:solidFill>
          <a:schemeClr val="accent2">
            <a:hueOff val="9202077"/>
            <a:satOff val="10764"/>
            <a:lumOff val="-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Littérature</a:t>
          </a:r>
        </a:p>
      </dsp:txBody>
      <dsp:txXfrm>
        <a:off x="8877384" y="0"/>
        <a:ext cx="1731724" cy="296035"/>
      </dsp:txXfrm>
    </dsp:sp>
    <dsp:sp modelId="{68A5BE87-EAF2-49EF-952A-CD7F08C830FF}">
      <dsp:nvSpPr>
        <dsp:cNvPr id="0" name=""/>
        <dsp:cNvSpPr/>
      </dsp:nvSpPr>
      <dsp:spPr>
        <a:xfrm>
          <a:off x="10133238" y="0"/>
          <a:ext cx="2049688" cy="296035"/>
        </a:xfrm>
        <a:prstGeom prst="chevron">
          <a:avLst/>
        </a:prstGeom>
        <a:solidFill>
          <a:schemeClr val="accent2">
            <a:hueOff val="10735757"/>
            <a:satOff val="12558"/>
            <a:lumOff val="-2196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Perspectives</a:t>
          </a:r>
        </a:p>
      </dsp:txBody>
      <dsp:txXfrm>
        <a:off x="10281256" y="0"/>
        <a:ext cx="1753653" cy="29603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2FDE16-CB05-4937-AC8C-96F70F7FDAE7}">
      <dsp:nvSpPr>
        <dsp:cNvPr id="0" name=""/>
        <dsp:cNvSpPr/>
      </dsp:nvSpPr>
      <dsp:spPr>
        <a:xfrm>
          <a:off x="9072" y="0"/>
          <a:ext cx="1656171" cy="29603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Contexte</a:t>
          </a:r>
        </a:p>
      </dsp:txBody>
      <dsp:txXfrm>
        <a:off x="9072" y="0"/>
        <a:ext cx="1582162" cy="296035"/>
      </dsp:txXfrm>
    </dsp:sp>
    <dsp:sp modelId="{F15C47DC-E696-4BAE-A53D-7619F78D6199}">
      <dsp:nvSpPr>
        <dsp:cNvPr id="0" name=""/>
        <dsp:cNvSpPr/>
      </dsp:nvSpPr>
      <dsp:spPr>
        <a:xfrm>
          <a:off x="1041357" y="0"/>
          <a:ext cx="2095107" cy="296035"/>
        </a:xfrm>
        <a:prstGeom prst="chevron">
          <a:avLst/>
        </a:prstGeom>
        <a:solidFill>
          <a:schemeClr val="accent2">
            <a:hueOff val="1533680"/>
            <a:satOff val="1794"/>
            <a:lumOff val="-313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Terrain</a:t>
          </a:r>
        </a:p>
      </dsp:txBody>
      <dsp:txXfrm>
        <a:off x="1189375" y="0"/>
        <a:ext cx="1799072" cy="296035"/>
      </dsp:txXfrm>
    </dsp:sp>
    <dsp:sp modelId="{B2509D45-22E2-4C0A-9158-45183AC7EA33}">
      <dsp:nvSpPr>
        <dsp:cNvPr id="0" name=""/>
        <dsp:cNvSpPr/>
      </dsp:nvSpPr>
      <dsp:spPr>
        <a:xfrm>
          <a:off x="2512577" y="0"/>
          <a:ext cx="1335025" cy="296035"/>
        </a:xfrm>
        <a:prstGeom prst="chevron">
          <a:avLst/>
        </a:prstGeom>
        <a:solidFill>
          <a:schemeClr val="accent2">
            <a:hueOff val="3067359"/>
            <a:satOff val="3588"/>
            <a:lumOff val="-62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Théorie</a:t>
          </a:r>
        </a:p>
      </dsp:txBody>
      <dsp:txXfrm>
        <a:off x="2660595" y="0"/>
        <a:ext cx="1038990" cy="296035"/>
      </dsp:txXfrm>
    </dsp:sp>
    <dsp:sp modelId="{B6A834EA-98A6-4C18-BFDB-639B096F5625}">
      <dsp:nvSpPr>
        <dsp:cNvPr id="0" name=""/>
        <dsp:cNvSpPr/>
      </dsp:nvSpPr>
      <dsp:spPr>
        <a:xfrm>
          <a:off x="3223715" y="0"/>
          <a:ext cx="2653611" cy="296035"/>
        </a:xfrm>
        <a:prstGeom prst="chevron">
          <a:avLst/>
        </a:prstGeom>
        <a:solidFill>
          <a:schemeClr val="accent2">
            <a:hueOff val="4601039"/>
            <a:satOff val="5382"/>
            <a:lumOff val="-941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Méthodologie</a:t>
          </a:r>
        </a:p>
      </dsp:txBody>
      <dsp:txXfrm>
        <a:off x="3371733" y="0"/>
        <a:ext cx="2357576" cy="296035"/>
      </dsp:txXfrm>
    </dsp:sp>
    <dsp:sp modelId="{AE5106E6-8505-4090-8462-1C5CE90644D8}">
      <dsp:nvSpPr>
        <dsp:cNvPr id="0" name=""/>
        <dsp:cNvSpPr/>
      </dsp:nvSpPr>
      <dsp:spPr>
        <a:xfrm>
          <a:off x="5253439" y="0"/>
          <a:ext cx="2063289" cy="296035"/>
        </a:xfrm>
        <a:prstGeom prst="chevron">
          <a:avLst/>
        </a:prstGeom>
        <a:solidFill>
          <a:schemeClr val="accent2">
            <a:hueOff val="6134718"/>
            <a:satOff val="7176"/>
            <a:lumOff val="-125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u="sng" kern="1200" dirty="0"/>
            <a:t>Résultats</a:t>
          </a:r>
        </a:p>
      </dsp:txBody>
      <dsp:txXfrm>
        <a:off x="5401457" y="0"/>
        <a:ext cx="1767254" cy="296035"/>
      </dsp:txXfrm>
    </dsp:sp>
    <dsp:sp modelId="{A456D0AF-C2F3-4157-8223-A409E934801B}">
      <dsp:nvSpPr>
        <dsp:cNvPr id="0" name=""/>
        <dsp:cNvSpPr/>
      </dsp:nvSpPr>
      <dsp:spPr>
        <a:xfrm>
          <a:off x="6692841" y="0"/>
          <a:ext cx="2660412" cy="296035"/>
        </a:xfrm>
        <a:prstGeom prst="chevron">
          <a:avLst/>
        </a:prstGeom>
        <a:solidFill>
          <a:schemeClr val="accent2">
            <a:hueOff val="7668398"/>
            <a:satOff val="8970"/>
            <a:lumOff val="-156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Définition</a:t>
          </a:r>
        </a:p>
      </dsp:txBody>
      <dsp:txXfrm>
        <a:off x="6840859" y="0"/>
        <a:ext cx="2364377" cy="296035"/>
      </dsp:txXfrm>
    </dsp:sp>
    <dsp:sp modelId="{54B47C31-18BE-4987-B2C3-4B67BFE5DBAF}">
      <dsp:nvSpPr>
        <dsp:cNvPr id="0" name=""/>
        <dsp:cNvSpPr/>
      </dsp:nvSpPr>
      <dsp:spPr>
        <a:xfrm>
          <a:off x="8729366" y="0"/>
          <a:ext cx="2027759" cy="296035"/>
        </a:xfrm>
        <a:prstGeom prst="chevron">
          <a:avLst/>
        </a:prstGeom>
        <a:solidFill>
          <a:schemeClr val="accent2">
            <a:hueOff val="9202077"/>
            <a:satOff val="10764"/>
            <a:lumOff val="-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Littérature</a:t>
          </a:r>
        </a:p>
      </dsp:txBody>
      <dsp:txXfrm>
        <a:off x="8877384" y="0"/>
        <a:ext cx="1731724" cy="296035"/>
      </dsp:txXfrm>
    </dsp:sp>
    <dsp:sp modelId="{68A5BE87-EAF2-49EF-952A-CD7F08C830FF}">
      <dsp:nvSpPr>
        <dsp:cNvPr id="0" name=""/>
        <dsp:cNvSpPr/>
      </dsp:nvSpPr>
      <dsp:spPr>
        <a:xfrm>
          <a:off x="10133238" y="0"/>
          <a:ext cx="2049688" cy="296035"/>
        </a:xfrm>
        <a:prstGeom prst="chevron">
          <a:avLst/>
        </a:prstGeom>
        <a:solidFill>
          <a:schemeClr val="accent2">
            <a:hueOff val="10735757"/>
            <a:satOff val="12558"/>
            <a:lumOff val="-2196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Perspectives</a:t>
          </a:r>
        </a:p>
      </dsp:txBody>
      <dsp:txXfrm>
        <a:off x="10281256" y="0"/>
        <a:ext cx="1753653" cy="29603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2FDE16-CB05-4937-AC8C-96F70F7FDAE7}">
      <dsp:nvSpPr>
        <dsp:cNvPr id="0" name=""/>
        <dsp:cNvSpPr/>
      </dsp:nvSpPr>
      <dsp:spPr>
        <a:xfrm>
          <a:off x="9072" y="0"/>
          <a:ext cx="1656171" cy="29603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Contexte</a:t>
          </a:r>
        </a:p>
      </dsp:txBody>
      <dsp:txXfrm>
        <a:off x="9072" y="0"/>
        <a:ext cx="1582162" cy="296035"/>
      </dsp:txXfrm>
    </dsp:sp>
    <dsp:sp modelId="{F15C47DC-E696-4BAE-A53D-7619F78D6199}">
      <dsp:nvSpPr>
        <dsp:cNvPr id="0" name=""/>
        <dsp:cNvSpPr/>
      </dsp:nvSpPr>
      <dsp:spPr>
        <a:xfrm>
          <a:off x="1041357" y="0"/>
          <a:ext cx="2095107" cy="296035"/>
        </a:xfrm>
        <a:prstGeom prst="chevron">
          <a:avLst/>
        </a:prstGeom>
        <a:solidFill>
          <a:schemeClr val="accent2">
            <a:hueOff val="1533680"/>
            <a:satOff val="1794"/>
            <a:lumOff val="-313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Terrain</a:t>
          </a:r>
        </a:p>
      </dsp:txBody>
      <dsp:txXfrm>
        <a:off x="1189375" y="0"/>
        <a:ext cx="1799072" cy="296035"/>
      </dsp:txXfrm>
    </dsp:sp>
    <dsp:sp modelId="{B2509D45-22E2-4C0A-9158-45183AC7EA33}">
      <dsp:nvSpPr>
        <dsp:cNvPr id="0" name=""/>
        <dsp:cNvSpPr/>
      </dsp:nvSpPr>
      <dsp:spPr>
        <a:xfrm>
          <a:off x="2512577" y="0"/>
          <a:ext cx="1335025" cy="296035"/>
        </a:xfrm>
        <a:prstGeom prst="chevron">
          <a:avLst/>
        </a:prstGeom>
        <a:solidFill>
          <a:schemeClr val="accent2">
            <a:hueOff val="3067359"/>
            <a:satOff val="3588"/>
            <a:lumOff val="-62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Théorie</a:t>
          </a:r>
        </a:p>
      </dsp:txBody>
      <dsp:txXfrm>
        <a:off x="2660595" y="0"/>
        <a:ext cx="1038990" cy="296035"/>
      </dsp:txXfrm>
    </dsp:sp>
    <dsp:sp modelId="{B6A834EA-98A6-4C18-BFDB-639B096F5625}">
      <dsp:nvSpPr>
        <dsp:cNvPr id="0" name=""/>
        <dsp:cNvSpPr/>
      </dsp:nvSpPr>
      <dsp:spPr>
        <a:xfrm>
          <a:off x="3223715" y="0"/>
          <a:ext cx="2653611" cy="296035"/>
        </a:xfrm>
        <a:prstGeom prst="chevron">
          <a:avLst/>
        </a:prstGeom>
        <a:solidFill>
          <a:schemeClr val="accent2">
            <a:hueOff val="4601039"/>
            <a:satOff val="5382"/>
            <a:lumOff val="-941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0" u="none" kern="1200" dirty="0"/>
            <a:t>Méthodologie</a:t>
          </a:r>
        </a:p>
      </dsp:txBody>
      <dsp:txXfrm>
        <a:off x="3371733" y="0"/>
        <a:ext cx="2357576" cy="296035"/>
      </dsp:txXfrm>
    </dsp:sp>
    <dsp:sp modelId="{AE5106E6-8505-4090-8462-1C5CE90644D8}">
      <dsp:nvSpPr>
        <dsp:cNvPr id="0" name=""/>
        <dsp:cNvSpPr/>
      </dsp:nvSpPr>
      <dsp:spPr>
        <a:xfrm>
          <a:off x="5253439" y="0"/>
          <a:ext cx="2063289" cy="296035"/>
        </a:xfrm>
        <a:prstGeom prst="chevron">
          <a:avLst/>
        </a:prstGeom>
        <a:solidFill>
          <a:schemeClr val="accent2">
            <a:hueOff val="6134718"/>
            <a:satOff val="7176"/>
            <a:lumOff val="-125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u="sng" kern="1200" dirty="0"/>
            <a:t>Résultats</a:t>
          </a:r>
        </a:p>
      </dsp:txBody>
      <dsp:txXfrm>
        <a:off x="5401457" y="0"/>
        <a:ext cx="1767254" cy="296035"/>
      </dsp:txXfrm>
    </dsp:sp>
    <dsp:sp modelId="{A456D0AF-C2F3-4157-8223-A409E934801B}">
      <dsp:nvSpPr>
        <dsp:cNvPr id="0" name=""/>
        <dsp:cNvSpPr/>
      </dsp:nvSpPr>
      <dsp:spPr>
        <a:xfrm>
          <a:off x="6692841" y="0"/>
          <a:ext cx="2660412" cy="296035"/>
        </a:xfrm>
        <a:prstGeom prst="chevron">
          <a:avLst/>
        </a:prstGeom>
        <a:solidFill>
          <a:schemeClr val="accent2">
            <a:hueOff val="7668398"/>
            <a:satOff val="8970"/>
            <a:lumOff val="-156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Définition</a:t>
          </a:r>
        </a:p>
      </dsp:txBody>
      <dsp:txXfrm>
        <a:off x="6840859" y="0"/>
        <a:ext cx="2364377" cy="296035"/>
      </dsp:txXfrm>
    </dsp:sp>
    <dsp:sp modelId="{54B47C31-18BE-4987-B2C3-4B67BFE5DBAF}">
      <dsp:nvSpPr>
        <dsp:cNvPr id="0" name=""/>
        <dsp:cNvSpPr/>
      </dsp:nvSpPr>
      <dsp:spPr>
        <a:xfrm>
          <a:off x="8729366" y="0"/>
          <a:ext cx="2027759" cy="296035"/>
        </a:xfrm>
        <a:prstGeom prst="chevron">
          <a:avLst/>
        </a:prstGeom>
        <a:solidFill>
          <a:schemeClr val="accent2">
            <a:hueOff val="9202077"/>
            <a:satOff val="10764"/>
            <a:lumOff val="-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Littérature</a:t>
          </a:r>
        </a:p>
      </dsp:txBody>
      <dsp:txXfrm>
        <a:off x="8877384" y="0"/>
        <a:ext cx="1731724" cy="296035"/>
      </dsp:txXfrm>
    </dsp:sp>
    <dsp:sp modelId="{68A5BE87-EAF2-49EF-952A-CD7F08C830FF}">
      <dsp:nvSpPr>
        <dsp:cNvPr id="0" name=""/>
        <dsp:cNvSpPr/>
      </dsp:nvSpPr>
      <dsp:spPr>
        <a:xfrm>
          <a:off x="10133238" y="0"/>
          <a:ext cx="2049688" cy="296035"/>
        </a:xfrm>
        <a:prstGeom prst="chevron">
          <a:avLst/>
        </a:prstGeom>
        <a:solidFill>
          <a:schemeClr val="accent2">
            <a:hueOff val="10735757"/>
            <a:satOff val="12558"/>
            <a:lumOff val="-2196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Perspectives</a:t>
          </a:r>
        </a:p>
      </dsp:txBody>
      <dsp:txXfrm>
        <a:off x="10281256" y="0"/>
        <a:ext cx="1753653" cy="296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0.81929</cdr:x>
      <cdr:y>0.94309</cdr:y>
    </cdr:from>
    <cdr:to>
      <cdr:x>1</cdr:x>
      <cdr:y>1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0FE27F69-5C8B-BE3D-976F-A29BBB398EE8}"/>
            </a:ext>
          </a:extLst>
        </cdr:cNvPr>
        <cdr:cNvSpPr txBox="1"/>
      </cdr:nvSpPr>
      <cdr:spPr>
        <a:xfrm xmlns:a="http://schemas.openxmlformats.org/drawingml/2006/main">
          <a:off x="6151578" y="5714083"/>
          <a:ext cx="1356847" cy="3448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 b="1" dirty="0"/>
            <a:t>Weber, 1965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0.76019</cdr:x>
      <cdr:y>0</cdr:y>
    </cdr:from>
    <cdr:to>
      <cdr:x>0.98636</cdr:x>
      <cdr:y>0.4433</cdr:y>
    </cdr:to>
    <cdr:pic>
      <cdr:nvPicPr>
        <cdr:cNvPr id="3" name="Image 2" descr="Une image contenant croquis, dessin, Dessin d’enfant, conception&#10;&#10;Description générée automatiquement">
          <a:extLst xmlns:a="http://schemas.openxmlformats.org/drawingml/2006/main">
            <a:ext uri="{FF2B5EF4-FFF2-40B4-BE49-F238E27FC236}">
              <a16:creationId xmlns:a16="http://schemas.microsoft.com/office/drawing/2014/main" id="{004CB9FF-82AA-691E-24A3-063005CAFAAD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8863210" y="-707666"/>
          <a:ext cx="2637026" cy="2439158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FA90D-4418-46EF-9072-B3239A0F9F74}" type="datetimeFigureOut">
              <a:rPr lang="fr-FR" smtClean="0"/>
              <a:t>21/10/2024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F1AE8-2D99-4905-98C0-AC187313CE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6509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F1AE8-2D99-4905-98C0-AC187313CEF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1075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Elève</a:t>
            </a:r>
            <a:r>
              <a:rPr lang="fr-FR" dirty="0"/>
              <a:t> pied nu</a:t>
            </a:r>
          </a:p>
          <a:p>
            <a:r>
              <a:rPr lang="fr-FR" dirty="0"/>
              <a:t>Le changement de terrain va augmenter les interactions des élèves avec la nature. Des éléments naturels sont déjà perçu dans la 1</a:t>
            </a:r>
            <a:r>
              <a:rPr lang="fr-FR" baseline="30000" dirty="0"/>
              <a:t>ère</a:t>
            </a:r>
            <a:r>
              <a:rPr lang="fr-FR" dirty="0"/>
              <a:t> partie, mais augmentent lors du changement de terrain. </a:t>
            </a:r>
          </a:p>
          <a:p>
            <a:r>
              <a:rPr lang="fr-F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« ça c’est une littorine ; fais pas ça tu vas lui faire mal ; au moment de la </a:t>
            </a:r>
            <a:r>
              <a:rPr lang="fr-FR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repoduction</a:t>
            </a:r>
            <a:r>
              <a:rPr lang="fr-F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c’est trop beau »</a:t>
            </a:r>
          </a:p>
          <a:p>
            <a:r>
              <a:rPr lang="fr-FR" sz="1800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12 verbalisations, 3 positives, le reste neutre 8 interaction corporelles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F1AE8-2D99-4905-98C0-AC187313CEF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0887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F1AE8-2D99-4905-98C0-AC187313CEF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3075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F1AE8-2D99-4905-98C0-AC187313CEF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5512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F1AE8-2D99-4905-98C0-AC187313CEF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58961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F1AE8-2D99-4905-98C0-AC187313CEF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893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F1AE8-2D99-4905-98C0-AC187313CEFA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651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F1AE8-2D99-4905-98C0-AC187313CEF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6550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F1AE8-2D99-4905-98C0-AC187313CEF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5488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Une com’ à l’ACAPS et à Barcelone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F1AE8-2D99-4905-98C0-AC187313CEFA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5903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EDD -&gt; EPS -&gt; Littérature -&gt; définition AME</a:t>
            </a:r>
          </a:p>
          <a:p>
            <a:r>
              <a:rPr lang="fr-FR" dirty="0"/>
              <a:t>AME : Élève gestionnaire d’une parcelle du littoral. Rencontre les différents acteurs (Asso d’usager, de défense de l’environnement, pécheurs, municipalités, député, … 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Dispositif FR mais avec des ancrages qui se retrouvent ailleurs (</a:t>
            </a:r>
            <a:r>
              <a:rPr lang="fr-FR" dirty="0" err="1"/>
              <a:t>escola</a:t>
            </a:r>
            <a:r>
              <a:rPr lang="fr-FR" dirty="0"/>
              <a:t> </a:t>
            </a:r>
            <a:r>
              <a:rPr lang="fr-FR" dirty="0" err="1"/>
              <a:t>azula</a:t>
            </a:r>
            <a:r>
              <a:rPr lang="fr-FR" dirty="0"/>
              <a:t> Portugal, </a:t>
            </a:r>
            <a:r>
              <a:rPr lang="fr-FR" dirty="0" err="1"/>
              <a:t>forest</a:t>
            </a:r>
            <a:r>
              <a:rPr lang="fr-FR" dirty="0"/>
              <a:t> </a:t>
            </a:r>
            <a:r>
              <a:rPr lang="fr-FR" dirty="0" err="1"/>
              <a:t>school</a:t>
            </a:r>
            <a:r>
              <a:rPr lang="fr-FR" dirty="0"/>
              <a:t> scandinave, …) </a:t>
            </a:r>
          </a:p>
          <a:p>
            <a:r>
              <a:rPr lang="fr-FR" dirty="0"/>
              <a:t>1</a:t>
            </a:r>
            <a:r>
              <a:rPr lang="fr-FR" baseline="30000" dirty="0"/>
              <a:t>ère</a:t>
            </a:r>
            <a:r>
              <a:rPr lang="fr-FR" dirty="0"/>
              <a:t> étude exploratoire réalisé par des étudiants de master MEEF qui montre que 80% des AME en bretagne piloté par des enseignants d’EPS. Ici, une AME du littoral breton avec une classe de 6e accompagné des 5/4/3</a:t>
            </a:r>
            <a:r>
              <a:rPr lang="fr-FR" baseline="30000" dirty="0"/>
              <a:t>e</a:t>
            </a:r>
            <a:r>
              <a:rPr lang="fr-FR" dirty="0"/>
              <a:t> ambassadeurs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F1AE8-2D99-4905-98C0-AC187313CEF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6126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10 minutes d’une sortie sur l’AME. </a:t>
            </a:r>
          </a:p>
          <a:p>
            <a:r>
              <a:rPr lang="fr-FR" dirty="0"/>
              <a:t>Objectif : chercher des crustacés, les prendre en photo pour réaliser l’identification en classe </a:t>
            </a:r>
          </a:p>
          <a:p>
            <a:r>
              <a:rPr lang="fr-FR" dirty="0"/>
              <a:t>MATHS SVT ALLEMANDS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F1AE8-2D99-4905-98C0-AC187313CEF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3872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Élèves pieds nu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F1AE8-2D99-4905-98C0-AC187313CEF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038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Définir l’expérience dans cette diapositive</a:t>
            </a:r>
          </a:p>
          <a:p>
            <a:r>
              <a:rPr lang="fr-FR" dirty="0" err="1"/>
              <a:t>Enaction</a:t>
            </a:r>
            <a:r>
              <a:rPr lang="fr-FR" dirty="0"/>
              <a:t> : activité situé</a:t>
            </a:r>
          </a:p>
          <a:p>
            <a:r>
              <a:rPr lang="fr-FR" dirty="0"/>
              <a:t>Conscience </a:t>
            </a:r>
            <a:r>
              <a:rPr lang="fr-FR" dirty="0" err="1"/>
              <a:t>pré-rélfexive</a:t>
            </a:r>
            <a:r>
              <a:rPr lang="fr-FR" dirty="0"/>
              <a:t> resituer </a:t>
            </a:r>
          </a:p>
          <a:p>
            <a:r>
              <a:rPr lang="fr-FR" dirty="0"/>
              <a:t>Activité signes : analyser</a:t>
            </a:r>
          </a:p>
          <a:p>
            <a:r>
              <a:rPr lang="fr-FR" dirty="0"/>
              <a:t>Multiplicité des </a:t>
            </a:r>
            <a:r>
              <a:rPr lang="fr-FR" dirty="0" err="1"/>
              <a:t>contraitnes</a:t>
            </a:r>
            <a:r>
              <a:rPr lang="fr-FR" dirty="0"/>
              <a:t> : invisibles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F1AE8-2D99-4905-98C0-AC187313CEF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2308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F1AE8-2D99-4905-98C0-AC187313CEF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6773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Un chapitre + Penser l’expérience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F1AE8-2D99-4905-98C0-AC187313CEF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4208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Prise de parole majoritairement HS</a:t>
            </a:r>
          </a:p>
          <a:p>
            <a:r>
              <a:rPr lang="fr-FR" dirty="0"/>
              <a:t>Il évoque la nature seulement en réaction en un commentaire de son camarde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F1AE8-2D99-4905-98C0-AC187313CEF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686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« Ah mais dégueu ; J’aime pas les crabes ; C’est dégoutant ;  beurk ça bouge ; Oh il est tellement beau [A propos d’un coquillage] ; </a:t>
            </a:r>
            <a:r>
              <a:rPr lang="fr-F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Ça fait trop du bien l’eau elle est trop bonne »</a:t>
            </a:r>
          </a:p>
          <a:p>
            <a:r>
              <a:rPr lang="fr-FR" dirty="0"/>
              <a:t> 12 verbalisations : 2 HS, 10 dedans . 3 positives 3 Neutre, 6 négatives Courtes et involontaire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F1AE8-2D99-4905-98C0-AC187313CEF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7683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675640"/>
            <a:ext cx="12192000" cy="7112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fr-FR" sz="2400"/>
          </a:p>
        </p:txBody>
      </p:sp>
      <p:sp>
        <p:nvSpPr>
          <p:cNvPr id="7" name="Rectangle 6"/>
          <p:cNvSpPr/>
          <p:nvPr userDrawn="1"/>
        </p:nvSpPr>
        <p:spPr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fr-FR" sz="24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-12192" y="6053328"/>
            <a:ext cx="600659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fr-FR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6096000" y="6044184"/>
            <a:ext cx="6096000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fr-FR" sz="1600" dirty="0">
              <a:solidFill>
                <a:srgbClr val="FFFFFF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03200" y="6070600"/>
            <a:ext cx="5588000" cy="685800"/>
          </a:xfrm>
        </p:spPr>
        <p:txBody>
          <a:bodyPr anchor="ctr">
            <a:normAutofit/>
          </a:bodyPr>
          <a:lstStyle>
            <a:lvl1pPr marL="0" indent="0" algn="l" eaLnBrk="1" latinLnBrk="0" hangingPunct="1">
              <a:buNone/>
              <a:defRPr kumimoji="0" lang="fr-FR" sz="1867">
                <a:solidFill>
                  <a:srgbClr val="FFFFFF"/>
                </a:solidFill>
              </a:defRPr>
            </a:lvl1pPr>
            <a:lvl2pPr marL="609585" indent="0" algn="ctr" eaLnBrk="1" latinLnBrk="0" hangingPunct="1">
              <a:buNone/>
            </a:lvl2pPr>
            <a:lvl3pPr marL="1219170" indent="0" algn="ctr" eaLnBrk="1" latinLnBrk="0" hangingPunct="1">
              <a:buNone/>
            </a:lvl3pPr>
            <a:lvl4pPr marL="1828754" indent="0" algn="ctr" eaLnBrk="1" latinLnBrk="0" hangingPunct="1">
              <a:buNone/>
            </a:lvl4pPr>
            <a:lvl5pPr marL="2438339" indent="0" algn="ctr" eaLnBrk="1" latinLnBrk="0" hangingPunct="1">
              <a:buNone/>
            </a:lvl5pPr>
            <a:lvl6pPr marL="3047924" indent="0" algn="ctr" eaLnBrk="1" latinLnBrk="0" hangingPunct="1">
              <a:buNone/>
            </a:lvl6pPr>
            <a:lvl7pPr marL="3657509" indent="0" algn="ctr" eaLnBrk="1" latinLnBrk="0" hangingPunct="1">
              <a:buNone/>
            </a:lvl7pPr>
            <a:lvl8pPr marL="4267093" indent="0" algn="ctr" eaLnBrk="1" latinLnBrk="0" hangingPunct="1">
              <a:buNone/>
            </a:lvl8pPr>
            <a:lvl9pPr marL="4876678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00" y="6070600"/>
            <a:ext cx="1625600" cy="6858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 eaLnBrk="1" latinLnBrk="0" hangingPunct="1">
              <a:defRPr kumimoji="0" lang="fr-FR" sz="1067">
                <a:solidFill>
                  <a:srgbClr val="FFFFFF"/>
                </a:solidFill>
              </a:defRPr>
            </a:lvl1pPr>
            <a:extLst/>
          </a:lstStyle>
          <a:p>
            <a:fld id="{DFED5894-7125-414A-9DE3-B25454FC7733}" type="datetime1">
              <a:rPr lang="fr-FR" smtClean="0"/>
              <a:t>21/10/2024</a:t>
            </a:fld>
            <a:endParaRPr lang="fr-FR"/>
          </a:p>
        </p:txBody>
      </p:sp>
      <p:sp>
        <p:nvSpPr>
          <p:cNvPr id="13" name="Title Placeholder 21"/>
          <p:cNvSpPr>
            <a:spLocks noGrp="1"/>
          </p:cNvSpPr>
          <p:nvPr>
            <p:ph type="title"/>
          </p:nvPr>
        </p:nvSpPr>
        <p:spPr>
          <a:xfrm>
            <a:off x="4673600" y="1397000"/>
            <a:ext cx="7112000" cy="3860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eaLnBrk="1" latinLnBrk="0" hangingPunct="1"/>
            <a:r>
              <a:rPr kumimoji="0" lang="fr-FR"/>
              <a:t>Modifiez le style du titre</a:t>
            </a:r>
            <a:endParaRPr kumimoji="0" lang="en-US" dirty="0"/>
          </a:p>
        </p:txBody>
      </p:sp>
      <p:pic>
        <p:nvPicPr>
          <p:cNvPr id="2" name="Image 1" descr="Logo-VIPS2-cercle-Blanc-1000x600-couleur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5800"/>
            <a:ext cx="4572000" cy="2743200"/>
          </a:xfrm>
          <a:prstGeom prst="rect">
            <a:avLst/>
          </a:prstGeom>
        </p:spPr>
      </p:pic>
      <p:sp>
        <p:nvSpPr>
          <p:cNvPr id="18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6096001" y="6070600"/>
            <a:ext cx="4063999" cy="711200"/>
          </a:xfrm>
          <a:prstGeom prst="rect">
            <a:avLst/>
          </a:prstGeom>
        </p:spPr>
        <p:txBody>
          <a:bodyPr anchor="ctr"/>
          <a:lstStyle>
            <a:lvl1pPr algn="r">
              <a:defRPr sz="1333">
                <a:solidFill>
                  <a:srgbClr val="FFFFFF"/>
                </a:solidFill>
              </a:defRPr>
            </a:lvl1pPr>
            <a:extLst/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6625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812800" y="584200"/>
            <a:ext cx="10871200" cy="833120"/>
          </a:xfrm>
        </p:spPr>
        <p:txBody>
          <a:bodyPr anchor="ctr"/>
          <a:lstStyle/>
          <a:p>
            <a:pPr eaLnBrk="1" latinLnBrk="0" hangingPunct="1"/>
            <a:r>
              <a:rPr lang="fr-FR"/>
              <a:t>Modifiez le style du titre</a:t>
            </a:r>
            <a:endParaRPr dirty="0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0FCB6-1D9B-43B2-ABE1-AC1328FC967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871200" cy="43688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dirty="0"/>
          </a:p>
        </p:txBody>
      </p:sp>
      <p:sp>
        <p:nvSpPr>
          <p:cNvPr id="8" name="Date Placeholder 11"/>
          <p:cNvSpPr>
            <a:spLocks noGrp="1"/>
          </p:cNvSpPr>
          <p:nvPr>
            <p:ph type="dt" sz="half" idx="2"/>
          </p:nvPr>
        </p:nvSpPr>
        <p:spPr>
          <a:xfrm>
            <a:off x="10261600" y="6273800"/>
            <a:ext cx="1219200" cy="304800"/>
          </a:xfrm>
          <a:prstGeom prst="rect">
            <a:avLst/>
          </a:prstGeom>
        </p:spPr>
        <p:txBody>
          <a:bodyPr anchor="ctr"/>
          <a:lstStyle>
            <a:lvl1pPr algn="r">
              <a:defRPr sz="1067">
                <a:solidFill>
                  <a:srgbClr val="FFFFFF"/>
                </a:solidFill>
              </a:defRPr>
            </a:lvl1pPr>
            <a:extLst/>
          </a:lstStyle>
          <a:p>
            <a:fld id="{2BE6172A-D9B0-453B-8A0A-1231842AA497}" type="datetime1">
              <a:rPr lang="fr-FR" smtClean="0"/>
              <a:t>21/10/2024</a:t>
            </a:fld>
            <a:endParaRPr lang="fr-FR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609601" y="6273800"/>
            <a:ext cx="9651999" cy="304800"/>
          </a:xfrm>
          <a:prstGeom prst="rect">
            <a:avLst/>
          </a:prstGeom>
        </p:spPr>
        <p:txBody>
          <a:bodyPr anchor="ctr"/>
          <a:lstStyle>
            <a:lvl1pPr algn="r">
              <a:defRPr sz="1333">
                <a:solidFill>
                  <a:srgbClr val="FFFFFF"/>
                </a:solidFill>
              </a:defRPr>
            </a:lvl1pPr>
            <a:extLst/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7597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Bandeau-powerpoint-Haut-diapositive-logo-VIP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988"/>
            <a:ext cx="12192000" cy="89408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1"/>
            <a:ext cx="9497484" cy="1673225"/>
          </a:xfrm>
        </p:spPr>
        <p:txBody>
          <a:bodyPr anchor="t"/>
          <a:lstStyle>
            <a:lvl1pPr eaLnBrk="1" latinLnBrk="0" hangingPunct="1">
              <a:buNone/>
              <a:defRPr kumimoji="0" lang="fr-FR" sz="3733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0" lang="fr-FR" sz="24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0" lang="fr-FR" sz="2133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0" lang="fr-FR" sz="1867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0" lang="fr-FR" sz="1867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fr-FR" sz="240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fr-FR" sz="2400"/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fr-FR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 eaLnBrk="1" latinLnBrk="0" hangingPunct="1">
              <a:buNone/>
              <a:defRPr kumimoji="0" lang="fr-FR" sz="5867" b="0" cap="none" baseline="0">
                <a:solidFill>
                  <a:srgbClr val="FFFFFF"/>
                </a:solidFill>
              </a:defRPr>
            </a:lvl1pPr>
            <a:extLst/>
          </a:lstStyle>
          <a:p>
            <a:r>
              <a:rPr kumimoji="0" lang="fr-FR" dirty="0"/>
              <a:t>Titre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1"/>
            <a:ext cx="1727200" cy="701676"/>
          </a:xfrm>
        </p:spPr>
        <p:txBody>
          <a:bodyPr>
            <a:noAutofit/>
          </a:bodyPr>
          <a:lstStyle>
            <a:lvl1pPr eaLnBrk="1" latinLnBrk="0" hangingPunct="1">
              <a:defRPr kumimoji="0" lang="fr-FR" sz="3200">
                <a:solidFill>
                  <a:srgbClr val="FFFFFF"/>
                </a:solidFill>
              </a:defRPr>
            </a:lvl1pPr>
            <a:extLst/>
          </a:lstStyle>
          <a:p>
            <a:fld id="{60D0FCB6-1D9B-43B2-ABE1-AC1328FC9676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Date Placeholder 11"/>
          <p:cNvSpPr>
            <a:spLocks noGrp="1"/>
          </p:cNvSpPr>
          <p:nvPr>
            <p:ph type="dt" sz="half" idx="2"/>
          </p:nvPr>
        </p:nvSpPr>
        <p:spPr>
          <a:xfrm>
            <a:off x="10261600" y="6273800"/>
            <a:ext cx="1219200" cy="304800"/>
          </a:xfrm>
          <a:prstGeom prst="rect">
            <a:avLst/>
          </a:prstGeom>
        </p:spPr>
        <p:txBody>
          <a:bodyPr anchor="ctr"/>
          <a:lstStyle>
            <a:lvl1pPr algn="r">
              <a:defRPr sz="1067">
                <a:solidFill>
                  <a:srgbClr val="FFFFFF"/>
                </a:solidFill>
              </a:defRPr>
            </a:lvl1pPr>
            <a:extLst/>
          </a:lstStyle>
          <a:p>
            <a:fld id="{C882699A-14AC-4AD8-956A-40DDA9F91628}" type="datetime1">
              <a:rPr lang="fr-FR" smtClean="0"/>
              <a:t>21/10/2024</a:t>
            </a:fld>
            <a:endParaRPr lang="fr-FR"/>
          </a:p>
        </p:txBody>
      </p:sp>
      <p:sp>
        <p:nvSpPr>
          <p:cNvPr id="12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609601" y="6273800"/>
            <a:ext cx="9651999" cy="304800"/>
          </a:xfrm>
          <a:prstGeom prst="rect">
            <a:avLst/>
          </a:prstGeom>
        </p:spPr>
        <p:txBody>
          <a:bodyPr anchor="ctr"/>
          <a:lstStyle>
            <a:lvl1pPr algn="r">
              <a:defRPr sz="1333">
                <a:solidFill>
                  <a:srgbClr val="FFFFFF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14" name="Slide Number Placeholder 22"/>
          <p:cNvSpPr txBox="1">
            <a:spLocks/>
          </p:cNvSpPr>
          <p:nvPr/>
        </p:nvSpPr>
        <p:spPr>
          <a:xfrm>
            <a:off x="11480800" y="6273800"/>
            <a:ext cx="711200" cy="304800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marL="0" algn="ctr" rtl="0" eaLnBrk="1" latinLnBrk="0" hangingPunct="1">
              <a:defRPr kumimoji="0" lang="fr-FR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fld id="{8F82E0A0-C266-4798-8C8F-B9F91E9DA37E}" type="slidenum">
              <a:rPr lang="uk-UA" sz="1867" smtClean="0"/>
              <a:pPr/>
              <a:t>‹N°›</a:t>
            </a:fld>
            <a:endParaRPr lang="uk-UA" sz="1867" dirty="0"/>
          </a:p>
        </p:txBody>
      </p:sp>
    </p:spTree>
    <p:extLst>
      <p:ext uri="{BB962C8B-B14F-4D97-AF65-F5344CB8AC3E}">
        <p14:creationId xmlns:p14="http://schemas.microsoft.com/office/powerpoint/2010/main" val="679416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584200"/>
            <a:ext cx="10871200" cy="833120"/>
          </a:xfrm>
        </p:spPr>
        <p:txBody>
          <a:bodyPr anchor="ctr"/>
          <a:lstStyle/>
          <a:p>
            <a:pPr eaLnBrk="1" latinLnBrk="0" hangingPunct="1"/>
            <a:r>
              <a:rPr lang="fr-FR"/>
              <a:t>Modifiez le style du titre</a:t>
            </a:r>
            <a:endParaRPr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12800" y="1610835"/>
            <a:ext cx="5181600" cy="4358165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459868" y="1610833"/>
            <a:ext cx="5181600" cy="4358167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0D0FCB6-1D9B-43B2-ABE1-AC1328FC9676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Date Placeholder 11"/>
          <p:cNvSpPr>
            <a:spLocks noGrp="1"/>
          </p:cNvSpPr>
          <p:nvPr>
            <p:ph type="dt" sz="half" idx="2"/>
          </p:nvPr>
        </p:nvSpPr>
        <p:spPr>
          <a:xfrm>
            <a:off x="10261600" y="6273800"/>
            <a:ext cx="1219200" cy="304800"/>
          </a:xfrm>
          <a:prstGeom prst="rect">
            <a:avLst/>
          </a:prstGeom>
        </p:spPr>
        <p:txBody>
          <a:bodyPr anchor="ctr"/>
          <a:lstStyle>
            <a:lvl1pPr algn="r">
              <a:defRPr sz="1067">
                <a:solidFill>
                  <a:srgbClr val="FFFFFF"/>
                </a:solidFill>
              </a:defRPr>
            </a:lvl1pPr>
            <a:extLst/>
          </a:lstStyle>
          <a:p>
            <a:fld id="{BEF1CE99-E8C9-4C21-A2C1-1D62C9786588}" type="datetime1">
              <a:rPr lang="fr-FR" smtClean="0"/>
              <a:t>21/10/2024</a:t>
            </a:fld>
            <a:endParaRPr lang="fr-FR"/>
          </a:p>
        </p:txBody>
      </p:sp>
      <p:sp>
        <p:nvSpPr>
          <p:cNvPr id="12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609601" y="6273800"/>
            <a:ext cx="9651999" cy="304800"/>
          </a:xfrm>
          <a:prstGeom prst="rect">
            <a:avLst/>
          </a:prstGeom>
        </p:spPr>
        <p:txBody>
          <a:bodyPr anchor="ctr"/>
          <a:lstStyle>
            <a:lvl1pPr algn="r">
              <a:defRPr sz="1333">
                <a:solidFill>
                  <a:srgbClr val="FFFFFF"/>
                </a:solidFill>
              </a:defRPr>
            </a:lvl1pPr>
            <a:extLst/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2687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356557"/>
            <a:ext cx="5181600" cy="35052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356557"/>
            <a:ext cx="5181600" cy="35052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0D0FCB6-1D9B-43B2-ABE1-AC1328FC9676}" type="slidenum">
              <a:rPr lang="fr-FR" smtClean="0"/>
              <a:t>‹N°›</a:t>
            </a:fld>
            <a:endParaRPr lang="fr-FR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812800" y="1613183"/>
            <a:ext cx="5181600" cy="707136"/>
          </a:xfrm>
          <a:solidFill>
            <a:schemeClr val="accent2"/>
          </a:solidFill>
        </p:spPr>
        <p:txBody>
          <a:bodyPr rtlCol="0" anchor="ctr"/>
          <a:lstStyle>
            <a:lvl1pPr eaLnBrk="1" latinLnBrk="0" hangingPunct="1">
              <a:buFontTx/>
              <a:buNone/>
              <a:defRPr kumimoji="0" lang="fr-FR" sz="2667" b="1">
                <a:solidFill>
                  <a:srgbClr val="FFFFFF"/>
                </a:solidFill>
              </a:defRPr>
            </a:lvl1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400800" y="1613183"/>
            <a:ext cx="5181600" cy="707136"/>
          </a:xfrm>
          <a:solidFill>
            <a:schemeClr val="accent4"/>
          </a:solidFill>
        </p:spPr>
        <p:txBody>
          <a:bodyPr rtlCol="0" anchor="ctr"/>
          <a:lstStyle>
            <a:lvl1pPr eaLnBrk="1" latinLnBrk="0" hangingPunct="1">
              <a:buFontTx/>
              <a:buNone/>
              <a:defRPr kumimoji="0" lang="fr-FR" sz="2667" b="1">
                <a:solidFill>
                  <a:srgbClr val="FFFFFF"/>
                </a:solidFill>
              </a:defRPr>
            </a:lvl1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</p:txBody>
      </p:sp>
      <p:sp>
        <p:nvSpPr>
          <p:cNvPr id="10" name="Date Placeholder 11"/>
          <p:cNvSpPr>
            <a:spLocks noGrp="1"/>
          </p:cNvSpPr>
          <p:nvPr>
            <p:ph type="dt" sz="half" idx="2"/>
          </p:nvPr>
        </p:nvSpPr>
        <p:spPr>
          <a:xfrm>
            <a:off x="10261600" y="6273800"/>
            <a:ext cx="1219200" cy="304800"/>
          </a:xfrm>
          <a:prstGeom prst="rect">
            <a:avLst/>
          </a:prstGeom>
        </p:spPr>
        <p:txBody>
          <a:bodyPr anchor="ctr"/>
          <a:lstStyle>
            <a:lvl1pPr algn="r">
              <a:defRPr sz="1067">
                <a:solidFill>
                  <a:srgbClr val="FFFFFF"/>
                </a:solidFill>
              </a:defRPr>
            </a:lvl1pPr>
            <a:extLst/>
          </a:lstStyle>
          <a:p>
            <a:fld id="{56285CC8-D606-4EB3-B1EE-E658B4178F1B}" type="datetime1">
              <a:rPr lang="fr-FR" smtClean="0"/>
              <a:t>21/10/2024</a:t>
            </a:fld>
            <a:endParaRPr lang="fr-F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609601" y="6273800"/>
            <a:ext cx="9651999" cy="304800"/>
          </a:xfrm>
          <a:prstGeom prst="rect">
            <a:avLst/>
          </a:prstGeom>
        </p:spPr>
        <p:txBody>
          <a:bodyPr anchor="ctr"/>
          <a:lstStyle>
            <a:lvl1pPr algn="r">
              <a:defRPr sz="1333">
                <a:solidFill>
                  <a:srgbClr val="FFFFFF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812800" y="584200"/>
            <a:ext cx="10871200" cy="833120"/>
          </a:xfrm>
        </p:spPr>
        <p:txBody>
          <a:bodyPr anchor="ctr">
            <a:normAutofit fontScale="90000"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9209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rgbClr val="FFFFFF"/>
                </a:solidFill>
              </a:defRPr>
            </a:lvl1pPr>
            <a:extLst/>
          </a:lstStyle>
          <a:p>
            <a:fld id="{60D0FCB6-1D9B-43B2-ABE1-AC1328FC9676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Date Placeholder 11"/>
          <p:cNvSpPr>
            <a:spLocks noGrp="1"/>
          </p:cNvSpPr>
          <p:nvPr>
            <p:ph type="dt" sz="half" idx="2"/>
          </p:nvPr>
        </p:nvSpPr>
        <p:spPr>
          <a:xfrm>
            <a:off x="10261600" y="6273800"/>
            <a:ext cx="1219200" cy="304800"/>
          </a:xfrm>
          <a:prstGeom prst="rect">
            <a:avLst/>
          </a:prstGeom>
        </p:spPr>
        <p:txBody>
          <a:bodyPr anchor="ctr"/>
          <a:lstStyle>
            <a:lvl1pPr algn="r">
              <a:defRPr sz="1067">
                <a:solidFill>
                  <a:srgbClr val="FFFFFF"/>
                </a:solidFill>
              </a:defRPr>
            </a:lvl1pPr>
            <a:extLst/>
          </a:lstStyle>
          <a:p>
            <a:fld id="{183F2E35-5C87-4DD5-AE0D-27173EA5333B}" type="datetime1">
              <a:rPr lang="fr-FR" smtClean="0"/>
              <a:t>21/10/2024</a:t>
            </a:fld>
            <a:endParaRPr lang="fr-FR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609601" y="6273800"/>
            <a:ext cx="9651999" cy="304800"/>
          </a:xfrm>
          <a:prstGeom prst="rect">
            <a:avLst/>
          </a:prstGeom>
        </p:spPr>
        <p:txBody>
          <a:bodyPr anchor="ctr"/>
          <a:lstStyle>
            <a:lvl1pPr algn="r">
              <a:defRPr sz="1333">
                <a:solidFill>
                  <a:srgbClr val="FFFFFF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812800" y="584200"/>
            <a:ext cx="10871200" cy="833120"/>
          </a:xfrm>
        </p:spPr>
        <p:txBody>
          <a:bodyPr anchor="ctr">
            <a:normAutofit fontScale="90000"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6376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2"/>
          <p:cNvSpPr txBox="1">
            <a:spLocks/>
          </p:cNvSpPr>
          <p:nvPr/>
        </p:nvSpPr>
        <p:spPr>
          <a:xfrm>
            <a:off x="11480800" y="6273800"/>
            <a:ext cx="711200" cy="304800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lvl1pPr marL="0" algn="ctr" rtl="0" eaLnBrk="1" latinLnBrk="0" hangingPunct="1">
              <a:defRPr kumimoji="0" lang="fr-FR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fld id="{8F82E0A0-C266-4798-8C8F-B9F91E9DA37E}" type="slidenum">
              <a:rPr lang="uk-UA" sz="1867" smtClean="0"/>
              <a:pPr/>
              <a:t>‹N°›</a:t>
            </a:fld>
            <a:endParaRPr lang="uk-UA" sz="1867" dirty="0"/>
          </a:p>
        </p:txBody>
      </p:sp>
      <p:sp>
        <p:nvSpPr>
          <p:cNvPr id="8" name="Rectangle 7"/>
          <p:cNvSpPr/>
          <p:nvPr/>
        </p:nvSpPr>
        <p:spPr>
          <a:xfrm>
            <a:off x="0" y="6273800"/>
            <a:ext cx="12192000" cy="3048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fr-FR" sz="2400"/>
          </a:p>
        </p:txBody>
      </p:sp>
      <p:pic>
        <p:nvPicPr>
          <p:cNvPr id="9" name="Image 8" descr="Logo-VIPS2-cercle-Blanc-1000x600-couleur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111240"/>
            <a:ext cx="1117600" cy="670560"/>
          </a:xfrm>
          <a:prstGeom prst="rect">
            <a:avLst/>
          </a:prstGeom>
        </p:spPr>
      </p:pic>
      <p:sp>
        <p:nvSpPr>
          <p:cNvPr id="1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1480800" y="6273800"/>
            <a:ext cx="711200" cy="3048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lang="fr-FR" sz="1867" b="1">
                <a:solidFill>
                  <a:srgbClr val="FFFFFF"/>
                </a:solidFill>
              </a:defRPr>
            </a:lvl1pPr>
            <a:extLst/>
          </a:lstStyle>
          <a:p>
            <a:fld id="{60D0FCB6-1D9B-43B2-ABE1-AC1328FC967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Date Placeholder 11"/>
          <p:cNvSpPr>
            <a:spLocks noGrp="1"/>
          </p:cNvSpPr>
          <p:nvPr>
            <p:ph type="dt" sz="half" idx="2"/>
          </p:nvPr>
        </p:nvSpPr>
        <p:spPr>
          <a:xfrm>
            <a:off x="10261600" y="6273800"/>
            <a:ext cx="1219200" cy="304800"/>
          </a:xfrm>
          <a:prstGeom prst="rect">
            <a:avLst/>
          </a:prstGeom>
        </p:spPr>
        <p:txBody>
          <a:bodyPr anchor="ctr"/>
          <a:lstStyle>
            <a:lvl1pPr algn="r">
              <a:defRPr sz="1067">
                <a:solidFill>
                  <a:srgbClr val="FFFFFF"/>
                </a:solidFill>
              </a:defRPr>
            </a:lvl1pPr>
            <a:extLst/>
          </a:lstStyle>
          <a:p>
            <a:fld id="{F912739A-19C2-4934-A03A-3319CFCDEBBF}" type="datetime1">
              <a:rPr lang="fr-FR" smtClean="0"/>
              <a:t>21/10/2024</a:t>
            </a:fld>
            <a:endParaRPr lang="fr-FR"/>
          </a:p>
        </p:txBody>
      </p:sp>
      <p:sp>
        <p:nvSpPr>
          <p:cNvPr id="15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609601" y="6273800"/>
            <a:ext cx="9651999" cy="304800"/>
          </a:xfrm>
          <a:prstGeom prst="rect">
            <a:avLst/>
          </a:prstGeom>
        </p:spPr>
        <p:txBody>
          <a:bodyPr anchor="ctr"/>
          <a:lstStyle>
            <a:lvl1pPr algn="r">
              <a:defRPr sz="1333">
                <a:solidFill>
                  <a:srgbClr val="FFFFFF"/>
                </a:solidFill>
              </a:defRPr>
            </a:lvl1pPr>
            <a:extLst/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88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fr-FR">
                <a:solidFill>
                  <a:srgbClr val="FFFFFF"/>
                </a:solidFill>
              </a:defRPr>
            </a:lvl1pPr>
            <a:extLst/>
          </a:lstStyle>
          <a:p>
            <a:fld id="{60D0FCB6-1D9B-43B2-ABE1-AC1328FC9676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498600"/>
            <a:ext cx="2133600" cy="4267200"/>
          </a:xfr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lIns="137160" tIns="182880" rIns="137160" bIns="91440"/>
          <a:lstStyle>
            <a:lvl1pPr marL="0" indent="0" eaLnBrk="1" latinLnBrk="0" hangingPunct="1">
              <a:spcAft>
                <a:spcPts val="1333"/>
              </a:spcAft>
              <a:buNone/>
              <a:defRPr kumimoji="0" lang="fr-FR" sz="2400">
                <a:solidFill>
                  <a:schemeClr val="bg1"/>
                </a:solidFill>
              </a:defRPr>
            </a:lvl1pPr>
            <a:lvl2pPr eaLnBrk="1" latinLnBrk="0" hangingPunct="1">
              <a:buNone/>
              <a:defRPr kumimoji="0" lang="fr-FR" sz="1600"/>
            </a:lvl2pPr>
            <a:lvl3pPr eaLnBrk="1" latinLnBrk="0" hangingPunct="1">
              <a:buNone/>
              <a:defRPr kumimoji="0" lang="fr-FR" sz="1333"/>
            </a:lvl3pPr>
            <a:lvl4pPr eaLnBrk="1" latinLnBrk="0" hangingPunct="1">
              <a:buNone/>
              <a:defRPr kumimoji="0" lang="fr-FR" sz="1200"/>
            </a:lvl4pPr>
            <a:lvl5pPr eaLnBrk="1" latinLnBrk="0" hangingPunct="1">
              <a:buNone/>
              <a:defRPr kumimoji="0" lang="fr-FR" sz="1200"/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149600" y="1498600"/>
            <a:ext cx="8534400" cy="42672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/>
          </a:p>
        </p:txBody>
      </p:sp>
      <p:sp>
        <p:nvSpPr>
          <p:cNvPr id="11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1828800" y="6273800"/>
            <a:ext cx="9651999" cy="304800"/>
          </a:xfrm>
        </p:spPr>
        <p:txBody>
          <a:bodyPr/>
          <a:lstStyle/>
          <a:p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812800" y="584200"/>
            <a:ext cx="10871200" cy="833120"/>
          </a:xfrm>
        </p:spPr>
        <p:txBody>
          <a:bodyPr anchor="ctr">
            <a:normAutofit fontScale="90000"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4285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76891" y="0"/>
            <a:ext cx="10115109" cy="4559808"/>
          </a:xfrm>
          <a:solidFill>
            <a:schemeClr val="tx2">
              <a:shade val="50000"/>
            </a:schemeClr>
          </a:solidFill>
          <a:ln>
            <a:noFill/>
          </a:ln>
        </p:spPr>
        <p:txBody>
          <a:bodyPr>
            <a:normAutofit/>
          </a:bodyPr>
          <a:lstStyle>
            <a:lvl1pPr algn="ctr" eaLnBrk="1" latinLnBrk="0" hangingPunct="1">
              <a:buNone/>
              <a:defRPr kumimoji="0" lang="fr-FR" sz="2133">
                <a:solidFill>
                  <a:srgbClr val="FFFFFF"/>
                </a:solidFill>
              </a:defRPr>
            </a:lvl1pPr>
            <a:extLst/>
          </a:lstStyle>
          <a:p>
            <a:r>
              <a:rPr kumimoji="0" lang="fr-FR"/>
              <a:t>Cliquez sur l'icône pour ajouter une image</a:t>
            </a:r>
            <a:endParaRPr kumimoji="0" lang="fr-F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10058400" cy="685800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lang="fr-FR" sz="2267">
                <a:solidFill>
                  <a:schemeClr val="tx2"/>
                </a:solidFill>
              </a:defRPr>
            </a:lvl1pPr>
            <a:lvl2pPr eaLnBrk="1" latinLnBrk="0" hangingPunct="1">
              <a:buFontTx/>
              <a:buNone/>
              <a:defRPr kumimoji="0" lang="fr-FR" sz="1600"/>
            </a:lvl2pPr>
            <a:lvl3pPr eaLnBrk="1" latinLnBrk="0" hangingPunct="1">
              <a:buFontTx/>
              <a:buNone/>
              <a:defRPr kumimoji="0" lang="fr-FR" sz="1333"/>
            </a:lvl3pPr>
            <a:lvl4pPr eaLnBrk="1" latinLnBrk="0" hangingPunct="1">
              <a:buFontTx/>
              <a:buNone/>
              <a:defRPr kumimoji="0" lang="fr-FR" sz="1200"/>
            </a:lvl4pPr>
            <a:lvl5pPr eaLnBrk="1" latinLnBrk="0" hangingPunct="1">
              <a:buFontTx/>
              <a:buNone/>
              <a:defRPr kumimoji="0" lang="fr-FR" sz="1200"/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</p:txBody>
      </p:sp>
      <p:sp>
        <p:nvSpPr>
          <p:cNvPr id="8" name="Rectangle 7"/>
          <p:cNvSpPr/>
          <p:nvPr/>
        </p:nvSpPr>
        <p:spPr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fr-FR" sz="2400"/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fr-FR" sz="2400"/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19360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fr-FR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724400"/>
            <a:ext cx="9753600" cy="609600"/>
          </a:xfrm>
        </p:spPr>
        <p:txBody>
          <a:bodyPr anchor="ctr"/>
          <a:lstStyle>
            <a:lvl1pPr algn="l" eaLnBrk="1" latinLnBrk="0" hangingPunct="1">
              <a:buNone/>
              <a:defRPr kumimoji="0" lang="fr-FR" sz="3733" b="0">
                <a:solidFill>
                  <a:srgbClr val="FFFFFF"/>
                </a:solidFill>
              </a:defRPr>
            </a:lvl1pPr>
            <a:extLst/>
          </a:lstStyle>
          <a:p>
            <a:pPr eaLnBrk="1" latinLnBrk="0" hangingPunct="1"/>
            <a:r>
              <a:rPr lang="fr-FR"/>
              <a:t>Modifiez le style du titre</a:t>
            </a:r>
            <a:endParaRPr dirty="0"/>
          </a:p>
        </p:txBody>
      </p:sp>
      <p:sp>
        <p:nvSpPr>
          <p:cNvPr id="11" name="Rectangle 10"/>
          <p:cNvSpPr/>
          <p:nvPr/>
        </p:nvSpPr>
        <p:spPr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fr-FR" sz="240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9"/>
          </a:xfrm>
        </p:spPr>
        <p:txBody>
          <a:bodyPr rtlCol="0"/>
          <a:lstStyle>
            <a:lvl1pPr eaLnBrk="1" latinLnBrk="0" hangingPunct="1">
              <a:defRPr kumimoji="0" lang="fr-FR" sz="3733"/>
            </a:lvl1pPr>
            <a:extLst/>
          </a:lstStyle>
          <a:p>
            <a:fld id="{60D0FCB6-1D9B-43B2-ABE1-AC1328FC9676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 descr="Logo-VIPS2-Blanc-1000x600-rectangl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2600"/>
            <a:ext cx="1820333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00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267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584200"/>
            <a:ext cx="10871200" cy="83312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anchor="b">
            <a:normAutofit/>
          </a:bodyPr>
          <a:lstStyle/>
          <a:p>
            <a:pPr eaLnBrk="1" latinLnBrk="0" hangingPunct="1"/>
            <a:r>
              <a:rPr kumimoji="0" lang="fr-FR" dirty="0"/>
              <a:t>Cliquez et modifiez le titre</a:t>
            </a:r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6273800"/>
            <a:ext cx="12192000" cy="3048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fr-FR" sz="2400"/>
          </a:p>
        </p:txBody>
      </p:sp>
      <p:pic>
        <p:nvPicPr>
          <p:cNvPr id="4" name="Image 3" descr="Logo-VIPS2-cercle-Blanc-1000x600-couleurs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111240"/>
            <a:ext cx="1117600" cy="6705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480800" y="6273800"/>
            <a:ext cx="711200" cy="3048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fr-FR" sz="240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1480800" y="6273800"/>
            <a:ext cx="711200" cy="3048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lang="fr-FR" sz="1867" b="1">
                <a:solidFill>
                  <a:srgbClr val="FFFFFF"/>
                </a:solidFill>
              </a:defRPr>
            </a:lvl1pPr>
            <a:extLst/>
          </a:lstStyle>
          <a:p>
            <a:fld id="{60D0FCB6-1D9B-43B2-ABE1-AC1328FC9676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Date Placeholder 11"/>
          <p:cNvSpPr>
            <a:spLocks noGrp="1"/>
          </p:cNvSpPr>
          <p:nvPr>
            <p:ph type="dt" sz="half" idx="2"/>
          </p:nvPr>
        </p:nvSpPr>
        <p:spPr>
          <a:xfrm>
            <a:off x="10261600" y="6273800"/>
            <a:ext cx="1219200" cy="304800"/>
          </a:xfrm>
          <a:prstGeom prst="rect">
            <a:avLst/>
          </a:prstGeom>
        </p:spPr>
        <p:txBody>
          <a:bodyPr anchor="ctr"/>
          <a:lstStyle>
            <a:lvl1pPr algn="r">
              <a:defRPr sz="1067">
                <a:solidFill>
                  <a:srgbClr val="FFFFFF"/>
                </a:solidFill>
              </a:defRPr>
            </a:lvl1pPr>
            <a:extLst/>
          </a:lstStyle>
          <a:p>
            <a:fld id="{E8C66DB2-D735-4902-B76A-35D7E31EA3A7}" type="datetime1">
              <a:rPr lang="fr-FR" smtClean="0"/>
              <a:t>21/10/2024</a:t>
            </a:fld>
            <a:endParaRPr lang="fr-FR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609601" y="6273800"/>
            <a:ext cx="9651999" cy="304800"/>
          </a:xfrm>
          <a:prstGeom prst="rect">
            <a:avLst/>
          </a:prstGeom>
        </p:spPr>
        <p:txBody>
          <a:bodyPr anchor="ctr"/>
          <a:lstStyle>
            <a:lvl1pPr algn="r">
              <a:defRPr sz="1333">
                <a:solidFill>
                  <a:srgbClr val="FFFFFF"/>
                </a:solidFill>
              </a:defRPr>
            </a:lvl1pPr>
            <a:extLst/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3664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lang="fr-FR" sz="5600" kern="1200">
          <a:solidFill>
            <a:schemeClr val="accent2"/>
          </a:solidFill>
          <a:latin typeface="+mj-lt"/>
          <a:ea typeface="+mj-ea"/>
          <a:cs typeface="+mj-cs"/>
        </a:defRPr>
      </a:lvl1pPr>
      <a:extLst/>
    </p:titleStyle>
    <p:bodyStyle>
      <a:lvl1pPr marL="426709" indent="-426709" algn="l" rtl="0" eaLnBrk="1" latinLnBrk="0" hangingPunct="1">
        <a:spcBef>
          <a:spcPts val="933"/>
        </a:spcBef>
        <a:buClr>
          <a:schemeClr val="accent2"/>
        </a:buClr>
        <a:buSzPct val="60000"/>
        <a:buFont typeface="Wingdings"/>
        <a:buChar char=""/>
        <a:defRPr kumimoji="0" lang="fr-FR" sz="3867" kern="1200">
          <a:solidFill>
            <a:schemeClr val="tx1"/>
          </a:solidFill>
          <a:latin typeface="+mn-lt"/>
          <a:ea typeface="+mn-ea"/>
          <a:cs typeface="+mn-cs"/>
        </a:defRPr>
      </a:lvl1pPr>
      <a:lvl2pPr marL="853419" indent="-365751" algn="l" rtl="0" eaLnBrk="1" latinLnBrk="0" hangingPunct="1">
        <a:spcBef>
          <a:spcPts val="733"/>
        </a:spcBef>
        <a:buClr>
          <a:schemeClr val="accent1"/>
        </a:buClr>
        <a:buSzPct val="70000"/>
        <a:buFont typeface="Wingdings 2"/>
        <a:buChar char=""/>
        <a:defRPr kumimoji="0" lang="fr-FR"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indent="-304792" algn="l" rtl="0" eaLnBrk="1" latinLnBrk="0" hangingPunct="1">
        <a:spcBef>
          <a:spcPts val="667"/>
        </a:spcBef>
        <a:buClr>
          <a:schemeClr val="accent2"/>
        </a:buClr>
        <a:buSzPct val="75000"/>
        <a:buFont typeface="Wingdings"/>
        <a:buChar char=""/>
        <a:defRPr kumimoji="0" lang="fr-FR" sz="3067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indent="-304792" algn="l" rtl="0" eaLnBrk="1" latinLnBrk="0" hangingPunct="1">
        <a:spcBef>
          <a:spcPts val="533"/>
        </a:spcBef>
        <a:buClr>
          <a:schemeClr val="accent3"/>
        </a:buClr>
        <a:buSzPct val="75000"/>
        <a:buFont typeface="Wingdings"/>
        <a:buChar char=""/>
        <a:defRPr kumimoji="0" lang="fr-FR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indent="-304792" algn="l" rtl="0" eaLnBrk="1" latinLnBrk="0" hangingPunct="1">
        <a:spcBef>
          <a:spcPts val="533"/>
        </a:spcBef>
        <a:buClr>
          <a:schemeClr val="accent4"/>
        </a:buClr>
        <a:buSzPct val="65000"/>
        <a:buFont typeface="Wingdings"/>
        <a:buChar char=""/>
        <a:defRPr kumimoji="0" lang="fr-FR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804090" indent="-304792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kumimoji="0" lang="fr-FR" sz="2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169841" indent="-304792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lang="fr-FR" sz="2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535592" indent="-304792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lang="fr-FR" sz="2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01342" indent="-304792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lang="fr-FR" sz="2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lang="fr-FR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lang="fr-FR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lang="fr-FR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lang="fr-FR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lang="fr-FR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lang="fr-FR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lang="fr-FR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lang="fr-FR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7.png"/><Relationship Id="rId5" Type="http://schemas.openxmlformats.org/officeDocument/2006/relationships/tags" Target="../tags/tag5.xml"/><Relationship Id="rId10" Type="http://schemas.openxmlformats.org/officeDocument/2006/relationships/image" Target="../media/image6.jpeg"/><Relationship Id="rId4" Type="http://schemas.openxmlformats.org/officeDocument/2006/relationships/tags" Target="../tags/tag4.xml"/><Relationship Id="rId9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diagramQuickStyle" Target="../diagrams/quickStyle5.xml"/><Relationship Id="rId18" Type="http://schemas.openxmlformats.org/officeDocument/2006/relationships/diagramQuickStyle" Target="../diagrams/quickStyle6.xml"/><Relationship Id="rId26" Type="http://schemas.openxmlformats.org/officeDocument/2006/relationships/diagramColors" Target="../diagrams/colors7.xml"/><Relationship Id="rId3" Type="http://schemas.openxmlformats.org/officeDocument/2006/relationships/tags" Target="../tags/tag41.xml"/><Relationship Id="rId21" Type="http://schemas.openxmlformats.org/officeDocument/2006/relationships/image" Target="../media/image17.png"/><Relationship Id="rId7" Type="http://schemas.openxmlformats.org/officeDocument/2006/relationships/tags" Target="../tags/tag45.xml"/><Relationship Id="rId12" Type="http://schemas.openxmlformats.org/officeDocument/2006/relationships/diagramLayout" Target="../diagrams/layout5.xml"/><Relationship Id="rId17" Type="http://schemas.openxmlformats.org/officeDocument/2006/relationships/diagramLayout" Target="../diagrams/layout6.xml"/><Relationship Id="rId25" Type="http://schemas.openxmlformats.org/officeDocument/2006/relationships/diagramQuickStyle" Target="../diagrams/quickStyle7.xml"/><Relationship Id="rId2" Type="http://schemas.openxmlformats.org/officeDocument/2006/relationships/tags" Target="../tags/tag40.xml"/><Relationship Id="rId16" Type="http://schemas.openxmlformats.org/officeDocument/2006/relationships/diagramData" Target="../diagrams/data6.xml"/><Relationship Id="rId20" Type="http://schemas.microsoft.com/office/2007/relationships/diagramDrawing" Target="../diagrams/drawing6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diagramData" Target="../diagrams/data5.xml"/><Relationship Id="rId24" Type="http://schemas.openxmlformats.org/officeDocument/2006/relationships/diagramLayout" Target="../diagrams/layout7.xml"/><Relationship Id="rId5" Type="http://schemas.openxmlformats.org/officeDocument/2006/relationships/tags" Target="../tags/tag43.xml"/><Relationship Id="rId15" Type="http://schemas.microsoft.com/office/2007/relationships/diagramDrawing" Target="../diagrams/drawing5.xml"/><Relationship Id="rId23" Type="http://schemas.openxmlformats.org/officeDocument/2006/relationships/diagramData" Target="../diagrams/data7.xml"/><Relationship Id="rId10" Type="http://schemas.openxmlformats.org/officeDocument/2006/relationships/notesSlide" Target="../notesSlides/notesSlide7.xml"/><Relationship Id="rId19" Type="http://schemas.openxmlformats.org/officeDocument/2006/relationships/diagramColors" Target="../diagrams/colors6.xml"/><Relationship Id="rId4" Type="http://schemas.openxmlformats.org/officeDocument/2006/relationships/tags" Target="../tags/tag42.xml"/><Relationship Id="rId9" Type="http://schemas.openxmlformats.org/officeDocument/2006/relationships/slideLayout" Target="../slideLayouts/slideLayout2.xml"/><Relationship Id="rId14" Type="http://schemas.openxmlformats.org/officeDocument/2006/relationships/diagramColors" Target="../diagrams/colors5.xml"/><Relationship Id="rId22" Type="http://schemas.openxmlformats.org/officeDocument/2006/relationships/image" Target="../media/image18.PNG"/><Relationship Id="rId27" Type="http://schemas.microsoft.com/office/2007/relationships/diagramDrawing" Target="../diagrams/drawing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diagramColors" Target="../diagrams/colors8.xml"/><Relationship Id="rId3" Type="http://schemas.openxmlformats.org/officeDocument/2006/relationships/tags" Target="../tags/tag49.xml"/><Relationship Id="rId7" Type="http://schemas.openxmlformats.org/officeDocument/2006/relationships/tags" Target="../tags/tag53.xml"/><Relationship Id="rId12" Type="http://schemas.openxmlformats.org/officeDocument/2006/relationships/diagramQuickStyle" Target="../diagrams/quickStyle8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diagramLayout" Target="../diagrams/layout8.xml"/><Relationship Id="rId5" Type="http://schemas.openxmlformats.org/officeDocument/2006/relationships/tags" Target="../tags/tag51.xml"/><Relationship Id="rId10" Type="http://schemas.openxmlformats.org/officeDocument/2006/relationships/diagramData" Target="../diagrams/data8.xml"/><Relationship Id="rId4" Type="http://schemas.openxmlformats.org/officeDocument/2006/relationships/tags" Target="../tags/tag50.xml"/><Relationship Id="rId9" Type="http://schemas.openxmlformats.org/officeDocument/2006/relationships/chart" Target="../charts/chart1.xml"/><Relationship Id="rId14" Type="http://schemas.microsoft.com/office/2007/relationships/diagramDrawing" Target="../diagrams/drawing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13" Type="http://schemas.openxmlformats.org/officeDocument/2006/relationships/tags" Target="../tags/tag66.xml"/><Relationship Id="rId18" Type="http://schemas.openxmlformats.org/officeDocument/2006/relationships/image" Target="../media/image20.svg"/><Relationship Id="rId3" Type="http://schemas.openxmlformats.org/officeDocument/2006/relationships/tags" Target="../tags/tag56.xml"/><Relationship Id="rId21" Type="http://schemas.openxmlformats.org/officeDocument/2006/relationships/diagramData" Target="../diagrams/data9.xml"/><Relationship Id="rId7" Type="http://schemas.openxmlformats.org/officeDocument/2006/relationships/tags" Target="../tags/tag60.xml"/><Relationship Id="rId12" Type="http://schemas.openxmlformats.org/officeDocument/2006/relationships/tags" Target="../tags/tag65.xml"/><Relationship Id="rId17" Type="http://schemas.openxmlformats.org/officeDocument/2006/relationships/image" Target="../media/image19.png"/><Relationship Id="rId25" Type="http://schemas.microsoft.com/office/2007/relationships/diagramDrawing" Target="../diagrams/drawing9.xml"/><Relationship Id="rId2" Type="http://schemas.openxmlformats.org/officeDocument/2006/relationships/tags" Target="../tags/tag55.xml"/><Relationship Id="rId16" Type="http://schemas.openxmlformats.org/officeDocument/2006/relationships/notesSlide" Target="../notesSlides/notesSlide8.xml"/><Relationship Id="rId20" Type="http://schemas.openxmlformats.org/officeDocument/2006/relationships/image" Target="../media/image22.svg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tags" Target="../tags/tag64.xml"/><Relationship Id="rId24" Type="http://schemas.openxmlformats.org/officeDocument/2006/relationships/diagramColors" Target="../diagrams/colors9.xml"/><Relationship Id="rId5" Type="http://schemas.openxmlformats.org/officeDocument/2006/relationships/tags" Target="../tags/tag58.xml"/><Relationship Id="rId15" Type="http://schemas.openxmlformats.org/officeDocument/2006/relationships/slideLayout" Target="../slideLayouts/slideLayout2.xml"/><Relationship Id="rId23" Type="http://schemas.openxmlformats.org/officeDocument/2006/relationships/diagramQuickStyle" Target="../diagrams/quickStyle9.xml"/><Relationship Id="rId10" Type="http://schemas.openxmlformats.org/officeDocument/2006/relationships/tags" Target="../tags/tag63.xml"/><Relationship Id="rId19" Type="http://schemas.openxmlformats.org/officeDocument/2006/relationships/image" Target="../media/image21.png"/><Relationship Id="rId4" Type="http://schemas.openxmlformats.org/officeDocument/2006/relationships/tags" Target="../tags/tag57.xml"/><Relationship Id="rId9" Type="http://schemas.openxmlformats.org/officeDocument/2006/relationships/tags" Target="../tags/tag62.xml"/><Relationship Id="rId14" Type="http://schemas.openxmlformats.org/officeDocument/2006/relationships/tags" Target="../tags/tag67.xml"/><Relationship Id="rId22" Type="http://schemas.openxmlformats.org/officeDocument/2006/relationships/diagramLayout" Target="../diagrams/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75.xml"/><Relationship Id="rId13" Type="http://schemas.openxmlformats.org/officeDocument/2006/relationships/tags" Target="../tags/tag80.xml"/><Relationship Id="rId18" Type="http://schemas.openxmlformats.org/officeDocument/2006/relationships/image" Target="../media/image19.png"/><Relationship Id="rId26" Type="http://schemas.microsoft.com/office/2007/relationships/diagramDrawing" Target="../diagrams/drawing10.xml"/><Relationship Id="rId3" Type="http://schemas.openxmlformats.org/officeDocument/2006/relationships/tags" Target="../tags/tag70.xml"/><Relationship Id="rId21" Type="http://schemas.openxmlformats.org/officeDocument/2006/relationships/image" Target="../media/image22.svg"/><Relationship Id="rId7" Type="http://schemas.openxmlformats.org/officeDocument/2006/relationships/tags" Target="../tags/tag74.xml"/><Relationship Id="rId12" Type="http://schemas.openxmlformats.org/officeDocument/2006/relationships/tags" Target="../tags/tag79.xml"/><Relationship Id="rId17" Type="http://schemas.openxmlformats.org/officeDocument/2006/relationships/notesSlide" Target="../notesSlides/notesSlide9.xml"/><Relationship Id="rId25" Type="http://schemas.openxmlformats.org/officeDocument/2006/relationships/diagramColors" Target="../diagrams/colors10.xml"/><Relationship Id="rId2" Type="http://schemas.openxmlformats.org/officeDocument/2006/relationships/tags" Target="../tags/tag69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21.png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tags" Target="../tags/tag78.xml"/><Relationship Id="rId24" Type="http://schemas.openxmlformats.org/officeDocument/2006/relationships/diagramQuickStyle" Target="../diagrams/quickStyle10.xml"/><Relationship Id="rId5" Type="http://schemas.openxmlformats.org/officeDocument/2006/relationships/tags" Target="../tags/tag72.xml"/><Relationship Id="rId15" Type="http://schemas.openxmlformats.org/officeDocument/2006/relationships/tags" Target="../tags/tag82.xml"/><Relationship Id="rId23" Type="http://schemas.openxmlformats.org/officeDocument/2006/relationships/diagramLayout" Target="../diagrams/layout10.xml"/><Relationship Id="rId10" Type="http://schemas.openxmlformats.org/officeDocument/2006/relationships/tags" Target="../tags/tag77.xml"/><Relationship Id="rId19" Type="http://schemas.openxmlformats.org/officeDocument/2006/relationships/image" Target="../media/image20.svg"/><Relationship Id="rId4" Type="http://schemas.openxmlformats.org/officeDocument/2006/relationships/tags" Target="../tags/tag71.xml"/><Relationship Id="rId9" Type="http://schemas.openxmlformats.org/officeDocument/2006/relationships/tags" Target="../tags/tag76.xml"/><Relationship Id="rId14" Type="http://schemas.openxmlformats.org/officeDocument/2006/relationships/tags" Target="../tags/tag81.xml"/><Relationship Id="rId22" Type="http://schemas.openxmlformats.org/officeDocument/2006/relationships/diagramData" Target="../diagrams/data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13" Type="http://schemas.openxmlformats.org/officeDocument/2006/relationships/tags" Target="../tags/tag95.xml"/><Relationship Id="rId18" Type="http://schemas.openxmlformats.org/officeDocument/2006/relationships/audio" Target="../media/media2.mp3"/><Relationship Id="rId26" Type="http://schemas.openxmlformats.org/officeDocument/2006/relationships/diagramLayout" Target="../diagrams/layout11.xml"/><Relationship Id="rId3" Type="http://schemas.openxmlformats.org/officeDocument/2006/relationships/tags" Target="../tags/tag85.xml"/><Relationship Id="rId21" Type="http://schemas.openxmlformats.org/officeDocument/2006/relationships/image" Target="../media/image19.png"/><Relationship Id="rId7" Type="http://schemas.openxmlformats.org/officeDocument/2006/relationships/tags" Target="../tags/tag89.xml"/><Relationship Id="rId12" Type="http://schemas.openxmlformats.org/officeDocument/2006/relationships/tags" Target="../tags/tag94.xml"/><Relationship Id="rId17" Type="http://schemas.microsoft.com/office/2007/relationships/media" Target="../media/media2.mp3"/><Relationship Id="rId25" Type="http://schemas.openxmlformats.org/officeDocument/2006/relationships/diagramData" Target="../diagrams/data11.xml"/><Relationship Id="rId2" Type="http://schemas.openxmlformats.org/officeDocument/2006/relationships/tags" Target="../tags/tag84.xml"/><Relationship Id="rId16" Type="http://schemas.openxmlformats.org/officeDocument/2006/relationships/audio" Target="../media/media1.mp3"/><Relationship Id="rId20" Type="http://schemas.openxmlformats.org/officeDocument/2006/relationships/notesSlide" Target="../notesSlides/notesSlide10.xml"/><Relationship Id="rId29" Type="http://schemas.microsoft.com/office/2007/relationships/diagramDrawing" Target="../diagrams/drawing11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tags" Target="../tags/tag93.xml"/><Relationship Id="rId24" Type="http://schemas.openxmlformats.org/officeDocument/2006/relationships/image" Target="../media/image22.svg"/><Relationship Id="rId5" Type="http://schemas.openxmlformats.org/officeDocument/2006/relationships/tags" Target="../tags/tag87.xml"/><Relationship Id="rId15" Type="http://schemas.microsoft.com/office/2007/relationships/media" Target="../media/media1.mp3"/><Relationship Id="rId23" Type="http://schemas.openxmlformats.org/officeDocument/2006/relationships/image" Target="../media/image21.png"/><Relationship Id="rId28" Type="http://schemas.openxmlformats.org/officeDocument/2006/relationships/diagramColors" Target="../diagrams/colors11.xml"/><Relationship Id="rId10" Type="http://schemas.openxmlformats.org/officeDocument/2006/relationships/tags" Target="../tags/tag92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86.xml"/><Relationship Id="rId9" Type="http://schemas.openxmlformats.org/officeDocument/2006/relationships/tags" Target="../tags/tag91.xml"/><Relationship Id="rId14" Type="http://schemas.openxmlformats.org/officeDocument/2006/relationships/tags" Target="../tags/tag96.xml"/><Relationship Id="rId22" Type="http://schemas.openxmlformats.org/officeDocument/2006/relationships/image" Target="../media/image20.svg"/><Relationship Id="rId27" Type="http://schemas.openxmlformats.org/officeDocument/2006/relationships/diagramQuickStyle" Target="../diagrams/quickStyle11.xml"/><Relationship Id="rId30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04.xml"/><Relationship Id="rId13" Type="http://schemas.openxmlformats.org/officeDocument/2006/relationships/diagramLayout" Target="../diagrams/layout12.xml"/><Relationship Id="rId18" Type="http://schemas.openxmlformats.org/officeDocument/2006/relationships/image" Target="../media/image25.svg"/><Relationship Id="rId26" Type="http://schemas.openxmlformats.org/officeDocument/2006/relationships/image" Target="../media/image33.svg"/><Relationship Id="rId3" Type="http://schemas.openxmlformats.org/officeDocument/2006/relationships/tags" Target="../tags/tag99.xml"/><Relationship Id="rId21" Type="http://schemas.openxmlformats.org/officeDocument/2006/relationships/image" Target="../media/image28.png"/><Relationship Id="rId7" Type="http://schemas.openxmlformats.org/officeDocument/2006/relationships/tags" Target="../tags/tag103.xml"/><Relationship Id="rId12" Type="http://schemas.openxmlformats.org/officeDocument/2006/relationships/diagramData" Target="../diagrams/data12.xml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tags" Target="../tags/tag98.xml"/><Relationship Id="rId16" Type="http://schemas.microsoft.com/office/2007/relationships/diagramDrawing" Target="../diagrams/drawing12.xml"/><Relationship Id="rId20" Type="http://schemas.openxmlformats.org/officeDocument/2006/relationships/image" Target="../media/image27.svg"/><Relationship Id="rId29" Type="http://schemas.openxmlformats.org/officeDocument/2006/relationships/diagramQuickStyle" Target="../diagrams/quickStyle13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1" Type="http://schemas.openxmlformats.org/officeDocument/2006/relationships/notesSlide" Target="../notesSlides/notesSlide11.xml"/><Relationship Id="rId24" Type="http://schemas.openxmlformats.org/officeDocument/2006/relationships/image" Target="../media/image31.svg"/><Relationship Id="rId5" Type="http://schemas.openxmlformats.org/officeDocument/2006/relationships/tags" Target="../tags/tag101.xml"/><Relationship Id="rId15" Type="http://schemas.openxmlformats.org/officeDocument/2006/relationships/diagramColors" Target="../diagrams/colors12.xml"/><Relationship Id="rId23" Type="http://schemas.openxmlformats.org/officeDocument/2006/relationships/image" Target="../media/image30.png"/><Relationship Id="rId28" Type="http://schemas.openxmlformats.org/officeDocument/2006/relationships/diagramLayout" Target="../diagrams/layout13.xml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6.png"/><Relationship Id="rId31" Type="http://schemas.microsoft.com/office/2007/relationships/diagramDrawing" Target="../diagrams/drawing13.xml"/><Relationship Id="rId4" Type="http://schemas.openxmlformats.org/officeDocument/2006/relationships/tags" Target="../tags/tag100.xml"/><Relationship Id="rId9" Type="http://schemas.openxmlformats.org/officeDocument/2006/relationships/tags" Target="../tags/tag105.xml"/><Relationship Id="rId14" Type="http://schemas.openxmlformats.org/officeDocument/2006/relationships/diagramQuickStyle" Target="../diagrams/quickStyle12.xml"/><Relationship Id="rId22" Type="http://schemas.openxmlformats.org/officeDocument/2006/relationships/image" Target="../media/image29.svg"/><Relationship Id="rId27" Type="http://schemas.openxmlformats.org/officeDocument/2006/relationships/diagramData" Target="../diagrams/data13.xml"/><Relationship Id="rId30" Type="http://schemas.openxmlformats.org/officeDocument/2006/relationships/diagramColors" Target="../diagrams/colors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13.xml"/><Relationship Id="rId13" Type="http://schemas.openxmlformats.org/officeDocument/2006/relationships/diagramQuickStyle" Target="../diagrams/quickStyle14.xml"/><Relationship Id="rId18" Type="http://schemas.openxmlformats.org/officeDocument/2006/relationships/diagramQuickStyle" Target="../diagrams/quickStyle15.xml"/><Relationship Id="rId3" Type="http://schemas.openxmlformats.org/officeDocument/2006/relationships/tags" Target="../tags/tag108.xml"/><Relationship Id="rId21" Type="http://schemas.openxmlformats.org/officeDocument/2006/relationships/diagramData" Target="../diagrams/data16.xml"/><Relationship Id="rId7" Type="http://schemas.openxmlformats.org/officeDocument/2006/relationships/tags" Target="../tags/tag112.xml"/><Relationship Id="rId12" Type="http://schemas.openxmlformats.org/officeDocument/2006/relationships/diagramLayout" Target="../diagrams/layout14.xml"/><Relationship Id="rId17" Type="http://schemas.openxmlformats.org/officeDocument/2006/relationships/diagramLayout" Target="../diagrams/layout15.xml"/><Relationship Id="rId25" Type="http://schemas.microsoft.com/office/2007/relationships/diagramDrawing" Target="../diagrams/drawing16.xml"/><Relationship Id="rId2" Type="http://schemas.openxmlformats.org/officeDocument/2006/relationships/tags" Target="../tags/tag107.xml"/><Relationship Id="rId16" Type="http://schemas.openxmlformats.org/officeDocument/2006/relationships/diagramData" Target="../diagrams/data15.xml"/><Relationship Id="rId20" Type="http://schemas.microsoft.com/office/2007/relationships/diagramDrawing" Target="../diagrams/drawing15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diagramData" Target="../diagrams/data14.xml"/><Relationship Id="rId24" Type="http://schemas.openxmlformats.org/officeDocument/2006/relationships/diagramColors" Target="../diagrams/colors16.xml"/><Relationship Id="rId5" Type="http://schemas.openxmlformats.org/officeDocument/2006/relationships/tags" Target="../tags/tag110.xml"/><Relationship Id="rId15" Type="http://schemas.microsoft.com/office/2007/relationships/diagramDrawing" Target="../diagrams/drawing14.xml"/><Relationship Id="rId23" Type="http://schemas.openxmlformats.org/officeDocument/2006/relationships/diagramQuickStyle" Target="../diagrams/quickStyle16.xml"/><Relationship Id="rId10" Type="http://schemas.openxmlformats.org/officeDocument/2006/relationships/notesSlide" Target="../notesSlides/notesSlide12.xml"/><Relationship Id="rId19" Type="http://schemas.openxmlformats.org/officeDocument/2006/relationships/diagramColors" Target="../diagrams/colors15.xml"/><Relationship Id="rId4" Type="http://schemas.openxmlformats.org/officeDocument/2006/relationships/tags" Target="../tags/tag109.xml"/><Relationship Id="rId9" Type="http://schemas.openxmlformats.org/officeDocument/2006/relationships/slideLayout" Target="../slideLayouts/slideLayout2.xml"/><Relationship Id="rId14" Type="http://schemas.openxmlformats.org/officeDocument/2006/relationships/diagramColors" Target="../diagrams/colors14.xml"/><Relationship Id="rId22" Type="http://schemas.openxmlformats.org/officeDocument/2006/relationships/diagramLayout" Target="../diagrams/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13" Type="http://schemas.openxmlformats.org/officeDocument/2006/relationships/diagramColors" Target="../diagrams/colors17.xml"/><Relationship Id="rId18" Type="http://schemas.openxmlformats.org/officeDocument/2006/relationships/diagramColors" Target="../diagrams/colors18.xml"/><Relationship Id="rId3" Type="http://schemas.openxmlformats.org/officeDocument/2006/relationships/tags" Target="../tags/tag116.xml"/><Relationship Id="rId7" Type="http://schemas.openxmlformats.org/officeDocument/2006/relationships/slideLayout" Target="../slideLayouts/slideLayout7.xml"/><Relationship Id="rId12" Type="http://schemas.openxmlformats.org/officeDocument/2006/relationships/diagramQuickStyle" Target="../diagrams/quickStyle17.xml"/><Relationship Id="rId17" Type="http://schemas.openxmlformats.org/officeDocument/2006/relationships/diagramQuickStyle" Target="../diagrams/quickStyle18.xml"/><Relationship Id="rId2" Type="http://schemas.openxmlformats.org/officeDocument/2006/relationships/tags" Target="../tags/tag115.xml"/><Relationship Id="rId16" Type="http://schemas.openxmlformats.org/officeDocument/2006/relationships/diagramLayout" Target="../diagrams/layout18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diagramLayout" Target="../diagrams/layout17.xml"/><Relationship Id="rId5" Type="http://schemas.openxmlformats.org/officeDocument/2006/relationships/tags" Target="../tags/tag118.xml"/><Relationship Id="rId15" Type="http://schemas.openxmlformats.org/officeDocument/2006/relationships/diagramData" Target="../diagrams/data18.xml"/><Relationship Id="rId10" Type="http://schemas.openxmlformats.org/officeDocument/2006/relationships/diagramData" Target="../diagrams/data17.xml"/><Relationship Id="rId19" Type="http://schemas.microsoft.com/office/2007/relationships/diagramDrawing" Target="../diagrams/drawing18.xml"/><Relationship Id="rId4" Type="http://schemas.openxmlformats.org/officeDocument/2006/relationships/tags" Target="../tags/tag117.xml"/><Relationship Id="rId9" Type="http://schemas.openxmlformats.org/officeDocument/2006/relationships/chart" Target="../charts/chart2.xml"/><Relationship Id="rId14" Type="http://schemas.microsoft.com/office/2007/relationships/diagramDrawing" Target="../diagrams/drawing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microsoft.com/office/2007/relationships/diagramDrawing" Target="../diagrams/drawing19.xml"/><Relationship Id="rId18" Type="http://schemas.microsoft.com/office/2007/relationships/diagramDrawing" Target="../diagrams/drawing20.xml"/><Relationship Id="rId26" Type="http://schemas.openxmlformats.org/officeDocument/2006/relationships/diagramQuickStyle" Target="../diagrams/quickStyle22.xml"/><Relationship Id="rId3" Type="http://schemas.openxmlformats.org/officeDocument/2006/relationships/tags" Target="../tags/tag122.xml"/><Relationship Id="rId21" Type="http://schemas.openxmlformats.org/officeDocument/2006/relationships/diagramQuickStyle" Target="../diagrams/quickStyle21.xml"/><Relationship Id="rId7" Type="http://schemas.openxmlformats.org/officeDocument/2006/relationships/tags" Target="../tags/tag126.xml"/><Relationship Id="rId12" Type="http://schemas.openxmlformats.org/officeDocument/2006/relationships/diagramColors" Target="../diagrams/colors19.xml"/><Relationship Id="rId17" Type="http://schemas.openxmlformats.org/officeDocument/2006/relationships/diagramColors" Target="../diagrams/colors20.xml"/><Relationship Id="rId25" Type="http://schemas.openxmlformats.org/officeDocument/2006/relationships/diagramLayout" Target="../diagrams/layout22.xml"/><Relationship Id="rId2" Type="http://schemas.openxmlformats.org/officeDocument/2006/relationships/tags" Target="../tags/tag121.xml"/><Relationship Id="rId16" Type="http://schemas.openxmlformats.org/officeDocument/2006/relationships/diagramQuickStyle" Target="../diagrams/quickStyle20.xml"/><Relationship Id="rId20" Type="http://schemas.openxmlformats.org/officeDocument/2006/relationships/diagramLayout" Target="../diagrams/layout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diagramQuickStyle" Target="../diagrams/quickStyle19.xml"/><Relationship Id="rId24" Type="http://schemas.openxmlformats.org/officeDocument/2006/relationships/diagramData" Target="../diagrams/data22.xml"/><Relationship Id="rId5" Type="http://schemas.openxmlformats.org/officeDocument/2006/relationships/tags" Target="../tags/tag124.xml"/><Relationship Id="rId15" Type="http://schemas.openxmlformats.org/officeDocument/2006/relationships/diagramLayout" Target="../diagrams/layout20.xml"/><Relationship Id="rId23" Type="http://schemas.microsoft.com/office/2007/relationships/diagramDrawing" Target="../diagrams/drawing21.xml"/><Relationship Id="rId28" Type="http://schemas.microsoft.com/office/2007/relationships/diagramDrawing" Target="../diagrams/drawing22.xml"/><Relationship Id="rId10" Type="http://schemas.openxmlformats.org/officeDocument/2006/relationships/diagramLayout" Target="../diagrams/layout19.xml"/><Relationship Id="rId19" Type="http://schemas.openxmlformats.org/officeDocument/2006/relationships/diagramData" Target="../diagrams/data21.xml"/><Relationship Id="rId4" Type="http://schemas.openxmlformats.org/officeDocument/2006/relationships/tags" Target="../tags/tag123.xml"/><Relationship Id="rId9" Type="http://schemas.openxmlformats.org/officeDocument/2006/relationships/diagramData" Target="../diagrams/data19.xml"/><Relationship Id="rId14" Type="http://schemas.openxmlformats.org/officeDocument/2006/relationships/diagramData" Target="../diagrams/data20.xml"/><Relationship Id="rId22" Type="http://schemas.openxmlformats.org/officeDocument/2006/relationships/diagramColors" Target="../diagrams/colors21.xml"/><Relationship Id="rId27" Type="http://schemas.openxmlformats.org/officeDocument/2006/relationships/diagramColors" Target="../diagrams/colors2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3.xml"/><Relationship Id="rId13" Type="http://schemas.openxmlformats.org/officeDocument/2006/relationships/diagramQuickStyle" Target="../diagrams/quickStyle24.xml"/><Relationship Id="rId3" Type="http://schemas.openxmlformats.org/officeDocument/2006/relationships/tags" Target="../tags/tag129.xml"/><Relationship Id="rId7" Type="http://schemas.openxmlformats.org/officeDocument/2006/relationships/diagramLayout" Target="../diagrams/layout23.xml"/><Relationship Id="rId12" Type="http://schemas.openxmlformats.org/officeDocument/2006/relationships/diagramLayout" Target="../diagrams/layout24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diagramData" Target="../diagrams/data23.xml"/><Relationship Id="rId11" Type="http://schemas.openxmlformats.org/officeDocument/2006/relationships/diagramData" Target="../diagrams/data24.xml"/><Relationship Id="rId5" Type="http://schemas.openxmlformats.org/officeDocument/2006/relationships/notesSlide" Target="../notesSlides/notesSlide14.xml"/><Relationship Id="rId15" Type="http://schemas.microsoft.com/office/2007/relationships/diagramDrawing" Target="../diagrams/drawing24.xml"/><Relationship Id="rId10" Type="http://schemas.microsoft.com/office/2007/relationships/diagramDrawing" Target="../diagrams/drawing23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23.xml"/><Relationship Id="rId14" Type="http://schemas.openxmlformats.org/officeDocument/2006/relationships/diagramColors" Target="../diagrams/colors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tags" Target="../tags/tag10.xml"/><Relationship Id="rId7" Type="http://schemas.openxmlformats.org/officeDocument/2006/relationships/notesSlide" Target="../notesSlides/notesSlide2.xml"/><Relationship Id="rId12" Type="http://schemas.microsoft.com/office/2007/relationships/diagramDrawing" Target="../diagrams/drawing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11" Type="http://schemas.openxmlformats.org/officeDocument/2006/relationships/diagramColors" Target="../diagrams/colors1.xml"/><Relationship Id="rId5" Type="http://schemas.openxmlformats.org/officeDocument/2006/relationships/tags" Target="../tags/tag12.xml"/><Relationship Id="rId10" Type="http://schemas.openxmlformats.org/officeDocument/2006/relationships/diagramQuickStyle" Target="../diagrams/quickStyle1.xml"/><Relationship Id="rId4" Type="http://schemas.openxmlformats.org/officeDocument/2006/relationships/tags" Target="../tags/tag11.xml"/><Relationship Id="rId9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5.xml"/><Relationship Id="rId13" Type="http://schemas.openxmlformats.org/officeDocument/2006/relationships/diagramQuickStyle" Target="../diagrams/quickStyle26.xml"/><Relationship Id="rId3" Type="http://schemas.openxmlformats.org/officeDocument/2006/relationships/tags" Target="../tags/tag132.xml"/><Relationship Id="rId7" Type="http://schemas.openxmlformats.org/officeDocument/2006/relationships/diagramLayout" Target="../diagrams/layout25.xml"/><Relationship Id="rId12" Type="http://schemas.openxmlformats.org/officeDocument/2006/relationships/diagramLayout" Target="../diagrams/layout26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diagramData" Target="../diagrams/data25.xml"/><Relationship Id="rId11" Type="http://schemas.openxmlformats.org/officeDocument/2006/relationships/diagramData" Target="../diagrams/data26.xml"/><Relationship Id="rId5" Type="http://schemas.openxmlformats.org/officeDocument/2006/relationships/notesSlide" Target="../notesSlides/notesSlide15.xml"/><Relationship Id="rId15" Type="http://schemas.microsoft.com/office/2007/relationships/diagramDrawing" Target="../diagrams/drawing26.xml"/><Relationship Id="rId10" Type="http://schemas.microsoft.com/office/2007/relationships/diagramDrawing" Target="../diagrams/drawing25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25.xml"/><Relationship Id="rId14" Type="http://schemas.openxmlformats.org/officeDocument/2006/relationships/diagramColors" Target="../diagrams/colors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4" Type="http://schemas.openxmlformats.org/officeDocument/2006/relationships/hyperlink" Target="mailto:brewal.soyez-lozach@ens-rennes.fr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7.xml"/><Relationship Id="rId3" Type="http://schemas.openxmlformats.org/officeDocument/2006/relationships/tags" Target="../tags/tag137.xml"/><Relationship Id="rId7" Type="http://schemas.openxmlformats.org/officeDocument/2006/relationships/diagramData" Target="../diagrams/data27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chart" Target="../charts/chart3.xml"/><Relationship Id="rId11" Type="http://schemas.microsoft.com/office/2007/relationships/diagramDrawing" Target="../diagrams/drawing27.xml"/><Relationship Id="rId5" Type="http://schemas.openxmlformats.org/officeDocument/2006/relationships/notesSlide" Target="../notesSlides/notesSlide16.xml"/><Relationship Id="rId10" Type="http://schemas.openxmlformats.org/officeDocument/2006/relationships/diagramColors" Target="../diagrams/colors27.xml"/><Relationship Id="rId4" Type="http://schemas.openxmlformats.org/officeDocument/2006/relationships/slideLayout" Target="../slideLayouts/slideLayout7.xml"/><Relationship Id="rId9" Type="http://schemas.openxmlformats.org/officeDocument/2006/relationships/diagramQuickStyle" Target="../diagrams/quickStyle2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8.xml"/><Relationship Id="rId13" Type="http://schemas.openxmlformats.org/officeDocument/2006/relationships/diagramData" Target="../diagrams/data29.xml"/><Relationship Id="rId3" Type="http://schemas.openxmlformats.org/officeDocument/2006/relationships/tags" Target="../tags/tag140.xml"/><Relationship Id="rId7" Type="http://schemas.openxmlformats.org/officeDocument/2006/relationships/notesSlide" Target="../notesSlides/notesSlide17.xml"/><Relationship Id="rId12" Type="http://schemas.microsoft.com/office/2007/relationships/diagramDrawing" Target="../diagrams/drawing28.xml"/><Relationship Id="rId17" Type="http://schemas.microsoft.com/office/2007/relationships/diagramDrawing" Target="../diagrams/drawing29.xml"/><Relationship Id="rId2" Type="http://schemas.openxmlformats.org/officeDocument/2006/relationships/tags" Target="../tags/tag139.xml"/><Relationship Id="rId16" Type="http://schemas.openxmlformats.org/officeDocument/2006/relationships/diagramColors" Target="../diagrams/colors29.xml"/><Relationship Id="rId1" Type="http://schemas.openxmlformats.org/officeDocument/2006/relationships/tags" Target="../tags/tag138.xml"/><Relationship Id="rId6" Type="http://schemas.openxmlformats.org/officeDocument/2006/relationships/slideLayout" Target="../slideLayouts/slideLayout2.xml"/><Relationship Id="rId11" Type="http://schemas.openxmlformats.org/officeDocument/2006/relationships/diagramColors" Target="../diagrams/colors28.xml"/><Relationship Id="rId5" Type="http://schemas.openxmlformats.org/officeDocument/2006/relationships/tags" Target="../tags/tag142.xml"/><Relationship Id="rId15" Type="http://schemas.openxmlformats.org/officeDocument/2006/relationships/diagramQuickStyle" Target="../diagrams/quickStyle29.xml"/><Relationship Id="rId10" Type="http://schemas.openxmlformats.org/officeDocument/2006/relationships/diagramQuickStyle" Target="../diagrams/quickStyle28.xml"/><Relationship Id="rId4" Type="http://schemas.openxmlformats.org/officeDocument/2006/relationships/tags" Target="../tags/tag141.xml"/><Relationship Id="rId9" Type="http://schemas.openxmlformats.org/officeDocument/2006/relationships/diagramLayout" Target="../diagrams/layout28.xml"/><Relationship Id="rId14" Type="http://schemas.openxmlformats.org/officeDocument/2006/relationships/diagramLayout" Target="../diagrams/layout2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50.xml"/><Relationship Id="rId13" Type="http://schemas.openxmlformats.org/officeDocument/2006/relationships/diagramQuickStyle" Target="../diagrams/quickStyle30.xml"/><Relationship Id="rId18" Type="http://schemas.openxmlformats.org/officeDocument/2006/relationships/diagramQuickStyle" Target="../diagrams/quickStyle31.xml"/><Relationship Id="rId3" Type="http://schemas.openxmlformats.org/officeDocument/2006/relationships/tags" Target="../tags/tag145.xml"/><Relationship Id="rId7" Type="http://schemas.openxmlformats.org/officeDocument/2006/relationships/tags" Target="../tags/tag149.xml"/><Relationship Id="rId12" Type="http://schemas.openxmlformats.org/officeDocument/2006/relationships/diagramLayout" Target="../diagrams/layout30.xml"/><Relationship Id="rId17" Type="http://schemas.openxmlformats.org/officeDocument/2006/relationships/diagramLayout" Target="../diagrams/layout31.xml"/><Relationship Id="rId2" Type="http://schemas.openxmlformats.org/officeDocument/2006/relationships/tags" Target="../tags/tag144.xml"/><Relationship Id="rId16" Type="http://schemas.openxmlformats.org/officeDocument/2006/relationships/diagramData" Target="../diagrams/data31.xml"/><Relationship Id="rId20" Type="http://schemas.microsoft.com/office/2007/relationships/diagramDrawing" Target="../diagrams/drawing31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1" Type="http://schemas.openxmlformats.org/officeDocument/2006/relationships/diagramData" Target="../diagrams/data30.xml"/><Relationship Id="rId5" Type="http://schemas.openxmlformats.org/officeDocument/2006/relationships/tags" Target="../tags/tag147.xml"/><Relationship Id="rId15" Type="http://schemas.microsoft.com/office/2007/relationships/diagramDrawing" Target="../diagrams/drawing30.xml"/><Relationship Id="rId10" Type="http://schemas.openxmlformats.org/officeDocument/2006/relationships/notesSlide" Target="../notesSlides/notesSlide18.xml"/><Relationship Id="rId19" Type="http://schemas.openxmlformats.org/officeDocument/2006/relationships/diagramColors" Target="../diagrams/colors31.xml"/><Relationship Id="rId4" Type="http://schemas.openxmlformats.org/officeDocument/2006/relationships/tags" Target="../tags/tag146.xml"/><Relationship Id="rId9" Type="http://schemas.openxmlformats.org/officeDocument/2006/relationships/slideLayout" Target="../slideLayouts/slideLayout7.xml"/><Relationship Id="rId14" Type="http://schemas.openxmlformats.org/officeDocument/2006/relationships/diagramColors" Target="../diagrams/colors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4" Type="http://schemas.openxmlformats.org/officeDocument/2006/relationships/chart" Target="../charts/char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diagramLayout" Target="../diagrams/layout2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diagramData" Target="../diagrams/data2.xml"/><Relationship Id="rId2" Type="http://schemas.openxmlformats.org/officeDocument/2006/relationships/tags" Target="../tags/tag29.xml"/><Relationship Id="rId16" Type="http://schemas.microsoft.com/office/2007/relationships/diagramDrawing" Target="../diagrams/drawing2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16.svg"/><Relationship Id="rId5" Type="http://schemas.openxmlformats.org/officeDocument/2006/relationships/tags" Target="../tags/tag32.xml"/><Relationship Id="rId15" Type="http://schemas.openxmlformats.org/officeDocument/2006/relationships/diagramColors" Target="../diagrams/colors2.xml"/><Relationship Id="rId10" Type="http://schemas.openxmlformats.org/officeDocument/2006/relationships/image" Target="../media/image15.png"/><Relationship Id="rId4" Type="http://schemas.openxmlformats.org/officeDocument/2006/relationships/tags" Target="../tags/tag31.xml"/><Relationship Id="rId9" Type="http://schemas.openxmlformats.org/officeDocument/2006/relationships/notesSlide" Target="../notesSlides/notesSlide5.xml"/><Relationship Id="rId1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openxmlformats.org/officeDocument/2006/relationships/tags" Target="../tags/tag37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2" Type="http://schemas.openxmlformats.org/officeDocument/2006/relationships/tags" Target="../tags/tag36.xml"/><Relationship Id="rId16" Type="http://schemas.microsoft.com/office/2007/relationships/diagramDrawing" Target="../diagrams/drawing4.xml"/><Relationship Id="rId1" Type="http://schemas.openxmlformats.org/officeDocument/2006/relationships/tags" Target="../tags/tag35.xml"/><Relationship Id="rId6" Type="http://schemas.openxmlformats.org/officeDocument/2006/relationships/notesSlide" Target="../notesSlides/notesSlide6.xml"/><Relationship Id="rId11" Type="http://schemas.microsoft.com/office/2007/relationships/diagramDrawing" Target="../diagrams/drawing3.xml"/><Relationship Id="rId5" Type="http://schemas.openxmlformats.org/officeDocument/2006/relationships/slideLayout" Target="../slideLayouts/slideLayout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tags" Target="../tags/tag38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492B90-3D48-AFD2-F696-A2ED2278891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673600" y="1397000"/>
            <a:ext cx="7112000" cy="38608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5" name="Image 4" descr="Un bateau en papier rouge sur une surface bleue">
            <a:extLst>
              <a:ext uri="{FF2B5EF4-FFF2-40B4-BE49-F238E27FC236}">
                <a16:creationId xmlns:a16="http://schemas.microsoft.com/office/drawing/2014/main" id="{3C426E54-7E56-4E77-0E9E-3E03EBA38FC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09" y="0"/>
            <a:ext cx="1220251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2064414-1ACD-8697-4B01-BA390039FF3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11264" y="15260"/>
            <a:ext cx="118287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solidFill>
                  <a:schemeClr val="bg1"/>
                </a:solidFill>
                <a:latin typeface="Freestyle Script" panose="030804020302050B0404" pitchFamily="66" charset="0"/>
              </a:rPr>
              <a:t>L’EPS face à l’urgence climatique : innover pour transformer le rapport à la nature ?</a:t>
            </a:r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89228713-C0B0-E432-4279-B708838E928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827" y="5678662"/>
            <a:ext cx="2377441" cy="96904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E2EABE8-960C-A75A-EA38-C03995B0AE4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036" y="5624159"/>
            <a:ext cx="4180209" cy="107805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D6A4EDB-79CA-A2AC-8DFC-EF638CBAD60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17" y="4324787"/>
            <a:ext cx="2707749" cy="270774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89F66D5-6CDE-70FC-E26B-3314281FB91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229600" y="2181633"/>
            <a:ext cx="7112000" cy="1959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2000" dirty="0">
                <a:solidFill>
                  <a:schemeClr val="bg1"/>
                </a:solidFill>
                <a:latin typeface="Freestyle Script" panose="030804020302050B0404" pitchFamily="66" charset="0"/>
              </a:rPr>
              <a:t>Soyez--Lozac’h Bréwal </a:t>
            </a:r>
            <a:r>
              <a:rPr lang="fr-FR" sz="2000" baseline="30000" dirty="0">
                <a:solidFill>
                  <a:schemeClr val="bg1"/>
                </a:solidFill>
                <a:latin typeface="Freestyle Script" panose="030804020302050B0404" pitchFamily="66" charset="0"/>
              </a:rPr>
              <a:t>1</a:t>
            </a:r>
            <a:r>
              <a:rPr lang="fr-FR" sz="2000" dirty="0">
                <a:solidFill>
                  <a:schemeClr val="bg1"/>
                </a:solidFill>
                <a:latin typeface="Freestyle Script" panose="030804020302050B0404" pitchFamily="66" charset="0"/>
              </a:rPr>
              <a:t>, Gottsmann Léa </a:t>
            </a:r>
            <a:r>
              <a:rPr lang="fr-FR" sz="2000" baseline="30000" dirty="0">
                <a:solidFill>
                  <a:schemeClr val="bg1"/>
                </a:solidFill>
                <a:latin typeface="Freestyle Script" panose="030804020302050B0404" pitchFamily="66" charset="0"/>
              </a:rPr>
              <a:t>1</a:t>
            </a:r>
            <a:r>
              <a:rPr lang="fr-FR" sz="2000" dirty="0">
                <a:solidFill>
                  <a:schemeClr val="bg1"/>
                </a:solidFill>
                <a:latin typeface="Freestyle Script" panose="030804020302050B0404" pitchFamily="66" charset="0"/>
              </a:rPr>
              <a:t>, Fuchs Julien²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2000" dirty="0">
                <a:solidFill>
                  <a:schemeClr val="bg1"/>
                </a:solidFill>
                <a:latin typeface="Freestyle Script" panose="030804020302050B0404" pitchFamily="66" charset="0"/>
              </a:rPr>
              <a:t>1 Univ Rennes – ENS Rennes, VIPS² (UR4636) </a:t>
            </a:r>
            <a:br>
              <a:rPr lang="fr-FR" sz="2000" dirty="0">
                <a:solidFill>
                  <a:schemeClr val="bg1"/>
                </a:solidFill>
                <a:latin typeface="Freestyle Script" panose="030804020302050B0404" pitchFamily="66" charset="0"/>
              </a:rPr>
            </a:br>
            <a:r>
              <a:rPr lang="fr-FR" sz="2000" dirty="0">
                <a:solidFill>
                  <a:schemeClr val="bg1"/>
                </a:solidFill>
                <a:latin typeface="Freestyle Script" panose="030804020302050B0404" pitchFamily="66" charset="0"/>
              </a:rPr>
              <a:t>2 Univ Brest, CREAD (EA 3875)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560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DCB686-5843-F0CD-EE38-EC89F6C33FA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Cadre méthodologique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543C4EFA-E1F1-8474-F4D5-3691DAD75187}"/>
              </a:ext>
            </a:extLst>
          </p:cNvPr>
          <p:cNvGraphicFramePr>
            <a:graphicFrameLocks noGrp="1"/>
          </p:cNvGraphicFramePr>
          <p:nvPr>
            <p:ph sz="quarter" idx="13"/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43556823"/>
              </p:ext>
            </p:extLst>
          </p:nvPr>
        </p:nvGraphicFramePr>
        <p:xfrm>
          <a:off x="812800" y="1489435"/>
          <a:ext cx="8021099" cy="2686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2" name="Diagramme 11">
            <a:extLst>
              <a:ext uri="{FF2B5EF4-FFF2-40B4-BE49-F238E27FC236}">
                <a16:creationId xmlns:a16="http://schemas.microsoft.com/office/drawing/2014/main" id="{07C7F9FD-B553-27AA-FECC-0AB5EE8B6C6D}"/>
              </a:ext>
            </a:extLst>
          </p:cNvPr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541760677"/>
              </p:ext>
            </p:extLst>
          </p:nvPr>
        </p:nvGraphicFramePr>
        <p:xfrm>
          <a:off x="9032905" y="1600199"/>
          <a:ext cx="3255394" cy="4673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17" name="ZoneTexte 16">
            <a:extLst>
              <a:ext uri="{FF2B5EF4-FFF2-40B4-BE49-F238E27FC236}">
                <a16:creationId xmlns:a16="http://schemas.microsoft.com/office/drawing/2014/main" id="{C9783658-C217-FB20-3119-0450A0B4772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563101" y="1661160"/>
            <a:ext cx="262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Méthodologie d’analyse des données </a:t>
            </a:r>
          </a:p>
        </p:txBody>
      </p:sp>
      <p:pic>
        <p:nvPicPr>
          <p:cNvPr id="18" name="Espace réservé du contenu 4">
            <a:extLst>
              <a:ext uri="{FF2B5EF4-FFF2-40B4-BE49-F238E27FC236}">
                <a16:creationId xmlns:a16="http://schemas.microsoft.com/office/drawing/2014/main" id="{CE10AC09-ADF7-3F14-17B8-1F13397810C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812800" y="4244340"/>
            <a:ext cx="3815069" cy="1915160"/>
          </a:xfrm>
          <a:prstGeom prst="rect">
            <a:avLst/>
          </a:prstGeom>
        </p:spPr>
      </p:pic>
      <p:pic>
        <p:nvPicPr>
          <p:cNvPr id="19" name="Image 18" descr="Une image contenant plein air, ciel, habits, personne&#10;&#10;Description générée automatiquement">
            <a:extLst>
              <a:ext uri="{FF2B5EF4-FFF2-40B4-BE49-F238E27FC236}">
                <a16:creationId xmlns:a16="http://schemas.microsoft.com/office/drawing/2014/main" id="{6BD36950-5624-2B45-4133-9E83482DD77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130" y="4302513"/>
            <a:ext cx="3700769" cy="1883500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753EC33-CE97-529E-83E0-8F0BD232C0A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>
            <a:normAutofit fontScale="92500" lnSpcReduction="20000"/>
          </a:bodyPr>
          <a:lstStyle/>
          <a:p>
            <a:fld id="{60D0FCB6-1D9B-43B2-ABE1-AC1328FC9676}" type="slidenum">
              <a:rPr lang="fr-FR" smtClean="0"/>
              <a:t>10</a:t>
            </a:fld>
            <a:endParaRPr lang="fr-FR"/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4BB7AE50-A993-8EB8-1F47-48B3B56B4E7F}"/>
              </a:ext>
            </a:extLst>
          </p:cNvPr>
          <p:cNvGraphicFramePr/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502201536"/>
              </p:ext>
            </p:extLst>
          </p:nvPr>
        </p:nvGraphicFramePr>
        <p:xfrm>
          <a:off x="0" y="-19802"/>
          <a:ext cx="12192000" cy="296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</p:spTree>
    <p:extLst>
      <p:ext uri="{BB962C8B-B14F-4D97-AF65-F5344CB8AC3E}">
        <p14:creationId xmlns:p14="http://schemas.microsoft.com/office/powerpoint/2010/main" val="98478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8E1458-36CB-AEF9-4A13-26D38FE903B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Contexte : l’activité des enseignants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5C86E56-EF63-28A7-65DB-B8546B506B4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>
            <a:normAutofit fontScale="92500" lnSpcReduction="20000"/>
          </a:bodyPr>
          <a:lstStyle/>
          <a:p>
            <a:fld id="{60D0FCB6-1D9B-43B2-ABE1-AC1328FC9676}" type="slidenum">
              <a:rPr lang="fr-FR" smtClean="0"/>
              <a:t>11</a:t>
            </a:fld>
            <a:endParaRPr lang="fr-FR"/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5018C828-2689-1017-33F9-5764ABE9EA85}"/>
              </a:ext>
            </a:extLst>
          </p:cNvPr>
          <p:cNvGraphicFramePr>
            <a:graphicFrameLocks noGrp="1"/>
          </p:cNvGraphicFramePr>
          <p:nvPr>
            <p:ph sz="quarter" idx="13"/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971983646"/>
              </p:ext>
            </p:extLst>
          </p:nvPr>
        </p:nvGraphicFramePr>
        <p:xfrm>
          <a:off x="369481" y="1783326"/>
          <a:ext cx="3682974" cy="3152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D612BEFD-C90D-526A-0C17-5A1293E5DE3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338454" y="2140527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Enseignants accompagnateurs : </a:t>
            </a:r>
          </a:p>
          <a:p>
            <a:pPr marL="285750" indent="-285750">
              <a:buFontTx/>
              <a:buChar char="-"/>
            </a:pPr>
            <a:r>
              <a:rPr lang="fr-FR" dirty="0"/>
              <a:t>S’assurer que les élèves prennent des photos</a:t>
            </a:r>
          </a:p>
          <a:p>
            <a:pPr marL="285750" indent="-285750">
              <a:buFontTx/>
              <a:buChar char="-"/>
            </a:pPr>
            <a:r>
              <a:rPr lang="fr-FR" dirty="0"/>
              <a:t>Contrôler le comportement des élèves (sécurité)</a:t>
            </a:r>
          </a:p>
          <a:p>
            <a:pPr marL="285750" indent="-285750">
              <a:buFontTx/>
              <a:buChar char="-"/>
            </a:pPr>
            <a:r>
              <a:rPr lang="fr-FR" dirty="0"/>
              <a:t>Gestion du temps</a:t>
            </a:r>
          </a:p>
        </p:txBody>
      </p:sp>
      <p:sp>
        <p:nvSpPr>
          <p:cNvPr id="13" name="Flèche : courbe vers la droite 12">
            <a:extLst>
              <a:ext uri="{FF2B5EF4-FFF2-40B4-BE49-F238E27FC236}">
                <a16:creationId xmlns:a16="http://schemas.microsoft.com/office/drawing/2014/main" id="{3530BE26-1DE1-CE67-2E4F-FF7C7694B36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977353" y="2618143"/>
            <a:ext cx="1118647" cy="2046637"/>
          </a:xfrm>
          <a:prstGeom prst="curved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32B622F-2ABE-4474-940B-8FBA9ABFC44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515100" y="4000500"/>
            <a:ext cx="502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«  […] je fais attention à que personne ne se blesse et qu’il fasse bien ce que XXX demande […] ! C’est pas la même chose qu’une sortie au théâtre !  […] »</a:t>
            </a: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B909E077-C3A2-689C-4E1B-66C12CB5F526}"/>
              </a:ext>
            </a:extLst>
          </p:cNvPr>
          <p:cNvGraphicFramePr/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911995468"/>
              </p:ext>
            </p:extLst>
          </p:nvPr>
        </p:nvGraphicFramePr>
        <p:xfrm>
          <a:off x="0" y="-19802"/>
          <a:ext cx="12192000" cy="296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26161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12" grpId="0"/>
      <p:bldP spid="13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A399995-120F-0C79-BAE2-580AD3F1930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>
            <a:normAutofit fontScale="92500" lnSpcReduction="20000"/>
          </a:bodyPr>
          <a:lstStyle/>
          <a:p>
            <a:fld id="{60D0FCB6-1D9B-43B2-ABE1-AC1328FC9676}" type="slidenum">
              <a:rPr lang="fr-FR" smtClean="0"/>
              <a:t>12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6A41C5-52FE-D555-86DF-1C1CF72224C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09600" y="350082"/>
            <a:ext cx="10871200" cy="482537"/>
          </a:xfrm>
          <a:prstGeom prst="rect">
            <a:avLst/>
          </a:prstGeom>
          <a:solidFill>
            <a:srgbClr val="F79581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/>
              <a:t>Expérience vécue du « gamer »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B81A06-7A56-F25C-1B94-4B6906D7072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02509" y="4420155"/>
            <a:ext cx="11060260" cy="1759359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800" dirty="0"/>
          </a:p>
          <a:p>
            <a:pPr algn="ctr"/>
            <a:r>
              <a:rPr lang="fr-FR" sz="2800" dirty="0"/>
              <a:t>Verbalisations / interactions 		Perceptions / vécu de l’élève</a:t>
            </a:r>
          </a:p>
          <a:p>
            <a:pPr algn="ctr"/>
            <a:endParaRPr lang="fr-FR" sz="2800" dirty="0"/>
          </a:p>
          <a:p>
            <a:pPr algn="ctr"/>
            <a:r>
              <a:rPr lang="fr-FR" sz="2800" dirty="0"/>
              <a:t>Exister au sein d’un groupe 		Intérêts personnels </a:t>
            </a:r>
          </a:p>
          <a:p>
            <a:pPr algn="ctr"/>
            <a:endParaRPr lang="fr-FR" sz="28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17A785E-39A0-5BAA-4A2E-6B8AB46D21D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538867" y="1328920"/>
            <a:ext cx="52239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 </a:t>
            </a:r>
            <a:r>
              <a:rPr lang="fr-FR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Qu'est-ce que j'ai ressenti pour l’Aire  Marine éducative, c'est euh comment dire beaucoup de choses. </a:t>
            </a:r>
            <a:r>
              <a:rPr lang="fr-FR" sz="1600" kern="100" dirty="0">
                <a:effectLst/>
                <a:highlight>
                  <a:srgbClr val="00FFFF"/>
                </a:highligh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Voir les animaux marins</a:t>
            </a:r>
            <a:r>
              <a:rPr lang="fr-FR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comment c'est.... C'était </a:t>
            </a:r>
            <a:r>
              <a:rPr lang="fr-FR" sz="1600" kern="100" dirty="0">
                <a:effectLst/>
                <a:highlight>
                  <a:srgbClr val="FFFF00"/>
                </a:highligh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vraiment incroyable</a:t>
            </a:r>
            <a:r>
              <a:rPr lang="fr-FR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J'ai vraiment cherché à regarder. </a:t>
            </a:r>
            <a:r>
              <a:rPr lang="fr-FR" sz="1600" kern="100" dirty="0">
                <a:effectLst/>
                <a:highlight>
                  <a:srgbClr val="00FFFF"/>
                </a:highligh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Regarder bigorneau, crabe. </a:t>
            </a:r>
            <a:r>
              <a:rPr lang="fr-FR" sz="1600" kern="100" dirty="0">
                <a:effectLst/>
                <a:highlight>
                  <a:srgbClr val="FFFF00"/>
                </a:highligh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J'ai adoré</a:t>
            </a:r>
            <a:r>
              <a:rPr lang="fr-FR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Pendant la sortie, je me suis dit que c'était quand même pas mal de faire des trucs comme ça, d'aller étudier comme ça. </a:t>
            </a:r>
            <a:r>
              <a:rPr lang="fr-FR" sz="1600" kern="100" dirty="0">
                <a:effectLst/>
                <a:highlight>
                  <a:srgbClr val="00FF00"/>
                </a:highligh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J'espère que je pourrais continuer</a:t>
            </a:r>
            <a:r>
              <a:rPr lang="fr-FR" sz="16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»</a:t>
            </a:r>
          </a:p>
        </p:txBody>
      </p:sp>
      <p:sp>
        <p:nvSpPr>
          <p:cNvPr id="9" name="Flèche : courbe vers la gauche 8">
            <a:extLst>
              <a:ext uri="{FF2B5EF4-FFF2-40B4-BE49-F238E27FC236}">
                <a16:creationId xmlns:a16="http://schemas.microsoft.com/office/drawing/2014/main" id="{D2E6CDFC-342F-B675-0C5E-D2FCE960149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1671504" y="2729792"/>
            <a:ext cx="468745" cy="1034518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C8516A7-5FCB-E193-699C-3449B5F4836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092984" y="3366980"/>
            <a:ext cx="3578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« […] c’est moins pénible que si c’était un cours de math, là au moins je fais ce que je veux […]  »</a:t>
            </a:r>
          </a:p>
        </p:txBody>
      </p:sp>
      <p:cxnSp>
        <p:nvCxnSpPr>
          <p:cNvPr id="12" name="Connecteur : en arc 11">
            <a:extLst>
              <a:ext uri="{FF2B5EF4-FFF2-40B4-BE49-F238E27FC236}">
                <a16:creationId xmlns:a16="http://schemas.microsoft.com/office/drawing/2014/main" id="{2157D0E4-7AD6-9EC0-0945-DD6B32A72C05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9832935" y="727331"/>
            <a:ext cx="1026796" cy="601589"/>
          </a:xfrm>
          <a:prstGeom prst="curvedConnector2">
            <a:avLst/>
          </a:prstGeom>
          <a:ln w="76200">
            <a:solidFill>
              <a:srgbClr val="F7958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Bulle narrative : rectangle à coins arrondis 27">
            <a:extLst>
              <a:ext uri="{FF2B5EF4-FFF2-40B4-BE49-F238E27FC236}">
                <a16:creationId xmlns:a16="http://schemas.microsoft.com/office/drawing/2014/main" id="{EAEF0905-D564-F8EA-5836-3CE3557C56E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798992" y="916210"/>
            <a:ext cx="2413261" cy="1115830"/>
          </a:xfrm>
          <a:prstGeom prst="wedgeRoundRectCallout">
            <a:avLst>
              <a:gd name="adj1" fmla="val -78646"/>
              <a:gd name="adj2" fmla="val -61257"/>
              <a:gd name="adj3" fmla="val 1666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Hors tâche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« Tu joues à </a:t>
            </a:r>
            <a:r>
              <a:rPr lang="fr-FR" dirty="0" err="1">
                <a:solidFill>
                  <a:schemeClr val="tx1"/>
                </a:solidFill>
              </a:rPr>
              <a:t>Fortnite</a:t>
            </a:r>
            <a:r>
              <a:rPr lang="fr-FR" dirty="0">
                <a:solidFill>
                  <a:schemeClr val="tx1"/>
                </a:solidFill>
              </a:rPr>
              <a:t> samedi ? »</a:t>
            </a:r>
          </a:p>
        </p:txBody>
      </p:sp>
      <p:sp>
        <p:nvSpPr>
          <p:cNvPr id="33" name="Bulle narrative : rectangle à coins arrondis 32">
            <a:extLst>
              <a:ext uri="{FF2B5EF4-FFF2-40B4-BE49-F238E27FC236}">
                <a16:creationId xmlns:a16="http://schemas.microsoft.com/office/drawing/2014/main" id="{51C668DC-01A1-85DA-B5E7-802B0806D8E9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2926591" y="2141560"/>
            <a:ext cx="2771078" cy="1193688"/>
          </a:xfrm>
          <a:prstGeom prst="wedgeRoundRectCallout">
            <a:avLst>
              <a:gd name="adj1" fmla="val -81271"/>
              <a:gd name="adj2" fmla="val -58079"/>
              <a:gd name="adj3" fmla="val 16667"/>
            </a:avLst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Verbalisation « nature »  </a:t>
            </a: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« </a:t>
            </a:r>
            <a:r>
              <a:rPr lang="fr-FR" dirty="0">
                <a:solidFill>
                  <a:schemeClr val="tx1"/>
                </a:solidFill>
              </a:rPr>
              <a:t>Ah </a:t>
            </a:r>
            <a:r>
              <a:rPr lang="fr-FR" dirty="0" err="1">
                <a:solidFill>
                  <a:schemeClr val="tx1"/>
                </a:solidFill>
              </a:rPr>
              <a:t>ouaih</a:t>
            </a:r>
            <a:r>
              <a:rPr lang="fr-FR" dirty="0">
                <a:solidFill>
                  <a:schemeClr val="tx1"/>
                </a:solidFill>
              </a:rPr>
              <a:t> mais depuis tout a l’heure y’a des poissons la  »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7" name="Éclair 36">
            <a:extLst>
              <a:ext uri="{FF2B5EF4-FFF2-40B4-BE49-F238E27FC236}">
                <a16:creationId xmlns:a16="http://schemas.microsoft.com/office/drawing/2014/main" id="{6AAEB217-D6AB-840C-53A7-DC3CA018DC7F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rot="2078224">
            <a:off x="5764777" y="4656691"/>
            <a:ext cx="1187199" cy="1138080"/>
          </a:xfrm>
          <a:prstGeom prst="lightningBol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Graphique 3" descr="Micro de radio avec un remplissage uni">
            <a:extLst>
              <a:ext uri="{FF2B5EF4-FFF2-40B4-BE49-F238E27FC236}">
                <a16:creationId xmlns:a16="http://schemas.microsoft.com/office/drawing/2014/main" id="{7B137930-3093-09CF-10AB-2F4B859921D5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001538" y="2166229"/>
            <a:ext cx="669282" cy="66928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E0F865F-A4E7-F279-7D7F-61219462E82B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744376" y="3493163"/>
            <a:ext cx="3782290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Interaction avec la nature </a:t>
            </a:r>
          </a:p>
          <a:p>
            <a:pPr algn="ctr"/>
            <a:r>
              <a:rPr lang="fr-FR" dirty="0"/>
              <a:t>Pas d’interactions</a:t>
            </a:r>
          </a:p>
        </p:txBody>
      </p:sp>
      <p:pic>
        <p:nvPicPr>
          <p:cNvPr id="11" name="Graphique 10" descr="Escalade contour">
            <a:extLst>
              <a:ext uri="{FF2B5EF4-FFF2-40B4-BE49-F238E27FC236}">
                <a16:creationId xmlns:a16="http://schemas.microsoft.com/office/drawing/2014/main" id="{30BC9188-BFB4-1EDB-EE8C-FAAFF52FC872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18431" y="3429000"/>
            <a:ext cx="914400" cy="914400"/>
          </a:xfrm>
          <a:prstGeom prst="rect">
            <a:avLst/>
          </a:prstGeom>
        </p:spPr>
      </p:pic>
      <p:graphicFrame>
        <p:nvGraphicFramePr>
          <p:cNvPr id="14" name="Diagramme 13">
            <a:extLst>
              <a:ext uri="{FF2B5EF4-FFF2-40B4-BE49-F238E27FC236}">
                <a16:creationId xmlns:a16="http://schemas.microsoft.com/office/drawing/2014/main" id="{588FEEB3-4E4D-0457-6F20-4C7C78027E18}"/>
              </a:ext>
            </a:extLst>
          </p:cNvPr>
          <p:cNvGraphicFramePr/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951480925"/>
              </p:ext>
            </p:extLst>
          </p:nvPr>
        </p:nvGraphicFramePr>
        <p:xfrm>
          <a:off x="0" y="-19802"/>
          <a:ext cx="12192000" cy="296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</p:spTree>
    <p:extLst>
      <p:ext uri="{BB962C8B-B14F-4D97-AF65-F5344CB8AC3E}">
        <p14:creationId xmlns:p14="http://schemas.microsoft.com/office/powerpoint/2010/main" val="405430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0" grpId="0"/>
      <p:bldP spid="28" grpId="0" animBg="1"/>
      <p:bldP spid="33" grpId="0" animBg="1"/>
      <p:bldP spid="3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A399995-120F-0C79-BAE2-580AD3F1930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>
            <a:normAutofit fontScale="92500" lnSpcReduction="20000"/>
          </a:bodyPr>
          <a:lstStyle/>
          <a:p>
            <a:fld id="{60D0FCB6-1D9B-43B2-ABE1-AC1328FC9676}" type="slidenum">
              <a:rPr lang="fr-FR" smtClean="0"/>
              <a:t>13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6A41C5-52FE-D555-86DF-1C1CF72224C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09600" y="354902"/>
            <a:ext cx="10871200" cy="482537"/>
          </a:xfrm>
          <a:prstGeom prst="rect">
            <a:avLst/>
          </a:prstGeom>
          <a:solidFill>
            <a:srgbClr val="F79581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/>
              <a:t>Expérience vécue du « peureux curieux »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B81A06-7A56-F25C-1B94-4B6906D7072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02509" y="4688870"/>
            <a:ext cx="11060260" cy="1490644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17A785E-39A0-5BAA-4A2E-6B8AB46D21D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375746" y="1027006"/>
            <a:ext cx="522390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kern="100" spc="15" dirty="0">
                <a:solidFill>
                  <a:srgbClr val="161C2D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« </a:t>
            </a:r>
            <a:r>
              <a:rPr lang="fr-FR" sz="1600" dirty="0"/>
              <a:t> […] </a:t>
            </a:r>
            <a:r>
              <a:rPr lang="fr-FR" sz="1600" kern="100" spc="15" dirty="0">
                <a:solidFill>
                  <a:srgbClr val="161C2D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Au moment de sortir par l'aire Marine Éducative, </a:t>
            </a:r>
            <a:r>
              <a:rPr lang="fr-FR" sz="1600" kern="100" spc="15" dirty="0">
                <a:solidFill>
                  <a:srgbClr val="161C2D"/>
                </a:solidFill>
                <a:effectLst/>
                <a:highlight>
                  <a:srgbClr val="FF00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je me disais que ça n’allait pas être genre trop bien mais un peu ennuyant</a:t>
            </a:r>
            <a:r>
              <a:rPr lang="fr-FR" sz="1600" kern="100" spc="15" dirty="0">
                <a:solidFill>
                  <a:srgbClr val="161C2D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. Et pendant la sortie, </a:t>
            </a:r>
            <a:r>
              <a:rPr lang="fr-FR" sz="1600" kern="100" spc="15" dirty="0">
                <a:solidFill>
                  <a:srgbClr val="161C2D"/>
                </a:solidFill>
                <a:effectLst/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en fait, c'était trop bien </a:t>
            </a:r>
            <a:r>
              <a:rPr lang="fr-FR" sz="1600" kern="100" spc="15" dirty="0">
                <a:solidFill>
                  <a:srgbClr val="161C2D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et </a:t>
            </a:r>
            <a:r>
              <a:rPr lang="fr-FR" sz="1600" kern="100" spc="15" dirty="0">
                <a:solidFill>
                  <a:srgbClr val="161C2D"/>
                </a:solidFill>
                <a:effectLst/>
                <a:highlight>
                  <a:srgbClr val="00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après j'ai cherché des bigorneaux et des coquillages et à la fin de ma sortie </a:t>
            </a:r>
            <a:r>
              <a:rPr lang="fr-FR" sz="1600" kern="100" spc="15" dirty="0">
                <a:solidFill>
                  <a:srgbClr val="161C2D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bah en </a:t>
            </a:r>
            <a:r>
              <a:rPr lang="fr-FR" sz="1600" kern="100" spc="15" dirty="0">
                <a:solidFill>
                  <a:srgbClr val="161C2D"/>
                </a:solidFill>
                <a:effectLst/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fait c'était trop bien</a:t>
            </a:r>
            <a:r>
              <a:rPr lang="fr-FR" sz="1600" kern="100" spc="15" dirty="0">
                <a:solidFill>
                  <a:srgbClr val="161C2D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, c'est pas la même sur les sur l’Aire Marine éducative.</a:t>
            </a:r>
            <a:r>
              <a:rPr lang="fr-FR" sz="1600" kern="100" spc="15" dirty="0">
                <a:solidFill>
                  <a:srgbClr val="161C2D"/>
                </a:solidFill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Eh ben je suis </a:t>
            </a:r>
            <a:r>
              <a:rPr lang="fr-FR" sz="1600" kern="100" dirty="0">
                <a:effectLst/>
                <a:highlight>
                  <a:srgbClr val="00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attentif à respecter. Bah les plantes et tout </a:t>
            </a:r>
            <a:r>
              <a:rPr lang="fr-FR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à chaque fois bah </a:t>
            </a:r>
            <a:r>
              <a:rPr lang="fr-FR" sz="1600" kern="100" dirty="0">
                <a:effectLst/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je trouve que genre on est en train d'aider la planète</a:t>
            </a:r>
            <a:r>
              <a:rPr lang="fr-FR" sz="1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fr-FR" sz="1600" dirty="0"/>
              <a:t> […]</a:t>
            </a:r>
            <a:r>
              <a:rPr lang="fr-FR" sz="1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fr-FR" sz="1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6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lèche : courbe vers la gauche 8">
            <a:extLst>
              <a:ext uri="{FF2B5EF4-FFF2-40B4-BE49-F238E27FC236}">
                <a16:creationId xmlns:a16="http://schemas.microsoft.com/office/drawing/2014/main" id="{D2E6CDFC-342F-B675-0C5E-D2FCE960149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1671504" y="2729792"/>
            <a:ext cx="468745" cy="1034518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C8516A7-5FCB-E193-699C-3449B5F4836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878907" y="3090379"/>
            <a:ext cx="49574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« […] Ben j’avais jamais fais ça ! C’est dégeu ! J’avais peur de toucher les crabes et tout […] comme j’étais avec X et X c’était bien […]Y’avait trop de truc que j’avais jamais vu ! […]  bah quand on voit tous ça genre ben t’as pas envie que ça disparaisse  […] »</a:t>
            </a:r>
          </a:p>
        </p:txBody>
      </p:sp>
      <p:cxnSp>
        <p:nvCxnSpPr>
          <p:cNvPr id="12" name="Connecteur : en arc 11">
            <a:extLst>
              <a:ext uri="{FF2B5EF4-FFF2-40B4-BE49-F238E27FC236}">
                <a16:creationId xmlns:a16="http://schemas.microsoft.com/office/drawing/2014/main" id="{2157D0E4-7AD6-9EC0-0945-DD6B32A72C05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9832935" y="725006"/>
            <a:ext cx="1026796" cy="601589"/>
          </a:xfrm>
          <a:prstGeom prst="curvedConnector2">
            <a:avLst/>
          </a:prstGeom>
          <a:ln w="76200">
            <a:solidFill>
              <a:srgbClr val="F7958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Bulle narrative : rectangle à coins arrondis 27">
            <a:extLst>
              <a:ext uri="{FF2B5EF4-FFF2-40B4-BE49-F238E27FC236}">
                <a16:creationId xmlns:a16="http://schemas.microsoft.com/office/drawing/2014/main" id="{EAEF0905-D564-F8EA-5836-3CE3557C56E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332269" y="942188"/>
            <a:ext cx="3665970" cy="1115830"/>
          </a:xfrm>
          <a:prstGeom prst="wedgeRoundRectCallout">
            <a:avLst>
              <a:gd name="adj1" fmla="val -66458"/>
              <a:gd name="adj2" fmla="val -59395"/>
              <a:gd name="adj3" fmla="val 1666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Verbalisations « nature »</a:t>
            </a:r>
            <a:br>
              <a:rPr lang="fr-FR" b="1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« Ah </a:t>
            </a:r>
            <a:r>
              <a:rPr lang="fr-FR" dirty="0" err="1">
                <a:solidFill>
                  <a:schemeClr val="tx1"/>
                </a:solidFill>
              </a:rPr>
              <a:t>ouaih</a:t>
            </a:r>
            <a:r>
              <a:rPr lang="fr-FR" dirty="0">
                <a:solidFill>
                  <a:schemeClr val="tx1"/>
                </a:solidFill>
              </a:rPr>
              <a:t> dégueu  »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« J’aime pas les crabes, c’est dégoutant »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Bulle narrative : rectangle à coins arrondis 32">
            <a:extLst>
              <a:ext uri="{FF2B5EF4-FFF2-40B4-BE49-F238E27FC236}">
                <a16:creationId xmlns:a16="http://schemas.microsoft.com/office/drawing/2014/main" id="{51C668DC-01A1-85DA-B5E7-802B0806D8E9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605815" y="2412279"/>
            <a:ext cx="3782290" cy="1193688"/>
          </a:xfrm>
          <a:prstGeom prst="wedgeRoundRectCallout">
            <a:avLst>
              <a:gd name="adj1" fmla="val -42442"/>
              <a:gd name="adj2" fmla="val -78970"/>
              <a:gd name="adj3" fmla="val 16667"/>
            </a:avLst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Verbalisations positives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« Oh il est tellement beau »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« ça fait trop du bien l’eau est trop bonne » </a:t>
            </a:r>
          </a:p>
        </p:txBody>
      </p:sp>
      <p:sp>
        <p:nvSpPr>
          <p:cNvPr id="43" name="Flèche : droite 42">
            <a:extLst>
              <a:ext uri="{FF2B5EF4-FFF2-40B4-BE49-F238E27FC236}">
                <a16:creationId xmlns:a16="http://schemas.microsoft.com/office/drawing/2014/main" id="{E60E1176-CA7A-9F22-6D24-A5B82508BB36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05514" y="5764205"/>
            <a:ext cx="10858760" cy="413468"/>
          </a:xfrm>
          <a:prstGeom prst="rightArrow">
            <a:avLst/>
          </a:prstGeom>
          <a:gradFill flip="none" rotWithShape="1">
            <a:gsLst>
              <a:gs pos="0">
                <a:srgbClr val="F3FAEC"/>
              </a:gs>
              <a:gs pos="83000">
                <a:srgbClr val="00A44A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9309669B-B417-3248-2306-220340E4F453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02510" y="4831436"/>
            <a:ext cx="11060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Augmentation progressive des </a:t>
            </a:r>
            <a:r>
              <a:rPr lang="fr-FR" sz="2400" b="1" dirty="0"/>
              <a:t>interactions corporelles </a:t>
            </a:r>
            <a:r>
              <a:rPr lang="fr-FR" sz="2400" dirty="0"/>
              <a:t>avec la nature …</a:t>
            </a:r>
            <a:br>
              <a:rPr lang="fr-FR" sz="2400" dirty="0"/>
            </a:br>
            <a:r>
              <a:rPr lang="fr-FR" sz="2400" dirty="0"/>
              <a:t> … et apparition d</a:t>
            </a:r>
            <a:r>
              <a:rPr lang="fr-FR" sz="2400" b="1" dirty="0"/>
              <a:t>’émotions</a:t>
            </a:r>
            <a:r>
              <a:rPr lang="fr-FR" sz="2400" dirty="0"/>
              <a:t> (et notamment positives) lors du changement de terrain</a:t>
            </a:r>
            <a:br>
              <a:rPr lang="fr-FR" sz="2400" dirty="0"/>
            </a:br>
            <a:endParaRPr lang="fr-FR" sz="2400" dirty="0"/>
          </a:p>
        </p:txBody>
      </p:sp>
      <p:pic>
        <p:nvPicPr>
          <p:cNvPr id="45" name="Graphique 44" descr="Micro de radio avec un remplissage uni">
            <a:extLst>
              <a:ext uri="{FF2B5EF4-FFF2-40B4-BE49-F238E27FC236}">
                <a16:creationId xmlns:a16="http://schemas.microsoft.com/office/drawing/2014/main" id="{22EF39EE-442B-7A05-6334-0DAD591341AE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778320" y="2056251"/>
            <a:ext cx="669282" cy="669282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E7C0F2D4-DFCA-A263-B389-B44BD12A056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605815" y="3812401"/>
            <a:ext cx="3782290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Interaction avec la nature </a:t>
            </a:r>
          </a:p>
          <a:p>
            <a:pPr algn="ctr"/>
            <a:r>
              <a:rPr lang="fr-FR" dirty="0"/>
              <a:t>Involontaires et courtes </a:t>
            </a:r>
          </a:p>
        </p:txBody>
      </p:sp>
      <p:pic>
        <p:nvPicPr>
          <p:cNvPr id="47" name="Graphique 46" descr="Escalade contour">
            <a:extLst>
              <a:ext uri="{FF2B5EF4-FFF2-40B4-BE49-F238E27FC236}">
                <a16:creationId xmlns:a16="http://schemas.microsoft.com/office/drawing/2014/main" id="{2C6F181B-ABCD-1EEC-7717-13BC306DB4EC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09600" y="3737251"/>
            <a:ext cx="914400" cy="914400"/>
          </a:xfrm>
          <a:prstGeom prst="rect">
            <a:avLst/>
          </a:prstGeom>
        </p:spPr>
      </p:pic>
      <p:graphicFrame>
        <p:nvGraphicFramePr>
          <p:cNvPr id="48" name="Diagramme 47">
            <a:extLst>
              <a:ext uri="{FF2B5EF4-FFF2-40B4-BE49-F238E27FC236}">
                <a16:creationId xmlns:a16="http://schemas.microsoft.com/office/drawing/2014/main" id="{A0502FA0-3D4E-768F-47C3-A778117A4CA3}"/>
              </a:ext>
            </a:extLst>
          </p:cNvPr>
          <p:cNvGraphicFramePr/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093075128"/>
              </p:ext>
            </p:extLst>
          </p:nvPr>
        </p:nvGraphicFramePr>
        <p:xfrm>
          <a:off x="0" y="-19802"/>
          <a:ext cx="12192000" cy="296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</p:spTree>
    <p:extLst>
      <p:ext uri="{BB962C8B-B14F-4D97-AF65-F5344CB8AC3E}">
        <p14:creationId xmlns:p14="http://schemas.microsoft.com/office/powerpoint/2010/main" val="121882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0" grpId="0"/>
      <p:bldP spid="28" grpId="0" animBg="1"/>
      <p:bldP spid="33" grpId="0" animBg="1"/>
      <p:bldP spid="43" grpId="0" animBg="1"/>
      <p:bldP spid="44" grpId="0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A399995-120F-0C79-BAE2-580AD3F1930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>
            <a:normAutofit fontScale="92500" lnSpcReduction="20000"/>
          </a:bodyPr>
          <a:lstStyle/>
          <a:p>
            <a:fld id="{60D0FCB6-1D9B-43B2-ABE1-AC1328FC9676}" type="slidenum">
              <a:rPr lang="fr-FR" smtClean="0"/>
              <a:t>14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6A41C5-52FE-D555-86DF-1C1CF72224C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09600" y="354902"/>
            <a:ext cx="10871200" cy="482537"/>
          </a:xfrm>
          <a:prstGeom prst="rect">
            <a:avLst/>
          </a:prstGeom>
          <a:solidFill>
            <a:srgbClr val="F79581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/>
              <a:t>Expérience vécue du « collectionneur d’expériences»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B81A06-7A56-F25C-1B94-4B6906D7072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02509" y="4935575"/>
            <a:ext cx="11060260" cy="1243939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Influence de la nouveauté lors du changement de terrain ?</a:t>
            </a:r>
          </a:p>
          <a:p>
            <a:pPr algn="ctr"/>
            <a:r>
              <a:rPr lang="fr-FR" sz="2400" dirty="0"/>
              <a:t>Rôle du corps / émotions dans l’apparition d’une forme d’empathie avec la nature ? </a:t>
            </a:r>
          </a:p>
          <a:p>
            <a:pPr algn="ctr"/>
            <a:r>
              <a:rPr lang="fr-FR" sz="2400" dirty="0"/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17A785E-39A0-5BAA-4A2E-6B8AB46D21D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334894" y="1036282"/>
            <a:ext cx="52239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kern="100" spc="15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« </a:t>
            </a:r>
            <a:r>
              <a:rPr lang="fr-FR" dirty="0"/>
              <a:t> […] </a:t>
            </a:r>
            <a:r>
              <a:rPr lang="fr-FR" sz="1800" kern="100" spc="15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Au moment de partir je me suis dit que </a:t>
            </a:r>
            <a:r>
              <a:rPr lang="fr-FR" sz="1800" kern="100" spc="15" dirty="0">
                <a:solidFill>
                  <a:srgbClr val="000000"/>
                </a:solidFill>
                <a:effectLst/>
                <a:highlight>
                  <a:srgbClr val="00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c’était bien car j’avais déjà fait l’année dernière</a:t>
            </a:r>
            <a:r>
              <a:rPr lang="fr-FR" sz="1800" kern="100" spc="15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1800" kern="100" spc="15" dirty="0">
                <a:effectLst/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J’aime bien chercher des animaux</a:t>
            </a:r>
            <a:r>
              <a:rPr lang="fr-FR" sz="1800" kern="100" spc="15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1800" kern="100" spc="15" dirty="0">
                <a:solidFill>
                  <a:srgbClr val="000000"/>
                </a:solidFill>
                <a:effectLst/>
                <a:highlight>
                  <a:srgbClr val="00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J’ai cherché des coquillages que je connaissais pas</a:t>
            </a:r>
            <a:r>
              <a:rPr lang="fr-FR" sz="1800" kern="100" spc="15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, A la fin de la sortie je me suis dis que </a:t>
            </a:r>
            <a:r>
              <a:rPr lang="fr-FR" sz="1800" kern="100" spc="15" dirty="0">
                <a:solidFill>
                  <a:srgbClr val="000000"/>
                </a:solidFill>
                <a:effectLst/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j’ai bien aimé cherché des coquillages dans les algues</a:t>
            </a:r>
            <a:r>
              <a:rPr lang="fr-FR" dirty="0">
                <a:highlight>
                  <a:srgbClr val="FFFF00"/>
                </a:highlight>
              </a:rPr>
              <a:t> </a:t>
            </a:r>
            <a:r>
              <a:rPr lang="fr-FR" dirty="0"/>
              <a:t>[…] </a:t>
            </a:r>
            <a:r>
              <a:rPr lang="fr-FR" sz="1800" kern="100" spc="15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 »</a:t>
            </a:r>
            <a:endParaRPr lang="fr-FR" sz="1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lèche : courbe vers la gauche 8">
            <a:extLst>
              <a:ext uri="{FF2B5EF4-FFF2-40B4-BE49-F238E27FC236}">
                <a16:creationId xmlns:a16="http://schemas.microsoft.com/office/drawing/2014/main" id="{D2E6CDFC-342F-B675-0C5E-D2FCE960149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1671504" y="2729792"/>
            <a:ext cx="468745" cy="1034518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C8516A7-5FCB-E193-699C-3449B5F4836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646051" y="3126827"/>
            <a:ext cx="49574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«  Je suis jamais allée aussi loin sur la plage de XX, et puis marcher pied nu dans les algues j’ai trop aimé […] et puis pour la planète c’est important de prendre soin des animaux  […]  Ben c’est pas sympa, t’imagine un truc géant te fait ça tu serais pas content […] »</a:t>
            </a:r>
          </a:p>
          <a:p>
            <a:endParaRPr lang="fr-FR" sz="1600" dirty="0"/>
          </a:p>
        </p:txBody>
      </p:sp>
      <p:cxnSp>
        <p:nvCxnSpPr>
          <p:cNvPr id="12" name="Connecteur : en arc 11">
            <a:extLst>
              <a:ext uri="{FF2B5EF4-FFF2-40B4-BE49-F238E27FC236}">
                <a16:creationId xmlns:a16="http://schemas.microsoft.com/office/drawing/2014/main" id="{2157D0E4-7AD6-9EC0-0945-DD6B32A72C05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9832935" y="789503"/>
            <a:ext cx="1026796" cy="601589"/>
          </a:xfrm>
          <a:prstGeom prst="curvedConnector2">
            <a:avLst/>
          </a:prstGeom>
          <a:ln w="76200">
            <a:solidFill>
              <a:srgbClr val="F7958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Bulle narrative : rectangle à coins arrondis 27">
            <a:extLst>
              <a:ext uri="{FF2B5EF4-FFF2-40B4-BE49-F238E27FC236}">
                <a16:creationId xmlns:a16="http://schemas.microsoft.com/office/drawing/2014/main" id="{EAEF0905-D564-F8EA-5836-3CE3557C56E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332269" y="942188"/>
            <a:ext cx="3665970" cy="1115830"/>
          </a:xfrm>
          <a:prstGeom prst="wedgeRoundRectCallout">
            <a:avLst>
              <a:gd name="adj1" fmla="val -66458"/>
              <a:gd name="adj2" fmla="val -59395"/>
              <a:gd name="adj3" fmla="val 1666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Verbalisation « nature » : </a:t>
            </a:r>
          </a:p>
          <a:p>
            <a:pPr algn="ctr"/>
            <a:r>
              <a:rPr lang="fr-FR" sz="1800" b="1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« </a:t>
            </a:r>
            <a:r>
              <a:rPr lang="fr-FR" sz="18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ça c’est une littorine  »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Bulle narrative : rectangle à coins arrondis 32">
            <a:extLst>
              <a:ext uri="{FF2B5EF4-FFF2-40B4-BE49-F238E27FC236}">
                <a16:creationId xmlns:a16="http://schemas.microsoft.com/office/drawing/2014/main" id="{51C668DC-01A1-85DA-B5E7-802B0806D8E9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605815" y="2412279"/>
            <a:ext cx="3782290" cy="1193688"/>
          </a:xfrm>
          <a:prstGeom prst="wedgeRoundRectCallout">
            <a:avLst>
              <a:gd name="adj1" fmla="val -42442"/>
              <a:gd name="adj2" fmla="val -78970"/>
              <a:gd name="adj3" fmla="val 16667"/>
            </a:avLst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Empathie ?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« Il vit pas sa meilleure vie la … »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52D7F4FA-0AEB-90FC-07C2-F72286FC4DA8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605815" y="3796782"/>
            <a:ext cx="3782290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Interaction avec la nature </a:t>
            </a:r>
          </a:p>
          <a:p>
            <a:pPr algn="ctr"/>
            <a:r>
              <a:rPr lang="fr-FR" dirty="0"/>
              <a:t>Volontaires et longues </a:t>
            </a:r>
          </a:p>
        </p:txBody>
      </p:sp>
      <p:sp>
        <p:nvSpPr>
          <p:cNvPr id="43" name="Flèche : droite 42">
            <a:extLst>
              <a:ext uri="{FF2B5EF4-FFF2-40B4-BE49-F238E27FC236}">
                <a16:creationId xmlns:a16="http://schemas.microsoft.com/office/drawing/2014/main" id="{E60E1176-CA7A-9F22-6D24-A5B82508BB36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905514" y="5867752"/>
            <a:ext cx="10858760" cy="413468"/>
          </a:xfrm>
          <a:prstGeom prst="rightArrow">
            <a:avLst/>
          </a:prstGeom>
          <a:gradFill flip="none" rotWithShape="1">
            <a:gsLst>
              <a:gs pos="0">
                <a:srgbClr val="F3FAEC"/>
              </a:gs>
              <a:gs pos="83000">
                <a:srgbClr val="00A44A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Graphique 7" descr="Micro de radio avec un remplissage uni">
            <a:extLst>
              <a:ext uri="{FF2B5EF4-FFF2-40B4-BE49-F238E27FC236}">
                <a16:creationId xmlns:a16="http://schemas.microsoft.com/office/drawing/2014/main" id="{F0988A3C-2495-64CF-1847-217E09CBBA55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816258" y="1665017"/>
            <a:ext cx="669282" cy="669282"/>
          </a:xfrm>
          <a:prstGeom prst="rect">
            <a:avLst/>
          </a:prstGeom>
        </p:spPr>
      </p:pic>
      <p:pic>
        <p:nvPicPr>
          <p:cNvPr id="11" name="Graphique 10" descr="Escalade contour">
            <a:extLst>
              <a:ext uri="{FF2B5EF4-FFF2-40B4-BE49-F238E27FC236}">
                <a16:creationId xmlns:a16="http://schemas.microsoft.com/office/drawing/2014/main" id="{0A0BC83E-5D70-960F-64B6-A0C17A841086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74769" y="3733049"/>
            <a:ext cx="914400" cy="914400"/>
          </a:xfrm>
          <a:prstGeom prst="rect">
            <a:avLst/>
          </a:prstGeom>
        </p:spPr>
      </p:pic>
      <p:graphicFrame>
        <p:nvGraphicFramePr>
          <p:cNvPr id="15" name="Diagramme 14">
            <a:extLst>
              <a:ext uri="{FF2B5EF4-FFF2-40B4-BE49-F238E27FC236}">
                <a16:creationId xmlns:a16="http://schemas.microsoft.com/office/drawing/2014/main" id="{011F5528-7CFD-370F-AFBE-C7A983130BFA}"/>
              </a:ext>
            </a:extLst>
          </p:cNvPr>
          <p:cNvGraphicFramePr/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816518488"/>
              </p:ext>
            </p:extLst>
          </p:nvPr>
        </p:nvGraphicFramePr>
        <p:xfrm>
          <a:off x="0" y="-19802"/>
          <a:ext cx="12192000" cy="296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5" r:lo="rId26" r:qs="rId27" r:cs="rId28"/>
          </a:graphicData>
        </a:graphic>
      </p:graphicFrame>
      <p:pic>
        <p:nvPicPr>
          <p:cNvPr id="4" name="Connaissances">
            <a:hlinkClick r:id="" action="ppaction://media"/>
            <a:extLst>
              <a:ext uri="{FF2B5EF4-FFF2-40B4-BE49-F238E27FC236}">
                <a16:creationId xmlns:a16="http://schemas.microsoft.com/office/drawing/2014/main" id="{3719253C-7011-65AA-52C6-E21E67689745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489870" y="1241813"/>
            <a:ext cx="487363" cy="487363"/>
          </a:xfrm>
          <a:prstGeom prst="rect">
            <a:avLst/>
          </a:prstGeom>
        </p:spPr>
      </p:pic>
      <p:pic>
        <p:nvPicPr>
          <p:cNvPr id="13" name="Il vit pas sa meilleure vie">
            <a:hlinkClick r:id="" action="ppaction://media"/>
            <a:extLst>
              <a:ext uri="{FF2B5EF4-FFF2-40B4-BE49-F238E27FC236}">
                <a16:creationId xmlns:a16="http://schemas.microsoft.com/office/drawing/2014/main" id="{703ABEDC-EB4D-45EE-5B6B-1E5D7BE9967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877084" y="26947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8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7" grpId="0"/>
      <p:bldP spid="9" grpId="0" animBg="1"/>
      <p:bldP spid="10" grpId="0"/>
      <p:bldP spid="28" grpId="0" animBg="1"/>
      <p:bldP spid="33" grpId="0" animBg="1"/>
      <p:bldP spid="42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3731BA-CBF6-62A3-BC5A-4BE02DEDA8F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12800" y="565346"/>
            <a:ext cx="10871200" cy="833120"/>
          </a:xfrm>
        </p:spPr>
        <p:txBody>
          <a:bodyPr>
            <a:noAutofit/>
          </a:bodyPr>
          <a:lstStyle/>
          <a:p>
            <a:r>
              <a:rPr lang="fr-FR" sz="3200" dirty="0"/>
              <a:t>Rapport sensoriel, corporel et émotionnel à la nature ?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C6EDF67-DD40-66E8-DEBB-0F12B549983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>
            <a:normAutofit fontScale="92500" lnSpcReduction="20000"/>
          </a:bodyPr>
          <a:lstStyle/>
          <a:p>
            <a:fld id="{60D0FCB6-1D9B-43B2-ABE1-AC1328FC9676}" type="slidenum">
              <a:rPr lang="fr-FR" smtClean="0"/>
              <a:t>15</a:t>
            </a:fld>
            <a:endParaRPr lang="fr-FR"/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B5BA8BB6-522B-2453-8412-1E1E30B3E8D7}"/>
              </a:ext>
            </a:extLst>
          </p:cNvPr>
          <p:cNvGraphicFramePr>
            <a:graphicFrameLocks noGrp="1"/>
          </p:cNvGraphicFramePr>
          <p:nvPr>
            <p:ph sz="quarter" idx="13"/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406345739"/>
              </p:ext>
            </p:extLst>
          </p:nvPr>
        </p:nvGraphicFramePr>
        <p:xfrm>
          <a:off x="144206" y="1680510"/>
          <a:ext cx="10668000" cy="436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3" name="Graphique 12" descr="Conque contour">
            <a:extLst>
              <a:ext uri="{FF2B5EF4-FFF2-40B4-BE49-F238E27FC236}">
                <a16:creationId xmlns:a16="http://schemas.microsoft.com/office/drawing/2014/main" id="{3B4CE77B-51AC-6624-61FD-9038D42EF05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965703" y="3895627"/>
            <a:ext cx="762000" cy="762000"/>
          </a:xfrm>
          <a:prstGeom prst="rect">
            <a:avLst/>
          </a:prstGeom>
        </p:spPr>
      </p:pic>
      <p:pic>
        <p:nvPicPr>
          <p:cNvPr id="15" name="Graphique 14" descr="Femme professeur contour">
            <a:extLst>
              <a:ext uri="{FF2B5EF4-FFF2-40B4-BE49-F238E27FC236}">
                <a16:creationId xmlns:a16="http://schemas.microsoft.com/office/drawing/2014/main" id="{5997FCA7-D483-5C3E-D43A-9B56E45E570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183278" y="4574356"/>
            <a:ext cx="914400" cy="914400"/>
          </a:xfrm>
          <a:prstGeom prst="rect">
            <a:avLst/>
          </a:prstGeom>
        </p:spPr>
      </p:pic>
      <p:pic>
        <p:nvPicPr>
          <p:cNvPr id="17" name="Graphique 16" descr="Algues marines contour">
            <a:extLst>
              <a:ext uri="{FF2B5EF4-FFF2-40B4-BE49-F238E27FC236}">
                <a16:creationId xmlns:a16="http://schemas.microsoft.com/office/drawing/2014/main" id="{BBD2CB9A-0C40-3976-2AB8-C9F27A6B4E5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013732" y="1295400"/>
            <a:ext cx="914400" cy="914400"/>
          </a:xfrm>
          <a:prstGeom prst="rect">
            <a:avLst/>
          </a:prstGeom>
        </p:spPr>
      </p:pic>
      <p:pic>
        <p:nvPicPr>
          <p:cNvPr id="19" name="Graphique 18" descr="Algues marines contour">
            <a:extLst>
              <a:ext uri="{FF2B5EF4-FFF2-40B4-BE49-F238E27FC236}">
                <a16:creationId xmlns:a16="http://schemas.microsoft.com/office/drawing/2014/main" id="{3E9BC4EB-7DB4-7630-6CC0-F8463BB51CF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343464" y="1600200"/>
            <a:ext cx="914400" cy="914400"/>
          </a:xfrm>
          <a:prstGeom prst="rect">
            <a:avLst/>
          </a:prstGeom>
        </p:spPr>
      </p:pic>
      <p:pic>
        <p:nvPicPr>
          <p:cNvPr id="21" name="Graphique 20" descr="Crabe contour">
            <a:extLst>
              <a:ext uri="{FF2B5EF4-FFF2-40B4-BE49-F238E27FC236}">
                <a16:creationId xmlns:a16="http://schemas.microsoft.com/office/drawing/2014/main" id="{16471F91-4BF7-719B-4271-106104991A6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769600" y="2293070"/>
            <a:ext cx="914400" cy="914400"/>
          </a:xfrm>
          <a:prstGeom prst="rect">
            <a:avLst/>
          </a:prstGeom>
        </p:spPr>
      </p:pic>
      <p:graphicFrame>
        <p:nvGraphicFramePr>
          <p:cNvPr id="26" name="Diagramme 25">
            <a:extLst>
              <a:ext uri="{FF2B5EF4-FFF2-40B4-BE49-F238E27FC236}">
                <a16:creationId xmlns:a16="http://schemas.microsoft.com/office/drawing/2014/main" id="{AAC87E10-5BAA-09C7-8B16-A2B9F4200E90}"/>
              </a:ext>
            </a:extLst>
          </p:cNvPr>
          <p:cNvGraphicFramePr/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3121423057"/>
              </p:ext>
            </p:extLst>
          </p:nvPr>
        </p:nvGraphicFramePr>
        <p:xfrm>
          <a:off x="0" y="-19802"/>
          <a:ext cx="12192000" cy="296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</p:spTree>
    <p:extLst>
      <p:ext uri="{BB962C8B-B14F-4D97-AF65-F5344CB8AC3E}">
        <p14:creationId xmlns:p14="http://schemas.microsoft.com/office/powerpoint/2010/main" val="595330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64857D2-9A5F-BEAE-03A2-AF31D19CD08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80269" y="584200"/>
            <a:ext cx="10871200" cy="833438"/>
          </a:xfrm>
        </p:spPr>
        <p:txBody>
          <a:bodyPr>
            <a:noAutofit/>
          </a:bodyPr>
          <a:lstStyle/>
          <a:p>
            <a:r>
              <a:rPr lang="fr-FR" sz="4000" dirty="0"/>
              <a:t>Rapport à la nature : caractéristiques et définitions 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5A85A19E-10C2-5736-E9A7-75EDA9472ED0}"/>
              </a:ext>
            </a:extLst>
          </p:cNvPr>
          <p:cNvGraphicFramePr>
            <a:graphicFrameLocks noGrp="1"/>
          </p:cNvGraphicFramePr>
          <p:nvPr>
            <p:ph sz="quarter" idx="13"/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02108467"/>
              </p:ext>
            </p:extLst>
          </p:nvPr>
        </p:nvGraphicFramePr>
        <p:xfrm>
          <a:off x="-2026129" y="1000919"/>
          <a:ext cx="10871200" cy="436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8C3BA24-76DA-0611-9FAE-FE25B8AB7467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>
            <a:normAutofit fontScale="92500" lnSpcReduction="20000"/>
          </a:bodyPr>
          <a:lstStyle/>
          <a:p>
            <a:fld id="{60D0FCB6-1D9B-43B2-ABE1-AC1328FC9676}" type="slidenum">
              <a:rPr lang="fr-FR" smtClean="0"/>
              <a:t>16</a:t>
            </a:fld>
            <a:endParaRPr lang="fr-FR" dirty="0"/>
          </a:p>
        </p:txBody>
      </p:sp>
      <p:graphicFrame>
        <p:nvGraphicFramePr>
          <p:cNvPr id="8" name="Espace réservé du contenu 6">
            <a:extLst>
              <a:ext uri="{FF2B5EF4-FFF2-40B4-BE49-F238E27FC236}">
                <a16:creationId xmlns:a16="http://schemas.microsoft.com/office/drawing/2014/main" id="{52569C62-A14D-69C8-4AEA-5D5DA0C56AB6}"/>
              </a:ext>
            </a:extLst>
          </p:cNvPr>
          <p:cNvGraphicFramePr>
            <a:graphicFrameLocks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122479107"/>
              </p:ext>
            </p:extLst>
          </p:nvPr>
        </p:nvGraphicFramePr>
        <p:xfrm>
          <a:off x="3973007" y="1417638"/>
          <a:ext cx="10871200" cy="436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E1B33D6E-942C-56C2-2B95-105E8BF55D2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9668399">
            <a:off x="5249897" y="3036812"/>
            <a:ext cx="3484685" cy="4396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Continuum influencé par …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41035C5-84D0-3132-B1BE-8545AA6D5BD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057289" y="5904468"/>
            <a:ext cx="231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Chawla, 2007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222E6A7-134E-70FF-B50F-936FCC15208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2679" y="5660787"/>
            <a:ext cx="6004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Furness, 2021 ; Clayton, 2011 ; Chawla, 2007 ; </a:t>
            </a:r>
            <a:r>
              <a:rPr lang="fr-FR" dirty="0" err="1"/>
              <a:t>Roszak</a:t>
            </a:r>
            <a:r>
              <a:rPr lang="fr-FR" dirty="0"/>
              <a:t>, 1995 </a:t>
            </a:r>
          </a:p>
        </p:txBody>
      </p:sp>
      <p:graphicFrame>
        <p:nvGraphicFramePr>
          <p:cNvPr id="10" name="Diagramme 9">
            <a:extLst>
              <a:ext uri="{FF2B5EF4-FFF2-40B4-BE49-F238E27FC236}">
                <a16:creationId xmlns:a16="http://schemas.microsoft.com/office/drawing/2014/main" id="{E879FF24-9712-D60D-9234-E0F94C4FA9D1}"/>
              </a:ext>
            </a:extLst>
          </p:cNvPr>
          <p:cNvGraphicFramePr/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740580379"/>
              </p:ext>
            </p:extLst>
          </p:nvPr>
        </p:nvGraphicFramePr>
        <p:xfrm>
          <a:off x="0" y="-19802"/>
          <a:ext cx="12192000" cy="296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</p:spTree>
    <p:extLst>
      <p:ext uri="{BB962C8B-B14F-4D97-AF65-F5344CB8AC3E}">
        <p14:creationId xmlns:p14="http://schemas.microsoft.com/office/powerpoint/2010/main" val="32389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8" grpId="0">
        <p:bldAsOne/>
      </p:bldGraphic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1CE91D43-C46C-12E2-D6A7-3754ABFF5918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49521198"/>
              </p:ext>
            </p:extLst>
          </p:nvPr>
        </p:nvGraphicFramePr>
        <p:xfrm>
          <a:off x="3494885" y="54635"/>
          <a:ext cx="7508425" cy="605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9412DE3E-5705-C3AB-CDEA-331ACB7EE3DB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19148397"/>
              </p:ext>
            </p:extLst>
          </p:nvPr>
        </p:nvGraphicFramePr>
        <p:xfrm>
          <a:off x="1685304" y="694843"/>
          <a:ext cx="9661832" cy="4778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5C4CFBB6-86D5-13D2-BEC2-66E7A47388A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806276" y="2735948"/>
            <a:ext cx="191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Ideal type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DF92A45-AB21-F277-08C8-99725D79AF5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1310" y="494012"/>
            <a:ext cx="49540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u="sng" dirty="0"/>
              <a:t>Critères d’inclusion</a:t>
            </a:r>
            <a:r>
              <a:rPr lang="fr-FR" i="1" dirty="0"/>
              <a:t> :</a:t>
            </a:r>
            <a:br>
              <a:rPr lang="fr-FR" i="1" dirty="0"/>
            </a:br>
            <a:r>
              <a:rPr lang="fr-FR" i="1" dirty="0"/>
              <a:t>- Programme d’éducation à l’environnement</a:t>
            </a:r>
          </a:p>
          <a:p>
            <a:r>
              <a:rPr lang="fr-FR" i="1" dirty="0"/>
              <a:t>- Public scolaire</a:t>
            </a:r>
          </a:p>
          <a:p>
            <a:r>
              <a:rPr lang="fr-FR" i="1" dirty="0"/>
              <a:t>- Anglais et Français</a:t>
            </a:r>
          </a:p>
          <a:p>
            <a:r>
              <a:rPr lang="fr-FR" i="1" dirty="0"/>
              <a:t>- [2000 – 2023]</a:t>
            </a:r>
          </a:p>
          <a:p>
            <a:r>
              <a:rPr lang="fr-FR" i="1" dirty="0"/>
              <a:t>- Plein air</a:t>
            </a:r>
          </a:p>
          <a:p>
            <a:r>
              <a:rPr lang="fr-FR" i="1" dirty="0"/>
              <a:t>- n=139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A01C395-75B7-4F7C-27EF-E85A7A2F716C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solidFill>
            <a:schemeClr val="accent2"/>
          </a:solidFill>
        </p:spPr>
        <p:txBody>
          <a:bodyPr>
            <a:normAutofit fontScale="92500" lnSpcReduction="20000"/>
          </a:bodyPr>
          <a:lstStyle/>
          <a:p>
            <a:fld id="{60D0FCB6-1D9B-43B2-ABE1-AC1328FC9676}" type="slidenum">
              <a:rPr lang="fr-FR" smtClean="0"/>
              <a:t>17</a:t>
            </a:fld>
            <a:endParaRPr lang="fr-FR"/>
          </a:p>
        </p:txBody>
      </p:sp>
      <p:graphicFrame>
        <p:nvGraphicFramePr>
          <p:cNvPr id="11" name="Diagramme 10">
            <a:extLst>
              <a:ext uri="{FF2B5EF4-FFF2-40B4-BE49-F238E27FC236}">
                <a16:creationId xmlns:a16="http://schemas.microsoft.com/office/drawing/2014/main" id="{299506FC-2210-EC42-3D22-7F90C790D702}"/>
              </a:ext>
            </a:extLst>
          </p:cNvPr>
          <p:cNvGraphicFramePr/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607753014"/>
              </p:ext>
            </p:extLst>
          </p:nvPr>
        </p:nvGraphicFramePr>
        <p:xfrm>
          <a:off x="0" y="-19802"/>
          <a:ext cx="12192000" cy="296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200903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1967A5-B4EC-496B-A8DA-B03C7F4B63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C06F02-7844-44B1-AA7E-B55AD4895C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888F88-78D5-4DE3-8A5A-82946ADC0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A7F0F3-DEE7-4EBA-93A1-89C5E04862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7D317B-1CCF-440F-8274-7B9941317A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34E853-8A5A-44D6-90BA-4F4FA8DF8D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2CB3CF-44ED-416F-9101-A283C08DAC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9431DD-3971-4A95-900A-68389B8AA2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C8FE63-7AC8-4239-B62B-50D29F786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360EF6-E960-4DE0-808F-4C9E891918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B1C83E-C71A-4FA3-91ED-A5C418DC62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0776FD-F3B9-474E-BC8B-FE5161B86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B03DED9-EC1E-4004-907A-D84364D74E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CB361CD-9CDC-4866-B0C9-747BE21D49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71EC86-063A-461D-BA07-BCDE5923EA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A12BD8-6BC9-48CE-BCAB-704B31781B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19CF38-7FA4-464C-9047-C77D526470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CC300D6-D98E-4C0A-89A8-41DEAF195D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C323A7-C2B0-2594-0D4A-1F595758686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Perspectives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DBC404-8CDC-AE65-DA85-457A5E43DCD4}"/>
              </a:ext>
            </a:extLst>
          </p:cNvPr>
          <p:cNvSpPr>
            <a:spLocks noGrp="1"/>
          </p:cNvSpPr>
          <p:nvPr>
            <p:ph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18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Des points de tensions : </a:t>
            </a:r>
          </a:p>
          <a:p>
            <a:pPr lvl="1"/>
            <a:endParaRPr lang="fr-FR" sz="1400" dirty="0">
              <a:latin typeface="+mj-lt"/>
              <a:ea typeface="Calibri" panose="020F0502020204030204" pitchFamily="34" charset="0"/>
            </a:endParaRPr>
          </a:p>
          <a:p>
            <a:pPr lvl="1"/>
            <a:endParaRPr lang="fr-FR" sz="14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28CFA5-5DAD-0B03-45AC-87B986B44C49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>
            <a:normAutofit fontScale="92500" lnSpcReduction="20000"/>
          </a:bodyPr>
          <a:lstStyle/>
          <a:p>
            <a:fld id="{60D0FCB6-1D9B-43B2-ABE1-AC1328FC9676}" type="slidenum">
              <a:rPr lang="fr-FR" smtClean="0"/>
              <a:t>18</a:t>
            </a:fld>
            <a:endParaRPr lang="fr-FR"/>
          </a:p>
        </p:txBody>
      </p: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AE781D28-E014-9FED-365D-6F8090FFE242}"/>
              </a:ext>
            </a:extLst>
          </p:cNvPr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759368378"/>
              </p:ext>
            </p:extLst>
          </p:nvPr>
        </p:nvGraphicFramePr>
        <p:xfrm>
          <a:off x="2032000" y="584200"/>
          <a:ext cx="8128000" cy="3919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0" name="Diagramme 9">
            <a:extLst>
              <a:ext uri="{FF2B5EF4-FFF2-40B4-BE49-F238E27FC236}">
                <a16:creationId xmlns:a16="http://schemas.microsoft.com/office/drawing/2014/main" id="{4E743C49-CE52-E96C-8B34-D232765184F2}"/>
              </a:ext>
            </a:extLst>
          </p:cNvPr>
          <p:cNvGraphicFramePr/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793860148"/>
              </p:ext>
            </p:extLst>
          </p:nvPr>
        </p:nvGraphicFramePr>
        <p:xfrm>
          <a:off x="2886467" y="1954016"/>
          <a:ext cx="8128000" cy="3919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1" name="Diagramme 10">
            <a:extLst>
              <a:ext uri="{FF2B5EF4-FFF2-40B4-BE49-F238E27FC236}">
                <a16:creationId xmlns:a16="http://schemas.microsoft.com/office/drawing/2014/main" id="{59F2407B-0FE1-8A53-1AFA-3C00C3418C96}"/>
              </a:ext>
            </a:extLst>
          </p:cNvPr>
          <p:cNvGraphicFramePr/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352911638"/>
              </p:ext>
            </p:extLst>
          </p:nvPr>
        </p:nvGraphicFramePr>
        <p:xfrm>
          <a:off x="3708400" y="3429000"/>
          <a:ext cx="8128000" cy="3919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62516093-5EA3-2E21-2F51-83C04A82F882}"/>
              </a:ext>
            </a:extLst>
          </p:cNvPr>
          <p:cNvGraphicFramePr/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4055353180"/>
              </p:ext>
            </p:extLst>
          </p:nvPr>
        </p:nvGraphicFramePr>
        <p:xfrm>
          <a:off x="0" y="-19802"/>
          <a:ext cx="12192000" cy="296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</p:spTree>
    <p:extLst>
      <p:ext uri="{BB962C8B-B14F-4D97-AF65-F5344CB8AC3E}">
        <p14:creationId xmlns:p14="http://schemas.microsoft.com/office/powerpoint/2010/main" val="356685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10" grpId="0">
        <p:bldAsOne/>
      </p:bldGraphic>
      <p:bldGraphic spid="11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A04B0199-89E7-8BE8-A843-4FB96313A0EB}"/>
              </a:ext>
            </a:extLst>
          </p:cNvPr>
          <p:cNvGraphicFramePr>
            <a:graphicFrameLocks noGrp="1"/>
          </p:cNvGraphicFramePr>
          <p:nvPr>
            <p:ph sz="quarter" idx="13"/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09001799"/>
              </p:ext>
            </p:extLst>
          </p:nvPr>
        </p:nvGraphicFramePr>
        <p:xfrm>
          <a:off x="198783" y="1131073"/>
          <a:ext cx="11524974" cy="4371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57A42BE-0944-C5C6-7F19-43A1D4729C5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>
            <a:normAutofit fontScale="92500" lnSpcReduction="20000"/>
          </a:bodyPr>
          <a:lstStyle/>
          <a:p>
            <a:fld id="{60D0FCB6-1D9B-43B2-ABE1-AC1328FC9676}" type="slidenum">
              <a:rPr lang="fr-FR" smtClean="0"/>
              <a:t>19</a:t>
            </a:fld>
            <a:endParaRPr lang="fr-FR"/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C5F430F1-B41D-1B46-95A6-24A71A30C306}"/>
              </a:ext>
            </a:extLst>
          </p:cNvPr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705225230"/>
              </p:ext>
            </p:extLst>
          </p:nvPr>
        </p:nvGraphicFramePr>
        <p:xfrm>
          <a:off x="0" y="-19802"/>
          <a:ext cx="12192000" cy="296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143085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22DD442-0A0C-4131-9B84-C78037C1E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7A1665-1025-444A-B594-21D54B2567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7729904-3C86-4C5D-A2BF-266360C5CD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7975341-F171-431C-B31B-78268D905B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5400A0-0A3A-4D10-B41E-55AB2EBF9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32EAA9-49E1-473F-A625-3319778F05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3855F34-0D46-4DF8-9FB6-37C2780FD8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9E1E6B-4A8F-23BB-AAF8-46798DB5E895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pPr algn="ctr"/>
            <a:r>
              <a:rPr lang="fr-FR" sz="4400" dirty="0"/>
              <a:t>La Terre brûle, mais que fait l’école ?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B7CC05C-CA7F-4AAA-D123-FFC2B63C486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>
            <a:normAutofit fontScale="92500" lnSpcReduction="20000"/>
          </a:bodyPr>
          <a:lstStyle/>
          <a:p>
            <a:fld id="{60D0FCB6-1D9B-43B2-ABE1-AC1328FC9676}" type="slidenum">
              <a:rPr lang="fr-FR" smtClean="0"/>
              <a:t>2</a:t>
            </a:fld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E2D2DA6-47B4-E496-CBA0-299B430DF09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674936" y="5946161"/>
            <a:ext cx="695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</a:t>
            </a:r>
            <a:r>
              <a:rPr lang="fr-FR" dirty="0" err="1"/>
              <a:t>Paintendre</a:t>
            </a:r>
            <a:r>
              <a:rPr lang="fr-FR" dirty="0"/>
              <a:t> et al., 2021 ; Ardoin et al., 2018 ; </a:t>
            </a:r>
            <a:r>
              <a:rPr lang="fr-FR" dirty="0" err="1"/>
              <a:t>Zwang</a:t>
            </a:r>
            <a:r>
              <a:rPr lang="fr-FR" dirty="0"/>
              <a:t> et Girault, 2012) 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97183C8-48DB-08D7-A1B5-E6FF2485151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07010" y="4694547"/>
            <a:ext cx="11236751" cy="106522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u="sng" dirty="0"/>
              <a:t>Objet d’étude </a:t>
            </a:r>
          </a:p>
          <a:p>
            <a:pPr algn="ctr"/>
            <a:r>
              <a:rPr lang="fr-FR" dirty="0"/>
              <a:t>Processus de transformation du rapport à la nature sur un temps long à partir de l’analyse de l’activité et de l’expérience des élèves au sein des Aires Marines Éducatives</a:t>
            </a:r>
          </a:p>
        </p:txBody>
      </p:sp>
      <p:graphicFrame>
        <p:nvGraphicFramePr>
          <p:cNvPr id="14" name="Diagramme 13">
            <a:extLst>
              <a:ext uri="{FF2B5EF4-FFF2-40B4-BE49-F238E27FC236}">
                <a16:creationId xmlns:a16="http://schemas.microsoft.com/office/drawing/2014/main" id="{C11DA90F-9036-7982-EABB-BA659141D9EF}"/>
              </a:ext>
            </a:extLst>
          </p:cNvPr>
          <p:cNvGraphicFramePr/>
          <p:nvPr>
            <p:custDataLst>
              <p:tags r:id="rId5"/>
            </p:custDataLst>
          </p:nvPr>
        </p:nvGraphicFramePr>
        <p:xfrm>
          <a:off x="0" y="-19802"/>
          <a:ext cx="12192000" cy="296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0598CB5-A62E-32FF-B436-138E95B1B6ED}"/>
              </a:ext>
            </a:extLst>
          </p:cNvPr>
          <p:cNvSpPr/>
          <p:nvPr/>
        </p:nvSpPr>
        <p:spPr>
          <a:xfrm>
            <a:off x="1641987" y="1815549"/>
            <a:ext cx="1779639" cy="126836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u="sng" dirty="0"/>
              <a:t>EPS</a:t>
            </a:r>
            <a:r>
              <a:rPr lang="fr-FR" sz="1400" dirty="0"/>
              <a:t> </a:t>
            </a:r>
          </a:p>
          <a:p>
            <a:pPr algn="ctr"/>
            <a:r>
              <a:rPr lang="fr-FR" sz="1400" dirty="0"/>
              <a:t>APPN « sécuritaire »</a:t>
            </a:r>
          </a:p>
          <a:p>
            <a:pPr algn="ctr"/>
            <a:r>
              <a:rPr lang="fr-FR" sz="1400" dirty="0"/>
              <a:t>Vécu de l’élève</a:t>
            </a:r>
          </a:p>
          <a:p>
            <a:pPr algn="ctr"/>
            <a:r>
              <a:rPr lang="fr-FR" sz="1400" dirty="0"/>
              <a:t>Rapport corporel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A2520B5-EC3A-4B52-09E8-6B1504D9047F}"/>
              </a:ext>
            </a:extLst>
          </p:cNvPr>
          <p:cNvSpPr/>
          <p:nvPr/>
        </p:nvSpPr>
        <p:spPr>
          <a:xfrm>
            <a:off x="5206179" y="1498172"/>
            <a:ext cx="1779639" cy="1268361"/>
          </a:xfrm>
          <a:prstGeom prst="roundRect">
            <a:avLst/>
          </a:prstGeom>
          <a:solidFill>
            <a:srgbClr val="43B40C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u="sng" dirty="0"/>
              <a:t>Littérature</a:t>
            </a:r>
            <a:r>
              <a:rPr lang="fr-FR" sz="1400" dirty="0"/>
              <a:t> </a:t>
            </a:r>
          </a:p>
          <a:p>
            <a:pPr algn="ctr"/>
            <a:r>
              <a:rPr lang="fr-FR" sz="1400"/>
              <a:t>Temps long</a:t>
            </a:r>
            <a:endParaRPr lang="fr-FR" sz="1400" dirty="0"/>
          </a:p>
          <a:p>
            <a:pPr algn="ctr"/>
            <a:r>
              <a:rPr lang="fr-FR" sz="1400" dirty="0"/>
              <a:t>Expérience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F057C36-8DC0-9C00-DB6D-175A04C95ADD}"/>
              </a:ext>
            </a:extLst>
          </p:cNvPr>
          <p:cNvSpPr/>
          <p:nvPr/>
        </p:nvSpPr>
        <p:spPr>
          <a:xfrm>
            <a:off x="8765256" y="1810956"/>
            <a:ext cx="1779639" cy="1268361"/>
          </a:xfrm>
          <a:prstGeom prst="round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u="sng" dirty="0"/>
              <a:t>EDD</a:t>
            </a:r>
            <a:r>
              <a:rPr lang="fr-FR" sz="1400" dirty="0"/>
              <a:t> </a:t>
            </a:r>
          </a:p>
          <a:p>
            <a:pPr algn="ctr"/>
            <a:r>
              <a:rPr lang="fr-FR" sz="1400" dirty="0"/>
              <a:t>Connaissances</a:t>
            </a:r>
          </a:p>
          <a:p>
            <a:pPr algn="ctr"/>
            <a:r>
              <a:rPr lang="fr-FR" sz="1400" dirty="0"/>
              <a:t>Eco-gestes</a:t>
            </a:r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711E00AF-5ED8-0B93-9898-D7323683982D}"/>
              </a:ext>
            </a:extLst>
          </p:cNvPr>
          <p:cNvSpPr/>
          <p:nvPr/>
        </p:nvSpPr>
        <p:spPr>
          <a:xfrm>
            <a:off x="5325800" y="2985854"/>
            <a:ext cx="1540398" cy="1531125"/>
          </a:xfrm>
          <a:prstGeom prst="flowChartConnector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Aires Marines Éducatives</a:t>
            </a:r>
          </a:p>
        </p:txBody>
      </p:sp>
      <p:sp>
        <p:nvSpPr>
          <p:cNvPr id="13" name="Flèche : haut 12">
            <a:extLst>
              <a:ext uri="{FF2B5EF4-FFF2-40B4-BE49-F238E27FC236}">
                <a16:creationId xmlns:a16="http://schemas.microsoft.com/office/drawing/2014/main" id="{A82E1F52-F5C5-D659-8C8E-23E79070CDCA}"/>
              </a:ext>
            </a:extLst>
          </p:cNvPr>
          <p:cNvSpPr/>
          <p:nvPr/>
        </p:nvSpPr>
        <p:spPr>
          <a:xfrm rot="6300995">
            <a:off x="4136915" y="2009965"/>
            <a:ext cx="424848" cy="2191549"/>
          </a:xfrm>
          <a:prstGeom prst="up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0148F47C-A783-5C54-58D9-A48A97D3B946}"/>
              </a:ext>
            </a:extLst>
          </p:cNvPr>
          <p:cNvSpPr/>
          <p:nvPr/>
        </p:nvSpPr>
        <p:spPr>
          <a:xfrm>
            <a:off x="5948514" y="2590011"/>
            <a:ext cx="294968" cy="386742"/>
          </a:xfrm>
          <a:prstGeom prst="downArrow">
            <a:avLst/>
          </a:prstGeom>
          <a:solidFill>
            <a:srgbClr val="43B40C"/>
          </a:solidFill>
          <a:ln>
            <a:solidFill>
              <a:srgbClr val="43B4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haut 15">
            <a:extLst>
              <a:ext uri="{FF2B5EF4-FFF2-40B4-BE49-F238E27FC236}">
                <a16:creationId xmlns:a16="http://schemas.microsoft.com/office/drawing/2014/main" id="{1CAABA82-EDBE-FC45-0EF7-5C599BAEC2D4}"/>
              </a:ext>
            </a:extLst>
          </p:cNvPr>
          <p:cNvSpPr/>
          <p:nvPr/>
        </p:nvSpPr>
        <p:spPr>
          <a:xfrm rot="15190053">
            <a:off x="7663114" y="1917955"/>
            <a:ext cx="424848" cy="2285322"/>
          </a:xfrm>
          <a:prstGeom prst="up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805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7" grpId="0" animBg="1"/>
      <p:bldP spid="8" grpId="0" animBg="1"/>
      <p:bldP spid="10" grpId="0" animBg="1"/>
      <p:bldP spid="13" grpId="0" animBg="1"/>
      <p:bldP spid="1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A04B0199-89E7-8BE8-A843-4FB96313A0EB}"/>
              </a:ext>
            </a:extLst>
          </p:cNvPr>
          <p:cNvGraphicFramePr>
            <a:graphicFrameLocks noGrp="1"/>
          </p:cNvGraphicFramePr>
          <p:nvPr>
            <p:ph sz="quarter" idx="13"/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55317924"/>
              </p:ext>
            </p:extLst>
          </p:nvPr>
        </p:nvGraphicFramePr>
        <p:xfrm>
          <a:off x="198783" y="1131073"/>
          <a:ext cx="11524974" cy="4817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57A42BE-0944-C5C6-7F19-43A1D4729C5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>
            <a:normAutofit fontScale="92500" lnSpcReduction="20000"/>
          </a:bodyPr>
          <a:lstStyle/>
          <a:p>
            <a:fld id="{60D0FCB6-1D9B-43B2-ABE1-AC1328FC9676}" type="slidenum">
              <a:rPr lang="fr-FR" smtClean="0"/>
              <a:t>20</a:t>
            </a:fld>
            <a:endParaRPr lang="fr-FR"/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C5F430F1-B41D-1B46-95A6-24A71A30C306}"/>
              </a:ext>
            </a:extLst>
          </p:cNvPr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219243701"/>
              </p:ext>
            </p:extLst>
          </p:nvPr>
        </p:nvGraphicFramePr>
        <p:xfrm>
          <a:off x="0" y="-19802"/>
          <a:ext cx="12192000" cy="296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13993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22DD442-0A0C-4131-9B84-C78037C1E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7A1665-1025-444A-B594-21D54B2567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7729904-3C86-4C5D-A2BF-266360C5CD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7975341-F171-431C-B31B-78268D905B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5400A0-0A3A-4D10-B41E-55AB2EBF9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32EAA9-49E1-473F-A625-3319778F05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3855F34-0D46-4DF8-9FB6-37C2780FD8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A5236039-1AE6-DF1A-0DDA-AE3625FFBC19}"/>
              </a:ext>
            </a:extLst>
          </p:cNvPr>
          <p:cNvSpPr>
            <a:spLocks noGrp="1"/>
          </p:cNvSpPr>
          <p:nvPr>
            <p:ph type="subTitle" idx="4294967295"/>
            <p:custDataLst>
              <p:tags r:id="rId1"/>
            </p:custDataLst>
          </p:nvPr>
        </p:nvSpPr>
        <p:spPr>
          <a:xfrm>
            <a:off x="203200" y="6070600"/>
            <a:ext cx="5588000" cy="685800"/>
          </a:xfrm>
        </p:spPr>
        <p:txBody>
          <a:bodyPr>
            <a:normAutofit fontScale="92500"/>
          </a:bodyPr>
          <a:lstStyle/>
          <a:p>
            <a:pPr marL="487668" lvl="1" indent="0">
              <a:buNone/>
            </a:pPr>
            <a:r>
              <a:rPr lang="fr-FR" dirty="0"/>
              <a:t>ARIS, Juillet 2024, Lausanne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00CC0E6-4442-668E-3A98-77F82849CDC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73600" y="1397000"/>
            <a:ext cx="7112000" cy="386080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Trugarez</a:t>
            </a:r>
            <a:r>
              <a:rPr lang="fr-FR" dirty="0"/>
              <a:t>  !</a:t>
            </a:r>
            <a:br>
              <a:rPr lang="fr-FR" dirty="0"/>
            </a:br>
            <a:br>
              <a:rPr lang="fr-FR" dirty="0"/>
            </a:br>
            <a:r>
              <a:rPr lang="fr-FR" sz="3200" dirty="0">
                <a:hlinkClick r:id="rId4"/>
              </a:rPr>
              <a:t>brewal.soyez-lozach@ens-rennes.fr</a:t>
            </a:r>
            <a:br>
              <a:rPr lang="fr-FR" sz="3200" dirty="0"/>
            </a:br>
            <a:br>
              <a:rPr lang="fr-FR" sz="3200" dirty="0"/>
            </a:br>
            <a:r>
              <a:rPr lang="fr-FR" sz="4900" b="1" dirty="0"/>
              <a:t>https://rame.hypotheses.org</a:t>
            </a:r>
            <a:br>
              <a:rPr lang="fr-FR" sz="3200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3604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1CE91D43-C46C-12E2-D6A7-3754ABFF5918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4332312"/>
              </p:ext>
            </p:extLst>
          </p:nvPr>
        </p:nvGraphicFramePr>
        <p:xfrm>
          <a:off x="266369" y="677848"/>
          <a:ext cx="11659262" cy="5502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54C9334-9456-82B0-7A53-E3CE349814D9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/>
        <p:txBody>
          <a:bodyPr>
            <a:normAutofit fontScale="92500" lnSpcReduction="20000"/>
          </a:bodyPr>
          <a:lstStyle/>
          <a:p>
            <a:fld id="{60D0FCB6-1D9B-43B2-ABE1-AC1328FC9676}" type="slidenum">
              <a:rPr lang="fr-FR" smtClean="0"/>
              <a:t>22</a:t>
            </a:fld>
            <a:endParaRPr lang="fr-FR"/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3C7C016D-4E0E-A2FA-828E-339952CB401B}"/>
              </a:ext>
            </a:extLst>
          </p:cNvPr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941799316"/>
              </p:ext>
            </p:extLst>
          </p:nvPr>
        </p:nvGraphicFramePr>
        <p:xfrm>
          <a:off x="0" y="-19802"/>
          <a:ext cx="12192000" cy="296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43445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C6CD93-28FA-09BF-2E80-D7D33EBE83A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0400" y="563073"/>
            <a:ext cx="10871200" cy="833120"/>
          </a:xfrm>
        </p:spPr>
        <p:txBody>
          <a:bodyPr>
            <a:normAutofit fontScale="90000"/>
          </a:bodyPr>
          <a:lstStyle/>
          <a:p>
            <a:r>
              <a:rPr lang="fr-FR" dirty="0"/>
              <a:t>Vision dualiste : origines et perspectives</a:t>
            </a:r>
          </a:p>
        </p:txBody>
      </p:sp>
      <p:graphicFrame>
        <p:nvGraphicFramePr>
          <p:cNvPr id="4" name="Espace réservé du contenu 20">
            <a:extLst>
              <a:ext uri="{FF2B5EF4-FFF2-40B4-BE49-F238E27FC236}">
                <a16:creationId xmlns:a16="http://schemas.microsoft.com/office/drawing/2014/main" id="{5120136A-56B0-14E6-F688-3E351FBE8551}"/>
              </a:ext>
            </a:extLst>
          </p:cNvPr>
          <p:cNvGraphicFramePr>
            <a:graphicFrameLocks noGrp="1"/>
          </p:cNvGraphicFramePr>
          <p:nvPr>
            <p:ph sz="quarter" idx="13"/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36711927"/>
              </p:ext>
            </p:extLst>
          </p:nvPr>
        </p:nvGraphicFramePr>
        <p:xfrm>
          <a:off x="495657" y="2029883"/>
          <a:ext cx="10299581" cy="4080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D3751B4A-2D59-A512-0732-454BD19F8A1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736996" y="5925595"/>
            <a:ext cx="562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Sol</a:t>
            </a:r>
            <a:r>
              <a:rPr lang="fr-FR" sz="1800" b="0" i="0" u="none" strike="noStrike" baseline="0" dirty="0" err="1">
                <a:solidFill>
                  <a:srgbClr val="000000"/>
                </a:solidFill>
              </a:rPr>
              <a:t>ó</a:t>
            </a:r>
            <a:r>
              <a:rPr lang="fr-FR" dirty="0" err="1">
                <a:solidFill>
                  <a:srgbClr val="000000"/>
                </a:solidFill>
              </a:rPr>
              <a:t>n</a:t>
            </a:r>
            <a:r>
              <a:rPr lang="fr-FR" dirty="0">
                <a:solidFill>
                  <a:srgbClr val="000000"/>
                </a:solidFill>
              </a:rPr>
              <a:t>, 2018 ;</a:t>
            </a:r>
            <a:r>
              <a:rPr lang="fr-FR" dirty="0"/>
              <a:t> Albrecht, 2015 ; Descola, 2005 ; </a:t>
            </a:r>
            <a:r>
              <a:rPr lang="fr-FR" dirty="0" err="1"/>
              <a:t>Naess</a:t>
            </a:r>
            <a:r>
              <a:rPr lang="fr-FR" dirty="0"/>
              <a:t>, 1973 </a:t>
            </a: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0082B9EA-9D98-AECE-2406-DD97C945D690}"/>
              </a:ext>
            </a:extLst>
          </p:cNvPr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86891941"/>
              </p:ext>
            </p:extLst>
          </p:nvPr>
        </p:nvGraphicFramePr>
        <p:xfrm>
          <a:off x="0" y="-19802"/>
          <a:ext cx="12192000" cy="296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98CD23D-1511-75C8-F595-612E810E51E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>
            <a:normAutofit fontScale="92500" lnSpcReduction="20000"/>
          </a:bodyPr>
          <a:lstStyle/>
          <a:p>
            <a:fld id="{60D0FCB6-1D9B-43B2-ABE1-AC1328FC9676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62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D72C40-D997-47B9-9061-73D316EB03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9C2DF23-258E-46A3-8D20-22073D2AD8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8F21400-CAD8-4F4A-A86D-193A0B92A3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AD1569-8693-41AD-95E3-CE434E2AF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B8CFB1-70B7-4308-8EEA-73A2373D19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4EA313-BC78-406B-8355-32BB294E5C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A2071C7-A4C6-49B5-85F2-4F82249096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8EF5F0-F8D0-4824-BFE6-EE0768B7E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7B5E30-02FB-4A1B-AB4F-7AD9B541F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92BD744-A6AE-4A9D-977F-020B43C367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37E3D2-8200-40E6-B9D3-E669E81FD7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6B5D2E-7B30-4C77-8AC0-75C300BED6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EDC94B7-49DB-4413-B6AA-0B36432B8D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438F8B-7EAD-4542-85D7-2EA9CB93E6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EF1D34-EC40-4127-85BC-A15504EAF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8797FD-ED0D-48B9-9B1A-DE16EC599B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280AAB-597D-4B0B-B3FA-4B2D47A548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CBBAF4-2894-48D2-8336-30F0C8FA8F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330E1AB-9BF4-4E13-99B6-C98FB20AF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B081935-4D9D-4725-A3CF-9C6845D143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720114D2-7637-798E-7B49-CC14019E1AEC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72816276"/>
              </p:ext>
            </p:extLst>
          </p:nvPr>
        </p:nvGraphicFramePr>
        <p:xfrm>
          <a:off x="1020418" y="119270"/>
          <a:ext cx="10389704" cy="586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590D0776-ACA3-F9F0-E015-47DF1E8AA40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864335" y="5451512"/>
            <a:ext cx="7545787" cy="413468"/>
          </a:xfrm>
          <a:prstGeom prst="rightArrow">
            <a:avLst/>
          </a:prstGeom>
          <a:gradFill flip="none" rotWithShape="1">
            <a:gsLst>
              <a:gs pos="0">
                <a:srgbClr val="F3FAEC"/>
              </a:gs>
              <a:gs pos="83000">
                <a:srgbClr val="00A44A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3EBA70C-6E96-505F-F78E-7E2DBA3F42B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121426" y="5324111"/>
            <a:ext cx="1105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------</a:t>
            </a:r>
            <a:endParaRPr lang="fr-FR" sz="40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ECF17DA-5E6A-6297-F353-4887754196D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733722" y="5317447"/>
            <a:ext cx="14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++++</a:t>
            </a:r>
            <a:endParaRPr lang="fr-FR" sz="40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099345F-5428-891D-4796-9FD89EBAC4F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226657" y="5785776"/>
            <a:ext cx="4791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CONTINUUM DE LA RELATION AVEC LA NATURE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6430816-8A9A-B2CD-942F-F3262EFFF8B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74929" y="415305"/>
            <a:ext cx="845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n=12</a:t>
            </a:r>
          </a:p>
        </p:txBody>
      </p:sp>
      <p:graphicFrame>
        <p:nvGraphicFramePr>
          <p:cNvPr id="9" name="Diagramme 8">
            <a:extLst>
              <a:ext uri="{FF2B5EF4-FFF2-40B4-BE49-F238E27FC236}">
                <a16:creationId xmlns:a16="http://schemas.microsoft.com/office/drawing/2014/main" id="{ABB45134-4E3B-80CE-F7F7-06FE1D9B5433}"/>
              </a:ext>
            </a:extLst>
          </p:cNvPr>
          <p:cNvGraphicFramePr/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081373636"/>
              </p:ext>
            </p:extLst>
          </p:nvPr>
        </p:nvGraphicFramePr>
        <p:xfrm>
          <a:off x="0" y="-19802"/>
          <a:ext cx="12192000" cy="296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7BBE63ED-C158-74C7-82F8-42E83578399E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solidFill>
            <a:schemeClr val="accent2"/>
          </a:solidFill>
        </p:spPr>
        <p:txBody>
          <a:bodyPr>
            <a:normAutofit fontScale="92500" lnSpcReduction="20000"/>
          </a:bodyPr>
          <a:lstStyle/>
          <a:p>
            <a:fld id="{60D0FCB6-1D9B-43B2-ABE1-AC1328FC9676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0085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15B1E342-5D4C-10E6-BB60-5DF86A13B8E7}"/>
              </a:ext>
            </a:extLst>
          </p:cNvPr>
          <p:cNvPicPr>
            <a:picLocks noGrp="1" noChangeAspect="1"/>
          </p:cNvPicPr>
          <p:nvPr>
            <p:ph sz="quarter" idx="13"/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09" y="350459"/>
            <a:ext cx="9791067" cy="5672516"/>
          </a:xfr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CF8B968-16A3-454D-5B09-E72F8B4AB7EF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>
            <a:normAutofit fontScale="92500" lnSpcReduction="20000"/>
          </a:bodyPr>
          <a:lstStyle/>
          <a:p>
            <a:fld id="{60D0FCB6-1D9B-43B2-ABE1-AC1328FC9676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9024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1CE91D43-C46C-12E2-D6A7-3754ABFF5918}"/>
              </a:ext>
            </a:extLst>
          </p:cNvPr>
          <p:cNvGraphicFramePr>
            <a:graphicFrameLocks noGrp="1"/>
          </p:cNvGraphicFramePr>
          <p:nvPr>
            <p:ph sz="quarter" idx="13"/>
            <p:custDataLst>
              <p:tags r:id="rId1"/>
            </p:custDataLst>
          </p:nvPr>
        </p:nvGraphicFramePr>
        <p:xfrm>
          <a:off x="95416" y="79513"/>
          <a:ext cx="11588584" cy="5889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198924B-1087-9C2D-8EF0-3F2DFD568D6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>
            <a:normAutofit fontScale="92500" lnSpcReduction="20000"/>
          </a:bodyPr>
          <a:lstStyle/>
          <a:p>
            <a:fld id="{60D0FCB6-1D9B-43B2-ABE1-AC1328FC9676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7817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Une image contenant texte, diagramme, Police, conception&#10;&#10;Description générée automatiquement">
            <a:extLst>
              <a:ext uri="{FF2B5EF4-FFF2-40B4-BE49-F238E27FC236}">
                <a16:creationId xmlns:a16="http://schemas.microsoft.com/office/drawing/2014/main" id="{BAB7C3C4-839A-B221-4841-D67E2BE61471}"/>
              </a:ext>
            </a:extLst>
          </p:cNvPr>
          <p:cNvPicPr>
            <a:picLocks noGrp="1" noChangeAspect="1"/>
          </p:cNvPicPr>
          <p:nvPr>
            <p:ph sz="quarter" idx="13"/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39570" y="342900"/>
            <a:ext cx="8712859" cy="511232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4C932E8-36CE-87AD-1507-25AEFEAA1C8C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>
            <a:normAutofit fontScale="92500" lnSpcReduction="20000"/>
          </a:bodyPr>
          <a:lstStyle/>
          <a:p>
            <a:fld id="{60D0FCB6-1D9B-43B2-ABE1-AC1328FC9676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7078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DA018F-99FD-CF5D-6F66-64301DCA1128}"/>
              </a:ext>
            </a:extLst>
          </p:cNvPr>
          <p:cNvSpPr>
            <a:spLocks noGrp="1"/>
          </p:cNvSpPr>
          <p:nvPr>
            <p:ph sz="quarter" idx="13"/>
            <p:custDataLst>
              <p:tags r:id="rId1"/>
            </p:custDataLst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 descr="Une image contenant texte, diagramme, dessin, conception&#10;&#10;Description générée automatiquement">
            <a:extLst>
              <a:ext uri="{FF2B5EF4-FFF2-40B4-BE49-F238E27FC236}">
                <a16:creationId xmlns:a16="http://schemas.microsoft.com/office/drawing/2014/main" id="{AFDE045A-B928-0550-09CF-6E91CCB374F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620" y="193875"/>
            <a:ext cx="7425344" cy="59995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DC727DA-5812-B435-C7E9-FB3A41D8A48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>
            <a:normAutofit fontScale="92500" lnSpcReduction="20000"/>
          </a:bodyPr>
          <a:lstStyle/>
          <a:p>
            <a:fld id="{60D0FCB6-1D9B-43B2-ABE1-AC1328FC9676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285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1F45FA-86C6-64C2-C4AF-9240643AE25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C51EDD4-2F44-EA63-FACE-EDB21ABBCBD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>
            <a:normAutofit fontScale="92500" lnSpcReduction="20000"/>
          </a:bodyPr>
          <a:lstStyle/>
          <a:p>
            <a:fld id="{60D0FCB6-1D9B-43B2-ABE1-AC1328FC9676}" type="slidenum">
              <a:rPr lang="fr-FR" smtClean="0"/>
              <a:t>3</a:t>
            </a:fld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039A69E-3B9E-3A0C-02EE-70382D3472A7}"/>
              </a:ext>
            </a:extLst>
          </p:cNvPr>
          <p:cNvPicPr>
            <a:picLocks noGrp="1" noChangeAspect="1"/>
          </p:cNvPicPr>
          <p:nvPr>
            <p:ph sz="quarter" idx="13"/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" y="93518"/>
            <a:ext cx="11967872" cy="5891646"/>
          </a:xfrm>
        </p:spPr>
      </p:pic>
    </p:spTree>
    <p:extLst>
      <p:ext uri="{BB962C8B-B14F-4D97-AF65-F5344CB8AC3E}">
        <p14:creationId xmlns:p14="http://schemas.microsoft.com/office/powerpoint/2010/main" val="1694654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6D0E7C-B6C2-E2D3-2071-BFBCC78ACD4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208F2E5-66AF-9234-8BA3-C94B92C5073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>
            <a:normAutofit fontScale="92500" lnSpcReduction="20000"/>
          </a:bodyPr>
          <a:lstStyle/>
          <a:p>
            <a:fld id="{60D0FCB6-1D9B-43B2-ABE1-AC1328FC9676}" type="slidenum">
              <a:rPr lang="fr-FR" smtClean="0"/>
              <a:t>4</a:t>
            </a:fld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987DA7D-6BAB-E210-D6D5-148C128C9EAD}"/>
              </a:ext>
            </a:extLst>
          </p:cNvPr>
          <p:cNvPicPr>
            <a:picLocks noGrp="1" noChangeAspect="1"/>
          </p:cNvPicPr>
          <p:nvPr>
            <p:ph sz="quarter" idx="13"/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21" y="81971"/>
            <a:ext cx="11911758" cy="5955147"/>
          </a:xfrm>
        </p:spPr>
      </p:pic>
    </p:spTree>
    <p:extLst>
      <p:ext uri="{BB962C8B-B14F-4D97-AF65-F5344CB8AC3E}">
        <p14:creationId xmlns:p14="http://schemas.microsoft.com/office/powerpoint/2010/main" val="3671625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B91AF4-F147-2047-3C9A-8E80313AA3A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53583CE-86CC-593E-CB25-09828E7A668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>
            <a:normAutofit fontScale="92500" lnSpcReduction="20000"/>
          </a:bodyPr>
          <a:lstStyle/>
          <a:p>
            <a:fld id="{60D0FCB6-1D9B-43B2-ABE1-AC1328FC9676}" type="slidenum">
              <a:rPr lang="fr-FR" smtClean="0"/>
              <a:t>5</a:t>
            </a:fld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5DFD868-3A88-7F6F-6A25-D44E85639670}"/>
              </a:ext>
            </a:extLst>
          </p:cNvPr>
          <p:cNvPicPr>
            <a:picLocks noGrp="1" noChangeAspect="1"/>
          </p:cNvPicPr>
          <p:nvPr>
            <p:ph sz="quarter" idx="13"/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" y="103909"/>
            <a:ext cx="11980718" cy="5865091"/>
          </a:xfrm>
        </p:spPr>
      </p:pic>
    </p:spTree>
    <p:extLst>
      <p:ext uri="{BB962C8B-B14F-4D97-AF65-F5344CB8AC3E}">
        <p14:creationId xmlns:p14="http://schemas.microsoft.com/office/powerpoint/2010/main" val="4163058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4F6AB6-0002-0208-97E9-923404A83FC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3AD30CB-1DF9-AAA1-5BDB-24AC62E45E9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>
            <a:normAutofit fontScale="92500" lnSpcReduction="20000"/>
          </a:bodyPr>
          <a:lstStyle/>
          <a:p>
            <a:fld id="{60D0FCB6-1D9B-43B2-ABE1-AC1328FC9676}" type="slidenum">
              <a:rPr lang="fr-FR" smtClean="0"/>
              <a:t>6</a:t>
            </a:fld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F537F2A9-0BF2-E6F0-C00C-F818945DF6A9}"/>
              </a:ext>
            </a:extLst>
          </p:cNvPr>
          <p:cNvPicPr>
            <a:picLocks noGrp="1" noChangeAspect="1"/>
          </p:cNvPicPr>
          <p:nvPr>
            <p:ph sz="quarter" idx="13"/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" y="103909"/>
            <a:ext cx="12001500" cy="5865091"/>
          </a:xfrm>
        </p:spPr>
      </p:pic>
    </p:spTree>
    <p:extLst>
      <p:ext uri="{BB962C8B-B14F-4D97-AF65-F5344CB8AC3E}">
        <p14:creationId xmlns:p14="http://schemas.microsoft.com/office/powerpoint/2010/main" val="2734211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5B48FF-F215-A494-E2AC-62111F5B3D0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679AF5A-97B3-E501-ABEC-4070B7031D0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>
            <a:normAutofit fontScale="92500" lnSpcReduction="20000"/>
          </a:bodyPr>
          <a:lstStyle/>
          <a:p>
            <a:fld id="{60D0FCB6-1D9B-43B2-ABE1-AC1328FC9676}" type="slidenum">
              <a:rPr lang="fr-FR" smtClean="0"/>
              <a:t>7</a:t>
            </a:fld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52E9D446-48C7-E10E-A7FD-BEBAB8860825}"/>
              </a:ext>
            </a:extLst>
          </p:cNvPr>
          <p:cNvPicPr>
            <a:picLocks noGrp="1" noChangeAspect="1"/>
          </p:cNvPicPr>
          <p:nvPr>
            <p:ph sz="quarter" idx="13"/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" y="83127"/>
            <a:ext cx="12032672" cy="5885873"/>
          </a:xfrm>
        </p:spPr>
      </p:pic>
    </p:spTree>
    <p:extLst>
      <p:ext uri="{BB962C8B-B14F-4D97-AF65-F5344CB8AC3E}">
        <p14:creationId xmlns:p14="http://schemas.microsoft.com/office/powerpoint/2010/main" val="4207353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C2FD3A-D875-7416-642A-5075C782A0F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Cadre théorique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E85328-A984-AE5D-2F0E-828E79C89C53}"/>
              </a:ext>
            </a:extLst>
          </p:cNvPr>
          <p:cNvSpPr>
            <a:spLocks noGrp="1"/>
          </p:cNvSpPr>
          <p:nvPr>
            <p:ph sz="quarter" idx="13"/>
            <p:custDataLst>
              <p:tags r:id="rId2"/>
            </p:custDataLst>
          </p:nvPr>
        </p:nvSpPr>
        <p:spPr>
          <a:xfrm>
            <a:off x="1144106" y="1584298"/>
            <a:ext cx="10871200" cy="4368800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Le programme de recherche du cours d’action </a:t>
            </a:r>
          </a:p>
          <a:p>
            <a:endParaRPr lang="fr-FR" dirty="0"/>
          </a:p>
          <a:p>
            <a:pPr lvl="1"/>
            <a:r>
              <a:rPr lang="fr-FR" dirty="0"/>
              <a:t>Hypothèses fondamentales </a:t>
            </a:r>
          </a:p>
          <a:p>
            <a:pPr lvl="2"/>
            <a:r>
              <a:rPr lang="fr-FR" sz="2800" dirty="0"/>
              <a:t>L’énaction</a:t>
            </a:r>
          </a:p>
          <a:p>
            <a:pPr lvl="2"/>
            <a:r>
              <a:rPr lang="fr-FR" sz="2800" dirty="0"/>
              <a:t>La conscience pré-réflexive</a:t>
            </a:r>
          </a:p>
          <a:p>
            <a:pPr lvl="2"/>
            <a:r>
              <a:rPr lang="fr-FR" sz="2800" dirty="0"/>
              <a:t>L’activité signe</a:t>
            </a:r>
          </a:p>
          <a:p>
            <a:pPr lvl="2"/>
            <a:r>
              <a:rPr lang="fr-FR" sz="2800" dirty="0"/>
              <a:t>La multiplicité des contraintes</a:t>
            </a:r>
          </a:p>
          <a:p>
            <a:pPr lvl="2"/>
            <a:endParaRPr lang="fr-FR" dirty="0"/>
          </a:p>
          <a:p>
            <a:pPr marL="487668" lvl="1" indent="0">
              <a:buNone/>
            </a:pPr>
            <a:r>
              <a:rPr lang="fr-FR" dirty="0"/>
              <a:t>      Le cours de vie relatif à une pratique</a:t>
            </a:r>
          </a:p>
          <a:p>
            <a:endParaRPr lang="fr-FR" dirty="0"/>
          </a:p>
        </p:txBody>
      </p:sp>
      <p:pic>
        <p:nvPicPr>
          <p:cNvPr id="5" name="Graphique 4" descr="Horloge contour">
            <a:extLst>
              <a:ext uri="{FF2B5EF4-FFF2-40B4-BE49-F238E27FC236}">
                <a16:creationId xmlns:a16="http://schemas.microsoft.com/office/drawing/2014/main" id="{2DD59132-AA85-D279-52A7-604325A3117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996" y="4738515"/>
            <a:ext cx="1310199" cy="1310199"/>
          </a:xfrm>
          <a:prstGeom prst="rect">
            <a:avLst/>
          </a:prstGeom>
        </p:spPr>
      </p:pic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F35E1764-DB5D-DD74-A77C-ECF61DD5476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401195" y="5206116"/>
            <a:ext cx="652007" cy="4532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A0118AD-8CDA-2FB6-8E99-84609A0A368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096107" y="5830256"/>
            <a:ext cx="1919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(Theureau, 2006)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5EE4150-0AF0-13E0-2CCA-36AC646EEA8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 fontScale="92500" lnSpcReduction="20000"/>
          </a:bodyPr>
          <a:lstStyle/>
          <a:p>
            <a:fld id="{60D0FCB6-1D9B-43B2-ABE1-AC1328FC9676}" type="slidenum">
              <a:rPr lang="fr-FR" smtClean="0"/>
              <a:t>8</a:t>
            </a:fld>
            <a:endParaRPr lang="fr-FR"/>
          </a:p>
        </p:txBody>
      </p:sp>
      <p:graphicFrame>
        <p:nvGraphicFramePr>
          <p:cNvPr id="10" name="Diagramme 9">
            <a:extLst>
              <a:ext uri="{FF2B5EF4-FFF2-40B4-BE49-F238E27FC236}">
                <a16:creationId xmlns:a16="http://schemas.microsoft.com/office/drawing/2014/main" id="{8760702F-C079-E8E7-DF58-AE614C01834A}"/>
              </a:ext>
            </a:extLst>
          </p:cNvPr>
          <p:cNvGraphicFramePr/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694277175"/>
              </p:ext>
            </p:extLst>
          </p:nvPr>
        </p:nvGraphicFramePr>
        <p:xfrm>
          <a:off x="0" y="-19802"/>
          <a:ext cx="12192000" cy="296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31861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D99D9C-FB91-6E17-7ED3-73B4014CB87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Contraintes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3DFA87EF-17CC-4F22-92B2-2F82658C1A00}"/>
              </a:ext>
            </a:extLst>
          </p:cNvPr>
          <p:cNvGraphicFramePr>
            <a:graphicFrameLocks noGrp="1"/>
          </p:cNvGraphicFramePr>
          <p:nvPr>
            <p:ph sz="quarter" idx="13"/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45648603"/>
              </p:ext>
            </p:extLst>
          </p:nvPr>
        </p:nvGraphicFramePr>
        <p:xfrm>
          <a:off x="812800" y="1600200"/>
          <a:ext cx="10871200" cy="436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A86EA44F-7BB4-F7C8-E374-0BE93082FA2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034673" y="5904468"/>
            <a:ext cx="815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(Terré, 2020 ; Poizat et San Martin, 2020 ; Azéma et al, 2020 ; Guérin et Méard, 2014)  </a:t>
            </a:r>
          </a:p>
        </p:txBody>
      </p:sp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B18BE7FF-8B72-33C2-2318-660023A81122}"/>
              </a:ext>
            </a:extLst>
          </p:cNvPr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693560869"/>
              </p:ext>
            </p:extLst>
          </p:nvPr>
        </p:nvGraphicFramePr>
        <p:xfrm>
          <a:off x="0" y="-19802"/>
          <a:ext cx="12192000" cy="296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54309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47EA92-F1CF-48C4-9AFD-7039FDD180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93C8B4-BD84-4E66-BD10-5B0B5687F1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7E06C9-142B-4286-89A5-934DE0C01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9C42D7-0DDF-439D-8E8F-7BF06A756A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545EEC8-5E25-469A-9262-FA37BA3601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FAF0E8-275D-4252-A030-253D1D88E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ésentation VIPS²">
  <a:themeElements>
    <a:clrScheme name="Personnalisée 2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00A0B5"/>
      </a:accent1>
      <a:accent2>
        <a:srgbClr val="E0320F"/>
      </a:accent2>
      <a:accent3>
        <a:srgbClr val="006C7F"/>
      </a:accent3>
      <a:accent4>
        <a:srgbClr val="E04420"/>
      </a:accent4>
      <a:accent5>
        <a:srgbClr val="0390BF"/>
      </a:accent5>
      <a:accent6>
        <a:srgbClr val="DE3C4A"/>
      </a:accent6>
      <a:hlink>
        <a:srgbClr val="E04420"/>
      </a:hlink>
      <a:folHlink>
        <a:srgbClr val="3F8E93"/>
      </a:folHlink>
    </a:clrScheme>
    <a:fontScheme name="Exposition">
      <a:maj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Mé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 VIPS²" id="{1C955EAB-34FA-4D61-B13F-88681F21B0F2}" vid="{50C6D808-2CBF-4C6B-970A-0BBCF510EB3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VIPS²</Template>
  <TotalTime>0</TotalTime>
  <Words>1792</Words>
  <Application>Microsoft Office PowerPoint</Application>
  <PresentationFormat>Grand écran</PresentationFormat>
  <Paragraphs>385</Paragraphs>
  <Slides>28</Slides>
  <Notes>18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4" baseType="lpstr">
      <vt:lpstr>Aptos</vt:lpstr>
      <vt:lpstr>Calibri</vt:lpstr>
      <vt:lpstr>Freestyle Script</vt:lpstr>
      <vt:lpstr>Wingdings</vt:lpstr>
      <vt:lpstr>Wingdings 2</vt:lpstr>
      <vt:lpstr>Présentation VIPS²</vt:lpstr>
      <vt:lpstr>Présentation PowerPoint</vt:lpstr>
      <vt:lpstr>La Terre brûle, mais que fait l’école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Cadre théorique </vt:lpstr>
      <vt:lpstr>Contraintes</vt:lpstr>
      <vt:lpstr>Cadre méthodologique</vt:lpstr>
      <vt:lpstr>Contexte : l’activité des enseignants</vt:lpstr>
      <vt:lpstr>Présentation PowerPoint</vt:lpstr>
      <vt:lpstr>Présentation PowerPoint</vt:lpstr>
      <vt:lpstr>Présentation PowerPoint</vt:lpstr>
      <vt:lpstr>Rapport sensoriel, corporel et émotionnel à la nature ?</vt:lpstr>
      <vt:lpstr>Rapport à la nature : caractéristiques et définitions </vt:lpstr>
      <vt:lpstr>Présentation PowerPoint</vt:lpstr>
      <vt:lpstr>Perspectives </vt:lpstr>
      <vt:lpstr>Présentation PowerPoint</vt:lpstr>
      <vt:lpstr>Présentation PowerPoint</vt:lpstr>
      <vt:lpstr>Trugarez  !  brewal.soyez-lozach@ens-rennes.fr  https://rame.hypotheses.org </vt:lpstr>
      <vt:lpstr>Présentation PowerPoint</vt:lpstr>
      <vt:lpstr>Vision dualiste : origines et perspectives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Soyez-Lozach Brewal</dc:creator>
  <cp:lastModifiedBy>Soyez-Lozach Brewal</cp:lastModifiedBy>
  <cp:revision>29</cp:revision>
  <dcterms:created xsi:type="dcterms:W3CDTF">2022-12-19T08:14:30Z</dcterms:created>
  <dcterms:modified xsi:type="dcterms:W3CDTF">2024-10-21T10:09:01Z</dcterms:modified>
</cp:coreProperties>
</file>