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30243463" cy="42803763"/>
  <p:notesSz cx="6858000" cy="9144000"/>
  <p:defaultTextStyle>
    <a:defPPr>
      <a:defRPr lang="fr-FR"/>
    </a:defPPr>
    <a:lvl1pPr algn="l" defTabSz="4195763"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1pPr>
    <a:lvl2pPr marL="2097088" indent="-1639888" algn="l" defTabSz="4195763"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2pPr>
    <a:lvl3pPr marL="4195763" indent="-3281363" algn="l" defTabSz="4195763"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3pPr>
    <a:lvl4pPr marL="6294438" indent="-4922838" algn="l" defTabSz="4195763"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4pPr>
    <a:lvl5pPr marL="8393113" indent="-6564313" algn="l" defTabSz="4195763" rtl="0" eaLnBrk="0" fontAlgn="base" hangingPunct="0">
      <a:spcBef>
        <a:spcPct val="0"/>
      </a:spcBef>
      <a:spcAft>
        <a:spcPct val="0"/>
      </a:spcAft>
      <a:defRPr sz="8300" kern="1200">
        <a:solidFill>
          <a:schemeClr val="tx1"/>
        </a:solidFill>
        <a:latin typeface="Arial" panose="020B0604020202020204" pitchFamily="34" charset="0"/>
        <a:ea typeface="+mn-ea"/>
        <a:cs typeface="+mn-cs"/>
      </a:defRPr>
    </a:lvl5pPr>
    <a:lvl6pPr marL="2286000" algn="l" defTabSz="914400" rtl="0" eaLnBrk="1" latinLnBrk="0" hangingPunct="1">
      <a:defRPr sz="8300" kern="1200">
        <a:solidFill>
          <a:schemeClr val="tx1"/>
        </a:solidFill>
        <a:latin typeface="Arial" panose="020B0604020202020204" pitchFamily="34" charset="0"/>
        <a:ea typeface="+mn-ea"/>
        <a:cs typeface="+mn-cs"/>
      </a:defRPr>
    </a:lvl6pPr>
    <a:lvl7pPr marL="2743200" algn="l" defTabSz="914400" rtl="0" eaLnBrk="1" latinLnBrk="0" hangingPunct="1">
      <a:defRPr sz="8300" kern="1200">
        <a:solidFill>
          <a:schemeClr val="tx1"/>
        </a:solidFill>
        <a:latin typeface="Arial" panose="020B0604020202020204" pitchFamily="34" charset="0"/>
        <a:ea typeface="+mn-ea"/>
        <a:cs typeface="+mn-cs"/>
      </a:defRPr>
    </a:lvl7pPr>
    <a:lvl8pPr marL="3200400" algn="l" defTabSz="914400" rtl="0" eaLnBrk="1" latinLnBrk="0" hangingPunct="1">
      <a:defRPr sz="8300" kern="1200">
        <a:solidFill>
          <a:schemeClr val="tx1"/>
        </a:solidFill>
        <a:latin typeface="Arial" panose="020B0604020202020204" pitchFamily="34" charset="0"/>
        <a:ea typeface="+mn-ea"/>
        <a:cs typeface="+mn-cs"/>
      </a:defRPr>
    </a:lvl8pPr>
    <a:lvl9pPr marL="3657600" algn="l" defTabSz="914400" rtl="0" eaLnBrk="1" latinLnBrk="0" hangingPunct="1">
      <a:defRPr sz="83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3482">
          <p15:clr>
            <a:srgbClr val="A4A3A4"/>
          </p15:clr>
        </p15:guide>
        <p15:guide id="2" pos="9526">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akayuki Ito" initials="TI" lastIdx="9" clrIdx="0">
    <p:extLst>
      <p:ext uri="{19B8F6BF-5375-455C-9EA6-DF929625EA0E}">
        <p15:presenceInfo xmlns:p15="http://schemas.microsoft.com/office/powerpoint/2012/main" userId="Takayuki It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35"/>
    <p:restoredTop sz="94521" autoAdjust="0"/>
  </p:normalViewPr>
  <p:slideViewPr>
    <p:cSldViewPr>
      <p:cViewPr varScale="1">
        <p:scale>
          <a:sx n="14" d="100"/>
          <a:sy n="14" d="100"/>
        </p:scale>
        <p:origin x="2938" y="130"/>
      </p:cViewPr>
      <p:guideLst>
        <p:guide orient="horz" pos="13482"/>
        <p:guide pos="9526"/>
      </p:guideLst>
    </p:cSldViewPr>
  </p:slideViewPr>
  <p:notesTextViewPr>
    <p:cViewPr>
      <p:scale>
        <a:sx n="100" d="100"/>
        <a:sy n="100" d="100"/>
      </p:scale>
      <p:origin x="0" y="0"/>
    </p:cViewPr>
  </p:notesTextViewPr>
  <p:notesViewPr>
    <p:cSldViewPr>
      <p:cViewPr varScale="1">
        <p:scale>
          <a:sx n="59" d="100"/>
          <a:sy n="59" d="100"/>
        </p:scale>
        <p:origin x="3077" y="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3027241-9112-47D4-B2FE-620E9EC3BAF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a:extLst>
              <a:ext uri="{FF2B5EF4-FFF2-40B4-BE49-F238E27FC236}">
                <a16:creationId xmlns:a16="http://schemas.microsoft.com/office/drawing/2014/main" id="{BDEE8C61-C7C2-4AD8-A158-AACEA254B64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605E4FB6-3BF0-AD49-99BF-A6EE214A03B4}" type="datetimeFigureOut">
              <a:rPr lang="fr-FR"/>
              <a:pPr>
                <a:defRPr/>
              </a:pPr>
              <a:t>03/05/2024</a:t>
            </a:fld>
            <a:endParaRPr lang="fr-FR"/>
          </a:p>
        </p:txBody>
      </p:sp>
      <p:sp>
        <p:nvSpPr>
          <p:cNvPr id="4" name="Espace réservé du pied de page 3">
            <a:extLst>
              <a:ext uri="{FF2B5EF4-FFF2-40B4-BE49-F238E27FC236}">
                <a16:creationId xmlns:a16="http://schemas.microsoft.com/office/drawing/2014/main" id="{AF487897-32CB-468F-9B2F-152F830EACB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5" name="Espace réservé du numéro de diapositive 4">
            <a:extLst>
              <a:ext uri="{FF2B5EF4-FFF2-40B4-BE49-F238E27FC236}">
                <a16:creationId xmlns:a16="http://schemas.microsoft.com/office/drawing/2014/main" id="{0F9F6C7D-7701-4A51-9C37-21DDDDE58944}"/>
              </a:ext>
            </a:extLst>
          </p:cNvPr>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A3249FA-1652-1147-998E-9D8ABDEDBAD2}" type="slidenum">
              <a:rPr lang="fr-FR" altLang="en-FR"/>
              <a:pPr/>
              <a:t>‹N°›</a:t>
            </a:fld>
            <a:endParaRPr lang="fr-FR" altLang="en-FR"/>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2268260" y="13296911"/>
            <a:ext cx="25706944" cy="9175067"/>
          </a:xfrm>
          <a:prstGeom prst="rect">
            <a:avLst/>
          </a:prstGeom>
        </p:spPr>
        <p:txBody>
          <a:bodyPr/>
          <a:lstStyle/>
          <a:p>
            <a:r>
              <a:rPr lang="fr-FR" dirty="0"/>
              <a:t>Cliquez pour modifier le style du titre</a:t>
            </a:r>
          </a:p>
        </p:txBody>
      </p:sp>
      <p:sp>
        <p:nvSpPr>
          <p:cNvPr id="3" name="Sous-titre 2"/>
          <p:cNvSpPr>
            <a:spLocks noGrp="1"/>
          </p:cNvSpPr>
          <p:nvPr>
            <p:ph type="subTitle" idx="1"/>
          </p:nvPr>
        </p:nvSpPr>
        <p:spPr>
          <a:xfrm>
            <a:off x="4536521" y="24255467"/>
            <a:ext cx="21170424" cy="10938739"/>
          </a:xfrm>
          <a:prstGeom prst="rect">
            <a:avLst/>
          </a:prstGeom>
        </p:spPr>
        <p:txBody>
          <a:bodyPr/>
          <a:lstStyle>
            <a:lvl1pPr marL="0" indent="0" algn="ctr">
              <a:buNone/>
              <a:defRPr>
                <a:solidFill>
                  <a:schemeClr val="tx1">
                    <a:tint val="75000"/>
                  </a:schemeClr>
                </a:solidFill>
              </a:defRPr>
            </a:lvl1pPr>
            <a:lvl2pPr marL="2079088" indent="0" algn="ctr">
              <a:buNone/>
              <a:defRPr>
                <a:solidFill>
                  <a:schemeClr val="tx1">
                    <a:tint val="75000"/>
                  </a:schemeClr>
                </a:solidFill>
              </a:defRPr>
            </a:lvl2pPr>
            <a:lvl3pPr marL="4158177" indent="0" algn="ctr">
              <a:buNone/>
              <a:defRPr>
                <a:solidFill>
                  <a:schemeClr val="tx1">
                    <a:tint val="75000"/>
                  </a:schemeClr>
                </a:solidFill>
              </a:defRPr>
            </a:lvl3pPr>
            <a:lvl4pPr marL="6237267" indent="0" algn="ctr">
              <a:buNone/>
              <a:defRPr>
                <a:solidFill>
                  <a:schemeClr val="tx1">
                    <a:tint val="75000"/>
                  </a:schemeClr>
                </a:solidFill>
              </a:defRPr>
            </a:lvl4pPr>
            <a:lvl5pPr marL="8316355" indent="0" algn="ctr">
              <a:buNone/>
              <a:defRPr>
                <a:solidFill>
                  <a:schemeClr val="tx1">
                    <a:tint val="75000"/>
                  </a:schemeClr>
                </a:solidFill>
              </a:defRPr>
            </a:lvl5pPr>
            <a:lvl6pPr marL="10395445" indent="0" algn="ctr">
              <a:buNone/>
              <a:defRPr>
                <a:solidFill>
                  <a:schemeClr val="tx1">
                    <a:tint val="75000"/>
                  </a:schemeClr>
                </a:solidFill>
              </a:defRPr>
            </a:lvl6pPr>
            <a:lvl7pPr marL="12474532" indent="0" algn="ctr">
              <a:buNone/>
              <a:defRPr>
                <a:solidFill>
                  <a:schemeClr val="tx1">
                    <a:tint val="75000"/>
                  </a:schemeClr>
                </a:solidFill>
              </a:defRPr>
            </a:lvl7pPr>
            <a:lvl8pPr marL="14553622" indent="0" algn="ctr">
              <a:buNone/>
              <a:defRPr>
                <a:solidFill>
                  <a:schemeClr val="tx1">
                    <a:tint val="75000"/>
                  </a:schemeClr>
                </a:solidFill>
              </a:defRPr>
            </a:lvl8pPr>
            <a:lvl9pPr marL="16632710" indent="0" algn="ctr">
              <a:buNone/>
              <a:defRPr>
                <a:solidFill>
                  <a:schemeClr val="tx1">
                    <a:tint val="75000"/>
                  </a:schemeClr>
                </a:solidFill>
              </a:defRPr>
            </a:lvl9pPr>
          </a:lstStyle>
          <a:p>
            <a:r>
              <a:rPr lang="fr-FR"/>
              <a:t>Cliquez pour modifier le style des sous-titres du masque</a:t>
            </a:r>
          </a:p>
        </p:txBody>
      </p:sp>
    </p:spTree>
    <p:extLst>
      <p:ext uri="{BB962C8B-B14F-4D97-AF65-F5344CB8AC3E}">
        <p14:creationId xmlns:p14="http://schemas.microsoft.com/office/powerpoint/2010/main" val="363970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9.jpe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Image 10" descr="bandeau_v_top.png">
            <a:extLst>
              <a:ext uri="{FF2B5EF4-FFF2-40B4-BE49-F238E27FC236}">
                <a16:creationId xmlns:a16="http://schemas.microsoft.com/office/drawing/2014/main" id="{E45C08AD-F03A-D404-7702-8AD4BAFE235C}"/>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895850" y="1133475"/>
            <a:ext cx="20072350" cy="406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Image 17" descr="Logo_gipsa_natifCS3 copie.png">
            <a:extLst>
              <a:ext uri="{FF2B5EF4-FFF2-40B4-BE49-F238E27FC236}">
                <a16:creationId xmlns:a16="http://schemas.microsoft.com/office/drawing/2014/main" id="{F71F06F8-21C7-BC7C-47FB-9C7ABC566D63}"/>
              </a:ext>
            </a:extLst>
          </p:cNvPr>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152525" y="998538"/>
            <a:ext cx="5761038" cy="405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28" name="Groupe 91">
            <a:extLst>
              <a:ext uri="{FF2B5EF4-FFF2-40B4-BE49-F238E27FC236}">
                <a16:creationId xmlns:a16="http://schemas.microsoft.com/office/drawing/2014/main" id="{D606ABA8-52E8-5E7C-C905-FCABF9B5FFC4}"/>
              </a:ext>
            </a:extLst>
          </p:cNvPr>
          <p:cNvGrpSpPr>
            <a:grpSpLocks/>
          </p:cNvGrpSpPr>
          <p:nvPr userDrawn="1"/>
        </p:nvGrpSpPr>
        <p:grpSpPr bwMode="auto">
          <a:xfrm>
            <a:off x="-71438" y="39604950"/>
            <a:ext cx="29537026" cy="2627313"/>
            <a:chOff x="-71958" y="39846398"/>
            <a:chExt cx="29537353" cy="2652414"/>
          </a:xfrm>
        </p:grpSpPr>
        <p:pic>
          <p:nvPicPr>
            <p:cNvPr id="1029" name="Image 10" descr="bandeau_v_top.png">
              <a:extLst>
                <a:ext uri="{FF2B5EF4-FFF2-40B4-BE49-F238E27FC236}">
                  <a16:creationId xmlns:a16="http://schemas.microsoft.com/office/drawing/2014/main" id="{78620BB9-A0D2-BD5B-13C7-B00A0E167AC5}"/>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flipH="1" flipV="1">
              <a:off x="-71958" y="39846398"/>
              <a:ext cx="19586845" cy="2494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030" name="Groupe 35">
              <a:extLst>
                <a:ext uri="{FF2B5EF4-FFF2-40B4-BE49-F238E27FC236}">
                  <a16:creationId xmlns:a16="http://schemas.microsoft.com/office/drawing/2014/main" id="{0DA32977-EF73-9290-0B58-D842304928F0}"/>
                </a:ext>
              </a:extLst>
            </p:cNvPr>
            <p:cNvGrpSpPr>
              <a:grpSpLocks/>
            </p:cNvGrpSpPr>
            <p:nvPr userDrawn="1"/>
          </p:nvGrpSpPr>
          <p:grpSpPr bwMode="auto">
            <a:xfrm>
              <a:off x="971329" y="40191900"/>
              <a:ext cx="1874520" cy="1861072"/>
              <a:chOff x="1567927" y="1366814"/>
              <a:chExt cx="1874520" cy="1861072"/>
            </a:xfrm>
          </p:grpSpPr>
          <p:sp>
            <p:nvSpPr>
              <p:cNvPr id="37" name="Larme 36">
                <a:extLst>
                  <a:ext uri="{FF2B5EF4-FFF2-40B4-BE49-F238E27FC236}">
                    <a16:creationId xmlns:a16="http://schemas.microsoft.com/office/drawing/2014/main" id="{F97A117F-715B-46E3-BBB5-F3DF0346FE5C}"/>
                  </a:ext>
                </a:extLst>
              </p:cNvPr>
              <p:cNvSpPr/>
              <p:nvPr/>
            </p:nvSpPr>
            <p:spPr>
              <a:xfrm rot="5400000">
                <a:off x="1574721" y="1360407"/>
                <a:ext cx="1860696" cy="1874859"/>
              </a:xfrm>
              <a:prstGeom prst="teardrop">
                <a:avLst/>
              </a:prstGeom>
              <a:noFill/>
              <a:ln w="889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grpSp>
            <p:nvGrpSpPr>
              <p:cNvPr id="1056" name="Groupe 37">
                <a:extLst>
                  <a:ext uri="{FF2B5EF4-FFF2-40B4-BE49-F238E27FC236}">
                    <a16:creationId xmlns:a16="http://schemas.microsoft.com/office/drawing/2014/main" id="{3AC23100-DC49-D311-4720-AC634D56C0B9}"/>
                  </a:ext>
                </a:extLst>
              </p:cNvPr>
              <p:cNvGrpSpPr>
                <a:grpSpLocks/>
              </p:cNvGrpSpPr>
              <p:nvPr/>
            </p:nvGrpSpPr>
            <p:grpSpPr bwMode="auto">
              <a:xfrm>
                <a:off x="1805113" y="1810273"/>
                <a:ext cx="1428672" cy="314204"/>
                <a:chOff x="1886207" y="2348376"/>
                <a:chExt cx="1237959" cy="228013"/>
              </a:xfrm>
            </p:grpSpPr>
            <p:sp>
              <p:nvSpPr>
                <p:cNvPr id="58" name="Rectangle 57">
                  <a:extLst>
                    <a:ext uri="{FF2B5EF4-FFF2-40B4-BE49-F238E27FC236}">
                      <a16:creationId xmlns:a16="http://schemas.microsoft.com/office/drawing/2014/main" id="{41C7E511-FD7D-4A95-9F67-C0CD86E0364F}"/>
                    </a:ext>
                  </a:extLst>
                </p:cNvPr>
                <p:cNvSpPr/>
                <p:nvPr/>
              </p:nvSpPr>
              <p:spPr>
                <a:xfrm>
                  <a:off x="2463152" y="2349214"/>
                  <a:ext cx="326017" cy="227954"/>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i="1" dirty="0"/>
                </a:p>
              </p:txBody>
            </p:sp>
            <p:sp>
              <p:nvSpPr>
                <p:cNvPr id="59" name="Ellipse 58">
                  <a:extLst>
                    <a:ext uri="{FF2B5EF4-FFF2-40B4-BE49-F238E27FC236}">
                      <a16:creationId xmlns:a16="http://schemas.microsoft.com/office/drawing/2014/main" id="{4550FC5C-316D-401B-8C39-825BB5AAF613}"/>
                    </a:ext>
                  </a:extLst>
                </p:cNvPr>
                <p:cNvSpPr/>
                <p:nvPr/>
              </p:nvSpPr>
              <p:spPr>
                <a:xfrm>
                  <a:off x="2124754" y="2407366"/>
                  <a:ext cx="111423" cy="111651"/>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cxnSp>
              <p:nvCxnSpPr>
                <p:cNvPr id="60" name="Connecteur droit avec flèche 59">
                  <a:extLst>
                    <a:ext uri="{FF2B5EF4-FFF2-40B4-BE49-F238E27FC236}">
                      <a16:creationId xmlns:a16="http://schemas.microsoft.com/office/drawing/2014/main" id="{04819685-01E9-4343-B449-7CA3490FCD29}"/>
                    </a:ext>
                  </a:extLst>
                </p:cNvPr>
                <p:cNvCxnSpPr>
                  <a:cxnSpLocks/>
                </p:cNvCxnSpPr>
                <p:nvPr/>
              </p:nvCxnSpPr>
              <p:spPr>
                <a:xfrm flipV="1">
                  <a:off x="2789169" y="2463191"/>
                  <a:ext cx="335647" cy="0"/>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1" name="Connecteur droit avec flèche 60">
                  <a:extLst>
                    <a:ext uri="{FF2B5EF4-FFF2-40B4-BE49-F238E27FC236}">
                      <a16:creationId xmlns:a16="http://schemas.microsoft.com/office/drawing/2014/main" id="{28F9D168-CBF8-4F08-857C-6EA12C009F1B}"/>
                    </a:ext>
                  </a:extLst>
                </p:cNvPr>
                <p:cNvCxnSpPr>
                  <a:cxnSpLocks/>
                </p:cNvCxnSpPr>
                <p:nvPr/>
              </p:nvCxnSpPr>
              <p:spPr>
                <a:xfrm flipV="1">
                  <a:off x="2127505" y="2463191"/>
                  <a:ext cx="335647" cy="0"/>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2" name="Connecteur droit avec flèche 61">
                  <a:extLst>
                    <a:ext uri="{FF2B5EF4-FFF2-40B4-BE49-F238E27FC236}">
                      <a16:creationId xmlns:a16="http://schemas.microsoft.com/office/drawing/2014/main" id="{E485CF0A-0B10-4BA1-8381-06D8D4CB2656}"/>
                    </a:ext>
                  </a:extLst>
                </p:cNvPr>
                <p:cNvCxnSpPr>
                  <a:cxnSpLocks/>
                </p:cNvCxnSpPr>
                <p:nvPr/>
              </p:nvCxnSpPr>
              <p:spPr>
                <a:xfrm>
                  <a:off x="1884023" y="2463191"/>
                  <a:ext cx="240731" cy="5815"/>
                </a:xfrm>
                <a:prstGeom prst="straightConnector1">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Connecteur en angle 62">
                  <a:extLst>
                    <a:ext uri="{FF2B5EF4-FFF2-40B4-BE49-F238E27FC236}">
                      <a16:creationId xmlns:a16="http://schemas.microsoft.com/office/drawing/2014/main" id="{ACE4EDA7-7F59-4E38-B31A-D80AC57739C7}"/>
                    </a:ext>
                  </a:extLst>
                </p:cNvPr>
                <p:cNvCxnSpPr>
                  <a:cxnSpLocks/>
                  <a:endCxn id="59" idx="4"/>
                </p:cNvCxnSpPr>
                <p:nvPr/>
              </p:nvCxnSpPr>
              <p:spPr>
                <a:xfrm rot="10800000" flipV="1">
                  <a:off x="2181153" y="2463191"/>
                  <a:ext cx="707059" cy="55825"/>
                </a:xfrm>
                <a:prstGeom prst="bentConnector4">
                  <a:avLst>
                    <a:gd name="adj1" fmla="val 442"/>
                    <a:gd name="adj2" fmla="val 709120"/>
                  </a:avLst>
                </a:prstGeom>
                <a:ln w="34925">
                  <a:solidFill>
                    <a:srgbClr val="C00000"/>
                  </a:solidFill>
                  <a:tailEnd type="triangle"/>
                </a:ln>
              </p:spPr>
              <p:style>
                <a:lnRef idx="1">
                  <a:schemeClr val="accent1"/>
                </a:lnRef>
                <a:fillRef idx="0">
                  <a:schemeClr val="accent1"/>
                </a:fillRef>
                <a:effectRef idx="0">
                  <a:schemeClr val="accent1"/>
                </a:effectRef>
                <a:fontRef idx="minor">
                  <a:schemeClr val="tx1"/>
                </a:fontRef>
              </p:style>
            </p:cxnSp>
          </p:grpSp>
          <p:sp>
            <p:nvSpPr>
              <p:cNvPr id="39" name="Forme libre 38">
                <a:extLst>
                  <a:ext uri="{FF2B5EF4-FFF2-40B4-BE49-F238E27FC236}">
                    <a16:creationId xmlns:a16="http://schemas.microsoft.com/office/drawing/2014/main" id="{542B6EA0-A323-4003-9011-2202207A9D2A}"/>
                  </a:ext>
                </a:extLst>
              </p:cNvPr>
              <p:cNvSpPr/>
              <p:nvPr/>
            </p:nvSpPr>
            <p:spPr>
              <a:xfrm>
                <a:off x="2283611" y="2196068"/>
                <a:ext cx="568331" cy="243605"/>
              </a:xfrm>
              <a:custGeom>
                <a:avLst/>
                <a:gdLst>
                  <a:gd name="connsiteX0" fmla="*/ 0 w 1189893"/>
                  <a:gd name="connsiteY0" fmla="*/ 246184 h 463061"/>
                  <a:gd name="connsiteX1" fmla="*/ 0 w 1189893"/>
                  <a:gd name="connsiteY1" fmla="*/ 246184 h 463061"/>
                  <a:gd name="connsiteX2" fmla="*/ 52754 w 1189893"/>
                  <a:gd name="connsiteY2" fmla="*/ 82061 h 463061"/>
                  <a:gd name="connsiteX3" fmla="*/ 70339 w 1189893"/>
                  <a:gd name="connsiteY3" fmla="*/ 211015 h 463061"/>
                  <a:gd name="connsiteX4" fmla="*/ 99646 w 1189893"/>
                  <a:gd name="connsiteY4" fmla="*/ 152400 h 463061"/>
                  <a:gd name="connsiteX5" fmla="*/ 164123 w 1189893"/>
                  <a:gd name="connsiteY5" fmla="*/ 422031 h 463061"/>
                  <a:gd name="connsiteX6" fmla="*/ 216877 w 1189893"/>
                  <a:gd name="connsiteY6" fmla="*/ 246184 h 463061"/>
                  <a:gd name="connsiteX7" fmla="*/ 257908 w 1189893"/>
                  <a:gd name="connsiteY7" fmla="*/ 398584 h 463061"/>
                  <a:gd name="connsiteX8" fmla="*/ 293077 w 1189893"/>
                  <a:gd name="connsiteY8" fmla="*/ 76200 h 463061"/>
                  <a:gd name="connsiteX9" fmla="*/ 334108 w 1189893"/>
                  <a:gd name="connsiteY9" fmla="*/ 310661 h 463061"/>
                  <a:gd name="connsiteX10" fmla="*/ 427893 w 1189893"/>
                  <a:gd name="connsiteY10" fmla="*/ 52754 h 463061"/>
                  <a:gd name="connsiteX11" fmla="*/ 486508 w 1189893"/>
                  <a:gd name="connsiteY11" fmla="*/ 287215 h 463061"/>
                  <a:gd name="connsiteX12" fmla="*/ 504093 w 1189893"/>
                  <a:gd name="connsiteY12" fmla="*/ 82061 h 463061"/>
                  <a:gd name="connsiteX13" fmla="*/ 568569 w 1189893"/>
                  <a:gd name="connsiteY13" fmla="*/ 463061 h 463061"/>
                  <a:gd name="connsiteX14" fmla="*/ 597877 w 1189893"/>
                  <a:gd name="connsiteY14" fmla="*/ 334108 h 463061"/>
                  <a:gd name="connsiteX15" fmla="*/ 674077 w 1189893"/>
                  <a:gd name="connsiteY15" fmla="*/ 422031 h 463061"/>
                  <a:gd name="connsiteX16" fmla="*/ 674077 w 1189893"/>
                  <a:gd name="connsiteY16" fmla="*/ 140677 h 463061"/>
                  <a:gd name="connsiteX17" fmla="*/ 726831 w 1189893"/>
                  <a:gd name="connsiteY17" fmla="*/ 199292 h 463061"/>
                  <a:gd name="connsiteX18" fmla="*/ 767862 w 1189893"/>
                  <a:gd name="connsiteY18" fmla="*/ 93784 h 463061"/>
                  <a:gd name="connsiteX19" fmla="*/ 785446 w 1189893"/>
                  <a:gd name="connsiteY19" fmla="*/ 240323 h 463061"/>
                  <a:gd name="connsiteX20" fmla="*/ 832339 w 1189893"/>
                  <a:gd name="connsiteY20" fmla="*/ 169984 h 463061"/>
                  <a:gd name="connsiteX21" fmla="*/ 890954 w 1189893"/>
                  <a:gd name="connsiteY21" fmla="*/ 404446 h 463061"/>
                  <a:gd name="connsiteX22" fmla="*/ 914400 w 1189893"/>
                  <a:gd name="connsiteY22" fmla="*/ 82061 h 463061"/>
                  <a:gd name="connsiteX23" fmla="*/ 984739 w 1189893"/>
                  <a:gd name="connsiteY23" fmla="*/ 263769 h 463061"/>
                  <a:gd name="connsiteX24" fmla="*/ 1019908 w 1189893"/>
                  <a:gd name="connsiteY24" fmla="*/ 52754 h 463061"/>
                  <a:gd name="connsiteX25" fmla="*/ 1090246 w 1189893"/>
                  <a:gd name="connsiteY25" fmla="*/ 334108 h 463061"/>
                  <a:gd name="connsiteX26" fmla="*/ 1148862 w 1189893"/>
                  <a:gd name="connsiteY26" fmla="*/ 0 h 463061"/>
                  <a:gd name="connsiteX27" fmla="*/ 1166446 w 1189893"/>
                  <a:gd name="connsiteY27" fmla="*/ 134815 h 463061"/>
                  <a:gd name="connsiteX28" fmla="*/ 1189893 w 1189893"/>
                  <a:gd name="connsiteY28" fmla="*/ 64477 h 463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189893" h="463061">
                    <a:moveTo>
                      <a:pt x="0" y="246184"/>
                    </a:moveTo>
                    <a:lnTo>
                      <a:pt x="0" y="246184"/>
                    </a:lnTo>
                    <a:lnTo>
                      <a:pt x="52754" y="82061"/>
                    </a:lnTo>
                    <a:lnTo>
                      <a:pt x="70339" y="211015"/>
                    </a:lnTo>
                    <a:lnTo>
                      <a:pt x="99646" y="152400"/>
                    </a:lnTo>
                    <a:lnTo>
                      <a:pt x="164123" y="422031"/>
                    </a:lnTo>
                    <a:lnTo>
                      <a:pt x="216877" y="246184"/>
                    </a:lnTo>
                    <a:lnTo>
                      <a:pt x="257908" y="398584"/>
                    </a:lnTo>
                    <a:lnTo>
                      <a:pt x="293077" y="76200"/>
                    </a:lnTo>
                    <a:lnTo>
                      <a:pt x="334108" y="310661"/>
                    </a:lnTo>
                    <a:lnTo>
                      <a:pt x="427893" y="52754"/>
                    </a:lnTo>
                    <a:lnTo>
                      <a:pt x="486508" y="287215"/>
                    </a:lnTo>
                    <a:lnTo>
                      <a:pt x="504093" y="82061"/>
                    </a:lnTo>
                    <a:lnTo>
                      <a:pt x="568569" y="463061"/>
                    </a:lnTo>
                    <a:lnTo>
                      <a:pt x="597877" y="334108"/>
                    </a:lnTo>
                    <a:lnTo>
                      <a:pt x="674077" y="422031"/>
                    </a:lnTo>
                    <a:lnTo>
                      <a:pt x="674077" y="140677"/>
                    </a:lnTo>
                    <a:lnTo>
                      <a:pt x="726831" y="199292"/>
                    </a:lnTo>
                    <a:lnTo>
                      <a:pt x="767862" y="93784"/>
                    </a:lnTo>
                    <a:lnTo>
                      <a:pt x="785446" y="240323"/>
                    </a:lnTo>
                    <a:lnTo>
                      <a:pt x="832339" y="169984"/>
                    </a:lnTo>
                    <a:lnTo>
                      <a:pt x="890954" y="404446"/>
                    </a:lnTo>
                    <a:lnTo>
                      <a:pt x="914400" y="82061"/>
                    </a:lnTo>
                    <a:lnTo>
                      <a:pt x="984739" y="263769"/>
                    </a:lnTo>
                    <a:lnTo>
                      <a:pt x="1019908" y="52754"/>
                    </a:lnTo>
                    <a:lnTo>
                      <a:pt x="1090246" y="334108"/>
                    </a:lnTo>
                    <a:lnTo>
                      <a:pt x="1148862" y="0"/>
                    </a:lnTo>
                    <a:lnTo>
                      <a:pt x="1166446" y="134815"/>
                    </a:lnTo>
                    <a:lnTo>
                      <a:pt x="1189893" y="64477"/>
                    </a:lnTo>
                  </a:path>
                </a:pathLst>
              </a:custGeom>
              <a:noFill/>
              <a:ln w="158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cxnSp>
            <p:nvCxnSpPr>
              <p:cNvPr id="40" name="Connecteur droit 39">
                <a:extLst>
                  <a:ext uri="{FF2B5EF4-FFF2-40B4-BE49-F238E27FC236}">
                    <a16:creationId xmlns:a16="http://schemas.microsoft.com/office/drawing/2014/main" id="{AB7EDDCB-54F9-4394-89B2-1044128840D2}"/>
                  </a:ext>
                </a:extLst>
              </p:cNvPr>
              <p:cNvCxnSpPr>
                <a:cxnSpLocks/>
              </p:cNvCxnSpPr>
              <p:nvPr/>
            </p:nvCxnSpPr>
            <p:spPr>
              <a:xfrm flipV="1">
                <a:off x="1967694" y="2651225"/>
                <a:ext cx="598495" cy="197127"/>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1" name="Connecteur droit 40">
                <a:extLst>
                  <a:ext uri="{FF2B5EF4-FFF2-40B4-BE49-F238E27FC236}">
                    <a16:creationId xmlns:a16="http://schemas.microsoft.com/office/drawing/2014/main" id="{7004C7C2-C71D-42C4-9E12-99988F66DDC4}"/>
                  </a:ext>
                </a:extLst>
              </p:cNvPr>
              <p:cNvCxnSpPr>
                <a:cxnSpLocks/>
              </p:cNvCxnSpPr>
              <p:nvPr/>
            </p:nvCxnSpPr>
            <p:spPr>
              <a:xfrm flipH="1" flipV="1">
                <a:off x="2566189" y="2652827"/>
                <a:ext cx="138114" cy="229182"/>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2" name="Connecteur droit 41">
                <a:extLst>
                  <a:ext uri="{FF2B5EF4-FFF2-40B4-BE49-F238E27FC236}">
                    <a16:creationId xmlns:a16="http://schemas.microsoft.com/office/drawing/2014/main" id="{AD1A475D-6442-4BDF-8D36-9164A68C71C9}"/>
                  </a:ext>
                </a:extLst>
              </p:cNvPr>
              <p:cNvCxnSpPr>
                <a:cxnSpLocks/>
              </p:cNvCxnSpPr>
              <p:nvPr/>
            </p:nvCxnSpPr>
            <p:spPr>
              <a:xfrm flipV="1">
                <a:off x="2294723" y="2676868"/>
                <a:ext cx="860435" cy="222770"/>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3" name="Connecteur droit 42">
                <a:extLst>
                  <a:ext uri="{FF2B5EF4-FFF2-40B4-BE49-F238E27FC236}">
                    <a16:creationId xmlns:a16="http://schemas.microsoft.com/office/drawing/2014/main" id="{1BE953BF-0A80-4867-B940-72282B5D9B51}"/>
                  </a:ext>
                </a:extLst>
              </p:cNvPr>
              <p:cNvCxnSpPr>
                <a:cxnSpLocks/>
              </p:cNvCxnSpPr>
              <p:nvPr/>
            </p:nvCxnSpPr>
            <p:spPr>
              <a:xfrm flipV="1">
                <a:off x="1921657" y="2656032"/>
                <a:ext cx="646119" cy="83339"/>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4" name="Connecteur droit 43">
                <a:extLst>
                  <a:ext uri="{FF2B5EF4-FFF2-40B4-BE49-F238E27FC236}">
                    <a16:creationId xmlns:a16="http://schemas.microsoft.com/office/drawing/2014/main" id="{C10CA115-8EF7-4666-89E7-92E7C6852D89}"/>
                  </a:ext>
                </a:extLst>
              </p:cNvPr>
              <p:cNvCxnSpPr>
                <a:cxnSpLocks/>
              </p:cNvCxnSpPr>
              <p:nvPr/>
            </p:nvCxnSpPr>
            <p:spPr>
              <a:xfrm flipV="1">
                <a:off x="1904194" y="2654430"/>
                <a:ext cx="665170" cy="3365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5" name="Connecteur droit 44">
                <a:extLst>
                  <a:ext uri="{FF2B5EF4-FFF2-40B4-BE49-F238E27FC236}">
                    <a16:creationId xmlns:a16="http://schemas.microsoft.com/office/drawing/2014/main" id="{BB333186-CA0F-4E8B-82BA-B433E1DBD617}"/>
                  </a:ext>
                </a:extLst>
              </p:cNvPr>
              <p:cNvCxnSpPr>
                <a:cxnSpLocks/>
              </p:cNvCxnSpPr>
              <p:nvPr/>
            </p:nvCxnSpPr>
            <p:spPr>
              <a:xfrm>
                <a:off x="2567776" y="2654430"/>
                <a:ext cx="639770" cy="25643"/>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46" name="Forme libre 45">
                <a:extLst>
                  <a:ext uri="{FF2B5EF4-FFF2-40B4-BE49-F238E27FC236}">
                    <a16:creationId xmlns:a16="http://schemas.microsoft.com/office/drawing/2014/main" id="{B42F4E0D-329B-4246-B541-21E6767656C6}"/>
                  </a:ext>
                </a:extLst>
              </p:cNvPr>
              <p:cNvSpPr/>
              <p:nvPr/>
            </p:nvSpPr>
            <p:spPr>
              <a:xfrm>
                <a:off x="2580476" y="2755398"/>
                <a:ext cx="61914" cy="68915"/>
              </a:xfrm>
              <a:custGeom>
                <a:avLst/>
                <a:gdLst>
                  <a:gd name="connsiteX0" fmla="*/ 0 w 291336"/>
                  <a:gd name="connsiteY0" fmla="*/ 292336 h 292336"/>
                  <a:gd name="connsiteX1" fmla="*/ 278739 w 291336"/>
                  <a:gd name="connsiteY1" fmla="*/ 169963 h 292336"/>
                  <a:gd name="connsiteX2" fmla="*/ 217553 w 291336"/>
                  <a:gd name="connsiteY2" fmla="*/ 0 h 292336"/>
                </a:gdLst>
                <a:ahLst/>
                <a:cxnLst>
                  <a:cxn ang="0">
                    <a:pos x="connsiteX0" y="connsiteY0"/>
                  </a:cxn>
                  <a:cxn ang="0">
                    <a:pos x="connsiteX1" y="connsiteY1"/>
                  </a:cxn>
                  <a:cxn ang="0">
                    <a:pos x="connsiteX2" y="connsiteY2"/>
                  </a:cxn>
                </a:cxnLst>
                <a:rect l="l" t="t" r="r" b="b"/>
                <a:pathLst>
                  <a:path w="291336" h="292336">
                    <a:moveTo>
                      <a:pt x="0" y="292336"/>
                    </a:moveTo>
                    <a:cubicBezTo>
                      <a:pt x="121240" y="255511"/>
                      <a:pt x="242480" y="218686"/>
                      <a:pt x="278739" y="169963"/>
                    </a:cubicBezTo>
                    <a:cubicBezTo>
                      <a:pt x="314998" y="121240"/>
                      <a:pt x="266275" y="60620"/>
                      <a:pt x="217553" y="0"/>
                    </a:cubicBezTo>
                  </a:path>
                </a:pathLst>
              </a:cu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cxnSp>
            <p:nvCxnSpPr>
              <p:cNvPr id="47" name="Connecteur droit 46">
                <a:extLst>
                  <a:ext uri="{FF2B5EF4-FFF2-40B4-BE49-F238E27FC236}">
                    <a16:creationId xmlns:a16="http://schemas.microsoft.com/office/drawing/2014/main" id="{EEA7ACAE-1001-40E3-B826-2BEDB351A37A}"/>
                  </a:ext>
                </a:extLst>
              </p:cNvPr>
              <p:cNvCxnSpPr>
                <a:cxnSpLocks/>
              </p:cNvCxnSpPr>
              <p:nvPr/>
            </p:nvCxnSpPr>
            <p:spPr>
              <a:xfrm flipH="1" flipV="1">
                <a:off x="2167722" y="2712126"/>
                <a:ext cx="134940" cy="18911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8" name="Connecteur droit 47">
                <a:extLst>
                  <a:ext uri="{FF2B5EF4-FFF2-40B4-BE49-F238E27FC236}">
                    <a16:creationId xmlns:a16="http://schemas.microsoft.com/office/drawing/2014/main" id="{62625CAD-ACFA-44BC-9C73-241A24CC1C06}"/>
                  </a:ext>
                </a:extLst>
              </p:cNvPr>
              <p:cNvCxnSpPr>
                <a:cxnSpLocks/>
              </p:cNvCxnSpPr>
              <p:nvPr/>
            </p:nvCxnSpPr>
            <p:spPr>
              <a:xfrm flipH="1" flipV="1">
                <a:off x="2237573" y="2702510"/>
                <a:ext cx="298453" cy="193922"/>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49" name="Connecteur droit 48">
                <a:extLst>
                  <a:ext uri="{FF2B5EF4-FFF2-40B4-BE49-F238E27FC236}">
                    <a16:creationId xmlns:a16="http://schemas.microsoft.com/office/drawing/2014/main" id="{3028B968-2146-4269-B435-3501DBC396BD}"/>
                  </a:ext>
                </a:extLst>
              </p:cNvPr>
              <p:cNvCxnSpPr>
                <a:cxnSpLocks/>
              </p:cNvCxnSpPr>
              <p:nvPr/>
            </p:nvCxnSpPr>
            <p:spPr>
              <a:xfrm flipV="1">
                <a:off x="2650327" y="2686484"/>
                <a:ext cx="495306" cy="182704"/>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0" name="Connecteur droit 49">
                <a:extLst>
                  <a:ext uri="{FF2B5EF4-FFF2-40B4-BE49-F238E27FC236}">
                    <a16:creationId xmlns:a16="http://schemas.microsoft.com/office/drawing/2014/main" id="{4CBCABAD-1C95-4EE3-83B1-691A247574BB}"/>
                  </a:ext>
                </a:extLst>
              </p:cNvPr>
              <p:cNvCxnSpPr>
                <a:cxnSpLocks/>
              </p:cNvCxnSpPr>
              <p:nvPr/>
            </p:nvCxnSpPr>
            <p:spPr>
              <a:xfrm flipH="1" flipV="1">
                <a:off x="2572539" y="2651225"/>
                <a:ext cx="395291" cy="24360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1" name="Connecteur droit 50">
                <a:extLst>
                  <a:ext uri="{FF2B5EF4-FFF2-40B4-BE49-F238E27FC236}">
                    <a16:creationId xmlns:a16="http://schemas.microsoft.com/office/drawing/2014/main" id="{90B7DE64-5EF7-40A2-8DFE-3846490E35AF}"/>
                  </a:ext>
                </a:extLst>
              </p:cNvPr>
              <p:cNvCxnSpPr>
                <a:cxnSpLocks/>
              </p:cNvCxnSpPr>
              <p:nvPr/>
            </p:nvCxnSpPr>
            <p:spPr>
              <a:xfrm flipH="1" flipV="1">
                <a:off x="2572539" y="2654430"/>
                <a:ext cx="577856" cy="195525"/>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2" name="Connecteur droit 51">
                <a:extLst>
                  <a:ext uri="{FF2B5EF4-FFF2-40B4-BE49-F238E27FC236}">
                    <a16:creationId xmlns:a16="http://schemas.microsoft.com/office/drawing/2014/main" id="{59719C3D-31DE-435A-A046-F76109DE6F2A}"/>
                  </a:ext>
                </a:extLst>
              </p:cNvPr>
              <p:cNvCxnSpPr>
                <a:cxnSpLocks/>
              </p:cNvCxnSpPr>
              <p:nvPr/>
            </p:nvCxnSpPr>
            <p:spPr>
              <a:xfrm flipH="1" flipV="1">
                <a:off x="2567776" y="2657636"/>
                <a:ext cx="619132" cy="152253"/>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53" name="Connecteur droit 52">
                <a:extLst>
                  <a:ext uri="{FF2B5EF4-FFF2-40B4-BE49-F238E27FC236}">
                    <a16:creationId xmlns:a16="http://schemas.microsoft.com/office/drawing/2014/main" id="{FD9A4851-8C0A-4FBB-A292-1401A0A79AF4}"/>
                  </a:ext>
                </a:extLst>
              </p:cNvPr>
              <p:cNvCxnSpPr>
                <a:cxnSpLocks/>
              </p:cNvCxnSpPr>
              <p:nvPr/>
            </p:nvCxnSpPr>
            <p:spPr>
              <a:xfrm flipH="1">
                <a:off x="2234397" y="2657636"/>
                <a:ext cx="328617" cy="149047"/>
              </a:xfrm>
              <a:prstGeom prst="line">
                <a:avLst/>
              </a:prstGeom>
              <a:ln w="12700">
                <a:solidFill>
                  <a:srgbClr val="C00000"/>
                </a:solidFill>
              </a:ln>
            </p:spPr>
            <p:style>
              <a:lnRef idx="1">
                <a:schemeClr val="accent1"/>
              </a:lnRef>
              <a:fillRef idx="0">
                <a:schemeClr val="accent1"/>
              </a:fillRef>
              <a:effectRef idx="0">
                <a:schemeClr val="accent1"/>
              </a:effectRef>
              <a:fontRef idx="minor">
                <a:schemeClr val="tx1"/>
              </a:fontRef>
            </p:style>
          </p:cxnSp>
          <p:sp>
            <p:nvSpPr>
              <p:cNvPr id="54" name="Forme libre 53">
                <a:extLst>
                  <a:ext uri="{FF2B5EF4-FFF2-40B4-BE49-F238E27FC236}">
                    <a16:creationId xmlns:a16="http://schemas.microsoft.com/office/drawing/2014/main" id="{DCE553BB-FF17-45D3-90BB-43F525321835}"/>
                  </a:ext>
                </a:extLst>
              </p:cNvPr>
              <p:cNvSpPr/>
              <p:nvPr/>
            </p:nvSpPr>
            <p:spPr>
              <a:xfrm>
                <a:off x="2747166" y="2776233"/>
                <a:ext cx="47626" cy="56093"/>
              </a:xfrm>
              <a:custGeom>
                <a:avLst/>
                <a:gdLst>
                  <a:gd name="connsiteX0" fmla="*/ 0 w 291336"/>
                  <a:gd name="connsiteY0" fmla="*/ 292336 h 292336"/>
                  <a:gd name="connsiteX1" fmla="*/ 278739 w 291336"/>
                  <a:gd name="connsiteY1" fmla="*/ 169963 h 292336"/>
                  <a:gd name="connsiteX2" fmla="*/ 217553 w 291336"/>
                  <a:gd name="connsiteY2" fmla="*/ 0 h 292336"/>
                  <a:gd name="connsiteX0" fmla="*/ 469781 w 490329"/>
                  <a:gd name="connsiteY0" fmla="*/ 181871 h 181871"/>
                  <a:gd name="connsiteX1" fmla="*/ 61186 w 490329"/>
                  <a:gd name="connsiteY1" fmla="*/ 169963 h 181871"/>
                  <a:gd name="connsiteX2" fmla="*/ 0 w 490329"/>
                  <a:gd name="connsiteY2" fmla="*/ 0 h 181871"/>
                  <a:gd name="connsiteX0" fmla="*/ 408724 w 470023"/>
                  <a:gd name="connsiteY0" fmla="*/ 249377 h 251693"/>
                  <a:gd name="connsiteX1" fmla="*/ 129 w 470023"/>
                  <a:gd name="connsiteY1" fmla="*/ 237469 h 251693"/>
                  <a:gd name="connsiteX2" fmla="*/ 466717 w 470023"/>
                  <a:gd name="connsiteY2" fmla="*/ 0 h 251693"/>
                  <a:gd name="connsiteX0" fmla="*/ 0 w 163101"/>
                  <a:gd name="connsiteY0" fmla="*/ 249377 h 249377"/>
                  <a:gd name="connsiteX1" fmla="*/ 162138 w 163101"/>
                  <a:gd name="connsiteY1" fmla="*/ 114731 h 249377"/>
                  <a:gd name="connsiteX2" fmla="*/ 57993 w 163101"/>
                  <a:gd name="connsiteY2" fmla="*/ 0 h 249377"/>
                  <a:gd name="connsiteX0" fmla="*/ 0 w 221249"/>
                  <a:gd name="connsiteY0" fmla="*/ 236437 h 236437"/>
                  <a:gd name="connsiteX1" fmla="*/ 218209 w 221249"/>
                  <a:gd name="connsiteY1" fmla="*/ 114731 h 236437"/>
                  <a:gd name="connsiteX2" fmla="*/ 114064 w 221249"/>
                  <a:gd name="connsiteY2" fmla="*/ 0 h 236437"/>
                </a:gdLst>
                <a:ahLst/>
                <a:cxnLst>
                  <a:cxn ang="0">
                    <a:pos x="connsiteX0" y="connsiteY0"/>
                  </a:cxn>
                  <a:cxn ang="0">
                    <a:pos x="connsiteX1" y="connsiteY1"/>
                  </a:cxn>
                  <a:cxn ang="0">
                    <a:pos x="connsiteX2" y="connsiteY2"/>
                  </a:cxn>
                </a:cxnLst>
                <a:rect l="l" t="t" r="r" b="b"/>
                <a:pathLst>
                  <a:path w="221249" h="236437">
                    <a:moveTo>
                      <a:pt x="0" y="236437"/>
                    </a:moveTo>
                    <a:cubicBezTo>
                      <a:pt x="121240" y="199612"/>
                      <a:pt x="199198" y="154137"/>
                      <a:pt x="218209" y="114731"/>
                    </a:cubicBezTo>
                    <a:cubicBezTo>
                      <a:pt x="237220" y="75325"/>
                      <a:pt x="162786" y="60620"/>
                      <a:pt x="114064" y="0"/>
                    </a:cubicBezTo>
                  </a:path>
                </a:pathLst>
              </a:cu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55" name="Forme libre 54">
                <a:extLst>
                  <a:ext uri="{FF2B5EF4-FFF2-40B4-BE49-F238E27FC236}">
                    <a16:creationId xmlns:a16="http://schemas.microsoft.com/office/drawing/2014/main" id="{BA161600-1B54-4635-8ACC-1016EC58A477}"/>
                  </a:ext>
                </a:extLst>
              </p:cNvPr>
              <p:cNvSpPr/>
              <p:nvPr/>
            </p:nvSpPr>
            <p:spPr>
              <a:xfrm>
                <a:off x="2863055" y="2773028"/>
                <a:ext cx="57151" cy="70517"/>
              </a:xfrm>
              <a:custGeom>
                <a:avLst/>
                <a:gdLst>
                  <a:gd name="connsiteX0" fmla="*/ 0 w 291336"/>
                  <a:gd name="connsiteY0" fmla="*/ 292336 h 292336"/>
                  <a:gd name="connsiteX1" fmla="*/ 278739 w 291336"/>
                  <a:gd name="connsiteY1" fmla="*/ 169963 h 292336"/>
                  <a:gd name="connsiteX2" fmla="*/ 217553 w 291336"/>
                  <a:gd name="connsiteY2" fmla="*/ 0 h 292336"/>
                  <a:gd name="connsiteX0" fmla="*/ 44892 w 268298"/>
                  <a:gd name="connsiteY0" fmla="*/ 292336 h 292336"/>
                  <a:gd name="connsiteX1" fmla="*/ 4511 w 268298"/>
                  <a:gd name="connsiteY1" fmla="*/ 169963 h 292336"/>
                  <a:gd name="connsiteX2" fmla="*/ 262445 w 268298"/>
                  <a:gd name="connsiteY2" fmla="*/ 0 h 292336"/>
                  <a:gd name="connsiteX0" fmla="*/ 44892 w 262445"/>
                  <a:gd name="connsiteY0" fmla="*/ 292336 h 292336"/>
                  <a:gd name="connsiteX1" fmla="*/ 4511 w 262445"/>
                  <a:gd name="connsiteY1" fmla="*/ 169963 h 292336"/>
                  <a:gd name="connsiteX2" fmla="*/ 262445 w 262445"/>
                  <a:gd name="connsiteY2" fmla="*/ 0 h 292336"/>
                  <a:gd name="connsiteX0" fmla="*/ 43258 w 211716"/>
                  <a:gd name="connsiteY0" fmla="*/ 298473 h 298473"/>
                  <a:gd name="connsiteX1" fmla="*/ 2877 w 211716"/>
                  <a:gd name="connsiteY1" fmla="*/ 176100 h 298473"/>
                  <a:gd name="connsiteX2" fmla="*/ 211716 w 211716"/>
                  <a:gd name="connsiteY2" fmla="*/ 0 h 298473"/>
                  <a:gd name="connsiteX0" fmla="*/ 115763 w 284221"/>
                  <a:gd name="connsiteY0" fmla="*/ 298473 h 298473"/>
                  <a:gd name="connsiteX1" fmla="*/ 75382 w 284221"/>
                  <a:gd name="connsiteY1" fmla="*/ 176100 h 298473"/>
                  <a:gd name="connsiteX2" fmla="*/ 284221 w 284221"/>
                  <a:gd name="connsiteY2" fmla="*/ 0 h 298473"/>
                  <a:gd name="connsiteX0" fmla="*/ 76738 w 245196"/>
                  <a:gd name="connsiteY0" fmla="*/ 298473 h 298473"/>
                  <a:gd name="connsiteX1" fmla="*/ 36357 w 245196"/>
                  <a:gd name="connsiteY1" fmla="*/ 176100 h 298473"/>
                  <a:gd name="connsiteX2" fmla="*/ 245196 w 245196"/>
                  <a:gd name="connsiteY2" fmla="*/ 0 h 298473"/>
                  <a:gd name="connsiteX0" fmla="*/ 105668 w 274126"/>
                  <a:gd name="connsiteY0" fmla="*/ 298473 h 298473"/>
                  <a:gd name="connsiteX1" fmla="*/ 16612 w 274126"/>
                  <a:gd name="connsiteY1" fmla="*/ 155240 h 298473"/>
                  <a:gd name="connsiteX2" fmla="*/ 274126 w 274126"/>
                  <a:gd name="connsiteY2" fmla="*/ 0 h 298473"/>
                  <a:gd name="connsiteX0" fmla="*/ 101038 w 269496"/>
                  <a:gd name="connsiteY0" fmla="*/ 298473 h 298473"/>
                  <a:gd name="connsiteX1" fmla="*/ 11982 w 269496"/>
                  <a:gd name="connsiteY1" fmla="*/ 155240 h 298473"/>
                  <a:gd name="connsiteX2" fmla="*/ 269496 w 269496"/>
                  <a:gd name="connsiteY2" fmla="*/ 0 h 298473"/>
                </a:gdLst>
                <a:ahLst/>
                <a:cxnLst>
                  <a:cxn ang="0">
                    <a:pos x="connsiteX0" y="connsiteY0"/>
                  </a:cxn>
                  <a:cxn ang="0">
                    <a:pos x="connsiteX1" y="connsiteY1"/>
                  </a:cxn>
                  <a:cxn ang="0">
                    <a:pos x="connsiteX2" y="connsiteY2"/>
                  </a:cxn>
                </a:cxnLst>
                <a:rect l="l" t="t" r="r" b="b"/>
                <a:pathLst>
                  <a:path w="269496" h="298473">
                    <a:moveTo>
                      <a:pt x="101038" y="298473"/>
                    </a:moveTo>
                    <a:cubicBezTo>
                      <a:pt x="-21378" y="229727"/>
                      <a:pt x="-5664" y="222369"/>
                      <a:pt x="11982" y="155240"/>
                    </a:cubicBezTo>
                    <a:cubicBezTo>
                      <a:pt x="29628" y="88111"/>
                      <a:pt x="60468" y="36072"/>
                      <a:pt x="269496" y="0"/>
                    </a:cubicBezTo>
                  </a:path>
                </a:pathLst>
              </a:cu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56" name="Forme libre 55">
                <a:extLst>
                  <a:ext uri="{FF2B5EF4-FFF2-40B4-BE49-F238E27FC236}">
                    <a16:creationId xmlns:a16="http://schemas.microsoft.com/office/drawing/2014/main" id="{95906ED0-BDA1-4E1A-802C-793440796A2C}"/>
                  </a:ext>
                </a:extLst>
              </p:cNvPr>
              <p:cNvSpPr/>
              <p:nvPr/>
            </p:nvSpPr>
            <p:spPr>
              <a:xfrm>
                <a:off x="2131209" y="2726550"/>
                <a:ext cx="63501" cy="68915"/>
              </a:xfrm>
              <a:custGeom>
                <a:avLst/>
                <a:gdLst>
                  <a:gd name="connsiteX0" fmla="*/ 0 w 291336"/>
                  <a:gd name="connsiteY0" fmla="*/ 292336 h 292336"/>
                  <a:gd name="connsiteX1" fmla="*/ 278739 w 291336"/>
                  <a:gd name="connsiteY1" fmla="*/ 169963 h 292336"/>
                  <a:gd name="connsiteX2" fmla="*/ 217553 w 291336"/>
                  <a:gd name="connsiteY2" fmla="*/ 0 h 292336"/>
                  <a:gd name="connsiteX0" fmla="*/ 0 w 291336"/>
                  <a:gd name="connsiteY0" fmla="*/ 284136 h 284136"/>
                  <a:gd name="connsiteX1" fmla="*/ 278739 w 291336"/>
                  <a:gd name="connsiteY1" fmla="*/ 169963 h 284136"/>
                  <a:gd name="connsiteX2" fmla="*/ 217553 w 291336"/>
                  <a:gd name="connsiteY2" fmla="*/ 0 h 284136"/>
                </a:gdLst>
                <a:ahLst/>
                <a:cxnLst>
                  <a:cxn ang="0">
                    <a:pos x="connsiteX0" y="connsiteY0"/>
                  </a:cxn>
                  <a:cxn ang="0">
                    <a:pos x="connsiteX1" y="connsiteY1"/>
                  </a:cxn>
                  <a:cxn ang="0">
                    <a:pos x="connsiteX2" y="connsiteY2"/>
                  </a:cxn>
                </a:cxnLst>
                <a:rect l="l" t="t" r="r" b="b"/>
                <a:pathLst>
                  <a:path w="291336" h="284136">
                    <a:moveTo>
                      <a:pt x="0" y="284136"/>
                    </a:moveTo>
                    <a:cubicBezTo>
                      <a:pt x="121240" y="247311"/>
                      <a:pt x="242480" y="217319"/>
                      <a:pt x="278739" y="169963"/>
                    </a:cubicBezTo>
                    <a:cubicBezTo>
                      <a:pt x="314998" y="122607"/>
                      <a:pt x="266275" y="60620"/>
                      <a:pt x="217553" y="0"/>
                    </a:cubicBezTo>
                  </a:path>
                </a:pathLst>
              </a:cu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57" name="Forme libre 56">
                <a:extLst>
                  <a:ext uri="{FF2B5EF4-FFF2-40B4-BE49-F238E27FC236}">
                    <a16:creationId xmlns:a16="http://schemas.microsoft.com/office/drawing/2014/main" id="{D5D8CA15-B22F-4A61-A3AC-059C19F90311}"/>
                  </a:ext>
                </a:extLst>
              </p:cNvPr>
              <p:cNvSpPr/>
              <p:nvPr/>
            </p:nvSpPr>
            <p:spPr>
              <a:xfrm>
                <a:off x="2361399" y="2724948"/>
                <a:ext cx="53976" cy="68914"/>
              </a:xfrm>
              <a:custGeom>
                <a:avLst/>
                <a:gdLst>
                  <a:gd name="connsiteX0" fmla="*/ 84539 w 253424"/>
                  <a:gd name="connsiteY0" fmla="*/ 285364 h 285364"/>
                  <a:gd name="connsiteX1" fmla="*/ 5164 w 253424"/>
                  <a:gd name="connsiteY1" fmla="*/ 161539 h 285364"/>
                  <a:gd name="connsiteX2" fmla="*/ 214714 w 253424"/>
                  <a:gd name="connsiteY2" fmla="*/ 18664 h 285364"/>
                  <a:gd name="connsiteX3" fmla="*/ 252814 w 253424"/>
                  <a:gd name="connsiteY3" fmla="*/ 5964 h 285364"/>
                </a:gdLst>
                <a:ahLst/>
                <a:cxnLst>
                  <a:cxn ang="0">
                    <a:pos x="connsiteX0" y="connsiteY0"/>
                  </a:cxn>
                  <a:cxn ang="0">
                    <a:pos x="connsiteX1" y="connsiteY1"/>
                  </a:cxn>
                  <a:cxn ang="0">
                    <a:pos x="connsiteX2" y="connsiteY2"/>
                  </a:cxn>
                  <a:cxn ang="0">
                    <a:pos x="connsiteX3" y="connsiteY3"/>
                  </a:cxn>
                </a:cxnLst>
                <a:rect l="l" t="t" r="r" b="b"/>
                <a:pathLst>
                  <a:path w="253424" h="285364">
                    <a:moveTo>
                      <a:pt x="84539" y="285364"/>
                    </a:moveTo>
                    <a:cubicBezTo>
                      <a:pt x="34003" y="245676"/>
                      <a:pt x="-16532" y="205989"/>
                      <a:pt x="5164" y="161539"/>
                    </a:cubicBezTo>
                    <a:cubicBezTo>
                      <a:pt x="26860" y="117089"/>
                      <a:pt x="173439" y="44593"/>
                      <a:pt x="214714" y="18664"/>
                    </a:cubicBezTo>
                    <a:cubicBezTo>
                      <a:pt x="255989" y="-7265"/>
                      <a:pt x="254401" y="-651"/>
                      <a:pt x="252814" y="5964"/>
                    </a:cubicBezTo>
                  </a:path>
                </a:pathLst>
              </a:custGeom>
              <a:noFill/>
              <a:ln w="127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grpSp>
        <p:grpSp>
          <p:nvGrpSpPr>
            <p:cNvPr id="1031" name="Groupe 63">
              <a:extLst>
                <a:ext uri="{FF2B5EF4-FFF2-40B4-BE49-F238E27FC236}">
                  <a16:creationId xmlns:a16="http://schemas.microsoft.com/office/drawing/2014/main" id="{DAD6841F-9E21-F0CC-2FB8-CBF91A3EE94F}"/>
                </a:ext>
              </a:extLst>
            </p:cNvPr>
            <p:cNvGrpSpPr>
              <a:grpSpLocks/>
            </p:cNvGrpSpPr>
            <p:nvPr userDrawn="1"/>
          </p:nvGrpSpPr>
          <p:grpSpPr bwMode="auto">
            <a:xfrm>
              <a:off x="3347593" y="40178452"/>
              <a:ext cx="1861072" cy="1874520"/>
              <a:chOff x="3722232" y="1353365"/>
              <a:chExt cx="1861072" cy="1874520"/>
            </a:xfrm>
          </p:grpSpPr>
          <p:sp>
            <p:nvSpPr>
              <p:cNvPr id="65" name="Larme 64">
                <a:extLst>
                  <a:ext uri="{FF2B5EF4-FFF2-40B4-BE49-F238E27FC236}">
                    <a16:creationId xmlns:a16="http://schemas.microsoft.com/office/drawing/2014/main" id="{4F807211-41C3-4B04-B57C-F9CA644BED5A}"/>
                  </a:ext>
                </a:extLst>
              </p:cNvPr>
              <p:cNvSpPr/>
              <p:nvPr/>
            </p:nvSpPr>
            <p:spPr>
              <a:xfrm rot="10800000">
                <a:off x="3722195" y="1353063"/>
                <a:ext cx="1860571" cy="1875120"/>
              </a:xfrm>
              <a:prstGeom prst="teardrop">
                <a:avLst/>
              </a:prstGeom>
              <a:noFill/>
              <a:ln w="889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pic>
            <p:nvPicPr>
              <p:cNvPr id="1051" name="Image 65">
                <a:extLst>
                  <a:ext uri="{FF2B5EF4-FFF2-40B4-BE49-F238E27FC236}">
                    <a16:creationId xmlns:a16="http://schemas.microsoft.com/office/drawing/2014/main" id="{76BA9B1D-C26A-2458-6948-958B60D28BE5}"/>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981450" y="2451374"/>
                <a:ext cx="510478" cy="6056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2" name="Image 66">
                <a:extLst>
                  <a:ext uri="{FF2B5EF4-FFF2-40B4-BE49-F238E27FC236}">
                    <a16:creationId xmlns:a16="http://schemas.microsoft.com/office/drawing/2014/main" id="{2A77F35F-724B-2354-E386-DDF75BAC5A31}"/>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161104" y="1626660"/>
                <a:ext cx="942148" cy="523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53" name="Image 67">
                <a:extLst>
                  <a:ext uri="{FF2B5EF4-FFF2-40B4-BE49-F238E27FC236}">
                    <a16:creationId xmlns:a16="http://schemas.microsoft.com/office/drawing/2014/main" id="{28DE76EB-4DAE-15F1-E38C-4B28D6C4D7AA}"/>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4526538" y="2546773"/>
                <a:ext cx="521712" cy="500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Forme libre 68">
                <a:extLst>
                  <a:ext uri="{FF2B5EF4-FFF2-40B4-BE49-F238E27FC236}">
                    <a16:creationId xmlns:a16="http://schemas.microsoft.com/office/drawing/2014/main" id="{B555FDF4-D4E8-4E62-A72F-FFD5A4DBFB81}"/>
                  </a:ext>
                </a:extLst>
              </p:cNvPr>
              <p:cNvSpPr/>
              <p:nvPr/>
            </p:nvSpPr>
            <p:spPr>
              <a:xfrm>
                <a:off x="4057161" y="2232926"/>
                <a:ext cx="1200164" cy="185909"/>
              </a:xfrm>
              <a:custGeom>
                <a:avLst/>
                <a:gdLst>
                  <a:gd name="connsiteX0" fmla="*/ 0 w 1189893"/>
                  <a:gd name="connsiteY0" fmla="*/ 246184 h 463061"/>
                  <a:gd name="connsiteX1" fmla="*/ 0 w 1189893"/>
                  <a:gd name="connsiteY1" fmla="*/ 246184 h 463061"/>
                  <a:gd name="connsiteX2" fmla="*/ 52754 w 1189893"/>
                  <a:gd name="connsiteY2" fmla="*/ 82061 h 463061"/>
                  <a:gd name="connsiteX3" fmla="*/ 70339 w 1189893"/>
                  <a:gd name="connsiteY3" fmla="*/ 211015 h 463061"/>
                  <a:gd name="connsiteX4" fmla="*/ 99646 w 1189893"/>
                  <a:gd name="connsiteY4" fmla="*/ 152400 h 463061"/>
                  <a:gd name="connsiteX5" fmla="*/ 164123 w 1189893"/>
                  <a:gd name="connsiteY5" fmla="*/ 422031 h 463061"/>
                  <a:gd name="connsiteX6" fmla="*/ 216877 w 1189893"/>
                  <a:gd name="connsiteY6" fmla="*/ 246184 h 463061"/>
                  <a:gd name="connsiteX7" fmla="*/ 257908 w 1189893"/>
                  <a:gd name="connsiteY7" fmla="*/ 398584 h 463061"/>
                  <a:gd name="connsiteX8" fmla="*/ 293077 w 1189893"/>
                  <a:gd name="connsiteY8" fmla="*/ 76200 h 463061"/>
                  <a:gd name="connsiteX9" fmla="*/ 334108 w 1189893"/>
                  <a:gd name="connsiteY9" fmla="*/ 310661 h 463061"/>
                  <a:gd name="connsiteX10" fmla="*/ 427893 w 1189893"/>
                  <a:gd name="connsiteY10" fmla="*/ 52754 h 463061"/>
                  <a:gd name="connsiteX11" fmla="*/ 486508 w 1189893"/>
                  <a:gd name="connsiteY11" fmla="*/ 287215 h 463061"/>
                  <a:gd name="connsiteX12" fmla="*/ 504093 w 1189893"/>
                  <a:gd name="connsiteY12" fmla="*/ 82061 h 463061"/>
                  <a:gd name="connsiteX13" fmla="*/ 568569 w 1189893"/>
                  <a:gd name="connsiteY13" fmla="*/ 463061 h 463061"/>
                  <a:gd name="connsiteX14" fmla="*/ 597877 w 1189893"/>
                  <a:gd name="connsiteY14" fmla="*/ 334108 h 463061"/>
                  <a:gd name="connsiteX15" fmla="*/ 674077 w 1189893"/>
                  <a:gd name="connsiteY15" fmla="*/ 422031 h 463061"/>
                  <a:gd name="connsiteX16" fmla="*/ 674077 w 1189893"/>
                  <a:gd name="connsiteY16" fmla="*/ 140677 h 463061"/>
                  <a:gd name="connsiteX17" fmla="*/ 726831 w 1189893"/>
                  <a:gd name="connsiteY17" fmla="*/ 199292 h 463061"/>
                  <a:gd name="connsiteX18" fmla="*/ 767862 w 1189893"/>
                  <a:gd name="connsiteY18" fmla="*/ 93784 h 463061"/>
                  <a:gd name="connsiteX19" fmla="*/ 785446 w 1189893"/>
                  <a:gd name="connsiteY19" fmla="*/ 240323 h 463061"/>
                  <a:gd name="connsiteX20" fmla="*/ 832339 w 1189893"/>
                  <a:gd name="connsiteY20" fmla="*/ 169984 h 463061"/>
                  <a:gd name="connsiteX21" fmla="*/ 890954 w 1189893"/>
                  <a:gd name="connsiteY21" fmla="*/ 404446 h 463061"/>
                  <a:gd name="connsiteX22" fmla="*/ 914400 w 1189893"/>
                  <a:gd name="connsiteY22" fmla="*/ 82061 h 463061"/>
                  <a:gd name="connsiteX23" fmla="*/ 984739 w 1189893"/>
                  <a:gd name="connsiteY23" fmla="*/ 263769 h 463061"/>
                  <a:gd name="connsiteX24" fmla="*/ 1019908 w 1189893"/>
                  <a:gd name="connsiteY24" fmla="*/ 52754 h 463061"/>
                  <a:gd name="connsiteX25" fmla="*/ 1090246 w 1189893"/>
                  <a:gd name="connsiteY25" fmla="*/ 334108 h 463061"/>
                  <a:gd name="connsiteX26" fmla="*/ 1148862 w 1189893"/>
                  <a:gd name="connsiteY26" fmla="*/ 0 h 463061"/>
                  <a:gd name="connsiteX27" fmla="*/ 1166446 w 1189893"/>
                  <a:gd name="connsiteY27" fmla="*/ 134815 h 463061"/>
                  <a:gd name="connsiteX28" fmla="*/ 1189893 w 1189893"/>
                  <a:gd name="connsiteY28" fmla="*/ 64477 h 463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189893" h="463061">
                    <a:moveTo>
                      <a:pt x="0" y="246184"/>
                    </a:moveTo>
                    <a:lnTo>
                      <a:pt x="0" y="246184"/>
                    </a:lnTo>
                    <a:lnTo>
                      <a:pt x="52754" y="82061"/>
                    </a:lnTo>
                    <a:lnTo>
                      <a:pt x="70339" y="211015"/>
                    </a:lnTo>
                    <a:lnTo>
                      <a:pt x="99646" y="152400"/>
                    </a:lnTo>
                    <a:lnTo>
                      <a:pt x="164123" y="422031"/>
                    </a:lnTo>
                    <a:lnTo>
                      <a:pt x="216877" y="246184"/>
                    </a:lnTo>
                    <a:lnTo>
                      <a:pt x="257908" y="398584"/>
                    </a:lnTo>
                    <a:lnTo>
                      <a:pt x="293077" y="76200"/>
                    </a:lnTo>
                    <a:lnTo>
                      <a:pt x="334108" y="310661"/>
                    </a:lnTo>
                    <a:lnTo>
                      <a:pt x="427893" y="52754"/>
                    </a:lnTo>
                    <a:lnTo>
                      <a:pt x="486508" y="287215"/>
                    </a:lnTo>
                    <a:lnTo>
                      <a:pt x="504093" y="82061"/>
                    </a:lnTo>
                    <a:lnTo>
                      <a:pt x="568569" y="463061"/>
                    </a:lnTo>
                    <a:lnTo>
                      <a:pt x="597877" y="334108"/>
                    </a:lnTo>
                    <a:lnTo>
                      <a:pt x="674077" y="422031"/>
                    </a:lnTo>
                    <a:lnTo>
                      <a:pt x="674077" y="140677"/>
                    </a:lnTo>
                    <a:lnTo>
                      <a:pt x="726831" y="199292"/>
                    </a:lnTo>
                    <a:lnTo>
                      <a:pt x="767862" y="93784"/>
                    </a:lnTo>
                    <a:lnTo>
                      <a:pt x="785446" y="240323"/>
                    </a:lnTo>
                    <a:lnTo>
                      <a:pt x="832339" y="169984"/>
                    </a:lnTo>
                    <a:lnTo>
                      <a:pt x="890954" y="404446"/>
                    </a:lnTo>
                    <a:lnTo>
                      <a:pt x="914400" y="82061"/>
                    </a:lnTo>
                    <a:lnTo>
                      <a:pt x="984739" y="263769"/>
                    </a:lnTo>
                    <a:lnTo>
                      <a:pt x="1019908" y="52754"/>
                    </a:lnTo>
                    <a:lnTo>
                      <a:pt x="1090246" y="334108"/>
                    </a:lnTo>
                    <a:lnTo>
                      <a:pt x="1148862" y="0"/>
                    </a:lnTo>
                    <a:lnTo>
                      <a:pt x="1166446" y="134815"/>
                    </a:lnTo>
                    <a:lnTo>
                      <a:pt x="1189893" y="64477"/>
                    </a:lnTo>
                  </a:path>
                </a:pathLst>
              </a:custGeom>
              <a:noFill/>
              <a:ln w="158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grpSp>
        <p:grpSp>
          <p:nvGrpSpPr>
            <p:cNvPr id="1032" name="Groupe 69">
              <a:extLst>
                <a:ext uri="{FF2B5EF4-FFF2-40B4-BE49-F238E27FC236}">
                  <a16:creationId xmlns:a16="http://schemas.microsoft.com/office/drawing/2014/main" id="{E7453156-1D2F-868C-64C1-24F2A9A81838}"/>
                </a:ext>
              </a:extLst>
            </p:cNvPr>
            <p:cNvGrpSpPr>
              <a:grpSpLocks/>
            </p:cNvGrpSpPr>
            <p:nvPr userDrawn="1"/>
          </p:nvGrpSpPr>
          <p:grpSpPr bwMode="auto">
            <a:xfrm>
              <a:off x="5579841" y="40178452"/>
              <a:ext cx="1861072" cy="1874520"/>
              <a:chOff x="1560505" y="3523251"/>
              <a:chExt cx="1861072" cy="1874520"/>
            </a:xfrm>
          </p:grpSpPr>
          <p:sp>
            <p:nvSpPr>
              <p:cNvPr id="71" name="Larme 70">
                <a:extLst>
                  <a:ext uri="{FF2B5EF4-FFF2-40B4-BE49-F238E27FC236}">
                    <a16:creationId xmlns:a16="http://schemas.microsoft.com/office/drawing/2014/main" id="{28C06B32-7788-41F3-A3ED-1B2F90AAF349}"/>
                  </a:ext>
                </a:extLst>
              </p:cNvPr>
              <p:cNvSpPr/>
              <p:nvPr/>
            </p:nvSpPr>
            <p:spPr>
              <a:xfrm>
                <a:off x="1560270" y="3522949"/>
                <a:ext cx="1860571" cy="1875120"/>
              </a:xfrm>
              <a:prstGeom prst="teardrop">
                <a:avLst/>
              </a:prstGeom>
              <a:noFill/>
              <a:ln w="889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pic>
            <p:nvPicPr>
              <p:cNvPr id="1049" name="Image 71">
                <a:extLst>
                  <a:ext uri="{FF2B5EF4-FFF2-40B4-BE49-F238E27FC236}">
                    <a16:creationId xmlns:a16="http://schemas.microsoft.com/office/drawing/2014/main" id="{4E6009AF-E6DE-2664-18D3-281018733F32}"/>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2038000" y="3889585"/>
                <a:ext cx="1093417" cy="944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3" name="Groupe 72">
              <a:extLst>
                <a:ext uri="{FF2B5EF4-FFF2-40B4-BE49-F238E27FC236}">
                  <a16:creationId xmlns:a16="http://schemas.microsoft.com/office/drawing/2014/main" id="{776C9747-FFCA-F481-3422-3C2F5AE5B3EF}"/>
                </a:ext>
              </a:extLst>
            </p:cNvPr>
            <p:cNvGrpSpPr>
              <a:grpSpLocks/>
            </p:cNvGrpSpPr>
            <p:nvPr userDrawn="1"/>
          </p:nvGrpSpPr>
          <p:grpSpPr bwMode="auto">
            <a:xfrm>
              <a:off x="7884097" y="40178452"/>
              <a:ext cx="1861072" cy="1874520"/>
              <a:chOff x="3722232" y="3523251"/>
              <a:chExt cx="1861072" cy="1874520"/>
            </a:xfrm>
          </p:grpSpPr>
          <p:sp>
            <p:nvSpPr>
              <p:cNvPr id="74" name="Larme 73">
                <a:extLst>
                  <a:ext uri="{FF2B5EF4-FFF2-40B4-BE49-F238E27FC236}">
                    <a16:creationId xmlns:a16="http://schemas.microsoft.com/office/drawing/2014/main" id="{FEB992F5-EB91-4210-BE4F-B2A18EB56409}"/>
                  </a:ext>
                </a:extLst>
              </p:cNvPr>
              <p:cNvSpPr/>
              <p:nvPr/>
            </p:nvSpPr>
            <p:spPr>
              <a:xfrm flipH="1">
                <a:off x="3722816" y="3522949"/>
                <a:ext cx="1860571" cy="1875120"/>
              </a:xfrm>
              <a:prstGeom prst="teardrop">
                <a:avLst/>
              </a:prstGeom>
              <a:noFill/>
              <a:ln w="889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75" name="Forme libre 74">
                <a:extLst>
                  <a:ext uri="{FF2B5EF4-FFF2-40B4-BE49-F238E27FC236}">
                    <a16:creationId xmlns:a16="http://schemas.microsoft.com/office/drawing/2014/main" id="{9527943A-C413-47A7-8B2C-248B35EFE0B4}"/>
                  </a:ext>
                </a:extLst>
              </p:cNvPr>
              <p:cNvSpPr/>
              <p:nvPr/>
            </p:nvSpPr>
            <p:spPr>
              <a:xfrm>
                <a:off x="4057782" y="4497370"/>
                <a:ext cx="1190638" cy="463170"/>
              </a:xfrm>
              <a:custGeom>
                <a:avLst/>
                <a:gdLst>
                  <a:gd name="connsiteX0" fmla="*/ 0 w 1189893"/>
                  <a:gd name="connsiteY0" fmla="*/ 246184 h 463061"/>
                  <a:gd name="connsiteX1" fmla="*/ 0 w 1189893"/>
                  <a:gd name="connsiteY1" fmla="*/ 246184 h 463061"/>
                  <a:gd name="connsiteX2" fmla="*/ 52754 w 1189893"/>
                  <a:gd name="connsiteY2" fmla="*/ 82061 h 463061"/>
                  <a:gd name="connsiteX3" fmla="*/ 70339 w 1189893"/>
                  <a:gd name="connsiteY3" fmla="*/ 211015 h 463061"/>
                  <a:gd name="connsiteX4" fmla="*/ 99646 w 1189893"/>
                  <a:gd name="connsiteY4" fmla="*/ 152400 h 463061"/>
                  <a:gd name="connsiteX5" fmla="*/ 164123 w 1189893"/>
                  <a:gd name="connsiteY5" fmla="*/ 422031 h 463061"/>
                  <a:gd name="connsiteX6" fmla="*/ 216877 w 1189893"/>
                  <a:gd name="connsiteY6" fmla="*/ 246184 h 463061"/>
                  <a:gd name="connsiteX7" fmla="*/ 257908 w 1189893"/>
                  <a:gd name="connsiteY7" fmla="*/ 398584 h 463061"/>
                  <a:gd name="connsiteX8" fmla="*/ 293077 w 1189893"/>
                  <a:gd name="connsiteY8" fmla="*/ 76200 h 463061"/>
                  <a:gd name="connsiteX9" fmla="*/ 334108 w 1189893"/>
                  <a:gd name="connsiteY9" fmla="*/ 310661 h 463061"/>
                  <a:gd name="connsiteX10" fmla="*/ 427893 w 1189893"/>
                  <a:gd name="connsiteY10" fmla="*/ 52754 h 463061"/>
                  <a:gd name="connsiteX11" fmla="*/ 486508 w 1189893"/>
                  <a:gd name="connsiteY11" fmla="*/ 287215 h 463061"/>
                  <a:gd name="connsiteX12" fmla="*/ 504093 w 1189893"/>
                  <a:gd name="connsiteY12" fmla="*/ 82061 h 463061"/>
                  <a:gd name="connsiteX13" fmla="*/ 568569 w 1189893"/>
                  <a:gd name="connsiteY13" fmla="*/ 463061 h 463061"/>
                  <a:gd name="connsiteX14" fmla="*/ 597877 w 1189893"/>
                  <a:gd name="connsiteY14" fmla="*/ 334108 h 463061"/>
                  <a:gd name="connsiteX15" fmla="*/ 674077 w 1189893"/>
                  <a:gd name="connsiteY15" fmla="*/ 422031 h 463061"/>
                  <a:gd name="connsiteX16" fmla="*/ 674077 w 1189893"/>
                  <a:gd name="connsiteY16" fmla="*/ 140677 h 463061"/>
                  <a:gd name="connsiteX17" fmla="*/ 726831 w 1189893"/>
                  <a:gd name="connsiteY17" fmla="*/ 199292 h 463061"/>
                  <a:gd name="connsiteX18" fmla="*/ 767862 w 1189893"/>
                  <a:gd name="connsiteY18" fmla="*/ 93784 h 463061"/>
                  <a:gd name="connsiteX19" fmla="*/ 785446 w 1189893"/>
                  <a:gd name="connsiteY19" fmla="*/ 240323 h 463061"/>
                  <a:gd name="connsiteX20" fmla="*/ 832339 w 1189893"/>
                  <a:gd name="connsiteY20" fmla="*/ 169984 h 463061"/>
                  <a:gd name="connsiteX21" fmla="*/ 890954 w 1189893"/>
                  <a:gd name="connsiteY21" fmla="*/ 404446 h 463061"/>
                  <a:gd name="connsiteX22" fmla="*/ 914400 w 1189893"/>
                  <a:gd name="connsiteY22" fmla="*/ 82061 h 463061"/>
                  <a:gd name="connsiteX23" fmla="*/ 984739 w 1189893"/>
                  <a:gd name="connsiteY23" fmla="*/ 263769 h 463061"/>
                  <a:gd name="connsiteX24" fmla="*/ 1019908 w 1189893"/>
                  <a:gd name="connsiteY24" fmla="*/ 52754 h 463061"/>
                  <a:gd name="connsiteX25" fmla="*/ 1090246 w 1189893"/>
                  <a:gd name="connsiteY25" fmla="*/ 334108 h 463061"/>
                  <a:gd name="connsiteX26" fmla="*/ 1148862 w 1189893"/>
                  <a:gd name="connsiteY26" fmla="*/ 0 h 463061"/>
                  <a:gd name="connsiteX27" fmla="*/ 1166446 w 1189893"/>
                  <a:gd name="connsiteY27" fmla="*/ 134815 h 463061"/>
                  <a:gd name="connsiteX28" fmla="*/ 1189893 w 1189893"/>
                  <a:gd name="connsiteY28" fmla="*/ 64477 h 4630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189893" h="463061">
                    <a:moveTo>
                      <a:pt x="0" y="246184"/>
                    </a:moveTo>
                    <a:lnTo>
                      <a:pt x="0" y="246184"/>
                    </a:lnTo>
                    <a:lnTo>
                      <a:pt x="52754" y="82061"/>
                    </a:lnTo>
                    <a:lnTo>
                      <a:pt x="70339" y="211015"/>
                    </a:lnTo>
                    <a:lnTo>
                      <a:pt x="99646" y="152400"/>
                    </a:lnTo>
                    <a:lnTo>
                      <a:pt x="164123" y="422031"/>
                    </a:lnTo>
                    <a:lnTo>
                      <a:pt x="216877" y="246184"/>
                    </a:lnTo>
                    <a:lnTo>
                      <a:pt x="257908" y="398584"/>
                    </a:lnTo>
                    <a:lnTo>
                      <a:pt x="293077" y="76200"/>
                    </a:lnTo>
                    <a:lnTo>
                      <a:pt x="334108" y="310661"/>
                    </a:lnTo>
                    <a:lnTo>
                      <a:pt x="427893" y="52754"/>
                    </a:lnTo>
                    <a:lnTo>
                      <a:pt x="486508" y="287215"/>
                    </a:lnTo>
                    <a:lnTo>
                      <a:pt x="504093" y="82061"/>
                    </a:lnTo>
                    <a:lnTo>
                      <a:pt x="568569" y="463061"/>
                    </a:lnTo>
                    <a:lnTo>
                      <a:pt x="597877" y="334108"/>
                    </a:lnTo>
                    <a:lnTo>
                      <a:pt x="674077" y="422031"/>
                    </a:lnTo>
                    <a:lnTo>
                      <a:pt x="674077" y="140677"/>
                    </a:lnTo>
                    <a:lnTo>
                      <a:pt x="726831" y="199292"/>
                    </a:lnTo>
                    <a:lnTo>
                      <a:pt x="767862" y="93784"/>
                    </a:lnTo>
                    <a:lnTo>
                      <a:pt x="785446" y="240323"/>
                    </a:lnTo>
                    <a:lnTo>
                      <a:pt x="832339" y="169984"/>
                    </a:lnTo>
                    <a:lnTo>
                      <a:pt x="890954" y="404446"/>
                    </a:lnTo>
                    <a:lnTo>
                      <a:pt x="914400" y="82061"/>
                    </a:lnTo>
                    <a:lnTo>
                      <a:pt x="984739" y="263769"/>
                    </a:lnTo>
                    <a:lnTo>
                      <a:pt x="1019908" y="52754"/>
                    </a:lnTo>
                    <a:lnTo>
                      <a:pt x="1090246" y="334108"/>
                    </a:lnTo>
                    <a:lnTo>
                      <a:pt x="1148862" y="0"/>
                    </a:lnTo>
                    <a:lnTo>
                      <a:pt x="1166446" y="134815"/>
                    </a:lnTo>
                    <a:lnTo>
                      <a:pt x="1189893" y="64477"/>
                    </a:lnTo>
                  </a:path>
                </a:pathLst>
              </a:custGeom>
              <a:no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grpSp>
            <p:nvGrpSpPr>
              <p:cNvPr id="1039" name="Groupe 75">
                <a:extLst>
                  <a:ext uri="{FF2B5EF4-FFF2-40B4-BE49-F238E27FC236}">
                    <a16:creationId xmlns:a16="http://schemas.microsoft.com/office/drawing/2014/main" id="{BCE8B497-5E56-AC2E-CB1B-2132DC40804C}"/>
                  </a:ext>
                </a:extLst>
              </p:cNvPr>
              <p:cNvGrpSpPr>
                <a:grpSpLocks/>
              </p:cNvGrpSpPr>
              <p:nvPr/>
            </p:nvGrpSpPr>
            <p:grpSpPr bwMode="auto">
              <a:xfrm>
                <a:off x="4057821" y="3782172"/>
                <a:ext cx="822173" cy="579847"/>
                <a:chOff x="7272958" y="3589892"/>
                <a:chExt cx="822173" cy="579847"/>
              </a:xfrm>
            </p:grpSpPr>
            <p:sp>
              <p:nvSpPr>
                <p:cNvPr id="77" name="Ellipse 76">
                  <a:extLst>
                    <a:ext uri="{FF2B5EF4-FFF2-40B4-BE49-F238E27FC236}">
                      <a16:creationId xmlns:a16="http://schemas.microsoft.com/office/drawing/2014/main" id="{EB1BA528-2484-40B0-83C5-3623FBADA26D}"/>
                    </a:ext>
                  </a:extLst>
                </p:cNvPr>
                <p:cNvSpPr/>
                <p:nvPr/>
              </p:nvSpPr>
              <p:spPr>
                <a:xfrm rot="593634">
                  <a:off x="7496759" y="3590301"/>
                  <a:ext cx="165102" cy="153856"/>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78" name="Ellipse 77">
                  <a:extLst>
                    <a:ext uri="{FF2B5EF4-FFF2-40B4-BE49-F238E27FC236}">
                      <a16:creationId xmlns:a16="http://schemas.microsoft.com/office/drawing/2014/main" id="{30607FE3-2A76-4B46-AB5E-861157BF4A75}"/>
                    </a:ext>
                  </a:extLst>
                </p:cNvPr>
                <p:cNvSpPr/>
                <p:nvPr/>
              </p:nvSpPr>
              <p:spPr>
                <a:xfrm rot="1191664">
                  <a:off x="7930151" y="3627162"/>
                  <a:ext cx="165102" cy="155459"/>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sp>
              <p:nvSpPr>
                <p:cNvPr id="79" name="Ellipse 78">
                  <a:extLst>
                    <a:ext uri="{FF2B5EF4-FFF2-40B4-BE49-F238E27FC236}">
                      <a16:creationId xmlns:a16="http://schemas.microsoft.com/office/drawing/2014/main" id="{D7334A8D-1E9B-4D29-9DCF-46E849BE30BB}"/>
                    </a:ext>
                  </a:extLst>
                </p:cNvPr>
                <p:cNvSpPr/>
                <p:nvPr/>
              </p:nvSpPr>
              <p:spPr>
                <a:xfrm rot="4101304">
                  <a:off x="7712676" y="4008537"/>
                  <a:ext cx="165074" cy="155577"/>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cxnSp>
              <p:nvCxnSpPr>
                <p:cNvPr id="80" name="Connecteur droit avec flèche 79">
                  <a:extLst>
                    <a:ext uri="{FF2B5EF4-FFF2-40B4-BE49-F238E27FC236}">
                      <a16:creationId xmlns:a16="http://schemas.microsoft.com/office/drawing/2014/main" id="{634B6F4B-8DC0-4822-BDB6-22C44FABD4DB}"/>
                    </a:ext>
                  </a:extLst>
                </p:cNvPr>
                <p:cNvCxnSpPr>
                  <a:stCxn id="77" idx="5"/>
                  <a:endCxn id="79" idx="2"/>
                </p:cNvCxnSpPr>
                <p:nvPr/>
              </p:nvCxnSpPr>
              <p:spPr>
                <a:xfrm rot="1416729">
                  <a:off x="7577722" y="3771402"/>
                  <a:ext cx="236541" cy="203539"/>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1" name="Connecteur droit avec flèche 80">
                  <a:extLst>
                    <a:ext uri="{FF2B5EF4-FFF2-40B4-BE49-F238E27FC236}">
                      <a16:creationId xmlns:a16="http://schemas.microsoft.com/office/drawing/2014/main" id="{079B3780-5DD7-4A4C-8C18-A6AAA5C2D882}"/>
                    </a:ext>
                  </a:extLst>
                </p:cNvPr>
                <p:cNvCxnSpPr>
                  <a:cxnSpLocks/>
                  <a:stCxn id="78" idx="4"/>
                  <a:endCxn id="79" idx="1"/>
                </p:cNvCxnSpPr>
                <p:nvPr/>
              </p:nvCxnSpPr>
              <p:spPr>
                <a:xfrm rot="1416729" flipH="1">
                  <a:off x="7880939" y="3755375"/>
                  <a:ext cx="50801" cy="283672"/>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sp>
              <p:nvSpPr>
                <p:cNvPr id="82" name="Ellipse 81">
                  <a:extLst>
                    <a:ext uri="{FF2B5EF4-FFF2-40B4-BE49-F238E27FC236}">
                      <a16:creationId xmlns:a16="http://schemas.microsoft.com/office/drawing/2014/main" id="{9A33C7F8-5A45-4C34-AB8C-5BF9E96B9F3E}"/>
                    </a:ext>
                  </a:extLst>
                </p:cNvPr>
                <p:cNvSpPr/>
                <p:nvPr/>
              </p:nvSpPr>
              <p:spPr>
                <a:xfrm rot="1177420">
                  <a:off x="7272919" y="3880383"/>
                  <a:ext cx="165102" cy="169883"/>
                </a:xfrm>
                <a:prstGeom prst="ellipse">
                  <a:avLst/>
                </a:prstGeom>
                <a:solidFill>
                  <a:srgbClr val="00B0F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sz="8223"/>
                </a:p>
              </p:txBody>
            </p:sp>
            <p:cxnSp>
              <p:nvCxnSpPr>
                <p:cNvPr id="83" name="Connecteur droit avec flèche 82">
                  <a:extLst>
                    <a:ext uri="{FF2B5EF4-FFF2-40B4-BE49-F238E27FC236}">
                      <a16:creationId xmlns:a16="http://schemas.microsoft.com/office/drawing/2014/main" id="{1F18DE67-A2B6-4559-9A35-1BD72CC40E59}"/>
                    </a:ext>
                  </a:extLst>
                </p:cNvPr>
                <p:cNvCxnSpPr>
                  <a:cxnSpLocks/>
                  <a:stCxn id="82" idx="6"/>
                  <a:endCxn id="79" idx="3"/>
                </p:cNvCxnSpPr>
                <p:nvPr/>
              </p:nvCxnSpPr>
              <p:spPr>
                <a:xfrm rot="1416729" flipV="1">
                  <a:off x="7433259" y="3994173"/>
                  <a:ext cx="285753" cy="59298"/>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cxnSp>
              <p:nvCxnSpPr>
                <p:cNvPr id="84" name="Connecteur droit avec flèche 83">
                  <a:extLst>
                    <a:ext uri="{FF2B5EF4-FFF2-40B4-BE49-F238E27FC236}">
                      <a16:creationId xmlns:a16="http://schemas.microsoft.com/office/drawing/2014/main" id="{1D9E4608-5777-46F1-B4FB-C9EAEF62D0DA}"/>
                    </a:ext>
                  </a:extLst>
                </p:cNvPr>
                <p:cNvCxnSpPr>
                  <a:cxnSpLocks/>
                  <a:stCxn id="82" idx="7"/>
                  <a:endCxn id="78" idx="3"/>
                </p:cNvCxnSpPr>
                <p:nvPr/>
              </p:nvCxnSpPr>
              <p:spPr>
                <a:xfrm rot="1416729" flipV="1">
                  <a:off x="7490409" y="3641586"/>
                  <a:ext cx="388941" cy="381434"/>
                </a:xfrm>
                <a:prstGeom prst="straightConnector1">
                  <a:avLst/>
                </a:prstGeom>
                <a:ln w="12700">
                  <a:solidFill>
                    <a:srgbClr val="00B0F0"/>
                  </a:solidFill>
                  <a:tailEnd type="triangle"/>
                </a:ln>
              </p:spPr>
              <p:style>
                <a:lnRef idx="1">
                  <a:schemeClr val="accent1"/>
                </a:lnRef>
                <a:fillRef idx="0">
                  <a:schemeClr val="accent1"/>
                </a:fillRef>
                <a:effectRef idx="0">
                  <a:schemeClr val="accent1"/>
                </a:effectRef>
                <a:fontRef idx="minor">
                  <a:schemeClr val="tx1"/>
                </a:fontRef>
              </p:style>
            </p:cxnSp>
          </p:grpSp>
        </p:grpSp>
        <p:pic>
          <p:nvPicPr>
            <p:cNvPr id="1034" name="Image 4">
              <a:extLst>
                <a:ext uri="{FF2B5EF4-FFF2-40B4-BE49-F238E27FC236}">
                  <a16:creationId xmlns:a16="http://schemas.microsoft.com/office/drawing/2014/main" id="{BA3DF1E1-96F1-6E1C-AAD7-AE61B0A46706}"/>
                </a:ext>
              </a:extLst>
            </p:cNvPr>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19514888" y="40239416"/>
              <a:ext cx="2087563" cy="208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Image 89">
              <a:extLst>
                <a:ext uri="{FF2B5EF4-FFF2-40B4-BE49-F238E27FC236}">
                  <a16:creationId xmlns:a16="http://schemas.microsoft.com/office/drawing/2014/main" id="{2F316158-4D23-9977-CF85-102710CAD826}"/>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2175539" y="39988064"/>
              <a:ext cx="3747392" cy="2510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Image 90">
              <a:extLst>
                <a:ext uri="{FF2B5EF4-FFF2-40B4-BE49-F238E27FC236}">
                  <a16:creationId xmlns:a16="http://schemas.microsoft.com/office/drawing/2014/main" id="{3097F724-32D0-2260-A5C7-57316E4F4C0F}"/>
                </a:ext>
              </a:extLst>
            </p:cNvPr>
            <p:cNvPicPr>
              <a:picLocks noChangeAspect="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26715019" y="40396788"/>
              <a:ext cx="2750376" cy="206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4156075" rtl="0" eaLnBrk="0" fontAlgn="base" hangingPunct="0">
        <a:spcBef>
          <a:spcPct val="0"/>
        </a:spcBef>
        <a:spcAft>
          <a:spcPct val="0"/>
        </a:spcAft>
        <a:defRPr sz="20000" kern="1200">
          <a:solidFill>
            <a:schemeClr val="tx1"/>
          </a:solidFill>
          <a:latin typeface="+mj-lt"/>
          <a:ea typeface="+mj-ea"/>
          <a:cs typeface="+mj-cs"/>
        </a:defRPr>
      </a:lvl1pPr>
      <a:lvl2pPr algn="ctr" defTabSz="4156075" rtl="0" eaLnBrk="0" fontAlgn="base" hangingPunct="0">
        <a:spcBef>
          <a:spcPct val="0"/>
        </a:spcBef>
        <a:spcAft>
          <a:spcPct val="0"/>
        </a:spcAft>
        <a:defRPr sz="20000">
          <a:solidFill>
            <a:schemeClr val="tx1"/>
          </a:solidFill>
          <a:latin typeface="Calibri" pitchFamily="34" charset="0"/>
        </a:defRPr>
      </a:lvl2pPr>
      <a:lvl3pPr algn="ctr" defTabSz="4156075" rtl="0" eaLnBrk="0" fontAlgn="base" hangingPunct="0">
        <a:spcBef>
          <a:spcPct val="0"/>
        </a:spcBef>
        <a:spcAft>
          <a:spcPct val="0"/>
        </a:spcAft>
        <a:defRPr sz="20000">
          <a:solidFill>
            <a:schemeClr val="tx1"/>
          </a:solidFill>
          <a:latin typeface="Calibri" pitchFamily="34" charset="0"/>
        </a:defRPr>
      </a:lvl3pPr>
      <a:lvl4pPr algn="ctr" defTabSz="4156075" rtl="0" eaLnBrk="0" fontAlgn="base" hangingPunct="0">
        <a:spcBef>
          <a:spcPct val="0"/>
        </a:spcBef>
        <a:spcAft>
          <a:spcPct val="0"/>
        </a:spcAft>
        <a:defRPr sz="20000">
          <a:solidFill>
            <a:schemeClr val="tx1"/>
          </a:solidFill>
          <a:latin typeface="Calibri" pitchFamily="34" charset="0"/>
        </a:defRPr>
      </a:lvl4pPr>
      <a:lvl5pPr algn="ctr" defTabSz="4156075" rtl="0" eaLnBrk="0" fontAlgn="base" hangingPunct="0">
        <a:spcBef>
          <a:spcPct val="0"/>
        </a:spcBef>
        <a:spcAft>
          <a:spcPct val="0"/>
        </a:spcAft>
        <a:defRPr sz="20000">
          <a:solidFill>
            <a:schemeClr val="tx1"/>
          </a:solidFill>
          <a:latin typeface="Calibri" pitchFamily="34" charset="0"/>
        </a:defRPr>
      </a:lvl5pPr>
      <a:lvl6pPr marL="452971" algn="ctr" defTabSz="4156946" rtl="0" fontAlgn="base">
        <a:spcBef>
          <a:spcPct val="0"/>
        </a:spcBef>
        <a:spcAft>
          <a:spcPct val="0"/>
        </a:spcAft>
        <a:defRPr sz="20013">
          <a:solidFill>
            <a:schemeClr val="tx1"/>
          </a:solidFill>
          <a:latin typeface="Calibri" pitchFamily="34" charset="0"/>
        </a:defRPr>
      </a:lvl6pPr>
      <a:lvl7pPr marL="905941" algn="ctr" defTabSz="4156946" rtl="0" fontAlgn="base">
        <a:spcBef>
          <a:spcPct val="0"/>
        </a:spcBef>
        <a:spcAft>
          <a:spcPct val="0"/>
        </a:spcAft>
        <a:defRPr sz="20013">
          <a:solidFill>
            <a:schemeClr val="tx1"/>
          </a:solidFill>
          <a:latin typeface="Calibri" pitchFamily="34" charset="0"/>
        </a:defRPr>
      </a:lvl7pPr>
      <a:lvl8pPr marL="1358910" algn="ctr" defTabSz="4156946" rtl="0" fontAlgn="base">
        <a:spcBef>
          <a:spcPct val="0"/>
        </a:spcBef>
        <a:spcAft>
          <a:spcPct val="0"/>
        </a:spcAft>
        <a:defRPr sz="20013">
          <a:solidFill>
            <a:schemeClr val="tx1"/>
          </a:solidFill>
          <a:latin typeface="Calibri" pitchFamily="34" charset="0"/>
        </a:defRPr>
      </a:lvl8pPr>
      <a:lvl9pPr marL="1811881" algn="ctr" defTabSz="4156946" rtl="0" fontAlgn="base">
        <a:spcBef>
          <a:spcPct val="0"/>
        </a:spcBef>
        <a:spcAft>
          <a:spcPct val="0"/>
        </a:spcAft>
        <a:defRPr sz="20013">
          <a:solidFill>
            <a:schemeClr val="tx1"/>
          </a:solidFill>
          <a:latin typeface="Calibri" pitchFamily="34" charset="0"/>
        </a:defRPr>
      </a:lvl9pPr>
    </p:titleStyle>
    <p:bodyStyle>
      <a:lvl1pPr marL="1557338" indent="-1557338" algn="l" defTabSz="4156075" rtl="0" eaLnBrk="0" fontAlgn="base" hangingPunct="0">
        <a:spcBef>
          <a:spcPct val="20000"/>
        </a:spcBef>
        <a:spcAft>
          <a:spcPct val="0"/>
        </a:spcAft>
        <a:buFont typeface="Arial" panose="020B0604020202020204" pitchFamily="34" charset="0"/>
        <a:buChar char="•"/>
        <a:defRPr sz="14500" kern="1200">
          <a:solidFill>
            <a:schemeClr val="tx1"/>
          </a:solidFill>
          <a:latin typeface="+mn-lt"/>
          <a:ea typeface="+mn-ea"/>
          <a:cs typeface="+mn-cs"/>
        </a:defRPr>
      </a:lvl1pPr>
      <a:lvl2pPr marL="3378200" indent="-1298575" algn="l" defTabSz="4156075" rtl="0" eaLnBrk="0" fontAlgn="base" hangingPunct="0">
        <a:spcBef>
          <a:spcPct val="20000"/>
        </a:spcBef>
        <a:spcAft>
          <a:spcPct val="0"/>
        </a:spcAft>
        <a:buFont typeface="Arial" panose="020B0604020202020204" pitchFamily="34" charset="0"/>
        <a:buChar char="–"/>
        <a:defRPr sz="12700" kern="1200">
          <a:solidFill>
            <a:schemeClr val="tx1"/>
          </a:solidFill>
          <a:latin typeface="+mn-lt"/>
          <a:ea typeface="+mn-ea"/>
          <a:cs typeface="+mn-cs"/>
        </a:defRPr>
      </a:lvl2pPr>
      <a:lvl3pPr marL="5195888" indent="-1036638" algn="l" defTabSz="4156075" rtl="0" eaLnBrk="0" fontAlgn="base" hangingPunct="0">
        <a:spcBef>
          <a:spcPct val="20000"/>
        </a:spcBef>
        <a:spcAft>
          <a:spcPct val="0"/>
        </a:spcAft>
        <a:buFont typeface="Arial" panose="020B0604020202020204" pitchFamily="34" charset="0"/>
        <a:buChar char="•"/>
        <a:defRPr sz="10800" kern="1200">
          <a:solidFill>
            <a:schemeClr val="tx1"/>
          </a:solidFill>
          <a:latin typeface="+mn-lt"/>
          <a:ea typeface="+mn-ea"/>
          <a:cs typeface="+mn-cs"/>
        </a:defRPr>
      </a:lvl3pPr>
      <a:lvl4pPr marL="7275513" indent="-1036638" algn="l" defTabSz="4156075" rtl="0" eaLnBrk="0" fontAlgn="base" hangingPunct="0">
        <a:spcBef>
          <a:spcPct val="20000"/>
        </a:spcBef>
        <a:spcAft>
          <a:spcPct val="0"/>
        </a:spcAft>
        <a:buFont typeface="Arial" panose="020B0604020202020204" pitchFamily="34" charset="0"/>
        <a:buChar char="–"/>
        <a:defRPr sz="9100" kern="1200">
          <a:solidFill>
            <a:schemeClr val="tx1"/>
          </a:solidFill>
          <a:latin typeface="+mn-lt"/>
          <a:ea typeface="+mn-ea"/>
          <a:cs typeface="+mn-cs"/>
        </a:defRPr>
      </a:lvl4pPr>
      <a:lvl5pPr marL="9353550" indent="-1036638" algn="l" defTabSz="4156075" rtl="0" eaLnBrk="0" fontAlgn="base" hangingPunct="0">
        <a:spcBef>
          <a:spcPct val="20000"/>
        </a:spcBef>
        <a:spcAft>
          <a:spcPct val="0"/>
        </a:spcAft>
        <a:buFont typeface="Arial" panose="020B0604020202020204" pitchFamily="34" charset="0"/>
        <a:buChar char="»"/>
        <a:defRPr sz="9100" kern="1200">
          <a:solidFill>
            <a:schemeClr val="tx1"/>
          </a:solidFill>
          <a:latin typeface="+mn-lt"/>
          <a:ea typeface="+mn-ea"/>
          <a:cs typeface="+mn-cs"/>
        </a:defRPr>
      </a:lvl5pPr>
      <a:lvl6pPr marL="11434989" indent="-1039545" algn="l" defTabSz="4158177" rtl="0" eaLnBrk="1" latinLnBrk="0" hangingPunct="1">
        <a:spcBef>
          <a:spcPct val="20000"/>
        </a:spcBef>
        <a:buFont typeface="Arial" pitchFamily="34" charset="0"/>
        <a:buChar char="•"/>
        <a:defRPr sz="9114" kern="1200">
          <a:solidFill>
            <a:schemeClr val="tx1"/>
          </a:solidFill>
          <a:latin typeface="+mn-lt"/>
          <a:ea typeface="+mn-ea"/>
          <a:cs typeface="+mn-cs"/>
        </a:defRPr>
      </a:lvl6pPr>
      <a:lvl7pPr marL="13514077" indent="-1039545" algn="l" defTabSz="4158177" rtl="0" eaLnBrk="1" latinLnBrk="0" hangingPunct="1">
        <a:spcBef>
          <a:spcPct val="20000"/>
        </a:spcBef>
        <a:buFont typeface="Arial" pitchFamily="34" charset="0"/>
        <a:buChar char="•"/>
        <a:defRPr sz="9114" kern="1200">
          <a:solidFill>
            <a:schemeClr val="tx1"/>
          </a:solidFill>
          <a:latin typeface="+mn-lt"/>
          <a:ea typeface="+mn-ea"/>
          <a:cs typeface="+mn-cs"/>
        </a:defRPr>
      </a:lvl7pPr>
      <a:lvl8pPr marL="15593165" indent="-1039545" algn="l" defTabSz="4158177" rtl="0" eaLnBrk="1" latinLnBrk="0" hangingPunct="1">
        <a:spcBef>
          <a:spcPct val="20000"/>
        </a:spcBef>
        <a:buFont typeface="Arial" pitchFamily="34" charset="0"/>
        <a:buChar char="•"/>
        <a:defRPr sz="9114" kern="1200">
          <a:solidFill>
            <a:schemeClr val="tx1"/>
          </a:solidFill>
          <a:latin typeface="+mn-lt"/>
          <a:ea typeface="+mn-ea"/>
          <a:cs typeface="+mn-cs"/>
        </a:defRPr>
      </a:lvl8pPr>
      <a:lvl9pPr marL="17672253" indent="-1039545" algn="l" defTabSz="4158177" rtl="0" eaLnBrk="1" latinLnBrk="0" hangingPunct="1">
        <a:spcBef>
          <a:spcPct val="20000"/>
        </a:spcBef>
        <a:buFont typeface="Arial" pitchFamily="34" charset="0"/>
        <a:buChar char="•"/>
        <a:defRPr sz="9114" kern="1200">
          <a:solidFill>
            <a:schemeClr val="tx1"/>
          </a:solidFill>
          <a:latin typeface="+mn-lt"/>
          <a:ea typeface="+mn-ea"/>
          <a:cs typeface="+mn-cs"/>
        </a:defRPr>
      </a:lvl9pPr>
    </p:bodyStyle>
    <p:otherStyle>
      <a:defPPr>
        <a:defRPr lang="fr-FR"/>
      </a:defPPr>
      <a:lvl1pPr marL="0" algn="l" defTabSz="4158177" rtl="0" eaLnBrk="1" latinLnBrk="0" hangingPunct="1">
        <a:defRPr sz="8223" kern="1200">
          <a:solidFill>
            <a:schemeClr val="tx1"/>
          </a:solidFill>
          <a:latin typeface="+mn-lt"/>
          <a:ea typeface="+mn-ea"/>
          <a:cs typeface="+mn-cs"/>
        </a:defRPr>
      </a:lvl1pPr>
      <a:lvl2pPr marL="2079088" algn="l" defTabSz="4158177" rtl="0" eaLnBrk="1" latinLnBrk="0" hangingPunct="1">
        <a:defRPr sz="8223" kern="1200">
          <a:solidFill>
            <a:schemeClr val="tx1"/>
          </a:solidFill>
          <a:latin typeface="+mn-lt"/>
          <a:ea typeface="+mn-ea"/>
          <a:cs typeface="+mn-cs"/>
        </a:defRPr>
      </a:lvl2pPr>
      <a:lvl3pPr marL="4158177" algn="l" defTabSz="4158177" rtl="0" eaLnBrk="1" latinLnBrk="0" hangingPunct="1">
        <a:defRPr sz="8223" kern="1200">
          <a:solidFill>
            <a:schemeClr val="tx1"/>
          </a:solidFill>
          <a:latin typeface="+mn-lt"/>
          <a:ea typeface="+mn-ea"/>
          <a:cs typeface="+mn-cs"/>
        </a:defRPr>
      </a:lvl3pPr>
      <a:lvl4pPr marL="6237267" algn="l" defTabSz="4158177" rtl="0" eaLnBrk="1" latinLnBrk="0" hangingPunct="1">
        <a:defRPr sz="8223" kern="1200">
          <a:solidFill>
            <a:schemeClr val="tx1"/>
          </a:solidFill>
          <a:latin typeface="+mn-lt"/>
          <a:ea typeface="+mn-ea"/>
          <a:cs typeface="+mn-cs"/>
        </a:defRPr>
      </a:lvl4pPr>
      <a:lvl5pPr marL="8316355" algn="l" defTabSz="4158177" rtl="0" eaLnBrk="1" latinLnBrk="0" hangingPunct="1">
        <a:defRPr sz="8223" kern="1200">
          <a:solidFill>
            <a:schemeClr val="tx1"/>
          </a:solidFill>
          <a:latin typeface="+mn-lt"/>
          <a:ea typeface="+mn-ea"/>
          <a:cs typeface="+mn-cs"/>
        </a:defRPr>
      </a:lvl5pPr>
      <a:lvl6pPr marL="10395445" algn="l" defTabSz="4158177" rtl="0" eaLnBrk="1" latinLnBrk="0" hangingPunct="1">
        <a:defRPr sz="8223" kern="1200">
          <a:solidFill>
            <a:schemeClr val="tx1"/>
          </a:solidFill>
          <a:latin typeface="+mn-lt"/>
          <a:ea typeface="+mn-ea"/>
          <a:cs typeface="+mn-cs"/>
        </a:defRPr>
      </a:lvl6pPr>
      <a:lvl7pPr marL="12474532" algn="l" defTabSz="4158177" rtl="0" eaLnBrk="1" latinLnBrk="0" hangingPunct="1">
        <a:defRPr sz="8223" kern="1200">
          <a:solidFill>
            <a:schemeClr val="tx1"/>
          </a:solidFill>
          <a:latin typeface="+mn-lt"/>
          <a:ea typeface="+mn-ea"/>
          <a:cs typeface="+mn-cs"/>
        </a:defRPr>
      </a:lvl7pPr>
      <a:lvl8pPr marL="14553622" algn="l" defTabSz="4158177" rtl="0" eaLnBrk="1" latinLnBrk="0" hangingPunct="1">
        <a:defRPr sz="8223" kern="1200">
          <a:solidFill>
            <a:schemeClr val="tx1"/>
          </a:solidFill>
          <a:latin typeface="+mn-lt"/>
          <a:ea typeface="+mn-ea"/>
          <a:cs typeface="+mn-cs"/>
        </a:defRPr>
      </a:lvl8pPr>
      <a:lvl9pPr marL="16632710" algn="l" defTabSz="4158177" rtl="0" eaLnBrk="1" latinLnBrk="0" hangingPunct="1">
        <a:defRPr sz="82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png"/><Relationship Id="rId7" Type="http://schemas.openxmlformats.org/officeDocument/2006/relationships/image" Target="../media/image16.jpeg"/><Relationship Id="rId2" Type="http://schemas.openxmlformats.org/officeDocument/2006/relationships/image" Target="../media/image11.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 Id="rId9"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droit 6">
            <a:extLst>
              <a:ext uri="{FF2B5EF4-FFF2-40B4-BE49-F238E27FC236}">
                <a16:creationId xmlns:a16="http://schemas.microsoft.com/office/drawing/2014/main" id="{8FED399A-0A04-45C3-8CA4-D04B52263596}"/>
              </a:ext>
            </a:extLst>
          </p:cNvPr>
          <p:cNvCxnSpPr/>
          <p:nvPr/>
        </p:nvCxnSpPr>
        <p:spPr>
          <a:xfrm rot="5400000">
            <a:off x="21862256" y="4387057"/>
            <a:ext cx="6348413" cy="0"/>
          </a:xfrm>
          <a:prstGeom prst="line">
            <a:avLst/>
          </a:prstGeom>
          <a:ln w="190500">
            <a:solidFill>
              <a:srgbClr val="562E5A"/>
            </a:solidFill>
          </a:ln>
        </p:spPr>
        <p:style>
          <a:lnRef idx="1">
            <a:schemeClr val="accent1"/>
          </a:lnRef>
          <a:fillRef idx="0">
            <a:schemeClr val="accent1"/>
          </a:fillRef>
          <a:effectRef idx="0">
            <a:schemeClr val="accent1"/>
          </a:effectRef>
          <a:fontRef idx="minor">
            <a:schemeClr val="tx1"/>
          </a:fontRef>
        </p:style>
      </p:cxnSp>
      <p:sp>
        <p:nvSpPr>
          <p:cNvPr id="3078" name="ZoneTexte 10">
            <a:extLst>
              <a:ext uri="{FF2B5EF4-FFF2-40B4-BE49-F238E27FC236}">
                <a16:creationId xmlns:a16="http://schemas.microsoft.com/office/drawing/2014/main" id="{92D59E57-5C80-499D-8C3D-E83C7F49FE88}"/>
              </a:ext>
            </a:extLst>
          </p:cNvPr>
          <p:cNvSpPr txBox="1">
            <a:spLocks noChangeArrowheads="1"/>
          </p:cNvSpPr>
          <p:nvPr/>
        </p:nvSpPr>
        <p:spPr bwMode="auto">
          <a:xfrm>
            <a:off x="8042275" y="2100263"/>
            <a:ext cx="1570831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algn="r" eaLnBrk="1" hangingPunct="1">
              <a:defRPr/>
            </a:pPr>
            <a:r>
              <a:rPr lang="en-US" altLang="fr-FR" sz="7134" b="1" dirty="0">
                <a:solidFill>
                  <a:schemeClr val="bg1"/>
                </a:solidFill>
                <a:cs typeface="Arial" panose="020B0604020202020204" pitchFamily="34" charset="0"/>
              </a:rPr>
              <a:t>Speech sensorimotor adaptation in individuals with hearing-impairment</a:t>
            </a:r>
          </a:p>
        </p:txBody>
      </p:sp>
      <p:sp>
        <p:nvSpPr>
          <p:cNvPr id="3080" name="ZoneTexte 12">
            <a:extLst>
              <a:ext uri="{FF2B5EF4-FFF2-40B4-BE49-F238E27FC236}">
                <a16:creationId xmlns:a16="http://schemas.microsoft.com/office/drawing/2014/main" id="{C2987C64-B66D-4612-9B69-F14ACDD04502}"/>
              </a:ext>
            </a:extLst>
          </p:cNvPr>
          <p:cNvSpPr txBox="1">
            <a:spLocks noChangeArrowheads="1"/>
          </p:cNvSpPr>
          <p:nvPr/>
        </p:nvSpPr>
        <p:spPr bwMode="auto">
          <a:xfrm>
            <a:off x="500063" y="7298613"/>
            <a:ext cx="12478281" cy="92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algn="just" eaLnBrk="1" hangingPunct="1">
              <a:spcAft>
                <a:spcPts val="1189"/>
              </a:spcAft>
              <a:defRPr/>
            </a:pPr>
            <a:r>
              <a:rPr lang="en-US" altLang="fr-FR" sz="5401" b="1" dirty="0">
                <a:solidFill>
                  <a:srgbClr val="00589C"/>
                </a:solidFill>
                <a:cs typeface="Arial" panose="020B0604020202020204" pitchFamily="34" charset="0"/>
              </a:rPr>
              <a:t>Introduction</a:t>
            </a:r>
          </a:p>
        </p:txBody>
      </p:sp>
      <p:pic>
        <p:nvPicPr>
          <p:cNvPr id="3079" name="Image 11">
            <a:extLst>
              <a:ext uri="{FF2B5EF4-FFF2-40B4-BE49-F238E27FC236}">
                <a16:creationId xmlns:a16="http://schemas.microsoft.com/office/drawing/2014/main" id="{F38BF45F-10E2-241A-BC56-91A01A4E30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68325" y="5076825"/>
            <a:ext cx="3692525"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 10">
            <a:extLst>
              <a:ext uri="{FF2B5EF4-FFF2-40B4-BE49-F238E27FC236}">
                <a16:creationId xmlns:a16="http://schemas.microsoft.com/office/drawing/2014/main" id="{8A28969A-B3A1-595F-8FA3-3D3471C9C0B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00" y="2003425"/>
            <a:ext cx="4194175" cy="2411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ZoneTexte 11">
            <a:extLst>
              <a:ext uri="{FF2B5EF4-FFF2-40B4-BE49-F238E27FC236}">
                <a16:creationId xmlns:a16="http://schemas.microsoft.com/office/drawing/2014/main" id="{F5B5931D-5164-52A0-6EB6-ED2430E8E82D}"/>
              </a:ext>
            </a:extLst>
          </p:cNvPr>
          <p:cNvSpPr txBox="1">
            <a:spLocks noChangeArrowheads="1"/>
          </p:cNvSpPr>
          <p:nvPr/>
        </p:nvSpPr>
        <p:spPr bwMode="auto">
          <a:xfrm>
            <a:off x="3486150" y="5440363"/>
            <a:ext cx="22017038"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algn="ctr"/>
            <a:r>
              <a:rPr lang="en-US" altLang="en-FR" sz="4800" i="1" dirty="0"/>
              <a:t>Monica Ashokumar</a:t>
            </a:r>
            <a:r>
              <a:rPr lang="en-US" altLang="en-FR" sz="4800" i="1" baseline="30000" dirty="0"/>
              <a:t>1</a:t>
            </a:r>
            <a:r>
              <a:rPr lang="en-US" altLang="en-FR" sz="4800" i="1" dirty="0"/>
              <a:t>, Jean-Luc Schwartz</a:t>
            </a:r>
            <a:r>
              <a:rPr lang="en-US" altLang="en-FR" sz="4800" i="1" baseline="30000" dirty="0"/>
              <a:t>1</a:t>
            </a:r>
            <a:r>
              <a:rPr lang="en-US" altLang="en-FR" sz="4800" i="1" dirty="0"/>
              <a:t>, Takayuki Ito</a:t>
            </a:r>
            <a:r>
              <a:rPr lang="en-US" altLang="en-FR" sz="4800" i="1" baseline="30000" dirty="0"/>
              <a:t>1</a:t>
            </a:r>
            <a:endParaRPr lang="en-US" altLang="en-FR" sz="4800" dirty="0"/>
          </a:p>
          <a:p>
            <a:pPr algn="ctr"/>
            <a:r>
              <a:rPr lang="en-US" altLang="en-FR" sz="4800" i="1" baseline="30000" dirty="0"/>
              <a:t>1</a:t>
            </a:r>
            <a:r>
              <a:rPr lang="en-US" altLang="en-FR" sz="4800" i="1" dirty="0"/>
              <a:t>Univ. Grenoble Alpes, CNRS, Grenoble INP, GIPSA-lab, Grenoble, France </a:t>
            </a:r>
            <a:endParaRPr lang="en-US" altLang="en-FR" sz="4800" dirty="0"/>
          </a:p>
        </p:txBody>
      </p:sp>
      <p:grpSp>
        <p:nvGrpSpPr>
          <p:cNvPr id="30" name="Group 29">
            <a:extLst>
              <a:ext uri="{FF2B5EF4-FFF2-40B4-BE49-F238E27FC236}">
                <a16:creationId xmlns:a16="http://schemas.microsoft.com/office/drawing/2014/main" id="{C11CC3EE-6186-4058-E683-C7FCFE940324}"/>
              </a:ext>
            </a:extLst>
          </p:cNvPr>
          <p:cNvGrpSpPr/>
          <p:nvPr/>
        </p:nvGrpSpPr>
        <p:grpSpPr>
          <a:xfrm>
            <a:off x="246887" y="24354209"/>
            <a:ext cx="5212041" cy="6046219"/>
            <a:chOff x="246887" y="24996996"/>
            <a:chExt cx="5212041" cy="6046219"/>
          </a:xfrm>
        </p:grpSpPr>
        <p:sp>
          <p:nvSpPr>
            <p:cNvPr id="52" name="Bulle narrative : ronde 51">
              <a:extLst>
                <a:ext uri="{FF2B5EF4-FFF2-40B4-BE49-F238E27FC236}">
                  <a16:creationId xmlns:a16="http://schemas.microsoft.com/office/drawing/2014/main" id="{FC22B5A9-DD1E-42D7-AC74-92B13E7E6C6D}"/>
                </a:ext>
              </a:extLst>
            </p:cNvPr>
            <p:cNvSpPr/>
            <p:nvPr/>
          </p:nvSpPr>
          <p:spPr bwMode="auto">
            <a:xfrm rot="4239077" flipV="1">
              <a:off x="199263" y="26849610"/>
              <a:ext cx="1631950" cy="1536701"/>
            </a:xfrm>
            <a:prstGeom prst="wedgeEllipseCallou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US" sz="8301" dirty="0"/>
            </a:p>
          </p:txBody>
        </p:sp>
        <p:grpSp>
          <p:nvGrpSpPr>
            <p:cNvPr id="29" name="Group 28">
              <a:extLst>
                <a:ext uri="{FF2B5EF4-FFF2-40B4-BE49-F238E27FC236}">
                  <a16:creationId xmlns:a16="http://schemas.microsoft.com/office/drawing/2014/main" id="{632A1B81-A8B4-4E20-8115-8173F624573C}"/>
                </a:ext>
              </a:extLst>
            </p:cNvPr>
            <p:cNvGrpSpPr/>
            <p:nvPr/>
          </p:nvGrpSpPr>
          <p:grpSpPr>
            <a:xfrm>
              <a:off x="283808" y="24996996"/>
              <a:ext cx="5175120" cy="6046219"/>
              <a:chOff x="283808" y="24996996"/>
              <a:chExt cx="5175120" cy="6046219"/>
            </a:xfrm>
          </p:grpSpPr>
          <p:pic>
            <p:nvPicPr>
              <p:cNvPr id="3108" name="Image 47">
                <a:extLst>
                  <a:ext uri="{FF2B5EF4-FFF2-40B4-BE49-F238E27FC236}">
                    <a16:creationId xmlns:a16="http://schemas.microsoft.com/office/drawing/2014/main" id="{E7C7459F-EC73-971F-000F-7EF570EF22C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44964" y="24996996"/>
                <a:ext cx="2555210" cy="2428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9" name="Connecteur droit avec flèche 48">
                <a:extLst>
                  <a:ext uri="{FF2B5EF4-FFF2-40B4-BE49-F238E27FC236}">
                    <a16:creationId xmlns:a16="http://schemas.microsoft.com/office/drawing/2014/main" id="{F4A4F452-A91D-4535-B126-0CA5B047AB4D}"/>
                  </a:ext>
                </a:extLst>
              </p:cNvPr>
              <p:cNvCxnSpPr>
                <a:cxnSpLocks/>
              </p:cNvCxnSpPr>
              <p:nvPr/>
            </p:nvCxnSpPr>
            <p:spPr bwMode="auto">
              <a:xfrm>
                <a:off x="2433399" y="27425098"/>
                <a:ext cx="0" cy="1984750"/>
              </a:xfrm>
              <a:prstGeom prst="straightConnector1">
                <a:avLst/>
              </a:prstGeom>
              <a:ln w="762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50" name="Rectangle 49">
                <a:extLst>
                  <a:ext uri="{FF2B5EF4-FFF2-40B4-BE49-F238E27FC236}">
                    <a16:creationId xmlns:a16="http://schemas.microsoft.com/office/drawing/2014/main" id="{023ED23E-5176-49FF-8E33-07836D6C581A}"/>
                  </a:ext>
                </a:extLst>
              </p:cNvPr>
              <p:cNvSpPr/>
              <p:nvPr/>
            </p:nvSpPr>
            <p:spPr bwMode="auto">
              <a:xfrm>
                <a:off x="1043559" y="29457870"/>
                <a:ext cx="2628900" cy="1585345"/>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3600" dirty="0" err="1"/>
                  <a:t>Audapter</a:t>
                </a:r>
                <a:r>
                  <a:rPr lang="en-US" sz="3600" dirty="0"/>
                  <a:t>: F2 Change</a:t>
                </a:r>
              </a:p>
              <a:p>
                <a:pPr algn="ctr">
                  <a:defRPr/>
                </a:pPr>
                <a:r>
                  <a:rPr lang="en-US" altLang="en-FR" sz="3600" dirty="0"/>
                  <a:t>+ 70dB noise</a:t>
                </a:r>
                <a:endParaRPr lang="en-US" sz="3600" dirty="0"/>
              </a:p>
            </p:txBody>
          </p:sp>
          <p:pic>
            <p:nvPicPr>
              <p:cNvPr id="3111" name="Image 2">
                <a:extLst>
                  <a:ext uri="{FF2B5EF4-FFF2-40B4-BE49-F238E27FC236}">
                    <a16:creationId xmlns:a16="http://schemas.microsoft.com/office/drawing/2014/main" id="{C2776B65-F890-6FA9-027F-C35BF3DB935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6475" y="25385651"/>
                <a:ext cx="1642453" cy="15841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3" name="Rectangle 52">
                <a:extLst>
                  <a:ext uri="{FF2B5EF4-FFF2-40B4-BE49-F238E27FC236}">
                    <a16:creationId xmlns:a16="http://schemas.microsoft.com/office/drawing/2014/main" id="{DDF06D8D-2542-0075-28BB-244C5D570140}"/>
                  </a:ext>
                </a:extLst>
              </p:cNvPr>
              <p:cNvSpPr>
                <a:spLocks noChangeArrowheads="1"/>
              </p:cNvSpPr>
              <p:nvPr/>
            </p:nvSpPr>
            <p:spPr bwMode="auto">
              <a:xfrm>
                <a:off x="283808" y="27235920"/>
                <a:ext cx="1382196" cy="707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FR" sz="4000" dirty="0"/>
                  <a:t>Deux</a:t>
                </a:r>
              </a:p>
            </p:txBody>
          </p:sp>
          <p:cxnSp>
            <p:nvCxnSpPr>
              <p:cNvPr id="54" name="Connecteur : en angle 53">
                <a:extLst>
                  <a:ext uri="{FF2B5EF4-FFF2-40B4-BE49-F238E27FC236}">
                    <a16:creationId xmlns:a16="http://schemas.microsoft.com/office/drawing/2014/main" id="{6C0D5624-2EB8-4EDD-99A2-BF8A6B0CE1E7}"/>
                  </a:ext>
                </a:extLst>
              </p:cNvPr>
              <p:cNvCxnSpPr>
                <a:cxnSpLocks/>
                <a:stCxn id="50" idx="3"/>
              </p:cNvCxnSpPr>
              <p:nvPr/>
            </p:nvCxnSpPr>
            <p:spPr bwMode="auto">
              <a:xfrm flipV="1">
                <a:off x="3672459" y="27106783"/>
                <a:ext cx="843987" cy="3143760"/>
              </a:xfrm>
              <a:prstGeom prst="bentConnector2">
                <a:avLst/>
              </a:prstGeom>
              <a:ln w="76200">
                <a:headEnd type="none" w="med" len="med"/>
                <a:tailEnd type="arrow" w="med" len="med"/>
              </a:ln>
            </p:spPr>
            <p:style>
              <a:lnRef idx="1">
                <a:schemeClr val="dk1"/>
              </a:lnRef>
              <a:fillRef idx="0">
                <a:schemeClr val="dk1"/>
              </a:fillRef>
              <a:effectRef idx="0">
                <a:schemeClr val="dk1"/>
              </a:effectRef>
              <a:fontRef idx="minor">
                <a:schemeClr val="tx1"/>
              </a:fontRef>
            </p:style>
          </p:cxnSp>
          <p:sp>
            <p:nvSpPr>
              <p:cNvPr id="3115" name="Rectangle 54">
                <a:extLst>
                  <a:ext uri="{FF2B5EF4-FFF2-40B4-BE49-F238E27FC236}">
                    <a16:creationId xmlns:a16="http://schemas.microsoft.com/office/drawing/2014/main" id="{E10A4DC7-13F9-96D4-C06D-2A68DC458E1A}"/>
                  </a:ext>
                </a:extLst>
              </p:cNvPr>
              <p:cNvSpPr>
                <a:spLocks noChangeArrowheads="1"/>
              </p:cNvSpPr>
              <p:nvPr/>
            </p:nvSpPr>
            <p:spPr bwMode="auto">
              <a:xfrm rot="16200000">
                <a:off x="1058298" y="28074350"/>
                <a:ext cx="1937920" cy="5848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FR" sz="3200" dirty="0"/>
                  <a:t>Produced</a:t>
                </a:r>
              </a:p>
            </p:txBody>
          </p:sp>
          <p:sp>
            <p:nvSpPr>
              <p:cNvPr id="3116" name="Rectangle 55">
                <a:extLst>
                  <a:ext uri="{FF2B5EF4-FFF2-40B4-BE49-F238E27FC236}">
                    <a16:creationId xmlns:a16="http://schemas.microsoft.com/office/drawing/2014/main" id="{E364EC63-421E-BCAC-911F-8C4A5F1C6C73}"/>
                  </a:ext>
                </a:extLst>
              </p:cNvPr>
              <p:cNvSpPr>
                <a:spLocks noChangeArrowheads="1"/>
              </p:cNvSpPr>
              <p:nvPr/>
            </p:nvSpPr>
            <p:spPr bwMode="auto">
              <a:xfrm rot="16200000">
                <a:off x="3904651" y="28318660"/>
                <a:ext cx="1848584"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altLang="en-FR" sz="3200" dirty="0"/>
                  <a:t>Playback</a:t>
                </a:r>
              </a:p>
            </p:txBody>
          </p:sp>
        </p:grpSp>
      </p:grpSp>
      <p:pic>
        <p:nvPicPr>
          <p:cNvPr id="3084" name="Image 56">
            <a:extLst>
              <a:ext uri="{FF2B5EF4-FFF2-40B4-BE49-F238E27FC236}">
                <a16:creationId xmlns:a16="http://schemas.microsoft.com/office/drawing/2014/main" id="{9C91399B-DDCA-0F2D-0F02-760B8982072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80971" y="30546897"/>
            <a:ext cx="5651500" cy="3087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085" name="Groupe 57">
            <a:extLst>
              <a:ext uri="{FF2B5EF4-FFF2-40B4-BE49-F238E27FC236}">
                <a16:creationId xmlns:a16="http://schemas.microsoft.com/office/drawing/2014/main" id="{1A3B7F6B-B9EB-746E-4FDE-1DEE19957D2E}"/>
              </a:ext>
            </a:extLst>
          </p:cNvPr>
          <p:cNvGrpSpPr>
            <a:grpSpLocks/>
          </p:cNvGrpSpPr>
          <p:nvPr/>
        </p:nvGrpSpPr>
        <p:grpSpPr bwMode="auto">
          <a:xfrm>
            <a:off x="8713019" y="34984749"/>
            <a:ext cx="5365387" cy="1555750"/>
            <a:chOff x="5207916" y="3533104"/>
            <a:chExt cx="3104479" cy="978350"/>
          </a:xfrm>
        </p:grpSpPr>
        <p:pic>
          <p:nvPicPr>
            <p:cNvPr id="3105" name="Image 2">
              <a:extLst>
                <a:ext uri="{FF2B5EF4-FFF2-40B4-BE49-F238E27FC236}">
                  <a16:creationId xmlns:a16="http://schemas.microsoft.com/office/drawing/2014/main" id="{E475DC48-18F7-EE7C-3A28-C89AADA980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4422" y="3584470"/>
              <a:ext cx="875617" cy="8756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6" name="Rectangle 59">
              <a:extLst>
                <a:ext uri="{FF2B5EF4-FFF2-40B4-BE49-F238E27FC236}">
                  <a16:creationId xmlns:a16="http://schemas.microsoft.com/office/drawing/2014/main" id="{5FC7072F-B7C9-4453-AFCC-FE04E42B086F}"/>
                </a:ext>
              </a:extLst>
            </p:cNvPr>
            <p:cNvSpPr>
              <a:spLocks noChangeArrowheads="1"/>
            </p:cNvSpPr>
            <p:nvPr/>
          </p:nvSpPr>
          <p:spPr bwMode="auto">
            <a:xfrm>
              <a:off x="6704111" y="3760176"/>
              <a:ext cx="1608284" cy="483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altLang="en-FR" sz="4400" dirty="0"/>
                <a:t>/e/ or /</a:t>
              </a:r>
              <a:r>
                <a:rPr lang="en-US" altLang="en-FR" sz="4400" dirty="0" err="1"/>
                <a:t>ø</a:t>
              </a:r>
              <a:r>
                <a:rPr lang="en-US" altLang="en-FR" sz="4400" dirty="0"/>
                <a:t>/?</a:t>
              </a:r>
            </a:p>
          </p:txBody>
        </p:sp>
        <p:pic>
          <p:nvPicPr>
            <p:cNvPr id="3107" name="Image 60">
              <a:extLst>
                <a:ext uri="{FF2B5EF4-FFF2-40B4-BE49-F238E27FC236}">
                  <a16:creationId xmlns:a16="http://schemas.microsoft.com/office/drawing/2014/main" id="{ED7BB6D1-02EB-2BE2-0AF4-5B3B91C1532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7916" y="3533104"/>
              <a:ext cx="993019" cy="9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2" name="ZoneTexte 13">
            <a:extLst>
              <a:ext uri="{FF2B5EF4-FFF2-40B4-BE49-F238E27FC236}">
                <a16:creationId xmlns:a16="http://schemas.microsoft.com/office/drawing/2014/main" id="{D9C70F0A-75E9-4640-824F-B38B7CD3F2FF}"/>
              </a:ext>
            </a:extLst>
          </p:cNvPr>
          <p:cNvSpPr txBox="1">
            <a:spLocks noChangeArrowheads="1"/>
          </p:cNvSpPr>
          <p:nvPr/>
        </p:nvSpPr>
        <p:spPr bwMode="auto">
          <a:xfrm>
            <a:off x="14416623" y="29100917"/>
            <a:ext cx="15075305" cy="929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marL="685800" indent="-685800" algn="just" eaLnBrk="1" hangingPunct="1">
              <a:buFont typeface="Arial" panose="020B0604020202020204" pitchFamily="34" charset="0"/>
              <a:buChar char="•"/>
              <a:defRPr/>
            </a:pPr>
            <a:r>
              <a:rPr lang="en-US" altLang="fr-FR" sz="4600" dirty="0">
                <a:cs typeface="Arial" panose="020B0604020202020204" pitchFamily="34" charset="0"/>
              </a:rPr>
              <a:t>HI-CI group showed sensorimotor adaptation, but HI-HA did not. This can be consistent with the general idea that CI can provide acoustic characteristics more in detail than HA.</a:t>
            </a:r>
          </a:p>
          <a:p>
            <a:pPr marL="685800" indent="-685800" algn="just" eaLnBrk="1" hangingPunct="1">
              <a:buFont typeface="Arial" panose="020B0604020202020204" pitchFamily="34" charset="0"/>
              <a:buChar char="•"/>
              <a:defRPr/>
            </a:pPr>
            <a:r>
              <a:rPr lang="en-US" altLang="fr-FR" sz="4600" dirty="0">
                <a:cs typeface="Arial" panose="020B0604020202020204" pitchFamily="34" charset="0"/>
              </a:rPr>
              <a:t>Although HI-HA group includes CI users with relatively short period, they did not show adaptation as HI-CI. Certain period of CI experience may be required to use such detailed acoustic information adequately.</a:t>
            </a:r>
          </a:p>
          <a:p>
            <a:pPr marL="685800" indent="-685800" algn="just" eaLnBrk="1" hangingPunct="1">
              <a:buFont typeface="Arial" panose="020B0604020202020204" pitchFamily="34" charset="0"/>
              <a:buChar char="•"/>
              <a:defRPr/>
            </a:pPr>
            <a:r>
              <a:rPr lang="en-US" altLang="fr-FR" sz="4600" dirty="0">
                <a:cs typeface="Arial" panose="020B0604020202020204" pitchFamily="34" charset="0"/>
              </a:rPr>
              <a:t>HI-CI returned F2 over the baseline at the end of aftereffect phase, while NH returned F2 up to the half point between Baseline and Hold. Adapted sensorimotor representation may different between NH and HI-CI. </a:t>
            </a:r>
          </a:p>
        </p:txBody>
      </p:sp>
      <p:sp>
        <p:nvSpPr>
          <p:cNvPr id="3087" name="Rectangle 12">
            <a:extLst>
              <a:ext uri="{FF2B5EF4-FFF2-40B4-BE49-F238E27FC236}">
                <a16:creationId xmlns:a16="http://schemas.microsoft.com/office/drawing/2014/main" id="{9F137783-A2F9-892B-2636-3C1C8BCD8738}"/>
              </a:ext>
            </a:extLst>
          </p:cNvPr>
          <p:cNvSpPr>
            <a:spLocks noChangeArrowheads="1"/>
          </p:cNvSpPr>
          <p:nvPr/>
        </p:nvSpPr>
        <p:spPr bwMode="auto">
          <a:xfrm>
            <a:off x="433388" y="30931346"/>
            <a:ext cx="8630817"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a:defRPr sz="8300">
                <a:solidFill>
                  <a:schemeClr val="tx1"/>
                </a:solidFill>
                <a:latin typeface="Arial" panose="020B0604020202020204" pitchFamily="34" charset="0"/>
              </a:defRPr>
            </a:lvl1pPr>
            <a:lvl2pPr>
              <a:defRPr sz="8300">
                <a:solidFill>
                  <a:schemeClr val="tx1"/>
                </a:solidFill>
                <a:latin typeface="Arial" panose="020B0604020202020204" pitchFamily="34" charset="0"/>
              </a:defRPr>
            </a:lvl2pPr>
            <a:lvl3pPr>
              <a:defRPr sz="8300">
                <a:solidFill>
                  <a:schemeClr val="tx1"/>
                </a:solidFill>
                <a:latin typeface="Arial" panose="020B0604020202020204" pitchFamily="34" charset="0"/>
              </a:defRPr>
            </a:lvl3pPr>
            <a:lvl4pPr>
              <a:defRPr sz="8300">
                <a:solidFill>
                  <a:schemeClr val="tx1"/>
                </a:solidFill>
                <a:latin typeface="Arial" panose="020B0604020202020204" pitchFamily="34" charset="0"/>
              </a:defRPr>
            </a:lvl4pPr>
            <a:lvl5pPr>
              <a:defRPr sz="8300">
                <a:solidFill>
                  <a:schemeClr val="tx1"/>
                </a:solidFill>
                <a:latin typeface="Arial" panose="020B0604020202020204" pitchFamily="34" charset="0"/>
              </a:defRPr>
            </a:lvl5pPr>
            <a:lvl6pPr marL="8850313" indent="-6564313" defTabSz="4195763" eaLnBrk="0" fontAlgn="base" hangingPunct="0">
              <a:spcBef>
                <a:spcPct val="0"/>
              </a:spcBef>
              <a:spcAft>
                <a:spcPct val="0"/>
              </a:spcAft>
              <a:defRPr sz="8300">
                <a:solidFill>
                  <a:schemeClr val="tx1"/>
                </a:solidFill>
                <a:latin typeface="Arial" panose="020B0604020202020204" pitchFamily="34" charset="0"/>
              </a:defRPr>
            </a:lvl6pPr>
            <a:lvl7pPr marL="9307513" indent="-6564313" defTabSz="4195763" eaLnBrk="0" fontAlgn="base" hangingPunct="0">
              <a:spcBef>
                <a:spcPct val="0"/>
              </a:spcBef>
              <a:spcAft>
                <a:spcPct val="0"/>
              </a:spcAft>
              <a:defRPr sz="8300">
                <a:solidFill>
                  <a:schemeClr val="tx1"/>
                </a:solidFill>
                <a:latin typeface="Arial" panose="020B0604020202020204" pitchFamily="34" charset="0"/>
              </a:defRPr>
            </a:lvl7pPr>
            <a:lvl8pPr marL="9764713" indent="-6564313" defTabSz="4195763" eaLnBrk="0" fontAlgn="base" hangingPunct="0">
              <a:spcBef>
                <a:spcPct val="0"/>
              </a:spcBef>
              <a:spcAft>
                <a:spcPct val="0"/>
              </a:spcAft>
              <a:defRPr sz="8300">
                <a:solidFill>
                  <a:schemeClr val="tx1"/>
                </a:solidFill>
                <a:latin typeface="Arial" panose="020B0604020202020204" pitchFamily="34" charset="0"/>
              </a:defRPr>
            </a:lvl8pPr>
            <a:lvl9pPr marL="10221913" indent="-6564313" defTabSz="4195763" eaLnBrk="0" fontAlgn="base" hangingPunct="0">
              <a:spcBef>
                <a:spcPct val="0"/>
              </a:spcBef>
              <a:spcAft>
                <a:spcPct val="0"/>
              </a:spcAft>
              <a:defRPr sz="8300">
                <a:solidFill>
                  <a:schemeClr val="tx1"/>
                </a:solidFill>
                <a:latin typeface="Arial" panose="020B0604020202020204" pitchFamily="34" charset="0"/>
              </a:defRPr>
            </a:lvl9pPr>
          </a:lstStyle>
          <a:p>
            <a:pPr>
              <a:buFont typeface="Wingdings" pitchFamily="2" charset="2"/>
              <a:buChar char="Ø"/>
            </a:pPr>
            <a:r>
              <a:rPr lang="en-US" altLang="en-FR" sz="4600" b="1" dirty="0"/>
              <a:t>Hearing ability and profile</a:t>
            </a:r>
          </a:p>
          <a:p>
            <a:pPr>
              <a:buFont typeface="Arial" panose="020B0604020202020204" pitchFamily="34" charset="0"/>
              <a:buChar char="•"/>
            </a:pPr>
            <a:r>
              <a:rPr lang="en-US" altLang="en-FR" sz="4600" b="1" dirty="0"/>
              <a:t>Hearing threshold in noise: </a:t>
            </a:r>
            <a:r>
              <a:rPr lang="en-US" altLang="en-FR" sz="4600" dirty="0"/>
              <a:t>to detect three digits in noise</a:t>
            </a:r>
          </a:p>
        </p:txBody>
      </p:sp>
      <p:sp>
        <p:nvSpPr>
          <p:cNvPr id="3088" name="Rectangle 12">
            <a:extLst>
              <a:ext uri="{FF2B5EF4-FFF2-40B4-BE49-F238E27FC236}">
                <a16:creationId xmlns:a16="http://schemas.microsoft.com/office/drawing/2014/main" id="{F965231B-240D-45B0-DE72-822817A5D8BE}"/>
              </a:ext>
            </a:extLst>
          </p:cNvPr>
          <p:cNvSpPr>
            <a:spLocks noChangeArrowheads="1"/>
          </p:cNvSpPr>
          <p:nvPr/>
        </p:nvSpPr>
        <p:spPr bwMode="auto">
          <a:xfrm>
            <a:off x="433388" y="34521289"/>
            <a:ext cx="8612187" cy="22159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sz="8300">
                <a:solidFill>
                  <a:schemeClr val="tx1"/>
                </a:solidFill>
                <a:latin typeface="Arial" panose="020B0604020202020204" pitchFamily="34" charset="0"/>
              </a:defRPr>
            </a:lvl1pPr>
            <a:lvl2pPr>
              <a:defRPr sz="8300">
                <a:solidFill>
                  <a:schemeClr val="tx1"/>
                </a:solidFill>
                <a:latin typeface="Arial" panose="020B0604020202020204" pitchFamily="34" charset="0"/>
              </a:defRPr>
            </a:lvl2pPr>
            <a:lvl3pPr>
              <a:defRPr sz="8300">
                <a:solidFill>
                  <a:schemeClr val="tx1"/>
                </a:solidFill>
                <a:latin typeface="Arial" panose="020B0604020202020204" pitchFamily="34" charset="0"/>
              </a:defRPr>
            </a:lvl3pPr>
            <a:lvl4pPr>
              <a:defRPr sz="8300">
                <a:solidFill>
                  <a:schemeClr val="tx1"/>
                </a:solidFill>
                <a:latin typeface="Arial" panose="020B0604020202020204" pitchFamily="34" charset="0"/>
              </a:defRPr>
            </a:lvl4pPr>
            <a:lvl5pPr>
              <a:defRPr sz="8300">
                <a:solidFill>
                  <a:schemeClr val="tx1"/>
                </a:solidFill>
                <a:latin typeface="Arial" panose="020B0604020202020204" pitchFamily="34" charset="0"/>
              </a:defRPr>
            </a:lvl5pPr>
            <a:lvl6pPr marL="8850313" indent="-6564313" defTabSz="4195763" eaLnBrk="0" fontAlgn="base" hangingPunct="0">
              <a:spcBef>
                <a:spcPct val="0"/>
              </a:spcBef>
              <a:spcAft>
                <a:spcPct val="0"/>
              </a:spcAft>
              <a:defRPr sz="8300">
                <a:solidFill>
                  <a:schemeClr val="tx1"/>
                </a:solidFill>
                <a:latin typeface="Arial" panose="020B0604020202020204" pitchFamily="34" charset="0"/>
              </a:defRPr>
            </a:lvl6pPr>
            <a:lvl7pPr marL="9307513" indent="-6564313" defTabSz="4195763" eaLnBrk="0" fontAlgn="base" hangingPunct="0">
              <a:spcBef>
                <a:spcPct val="0"/>
              </a:spcBef>
              <a:spcAft>
                <a:spcPct val="0"/>
              </a:spcAft>
              <a:defRPr sz="8300">
                <a:solidFill>
                  <a:schemeClr val="tx1"/>
                </a:solidFill>
                <a:latin typeface="Arial" panose="020B0604020202020204" pitchFamily="34" charset="0"/>
              </a:defRPr>
            </a:lvl7pPr>
            <a:lvl8pPr marL="9764713" indent="-6564313" defTabSz="4195763" eaLnBrk="0" fontAlgn="base" hangingPunct="0">
              <a:spcBef>
                <a:spcPct val="0"/>
              </a:spcBef>
              <a:spcAft>
                <a:spcPct val="0"/>
              </a:spcAft>
              <a:defRPr sz="8300">
                <a:solidFill>
                  <a:schemeClr val="tx1"/>
                </a:solidFill>
                <a:latin typeface="Arial" panose="020B0604020202020204" pitchFamily="34" charset="0"/>
              </a:defRPr>
            </a:lvl8pPr>
            <a:lvl9pPr marL="10221913" indent="-6564313" defTabSz="4195763" eaLnBrk="0" fontAlgn="base" hangingPunct="0">
              <a:spcBef>
                <a:spcPct val="0"/>
              </a:spcBef>
              <a:spcAft>
                <a:spcPct val="0"/>
              </a:spcAft>
              <a:defRPr sz="8300">
                <a:solidFill>
                  <a:schemeClr val="tx1"/>
                </a:solidFill>
                <a:latin typeface="Arial" panose="020B0604020202020204" pitchFamily="34" charset="0"/>
              </a:defRPr>
            </a:lvl9pPr>
          </a:lstStyle>
          <a:p>
            <a:pPr>
              <a:buFont typeface="Arial" panose="020B0604020202020204" pitchFamily="34" charset="0"/>
              <a:buChar char="•"/>
            </a:pPr>
            <a:r>
              <a:rPr lang="en-US" altLang="en-FR" sz="4600" b="1" dirty="0"/>
              <a:t>Vowel identification: </a:t>
            </a:r>
            <a:r>
              <a:rPr lang="en-US" altLang="en-FR" sz="4600" dirty="0"/>
              <a:t>to identify if presented vowel is /e/ or /</a:t>
            </a:r>
            <a:r>
              <a:rPr lang="en-US" altLang="en-FR" sz="4600" dirty="0" err="1"/>
              <a:t>ø</a:t>
            </a:r>
            <a:r>
              <a:rPr lang="en-US" altLang="en-FR" sz="4600" dirty="0"/>
              <a:t>/</a:t>
            </a:r>
          </a:p>
        </p:txBody>
      </p:sp>
      <p:sp>
        <p:nvSpPr>
          <p:cNvPr id="65" name="ZoneTexte 13">
            <a:extLst>
              <a:ext uri="{FF2B5EF4-FFF2-40B4-BE49-F238E27FC236}">
                <a16:creationId xmlns:a16="http://schemas.microsoft.com/office/drawing/2014/main" id="{1636673B-38CB-4CF4-9F2D-B4ACE27FBAED}"/>
              </a:ext>
            </a:extLst>
          </p:cNvPr>
          <p:cNvSpPr txBox="1">
            <a:spLocks noChangeArrowheads="1"/>
          </p:cNvSpPr>
          <p:nvPr/>
        </p:nvSpPr>
        <p:spPr bwMode="auto">
          <a:xfrm>
            <a:off x="500063" y="17958143"/>
            <a:ext cx="13274675" cy="92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eaLnBrk="1" hangingPunct="1">
              <a:spcAft>
                <a:spcPts val="1189"/>
              </a:spcAft>
              <a:defRPr/>
            </a:pPr>
            <a:r>
              <a:rPr lang="en-US" altLang="fr-FR" sz="5401" b="1" dirty="0">
                <a:solidFill>
                  <a:srgbClr val="00589C"/>
                </a:solidFill>
                <a:cs typeface="Arial" panose="020B0604020202020204" pitchFamily="34" charset="0"/>
              </a:rPr>
              <a:t>Methods</a:t>
            </a:r>
          </a:p>
        </p:txBody>
      </p:sp>
      <p:sp>
        <p:nvSpPr>
          <p:cNvPr id="3090" name="Rectangle 12">
            <a:extLst>
              <a:ext uri="{FF2B5EF4-FFF2-40B4-BE49-F238E27FC236}">
                <a16:creationId xmlns:a16="http://schemas.microsoft.com/office/drawing/2014/main" id="{EFDF875E-92C0-0549-2359-85C57BB9E51B}"/>
              </a:ext>
            </a:extLst>
          </p:cNvPr>
          <p:cNvSpPr>
            <a:spLocks noChangeArrowheads="1"/>
          </p:cNvSpPr>
          <p:nvPr/>
        </p:nvSpPr>
        <p:spPr bwMode="auto">
          <a:xfrm>
            <a:off x="433388" y="19601681"/>
            <a:ext cx="12691949"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1500" indent="-571500">
              <a:defRPr sz="8300">
                <a:solidFill>
                  <a:schemeClr val="tx1"/>
                </a:solidFill>
                <a:latin typeface="Arial" panose="020B0604020202020204" pitchFamily="34" charset="0"/>
              </a:defRPr>
            </a:lvl1pPr>
            <a:lvl2pPr>
              <a:defRPr sz="8300">
                <a:solidFill>
                  <a:schemeClr val="tx1"/>
                </a:solidFill>
                <a:latin typeface="Arial" panose="020B0604020202020204" pitchFamily="34" charset="0"/>
              </a:defRPr>
            </a:lvl2pPr>
            <a:lvl3pPr>
              <a:defRPr sz="8300">
                <a:solidFill>
                  <a:schemeClr val="tx1"/>
                </a:solidFill>
                <a:latin typeface="Arial" panose="020B0604020202020204" pitchFamily="34" charset="0"/>
              </a:defRPr>
            </a:lvl3pPr>
            <a:lvl4pPr>
              <a:defRPr sz="8300">
                <a:solidFill>
                  <a:schemeClr val="tx1"/>
                </a:solidFill>
                <a:latin typeface="Arial" panose="020B0604020202020204" pitchFamily="34" charset="0"/>
              </a:defRPr>
            </a:lvl4pPr>
            <a:lvl5pPr>
              <a:defRPr sz="8300">
                <a:solidFill>
                  <a:schemeClr val="tx1"/>
                </a:solidFill>
                <a:latin typeface="Arial" panose="020B0604020202020204" pitchFamily="34" charset="0"/>
              </a:defRPr>
            </a:lvl5pPr>
            <a:lvl6pPr marL="8850313" indent="-6564313" defTabSz="4195763" eaLnBrk="0" fontAlgn="base" hangingPunct="0">
              <a:spcBef>
                <a:spcPct val="0"/>
              </a:spcBef>
              <a:spcAft>
                <a:spcPct val="0"/>
              </a:spcAft>
              <a:defRPr sz="8300">
                <a:solidFill>
                  <a:schemeClr val="tx1"/>
                </a:solidFill>
                <a:latin typeface="Arial" panose="020B0604020202020204" pitchFamily="34" charset="0"/>
              </a:defRPr>
            </a:lvl6pPr>
            <a:lvl7pPr marL="9307513" indent="-6564313" defTabSz="4195763" eaLnBrk="0" fontAlgn="base" hangingPunct="0">
              <a:spcBef>
                <a:spcPct val="0"/>
              </a:spcBef>
              <a:spcAft>
                <a:spcPct val="0"/>
              </a:spcAft>
              <a:defRPr sz="8300">
                <a:solidFill>
                  <a:schemeClr val="tx1"/>
                </a:solidFill>
                <a:latin typeface="Arial" panose="020B0604020202020204" pitchFamily="34" charset="0"/>
              </a:defRPr>
            </a:lvl7pPr>
            <a:lvl8pPr marL="9764713" indent="-6564313" defTabSz="4195763" eaLnBrk="0" fontAlgn="base" hangingPunct="0">
              <a:spcBef>
                <a:spcPct val="0"/>
              </a:spcBef>
              <a:spcAft>
                <a:spcPct val="0"/>
              </a:spcAft>
              <a:defRPr sz="8300">
                <a:solidFill>
                  <a:schemeClr val="tx1"/>
                </a:solidFill>
                <a:latin typeface="Arial" panose="020B0604020202020204" pitchFamily="34" charset="0"/>
              </a:defRPr>
            </a:lvl8pPr>
            <a:lvl9pPr marL="10221913" indent="-6564313" defTabSz="4195763" eaLnBrk="0" fontAlgn="base" hangingPunct="0">
              <a:spcBef>
                <a:spcPct val="0"/>
              </a:spcBef>
              <a:spcAft>
                <a:spcPct val="0"/>
              </a:spcAft>
              <a:defRPr sz="8300">
                <a:solidFill>
                  <a:schemeClr val="tx1"/>
                </a:solidFill>
                <a:latin typeface="Arial" panose="020B0604020202020204" pitchFamily="34" charset="0"/>
              </a:defRPr>
            </a:lvl9pPr>
          </a:lstStyle>
          <a:p>
            <a:pPr>
              <a:buFont typeface="Wingdings" pitchFamily="2" charset="2"/>
              <a:buChar char="Ø"/>
            </a:pPr>
            <a:r>
              <a:rPr lang="en-US" altLang="en-FR" sz="4600" b="1" dirty="0"/>
              <a:t>Altered Auditory feedback task</a:t>
            </a:r>
          </a:p>
          <a:p>
            <a:pPr>
              <a:buFont typeface="Arial" panose="020B0604020202020204" pitchFamily="34" charset="0"/>
              <a:buChar char="•"/>
            </a:pPr>
            <a:r>
              <a:rPr lang="en-US" altLang="en-FR" sz="4600" dirty="0"/>
              <a:t>Participants repeated “deux”(/</a:t>
            </a:r>
            <a:r>
              <a:rPr lang="en-US" altLang="en-FR" sz="4600" dirty="0" err="1"/>
              <a:t>dø</a:t>
            </a:r>
            <a:r>
              <a:rPr lang="en-US" altLang="en-FR" sz="4600" dirty="0"/>
              <a:t>/) 150 times.</a:t>
            </a:r>
          </a:p>
          <a:p>
            <a:pPr>
              <a:buFont typeface="Arial" panose="020B0604020202020204" pitchFamily="34" charset="0"/>
              <a:buChar char="•"/>
            </a:pPr>
            <a:r>
              <a:rPr lang="en-US" altLang="en-FR" sz="4800" dirty="0"/>
              <a:t>F2 was changed over the course of the training. </a:t>
            </a:r>
          </a:p>
          <a:p>
            <a:pPr>
              <a:buFont typeface="Arial" panose="020B0604020202020204" pitchFamily="34" charset="0"/>
              <a:buChar char="•"/>
            </a:pPr>
            <a:r>
              <a:rPr lang="en-US" altLang="en-FR" sz="4800" dirty="0"/>
              <a:t>Compared normalized F2 between Base, Hold and After-effect phases.</a:t>
            </a:r>
          </a:p>
        </p:txBody>
      </p:sp>
      <p:sp>
        <p:nvSpPr>
          <p:cNvPr id="3091" name="Rectangle 12">
            <a:extLst>
              <a:ext uri="{FF2B5EF4-FFF2-40B4-BE49-F238E27FC236}">
                <a16:creationId xmlns:a16="http://schemas.microsoft.com/office/drawing/2014/main" id="{79D1B982-99BC-4C28-FD6C-3160007A4C11}"/>
              </a:ext>
            </a:extLst>
          </p:cNvPr>
          <p:cNvSpPr>
            <a:spLocks noChangeArrowheads="1"/>
          </p:cNvSpPr>
          <p:nvPr/>
        </p:nvSpPr>
        <p:spPr bwMode="auto">
          <a:xfrm>
            <a:off x="433388" y="33326198"/>
            <a:ext cx="1060767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71500" indent="-571500">
              <a:defRPr sz="8300">
                <a:solidFill>
                  <a:schemeClr val="tx1"/>
                </a:solidFill>
                <a:latin typeface="Arial" panose="020B0604020202020204" pitchFamily="34" charset="0"/>
              </a:defRPr>
            </a:lvl1pPr>
            <a:lvl2pPr>
              <a:defRPr sz="8300">
                <a:solidFill>
                  <a:schemeClr val="tx1"/>
                </a:solidFill>
                <a:latin typeface="Arial" panose="020B0604020202020204" pitchFamily="34" charset="0"/>
              </a:defRPr>
            </a:lvl2pPr>
            <a:lvl3pPr>
              <a:defRPr sz="8300">
                <a:solidFill>
                  <a:schemeClr val="tx1"/>
                </a:solidFill>
                <a:latin typeface="Arial" panose="020B0604020202020204" pitchFamily="34" charset="0"/>
              </a:defRPr>
            </a:lvl3pPr>
            <a:lvl4pPr>
              <a:defRPr sz="8300">
                <a:solidFill>
                  <a:schemeClr val="tx1"/>
                </a:solidFill>
                <a:latin typeface="Arial" panose="020B0604020202020204" pitchFamily="34" charset="0"/>
              </a:defRPr>
            </a:lvl4pPr>
            <a:lvl5pPr>
              <a:defRPr sz="8300">
                <a:solidFill>
                  <a:schemeClr val="tx1"/>
                </a:solidFill>
                <a:latin typeface="Arial" panose="020B0604020202020204" pitchFamily="34" charset="0"/>
              </a:defRPr>
            </a:lvl5pPr>
            <a:lvl6pPr marL="8850313" indent="-6564313" defTabSz="4195763" eaLnBrk="0" fontAlgn="base" hangingPunct="0">
              <a:spcBef>
                <a:spcPct val="0"/>
              </a:spcBef>
              <a:spcAft>
                <a:spcPct val="0"/>
              </a:spcAft>
              <a:defRPr sz="8300">
                <a:solidFill>
                  <a:schemeClr val="tx1"/>
                </a:solidFill>
                <a:latin typeface="Arial" panose="020B0604020202020204" pitchFamily="34" charset="0"/>
              </a:defRPr>
            </a:lvl6pPr>
            <a:lvl7pPr marL="9307513" indent="-6564313" defTabSz="4195763" eaLnBrk="0" fontAlgn="base" hangingPunct="0">
              <a:spcBef>
                <a:spcPct val="0"/>
              </a:spcBef>
              <a:spcAft>
                <a:spcPct val="0"/>
              </a:spcAft>
              <a:defRPr sz="8300">
                <a:solidFill>
                  <a:schemeClr val="tx1"/>
                </a:solidFill>
                <a:latin typeface="Arial" panose="020B0604020202020204" pitchFamily="34" charset="0"/>
              </a:defRPr>
            </a:lvl7pPr>
            <a:lvl8pPr marL="9764713" indent="-6564313" defTabSz="4195763" eaLnBrk="0" fontAlgn="base" hangingPunct="0">
              <a:spcBef>
                <a:spcPct val="0"/>
              </a:spcBef>
              <a:spcAft>
                <a:spcPct val="0"/>
              </a:spcAft>
              <a:defRPr sz="8300">
                <a:solidFill>
                  <a:schemeClr val="tx1"/>
                </a:solidFill>
                <a:latin typeface="Arial" panose="020B0604020202020204" pitchFamily="34" charset="0"/>
              </a:defRPr>
            </a:lvl8pPr>
            <a:lvl9pPr marL="10221913" indent="-6564313" defTabSz="4195763" eaLnBrk="0" fontAlgn="base" hangingPunct="0">
              <a:spcBef>
                <a:spcPct val="0"/>
              </a:spcBef>
              <a:spcAft>
                <a:spcPct val="0"/>
              </a:spcAft>
              <a:defRPr sz="8300">
                <a:solidFill>
                  <a:schemeClr val="tx1"/>
                </a:solidFill>
                <a:latin typeface="Arial" panose="020B0604020202020204" pitchFamily="34" charset="0"/>
              </a:defRPr>
            </a:lvl9pPr>
          </a:lstStyle>
          <a:p>
            <a:pPr>
              <a:buFont typeface="Arial" panose="020B0604020202020204" pitchFamily="34" charset="0"/>
              <a:buChar char="•"/>
            </a:pPr>
            <a:r>
              <a:rPr lang="en-US" altLang="en-FR" sz="4600" b="1" dirty="0"/>
              <a:t>Hearing profile: </a:t>
            </a:r>
            <a:r>
              <a:rPr lang="en-US" altLang="en-FR" sz="4600" dirty="0"/>
              <a:t>Questionnaire</a:t>
            </a:r>
          </a:p>
        </p:txBody>
      </p:sp>
      <p:grpSp>
        <p:nvGrpSpPr>
          <p:cNvPr id="3092" name="Groupe 3">
            <a:extLst>
              <a:ext uri="{FF2B5EF4-FFF2-40B4-BE49-F238E27FC236}">
                <a16:creationId xmlns:a16="http://schemas.microsoft.com/office/drawing/2014/main" id="{0D2AAB20-9D2C-BADF-D466-10ACBC10A54A}"/>
              </a:ext>
            </a:extLst>
          </p:cNvPr>
          <p:cNvGrpSpPr>
            <a:grpSpLocks/>
          </p:cNvGrpSpPr>
          <p:nvPr/>
        </p:nvGrpSpPr>
        <p:grpSpPr bwMode="auto">
          <a:xfrm>
            <a:off x="13720546" y="18894751"/>
            <a:ext cx="16332645" cy="9491906"/>
            <a:chOff x="14023685" y="13244384"/>
            <a:chExt cx="16086236" cy="9570433"/>
          </a:xfrm>
        </p:grpSpPr>
        <p:grpSp>
          <p:nvGrpSpPr>
            <p:cNvPr id="3099" name="Groupe 2">
              <a:extLst>
                <a:ext uri="{FF2B5EF4-FFF2-40B4-BE49-F238E27FC236}">
                  <a16:creationId xmlns:a16="http://schemas.microsoft.com/office/drawing/2014/main" id="{E303FB6D-1D37-F84E-8042-C6469F88EAB1}"/>
                </a:ext>
              </a:extLst>
            </p:cNvPr>
            <p:cNvGrpSpPr>
              <a:grpSpLocks/>
            </p:cNvGrpSpPr>
            <p:nvPr/>
          </p:nvGrpSpPr>
          <p:grpSpPr bwMode="auto">
            <a:xfrm>
              <a:off x="14023685" y="13244384"/>
              <a:ext cx="16086236" cy="9570433"/>
              <a:chOff x="14023685" y="14708787"/>
              <a:chExt cx="16086236" cy="9570433"/>
            </a:xfrm>
          </p:grpSpPr>
          <p:pic>
            <p:nvPicPr>
              <p:cNvPr id="3103" name="Image 15">
                <a:extLst>
                  <a:ext uri="{FF2B5EF4-FFF2-40B4-BE49-F238E27FC236}">
                    <a16:creationId xmlns:a16="http://schemas.microsoft.com/office/drawing/2014/main" id="{A496A7CA-8FA7-BC82-7A3F-D0DC67511CF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23685" y="15217875"/>
                <a:ext cx="16086236" cy="9061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a:extLst>
                  <a:ext uri="{FF2B5EF4-FFF2-40B4-BE49-F238E27FC236}">
                    <a16:creationId xmlns:a16="http://schemas.microsoft.com/office/drawing/2014/main" id="{34975DCE-FAB2-4C1F-8A72-FA3FC56D2738}"/>
                  </a:ext>
                </a:extLst>
              </p:cNvPr>
              <p:cNvSpPr/>
              <p:nvPr/>
            </p:nvSpPr>
            <p:spPr>
              <a:xfrm>
                <a:off x="14023685" y="14708071"/>
                <a:ext cx="10202925" cy="7096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sp>
          <p:nvSpPr>
            <p:cNvPr id="3100" name="ZoneTexte 89">
              <a:extLst>
                <a:ext uri="{FF2B5EF4-FFF2-40B4-BE49-F238E27FC236}">
                  <a16:creationId xmlns:a16="http://schemas.microsoft.com/office/drawing/2014/main" id="{9E7DF9CE-38F8-AEED-EF49-CF66B7F44855}"/>
                </a:ext>
              </a:extLst>
            </p:cNvPr>
            <p:cNvSpPr txBox="1">
              <a:spLocks noChangeArrowheads="1"/>
            </p:cNvSpPr>
            <p:nvPr/>
          </p:nvSpPr>
          <p:spPr bwMode="auto">
            <a:xfrm>
              <a:off x="14065675" y="13404484"/>
              <a:ext cx="4753167" cy="665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FR" sz="3600" b="1" dirty="0"/>
                <a:t>Hearing Thresholds</a:t>
              </a:r>
            </a:p>
          </p:txBody>
        </p:sp>
        <p:sp>
          <p:nvSpPr>
            <p:cNvPr id="3101" name="ZoneTexte 90">
              <a:extLst>
                <a:ext uri="{FF2B5EF4-FFF2-40B4-BE49-F238E27FC236}">
                  <a16:creationId xmlns:a16="http://schemas.microsoft.com/office/drawing/2014/main" id="{627448CC-E520-B1C1-8D0B-53F62BD96234}"/>
                </a:ext>
              </a:extLst>
            </p:cNvPr>
            <p:cNvSpPr txBox="1">
              <a:spLocks noChangeArrowheads="1"/>
            </p:cNvSpPr>
            <p:nvPr/>
          </p:nvSpPr>
          <p:spPr bwMode="auto">
            <a:xfrm>
              <a:off x="19297993" y="13404484"/>
              <a:ext cx="4060109" cy="665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FR" sz="3600" b="1" dirty="0"/>
                <a:t>Hearing Profile</a:t>
              </a:r>
            </a:p>
          </p:txBody>
        </p:sp>
        <p:sp>
          <p:nvSpPr>
            <p:cNvPr id="3102" name="ZoneTexte 90">
              <a:extLst>
                <a:ext uri="{FF2B5EF4-FFF2-40B4-BE49-F238E27FC236}">
                  <a16:creationId xmlns:a16="http://schemas.microsoft.com/office/drawing/2014/main" id="{B2DFB233-CB6A-B50E-142D-69AEF2B471DD}"/>
                </a:ext>
              </a:extLst>
            </p:cNvPr>
            <p:cNvSpPr txBox="1">
              <a:spLocks noChangeArrowheads="1"/>
            </p:cNvSpPr>
            <p:nvPr/>
          </p:nvSpPr>
          <p:spPr bwMode="auto">
            <a:xfrm>
              <a:off x="24370639" y="13404485"/>
              <a:ext cx="5685979" cy="665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en-FR" sz="3600" b="1" dirty="0"/>
                <a:t>Vowel Identification Test</a:t>
              </a:r>
            </a:p>
          </p:txBody>
        </p:sp>
      </p:grpSp>
      <p:grpSp>
        <p:nvGrpSpPr>
          <p:cNvPr id="3094" name="Groupe 7">
            <a:extLst>
              <a:ext uri="{FF2B5EF4-FFF2-40B4-BE49-F238E27FC236}">
                <a16:creationId xmlns:a16="http://schemas.microsoft.com/office/drawing/2014/main" id="{5C2726F4-2A1E-C4D1-5959-FF22F94B09DA}"/>
              </a:ext>
            </a:extLst>
          </p:cNvPr>
          <p:cNvGrpSpPr>
            <a:grpSpLocks/>
          </p:cNvGrpSpPr>
          <p:nvPr/>
        </p:nvGrpSpPr>
        <p:grpSpPr bwMode="auto">
          <a:xfrm>
            <a:off x="13432809" y="7576345"/>
            <a:ext cx="16378554" cy="5847528"/>
            <a:chOff x="14761691" y="25866377"/>
            <a:chExt cx="15348230" cy="5160465"/>
          </a:xfrm>
        </p:grpSpPr>
        <p:pic>
          <p:nvPicPr>
            <p:cNvPr id="3097" name="Image 16">
              <a:extLst>
                <a:ext uri="{FF2B5EF4-FFF2-40B4-BE49-F238E27FC236}">
                  <a16:creationId xmlns:a16="http://schemas.microsoft.com/office/drawing/2014/main" id="{0737C348-CA20-7589-D54C-70498394493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974010" y="26080917"/>
              <a:ext cx="15135911" cy="494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a:extLst>
                <a:ext uri="{FF2B5EF4-FFF2-40B4-BE49-F238E27FC236}">
                  <a16:creationId xmlns:a16="http://schemas.microsoft.com/office/drawing/2014/main" id="{34908A53-95F9-415F-BC3F-67B30EBD2E47}"/>
                </a:ext>
              </a:extLst>
            </p:cNvPr>
            <p:cNvSpPr/>
            <p:nvPr/>
          </p:nvSpPr>
          <p:spPr>
            <a:xfrm>
              <a:off x="14761691" y="25866377"/>
              <a:ext cx="11449802" cy="5757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p>
          </p:txBody>
        </p:sp>
      </p:grpSp>
      <p:grpSp>
        <p:nvGrpSpPr>
          <p:cNvPr id="31" name="Group 30">
            <a:extLst>
              <a:ext uri="{FF2B5EF4-FFF2-40B4-BE49-F238E27FC236}">
                <a16:creationId xmlns:a16="http://schemas.microsoft.com/office/drawing/2014/main" id="{4DB133BA-8065-1758-0EAF-DAAAE35F65AD}"/>
              </a:ext>
            </a:extLst>
          </p:cNvPr>
          <p:cNvGrpSpPr/>
          <p:nvPr/>
        </p:nvGrpSpPr>
        <p:grpSpPr>
          <a:xfrm>
            <a:off x="14761692" y="13481001"/>
            <a:ext cx="15049671" cy="5047536"/>
            <a:chOff x="14113620" y="13913049"/>
            <a:chExt cx="15049671" cy="5047536"/>
          </a:xfrm>
        </p:grpSpPr>
        <p:grpSp>
          <p:nvGrpSpPr>
            <p:cNvPr id="10" name="Group 9">
              <a:extLst>
                <a:ext uri="{FF2B5EF4-FFF2-40B4-BE49-F238E27FC236}">
                  <a16:creationId xmlns:a16="http://schemas.microsoft.com/office/drawing/2014/main" id="{DCD3A79D-17B1-F526-A4D7-1C5FADBDD036}"/>
                </a:ext>
              </a:extLst>
            </p:cNvPr>
            <p:cNvGrpSpPr/>
            <p:nvPr/>
          </p:nvGrpSpPr>
          <p:grpSpPr>
            <a:xfrm>
              <a:off x="14113620" y="13913049"/>
              <a:ext cx="15049671" cy="5047536"/>
              <a:chOff x="14042373" y="23971967"/>
              <a:chExt cx="14343682" cy="5047536"/>
            </a:xfrm>
          </p:grpSpPr>
          <p:sp>
            <p:nvSpPr>
              <p:cNvPr id="3093" name="Rectangle 4">
                <a:extLst>
                  <a:ext uri="{FF2B5EF4-FFF2-40B4-BE49-F238E27FC236}">
                    <a16:creationId xmlns:a16="http://schemas.microsoft.com/office/drawing/2014/main" id="{5C1E78D4-18C7-06CE-6FFC-15CBEF81EC14}"/>
                  </a:ext>
                </a:extLst>
              </p:cNvPr>
              <p:cNvSpPr>
                <a:spLocks noChangeArrowheads="1"/>
              </p:cNvSpPr>
              <p:nvPr/>
            </p:nvSpPr>
            <p:spPr bwMode="auto">
              <a:xfrm>
                <a:off x="14042373" y="23971967"/>
                <a:ext cx="1434368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685800" indent="-685800">
                  <a:defRPr sz="8300">
                    <a:solidFill>
                      <a:schemeClr val="tx1"/>
                    </a:solidFill>
                    <a:latin typeface="Arial" panose="020B0604020202020204" pitchFamily="34" charset="0"/>
                  </a:defRPr>
                </a:lvl1pPr>
                <a:lvl2pPr>
                  <a:defRPr sz="8300">
                    <a:solidFill>
                      <a:schemeClr val="tx1"/>
                    </a:solidFill>
                    <a:latin typeface="Arial" panose="020B0604020202020204" pitchFamily="34" charset="0"/>
                  </a:defRPr>
                </a:lvl2pPr>
                <a:lvl3pPr>
                  <a:defRPr sz="8300">
                    <a:solidFill>
                      <a:schemeClr val="tx1"/>
                    </a:solidFill>
                    <a:latin typeface="Arial" panose="020B0604020202020204" pitchFamily="34" charset="0"/>
                  </a:defRPr>
                </a:lvl3pPr>
                <a:lvl4pPr>
                  <a:defRPr sz="8300">
                    <a:solidFill>
                      <a:schemeClr val="tx1"/>
                    </a:solidFill>
                    <a:latin typeface="Arial" panose="020B0604020202020204" pitchFamily="34" charset="0"/>
                  </a:defRPr>
                </a:lvl4pPr>
                <a:lvl5pPr>
                  <a:defRPr sz="8300">
                    <a:solidFill>
                      <a:schemeClr val="tx1"/>
                    </a:solidFill>
                    <a:latin typeface="Arial" panose="020B0604020202020204" pitchFamily="34" charset="0"/>
                  </a:defRPr>
                </a:lvl5pPr>
                <a:lvl6pPr marL="8850313" indent="-6564313" defTabSz="4195763" eaLnBrk="0" fontAlgn="base" hangingPunct="0">
                  <a:spcBef>
                    <a:spcPct val="0"/>
                  </a:spcBef>
                  <a:spcAft>
                    <a:spcPct val="0"/>
                  </a:spcAft>
                  <a:defRPr sz="8300">
                    <a:solidFill>
                      <a:schemeClr val="tx1"/>
                    </a:solidFill>
                    <a:latin typeface="Arial" panose="020B0604020202020204" pitchFamily="34" charset="0"/>
                  </a:defRPr>
                </a:lvl6pPr>
                <a:lvl7pPr marL="9307513" indent="-6564313" defTabSz="4195763" eaLnBrk="0" fontAlgn="base" hangingPunct="0">
                  <a:spcBef>
                    <a:spcPct val="0"/>
                  </a:spcBef>
                  <a:spcAft>
                    <a:spcPct val="0"/>
                  </a:spcAft>
                  <a:defRPr sz="8300">
                    <a:solidFill>
                      <a:schemeClr val="tx1"/>
                    </a:solidFill>
                    <a:latin typeface="Arial" panose="020B0604020202020204" pitchFamily="34" charset="0"/>
                  </a:defRPr>
                </a:lvl7pPr>
                <a:lvl8pPr marL="9764713" indent="-6564313" defTabSz="4195763" eaLnBrk="0" fontAlgn="base" hangingPunct="0">
                  <a:spcBef>
                    <a:spcPct val="0"/>
                  </a:spcBef>
                  <a:spcAft>
                    <a:spcPct val="0"/>
                  </a:spcAft>
                  <a:defRPr sz="8300">
                    <a:solidFill>
                      <a:schemeClr val="tx1"/>
                    </a:solidFill>
                    <a:latin typeface="Arial" panose="020B0604020202020204" pitchFamily="34" charset="0"/>
                  </a:defRPr>
                </a:lvl8pPr>
                <a:lvl9pPr marL="10221913" indent="-6564313" defTabSz="4195763" eaLnBrk="0" fontAlgn="base" hangingPunct="0">
                  <a:spcBef>
                    <a:spcPct val="0"/>
                  </a:spcBef>
                  <a:spcAft>
                    <a:spcPct val="0"/>
                  </a:spcAft>
                  <a:defRPr sz="8300">
                    <a:solidFill>
                      <a:schemeClr val="tx1"/>
                    </a:solidFill>
                    <a:latin typeface="Arial" panose="020B0604020202020204" pitchFamily="34" charset="0"/>
                  </a:defRPr>
                </a:lvl9pPr>
              </a:lstStyle>
              <a:p>
                <a:pPr eaLnBrk="1" hangingPunct="1">
                  <a:buFont typeface="Wingdings" pitchFamily="2" charset="2"/>
                  <a:buChar char="q"/>
                </a:pPr>
                <a:r>
                  <a:rPr lang="en-US" altLang="fr-FR" sz="4600" b="1" dirty="0">
                    <a:cs typeface="Arial" panose="020B0604020202020204" pitchFamily="34" charset="0"/>
                  </a:rPr>
                  <a:t>NH	</a:t>
                </a:r>
                <a:r>
                  <a:rPr lang="en-US" altLang="fr-FR" sz="4600" dirty="0">
                    <a:cs typeface="Arial" panose="020B0604020202020204" pitchFamily="34" charset="0"/>
                  </a:rPr>
                  <a:t>adapted [</a:t>
                </a:r>
                <a:r>
                  <a:rPr lang="en-US" altLang="en-FR" sz="4600" dirty="0"/>
                  <a:t>F(2, 26) = 54.9, p &lt; 0.001]</a:t>
                </a:r>
                <a:endParaRPr lang="en-US" altLang="fr-FR" sz="4600" b="1" dirty="0">
                  <a:cs typeface="Arial" panose="020B0604020202020204" pitchFamily="34" charset="0"/>
                </a:endParaRPr>
              </a:p>
              <a:p>
                <a:pPr algn="just" eaLnBrk="1" hangingPunct="1">
                  <a:buFont typeface="Wingdings" pitchFamily="2" charset="2"/>
                  <a:buChar char="q"/>
                </a:pPr>
                <a:r>
                  <a:rPr lang="en-US" altLang="fr-FR" sz="4600" b="1" dirty="0">
                    <a:cs typeface="Arial" panose="020B0604020202020204" pitchFamily="34" charset="0"/>
                  </a:rPr>
                  <a:t>HI-CI: </a:t>
                </a:r>
                <a:r>
                  <a:rPr lang="en-US" altLang="fr-FR" sz="4600" dirty="0">
                    <a:cs typeface="Arial" panose="020B0604020202020204" pitchFamily="34" charset="0"/>
                  </a:rPr>
                  <a:t>long-term CI users (≥13 years), low hearing thresholds, able to identify the vowels.</a:t>
                </a:r>
              </a:p>
              <a:p>
                <a:pPr marL="0" indent="0" eaLnBrk="1" hangingPunct="1"/>
                <a:r>
                  <a:rPr lang="en-US" altLang="fr-FR" sz="4600" dirty="0">
                    <a:cs typeface="Arial" panose="020B0604020202020204" pitchFamily="34" charset="0"/>
                  </a:rPr>
                  <a:t>	adapted [</a:t>
                </a:r>
                <a:r>
                  <a:rPr lang="en-US" altLang="en-FR" sz="4600" dirty="0"/>
                  <a:t>F(2, 16) = 5.3, p &lt; 0.05]</a:t>
                </a:r>
                <a:endParaRPr lang="en-US" altLang="fr-FR" sz="4600" dirty="0">
                  <a:cs typeface="Arial" panose="020B0604020202020204" pitchFamily="34" charset="0"/>
                </a:endParaRPr>
              </a:p>
              <a:p>
                <a:pPr algn="just" eaLnBrk="1" hangingPunct="1">
                  <a:buFont typeface="Wingdings" pitchFamily="2" charset="2"/>
                  <a:buChar char="q"/>
                </a:pPr>
                <a:r>
                  <a:rPr lang="en-US" altLang="fr-FR" sz="4600" b="1" dirty="0">
                    <a:cs typeface="Arial" panose="020B0604020202020204" pitchFamily="34" charset="0"/>
                  </a:rPr>
                  <a:t>HI-HA: </a:t>
                </a:r>
                <a:r>
                  <a:rPr lang="en-US" altLang="fr-FR" sz="4600" dirty="0">
                    <a:cs typeface="Arial" panose="020B0604020202020204" pitchFamily="34" charset="0"/>
                  </a:rPr>
                  <a:t>long-term HA users (&gt; 16 years), high hearing thresholds, difficult to identify the vowels.</a:t>
                </a:r>
              </a:p>
              <a:p>
                <a:pPr marL="0" indent="0" eaLnBrk="1" hangingPunct="1"/>
                <a:r>
                  <a:rPr lang="en-US" altLang="fr-FR" sz="4600" dirty="0">
                    <a:cs typeface="Arial" panose="020B0604020202020204" pitchFamily="34" charset="0"/>
                  </a:rPr>
                  <a:t>	not adapted [</a:t>
                </a:r>
                <a:r>
                  <a:rPr lang="en-US" altLang="en-FR" sz="4600" dirty="0"/>
                  <a:t>F(2, 8) = 0.3, p = 0.7]</a:t>
                </a:r>
                <a:endParaRPr lang="en-US" altLang="fr-FR" sz="4600" dirty="0">
                  <a:cs typeface="Arial" panose="020B0604020202020204" pitchFamily="34" charset="0"/>
                </a:endParaRPr>
              </a:p>
            </p:txBody>
          </p:sp>
          <p:sp>
            <p:nvSpPr>
              <p:cNvPr id="8" name="Right Arrow 7">
                <a:extLst>
                  <a:ext uri="{FF2B5EF4-FFF2-40B4-BE49-F238E27FC236}">
                    <a16:creationId xmlns:a16="http://schemas.microsoft.com/office/drawing/2014/main" id="{14EA07A0-D573-B4C8-AEDA-2CE9CA536A27}"/>
                  </a:ext>
                </a:extLst>
              </p:cNvPr>
              <p:cNvSpPr/>
              <p:nvPr/>
            </p:nvSpPr>
            <p:spPr>
              <a:xfrm>
                <a:off x="17012612" y="26276063"/>
                <a:ext cx="639471" cy="511192"/>
              </a:xfrm>
              <a:prstGeom prst="rightArrow">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ight Arrow 8">
                <a:extLst>
                  <a:ext uri="{FF2B5EF4-FFF2-40B4-BE49-F238E27FC236}">
                    <a16:creationId xmlns:a16="http://schemas.microsoft.com/office/drawing/2014/main" id="{2FAF4453-B1EB-2FBF-2610-12A555FDD5D9}"/>
                  </a:ext>
                </a:extLst>
              </p:cNvPr>
              <p:cNvSpPr/>
              <p:nvPr/>
            </p:nvSpPr>
            <p:spPr>
              <a:xfrm>
                <a:off x="17012612" y="28371431"/>
                <a:ext cx="639471" cy="511192"/>
              </a:xfrm>
              <a:prstGeom prst="rightArrow">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ight Arrow 10">
              <a:extLst>
                <a:ext uri="{FF2B5EF4-FFF2-40B4-BE49-F238E27FC236}">
                  <a16:creationId xmlns:a16="http://schemas.microsoft.com/office/drawing/2014/main" id="{24978B61-A75E-9582-194C-F4BAE2F859E2}"/>
                </a:ext>
              </a:extLst>
            </p:cNvPr>
            <p:cNvSpPr/>
            <p:nvPr/>
          </p:nvSpPr>
          <p:spPr>
            <a:xfrm>
              <a:off x="17216750" y="14114343"/>
              <a:ext cx="670944" cy="511192"/>
            </a:xfrm>
            <a:prstGeom prst="rightArrow">
              <a:avLst/>
            </a:prstGeom>
            <a:solidFill>
              <a:schemeClr val="accent1">
                <a:lumMod val="5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Groupe 11">
            <a:extLst>
              <a:ext uri="{FF2B5EF4-FFF2-40B4-BE49-F238E27FC236}">
                <a16:creationId xmlns:a16="http://schemas.microsoft.com/office/drawing/2014/main" id="{B817477E-4D70-4FB4-8B7B-E664CE1F5968}"/>
              </a:ext>
            </a:extLst>
          </p:cNvPr>
          <p:cNvGrpSpPr/>
          <p:nvPr/>
        </p:nvGrpSpPr>
        <p:grpSpPr>
          <a:xfrm>
            <a:off x="5559887" y="25151582"/>
            <a:ext cx="8161338" cy="3959828"/>
            <a:chOff x="5721350" y="26795378"/>
            <a:chExt cx="8161338" cy="3959828"/>
          </a:xfrm>
        </p:grpSpPr>
        <p:pic>
          <p:nvPicPr>
            <p:cNvPr id="5" name="Image 13">
              <a:extLst>
                <a:ext uri="{FF2B5EF4-FFF2-40B4-BE49-F238E27FC236}">
                  <a16:creationId xmlns:a16="http://schemas.microsoft.com/office/drawing/2014/main" id="{E7E953C5-EDF7-52D2-7668-8666FDB5DAF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21350" y="26843606"/>
              <a:ext cx="8161338" cy="391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Rectangle 50">
              <a:extLst>
                <a:ext uri="{FF2B5EF4-FFF2-40B4-BE49-F238E27FC236}">
                  <a16:creationId xmlns:a16="http://schemas.microsoft.com/office/drawing/2014/main" id="{9CD89AC7-25FE-4EE7-B8BF-F3824190683B}"/>
                </a:ext>
              </a:extLst>
            </p:cNvPr>
            <p:cNvSpPr/>
            <p:nvPr/>
          </p:nvSpPr>
          <p:spPr>
            <a:xfrm rot="16200000">
              <a:off x="5958133" y="28285366"/>
              <a:ext cx="3214623" cy="297132"/>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32B08B30-18E9-4010-96B1-D72BE08C6C1A}"/>
                </a:ext>
              </a:extLst>
            </p:cNvPr>
            <p:cNvSpPr/>
            <p:nvPr/>
          </p:nvSpPr>
          <p:spPr>
            <a:xfrm rot="16200000">
              <a:off x="10501618" y="28254124"/>
              <a:ext cx="3214623" cy="297132"/>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55" name="Rectangle 54">
              <a:extLst>
                <a:ext uri="{FF2B5EF4-FFF2-40B4-BE49-F238E27FC236}">
                  <a16:creationId xmlns:a16="http://schemas.microsoft.com/office/drawing/2014/main" id="{68140EB2-8ACD-4CC9-9485-FB86C05A6D0D}"/>
                </a:ext>
              </a:extLst>
            </p:cNvPr>
            <p:cNvSpPr/>
            <p:nvPr/>
          </p:nvSpPr>
          <p:spPr>
            <a:xfrm rot="16200000">
              <a:off x="10912915" y="28254124"/>
              <a:ext cx="3214623" cy="297132"/>
            </a:xfrm>
            <a:prstGeom prst="rect">
              <a:avLst/>
            </a:prstGeom>
            <a:solidFill>
              <a:schemeClr val="bg1">
                <a:lumMod val="85000"/>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grpSp>
      <p:sp>
        <p:nvSpPr>
          <p:cNvPr id="3081" name="ZoneTexte 13">
            <a:extLst>
              <a:ext uri="{FF2B5EF4-FFF2-40B4-BE49-F238E27FC236}">
                <a16:creationId xmlns:a16="http://schemas.microsoft.com/office/drawing/2014/main" id="{316A49A5-55DA-425D-B9F6-D59AE3B06D7E}"/>
              </a:ext>
            </a:extLst>
          </p:cNvPr>
          <p:cNvSpPr txBox="1">
            <a:spLocks noChangeArrowheads="1"/>
          </p:cNvSpPr>
          <p:nvPr/>
        </p:nvSpPr>
        <p:spPr bwMode="auto">
          <a:xfrm>
            <a:off x="14123874" y="7216305"/>
            <a:ext cx="13850937" cy="92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eaLnBrk="1" hangingPunct="1">
              <a:spcAft>
                <a:spcPts val="1189"/>
              </a:spcAft>
              <a:defRPr/>
            </a:pPr>
            <a:r>
              <a:rPr lang="en-US" altLang="fr-FR" sz="5401" b="1" dirty="0">
                <a:solidFill>
                  <a:srgbClr val="00589C"/>
                </a:solidFill>
                <a:cs typeface="Arial" panose="020B0604020202020204" pitchFamily="34" charset="0"/>
              </a:rPr>
              <a:t>Results</a:t>
            </a:r>
          </a:p>
        </p:txBody>
      </p:sp>
      <p:sp>
        <p:nvSpPr>
          <p:cNvPr id="56" name="ZoneTexte 13">
            <a:extLst>
              <a:ext uri="{FF2B5EF4-FFF2-40B4-BE49-F238E27FC236}">
                <a16:creationId xmlns:a16="http://schemas.microsoft.com/office/drawing/2014/main" id="{1AB0D1C6-5CB5-479B-93CE-939E91FBFF50}"/>
              </a:ext>
            </a:extLst>
          </p:cNvPr>
          <p:cNvSpPr txBox="1">
            <a:spLocks noChangeArrowheads="1"/>
          </p:cNvSpPr>
          <p:nvPr/>
        </p:nvSpPr>
        <p:spPr bwMode="auto">
          <a:xfrm>
            <a:off x="431858" y="37387657"/>
            <a:ext cx="1399153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eaLnBrk="1" hangingPunct="1">
              <a:spcAft>
                <a:spcPts val="1189"/>
              </a:spcAft>
              <a:defRPr/>
            </a:pPr>
            <a:r>
              <a:rPr lang="en-US" altLang="fr-FR" sz="3600" b="1" dirty="0">
                <a:solidFill>
                  <a:srgbClr val="00589C"/>
                </a:solidFill>
                <a:cs typeface="Arial" panose="020B0604020202020204" pitchFamily="34" charset="0"/>
              </a:rPr>
              <a:t>Acknowledgements: </a:t>
            </a:r>
            <a:r>
              <a:rPr lang="en-US" altLang="fr-FR" sz="3600" dirty="0">
                <a:cs typeface="Arial" panose="020B0604020202020204" pitchFamily="34" charset="0"/>
              </a:rPr>
              <a:t>We would like to thank Marie-Joe </a:t>
            </a:r>
            <a:r>
              <a:rPr lang="en-US" altLang="fr-FR" sz="3600" dirty="0" err="1">
                <a:cs typeface="Arial" panose="020B0604020202020204" pitchFamily="34" charset="0"/>
              </a:rPr>
              <a:t>Kfoury</a:t>
            </a:r>
            <a:r>
              <a:rPr lang="en-US" altLang="fr-FR" sz="3600" dirty="0">
                <a:cs typeface="Arial" panose="020B0604020202020204" pitchFamily="34" charset="0"/>
              </a:rPr>
              <a:t>, team in CCP and ULB for help with HI participant recruitment.</a:t>
            </a:r>
          </a:p>
        </p:txBody>
      </p:sp>
      <p:sp>
        <p:nvSpPr>
          <p:cNvPr id="13" name="Rectangle 12">
            <a:extLst>
              <a:ext uri="{FF2B5EF4-FFF2-40B4-BE49-F238E27FC236}">
                <a16:creationId xmlns:a16="http://schemas.microsoft.com/office/drawing/2014/main" id="{146B76EA-3741-45C9-B6B8-E9CDB4651726}"/>
              </a:ext>
            </a:extLst>
          </p:cNvPr>
          <p:cNvSpPr/>
          <p:nvPr/>
        </p:nvSpPr>
        <p:spPr>
          <a:xfrm>
            <a:off x="-37302" y="38676276"/>
            <a:ext cx="30079737" cy="954107"/>
          </a:xfrm>
          <a:prstGeom prst="rect">
            <a:avLst/>
          </a:prstGeom>
        </p:spPr>
        <p:txBody>
          <a:bodyPr wrap="square">
            <a:spAutoFit/>
          </a:bodyPr>
          <a:lstStyle/>
          <a:p>
            <a:pPr algn="ctr" eaLnBrk="1" hangingPunct="1">
              <a:spcAft>
                <a:spcPts val="1189"/>
              </a:spcAft>
              <a:defRPr/>
            </a:pPr>
            <a:r>
              <a:rPr lang="en-US" sz="2800" dirty="0"/>
              <a:t>This project has received funding from the European Union’s Horizon 2020 research and innovation </a:t>
            </a:r>
            <a:r>
              <a:rPr lang="en-US" sz="2800" dirty="0" err="1"/>
              <a:t>programme</a:t>
            </a:r>
            <a:r>
              <a:rPr lang="en-US" sz="2800" dirty="0"/>
              <a:t> under the Marie </a:t>
            </a:r>
            <a:r>
              <a:rPr lang="en-US" sz="2800" dirty="0" err="1"/>
              <a:t>Sklodowska</a:t>
            </a:r>
            <a:r>
              <a:rPr lang="en-US" sz="2800" dirty="0"/>
              <a:t>-Curie Grant Agreement No 860755 and by National Institute on Deafness and Other Communication Disorders Grant R01-DC017439.</a:t>
            </a:r>
          </a:p>
        </p:txBody>
      </p:sp>
      <p:cxnSp>
        <p:nvCxnSpPr>
          <p:cNvPr id="15" name="Straight Connector 14">
            <a:extLst>
              <a:ext uri="{FF2B5EF4-FFF2-40B4-BE49-F238E27FC236}">
                <a16:creationId xmlns:a16="http://schemas.microsoft.com/office/drawing/2014/main" id="{98AA79F7-0C9D-6FAC-F794-83784A7BE028}"/>
              </a:ext>
            </a:extLst>
          </p:cNvPr>
          <p:cNvCxnSpPr/>
          <p:nvPr/>
        </p:nvCxnSpPr>
        <p:spPr>
          <a:xfrm flipV="1">
            <a:off x="16633899" y="20105737"/>
            <a:ext cx="0" cy="7232883"/>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1C23D728-DF9C-B32A-7A6E-5884D2D10E49}"/>
              </a:ext>
            </a:extLst>
          </p:cNvPr>
          <p:cNvSpPr txBox="1"/>
          <p:nvPr/>
        </p:nvSpPr>
        <p:spPr>
          <a:xfrm>
            <a:off x="5441491" y="29317352"/>
            <a:ext cx="8630817" cy="584775"/>
          </a:xfrm>
          <a:prstGeom prst="rect">
            <a:avLst/>
          </a:prstGeom>
          <a:noFill/>
        </p:spPr>
        <p:txBody>
          <a:bodyPr wrap="square">
            <a:spAutoFit/>
          </a:bodyPr>
          <a:lstStyle/>
          <a:p>
            <a:r>
              <a:rPr lang="en-US" altLang="en-FR" sz="3200" dirty="0"/>
              <a:t>Formant change over the course of the training</a:t>
            </a:r>
          </a:p>
        </p:txBody>
      </p:sp>
      <p:sp>
        <p:nvSpPr>
          <p:cNvPr id="35" name="TextBox 34">
            <a:extLst>
              <a:ext uri="{FF2B5EF4-FFF2-40B4-BE49-F238E27FC236}">
                <a16:creationId xmlns:a16="http://schemas.microsoft.com/office/drawing/2014/main" id="{64C55341-5545-6931-91B2-82AF3373CF5F}"/>
              </a:ext>
            </a:extLst>
          </p:cNvPr>
          <p:cNvSpPr txBox="1"/>
          <p:nvPr/>
        </p:nvSpPr>
        <p:spPr>
          <a:xfrm>
            <a:off x="624850" y="8080401"/>
            <a:ext cx="12500487" cy="9294852"/>
          </a:xfrm>
          <a:prstGeom prst="rect">
            <a:avLst/>
          </a:prstGeom>
          <a:noFill/>
        </p:spPr>
        <p:txBody>
          <a:bodyPr wrap="square">
            <a:spAutoFit/>
          </a:bodyPr>
          <a:lstStyle/>
          <a:p>
            <a:pPr marL="571500" indent="-571500" algn="just" eaLnBrk="1" hangingPunct="1">
              <a:buFont typeface="Arial" panose="020B0604020202020204" pitchFamily="34" charset="0"/>
              <a:buChar char="•"/>
              <a:defRPr/>
            </a:pPr>
            <a:r>
              <a:rPr lang="en-US" altLang="fr-FR" sz="4600" dirty="0">
                <a:cs typeface="Arial" panose="020B0604020202020204" pitchFamily="34" charset="0"/>
              </a:rPr>
              <a:t>Auditory feedback is important for learning and maintaining speech production.</a:t>
            </a:r>
          </a:p>
          <a:p>
            <a:pPr marL="571500" indent="-571500" algn="just" eaLnBrk="1" hangingPunct="1">
              <a:buFont typeface="Arial" panose="020B0604020202020204" pitchFamily="34" charset="0"/>
              <a:buChar char="•"/>
              <a:defRPr/>
            </a:pPr>
            <a:r>
              <a:rPr lang="en-US" altLang="fr-FR" sz="4600" dirty="0">
                <a:cs typeface="Arial" panose="020B0604020202020204" pitchFamily="34" charset="0"/>
              </a:rPr>
              <a:t>When a produced vowel sound is played back with altered formants, speakers adapt their production in the direction opposite to the imposed formant change. </a:t>
            </a:r>
          </a:p>
          <a:p>
            <a:pPr marL="571500" indent="-571500" algn="just" eaLnBrk="1" hangingPunct="1">
              <a:buFont typeface="Arial" panose="020B0604020202020204" pitchFamily="34" charset="0"/>
              <a:buChar char="•"/>
              <a:defRPr/>
            </a:pPr>
            <a:r>
              <a:rPr lang="en-US" altLang="fr-FR" sz="4600" dirty="0">
                <a:cs typeface="Arial" panose="020B0604020202020204" pitchFamily="34" charset="0"/>
              </a:rPr>
              <a:t>We assessed whether hearing-impaired (HI) individuals using hearing aids (HA) and/or cochlear implants (CI) showed speech sensorimotor adaptation based on altered auditory feedback task and how their adaptation is related to their hearing ability and profile.</a:t>
            </a:r>
          </a:p>
        </p:txBody>
      </p:sp>
      <p:sp>
        <p:nvSpPr>
          <p:cNvPr id="36" name="ZoneTexte 13">
            <a:extLst>
              <a:ext uri="{FF2B5EF4-FFF2-40B4-BE49-F238E27FC236}">
                <a16:creationId xmlns:a16="http://schemas.microsoft.com/office/drawing/2014/main" id="{E0B1042E-A72E-61FD-8527-38B440F6B2A8}"/>
              </a:ext>
            </a:extLst>
          </p:cNvPr>
          <p:cNvSpPr txBox="1">
            <a:spLocks noChangeArrowheads="1"/>
          </p:cNvSpPr>
          <p:nvPr/>
        </p:nvSpPr>
        <p:spPr bwMode="auto">
          <a:xfrm>
            <a:off x="451200" y="18708486"/>
            <a:ext cx="13274675" cy="800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marL="571500" indent="-571500" algn="just" eaLnBrk="1" hangingPunct="1">
              <a:buFont typeface="Arial" panose="020B0604020202020204" pitchFamily="34" charset="0"/>
              <a:buChar char="•"/>
              <a:defRPr/>
            </a:pPr>
            <a:r>
              <a:rPr lang="en-US" altLang="fr-FR" sz="4600" dirty="0">
                <a:cs typeface="Arial" panose="020B0604020202020204" pitchFamily="34" charset="0"/>
              </a:rPr>
              <a:t>French native speakers: 14 NH, 14 HI</a:t>
            </a:r>
          </a:p>
        </p:txBody>
      </p:sp>
      <p:sp>
        <p:nvSpPr>
          <p:cNvPr id="37" name="ZoneTexte 13">
            <a:extLst>
              <a:ext uri="{FF2B5EF4-FFF2-40B4-BE49-F238E27FC236}">
                <a16:creationId xmlns:a16="http://schemas.microsoft.com/office/drawing/2014/main" id="{3D5FE7F8-7ED4-8162-9DFF-9151881D3360}"/>
              </a:ext>
            </a:extLst>
          </p:cNvPr>
          <p:cNvSpPr txBox="1">
            <a:spLocks noChangeArrowheads="1"/>
          </p:cNvSpPr>
          <p:nvPr/>
        </p:nvSpPr>
        <p:spPr bwMode="auto">
          <a:xfrm>
            <a:off x="14123874" y="28363425"/>
            <a:ext cx="15368054" cy="9234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300">
                <a:solidFill>
                  <a:schemeClr val="tx1"/>
                </a:solidFill>
                <a:latin typeface="Arial" panose="020B0604020202020204" pitchFamily="34" charset="0"/>
              </a:defRPr>
            </a:lvl1pPr>
            <a:lvl2pPr marL="742950" indent="-285750">
              <a:defRPr sz="8300">
                <a:solidFill>
                  <a:schemeClr val="tx1"/>
                </a:solidFill>
                <a:latin typeface="Arial" panose="020B0604020202020204" pitchFamily="34" charset="0"/>
              </a:defRPr>
            </a:lvl2pPr>
            <a:lvl3pPr marL="1143000" indent="-228600">
              <a:defRPr sz="8300">
                <a:solidFill>
                  <a:schemeClr val="tx1"/>
                </a:solidFill>
                <a:latin typeface="Arial" panose="020B0604020202020204" pitchFamily="34" charset="0"/>
              </a:defRPr>
            </a:lvl3pPr>
            <a:lvl4pPr marL="1600200" indent="-228600">
              <a:defRPr sz="8300">
                <a:solidFill>
                  <a:schemeClr val="tx1"/>
                </a:solidFill>
                <a:latin typeface="Arial" panose="020B0604020202020204" pitchFamily="34" charset="0"/>
              </a:defRPr>
            </a:lvl4pPr>
            <a:lvl5pPr marL="2057400" indent="-228600">
              <a:defRPr sz="8300">
                <a:solidFill>
                  <a:schemeClr val="tx1"/>
                </a:solidFill>
                <a:latin typeface="Arial" panose="020B0604020202020204" pitchFamily="34" charset="0"/>
              </a:defRPr>
            </a:lvl5pPr>
            <a:lvl6pPr marL="2514600" indent="-228600" defTabSz="4195763" eaLnBrk="0" fontAlgn="base" hangingPunct="0">
              <a:spcBef>
                <a:spcPct val="0"/>
              </a:spcBef>
              <a:spcAft>
                <a:spcPct val="0"/>
              </a:spcAft>
              <a:defRPr sz="8300">
                <a:solidFill>
                  <a:schemeClr val="tx1"/>
                </a:solidFill>
                <a:latin typeface="Arial" panose="020B0604020202020204" pitchFamily="34" charset="0"/>
              </a:defRPr>
            </a:lvl6pPr>
            <a:lvl7pPr marL="2971800" indent="-228600" defTabSz="4195763" eaLnBrk="0" fontAlgn="base" hangingPunct="0">
              <a:spcBef>
                <a:spcPct val="0"/>
              </a:spcBef>
              <a:spcAft>
                <a:spcPct val="0"/>
              </a:spcAft>
              <a:defRPr sz="8300">
                <a:solidFill>
                  <a:schemeClr val="tx1"/>
                </a:solidFill>
                <a:latin typeface="Arial" panose="020B0604020202020204" pitchFamily="34" charset="0"/>
              </a:defRPr>
            </a:lvl7pPr>
            <a:lvl8pPr marL="3429000" indent="-228600" defTabSz="4195763" eaLnBrk="0" fontAlgn="base" hangingPunct="0">
              <a:spcBef>
                <a:spcPct val="0"/>
              </a:spcBef>
              <a:spcAft>
                <a:spcPct val="0"/>
              </a:spcAft>
              <a:defRPr sz="8300">
                <a:solidFill>
                  <a:schemeClr val="tx1"/>
                </a:solidFill>
                <a:latin typeface="Arial" panose="020B0604020202020204" pitchFamily="34" charset="0"/>
              </a:defRPr>
            </a:lvl8pPr>
            <a:lvl9pPr marL="3886200" indent="-228600" defTabSz="4195763" eaLnBrk="0" fontAlgn="base" hangingPunct="0">
              <a:spcBef>
                <a:spcPct val="0"/>
              </a:spcBef>
              <a:spcAft>
                <a:spcPct val="0"/>
              </a:spcAft>
              <a:defRPr sz="8300">
                <a:solidFill>
                  <a:schemeClr val="tx1"/>
                </a:solidFill>
                <a:latin typeface="Arial" panose="020B0604020202020204" pitchFamily="34" charset="0"/>
              </a:defRPr>
            </a:lvl9pPr>
          </a:lstStyle>
          <a:p>
            <a:pPr eaLnBrk="1" hangingPunct="1">
              <a:spcAft>
                <a:spcPts val="1189"/>
              </a:spcAft>
              <a:defRPr/>
            </a:pPr>
            <a:r>
              <a:rPr lang="en-US" altLang="fr-FR" sz="5401" b="1" dirty="0">
                <a:solidFill>
                  <a:srgbClr val="00589C"/>
                </a:solidFill>
                <a:cs typeface="Arial" panose="020B0604020202020204" pitchFamily="34" charset="0"/>
              </a:rPr>
              <a:t>Discussion</a:t>
            </a: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7399</TotalTime>
  <Words>478</Words>
  <Application>Microsoft Office PowerPoint</Application>
  <PresentationFormat>Personnalisé</PresentationFormat>
  <Paragraphs>39</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Wingdings</vt:lpstr>
      <vt:lpstr>Thème Office</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maugis</dc:creator>
  <cp:lastModifiedBy>Monica Ashokumar</cp:lastModifiedBy>
  <cp:revision>88</cp:revision>
  <dcterms:created xsi:type="dcterms:W3CDTF">2011-07-13T11:58:24Z</dcterms:created>
  <dcterms:modified xsi:type="dcterms:W3CDTF">2024-05-03T07:19:50Z</dcterms:modified>
</cp:coreProperties>
</file>