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3"/>
  </p:handoutMasterIdLst>
  <p:sldIdLst>
    <p:sldId id="256" r:id="rId2"/>
  </p:sldIdLst>
  <p:sldSz cx="30243463" cy="42803763"/>
  <p:notesSz cx="6858000" cy="9144000"/>
  <p:defaultTextStyle>
    <a:defPPr>
      <a:defRPr lang="fr-FR"/>
    </a:defPPr>
    <a:lvl1pPr algn="l" defTabSz="4195763" rtl="0" eaLnBrk="0" fontAlgn="base" hangingPunct="0">
      <a:spcBef>
        <a:spcPct val="0"/>
      </a:spcBef>
      <a:spcAft>
        <a:spcPct val="0"/>
      </a:spcAft>
      <a:defRPr sz="8300" kern="1200">
        <a:solidFill>
          <a:schemeClr val="tx1"/>
        </a:solidFill>
        <a:latin typeface="Arial" panose="020B0604020202020204" pitchFamily="34" charset="0"/>
        <a:ea typeface="+mn-ea"/>
        <a:cs typeface="+mn-cs"/>
      </a:defRPr>
    </a:lvl1pPr>
    <a:lvl2pPr marL="2097088" indent="-1639888" algn="l" defTabSz="4195763" rtl="0" eaLnBrk="0" fontAlgn="base" hangingPunct="0">
      <a:spcBef>
        <a:spcPct val="0"/>
      </a:spcBef>
      <a:spcAft>
        <a:spcPct val="0"/>
      </a:spcAft>
      <a:defRPr sz="8300" kern="1200">
        <a:solidFill>
          <a:schemeClr val="tx1"/>
        </a:solidFill>
        <a:latin typeface="Arial" panose="020B0604020202020204" pitchFamily="34" charset="0"/>
        <a:ea typeface="+mn-ea"/>
        <a:cs typeface="+mn-cs"/>
      </a:defRPr>
    </a:lvl2pPr>
    <a:lvl3pPr marL="4195763" indent="-3281363" algn="l" defTabSz="4195763" rtl="0" eaLnBrk="0" fontAlgn="base" hangingPunct="0">
      <a:spcBef>
        <a:spcPct val="0"/>
      </a:spcBef>
      <a:spcAft>
        <a:spcPct val="0"/>
      </a:spcAft>
      <a:defRPr sz="8300" kern="1200">
        <a:solidFill>
          <a:schemeClr val="tx1"/>
        </a:solidFill>
        <a:latin typeface="Arial" panose="020B0604020202020204" pitchFamily="34" charset="0"/>
        <a:ea typeface="+mn-ea"/>
        <a:cs typeface="+mn-cs"/>
      </a:defRPr>
    </a:lvl3pPr>
    <a:lvl4pPr marL="6294438" indent="-4922838" algn="l" defTabSz="4195763" rtl="0" eaLnBrk="0" fontAlgn="base" hangingPunct="0">
      <a:spcBef>
        <a:spcPct val="0"/>
      </a:spcBef>
      <a:spcAft>
        <a:spcPct val="0"/>
      </a:spcAft>
      <a:defRPr sz="8300" kern="1200">
        <a:solidFill>
          <a:schemeClr val="tx1"/>
        </a:solidFill>
        <a:latin typeface="Arial" panose="020B0604020202020204" pitchFamily="34" charset="0"/>
        <a:ea typeface="+mn-ea"/>
        <a:cs typeface="+mn-cs"/>
      </a:defRPr>
    </a:lvl4pPr>
    <a:lvl5pPr marL="8393113" indent="-6564313" algn="l" defTabSz="4195763" rtl="0" eaLnBrk="0" fontAlgn="base" hangingPunct="0">
      <a:spcBef>
        <a:spcPct val="0"/>
      </a:spcBef>
      <a:spcAft>
        <a:spcPct val="0"/>
      </a:spcAft>
      <a:defRPr sz="8300" kern="1200">
        <a:solidFill>
          <a:schemeClr val="tx1"/>
        </a:solidFill>
        <a:latin typeface="Arial" panose="020B0604020202020204" pitchFamily="34" charset="0"/>
        <a:ea typeface="+mn-ea"/>
        <a:cs typeface="+mn-cs"/>
      </a:defRPr>
    </a:lvl5pPr>
    <a:lvl6pPr marL="2286000" algn="l" defTabSz="914400" rtl="0" eaLnBrk="1" latinLnBrk="0" hangingPunct="1">
      <a:defRPr sz="8300" kern="1200">
        <a:solidFill>
          <a:schemeClr val="tx1"/>
        </a:solidFill>
        <a:latin typeface="Arial" panose="020B0604020202020204" pitchFamily="34" charset="0"/>
        <a:ea typeface="+mn-ea"/>
        <a:cs typeface="+mn-cs"/>
      </a:defRPr>
    </a:lvl6pPr>
    <a:lvl7pPr marL="2743200" algn="l" defTabSz="914400" rtl="0" eaLnBrk="1" latinLnBrk="0" hangingPunct="1">
      <a:defRPr sz="8300" kern="1200">
        <a:solidFill>
          <a:schemeClr val="tx1"/>
        </a:solidFill>
        <a:latin typeface="Arial" panose="020B0604020202020204" pitchFamily="34" charset="0"/>
        <a:ea typeface="+mn-ea"/>
        <a:cs typeface="+mn-cs"/>
      </a:defRPr>
    </a:lvl7pPr>
    <a:lvl8pPr marL="3200400" algn="l" defTabSz="914400" rtl="0" eaLnBrk="1" latinLnBrk="0" hangingPunct="1">
      <a:defRPr sz="8300" kern="1200">
        <a:solidFill>
          <a:schemeClr val="tx1"/>
        </a:solidFill>
        <a:latin typeface="Arial" panose="020B0604020202020204" pitchFamily="34" charset="0"/>
        <a:ea typeface="+mn-ea"/>
        <a:cs typeface="+mn-cs"/>
      </a:defRPr>
    </a:lvl8pPr>
    <a:lvl9pPr marL="3657600" algn="l" defTabSz="914400" rtl="0" eaLnBrk="1" latinLnBrk="0" hangingPunct="1">
      <a:defRPr sz="8300"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13482">
          <p15:clr>
            <a:srgbClr val="A4A3A4"/>
          </p15:clr>
        </p15:guide>
        <p15:guide id="2" pos="9526">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akayuki Ito" initials="TI" lastIdx="9" clrIdx="0">
    <p:extLst>
      <p:ext uri="{19B8F6BF-5375-455C-9EA6-DF929625EA0E}">
        <p15:presenceInfo xmlns:p15="http://schemas.microsoft.com/office/powerpoint/2012/main" userId="Takayuki Ito"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335"/>
    <p:restoredTop sz="94521" autoAdjust="0"/>
  </p:normalViewPr>
  <p:slideViewPr>
    <p:cSldViewPr>
      <p:cViewPr varScale="1">
        <p:scale>
          <a:sx n="14" d="100"/>
          <a:sy n="14" d="100"/>
        </p:scale>
        <p:origin x="2938" y="130"/>
      </p:cViewPr>
      <p:guideLst>
        <p:guide orient="horz" pos="13482"/>
        <p:guide pos="9526"/>
      </p:guideLst>
    </p:cSldViewPr>
  </p:slideViewPr>
  <p:notesTextViewPr>
    <p:cViewPr>
      <p:scale>
        <a:sx n="100" d="100"/>
        <a:sy n="100" d="100"/>
      </p:scale>
      <p:origin x="0" y="0"/>
    </p:cViewPr>
  </p:notesTextViewPr>
  <p:notesViewPr>
    <p:cSldViewPr>
      <p:cViewPr varScale="1">
        <p:scale>
          <a:sx n="59" d="100"/>
          <a:sy n="59" d="100"/>
        </p:scale>
        <p:origin x="3077" y="3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handoutMaster" Target="handoutMasters/handout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Espace réservé de l'en-tête 1">
            <a:extLst>
              <a:ext uri="{FF2B5EF4-FFF2-40B4-BE49-F238E27FC236}">
                <a16:creationId xmlns:a16="http://schemas.microsoft.com/office/drawing/2014/main" id="{53027241-9112-47D4-B2FE-620E9EC3BAFA}"/>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a:defRPr/>
            </a:pPr>
            <a:endParaRPr lang="fr-FR"/>
          </a:p>
        </p:txBody>
      </p:sp>
      <p:sp>
        <p:nvSpPr>
          <p:cNvPr id="3" name="Espace réservé de la date 2">
            <a:extLst>
              <a:ext uri="{FF2B5EF4-FFF2-40B4-BE49-F238E27FC236}">
                <a16:creationId xmlns:a16="http://schemas.microsoft.com/office/drawing/2014/main" id="{BDEE8C61-C7C2-4AD8-A158-AACEA254B645}"/>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pPr>
              <a:defRPr/>
            </a:pPr>
            <a:fld id="{605E4FB6-3BF0-AD49-99BF-A6EE214A03B4}" type="datetimeFigureOut">
              <a:rPr lang="fr-FR"/>
              <a:pPr>
                <a:defRPr/>
              </a:pPr>
              <a:t>03/05/2024</a:t>
            </a:fld>
            <a:endParaRPr lang="fr-FR"/>
          </a:p>
        </p:txBody>
      </p:sp>
      <p:sp>
        <p:nvSpPr>
          <p:cNvPr id="4" name="Espace réservé du pied de page 3">
            <a:extLst>
              <a:ext uri="{FF2B5EF4-FFF2-40B4-BE49-F238E27FC236}">
                <a16:creationId xmlns:a16="http://schemas.microsoft.com/office/drawing/2014/main" id="{AF487897-32CB-468F-9B2F-152F830EACB6}"/>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pPr>
              <a:defRPr/>
            </a:pPr>
            <a:endParaRPr lang="fr-FR"/>
          </a:p>
        </p:txBody>
      </p:sp>
      <p:sp>
        <p:nvSpPr>
          <p:cNvPr id="5" name="Espace réservé du numéro de diapositive 4">
            <a:extLst>
              <a:ext uri="{FF2B5EF4-FFF2-40B4-BE49-F238E27FC236}">
                <a16:creationId xmlns:a16="http://schemas.microsoft.com/office/drawing/2014/main" id="{0F9F6C7D-7701-4A51-9C37-21DDDDE58944}"/>
              </a:ext>
            </a:extLst>
          </p:cNvPr>
          <p:cNvSpPr>
            <a:spLocks noGrp="1"/>
          </p:cNvSpPr>
          <p:nvPr>
            <p:ph type="sldNum" sz="quarter" idx="3"/>
          </p:nvPr>
        </p:nvSpPr>
        <p:spPr>
          <a:xfrm>
            <a:off x="3884613" y="8685213"/>
            <a:ext cx="2971800" cy="458787"/>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BA3249FA-1652-1147-998E-9D8ABDEDBAD2}" type="slidenum">
              <a:rPr lang="fr-FR" altLang="en-FR"/>
              <a:pPr/>
              <a:t>‹N°›</a:t>
            </a:fld>
            <a:endParaRPr lang="fr-FR" altLang="en-FR"/>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2268260" y="13296911"/>
            <a:ext cx="25706944" cy="9175067"/>
          </a:xfrm>
          <a:prstGeom prst="rect">
            <a:avLst/>
          </a:prstGeom>
        </p:spPr>
        <p:txBody>
          <a:bodyPr/>
          <a:lstStyle/>
          <a:p>
            <a:r>
              <a:rPr lang="fr-FR" dirty="0"/>
              <a:t>Cliquez pour modifier le style du titre</a:t>
            </a:r>
          </a:p>
        </p:txBody>
      </p:sp>
      <p:sp>
        <p:nvSpPr>
          <p:cNvPr id="3" name="Sous-titre 2"/>
          <p:cNvSpPr>
            <a:spLocks noGrp="1"/>
          </p:cNvSpPr>
          <p:nvPr>
            <p:ph type="subTitle" idx="1"/>
          </p:nvPr>
        </p:nvSpPr>
        <p:spPr>
          <a:xfrm>
            <a:off x="4536521" y="24255467"/>
            <a:ext cx="21170424" cy="10938739"/>
          </a:xfrm>
          <a:prstGeom prst="rect">
            <a:avLst/>
          </a:prstGeom>
        </p:spPr>
        <p:txBody>
          <a:bodyPr/>
          <a:lstStyle>
            <a:lvl1pPr marL="0" indent="0" algn="ctr">
              <a:buNone/>
              <a:defRPr>
                <a:solidFill>
                  <a:schemeClr val="tx1">
                    <a:tint val="75000"/>
                  </a:schemeClr>
                </a:solidFill>
              </a:defRPr>
            </a:lvl1pPr>
            <a:lvl2pPr marL="2079088" indent="0" algn="ctr">
              <a:buNone/>
              <a:defRPr>
                <a:solidFill>
                  <a:schemeClr val="tx1">
                    <a:tint val="75000"/>
                  </a:schemeClr>
                </a:solidFill>
              </a:defRPr>
            </a:lvl2pPr>
            <a:lvl3pPr marL="4158177" indent="0" algn="ctr">
              <a:buNone/>
              <a:defRPr>
                <a:solidFill>
                  <a:schemeClr val="tx1">
                    <a:tint val="75000"/>
                  </a:schemeClr>
                </a:solidFill>
              </a:defRPr>
            </a:lvl3pPr>
            <a:lvl4pPr marL="6237267" indent="0" algn="ctr">
              <a:buNone/>
              <a:defRPr>
                <a:solidFill>
                  <a:schemeClr val="tx1">
                    <a:tint val="75000"/>
                  </a:schemeClr>
                </a:solidFill>
              </a:defRPr>
            </a:lvl4pPr>
            <a:lvl5pPr marL="8316355" indent="0" algn="ctr">
              <a:buNone/>
              <a:defRPr>
                <a:solidFill>
                  <a:schemeClr val="tx1">
                    <a:tint val="75000"/>
                  </a:schemeClr>
                </a:solidFill>
              </a:defRPr>
            </a:lvl5pPr>
            <a:lvl6pPr marL="10395445" indent="0" algn="ctr">
              <a:buNone/>
              <a:defRPr>
                <a:solidFill>
                  <a:schemeClr val="tx1">
                    <a:tint val="75000"/>
                  </a:schemeClr>
                </a:solidFill>
              </a:defRPr>
            </a:lvl6pPr>
            <a:lvl7pPr marL="12474532" indent="0" algn="ctr">
              <a:buNone/>
              <a:defRPr>
                <a:solidFill>
                  <a:schemeClr val="tx1">
                    <a:tint val="75000"/>
                  </a:schemeClr>
                </a:solidFill>
              </a:defRPr>
            </a:lvl7pPr>
            <a:lvl8pPr marL="14553622" indent="0" algn="ctr">
              <a:buNone/>
              <a:defRPr>
                <a:solidFill>
                  <a:schemeClr val="tx1">
                    <a:tint val="75000"/>
                  </a:schemeClr>
                </a:solidFill>
              </a:defRPr>
            </a:lvl8pPr>
            <a:lvl9pPr marL="16632710" indent="0" algn="ctr">
              <a:buNone/>
              <a:defRPr>
                <a:solidFill>
                  <a:schemeClr val="tx1">
                    <a:tint val="75000"/>
                  </a:schemeClr>
                </a:solidFill>
              </a:defRPr>
            </a:lvl9pPr>
          </a:lstStyle>
          <a:p>
            <a:r>
              <a:rPr lang="fr-FR"/>
              <a:t>Cliquez pour modifier le style des sous-titres du masque</a:t>
            </a:r>
          </a:p>
        </p:txBody>
      </p:sp>
    </p:spTree>
    <p:extLst>
      <p:ext uri="{BB962C8B-B14F-4D97-AF65-F5344CB8AC3E}">
        <p14:creationId xmlns:p14="http://schemas.microsoft.com/office/powerpoint/2010/main" val="36397030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png"/><Relationship Id="rId12" Type="http://schemas.openxmlformats.org/officeDocument/2006/relationships/image" Target="../media/image10.png"/><Relationship Id="rId2"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image" Target="../media/image4.png"/><Relationship Id="rId11" Type="http://schemas.openxmlformats.org/officeDocument/2006/relationships/image" Target="../media/image9.jpeg"/><Relationship Id="rId5" Type="http://schemas.openxmlformats.org/officeDocument/2006/relationships/image" Target="../media/image3.png"/><Relationship Id="rId10" Type="http://schemas.openxmlformats.org/officeDocument/2006/relationships/image" Target="../media/image8.png"/><Relationship Id="rId4" Type="http://schemas.openxmlformats.org/officeDocument/2006/relationships/image" Target="../media/image2.png"/><Relationship Id="rId9" Type="http://schemas.openxmlformats.org/officeDocument/2006/relationships/image" Target="../media/image7.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Image 10" descr="bandeau_v_top.png">
            <a:extLst>
              <a:ext uri="{FF2B5EF4-FFF2-40B4-BE49-F238E27FC236}">
                <a16:creationId xmlns:a16="http://schemas.microsoft.com/office/drawing/2014/main" id="{E45C08AD-F03A-D404-7702-8AD4BAFE235C}"/>
              </a:ext>
            </a:extLst>
          </p:cNvPr>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4895850" y="1133475"/>
            <a:ext cx="20072350" cy="4060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7" name="Image 17" descr="Logo_gipsa_natifCS3 copie.png">
            <a:extLst>
              <a:ext uri="{FF2B5EF4-FFF2-40B4-BE49-F238E27FC236}">
                <a16:creationId xmlns:a16="http://schemas.microsoft.com/office/drawing/2014/main" id="{F71F06F8-21C7-BC7C-47FB-9C7ABC566D63}"/>
              </a:ext>
            </a:extLst>
          </p:cNvPr>
          <p:cNvPicPr>
            <a:picLocks noChangeAspect="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1152525" y="998538"/>
            <a:ext cx="5761038" cy="4059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028" name="Groupe 91">
            <a:extLst>
              <a:ext uri="{FF2B5EF4-FFF2-40B4-BE49-F238E27FC236}">
                <a16:creationId xmlns:a16="http://schemas.microsoft.com/office/drawing/2014/main" id="{D606ABA8-52E8-5E7C-C905-FCABF9B5FFC4}"/>
              </a:ext>
            </a:extLst>
          </p:cNvPr>
          <p:cNvGrpSpPr>
            <a:grpSpLocks/>
          </p:cNvGrpSpPr>
          <p:nvPr userDrawn="1"/>
        </p:nvGrpSpPr>
        <p:grpSpPr bwMode="auto">
          <a:xfrm>
            <a:off x="-71438" y="39604950"/>
            <a:ext cx="29537026" cy="2627313"/>
            <a:chOff x="-71958" y="39846398"/>
            <a:chExt cx="29537353" cy="2652414"/>
          </a:xfrm>
        </p:grpSpPr>
        <p:pic>
          <p:nvPicPr>
            <p:cNvPr id="1029" name="Image 10" descr="bandeau_v_top.png">
              <a:extLst>
                <a:ext uri="{FF2B5EF4-FFF2-40B4-BE49-F238E27FC236}">
                  <a16:creationId xmlns:a16="http://schemas.microsoft.com/office/drawing/2014/main" id="{78620BB9-A0D2-BD5B-13C7-B00A0E167AC5}"/>
                </a:ext>
              </a:extLst>
            </p:cNvPr>
            <p:cNvPicPr>
              <a:picLocks noChangeAspect="1"/>
            </p:cNvPicPr>
            <p:nvPr userDrawn="1"/>
          </p:nvPicPr>
          <p:blipFill>
            <a:blip r:embed="rId5">
              <a:extLst>
                <a:ext uri="{28A0092B-C50C-407E-A947-70E740481C1C}">
                  <a14:useLocalDpi xmlns:a14="http://schemas.microsoft.com/office/drawing/2010/main" val="0"/>
                </a:ext>
              </a:extLst>
            </a:blip>
            <a:srcRect/>
            <a:stretch>
              <a:fillRect/>
            </a:stretch>
          </p:blipFill>
          <p:spPr bwMode="auto">
            <a:xfrm flipH="1" flipV="1">
              <a:off x="-71958" y="39846398"/>
              <a:ext cx="19586845" cy="24946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030" name="Groupe 35">
              <a:extLst>
                <a:ext uri="{FF2B5EF4-FFF2-40B4-BE49-F238E27FC236}">
                  <a16:creationId xmlns:a16="http://schemas.microsoft.com/office/drawing/2014/main" id="{0DA32977-EF73-9290-0B58-D842304928F0}"/>
                </a:ext>
              </a:extLst>
            </p:cNvPr>
            <p:cNvGrpSpPr>
              <a:grpSpLocks/>
            </p:cNvGrpSpPr>
            <p:nvPr userDrawn="1"/>
          </p:nvGrpSpPr>
          <p:grpSpPr bwMode="auto">
            <a:xfrm>
              <a:off x="971329" y="40191900"/>
              <a:ext cx="1874520" cy="1861072"/>
              <a:chOff x="1567927" y="1366814"/>
              <a:chExt cx="1874520" cy="1861072"/>
            </a:xfrm>
          </p:grpSpPr>
          <p:sp>
            <p:nvSpPr>
              <p:cNvPr id="37" name="Larme 36">
                <a:extLst>
                  <a:ext uri="{FF2B5EF4-FFF2-40B4-BE49-F238E27FC236}">
                    <a16:creationId xmlns:a16="http://schemas.microsoft.com/office/drawing/2014/main" id="{F97A117F-715B-46E3-BBB5-F3DF0346FE5C}"/>
                  </a:ext>
                </a:extLst>
              </p:cNvPr>
              <p:cNvSpPr/>
              <p:nvPr/>
            </p:nvSpPr>
            <p:spPr>
              <a:xfrm rot="5400000">
                <a:off x="1574721" y="1360407"/>
                <a:ext cx="1860696" cy="1874859"/>
              </a:xfrm>
              <a:prstGeom prst="teardrop">
                <a:avLst/>
              </a:prstGeom>
              <a:noFill/>
              <a:ln w="889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sz="8223"/>
              </a:p>
            </p:txBody>
          </p:sp>
          <p:grpSp>
            <p:nvGrpSpPr>
              <p:cNvPr id="1056" name="Groupe 37">
                <a:extLst>
                  <a:ext uri="{FF2B5EF4-FFF2-40B4-BE49-F238E27FC236}">
                    <a16:creationId xmlns:a16="http://schemas.microsoft.com/office/drawing/2014/main" id="{3AC23100-DC49-D311-4720-AC634D56C0B9}"/>
                  </a:ext>
                </a:extLst>
              </p:cNvPr>
              <p:cNvGrpSpPr>
                <a:grpSpLocks/>
              </p:cNvGrpSpPr>
              <p:nvPr/>
            </p:nvGrpSpPr>
            <p:grpSpPr bwMode="auto">
              <a:xfrm>
                <a:off x="1805113" y="1810273"/>
                <a:ext cx="1428672" cy="314204"/>
                <a:chOff x="1886207" y="2348376"/>
                <a:chExt cx="1237959" cy="228013"/>
              </a:xfrm>
            </p:grpSpPr>
            <p:sp>
              <p:nvSpPr>
                <p:cNvPr id="58" name="Rectangle 57">
                  <a:extLst>
                    <a:ext uri="{FF2B5EF4-FFF2-40B4-BE49-F238E27FC236}">
                      <a16:creationId xmlns:a16="http://schemas.microsoft.com/office/drawing/2014/main" id="{41C7E511-FD7D-4A95-9F67-C0CD86E0364F}"/>
                    </a:ext>
                  </a:extLst>
                </p:cNvPr>
                <p:cNvSpPr/>
                <p:nvPr/>
              </p:nvSpPr>
              <p:spPr>
                <a:xfrm>
                  <a:off x="2463152" y="2349214"/>
                  <a:ext cx="326017" cy="227954"/>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sz="8223" i="1" dirty="0"/>
                </a:p>
              </p:txBody>
            </p:sp>
            <p:sp>
              <p:nvSpPr>
                <p:cNvPr id="59" name="Ellipse 58">
                  <a:extLst>
                    <a:ext uri="{FF2B5EF4-FFF2-40B4-BE49-F238E27FC236}">
                      <a16:creationId xmlns:a16="http://schemas.microsoft.com/office/drawing/2014/main" id="{4550FC5C-316D-401B-8C39-825BB5AAF613}"/>
                    </a:ext>
                  </a:extLst>
                </p:cNvPr>
                <p:cNvSpPr/>
                <p:nvPr/>
              </p:nvSpPr>
              <p:spPr>
                <a:xfrm>
                  <a:off x="2124754" y="2407366"/>
                  <a:ext cx="111423" cy="111651"/>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sz="8223"/>
                </a:p>
              </p:txBody>
            </p:sp>
            <p:cxnSp>
              <p:nvCxnSpPr>
                <p:cNvPr id="60" name="Connecteur droit avec flèche 59">
                  <a:extLst>
                    <a:ext uri="{FF2B5EF4-FFF2-40B4-BE49-F238E27FC236}">
                      <a16:creationId xmlns:a16="http://schemas.microsoft.com/office/drawing/2014/main" id="{04819685-01E9-4343-B449-7CA3490FCD29}"/>
                    </a:ext>
                  </a:extLst>
                </p:cNvPr>
                <p:cNvCxnSpPr>
                  <a:cxnSpLocks/>
                </p:cNvCxnSpPr>
                <p:nvPr/>
              </p:nvCxnSpPr>
              <p:spPr>
                <a:xfrm flipV="1">
                  <a:off x="2789169" y="2463191"/>
                  <a:ext cx="335647" cy="0"/>
                </a:xfrm>
                <a:prstGeom prst="straightConnector1">
                  <a:avLst/>
                </a:prstGeom>
                <a:ln w="34925">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61" name="Connecteur droit avec flèche 60">
                  <a:extLst>
                    <a:ext uri="{FF2B5EF4-FFF2-40B4-BE49-F238E27FC236}">
                      <a16:creationId xmlns:a16="http://schemas.microsoft.com/office/drawing/2014/main" id="{28F9D168-CBF8-4F08-857C-6EA12C009F1B}"/>
                    </a:ext>
                  </a:extLst>
                </p:cNvPr>
                <p:cNvCxnSpPr>
                  <a:cxnSpLocks/>
                </p:cNvCxnSpPr>
                <p:nvPr/>
              </p:nvCxnSpPr>
              <p:spPr>
                <a:xfrm flipV="1">
                  <a:off x="2127505" y="2463191"/>
                  <a:ext cx="335647" cy="0"/>
                </a:xfrm>
                <a:prstGeom prst="straightConnector1">
                  <a:avLst/>
                </a:prstGeom>
                <a:ln w="34925">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62" name="Connecteur droit avec flèche 61">
                  <a:extLst>
                    <a:ext uri="{FF2B5EF4-FFF2-40B4-BE49-F238E27FC236}">
                      <a16:creationId xmlns:a16="http://schemas.microsoft.com/office/drawing/2014/main" id="{E485CF0A-0B10-4BA1-8381-06D8D4CB2656}"/>
                    </a:ext>
                  </a:extLst>
                </p:cNvPr>
                <p:cNvCxnSpPr>
                  <a:cxnSpLocks/>
                </p:cNvCxnSpPr>
                <p:nvPr/>
              </p:nvCxnSpPr>
              <p:spPr>
                <a:xfrm>
                  <a:off x="1884023" y="2463191"/>
                  <a:ext cx="240731" cy="5815"/>
                </a:xfrm>
                <a:prstGeom prst="straightConnector1">
                  <a:avLst/>
                </a:prstGeom>
                <a:ln w="34925">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63" name="Connecteur en angle 62">
                  <a:extLst>
                    <a:ext uri="{FF2B5EF4-FFF2-40B4-BE49-F238E27FC236}">
                      <a16:creationId xmlns:a16="http://schemas.microsoft.com/office/drawing/2014/main" id="{ACE4EDA7-7F59-4E38-B31A-D80AC57739C7}"/>
                    </a:ext>
                  </a:extLst>
                </p:cNvPr>
                <p:cNvCxnSpPr>
                  <a:cxnSpLocks/>
                  <a:endCxn id="59" idx="4"/>
                </p:cNvCxnSpPr>
                <p:nvPr/>
              </p:nvCxnSpPr>
              <p:spPr>
                <a:xfrm rot="10800000" flipV="1">
                  <a:off x="2181153" y="2463191"/>
                  <a:ext cx="707059" cy="55825"/>
                </a:xfrm>
                <a:prstGeom prst="bentConnector4">
                  <a:avLst>
                    <a:gd name="adj1" fmla="val 442"/>
                    <a:gd name="adj2" fmla="val 709120"/>
                  </a:avLst>
                </a:prstGeom>
                <a:ln w="34925">
                  <a:solidFill>
                    <a:srgbClr val="C00000"/>
                  </a:solidFill>
                  <a:tailEnd type="triangle"/>
                </a:ln>
              </p:spPr>
              <p:style>
                <a:lnRef idx="1">
                  <a:schemeClr val="accent1"/>
                </a:lnRef>
                <a:fillRef idx="0">
                  <a:schemeClr val="accent1"/>
                </a:fillRef>
                <a:effectRef idx="0">
                  <a:schemeClr val="accent1"/>
                </a:effectRef>
                <a:fontRef idx="minor">
                  <a:schemeClr val="tx1"/>
                </a:fontRef>
              </p:style>
            </p:cxnSp>
          </p:grpSp>
          <p:sp>
            <p:nvSpPr>
              <p:cNvPr id="39" name="Forme libre 38">
                <a:extLst>
                  <a:ext uri="{FF2B5EF4-FFF2-40B4-BE49-F238E27FC236}">
                    <a16:creationId xmlns:a16="http://schemas.microsoft.com/office/drawing/2014/main" id="{542B6EA0-A323-4003-9011-2202207A9D2A}"/>
                  </a:ext>
                </a:extLst>
              </p:cNvPr>
              <p:cNvSpPr/>
              <p:nvPr/>
            </p:nvSpPr>
            <p:spPr>
              <a:xfrm>
                <a:off x="2283611" y="2196068"/>
                <a:ext cx="568331" cy="243605"/>
              </a:xfrm>
              <a:custGeom>
                <a:avLst/>
                <a:gdLst>
                  <a:gd name="connsiteX0" fmla="*/ 0 w 1189893"/>
                  <a:gd name="connsiteY0" fmla="*/ 246184 h 463061"/>
                  <a:gd name="connsiteX1" fmla="*/ 0 w 1189893"/>
                  <a:gd name="connsiteY1" fmla="*/ 246184 h 463061"/>
                  <a:gd name="connsiteX2" fmla="*/ 52754 w 1189893"/>
                  <a:gd name="connsiteY2" fmla="*/ 82061 h 463061"/>
                  <a:gd name="connsiteX3" fmla="*/ 70339 w 1189893"/>
                  <a:gd name="connsiteY3" fmla="*/ 211015 h 463061"/>
                  <a:gd name="connsiteX4" fmla="*/ 99646 w 1189893"/>
                  <a:gd name="connsiteY4" fmla="*/ 152400 h 463061"/>
                  <a:gd name="connsiteX5" fmla="*/ 164123 w 1189893"/>
                  <a:gd name="connsiteY5" fmla="*/ 422031 h 463061"/>
                  <a:gd name="connsiteX6" fmla="*/ 216877 w 1189893"/>
                  <a:gd name="connsiteY6" fmla="*/ 246184 h 463061"/>
                  <a:gd name="connsiteX7" fmla="*/ 257908 w 1189893"/>
                  <a:gd name="connsiteY7" fmla="*/ 398584 h 463061"/>
                  <a:gd name="connsiteX8" fmla="*/ 293077 w 1189893"/>
                  <a:gd name="connsiteY8" fmla="*/ 76200 h 463061"/>
                  <a:gd name="connsiteX9" fmla="*/ 334108 w 1189893"/>
                  <a:gd name="connsiteY9" fmla="*/ 310661 h 463061"/>
                  <a:gd name="connsiteX10" fmla="*/ 427893 w 1189893"/>
                  <a:gd name="connsiteY10" fmla="*/ 52754 h 463061"/>
                  <a:gd name="connsiteX11" fmla="*/ 486508 w 1189893"/>
                  <a:gd name="connsiteY11" fmla="*/ 287215 h 463061"/>
                  <a:gd name="connsiteX12" fmla="*/ 504093 w 1189893"/>
                  <a:gd name="connsiteY12" fmla="*/ 82061 h 463061"/>
                  <a:gd name="connsiteX13" fmla="*/ 568569 w 1189893"/>
                  <a:gd name="connsiteY13" fmla="*/ 463061 h 463061"/>
                  <a:gd name="connsiteX14" fmla="*/ 597877 w 1189893"/>
                  <a:gd name="connsiteY14" fmla="*/ 334108 h 463061"/>
                  <a:gd name="connsiteX15" fmla="*/ 674077 w 1189893"/>
                  <a:gd name="connsiteY15" fmla="*/ 422031 h 463061"/>
                  <a:gd name="connsiteX16" fmla="*/ 674077 w 1189893"/>
                  <a:gd name="connsiteY16" fmla="*/ 140677 h 463061"/>
                  <a:gd name="connsiteX17" fmla="*/ 726831 w 1189893"/>
                  <a:gd name="connsiteY17" fmla="*/ 199292 h 463061"/>
                  <a:gd name="connsiteX18" fmla="*/ 767862 w 1189893"/>
                  <a:gd name="connsiteY18" fmla="*/ 93784 h 463061"/>
                  <a:gd name="connsiteX19" fmla="*/ 785446 w 1189893"/>
                  <a:gd name="connsiteY19" fmla="*/ 240323 h 463061"/>
                  <a:gd name="connsiteX20" fmla="*/ 832339 w 1189893"/>
                  <a:gd name="connsiteY20" fmla="*/ 169984 h 463061"/>
                  <a:gd name="connsiteX21" fmla="*/ 890954 w 1189893"/>
                  <a:gd name="connsiteY21" fmla="*/ 404446 h 463061"/>
                  <a:gd name="connsiteX22" fmla="*/ 914400 w 1189893"/>
                  <a:gd name="connsiteY22" fmla="*/ 82061 h 463061"/>
                  <a:gd name="connsiteX23" fmla="*/ 984739 w 1189893"/>
                  <a:gd name="connsiteY23" fmla="*/ 263769 h 463061"/>
                  <a:gd name="connsiteX24" fmla="*/ 1019908 w 1189893"/>
                  <a:gd name="connsiteY24" fmla="*/ 52754 h 463061"/>
                  <a:gd name="connsiteX25" fmla="*/ 1090246 w 1189893"/>
                  <a:gd name="connsiteY25" fmla="*/ 334108 h 463061"/>
                  <a:gd name="connsiteX26" fmla="*/ 1148862 w 1189893"/>
                  <a:gd name="connsiteY26" fmla="*/ 0 h 463061"/>
                  <a:gd name="connsiteX27" fmla="*/ 1166446 w 1189893"/>
                  <a:gd name="connsiteY27" fmla="*/ 134815 h 463061"/>
                  <a:gd name="connsiteX28" fmla="*/ 1189893 w 1189893"/>
                  <a:gd name="connsiteY28" fmla="*/ 64477 h 4630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189893" h="463061">
                    <a:moveTo>
                      <a:pt x="0" y="246184"/>
                    </a:moveTo>
                    <a:lnTo>
                      <a:pt x="0" y="246184"/>
                    </a:lnTo>
                    <a:lnTo>
                      <a:pt x="52754" y="82061"/>
                    </a:lnTo>
                    <a:lnTo>
                      <a:pt x="70339" y="211015"/>
                    </a:lnTo>
                    <a:lnTo>
                      <a:pt x="99646" y="152400"/>
                    </a:lnTo>
                    <a:lnTo>
                      <a:pt x="164123" y="422031"/>
                    </a:lnTo>
                    <a:lnTo>
                      <a:pt x="216877" y="246184"/>
                    </a:lnTo>
                    <a:lnTo>
                      <a:pt x="257908" y="398584"/>
                    </a:lnTo>
                    <a:lnTo>
                      <a:pt x="293077" y="76200"/>
                    </a:lnTo>
                    <a:lnTo>
                      <a:pt x="334108" y="310661"/>
                    </a:lnTo>
                    <a:lnTo>
                      <a:pt x="427893" y="52754"/>
                    </a:lnTo>
                    <a:lnTo>
                      <a:pt x="486508" y="287215"/>
                    </a:lnTo>
                    <a:lnTo>
                      <a:pt x="504093" y="82061"/>
                    </a:lnTo>
                    <a:lnTo>
                      <a:pt x="568569" y="463061"/>
                    </a:lnTo>
                    <a:lnTo>
                      <a:pt x="597877" y="334108"/>
                    </a:lnTo>
                    <a:lnTo>
                      <a:pt x="674077" y="422031"/>
                    </a:lnTo>
                    <a:lnTo>
                      <a:pt x="674077" y="140677"/>
                    </a:lnTo>
                    <a:lnTo>
                      <a:pt x="726831" y="199292"/>
                    </a:lnTo>
                    <a:lnTo>
                      <a:pt x="767862" y="93784"/>
                    </a:lnTo>
                    <a:lnTo>
                      <a:pt x="785446" y="240323"/>
                    </a:lnTo>
                    <a:lnTo>
                      <a:pt x="832339" y="169984"/>
                    </a:lnTo>
                    <a:lnTo>
                      <a:pt x="890954" y="404446"/>
                    </a:lnTo>
                    <a:lnTo>
                      <a:pt x="914400" y="82061"/>
                    </a:lnTo>
                    <a:lnTo>
                      <a:pt x="984739" y="263769"/>
                    </a:lnTo>
                    <a:lnTo>
                      <a:pt x="1019908" y="52754"/>
                    </a:lnTo>
                    <a:lnTo>
                      <a:pt x="1090246" y="334108"/>
                    </a:lnTo>
                    <a:lnTo>
                      <a:pt x="1148862" y="0"/>
                    </a:lnTo>
                    <a:lnTo>
                      <a:pt x="1166446" y="134815"/>
                    </a:lnTo>
                    <a:lnTo>
                      <a:pt x="1189893" y="64477"/>
                    </a:lnTo>
                  </a:path>
                </a:pathLst>
              </a:custGeom>
              <a:noFill/>
              <a:ln w="158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sz="8223"/>
              </a:p>
            </p:txBody>
          </p:sp>
          <p:cxnSp>
            <p:nvCxnSpPr>
              <p:cNvPr id="40" name="Connecteur droit 39">
                <a:extLst>
                  <a:ext uri="{FF2B5EF4-FFF2-40B4-BE49-F238E27FC236}">
                    <a16:creationId xmlns:a16="http://schemas.microsoft.com/office/drawing/2014/main" id="{AB7EDDCB-54F9-4394-89B2-1044128840D2}"/>
                  </a:ext>
                </a:extLst>
              </p:cNvPr>
              <p:cNvCxnSpPr>
                <a:cxnSpLocks/>
              </p:cNvCxnSpPr>
              <p:nvPr/>
            </p:nvCxnSpPr>
            <p:spPr>
              <a:xfrm flipV="1">
                <a:off x="1967694" y="2651225"/>
                <a:ext cx="598495" cy="197127"/>
              </a:xfrm>
              <a:prstGeom prst="line">
                <a:avLst/>
              </a:prstGeom>
              <a:ln w="127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41" name="Connecteur droit 40">
                <a:extLst>
                  <a:ext uri="{FF2B5EF4-FFF2-40B4-BE49-F238E27FC236}">
                    <a16:creationId xmlns:a16="http://schemas.microsoft.com/office/drawing/2014/main" id="{7004C7C2-C71D-42C4-9E12-99988F66DDC4}"/>
                  </a:ext>
                </a:extLst>
              </p:cNvPr>
              <p:cNvCxnSpPr>
                <a:cxnSpLocks/>
              </p:cNvCxnSpPr>
              <p:nvPr/>
            </p:nvCxnSpPr>
            <p:spPr>
              <a:xfrm flipH="1" flipV="1">
                <a:off x="2566189" y="2652827"/>
                <a:ext cx="138114" cy="229182"/>
              </a:xfrm>
              <a:prstGeom prst="line">
                <a:avLst/>
              </a:prstGeom>
              <a:ln w="127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42" name="Connecteur droit 41">
                <a:extLst>
                  <a:ext uri="{FF2B5EF4-FFF2-40B4-BE49-F238E27FC236}">
                    <a16:creationId xmlns:a16="http://schemas.microsoft.com/office/drawing/2014/main" id="{AD1A475D-6442-4BDF-8D36-9164A68C71C9}"/>
                  </a:ext>
                </a:extLst>
              </p:cNvPr>
              <p:cNvCxnSpPr>
                <a:cxnSpLocks/>
              </p:cNvCxnSpPr>
              <p:nvPr/>
            </p:nvCxnSpPr>
            <p:spPr>
              <a:xfrm flipV="1">
                <a:off x="2294723" y="2676868"/>
                <a:ext cx="860435" cy="222770"/>
              </a:xfrm>
              <a:prstGeom prst="line">
                <a:avLst/>
              </a:prstGeom>
              <a:ln w="127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43" name="Connecteur droit 42">
                <a:extLst>
                  <a:ext uri="{FF2B5EF4-FFF2-40B4-BE49-F238E27FC236}">
                    <a16:creationId xmlns:a16="http://schemas.microsoft.com/office/drawing/2014/main" id="{1BE953BF-0A80-4867-B940-72282B5D9B51}"/>
                  </a:ext>
                </a:extLst>
              </p:cNvPr>
              <p:cNvCxnSpPr>
                <a:cxnSpLocks/>
              </p:cNvCxnSpPr>
              <p:nvPr/>
            </p:nvCxnSpPr>
            <p:spPr>
              <a:xfrm flipV="1">
                <a:off x="1921657" y="2656032"/>
                <a:ext cx="646119" cy="83339"/>
              </a:xfrm>
              <a:prstGeom prst="line">
                <a:avLst/>
              </a:prstGeom>
              <a:ln w="127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44" name="Connecteur droit 43">
                <a:extLst>
                  <a:ext uri="{FF2B5EF4-FFF2-40B4-BE49-F238E27FC236}">
                    <a16:creationId xmlns:a16="http://schemas.microsoft.com/office/drawing/2014/main" id="{C10CA115-8EF7-4666-89E7-92E7C6852D89}"/>
                  </a:ext>
                </a:extLst>
              </p:cNvPr>
              <p:cNvCxnSpPr>
                <a:cxnSpLocks/>
              </p:cNvCxnSpPr>
              <p:nvPr/>
            </p:nvCxnSpPr>
            <p:spPr>
              <a:xfrm flipV="1">
                <a:off x="1904194" y="2654430"/>
                <a:ext cx="665170" cy="33655"/>
              </a:xfrm>
              <a:prstGeom prst="line">
                <a:avLst/>
              </a:prstGeom>
              <a:ln w="127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45" name="Connecteur droit 44">
                <a:extLst>
                  <a:ext uri="{FF2B5EF4-FFF2-40B4-BE49-F238E27FC236}">
                    <a16:creationId xmlns:a16="http://schemas.microsoft.com/office/drawing/2014/main" id="{BB333186-CA0F-4E8B-82BA-B433E1DBD617}"/>
                  </a:ext>
                </a:extLst>
              </p:cNvPr>
              <p:cNvCxnSpPr>
                <a:cxnSpLocks/>
              </p:cNvCxnSpPr>
              <p:nvPr/>
            </p:nvCxnSpPr>
            <p:spPr>
              <a:xfrm>
                <a:off x="2567776" y="2654430"/>
                <a:ext cx="639770" cy="25643"/>
              </a:xfrm>
              <a:prstGeom prst="line">
                <a:avLst/>
              </a:prstGeom>
              <a:ln w="12700">
                <a:solidFill>
                  <a:srgbClr val="C00000"/>
                </a:solidFill>
              </a:ln>
            </p:spPr>
            <p:style>
              <a:lnRef idx="1">
                <a:schemeClr val="accent1"/>
              </a:lnRef>
              <a:fillRef idx="0">
                <a:schemeClr val="accent1"/>
              </a:fillRef>
              <a:effectRef idx="0">
                <a:schemeClr val="accent1"/>
              </a:effectRef>
              <a:fontRef idx="minor">
                <a:schemeClr val="tx1"/>
              </a:fontRef>
            </p:style>
          </p:cxnSp>
          <p:sp>
            <p:nvSpPr>
              <p:cNvPr id="46" name="Forme libre 45">
                <a:extLst>
                  <a:ext uri="{FF2B5EF4-FFF2-40B4-BE49-F238E27FC236}">
                    <a16:creationId xmlns:a16="http://schemas.microsoft.com/office/drawing/2014/main" id="{B42F4E0D-329B-4246-B541-21E6767656C6}"/>
                  </a:ext>
                </a:extLst>
              </p:cNvPr>
              <p:cNvSpPr/>
              <p:nvPr/>
            </p:nvSpPr>
            <p:spPr>
              <a:xfrm>
                <a:off x="2580476" y="2755398"/>
                <a:ext cx="61914" cy="68915"/>
              </a:xfrm>
              <a:custGeom>
                <a:avLst/>
                <a:gdLst>
                  <a:gd name="connsiteX0" fmla="*/ 0 w 291336"/>
                  <a:gd name="connsiteY0" fmla="*/ 292336 h 292336"/>
                  <a:gd name="connsiteX1" fmla="*/ 278739 w 291336"/>
                  <a:gd name="connsiteY1" fmla="*/ 169963 h 292336"/>
                  <a:gd name="connsiteX2" fmla="*/ 217553 w 291336"/>
                  <a:gd name="connsiteY2" fmla="*/ 0 h 292336"/>
                </a:gdLst>
                <a:ahLst/>
                <a:cxnLst>
                  <a:cxn ang="0">
                    <a:pos x="connsiteX0" y="connsiteY0"/>
                  </a:cxn>
                  <a:cxn ang="0">
                    <a:pos x="connsiteX1" y="connsiteY1"/>
                  </a:cxn>
                  <a:cxn ang="0">
                    <a:pos x="connsiteX2" y="connsiteY2"/>
                  </a:cxn>
                </a:cxnLst>
                <a:rect l="l" t="t" r="r" b="b"/>
                <a:pathLst>
                  <a:path w="291336" h="292336">
                    <a:moveTo>
                      <a:pt x="0" y="292336"/>
                    </a:moveTo>
                    <a:cubicBezTo>
                      <a:pt x="121240" y="255511"/>
                      <a:pt x="242480" y="218686"/>
                      <a:pt x="278739" y="169963"/>
                    </a:cubicBezTo>
                    <a:cubicBezTo>
                      <a:pt x="314998" y="121240"/>
                      <a:pt x="266275" y="60620"/>
                      <a:pt x="217553" y="0"/>
                    </a:cubicBezTo>
                  </a:path>
                </a:pathLst>
              </a:custGeom>
              <a:noFill/>
              <a:ln w="127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sz="8223"/>
              </a:p>
            </p:txBody>
          </p:sp>
          <p:cxnSp>
            <p:nvCxnSpPr>
              <p:cNvPr id="47" name="Connecteur droit 46">
                <a:extLst>
                  <a:ext uri="{FF2B5EF4-FFF2-40B4-BE49-F238E27FC236}">
                    <a16:creationId xmlns:a16="http://schemas.microsoft.com/office/drawing/2014/main" id="{EEA7ACAE-1001-40E3-B826-2BEDB351A37A}"/>
                  </a:ext>
                </a:extLst>
              </p:cNvPr>
              <p:cNvCxnSpPr>
                <a:cxnSpLocks/>
              </p:cNvCxnSpPr>
              <p:nvPr/>
            </p:nvCxnSpPr>
            <p:spPr>
              <a:xfrm flipH="1" flipV="1">
                <a:off x="2167722" y="2712126"/>
                <a:ext cx="134940" cy="189115"/>
              </a:xfrm>
              <a:prstGeom prst="line">
                <a:avLst/>
              </a:prstGeom>
              <a:ln w="127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48" name="Connecteur droit 47">
                <a:extLst>
                  <a:ext uri="{FF2B5EF4-FFF2-40B4-BE49-F238E27FC236}">
                    <a16:creationId xmlns:a16="http://schemas.microsoft.com/office/drawing/2014/main" id="{62625CAD-ACFA-44BC-9C73-241A24CC1C06}"/>
                  </a:ext>
                </a:extLst>
              </p:cNvPr>
              <p:cNvCxnSpPr>
                <a:cxnSpLocks/>
              </p:cNvCxnSpPr>
              <p:nvPr/>
            </p:nvCxnSpPr>
            <p:spPr>
              <a:xfrm flipH="1" flipV="1">
                <a:off x="2237573" y="2702510"/>
                <a:ext cx="298453" cy="193922"/>
              </a:xfrm>
              <a:prstGeom prst="line">
                <a:avLst/>
              </a:prstGeom>
              <a:ln w="127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49" name="Connecteur droit 48">
                <a:extLst>
                  <a:ext uri="{FF2B5EF4-FFF2-40B4-BE49-F238E27FC236}">
                    <a16:creationId xmlns:a16="http://schemas.microsoft.com/office/drawing/2014/main" id="{3028B968-2146-4269-B435-3501DBC396BD}"/>
                  </a:ext>
                </a:extLst>
              </p:cNvPr>
              <p:cNvCxnSpPr>
                <a:cxnSpLocks/>
              </p:cNvCxnSpPr>
              <p:nvPr/>
            </p:nvCxnSpPr>
            <p:spPr>
              <a:xfrm flipV="1">
                <a:off x="2650327" y="2686484"/>
                <a:ext cx="495306" cy="182704"/>
              </a:xfrm>
              <a:prstGeom prst="line">
                <a:avLst/>
              </a:prstGeom>
              <a:ln w="127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50" name="Connecteur droit 49">
                <a:extLst>
                  <a:ext uri="{FF2B5EF4-FFF2-40B4-BE49-F238E27FC236}">
                    <a16:creationId xmlns:a16="http://schemas.microsoft.com/office/drawing/2014/main" id="{4CBCABAD-1C95-4EE3-83B1-691A247574BB}"/>
                  </a:ext>
                </a:extLst>
              </p:cNvPr>
              <p:cNvCxnSpPr>
                <a:cxnSpLocks/>
              </p:cNvCxnSpPr>
              <p:nvPr/>
            </p:nvCxnSpPr>
            <p:spPr>
              <a:xfrm flipH="1" flipV="1">
                <a:off x="2572539" y="2651225"/>
                <a:ext cx="395291" cy="243605"/>
              </a:xfrm>
              <a:prstGeom prst="line">
                <a:avLst/>
              </a:prstGeom>
              <a:ln w="127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51" name="Connecteur droit 50">
                <a:extLst>
                  <a:ext uri="{FF2B5EF4-FFF2-40B4-BE49-F238E27FC236}">
                    <a16:creationId xmlns:a16="http://schemas.microsoft.com/office/drawing/2014/main" id="{90B7DE64-5EF7-40A2-8DFE-3846490E35AF}"/>
                  </a:ext>
                </a:extLst>
              </p:cNvPr>
              <p:cNvCxnSpPr>
                <a:cxnSpLocks/>
              </p:cNvCxnSpPr>
              <p:nvPr/>
            </p:nvCxnSpPr>
            <p:spPr>
              <a:xfrm flipH="1" flipV="1">
                <a:off x="2572539" y="2654430"/>
                <a:ext cx="577856" cy="195525"/>
              </a:xfrm>
              <a:prstGeom prst="line">
                <a:avLst/>
              </a:prstGeom>
              <a:ln w="127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52" name="Connecteur droit 51">
                <a:extLst>
                  <a:ext uri="{FF2B5EF4-FFF2-40B4-BE49-F238E27FC236}">
                    <a16:creationId xmlns:a16="http://schemas.microsoft.com/office/drawing/2014/main" id="{59719C3D-31DE-435A-A046-F76109DE6F2A}"/>
                  </a:ext>
                </a:extLst>
              </p:cNvPr>
              <p:cNvCxnSpPr>
                <a:cxnSpLocks/>
              </p:cNvCxnSpPr>
              <p:nvPr/>
            </p:nvCxnSpPr>
            <p:spPr>
              <a:xfrm flipH="1" flipV="1">
                <a:off x="2567776" y="2657636"/>
                <a:ext cx="619132" cy="152253"/>
              </a:xfrm>
              <a:prstGeom prst="line">
                <a:avLst/>
              </a:prstGeom>
              <a:ln w="127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53" name="Connecteur droit 52">
                <a:extLst>
                  <a:ext uri="{FF2B5EF4-FFF2-40B4-BE49-F238E27FC236}">
                    <a16:creationId xmlns:a16="http://schemas.microsoft.com/office/drawing/2014/main" id="{FD9A4851-8C0A-4FBB-A292-1401A0A79AF4}"/>
                  </a:ext>
                </a:extLst>
              </p:cNvPr>
              <p:cNvCxnSpPr>
                <a:cxnSpLocks/>
              </p:cNvCxnSpPr>
              <p:nvPr/>
            </p:nvCxnSpPr>
            <p:spPr>
              <a:xfrm flipH="1">
                <a:off x="2234397" y="2657636"/>
                <a:ext cx="328617" cy="149047"/>
              </a:xfrm>
              <a:prstGeom prst="line">
                <a:avLst/>
              </a:prstGeom>
              <a:ln w="12700">
                <a:solidFill>
                  <a:srgbClr val="C00000"/>
                </a:solidFill>
              </a:ln>
            </p:spPr>
            <p:style>
              <a:lnRef idx="1">
                <a:schemeClr val="accent1"/>
              </a:lnRef>
              <a:fillRef idx="0">
                <a:schemeClr val="accent1"/>
              </a:fillRef>
              <a:effectRef idx="0">
                <a:schemeClr val="accent1"/>
              </a:effectRef>
              <a:fontRef idx="minor">
                <a:schemeClr val="tx1"/>
              </a:fontRef>
            </p:style>
          </p:cxnSp>
          <p:sp>
            <p:nvSpPr>
              <p:cNvPr id="54" name="Forme libre 53">
                <a:extLst>
                  <a:ext uri="{FF2B5EF4-FFF2-40B4-BE49-F238E27FC236}">
                    <a16:creationId xmlns:a16="http://schemas.microsoft.com/office/drawing/2014/main" id="{DCE553BB-FF17-45D3-90BB-43F525321835}"/>
                  </a:ext>
                </a:extLst>
              </p:cNvPr>
              <p:cNvSpPr/>
              <p:nvPr/>
            </p:nvSpPr>
            <p:spPr>
              <a:xfrm>
                <a:off x="2747166" y="2776233"/>
                <a:ext cx="47626" cy="56093"/>
              </a:xfrm>
              <a:custGeom>
                <a:avLst/>
                <a:gdLst>
                  <a:gd name="connsiteX0" fmla="*/ 0 w 291336"/>
                  <a:gd name="connsiteY0" fmla="*/ 292336 h 292336"/>
                  <a:gd name="connsiteX1" fmla="*/ 278739 w 291336"/>
                  <a:gd name="connsiteY1" fmla="*/ 169963 h 292336"/>
                  <a:gd name="connsiteX2" fmla="*/ 217553 w 291336"/>
                  <a:gd name="connsiteY2" fmla="*/ 0 h 292336"/>
                  <a:gd name="connsiteX0" fmla="*/ 469781 w 490329"/>
                  <a:gd name="connsiteY0" fmla="*/ 181871 h 181871"/>
                  <a:gd name="connsiteX1" fmla="*/ 61186 w 490329"/>
                  <a:gd name="connsiteY1" fmla="*/ 169963 h 181871"/>
                  <a:gd name="connsiteX2" fmla="*/ 0 w 490329"/>
                  <a:gd name="connsiteY2" fmla="*/ 0 h 181871"/>
                  <a:gd name="connsiteX0" fmla="*/ 408724 w 470023"/>
                  <a:gd name="connsiteY0" fmla="*/ 249377 h 251693"/>
                  <a:gd name="connsiteX1" fmla="*/ 129 w 470023"/>
                  <a:gd name="connsiteY1" fmla="*/ 237469 h 251693"/>
                  <a:gd name="connsiteX2" fmla="*/ 466717 w 470023"/>
                  <a:gd name="connsiteY2" fmla="*/ 0 h 251693"/>
                  <a:gd name="connsiteX0" fmla="*/ 0 w 163101"/>
                  <a:gd name="connsiteY0" fmla="*/ 249377 h 249377"/>
                  <a:gd name="connsiteX1" fmla="*/ 162138 w 163101"/>
                  <a:gd name="connsiteY1" fmla="*/ 114731 h 249377"/>
                  <a:gd name="connsiteX2" fmla="*/ 57993 w 163101"/>
                  <a:gd name="connsiteY2" fmla="*/ 0 h 249377"/>
                  <a:gd name="connsiteX0" fmla="*/ 0 w 221249"/>
                  <a:gd name="connsiteY0" fmla="*/ 236437 h 236437"/>
                  <a:gd name="connsiteX1" fmla="*/ 218209 w 221249"/>
                  <a:gd name="connsiteY1" fmla="*/ 114731 h 236437"/>
                  <a:gd name="connsiteX2" fmla="*/ 114064 w 221249"/>
                  <a:gd name="connsiteY2" fmla="*/ 0 h 236437"/>
                </a:gdLst>
                <a:ahLst/>
                <a:cxnLst>
                  <a:cxn ang="0">
                    <a:pos x="connsiteX0" y="connsiteY0"/>
                  </a:cxn>
                  <a:cxn ang="0">
                    <a:pos x="connsiteX1" y="connsiteY1"/>
                  </a:cxn>
                  <a:cxn ang="0">
                    <a:pos x="connsiteX2" y="connsiteY2"/>
                  </a:cxn>
                </a:cxnLst>
                <a:rect l="l" t="t" r="r" b="b"/>
                <a:pathLst>
                  <a:path w="221249" h="236437">
                    <a:moveTo>
                      <a:pt x="0" y="236437"/>
                    </a:moveTo>
                    <a:cubicBezTo>
                      <a:pt x="121240" y="199612"/>
                      <a:pt x="199198" y="154137"/>
                      <a:pt x="218209" y="114731"/>
                    </a:cubicBezTo>
                    <a:cubicBezTo>
                      <a:pt x="237220" y="75325"/>
                      <a:pt x="162786" y="60620"/>
                      <a:pt x="114064" y="0"/>
                    </a:cubicBezTo>
                  </a:path>
                </a:pathLst>
              </a:custGeom>
              <a:noFill/>
              <a:ln w="127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sz="8223"/>
              </a:p>
            </p:txBody>
          </p:sp>
          <p:sp>
            <p:nvSpPr>
              <p:cNvPr id="55" name="Forme libre 54">
                <a:extLst>
                  <a:ext uri="{FF2B5EF4-FFF2-40B4-BE49-F238E27FC236}">
                    <a16:creationId xmlns:a16="http://schemas.microsoft.com/office/drawing/2014/main" id="{BA161600-1B54-4635-8ACC-1016EC58A477}"/>
                  </a:ext>
                </a:extLst>
              </p:cNvPr>
              <p:cNvSpPr/>
              <p:nvPr/>
            </p:nvSpPr>
            <p:spPr>
              <a:xfrm>
                <a:off x="2863055" y="2773028"/>
                <a:ext cx="57151" cy="70517"/>
              </a:xfrm>
              <a:custGeom>
                <a:avLst/>
                <a:gdLst>
                  <a:gd name="connsiteX0" fmla="*/ 0 w 291336"/>
                  <a:gd name="connsiteY0" fmla="*/ 292336 h 292336"/>
                  <a:gd name="connsiteX1" fmla="*/ 278739 w 291336"/>
                  <a:gd name="connsiteY1" fmla="*/ 169963 h 292336"/>
                  <a:gd name="connsiteX2" fmla="*/ 217553 w 291336"/>
                  <a:gd name="connsiteY2" fmla="*/ 0 h 292336"/>
                  <a:gd name="connsiteX0" fmla="*/ 44892 w 268298"/>
                  <a:gd name="connsiteY0" fmla="*/ 292336 h 292336"/>
                  <a:gd name="connsiteX1" fmla="*/ 4511 w 268298"/>
                  <a:gd name="connsiteY1" fmla="*/ 169963 h 292336"/>
                  <a:gd name="connsiteX2" fmla="*/ 262445 w 268298"/>
                  <a:gd name="connsiteY2" fmla="*/ 0 h 292336"/>
                  <a:gd name="connsiteX0" fmla="*/ 44892 w 262445"/>
                  <a:gd name="connsiteY0" fmla="*/ 292336 h 292336"/>
                  <a:gd name="connsiteX1" fmla="*/ 4511 w 262445"/>
                  <a:gd name="connsiteY1" fmla="*/ 169963 h 292336"/>
                  <a:gd name="connsiteX2" fmla="*/ 262445 w 262445"/>
                  <a:gd name="connsiteY2" fmla="*/ 0 h 292336"/>
                  <a:gd name="connsiteX0" fmla="*/ 43258 w 211716"/>
                  <a:gd name="connsiteY0" fmla="*/ 298473 h 298473"/>
                  <a:gd name="connsiteX1" fmla="*/ 2877 w 211716"/>
                  <a:gd name="connsiteY1" fmla="*/ 176100 h 298473"/>
                  <a:gd name="connsiteX2" fmla="*/ 211716 w 211716"/>
                  <a:gd name="connsiteY2" fmla="*/ 0 h 298473"/>
                  <a:gd name="connsiteX0" fmla="*/ 115763 w 284221"/>
                  <a:gd name="connsiteY0" fmla="*/ 298473 h 298473"/>
                  <a:gd name="connsiteX1" fmla="*/ 75382 w 284221"/>
                  <a:gd name="connsiteY1" fmla="*/ 176100 h 298473"/>
                  <a:gd name="connsiteX2" fmla="*/ 284221 w 284221"/>
                  <a:gd name="connsiteY2" fmla="*/ 0 h 298473"/>
                  <a:gd name="connsiteX0" fmla="*/ 76738 w 245196"/>
                  <a:gd name="connsiteY0" fmla="*/ 298473 h 298473"/>
                  <a:gd name="connsiteX1" fmla="*/ 36357 w 245196"/>
                  <a:gd name="connsiteY1" fmla="*/ 176100 h 298473"/>
                  <a:gd name="connsiteX2" fmla="*/ 245196 w 245196"/>
                  <a:gd name="connsiteY2" fmla="*/ 0 h 298473"/>
                  <a:gd name="connsiteX0" fmla="*/ 105668 w 274126"/>
                  <a:gd name="connsiteY0" fmla="*/ 298473 h 298473"/>
                  <a:gd name="connsiteX1" fmla="*/ 16612 w 274126"/>
                  <a:gd name="connsiteY1" fmla="*/ 155240 h 298473"/>
                  <a:gd name="connsiteX2" fmla="*/ 274126 w 274126"/>
                  <a:gd name="connsiteY2" fmla="*/ 0 h 298473"/>
                  <a:gd name="connsiteX0" fmla="*/ 101038 w 269496"/>
                  <a:gd name="connsiteY0" fmla="*/ 298473 h 298473"/>
                  <a:gd name="connsiteX1" fmla="*/ 11982 w 269496"/>
                  <a:gd name="connsiteY1" fmla="*/ 155240 h 298473"/>
                  <a:gd name="connsiteX2" fmla="*/ 269496 w 269496"/>
                  <a:gd name="connsiteY2" fmla="*/ 0 h 298473"/>
                </a:gdLst>
                <a:ahLst/>
                <a:cxnLst>
                  <a:cxn ang="0">
                    <a:pos x="connsiteX0" y="connsiteY0"/>
                  </a:cxn>
                  <a:cxn ang="0">
                    <a:pos x="connsiteX1" y="connsiteY1"/>
                  </a:cxn>
                  <a:cxn ang="0">
                    <a:pos x="connsiteX2" y="connsiteY2"/>
                  </a:cxn>
                </a:cxnLst>
                <a:rect l="l" t="t" r="r" b="b"/>
                <a:pathLst>
                  <a:path w="269496" h="298473">
                    <a:moveTo>
                      <a:pt x="101038" y="298473"/>
                    </a:moveTo>
                    <a:cubicBezTo>
                      <a:pt x="-21378" y="229727"/>
                      <a:pt x="-5664" y="222369"/>
                      <a:pt x="11982" y="155240"/>
                    </a:cubicBezTo>
                    <a:cubicBezTo>
                      <a:pt x="29628" y="88111"/>
                      <a:pt x="60468" y="36072"/>
                      <a:pt x="269496" y="0"/>
                    </a:cubicBezTo>
                  </a:path>
                </a:pathLst>
              </a:custGeom>
              <a:noFill/>
              <a:ln w="127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sz="8223"/>
              </a:p>
            </p:txBody>
          </p:sp>
          <p:sp>
            <p:nvSpPr>
              <p:cNvPr id="56" name="Forme libre 55">
                <a:extLst>
                  <a:ext uri="{FF2B5EF4-FFF2-40B4-BE49-F238E27FC236}">
                    <a16:creationId xmlns:a16="http://schemas.microsoft.com/office/drawing/2014/main" id="{95906ED0-BDA1-4E1A-802C-793440796A2C}"/>
                  </a:ext>
                </a:extLst>
              </p:cNvPr>
              <p:cNvSpPr/>
              <p:nvPr/>
            </p:nvSpPr>
            <p:spPr>
              <a:xfrm>
                <a:off x="2131209" y="2726550"/>
                <a:ext cx="63501" cy="68915"/>
              </a:xfrm>
              <a:custGeom>
                <a:avLst/>
                <a:gdLst>
                  <a:gd name="connsiteX0" fmla="*/ 0 w 291336"/>
                  <a:gd name="connsiteY0" fmla="*/ 292336 h 292336"/>
                  <a:gd name="connsiteX1" fmla="*/ 278739 w 291336"/>
                  <a:gd name="connsiteY1" fmla="*/ 169963 h 292336"/>
                  <a:gd name="connsiteX2" fmla="*/ 217553 w 291336"/>
                  <a:gd name="connsiteY2" fmla="*/ 0 h 292336"/>
                  <a:gd name="connsiteX0" fmla="*/ 0 w 291336"/>
                  <a:gd name="connsiteY0" fmla="*/ 284136 h 284136"/>
                  <a:gd name="connsiteX1" fmla="*/ 278739 w 291336"/>
                  <a:gd name="connsiteY1" fmla="*/ 169963 h 284136"/>
                  <a:gd name="connsiteX2" fmla="*/ 217553 w 291336"/>
                  <a:gd name="connsiteY2" fmla="*/ 0 h 284136"/>
                </a:gdLst>
                <a:ahLst/>
                <a:cxnLst>
                  <a:cxn ang="0">
                    <a:pos x="connsiteX0" y="connsiteY0"/>
                  </a:cxn>
                  <a:cxn ang="0">
                    <a:pos x="connsiteX1" y="connsiteY1"/>
                  </a:cxn>
                  <a:cxn ang="0">
                    <a:pos x="connsiteX2" y="connsiteY2"/>
                  </a:cxn>
                </a:cxnLst>
                <a:rect l="l" t="t" r="r" b="b"/>
                <a:pathLst>
                  <a:path w="291336" h="284136">
                    <a:moveTo>
                      <a:pt x="0" y="284136"/>
                    </a:moveTo>
                    <a:cubicBezTo>
                      <a:pt x="121240" y="247311"/>
                      <a:pt x="242480" y="217319"/>
                      <a:pt x="278739" y="169963"/>
                    </a:cubicBezTo>
                    <a:cubicBezTo>
                      <a:pt x="314998" y="122607"/>
                      <a:pt x="266275" y="60620"/>
                      <a:pt x="217553" y="0"/>
                    </a:cubicBezTo>
                  </a:path>
                </a:pathLst>
              </a:custGeom>
              <a:noFill/>
              <a:ln w="127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sz="8223"/>
              </a:p>
            </p:txBody>
          </p:sp>
          <p:sp>
            <p:nvSpPr>
              <p:cNvPr id="57" name="Forme libre 56">
                <a:extLst>
                  <a:ext uri="{FF2B5EF4-FFF2-40B4-BE49-F238E27FC236}">
                    <a16:creationId xmlns:a16="http://schemas.microsoft.com/office/drawing/2014/main" id="{D5D8CA15-B22F-4A61-A3AC-059C19F90311}"/>
                  </a:ext>
                </a:extLst>
              </p:cNvPr>
              <p:cNvSpPr/>
              <p:nvPr/>
            </p:nvSpPr>
            <p:spPr>
              <a:xfrm>
                <a:off x="2361399" y="2724948"/>
                <a:ext cx="53976" cy="68914"/>
              </a:xfrm>
              <a:custGeom>
                <a:avLst/>
                <a:gdLst>
                  <a:gd name="connsiteX0" fmla="*/ 84539 w 253424"/>
                  <a:gd name="connsiteY0" fmla="*/ 285364 h 285364"/>
                  <a:gd name="connsiteX1" fmla="*/ 5164 w 253424"/>
                  <a:gd name="connsiteY1" fmla="*/ 161539 h 285364"/>
                  <a:gd name="connsiteX2" fmla="*/ 214714 w 253424"/>
                  <a:gd name="connsiteY2" fmla="*/ 18664 h 285364"/>
                  <a:gd name="connsiteX3" fmla="*/ 252814 w 253424"/>
                  <a:gd name="connsiteY3" fmla="*/ 5964 h 285364"/>
                </a:gdLst>
                <a:ahLst/>
                <a:cxnLst>
                  <a:cxn ang="0">
                    <a:pos x="connsiteX0" y="connsiteY0"/>
                  </a:cxn>
                  <a:cxn ang="0">
                    <a:pos x="connsiteX1" y="connsiteY1"/>
                  </a:cxn>
                  <a:cxn ang="0">
                    <a:pos x="connsiteX2" y="connsiteY2"/>
                  </a:cxn>
                  <a:cxn ang="0">
                    <a:pos x="connsiteX3" y="connsiteY3"/>
                  </a:cxn>
                </a:cxnLst>
                <a:rect l="l" t="t" r="r" b="b"/>
                <a:pathLst>
                  <a:path w="253424" h="285364">
                    <a:moveTo>
                      <a:pt x="84539" y="285364"/>
                    </a:moveTo>
                    <a:cubicBezTo>
                      <a:pt x="34003" y="245676"/>
                      <a:pt x="-16532" y="205989"/>
                      <a:pt x="5164" y="161539"/>
                    </a:cubicBezTo>
                    <a:cubicBezTo>
                      <a:pt x="26860" y="117089"/>
                      <a:pt x="173439" y="44593"/>
                      <a:pt x="214714" y="18664"/>
                    </a:cubicBezTo>
                    <a:cubicBezTo>
                      <a:pt x="255989" y="-7265"/>
                      <a:pt x="254401" y="-651"/>
                      <a:pt x="252814" y="5964"/>
                    </a:cubicBezTo>
                  </a:path>
                </a:pathLst>
              </a:custGeom>
              <a:noFill/>
              <a:ln w="127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sz="8223"/>
              </a:p>
            </p:txBody>
          </p:sp>
        </p:grpSp>
        <p:grpSp>
          <p:nvGrpSpPr>
            <p:cNvPr id="1031" name="Groupe 63">
              <a:extLst>
                <a:ext uri="{FF2B5EF4-FFF2-40B4-BE49-F238E27FC236}">
                  <a16:creationId xmlns:a16="http://schemas.microsoft.com/office/drawing/2014/main" id="{DAD6841F-9E21-F0CC-2FB8-CBF91A3EE94F}"/>
                </a:ext>
              </a:extLst>
            </p:cNvPr>
            <p:cNvGrpSpPr>
              <a:grpSpLocks/>
            </p:cNvGrpSpPr>
            <p:nvPr userDrawn="1"/>
          </p:nvGrpSpPr>
          <p:grpSpPr bwMode="auto">
            <a:xfrm>
              <a:off x="3347593" y="40178452"/>
              <a:ext cx="1861072" cy="1874520"/>
              <a:chOff x="3722232" y="1353365"/>
              <a:chExt cx="1861072" cy="1874520"/>
            </a:xfrm>
          </p:grpSpPr>
          <p:sp>
            <p:nvSpPr>
              <p:cNvPr id="65" name="Larme 64">
                <a:extLst>
                  <a:ext uri="{FF2B5EF4-FFF2-40B4-BE49-F238E27FC236}">
                    <a16:creationId xmlns:a16="http://schemas.microsoft.com/office/drawing/2014/main" id="{4F807211-41C3-4B04-B57C-F9CA644BED5A}"/>
                  </a:ext>
                </a:extLst>
              </p:cNvPr>
              <p:cNvSpPr/>
              <p:nvPr/>
            </p:nvSpPr>
            <p:spPr>
              <a:xfrm rot="10800000">
                <a:off x="3722195" y="1353063"/>
                <a:ext cx="1860571" cy="1875120"/>
              </a:xfrm>
              <a:prstGeom prst="teardrop">
                <a:avLst/>
              </a:prstGeom>
              <a:noFill/>
              <a:ln w="889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sz="8223"/>
              </a:p>
            </p:txBody>
          </p:sp>
          <p:pic>
            <p:nvPicPr>
              <p:cNvPr id="1051" name="Image 65">
                <a:extLst>
                  <a:ext uri="{FF2B5EF4-FFF2-40B4-BE49-F238E27FC236}">
                    <a16:creationId xmlns:a16="http://schemas.microsoft.com/office/drawing/2014/main" id="{76BA9B1D-C26A-2458-6948-958B60D28BE5}"/>
                  </a:ext>
                </a:extLst>
              </p:cNvPr>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3981450" y="2451374"/>
                <a:ext cx="510478" cy="6056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52" name="Image 66">
                <a:extLst>
                  <a:ext uri="{FF2B5EF4-FFF2-40B4-BE49-F238E27FC236}">
                    <a16:creationId xmlns:a16="http://schemas.microsoft.com/office/drawing/2014/main" id="{2A77F35F-724B-2354-E386-DDF75BAC5A31}"/>
                  </a:ext>
                </a:extLst>
              </p:cNvPr>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a:off x="4161104" y="1626660"/>
                <a:ext cx="942148" cy="5234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53" name="Image 67">
                <a:extLst>
                  <a:ext uri="{FF2B5EF4-FFF2-40B4-BE49-F238E27FC236}">
                    <a16:creationId xmlns:a16="http://schemas.microsoft.com/office/drawing/2014/main" id="{28DE76EB-4DAE-15F1-E38C-4B28D6C4D7AA}"/>
                  </a:ext>
                </a:extLst>
              </p:cNvPr>
              <p:cNvPicPr>
                <a:picLocks noChangeAspect="1"/>
              </p:cNvPicPr>
              <p:nvPr/>
            </p:nvPicPr>
            <p:blipFill>
              <a:blip r:embed="rId8">
                <a:extLst>
                  <a:ext uri="{28A0092B-C50C-407E-A947-70E740481C1C}">
                    <a14:useLocalDpi xmlns:a14="http://schemas.microsoft.com/office/drawing/2010/main" val="0"/>
                  </a:ext>
                </a:extLst>
              </a:blip>
              <a:srcRect/>
              <a:stretch>
                <a:fillRect/>
              </a:stretch>
            </p:blipFill>
            <p:spPr bwMode="auto">
              <a:xfrm>
                <a:off x="4526538" y="2546773"/>
                <a:ext cx="521712" cy="5002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9" name="Forme libre 68">
                <a:extLst>
                  <a:ext uri="{FF2B5EF4-FFF2-40B4-BE49-F238E27FC236}">
                    <a16:creationId xmlns:a16="http://schemas.microsoft.com/office/drawing/2014/main" id="{B555FDF4-D4E8-4E62-A72F-FFD5A4DBFB81}"/>
                  </a:ext>
                </a:extLst>
              </p:cNvPr>
              <p:cNvSpPr/>
              <p:nvPr/>
            </p:nvSpPr>
            <p:spPr>
              <a:xfrm>
                <a:off x="4057161" y="2232926"/>
                <a:ext cx="1200164" cy="185909"/>
              </a:xfrm>
              <a:custGeom>
                <a:avLst/>
                <a:gdLst>
                  <a:gd name="connsiteX0" fmla="*/ 0 w 1189893"/>
                  <a:gd name="connsiteY0" fmla="*/ 246184 h 463061"/>
                  <a:gd name="connsiteX1" fmla="*/ 0 w 1189893"/>
                  <a:gd name="connsiteY1" fmla="*/ 246184 h 463061"/>
                  <a:gd name="connsiteX2" fmla="*/ 52754 w 1189893"/>
                  <a:gd name="connsiteY2" fmla="*/ 82061 h 463061"/>
                  <a:gd name="connsiteX3" fmla="*/ 70339 w 1189893"/>
                  <a:gd name="connsiteY3" fmla="*/ 211015 h 463061"/>
                  <a:gd name="connsiteX4" fmla="*/ 99646 w 1189893"/>
                  <a:gd name="connsiteY4" fmla="*/ 152400 h 463061"/>
                  <a:gd name="connsiteX5" fmla="*/ 164123 w 1189893"/>
                  <a:gd name="connsiteY5" fmla="*/ 422031 h 463061"/>
                  <a:gd name="connsiteX6" fmla="*/ 216877 w 1189893"/>
                  <a:gd name="connsiteY6" fmla="*/ 246184 h 463061"/>
                  <a:gd name="connsiteX7" fmla="*/ 257908 w 1189893"/>
                  <a:gd name="connsiteY7" fmla="*/ 398584 h 463061"/>
                  <a:gd name="connsiteX8" fmla="*/ 293077 w 1189893"/>
                  <a:gd name="connsiteY8" fmla="*/ 76200 h 463061"/>
                  <a:gd name="connsiteX9" fmla="*/ 334108 w 1189893"/>
                  <a:gd name="connsiteY9" fmla="*/ 310661 h 463061"/>
                  <a:gd name="connsiteX10" fmla="*/ 427893 w 1189893"/>
                  <a:gd name="connsiteY10" fmla="*/ 52754 h 463061"/>
                  <a:gd name="connsiteX11" fmla="*/ 486508 w 1189893"/>
                  <a:gd name="connsiteY11" fmla="*/ 287215 h 463061"/>
                  <a:gd name="connsiteX12" fmla="*/ 504093 w 1189893"/>
                  <a:gd name="connsiteY12" fmla="*/ 82061 h 463061"/>
                  <a:gd name="connsiteX13" fmla="*/ 568569 w 1189893"/>
                  <a:gd name="connsiteY13" fmla="*/ 463061 h 463061"/>
                  <a:gd name="connsiteX14" fmla="*/ 597877 w 1189893"/>
                  <a:gd name="connsiteY14" fmla="*/ 334108 h 463061"/>
                  <a:gd name="connsiteX15" fmla="*/ 674077 w 1189893"/>
                  <a:gd name="connsiteY15" fmla="*/ 422031 h 463061"/>
                  <a:gd name="connsiteX16" fmla="*/ 674077 w 1189893"/>
                  <a:gd name="connsiteY16" fmla="*/ 140677 h 463061"/>
                  <a:gd name="connsiteX17" fmla="*/ 726831 w 1189893"/>
                  <a:gd name="connsiteY17" fmla="*/ 199292 h 463061"/>
                  <a:gd name="connsiteX18" fmla="*/ 767862 w 1189893"/>
                  <a:gd name="connsiteY18" fmla="*/ 93784 h 463061"/>
                  <a:gd name="connsiteX19" fmla="*/ 785446 w 1189893"/>
                  <a:gd name="connsiteY19" fmla="*/ 240323 h 463061"/>
                  <a:gd name="connsiteX20" fmla="*/ 832339 w 1189893"/>
                  <a:gd name="connsiteY20" fmla="*/ 169984 h 463061"/>
                  <a:gd name="connsiteX21" fmla="*/ 890954 w 1189893"/>
                  <a:gd name="connsiteY21" fmla="*/ 404446 h 463061"/>
                  <a:gd name="connsiteX22" fmla="*/ 914400 w 1189893"/>
                  <a:gd name="connsiteY22" fmla="*/ 82061 h 463061"/>
                  <a:gd name="connsiteX23" fmla="*/ 984739 w 1189893"/>
                  <a:gd name="connsiteY23" fmla="*/ 263769 h 463061"/>
                  <a:gd name="connsiteX24" fmla="*/ 1019908 w 1189893"/>
                  <a:gd name="connsiteY24" fmla="*/ 52754 h 463061"/>
                  <a:gd name="connsiteX25" fmla="*/ 1090246 w 1189893"/>
                  <a:gd name="connsiteY25" fmla="*/ 334108 h 463061"/>
                  <a:gd name="connsiteX26" fmla="*/ 1148862 w 1189893"/>
                  <a:gd name="connsiteY26" fmla="*/ 0 h 463061"/>
                  <a:gd name="connsiteX27" fmla="*/ 1166446 w 1189893"/>
                  <a:gd name="connsiteY27" fmla="*/ 134815 h 463061"/>
                  <a:gd name="connsiteX28" fmla="*/ 1189893 w 1189893"/>
                  <a:gd name="connsiteY28" fmla="*/ 64477 h 4630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189893" h="463061">
                    <a:moveTo>
                      <a:pt x="0" y="246184"/>
                    </a:moveTo>
                    <a:lnTo>
                      <a:pt x="0" y="246184"/>
                    </a:lnTo>
                    <a:lnTo>
                      <a:pt x="52754" y="82061"/>
                    </a:lnTo>
                    <a:lnTo>
                      <a:pt x="70339" y="211015"/>
                    </a:lnTo>
                    <a:lnTo>
                      <a:pt x="99646" y="152400"/>
                    </a:lnTo>
                    <a:lnTo>
                      <a:pt x="164123" y="422031"/>
                    </a:lnTo>
                    <a:lnTo>
                      <a:pt x="216877" y="246184"/>
                    </a:lnTo>
                    <a:lnTo>
                      <a:pt x="257908" y="398584"/>
                    </a:lnTo>
                    <a:lnTo>
                      <a:pt x="293077" y="76200"/>
                    </a:lnTo>
                    <a:lnTo>
                      <a:pt x="334108" y="310661"/>
                    </a:lnTo>
                    <a:lnTo>
                      <a:pt x="427893" y="52754"/>
                    </a:lnTo>
                    <a:lnTo>
                      <a:pt x="486508" y="287215"/>
                    </a:lnTo>
                    <a:lnTo>
                      <a:pt x="504093" y="82061"/>
                    </a:lnTo>
                    <a:lnTo>
                      <a:pt x="568569" y="463061"/>
                    </a:lnTo>
                    <a:lnTo>
                      <a:pt x="597877" y="334108"/>
                    </a:lnTo>
                    <a:lnTo>
                      <a:pt x="674077" y="422031"/>
                    </a:lnTo>
                    <a:lnTo>
                      <a:pt x="674077" y="140677"/>
                    </a:lnTo>
                    <a:lnTo>
                      <a:pt x="726831" y="199292"/>
                    </a:lnTo>
                    <a:lnTo>
                      <a:pt x="767862" y="93784"/>
                    </a:lnTo>
                    <a:lnTo>
                      <a:pt x="785446" y="240323"/>
                    </a:lnTo>
                    <a:lnTo>
                      <a:pt x="832339" y="169984"/>
                    </a:lnTo>
                    <a:lnTo>
                      <a:pt x="890954" y="404446"/>
                    </a:lnTo>
                    <a:lnTo>
                      <a:pt x="914400" y="82061"/>
                    </a:lnTo>
                    <a:lnTo>
                      <a:pt x="984739" y="263769"/>
                    </a:lnTo>
                    <a:lnTo>
                      <a:pt x="1019908" y="52754"/>
                    </a:lnTo>
                    <a:lnTo>
                      <a:pt x="1090246" y="334108"/>
                    </a:lnTo>
                    <a:lnTo>
                      <a:pt x="1148862" y="0"/>
                    </a:lnTo>
                    <a:lnTo>
                      <a:pt x="1166446" y="134815"/>
                    </a:lnTo>
                    <a:lnTo>
                      <a:pt x="1189893" y="64477"/>
                    </a:lnTo>
                  </a:path>
                </a:pathLst>
              </a:custGeom>
              <a:noFill/>
              <a:ln w="15875">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sz="8223"/>
              </a:p>
            </p:txBody>
          </p:sp>
        </p:grpSp>
        <p:grpSp>
          <p:nvGrpSpPr>
            <p:cNvPr id="1032" name="Groupe 69">
              <a:extLst>
                <a:ext uri="{FF2B5EF4-FFF2-40B4-BE49-F238E27FC236}">
                  <a16:creationId xmlns:a16="http://schemas.microsoft.com/office/drawing/2014/main" id="{E7453156-1D2F-868C-64C1-24F2A9A81838}"/>
                </a:ext>
              </a:extLst>
            </p:cNvPr>
            <p:cNvGrpSpPr>
              <a:grpSpLocks/>
            </p:cNvGrpSpPr>
            <p:nvPr userDrawn="1"/>
          </p:nvGrpSpPr>
          <p:grpSpPr bwMode="auto">
            <a:xfrm>
              <a:off x="5579841" y="40178452"/>
              <a:ext cx="1861072" cy="1874520"/>
              <a:chOff x="1560505" y="3523251"/>
              <a:chExt cx="1861072" cy="1874520"/>
            </a:xfrm>
          </p:grpSpPr>
          <p:sp>
            <p:nvSpPr>
              <p:cNvPr id="71" name="Larme 70">
                <a:extLst>
                  <a:ext uri="{FF2B5EF4-FFF2-40B4-BE49-F238E27FC236}">
                    <a16:creationId xmlns:a16="http://schemas.microsoft.com/office/drawing/2014/main" id="{28C06B32-7788-41F3-A3ED-1B2F90AAF349}"/>
                  </a:ext>
                </a:extLst>
              </p:cNvPr>
              <p:cNvSpPr/>
              <p:nvPr/>
            </p:nvSpPr>
            <p:spPr>
              <a:xfrm>
                <a:off x="1560270" y="3522949"/>
                <a:ext cx="1860571" cy="1875120"/>
              </a:xfrm>
              <a:prstGeom prst="teardrop">
                <a:avLst/>
              </a:prstGeom>
              <a:noFill/>
              <a:ln w="889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sz="8223"/>
              </a:p>
            </p:txBody>
          </p:sp>
          <p:pic>
            <p:nvPicPr>
              <p:cNvPr id="1049" name="Image 71">
                <a:extLst>
                  <a:ext uri="{FF2B5EF4-FFF2-40B4-BE49-F238E27FC236}">
                    <a16:creationId xmlns:a16="http://schemas.microsoft.com/office/drawing/2014/main" id="{4E6009AF-E6DE-2664-18D3-281018733F32}"/>
                  </a:ext>
                </a:extLst>
              </p:cNvPr>
              <p:cNvPicPr>
                <a:picLocks noChangeAspect="1"/>
              </p:cNvPicPr>
              <p:nvPr/>
            </p:nvPicPr>
            <p:blipFill>
              <a:blip r:embed="rId9">
                <a:extLst>
                  <a:ext uri="{28A0092B-C50C-407E-A947-70E740481C1C}">
                    <a14:useLocalDpi xmlns:a14="http://schemas.microsoft.com/office/drawing/2010/main" val="0"/>
                  </a:ext>
                </a:extLst>
              </a:blip>
              <a:srcRect/>
              <a:stretch>
                <a:fillRect/>
              </a:stretch>
            </p:blipFill>
            <p:spPr bwMode="auto">
              <a:xfrm>
                <a:off x="2038000" y="3889585"/>
                <a:ext cx="1093417" cy="9448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1033" name="Groupe 72">
              <a:extLst>
                <a:ext uri="{FF2B5EF4-FFF2-40B4-BE49-F238E27FC236}">
                  <a16:creationId xmlns:a16="http://schemas.microsoft.com/office/drawing/2014/main" id="{776C9747-FFCA-F481-3422-3C2F5AE5B3EF}"/>
                </a:ext>
              </a:extLst>
            </p:cNvPr>
            <p:cNvGrpSpPr>
              <a:grpSpLocks/>
            </p:cNvGrpSpPr>
            <p:nvPr userDrawn="1"/>
          </p:nvGrpSpPr>
          <p:grpSpPr bwMode="auto">
            <a:xfrm>
              <a:off x="7884097" y="40178452"/>
              <a:ext cx="1861072" cy="1874520"/>
              <a:chOff x="3722232" y="3523251"/>
              <a:chExt cx="1861072" cy="1874520"/>
            </a:xfrm>
          </p:grpSpPr>
          <p:sp>
            <p:nvSpPr>
              <p:cNvPr id="74" name="Larme 73">
                <a:extLst>
                  <a:ext uri="{FF2B5EF4-FFF2-40B4-BE49-F238E27FC236}">
                    <a16:creationId xmlns:a16="http://schemas.microsoft.com/office/drawing/2014/main" id="{FEB992F5-EB91-4210-BE4F-B2A18EB56409}"/>
                  </a:ext>
                </a:extLst>
              </p:cNvPr>
              <p:cNvSpPr/>
              <p:nvPr/>
            </p:nvSpPr>
            <p:spPr>
              <a:xfrm flipH="1">
                <a:off x="3722816" y="3522949"/>
                <a:ext cx="1860571" cy="1875120"/>
              </a:xfrm>
              <a:prstGeom prst="teardrop">
                <a:avLst/>
              </a:prstGeom>
              <a:noFill/>
              <a:ln w="8890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sz="8223"/>
              </a:p>
            </p:txBody>
          </p:sp>
          <p:sp>
            <p:nvSpPr>
              <p:cNvPr id="75" name="Forme libre 74">
                <a:extLst>
                  <a:ext uri="{FF2B5EF4-FFF2-40B4-BE49-F238E27FC236}">
                    <a16:creationId xmlns:a16="http://schemas.microsoft.com/office/drawing/2014/main" id="{9527943A-C413-47A7-8B2C-248B35EFE0B4}"/>
                  </a:ext>
                </a:extLst>
              </p:cNvPr>
              <p:cNvSpPr/>
              <p:nvPr/>
            </p:nvSpPr>
            <p:spPr>
              <a:xfrm>
                <a:off x="4057782" y="4497370"/>
                <a:ext cx="1190638" cy="463170"/>
              </a:xfrm>
              <a:custGeom>
                <a:avLst/>
                <a:gdLst>
                  <a:gd name="connsiteX0" fmla="*/ 0 w 1189893"/>
                  <a:gd name="connsiteY0" fmla="*/ 246184 h 463061"/>
                  <a:gd name="connsiteX1" fmla="*/ 0 w 1189893"/>
                  <a:gd name="connsiteY1" fmla="*/ 246184 h 463061"/>
                  <a:gd name="connsiteX2" fmla="*/ 52754 w 1189893"/>
                  <a:gd name="connsiteY2" fmla="*/ 82061 h 463061"/>
                  <a:gd name="connsiteX3" fmla="*/ 70339 w 1189893"/>
                  <a:gd name="connsiteY3" fmla="*/ 211015 h 463061"/>
                  <a:gd name="connsiteX4" fmla="*/ 99646 w 1189893"/>
                  <a:gd name="connsiteY4" fmla="*/ 152400 h 463061"/>
                  <a:gd name="connsiteX5" fmla="*/ 164123 w 1189893"/>
                  <a:gd name="connsiteY5" fmla="*/ 422031 h 463061"/>
                  <a:gd name="connsiteX6" fmla="*/ 216877 w 1189893"/>
                  <a:gd name="connsiteY6" fmla="*/ 246184 h 463061"/>
                  <a:gd name="connsiteX7" fmla="*/ 257908 w 1189893"/>
                  <a:gd name="connsiteY7" fmla="*/ 398584 h 463061"/>
                  <a:gd name="connsiteX8" fmla="*/ 293077 w 1189893"/>
                  <a:gd name="connsiteY8" fmla="*/ 76200 h 463061"/>
                  <a:gd name="connsiteX9" fmla="*/ 334108 w 1189893"/>
                  <a:gd name="connsiteY9" fmla="*/ 310661 h 463061"/>
                  <a:gd name="connsiteX10" fmla="*/ 427893 w 1189893"/>
                  <a:gd name="connsiteY10" fmla="*/ 52754 h 463061"/>
                  <a:gd name="connsiteX11" fmla="*/ 486508 w 1189893"/>
                  <a:gd name="connsiteY11" fmla="*/ 287215 h 463061"/>
                  <a:gd name="connsiteX12" fmla="*/ 504093 w 1189893"/>
                  <a:gd name="connsiteY12" fmla="*/ 82061 h 463061"/>
                  <a:gd name="connsiteX13" fmla="*/ 568569 w 1189893"/>
                  <a:gd name="connsiteY13" fmla="*/ 463061 h 463061"/>
                  <a:gd name="connsiteX14" fmla="*/ 597877 w 1189893"/>
                  <a:gd name="connsiteY14" fmla="*/ 334108 h 463061"/>
                  <a:gd name="connsiteX15" fmla="*/ 674077 w 1189893"/>
                  <a:gd name="connsiteY15" fmla="*/ 422031 h 463061"/>
                  <a:gd name="connsiteX16" fmla="*/ 674077 w 1189893"/>
                  <a:gd name="connsiteY16" fmla="*/ 140677 h 463061"/>
                  <a:gd name="connsiteX17" fmla="*/ 726831 w 1189893"/>
                  <a:gd name="connsiteY17" fmla="*/ 199292 h 463061"/>
                  <a:gd name="connsiteX18" fmla="*/ 767862 w 1189893"/>
                  <a:gd name="connsiteY18" fmla="*/ 93784 h 463061"/>
                  <a:gd name="connsiteX19" fmla="*/ 785446 w 1189893"/>
                  <a:gd name="connsiteY19" fmla="*/ 240323 h 463061"/>
                  <a:gd name="connsiteX20" fmla="*/ 832339 w 1189893"/>
                  <a:gd name="connsiteY20" fmla="*/ 169984 h 463061"/>
                  <a:gd name="connsiteX21" fmla="*/ 890954 w 1189893"/>
                  <a:gd name="connsiteY21" fmla="*/ 404446 h 463061"/>
                  <a:gd name="connsiteX22" fmla="*/ 914400 w 1189893"/>
                  <a:gd name="connsiteY22" fmla="*/ 82061 h 463061"/>
                  <a:gd name="connsiteX23" fmla="*/ 984739 w 1189893"/>
                  <a:gd name="connsiteY23" fmla="*/ 263769 h 463061"/>
                  <a:gd name="connsiteX24" fmla="*/ 1019908 w 1189893"/>
                  <a:gd name="connsiteY24" fmla="*/ 52754 h 463061"/>
                  <a:gd name="connsiteX25" fmla="*/ 1090246 w 1189893"/>
                  <a:gd name="connsiteY25" fmla="*/ 334108 h 463061"/>
                  <a:gd name="connsiteX26" fmla="*/ 1148862 w 1189893"/>
                  <a:gd name="connsiteY26" fmla="*/ 0 h 463061"/>
                  <a:gd name="connsiteX27" fmla="*/ 1166446 w 1189893"/>
                  <a:gd name="connsiteY27" fmla="*/ 134815 h 463061"/>
                  <a:gd name="connsiteX28" fmla="*/ 1189893 w 1189893"/>
                  <a:gd name="connsiteY28" fmla="*/ 64477 h 4630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189893" h="463061">
                    <a:moveTo>
                      <a:pt x="0" y="246184"/>
                    </a:moveTo>
                    <a:lnTo>
                      <a:pt x="0" y="246184"/>
                    </a:lnTo>
                    <a:lnTo>
                      <a:pt x="52754" y="82061"/>
                    </a:lnTo>
                    <a:lnTo>
                      <a:pt x="70339" y="211015"/>
                    </a:lnTo>
                    <a:lnTo>
                      <a:pt x="99646" y="152400"/>
                    </a:lnTo>
                    <a:lnTo>
                      <a:pt x="164123" y="422031"/>
                    </a:lnTo>
                    <a:lnTo>
                      <a:pt x="216877" y="246184"/>
                    </a:lnTo>
                    <a:lnTo>
                      <a:pt x="257908" y="398584"/>
                    </a:lnTo>
                    <a:lnTo>
                      <a:pt x="293077" y="76200"/>
                    </a:lnTo>
                    <a:lnTo>
                      <a:pt x="334108" y="310661"/>
                    </a:lnTo>
                    <a:lnTo>
                      <a:pt x="427893" y="52754"/>
                    </a:lnTo>
                    <a:lnTo>
                      <a:pt x="486508" y="287215"/>
                    </a:lnTo>
                    <a:lnTo>
                      <a:pt x="504093" y="82061"/>
                    </a:lnTo>
                    <a:lnTo>
                      <a:pt x="568569" y="463061"/>
                    </a:lnTo>
                    <a:lnTo>
                      <a:pt x="597877" y="334108"/>
                    </a:lnTo>
                    <a:lnTo>
                      <a:pt x="674077" y="422031"/>
                    </a:lnTo>
                    <a:lnTo>
                      <a:pt x="674077" y="140677"/>
                    </a:lnTo>
                    <a:lnTo>
                      <a:pt x="726831" y="199292"/>
                    </a:lnTo>
                    <a:lnTo>
                      <a:pt x="767862" y="93784"/>
                    </a:lnTo>
                    <a:lnTo>
                      <a:pt x="785446" y="240323"/>
                    </a:lnTo>
                    <a:lnTo>
                      <a:pt x="832339" y="169984"/>
                    </a:lnTo>
                    <a:lnTo>
                      <a:pt x="890954" y="404446"/>
                    </a:lnTo>
                    <a:lnTo>
                      <a:pt x="914400" y="82061"/>
                    </a:lnTo>
                    <a:lnTo>
                      <a:pt x="984739" y="263769"/>
                    </a:lnTo>
                    <a:lnTo>
                      <a:pt x="1019908" y="52754"/>
                    </a:lnTo>
                    <a:lnTo>
                      <a:pt x="1090246" y="334108"/>
                    </a:lnTo>
                    <a:lnTo>
                      <a:pt x="1148862" y="0"/>
                    </a:lnTo>
                    <a:lnTo>
                      <a:pt x="1166446" y="134815"/>
                    </a:lnTo>
                    <a:lnTo>
                      <a:pt x="1189893" y="64477"/>
                    </a:lnTo>
                  </a:path>
                </a:pathLst>
              </a:custGeom>
              <a:noFill/>
              <a:ln w="28575">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sz="8223"/>
              </a:p>
            </p:txBody>
          </p:sp>
          <p:grpSp>
            <p:nvGrpSpPr>
              <p:cNvPr id="1039" name="Groupe 75">
                <a:extLst>
                  <a:ext uri="{FF2B5EF4-FFF2-40B4-BE49-F238E27FC236}">
                    <a16:creationId xmlns:a16="http://schemas.microsoft.com/office/drawing/2014/main" id="{BCE8B497-5E56-AC2E-CB1B-2132DC40804C}"/>
                  </a:ext>
                </a:extLst>
              </p:cNvPr>
              <p:cNvGrpSpPr>
                <a:grpSpLocks/>
              </p:cNvGrpSpPr>
              <p:nvPr/>
            </p:nvGrpSpPr>
            <p:grpSpPr bwMode="auto">
              <a:xfrm>
                <a:off x="4057821" y="3782172"/>
                <a:ext cx="822173" cy="579847"/>
                <a:chOff x="7272958" y="3589892"/>
                <a:chExt cx="822173" cy="579847"/>
              </a:xfrm>
            </p:grpSpPr>
            <p:sp>
              <p:nvSpPr>
                <p:cNvPr id="77" name="Ellipse 76">
                  <a:extLst>
                    <a:ext uri="{FF2B5EF4-FFF2-40B4-BE49-F238E27FC236}">
                      <a16:creationId xmlns:a16="http://schemas.microsoft.com/office/drawing/2014/main" id="{EB1BA528-2484-40B0-83C5-3623FBADA26D}"/>
                    </a:ext>
                  </a:extLst>
                </p:cNvPr>
                <p:cNvSpPr/>
                <p:nvPr/>
              </p:nvSpPr>
              <p:spPr>
                <a:xfrm rot="593634">
                  <a:off x="7496759" y="3590301"/>
                  <a:ext cx="165102" cy="153856"/>
                </a:xfrm>
                <a:prstGeom prst="ellipse">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sz="8223"/>
                </a:p>
              </p:txBody>
            </p:sp>
            <p:sp>
              <p:nvSpPr>
                <p:cNvPr id="78" name="Ellipse 77">
                  <a:extLst>
                    <a:ext uri="{FF2B5EF4-FFF2-40B4-BE49-F238E27FC236}">
                      <a16:creationId xmlns:a16="http://schemas.microsoft.com/office/drawing/2014/main" id="{30607FE3-2A76-4B46-AB5E-861157BF4A75}"/>
                    </a:ext>
                  </a:extLst>
                </p:cNvPr>
                <p:cNvSpPr/>
                <p:nvPr/>
              </p:nvSpPr>
              <p:spPr>
                <a:xfrm rot="1191664">
                  <a:off x="7930151" y="3627162"/>
                  <a:ext cx="165102" cy="155459"/>
                </a:xfrm>
                <a:prstGeom prst="ellipse">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sz="8223"/>
                </a:p>
              </p:txBody>
            </p:sp>
            <p:sp>
              <p:nvSpPr>
                <p:cNvPr id="79" name="Ellipse 78">
                  <a:extLst>
                    <a:ext uri="{FF2B5EF4-FFF2-40B4-BE49-F238E27FC236}">
                      <a16:creationId xmlns:a16="http://schemas.microsoft.com/office/drawing/2014/main" id="{D7334A8D-1E9B-4D29-9DCF-46E849BE30BB}"/>
                    </a:ext>
                  </a:extLst>
                </p:cNvPr>
                <p:cNvSpPr/>
                <p:nvPr/>
              </p:nvSpPr>
              <p:spPr>
                <a:xfrm rot="4101304">
                  <a:off x="7712676" y="4008537"/>
                  <a:ext cx="165074" cy="155577"/>
                </a:xfrm>
                <a:prstGeom prst="ellipse">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sz="8223"/>
                </a:p>
              </p:txBody>
            </p:sp>
            <p:cxnSp>
              <p:nvCxnSpPr>
                <p:cNvPr id="80" name="Connecteur droit avec flèche 79">
                  <a:extLst>
                    <a:ext uri="{FF2B5EF4-FFF2-40B4-BE49-F238E27FC236}">
                      <a16:creationId xmlns:a16="http://schemas.microsoft.com/office/drawing/2014/main" id="{634B6F4B-8DC0-4822-BDB6-22C44FABD4DB}"/>
                    </a:ext>
                  </a:extLst>
                </p:cNvPr>
                <p:cNvCxnSpPr>
                  <a:stCxn id="77" idx="5"/>
                  <a:endCxn id="79" idx="2"/>
                </p:cNvCxnSpPr>
                <p:nvPr/>
              </p:nvCxnSpPr>
              <p:spPr>
                <a:xfrm rot="1416729">
                  <a:off x="7577722" y="3771402"/>
                  <a:ext cx="236541" cy="203539"/>
                </a:xfrm>
                <a:prstGeom prst="straightConnector1">
                  <a:avLst/>
                </a:prstGeom>
                <a:ln w="12700">
                  <a:solidFill>
                    <a:srgbClr val="00B0F0"/>
                  </a:solidFill>
                  <a:tailEnd type="triangle"/>
                </a:ln>
              </p:spPr>
              <p:style>
                <a:lnRef idx="1">
                  <a:schemeClr val="accent1"/>
                </a:lnRef>
                <a:fillRef idx="0">
                  <a:schemeClr val="accent1"/>
                </a:fillRef>
                <a:effectRef idx="0">
                  <a:schemeClr val="accent1"/>
                </a:effectRef>
                <a:fontRef idx="minor">
                  <a:schemeClr val="tx1"/>
                </a:fontRef>
              </p:style>
            </p:cxnSp>
            <p:cxnSp>
              <p:nvCxnSpPr>
                <p:cNvPr id="81" name="Connecteur droit avec flèche 80">
                  <a:extLst>
                    <a:ext uri="{FF2B5EF4-FFF2-40B4-BE49-F238E27FC236}">
                      <a16:creationId xmlns:a16="http://schemas.microsoft.com/office/drawing/2014/main" id="{079B3780-5DD7-4A4C-8C18-A6AAA5C2D882}"/>
                    </a:ext>
                  </a:extLst>
                </p:cNvPr>
                <p:cNvCxnSpPr>
                  <a:cxnSpLocks/>
                  <a:stCxn id="78" idx="4"/>
                  <a:endCxn id="79" idx="1"/>
                </p:cNvCxnSpPr>
                <p:nvPr/>
              </p:nvCxnSpPr>
              <p:spPr>
                <a:xfrm rot="1416729" flipH="1">
                  <a:off x="7880939" y="3755375"/>
                  <a:ext cx="50801" cy="283672"/>
                </a:xfrm>
                <a:prstGeom prst="straightConnector1">
                  <a:avLst/>
                </a:prstGeom>
                <a:ln w="12700">
                  <a:solidFill>
                    <a:srgbClr val="00B0F0"/>
                  </a:solidFill>
                  <a:tailEnd type="triangle"/>
                </a:ln>
              </p:spPr>
              <p:style>
                <a:lnRef idx="1">
                  <a:schemeClr val="accent1"/>
                </a:lnRef>
                <a:fillRef idx="0">
                  <a:schemeClr val="accent1"/>
                </a:fillRef>
                <a:effectRef idx="0">
                  <a:schemeClr val="accent1"/>
                </a:effectRef>
                <a:fontRef idx="minor">
                  <a:schemeClr val="tx1"/>
                </a:fontRef>
              </p:style>
            </p:cxnSp>
            <p:sp>
              <p:nvSpPr>
                <p:cNvPr id="82" name="Ellipse 81">
                  <a:extLst>
                    <a:ext uri="{FF2B5EF4-FFF2-40B4-BE49-F238E27FC236}">
                      <a16:creationId xmlns:a16="http://schemas.microsoft.com/office/drawing/2014/main" id="{9A33C7F8-5A45-4C34-AB8C-5BF9E96B9F3E}"/>
                    </a:ext>
                  </a:extLst>
                </p:cNvPr>
                <p:cNvSpPr/>
                <p:nvPr/>
              </p:nvSpPr>
              <p:spPr>
                <a:xfrm rot="1177420">
                  <a:off x="7272919" y="3880383"/>
                  <a:ext cx="165102" cy="169883"/>
                </a:xfrm>
                <a:prstGeom prst="ellipse">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sz="8223"/>
                </a:p>
              </p:txBody>
            </p:sp>
            <p:cxnSp>
              <p:nvCxnSpPr>
                <p:cNvPr id="83" name="Connecteur droit avec flèche 82">
                  <a:extLst>
                    <a:ext uri="{FF2B5EF4-FFF2-40B4-BE49-F238E27FC236}">
                      <a16:creationId xmlns:a16="http://schemas.microsoft.com/office/drawing/2014/main" id="{1F18DE67-A2B6-4559-9A35-1BD72CC40E59}"/>
                    </a:ext>
                  </a:extLst>
                </p:cNvPr>
                <p:cNvCxnSpPr>
                  <a:cxnSpLocks/>
                  <a:stCxn id="82" idx="6"/>
                  <a:endCxn id="79" idx="3"/>
                </p:cNvCxnSpPr>
                <p:nvPr/>
              </p:nvCxnSpPr>
              <p:spPr>
                <a:xfrm rot="1416729" flipV="1">
                  <a:off x="7433259" y="3994173"/>
                  <a:ext cx="285753" cy="59298"/>
                </a:xfrm>
                <a:prstGeom prst="straightConnector1">
                  <a:avLst/>
                </a:prstGeom>
                <a:ln w="12700">
                  <a:solidFill>
                    <a:srgbClr val="00B0F0"/>
                  </a:solidFill>
                  <a:tailEnd type="triangle"/>
                </a:ln>
              </p:spPr>
              <p:style>
                <a:lnRef idx="1">
                  <a:schemeClr val="accent1"/>
                </a:lnRef>
                <a:fillRef idx="0">
                  <a:schemeClr val="accent1"/>
                </a:fillRef>
                <a:effectRef idx="0">
                  <a:schemeClr val="accent1"/>
                </a:effectRef>
                <a:fontRef idx="minor">
                  <a:schemeClr val="tx1"/>
                </a:fontRef>
              </p:style>
            </p:cxnSp>
            <p:cxnSp>
              <p:nvCxnSpPr>
                <p:cNvPr id="84" name="Connecteur droit avec flèche 83">
                  <a:extLst>
                    <a:ext uri="{FF2B5EF4-FFF2-40B4-BE49-F238E27FC236}">
                      <a16:creationId xmlns:a16="http://schemas.microsoft.com/office/drawing/2014/main" id="{1D9E4608-5777-46F1-B4FB-C9EAEF62D0DA}"/>
                    </a:ext>
                  </a:extLst>
                </p:cNvPr>
                <p:cNvCxnSpPr>
                  <a:cxnSpLocks/>
                  <a:stCxn id="82" idx="7"/>
                  <a:endCxn id="78" idx="3"/>
                </p:cNvCxnSpPr>
                <p:nvPr/>
              </p:nvCxnSpPr>
              <p:spPr>
                <a:xfrm rot="1416729" flipV="1">
                  <a:off x="7490409" y="3641586"/>
                  <a:ext cx="388941" cy="381434"/>
                </a:xfrm>
                <a:prstGeom prst="straightConnector1">
                  <a:avLst/>
                </a:prstGeom>
                <a:ln w="12700">
                  <a:solidFill>
                    <a:srgbClr val="00B0F0"/>
                  </a:solidFill>
                  <a:tailEnd type="triangle"/>
                </a:ln>
              </p:spPr>
              <p:style>
                <a:lnRef idx="1">
                  <a:schemeClr val="accent1"/>
                </a:lnRef>
                <a:fillRef idx="0">
                  <a:schemeClr val="accent1"/>
                </a:fillRef>
                <a:effectRef idx="0">
                  <a:schemeClr val="accent1"/>
                </a:effectRef>
                <a:fontRef idx="minor">
                  <a:schemeClr val="tx1"/>
                </a:fontRef>
              </p:style>
            </p:cxnSp>
          </p:grpSp>
        </p:grpSp>
        <p:pic>
          <p:nvPicPr>
            <p:cNvPr id="1034" name="Image 4">
              <a:extLst>
                <a:ext uri="{FF2B5EF4-FFF2-40B4-BE49-F238E27FC236}">
                  <a16:creationId xmlns:a16="http://schemas.microsoft.com/office/drawing/2014/main" id="{BA3DF1E1-96F1-6E1C-AAD7-AE61B0A46706}"/>
                </a:ext>
              </a:extLst>
            </p:cNvPr>
            <p:cNvPicPr>
              <a:picLocks noChangeAspect="1" noChangeArrowheads="1"/>
            </p:cNvPicPr>
            <p:nvPr userDrawn="1"/>
          </p:nvPicPr>
          <p:blipFill>
            <a:blip r:embed="rId10">
              <a:extLst>
                <a:ext uri="{28A0092B-C50C-407E-A947-70E740481C1C}">
                  <a14:useLocalDpi xmlns:a14="http://schemas.microsoft.com/office/drawing/2010/main" val="0"/>
                </a:ext>
              </a:extLst>
            </a:blip>
            <a:srcRect/>
            <a:stretch>
              <a:fillRect/>
            </a:stretch>
          </p:blipFill>
          <p:spPr bwMode="auto">
            <a:xfrm>
              <a:off x="19514888" y="40239416"/>
              <a:ext cx="2087563" cy="2087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5" name="Image 89">
              <a:extLst>
                <a:ext uri="{FF2B5EF4-FFF2-40B4-BE49-F238E27FC236}">
                  <a16:creationId xmlns:a16="http://schemas.microsoft.com/office/drawing/2014/main" id="{2F316158-4D23-9977-CF85-102710CAD826}"/>
                </a:ext>
              </a:extLst>
            </p:cNvPr>
            <p:cNvPicPr>
              <a:picLocks noChangeAspect="1"/>
            </p:cNvPicPr>
            <p:nvPr userDrawn="1"/>
          </p:nvPicPr>
          <p:blipFill>
            <a:blip r:embed="rId11">
              <a:extLst>
                <a:ext uri="{28A0092B-C50C-407E-A947-70E740481C1C}">
                  <a14:useLocalDpi xmlns:a14="http://schemas.microsoft.com/office/drawing/2010/main" val="0"/>
                </a:ext>
              </a:extLst>
            </a:blip>
            <a:srcRect/>
            <a:stretch>
              <a:fillRect/>
            </a:stretch>
          </p:blipFill>
          <p:spPr bwMode="auto">
            <a:xfrm>
              <a:off x="22175539" y="39988064"/>
              <a:ext cx="3747392" cy="25107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6" name="Image 90">
              <a:extLst>
                <a:ext uri="{FF2B5EF4-FFF2-40B4-BE49-F238E27FC236}">
                  <a16:creationId xmlns:a16="http://schemas.microsoft.com/office/drawing/2014/main" id="{3097F724-32D0-2260-A5C7-57316E4F4C0F}"/>
                </a:ext>
              </a:extLst>
            </p:cNvPr>
            <p:cNvPicPr>
              <a:picLocks noChangeAspect="1"/>
            </p:cNvPicPr>
            <p:nvPr userDrawn="1"/>
          </p:nvPicPr>
          <p:blipFill>
            <a:blip r:embed="rId12">
              <a:extLst>
                <a:ext uri="{28A0092B-C50C-407E-A947-70E740481C1C}">
                  <a14:useLocalDpi xmlns:a14="http://schemas.microsoft.com/office/drawing/2010/main" val="0"/>
                </a:ext>
              </a:extLst>
            </a:blip>
            <a:srcRect/>
            <a:stretch>
              <a:fillRect/>
            </a:stretch>
          </p:blipFill>
          <p:spPr bwMode="auto">
            <a:xfrm>
              <a:off x="26715019" y="40396788"/>
              <a:ext cx="2750376" cy="20627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cSld>
  <p:clrMap bg1="lt1" tx1="dk1" bg2="lt2" tx2="dk2" accent1="accent1" accent2="accent2" accent3="accent3" accent4="accent4" accent5="accent5" accent6="accent6" hlink="hlink" folHlink="folHlink"/>
  <p:sldLayoutIdLst>
    <p:sldLayoutId id="2147483649" r:id="rId1"/>
  </p:sldLayoutIdLst>
  <p:txStyles>
    <p:titleStyle>
      <a:lvl1pPr algn="ctr" defTabSz="4156075" rtl="0" eaLnBrk="0" fontAlgn="base" hangingPunct="0">
        <a:spcBef>
          <a:spcPct val="0"/>
        </a:spcBef>
        <a:spcAft>
          <a:spcPct val="0"/>
        </a:spcAft>
        <a:defRPr sz="20000" kern="1200">
          <a:solidFill>
            <a:schemeClr val="tx1"/>
          </a:solidFill>
          <a:latin typeface="+mj-lt"/>
          <a:ea typeface="+mj-ea"/>
          <a:cs typeface="+mj-cs"/>
        </a:defRPr>
      </a:lvl1pPr>
      <a:lvl2pPr algn="ctr" defTabSz="4156075" rtl="0" eaLnBrk="0" fontAlgn="base" hangingPunct="0">
        <a:spcBef>
          <a:spcPct val="0"/>
        </a:spcBef>
        <a:spcAft>
          <a:spcPct val="0"/>
        </a:spcAft>
        <a:defRPr sz="20000">
          <a:solidFill>
            <a:schemeClr val="tx1"/>
          </a:solidFill>
          <a:latin typeface="Calibri" pitchFamily="34" charset="0"/>
        </a:defRPr>
      </a:lvl2pPr>
      <a:lvl3pPr algn="ctr" defTabSz="4156075" rtl="0" eaLnBrk="0" fontAlgn="base" hangingPunct="0">
        <a:spcBef>
          <a:spcPct val="0"/>
        </a:spcBef>
        <a:spcAft>
          <a:spcPct val="0"/>
        </a:spcAft>
        <a:defRPr sz="20000">
          <a:solidFill>
            <a:schemeClr val="tx1"/>
          </a:solidFill>
          <a:latin typeface="Calibri" pitchFamily="34" charset="0"/>
        </a:defRPr>
      </a:lvl3pPr>
      <a:lvl4pPr algn="ctr" defTabSz="4156075" rtl="0" eaLnBrk="0" fontAlgn="base" hangingPunct="0">
        <a:spcBef>
          <a:spcPct val="0"/>
        </a:spcBef>
        <a:spcAft>
          <a:spcPct val="0"/>
        </a:spcAft>
        <a:defRPr sz="20000">
          <a:solidFill>
            <a:schemeClr val="tx1"/>
          </a:solidFill>
          <a:latin typeface="Calibri" pitchFamily="34" charset="0"/>
        </a:defRPr>
      </a:lvl4pPr>
      <a:lvl5pPr algn="ctr" defTabSz="4156075" rtl="0" eaLnBrk="0" fontAlgn="base" hangingPunct="0">
        <a:spcBef>
          <a:spcPct val="0"/>
        </a:spcBef>
        <a:spcAft>
          <a:spcPct val="0"/>
        </a:spcAft>
        <a:defRPr sz="20000">
          <a:solidFill>
            <a:schemeClr val="tx1"/>
          </a:solidFill>
          <a:latin typeface="Calibri" pitchFamily="34" charset="0"/>
        </a:defRPr>
      </a:lvl5pPr>
      <a:lvl6pPr marL="452971" algn="ctr" defTabSz="4156946" rtl="0" fontAlgn="base">
        <a:spcBef>
          <a:spcPct val="0"/>
        </a:spcBef>
        <a:spcAft>
          <a:spcPct val="0"/>
        </a:spcAft>
        <a:defRPr sz="20013">
          <a:solidFill>
            <a:schemeClr val="tx1"/>
          </a:solidFill>
          <a:latin typeface="Calibri" pitchFamily="34" charset="0"/>
        </a:defRPr>
      </a:lvl6pPr>
      <a:lvl7pPr marL="905941" algn="ctr" defTabSz="4156946" rtl="0" fontAlgn="base">
        <a:spcBef>
          <a:spcPct val="0"/>
        </a:spcBef>
        <a:spcAft>
          <a:spcPct val="0"/>
        </a:spcAft>
        <a:defRPr sz="20013">
          <a:solidFill>
            <a:schemeClr val="tx1"/>
          </a:solidFill>
          <a:latin typeface="Calibri" pitchFamily="34" charset="0"/>
        </a:defRPr>
      </a:lvl7pPr>
      <a:lvl8pPr marL="1358910" algn="ctr" defTabSz="4156946" rtl="0" fontAlgn="base">
        <a:spcBef>
          <a:spcPct val="0"/>
        </a:spcBef>
        <a:spcAft>
          <a:spcPct val="0"/>
        </a:spcAft>
        <a:defRPr sz="20013">
          <a:solidFill>
            <a:schemeClr val="tx1"/>
          </a:solidFill>
          <a:latin typeface="Calibri" pitchFamily="34" charset="0"/>
        </a:defRPr>
      </a:lvl8pPr>
      <a:lvl9pPr marL="1811881" algn="ctr" defTabSz="4156946" rtl="0" fontAlgn="base">
        <a:spcBef>
          <a:spcPct val="0"/>
        </a:spcBef>
        <a:spcAft>
          <a:spcPct val="0"/>
        </a:spcAft>
        <a:defRPr sz="20013">
          <a:solidFill>
            <a:schemeClr val="tx1"/>
          </a:solidFill>
          <a:latin typeface="Calibri" pitchFamily="34" charset="0"/>
        </a:defRPr>
      </a:lvl9pPr>
    </p:titleStyle>
    <p:bodyStyle>
      <a:lvl1pPr marL="1557338" indent="-1557338" algn="l" defTabSz="4156075" rtl="0" eaLnBrk="0" fontAlgn="base" hangingPunct="0">
        <a:spcBef>
          <a:spcPct val="20000"/>
        </a:spcBef>
        <a:spcAft>
          <a:spcPct val="0"/>
        </a:spcAft>
        <a:buFont typeface="Arial" panose="020B0604020202020204" pitchFamily="34" charset="0"/>
        <a:buChar char="•"/>
        <a:defRPr sz="14500" kern="1200">
          <a:solidFill>
            <a:schemeClr val="tx1"/>
          </a:solidFill>
          <a:latin typeface="+mn-lt"/>
          <a:ea typeface="+mn-ea"/>
          <a:cs typeface="+mn-cs"/>
        </a:defRPr>
      </a:lvl1pPr>
      <a:lvl2pPr marL="3378200" indent="-1298575" algn="l" defTabSz="4156075" rtl="0" eaLnBrk="0" fontAlgn="base" hangingPunct="0">
        <a:spcBef>
          <a:spcPct val="20000"/>
        </a:spcBef>
        <a:spcAft>
          <a:spcPct val="0"/>
        </a:spcAft>
        <a:buFont typeface="Arial" panose="020B0604020202020204" pitchFamily="34" charset="0"/>
        <a:buChar char="–"/>
        <a:defRPr sz="12700" kern="1200">
          <a:solidFill>
            <a:schemeClr val="tx1"/>
          </a:solidFill>
          <a:latin typeface="+mn-lt"/>
          <a:ea typeface="+mn-ea"/>
          <a:cs typeface="+mn-cs"/>
        </a:defRPr>
      </a:lvl2pPr>
      <a:lvl3pPr marL="5195888" indent="-1036638" algn="l" defTabSz="4156075" rtl="0" eaLnBrk="0" fontAlgn="base" hangingPunct="0">
        <a:spcBef>
          <a:spcPct val="20000"/>
        </a:spcBef>
        <a:spcAft>
          <a:spcPct val="0"/>
        </a:spcAft>
        <a:buFont typeface="Arial" panose="020B0604020202020204" pitchFamily="34" charset="0"/>
        <a:buChar char="•"/>
        <a:defRPr sz="10800" kern="1200">
          <a:solidFill>
            <a:schemeClr val="tx1"/>
          </a:solidFill>
          <a:latin typeface="+mn-lt"/>
          <a:ea typeface="+mn-ea"/>
          <a:cs typeface="+mn-cs"/>
        </a:defRPr>
      </a:lvl3pPr>
      <a:lvl4pPr marL="7275513" indent="-1036638" algn="l" defTabSz="4156075" rtl="0" eaLnBrk="0" fontAlgn="base" hangingPunct="0">
        <a:spcBef>
          <a:spcPct val="20000"/>
        </a:spcBef>
        <a:spcAft>
          <a:spcPct val="0"/>
        </a:spcAft>
        <a:buFont typeface="Arial" panose="020B0604020202020204" pitchFamily="34" charset="0"/>
        <a:buChar char="–"/>
        <a:defRPr sz="9100" kern="1200">
          <a:solidFill>
            <a:schemeClr val="tx1"/>
          </a:solidFill>
          <a:latin typeface="+mn-lt"/>
          <a:ea typeface="+mn-ea"/>
          <a:cs typeface="+mn-cs"/>
        </a:defRPr>
      </a:lvl4pPr>
      <a:lvl5pPr marL="9353550" indent="-1036638" algn="l" defTabSz="4156075" rtl="0" eaLnBrk="0" fontAlgn="base" hangingPunct="0">
        <a:spcBef>
          <a:spcPct val="20000"/>
        </a:spcBef>
        <a:spcAft>
          <a:spcPct val="0"/>
        </a:spcAft>
        <a:buFont typeface="Arial" panose="020B0604020202020204" pitchFamily="34" charset="0"/>
        <a:buChar char="»"/>
        <a:defRPr sz="9100" kern="1200">
          <a:solidFill>
            <a:schemeClr val="tx1"/>
          </a:solidFill>
          <a:latin typeface="+mn-lt"/>
          <a:ea typeface="+mn-ea"/>
          <a:cs typeface="+mn-cs"/>
        </a:defRPr>
      </a:lvl5pPr>
      <a:lvl6pPr marL="11434989" indent="-1039545" algn="l" defTabSz="4158177" rtl="0" eaLnBrk="1" latinLnBrk="0" hangingPunct="1">
        <a:spcBef>
          <a:spcPct val="20000"/>
        </a:spcBef>
        <a:buFont typeface="Arial" pitchFamily="34" charset="0"/>
        <a:buChar char="•"/>
        <a:defRPr sz="9114" kern="1200">
          <a:solidFill>
            <a:schemeClr val="tx1"/>
          </a:solidFill>
          <a:latin typeface="+mn-lt"/>
          <a:ea typeface="+mn-ea"/>
          <a:cs typeface="+mn-cs"/>
        </a:defRPr>
      </a:lvl6pPr>
      <a:lvl7pPr marL="13514077" indent="-1039545" algn="l" defTabSz="4158177" rtl="0" eaLnBrk="1" latinLnBrk="0" hangingPunct="1">
        <a:spcBef>
          <a:spcPct val="20000"/>
        </a:spcBef>
        <a:buFont typeface="Arial" pitchFamily="34" charset="0"/>
        <a:buChar char="•"/>
        <a:defRPr sz="9114" kern="1200">
          <a:solidFill>
            <a:schemeClr val="tx1"/>
          </a:solidFill>
          <a:latin typeface="+mn-lt"/>
          <a:ea typeface="+mn-ea"/>
          <a:cs typeface="+mn-cs"/>
        </a:defRPr>
      </a:lvl7pPr>
      <a:lvl8pPr marL="15593165" indent="-1039545" algn="l" defTabSz="4158177" rtl="0" eaLnBrk="1" latinLnBrk="0" hangingPunct="1">
        <a:spcBef>
          <a:spcPct val="20000"/>
        </a:spcBef>
        <a:buFont typeface="Arial" pitchFamily="34" charset="0"/>
        <a:buChar char="•"/>
        <a:defRPr sz="9114" kern="1200">
          <a:solidFill>
            <a:schemeClr val="tx1"/>
          </a:solidFill>
          <a:latin typeface="+mn-lt"/>
          <a:ea typeface="+mn-ea"/>
          <a:cs typeface="+mn-cs"/>
        </a:defRPr>
      </a:lvl8pPr>
      <a:lvl9pPr marL="17672253" indent="-1039545" algn="l" defTabSz="4158177" rtl="0" eaLnBrk="1" latinLnBrk="0" hangingPunct="1">
        <a:spcBef>
          <a:spcPct val="20000"/>
        </a:spcBef>
        <a:buFont typeface="Arial" pitchFamily="34" charset="0"/>
        <a:buChar char="•"/>
        <a:defRPr sz="9114" kern="1200">
          <a:solidFill>
            <a:schemeClr val="tx1"/>
          </a:solidFill>
          <a:latin typeface="+mn-lt"/>
          <a:ea typeface="+mn-ea"/>
          <a:cs typeface="+mn-cs"/>
        </a:defRPr>
      </a:lvl9pPr>
    </p:bodyStyle>
    <p:otherStyle>
      <a:defPPr>
        <a:defRPr lang="fr-FR"/>
      </a:defPPr>
      <a:lvl1pPr marL="0" algn="l" defTabSz="4158177" rtl="0" eaLnBrk="1" latinLnBrk="0" hangingPunct="1">
        <a:defRPr sz="8223" kern="1200">
          <a:solidFill>
            <a:schemeClr val="tx1"/>
          </a:solidFill>
          <a:latin typeface="+mn-lt"/>
          <a:ea typeface="+mn-ea"/>
          <a:cs typeface="+mn-cs"/>
        </a:defRPr>
      </a:lvl1pPr>
      <a:lvl2pPr marL="2079088" algn="l" defTabSz="4158177" rtl="0" eaLnBrk="1" latinLnBrk="0" hangingPunct="1">
        <a:defRPr sz="8223" kern="1200">
          <a:solidFill>
            <a:schemeClr val="tx1"/>
          </a:solidFill>
          <a:latin typeface="+mn-lt"/>
          <a:ea typeface="+mn-ea"/>
          <a:cs typeface="+mn-cs"/>
        </a:defRPr>
      </a:lvl2pPr>
      <a:lvl3pPr marL="4158177" algn="l" defTabSz="4158177" rtl="0" eaLnBrk="1" latinLnBrk="0" hangingPunct="1">
        <a:defRPr sz="8223" kern="1200">
          <a:solidFill>
            <a:schemeClr val="tx1"/>
          </a:solidFill>
          <a:latin typeface="+mn-lt"/>
          <a:ea typeface="+mn-ea"/>
          <a:cs typeface="+mn-cs"/>
        </a:defRPr>
      </a:lvl3pPr>
      <a:lvl4pPr marL="6237267" algn="l" defTabSz="4158177" rtl="0" eaLnBrk="1" latinLnBrk="0" hangingPunct="1">
        <a:defRPr sz="8223" kern="1200">
          <a:solidFill>
            <a:schemeClr val="tx1"/>
          </a:solidFill>
          <a:latin typeface="+mn-lt"/>
          <a:ea typeface="+mn-ea"/>
          <a:cs typeface="+mn-cs"/>
        </a:defRPr>
      </a:lvl4pPr>
      <a:lvl5pPr marL="8316355" algn="l" defTabSz="4158177" rtl="0" eaLnBrk="1" latinLnBrk="0" hangingPunct="1">
        <a:defRPr sz="8223" kern="1200">
          <a:solidFill>
            <a:schemeClr val="tx1"/>
          </a:solidFill>
          <a:latin typeface="+mn-lt"/>
          <a:ea typeface="+mn-ea"/>
          <a:cs typeface="+mn-cs"/>
        </a:defRPr>
      </a:lvl5pPr>
      <a:lvl6pPr marL="10395445" algn="l" defTabSz="4158177" rtl="0" eaLnBrk="1" latinLnBrk="0" hangingPunct="1">
        <a:defRPr sz="8223" kern="1200">
          <a:solidFill>
            <a:schemeClr val="tx1"/>
          </a:solidFill>
          <a:latin typeface="+mn-lt"/>
          <a:ea typeface="+mn-ea"/>
          <a:cs typeface="+mn-cs"/>
        </a:defRPr>
      </a:lvl6pPr>
      <a:lvl7pPr marL="12474532" algn="l" defTabSz="4158177" rtl="0" eaLnBrk="1" latinLnBrk="0" hangingPunct="1">
        <a:defRPr sz="8223" kern="1200">
          <a:solidFill>
            <a:schemeClr val="tx1"/>
          </a:solidFill>
          <a:latin typeface="+mn-lt"/>
          <a:ea typeface="+mn-ea"/>
          <a:cs typeface="+mn-cs"/>
        </a:defRPr>
      </a:lvl7pPr>
      <a:lvl8pPr marL="14553622" algn="l" defTabSz="4158177" rtl="0" eaLnBrk="1" latinLnBrk="0" hangingPunct="1">
        <a:defRPr sz="8223" kern="1200">
          <a:solidFill>
            <a:schemeClr val="tx1"/>
          </a:solidFill>
          <a:latin typeface="+mn-lt"/>
          <a:ea typeface="+mn-ea"/>
          <a:cs typeface="+mn-cs"/>
        </a:defRPr>
      </a:lvl8pPr>
      <a:lvl9pPr marL="16632710" algn="l" defTabSz="4158177" rtl="0" eaLnBrk="1" latinLnBrk="0" hangingPunct="1">
        <a:defRPr sz="822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17.jpeg"/><Relationship Id="rId3" Type="http://schemas.openxmlformats.org/officeDocument/2006/relationships/image" Target="../media/image12.png"/><Relationship Id="rId7" Type="http://schemas.openxmlformats.org/officeDocument/2006/relationships/image" Target="../media/image16.jpeg"/><Relationship Id="rId2" Type="http://schemas.openxmlformats.org/officeDocument/2006/relationships/image" Target="../media/image11.png"/><Relationship Id="rId1" Type="http://schemas.openxmlformats.org/officeDocument/2006/relationships/slideLayout" Target="../slideLayouts/slideLayout1.xml"/><Relationship Id="rId6" Type="http://schemas.openxmlformats.org/officeDocument/2006/relationships/image" Target="../media/image15.png"/><Relationship Id="rId5" Type="http://schemas.openxmlformats.org/officeDocument/2006/relationships/image" Target="../media/image14.png"/><Relationship Id="rId4" Type="http://schemas.openxmlformats.org/officeDocument/2006/relationships/image" Target="../media/image13.png"/><Relationship Id="rId9" Type="http://schemas.openxmlformats.org/officeDocument/2006/relationships/image" Target="../media/image18.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Connecteur droit 6">
            <a:extLst>
              <a:ext uri="{FF2B5EF4-FFF2-40B4-BE49-F238E27FC236}">
                <a16:creationId xmlns:a16="http://schemas.microsoft.com/office/drawing/2014/main" id="{8FED399A-0A04-45C3-8CA4-D04B52263596}"/>
              </a:ext>
            </a:extLst>
          </p:cNvPr>
          <p:cNvCxnSpPr/>
          <p:nvPr/>
        </p:nvCxnSpPr>
        <p:spPr>
          <a:xfrm rot="5400000">
            <a:off x="21862256" y="4387057"/>
            <a:ext cx="6348413" cy="0"/>
          </a:xfrm>
          <a:prstGeom prst="line">
            <a:avLst/>
          </a:prstGeom>
          <a:ln w="190500">
            <a:solidFill>
              <a:srgbClr val="562E5A"/>
            </a:solidFill>
          </a:ln>
        </p:spPr>
        <p:style>
          <a:lnRef idx="1">
            <a:schemeClr val="accent1"/>
          </a:lnRef>
          <a:fillRef idx="0">
            <a:schemeClr val="accent1"/>
          </a:fillRef>
          <a:effectRef idx="0">
            <a:schemeClr val="accent1"/>
          </a:effectRef>
          <a:fontRef idx="minor">
            <a:schemeClr val="tx1"/>
          </a:fontRef>
        </p:style>
      </p:cxnSp>
      <p:sp>
        <p:nvSpPr>
          <p:cNvPr id="3078" name="ZoneTexte 10">
            <a:extLst>
              <a:ext uri="{FF2B5EF4-FFF2-40B4-BE49-F238E27FC236}">
                <a16:creationId xmlns:a16="http://schemas.microsoft.com/office/drawing/2014/main" id="{92D59E57-5C80-499D-8C3D-E83C7F49FE88}"/>
              </a:ext>
            </a:extLst>
          </p:cNvPr>
          <p:cNvSpPr txBox="1">
            <a:spLocks noChangeArrowheads="1"/>
          </p:cNvSpPr>
          <p:nvPr/>
        </p:nvSpPr>
        <p:spPr bwMode="auto">
          <a:xfrm>
            <a:off x="8042275" y="2100263"/>
            <a:ext cx="15708313" cy="2287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8300">
                <a:solidFill>
                  <a:schemeClr val="tx1"/>
                </a:solidFill>
                <a:latin typeface="Arial" panose="020B0604020202020204" pitchFamily="34" charset="0"/>
              </a:defRPr>
            </a:lvl1pPr>
            <a:lvl2pPr marL="742950" indent="-285750">
              <a:defRPr sz="8300">
                <a:solidFill>
                  <a:schemeClr val="tx1"/>
                </a:solidFill>
                <a:latin typeface="Arial" panose="020B0604020202020204" pitchFamily="34" charset="0"/>
              </a:defRPr>
            </a:lvl2pPr>
            <a:lvl3pPr marL="1143000" indent="-228600">
              <a:defRPr sz="8300">
                <a:solidFill>
                  <a:schemeClr val="tx1"/>
                </a:solidFill>
                <a:latin typeface="Arial" panose="020B0604020202020204" pitchFamily="34" charset="0"/>
              </a:defRPr>
            </a:lvl3pPr>
            <a:lvl4pPr marL="1600200" indent="-228600">
              <a:defRPr sz="8300">
                <a:solidFill>
                  <a:schemeClr val="tx1"/>
                </a:solidFill>
                <a:latin typeface="Arial" panose="020B0604020202020204" pitchFamily="34" charset="0"/>
              </a:defRPr>
            </a:lvl4pPr>
            <a:lvl5pPr marL="2057400" indent="-228600">
              <a:defRPr sz="8300">
                <a:solidFill>
                  <a:schemeClr val="tx1"/>
                </a:solidFill>
                <a:latin typeface="Arial" panose="020B0604020202020204" pitchFamily="34" charset="0"/>
              </a:defRPr>
            </a:lvl5pPr>
            <a:lvl6pPr marL="2514600" indent="-228600" defTabSz="4195763" eaLnBrk="0" fontAlgn="base" hangingPunct="0">
              <a:spcBef>
                <a:spcPct val="0"/>
              </a:spcBef>
              <a:spcAft>
                <a:spcPct val="0"/>
              </a:spcAft>
              <a:defRPr sz="8300">
                <a:solidFill>
                  <a:schemeClr val="tx1"/>
                </a:solidFill>
                <a:latin typeface="Arial" panose="020B0604020202020204" pitchFamily="34" charset="0"/>
              </a:defRPr>
            </a:lvl6pPr>
            <a:lvl7pPr marL="2971800" indent="-228600" defTabSz="4195763" eaLnBrk="0" fontAlgn="base" hangingPunct="0">
              <a:spcBef>
                <a:spcPct val="0"/>
              </a:spcBef>
              <a:spcAft>
                <a:spcPct val="0"/>
              </a:spcAft>
              <a:defRPr sz="8300">
                <a:solidFill>
                  <a:schemeClr val="tx1"/>
                </a:solidFill>
                <a:latin typeface="Arial" panose="020B0604020202020204" pitchFamily="34" charset="0"/>
              </a:defRPr>
            </a:lvl7pPr>
            <a:lvl8pPr marL="3429000" indent="-228600" defTabSz="4195763" eaLnBrk="0" fontAlgn="base" hangingPunct="0">
              <a:spcBef>
                <a:spcPct val="0"/>
              </a:spcBef>
              <a:spcAft>
                <a:spcPct val="0"/>
              </a:spcAft>
              <a:defRPr sz="8300">
                <a:solidFill>
                  <a:schemeClr val="tx1"/>
                </a:solidFill>
                <a:latin typeface="Arial" panose="020B0604020202020204" pitchFamily="34" charset="0"/>
              </a:defRPr>
            </a:lvl8pPr>
            <a:lvl9pPr marL="3886200" indent="-228600" defTabSz="4195763" eaLnBrk="0" fontAlgn="base" hangingPunct="0">
              <a:spcBef>
                <a:spcPct val="0"/>
              </a:spcBef>
              <a:spcAft>
                <a:spcPct val="0"/>
              </a:spcAft>
              <a:defRPr sz="8300">
                <a:solidFill>
                  <a:schemeClr val="tx1"/>
                </a:solidFill>
                <a:latin typeface="Arial" panose="020B0604020202020204" pitchFamily="34" charset="0"/>
              </a:defRPr>
            </a:lvl9pPr>
          </a:lstStyle>
          <a:p>
            <a:pPr algn="r" eaLnBrk="1" hangingPunct="1">
              <a:defRPr/>
            </a:pPr>
            <a:r>
              <a:rPr lang="en-US" altLang="fr-FR" sz="7134" b="1" dirty="0">
                <a:solidFill>
                  <a:schemeClr val="bg1"/>
                </a:solidFill>
                <a:cs typeface="Arial" panose="020B0604020202020204" pitchFamily="34" charset="0"/>
              </a:rPr>
              <a:t>Speech sensorimotor adaptation in individuals with hearing-impairment</a:t>
            </a:r>
          </a:p>
        </p:txBody>
      </p:sp>
      <p:sp>
        <p:nvSpPr>
          <p:cNvPr id="3080" name="ZoneTexte 12">
            <a:extLst>
              <a:ext uri="{FF2B5EF4-FFF2-40B4-BE49-F238E27FC236}">
                <a16:creationId xmlns:a16="http://schemas.microsoft.com/office/drawing/2014/main" id="{C2987C64-B66D-4612-9B69-F14ACDD04502}"/>
              </a:ext>
            </a:extLst>
          </p:cNvPr>
          <p:cNvSpPr txBox="1">
            <a:spLocks noChangeArrowheads="1"/>
          </p:cNvSpPr>
          <p:nvPr/>
        </p:nvSpPr>
        <p:spPr bwMode="auto">
          <a:xfrm>
            <a:off x="500063" y="7298613"/>
            <a:ext cx="12478281" cy="9234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8300">
                <a:solidFill>
                  <a:schemeClr val="tx1"/>
                </a:solidFill>
                <a:latin typeface="Arial" panose="020B0604020202020204" pitchFamily="34" charset="0"/>
              </a:defRPr>
            </a:lvl1pPr>
            <a:lvl2pPr marL="742950" indent="-285750">
              <a:defRPr sz="8300">
                <a:solidFill>
                  <a:schemeClr val="tx1"/>
                </a:solidFill>
                <a:latin typeface="Arial" panose="020B0604020202020204" pitchFamily="34" charset="0"/>
              </a:defRPr>
            </a:lvl2pPr>
            <a:lvl3pPr marL="1143000" indent="-228600">
              <a:defRPr sz="8300">
                <a:solidFill>
                  <a:schemeClr val="tx1"/>
                </a:solidFill>
                <a:latin typeface="Arial" panose="020B0604020202020204" pitchFamily="34" charset="0"/>
              </a:defRPr>
            </a:lvl3pPr>
            <a:lvl4pPr marL="1600200" indent="-228600">
              <a:defRPr sz="8300">
                <a:solidFill>
                  <a:schemeClr val="tx1"/>
                </a:solidFill>
                <a:latin typeface="Arial" panose="020B0604020202020204" pitchFamily="34" charset="0"/>
              </a:defRPr>
            </a:lvl4pPr>
            <a:lvl5pPr marL="2057400" indent="-228600">
              <a:defRPr sz="8300">
                <a:solidFill>
                  <a:schemeClr val="tx1"/>
                </a:solidFill>
                <a:latin typeface="Arial" panose="020B0604020202020204" pitchFamily="34" charset="0"/>
              </a:defRPr>
            </a:lvl5pPr>
            <a:lvl6pPr marL="2514600" indent="-228600" defTabSz="4195763" eaLnBrk="0" fontAlgn="base" hangingPunct="0">
              <a:spcBef>
                <a:spcPct val="0"/>
              </a:spcBef>
              <a:spcAft>
                <a:spcPct val="0"/>
              </a:spcAft>
              <a:defRPr sz="8300">
                <a:solidFill>
                  <a:schemeClr val="tx1"/>
                </a:solidFill>
                <a:latin typeface="Arial" panose="020B0604020202020204" pitchFamily="34" charset="0"/>
              </a:defRPr>
            </a:lvl6pPr>
            <a:lvl7pPr marL="2971800" indent="-228600" defTabSz="4195763" eaLnBrk="0" fontAlgn="base" hangingPunct="0">
              <a:spcBef>
                <a:spcPct val="0"/>
              </a:spcBef>
              <a:spcAft>
                <a:spcPct val="0"/>
              </a:spcAft>
              <a:defRPr sz="8300">
                <a:solidFill>
                  <a:schemeClr val="tx1"/>
                </a:solidFill>
                <a:latin typeface="Arial" panose="020B0604020202020204" pitchFamily="34" charset="0"/>
              </a:defRPr>
            </a:lvl7pPr>
            <a:lvl8pPr marL="3429000" indent="-228600" defTabSz="4195763" eaLnBrk="0" fontAlgn="base" hangingPunct="0">
              <a:spcBef>
                <a:spcPct val="0"/>
              </a:spcBef>
              <a:spcAft>
                <a:spcPct val="0"/>
              </a:spcAft>
              <a:defRPr sz="8300">
                <a:solidFill>
                  <a:schemeClr val="tx1"/>
                </a:solidFill>
                <a:latin typeface="Arial" panose="020B0604020202020204" pitchFamily="34" charset="0"/>
              </a:defRPr>
            </a:lvl8pPr>
            <a:lvl9pPr marL="3886200" indent="-228600" defTabSz="4195763" eaLnBrk="0" fontAlgn="base" hangingPunct="0">
              <a:spcBef>
                <a:spcPct val="0"/>
              </a:spcBef>
              <a:spcAft>
                <a:spcPct val="0"/>
              </a:spcAft>
              <a:defRPr sz="8300">
                <a:solidFill>
                  <a:schemeClr val="tx1"/>
                </a:solidFill>
                <a:latin typeface="Arial" panose="020B0604020202020204" pitchFamily="34" charset="0"/>
              </a:defRPr>
            </a:lvl9pPr>
          </a:lstStyle>
          <a:p>
            <a:pPr algn="just" eaLnBrk="1" hangingPunct="1">
              <a:spcAft>
                <a:spcPts val="1189"/>
              </a:spcAft>
              <a:defRPr/>
            </a:pPr>
            <a:r>
              <a:rPr lang="en-US" altLang="fr-FR" sz="5401" b="1" dirty="0">
                <a:solidFill>
                  <a:srgbClr val="00589C"/>
                </a:solidFill>
                <a:cs typeface="Arial" panose="020B0604020202020204" pitchFamily="34" charset="0"/>
              </a:rPr>
              <a:t>Introduction</a:t>
            </a:r>
          </a:p>
        </p:txBody>
      </p:sp>
      <p:pic>
        <p:nvPicPr>
          <p:cNvPr id="3079" name="Image 11">
            <a:extLst>
              <a:ext uri="{FF2B5EF4-FFF2-40B4-BE49-F238E27FC236}">
                <a16:creationId xmlns:a16="http://schemas.microsoft.com/office/drawing/2014/main" id="{F38BF45F-10E2-241A-BC56-91A01A4E30C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968325" y="5076825"/>
            <a:ext cx="3692525" cy="241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 name="Image 10">
            <a:extLst>
              <a:ext uri="{FF2B5EF4-FFF2-40B4-BE49-F238E27FC236}">
                <a16:creationId xmlns:a16="http://schemas.microsoft.com/office/drawing/2014/main" id="{8A28969A-B3A1-595F-8FA3-3D3471C9C0B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717500" y="2003425"/>
            <a:ext cx="4194175" cy="2411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ZoneTexte 11">
            <a:extLst>
              <a:ext uri="{FF2B5EF4-FFF2-40B4-BE49-F238E27FC236}">
                <a16:creationId xmlns:a16="http://schemas.microsoft.com/office/drawing/2014/main" id="{F5B5931D-5164-52A0-6EB6-ED2430E8E82D}"/>
              </a:ext>
            </a:extLst>
          </p:cNvPr>
          <p:cNvSpPr txBox="1">
            <a:spLocks noChangeArrowheads="1"/>
          </p:cNvSpPr>
          <p:nvPr/>
        </p:nvSpPr>
        <p:spPr bwMode="auto">
          <a:xfrm>
            <a:off x="3486150" y="5440363"/>
            <a:ext cx="22017038" cy="1568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8300">
                <a:solidFill>
                  <a:schemeClr val="tx1"/>
                </a:solidFill>
                <a:latin typeface="Arial" panose="020B0604020202020204" pitchFamily="34" charset="0"/>
              </a:defRPr>
            </a:lvl1pPr>
            <a:lvl2pPr marL="742950" indent="-285750">
              <a:defRPr sz="8300">
                <a:solidFill>
                  <a:schemeClr val="tx1"/>
                </a:solidFill>
                <a:latin typeface="Arial" panose="020B0604020202020204" pitchFamily="34" charset="0"/>
              </a:defRPr>
            </a:lvl2pPr>
            <a:lvl3pPr marL="1143000" indent="-228600">
              <a:defRPr sz="8300">
                <a:solidFill>
                  <a:schemeClr val="tx1"/>
                </a:solidFill>
                <a:latin typeface="Arial" panose="020B0604020202020204" pitchFamily="34" charset="0"/>
              </a:defRPr>
            </a:lvl3pPr>
            <a:lvl4pPr marL="1600200" indent="-228600">
              <a:defRPr sz="8300">
                <a:solidFill>
                  <a:schemeClr val="tx1"/>
                </a:solidFill>
                <a:latin typeface="Arial" panose="020B0604020202020204" pitchFamily="34" charset="0"/>
              </a:defRPr>
            </a:lvl4pPr>
            <a:lvl5pPr marL="2057400" indent="-228600">
              <a:defRPr sz="8300">
                <a:solidFill>
                  <a:schemeClr val="tx1"/>
                </a:solidFill>
                <a:latin typeface="Arial" panose="020B0604020202020204" pitchFamily="34" charset="0"/>
              </a:defRPr>
            </a:lvl5pPr>
            <a:lvl6pPr marL="2514600" indent="-228600" defTabSz="4195763" eaLnBrk="0" fontAlgn="base" hangingPunct="0">
              <a:spcBef>
                <a:spcPct val="0"/>
              </a:spcBef>
              <a:spcAft>
                <a:spcPct val="0"/>
              </a:spcAft>
              <a:defRPr sz="8300">
                <a:solidFill>
                  <a:schemeClr val="tx1"/>
                </a:solidFill>
                <a:latin typeface="Arial" panose="020B0604020202020204" pitchFamily="34" charset="0"/>
              </a:defRPr>
            </a:lvl6pPr>
            <a:lvl7pPr marL="2971800" indent="-228600" defTabSz="4195763" eaLnBrk="0" fontAlgn="base" hangingPunct="0">
              <a:spcBef>
                <a:spcPct val="0"/>
              </a:spcBef>
              <a:spcAft>
                <a:spcPct val="0"/>
              </a:spcAft>
              <a:defRPr sz="8300">
                <a:solidFill>
                  <a:schemeClr val="tx1"/>
                </a:solidFill>
                <a:latin typeface="Arial" panose="020B0604020202020204" pitchFamily="34" charset="0"/>
              </a:defRPr>
            </a:lvl7pPr>
            <a:lvl8pPr marL="3429000" indent="-228600" defTabSz="4195763" eaLnBrk="0" fontAlgn="base" hangingPunct="0">
              <a:spcBef>
                <a:spcPct val="0"/>
              </a:spcBef>
              <a:spcAft>
                <a:spcPct val="0"/>
              </a:spcAft>
              <a:defRPr sz="8300">
                <a:solidFill>
                  <a:schemeClr val="tx1"/>
                </a:solidFill>
                <a:latin typeface="Arial" panose="020B0604020202020204" pitchFamily="34" charset="0"/>
              </a:defRPr>
            </a:lvl8pPr>
            <a:lvl9pPr marL="3886200" indent="-228600" defTabSz="4195763" eaLnBrk="0" fontAlgn="base" hangingPunct="0">
              <a:spcBef>
                <a:spcPct val="0"/>
              </a:spcBef>
              <a:spcAft>
                <a:spcPct val="0"/>
              </a:spcAft>
              <a:defRPr sz="8300">
                <a:solidFill>
                  <a:schemeClr val="tx1"/>
                </a:solidFill>
                <a:latin typeface="Arial" panose="020B0604020202020204" pitchFamily="34" charset="0"/>
              </a:defRPr>
            </a:lvl9pPr>
          </a:lstStyle>
          <a:p>
            <a:pPr algn="ctr"/>
            <a:r>
              <a:rPr lang="en-US" altLang="en-FR" sz="4800" i="1" dirty="0"/>
              <a:t>Monica Ashokumar</a:t>
            </a:r>
            <a:r>
              <a:rPr lang="en-US" altLang="en-FR" sz="4800" i="1" baseline="30000" dirty="0"/>
              <a:t>1</a:t>
            </a:r>
            <a:r>
              <a:rPr lang="en-US" altLang="en-FR" sz="4800" i="1" dirty="0"/>
              <a:t>, Jean-Luc Schwartz</a:t>
            </a:r>
            <a:r>
              <a:rPr lang="en-US" altLang="en-FR" sz="4800" i="1" baseline="30000" dirty="0"/>
              <a:t>1</a:t>
            </a:r>
            <a:r>
              <a:rPr lang="en-US" altLang="en-FR" sz="4800" i="1" dirty="0"/>
              <a:t>, Takayuki Ito</a:t>
            </a:r>
            <a:r>
              <a:rPr lang="en-US" altLang="en-FR" sz="4800" i="1" baseline="30000" dirty="0"/>
              <a:t>1</a:t>
            </a:r>
            <a:endParaRPr lang="en-US" altLang="en-FR" sz="4800" dirty="0"/>
          </a:p>
          <a:p>
            <a:pPr algn="ctr"/>
            <a:r>
              <a:rPr lang="en-US" altLang="en-FR" sz="4800" i="1" baseline="30000" dirty="0"/>
              <a:t>1</a:t>
            </a:r>
            <a:r>
              <a:rPr lang="en-US" altLang="en-FR" sz="4800" i="1" dirty="0"/>
              <a:t>Univ. Grenoble Alpes, CNRS, Grenoble INP, GIPSA-lab, Grenoble, France </a:t>
            </a:r>
            <a:endParaRPr lang="en-US" altLang="en-FR" sz="4800" dirty="0"/>
          </a:p>
        </p:txBody>
      </p:sp>
      <p:grpSp>
        <p:nvGrpSpPr>
          <p:cNvPr id="30" name="Group 29">
            <a:extLst>
              <a:ext uri="{FF2B5EF4-FFF2-40B4-BE49-F238E27FC236}">
                <a16:creationId xmlns:a16="http://schemas.microsoft.com/office/drawing/2014/main" id="{C11CC3EE-6186-4058-E683-C7FCFE940324}"/>
              </a:ext>
            </a:extLst>
          </p:cNvPr>
          <p:cNvGrpSpPr/>
          <p:nvPr/>
        </p:nvGrpSpPr>
        <p:grpSpPr>
          <a:xfrm>
            <a:off x="246887" y="24354209"/>
            <a:ext cx="5212041" cy="6046219"/>
            <a:chOff x="246887" y="24996996"/>
            <a:chExt cx="5212041" cy="6046219"/>
          </a:xfrm>
        </p:grpSpPr>
        <p:sp>
          <p:nvSpPr>
            <p:cNvPr id="52" name="Bulle narrative : ronde 51">
              <a:extLst>
                <a:ext uri="{FF2B5EF4-FFF2-40B4-BE49-F238E27FC236}">
                  <a16:creationId xmlns:a16="http://schemas.microsoft.com/office/drawing/2014/main" id="{FC22B5A9-DD1E-42D7-AC74-92B13E7E6C6D}"/>
                </a:ext>
              </a:extLst>
            </p:cNvPr>
            <p:cNvSpPr/>
            <p:nvPr/>
          </p:nvSpPr>
          <p:spPr bwMode="auto">
            <a:xfrm rot="4239077" flipV="1">
              <a:off x="199263" y="26849610"/>
              <a:ext cx="1631950" cy="1536701"/>
            </a:xfrm>
            <a:prstGeom prst="wedgeEllipseCallout">
              <a:avLst/>
            </a:prstGeom>
            <a:noFill/>
            <a:ln>
              <a:solidFill>
                <a:schemeClr val="tx1"/>
              </a:solidFill>
            </a:ln>
          </p:spPr>
          <p:style>
            <a:lnRef idx="2">
              <a:schemeClr val="accent6"/>
            </a:lnRef>
            <a:fillRef idx="1">
              <a:schemeClr val="lt1"/>
            </a:fillRef>
            <a:effectRef idx="0">
              <a:schemeClr val="accent6"/>
            </a:effectRef>
            <a:fontRef idx="minor">
              <a:schemeClr val="dk1"/>
            </a:fontRef>
          </p:style>
          <p:txBody>
            <a:bodyPr anchor="ctr"/>
            <a:lstStyle/>
            <a:p>
              <a:pPr algn="ctr">
                <a:defRPr/>
              </a:pPr>
              <a:endParaRPr lang="en-US" sz="8301" dirty="0"/>
            </a:p>
          </p:txBody>
        </p:sp>
        <p:grpSp>
          <p:nvGrpSpPr>
            <p:cNvPr id="29" name="Group 28">
              <a:extLst>
                <a:ext uri="{FF2B5EF4-FFF2-40B4-BE49-F238E27FC236}">
                  <a16:creationId xmlns:a16="http://schemas.microsoft.com/office/drawing/2014/main" id="{632A1B81-A8B4-4E20-8115-8173F624573C}"/>
                </a:ext>
              </a:extLst>
            </p:cNvPr>
            <p:cNvGrpSpPr/>
            <p:nvPr/>
          </p:nvGrpSpPr>
          <p:grpSpPr>
            <a:xfrm>
              <a:off x="283808" y="24996996"/>
              <a:ext cx="5175120" cy="6046219"/>
              <a:chOff x="283808" y="24996996"/>
              <a:chExt cx="5175120" cy="6046219"/>
            </a:xfrm>
          </p:grpSpPr>
          <p:pic>
            <p:nvPicPr>
              <p:cNvPr id="3108" name="Image 47">
                <a:extLst>
                  <a:ext uri="{FF2B5EF4-FFF2-40B4-BE49-F238E27FC236}">
                    <a16:creationId xmlns:a16="http://schemas.microsoft.com/office/drawing/2014/main" id="{E7C7459F-EC73-971F-000F-7EF570EF22C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44964" y="24996996"/>
                <a:ext cx="2555210" cy="2428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49" name="Connecteur droit avec flèche 48">
                <a:extLst>
                  <a:ext uri="{FF2B5EF4-FFF2-40B4-BE49-F238E27FC236}">
                    <a16:creationId xmlns:a16="http://schemas.microsoft.com/office/drawing/2014/main" id="{F4A4F452-A91D-4535-B126-0CA5B047AB4D}"/>
                  </a:ext>
                </a:extLst>
              </p:cNvPr>
              <p:cNvCxnSpPr>
                <a:cxnSpLocks/>
              </p:cNvCxnSpPr>
              <p:nvPr/>
            </p:nvCxnSpPr>
            <p:spPr bwMode="auto">
              <a:xfrm>
                <a:off x="2433399" y="27425098"/>
                <a:ext cx="0" cy="1984750"/>
              </a:xfrm>
              <a:prstGeom prst="straightConnector1">
                <a:avLst/>
              </a:prstGeom>
              <a:ln w="76200">
                <a:headEnd type="none" w="med" len="med"/>
                <a:tailEnd type="arrow" w="med" len="med"/>
              </a:ln>
            </p:spPr>
            <p:style>
              <a:lnRef idx="1">
                <a:schemeClr val="dk1"/>
              </a:lnRef>
              <a:fillRef idx="0">
                <a:schemeClr val="dk1"/>
              </a:fillRef>
              <a:effectRef idx="0">
                <a:schemeClr val="dk1"/>
              </a:effectRef>
              <a:fontRef idx="minor">
                <a:schemeClr val="tx1"/>
              </a:fontRef>
            </p:style>
          </p:cxnSp>
          <p:sp>
            <p:nvSpPr>
              <p:cNvPr id="50" name="Rectangle 49">
                <a:extLst>
                  <a:ext uri="{FF2B5EF4-FFF2-40B4-BE49-F238E27FC236}">
                    <a16:creationId xmlns:a16="http://schemas.microsoft.com/office/drawing/2014/main" id="{023ED23E-5176-49FF-8E33-07836D6C581A}"/>
                  </a:ext>
                </a:extLst>
              </p:cNvPr>
              <p:cNvSpPr/>
              <p:nvPr/>
            </p:nvSpPr>
            <p:spPr bwMode="auto">
              <a:xfrm>
                <a:off x="1043559" y="29457870"/>
                <a:ext cx="2628900" cy="1585345"/>
              </a:xfrm>
              <a:prstGeom prst="rect">
                <a:avLst/>
              </a:prstGeom>
              <a:noFill/>
              <a:ln>
                <a:solidFill>
                  <a:schemeClr val="tx1"/>
                </a:solidFill>
              </a:ln>
            </p:spPr>
            <p:style>
              <a:lnRef idx="2">
                <a:schemeClr val="accent6"/>
              </a:lnRef>
              <a:fillRef idx="1">
                <a:schemeClr val="lt1"/>
              </a:fillRef>
              <a:effectRef idx="0">
                <a:schemeClr val="accent6"/>
              </a:effectRef>
              <a:fontRef idx="minor">
                <a:schemeClr val="dk1"/>
              </a:fontRef>
            </p:style>
            <p:txBody>
              <a:bodyPr anchor="ctr"/>
              <a:lstStyle/>
              <a:p>
                <a:pPr algn="ctr">
                  <a:defRPr/>
                </a:pPr>
                <a:r>
                  <a:rPr lang="en-US" sz="3600" dirty="0" err="1"/>
                  <a:t>Audapter</a:t>
                </a:r>
                <a:r>
                  <a:rPr lang="en-US" sz="3600" dirty="0"/>
                  <a:t>: F2 Change</a:t>
                </a:r>
              </a:p>
              <a:p>
                <a:pPr algn="ctr">
                  <a:defRPr/>
                </a:pPr>
                <a:r>
                  <a:rPr lang="en-US" altLang="en-FR" sz="3600" dirty="0"/>
                  <a:t>+ 70dB noise</a:t>
                </a:r>
                <a:endParaRPr lang="en-US" sz="3600" dirty="0"/>
              </a:p>
            </p:txBody>
          </p:sp>
          <p:pic>
            <p:nvPicPr>
              <p:cNvPr id="3111" name="Image 2">
                <a:extLst>
                  <a:ext uri="{FF2B5EF4-FFF2-40B4-BE49-F238E27FC236}">
                    <a16:creationId xmlns:a16="http://schemas.microsoft.com/office/drawing/2014/main" id="{C2776B65-F890-6FA9-027F-C35BF3DB935B}"/>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816475" y="25385651"/>
                <a:ext cx="1642453" cy="15841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13" name="Rectangle 52">
                <a:extLst>
                  <a:ext uri="{FF2B5EF4-FFF2-40B4-BE49-F238E27FC236}">
                    <a16:creationId xmlns:a16="http://schemas.microsoft.com/office/drawing/2014/main" id="{DDF06D8D-2542-0075-28BB-244C5D570140}"/>
                  </a:ext>
                </a:extLst>
              </p:cNvPr>
              <p:cNvSpPr>
                <a:spLocks noChangeArrowheads="1"/>
              </p:cNvSpPr>
              <p:nvPr/>
            </p:nvSpPr>
            <p:spPr bwMode="auto">
              <a:xfrm>
                <a:off x="283808" y="27235920"/>
                <a:ext cx="1382196" cy="7077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en-US" altLang="en-FR" sz="4000" dirty="0"/>
                  <a:t>Deux</a:t>
                </a:r>
              </a:p>
            </p:txBody>
          </p:sp>
          <p:cxnSp>
            <p:nvCxnSpPr>
              <p:cNvPr id="54" name="Connecteur : en angle 53">
                <a:extLst>
                  <a:ext uri="{FF2B5EF4-FFF2-40B4-BE49-F238E27FC236}">
                    <a16:creationId xmlns:a16="http://schemas.microsoft.com/office/drawing/2014/main" id="{6C0D5624-2EB8-4EDD-99A2-BF8A6B0CE1E7}"/>
                  </a:ext>
                </a:extLst>
              </p:cNvPr>
              <p:cNvCxnSpPr>
                <a:cxnSpLocks/>
                <a:stCxn id="50" idx="3"/>
              </p:cNvCxnSpPr>
              <p:nvPr/>
            </p:nvCxnSpPr>
            <p:spPr bwMode="auto">
              <a:xfrm flipV="1">
                <a:off x="3672459" y="27106783"/>
                <a:ext cx="843987" cy="3143760"/>
              </a:xfrm>
              <a:prstGeom prst="bentConnector2">
                <a:avLst/>
              </a:prstGeom>
              <a:ln w="76200">
                <a:headEnd type="none" w="med" len="med"/>
                <a:tailEnd type="arrow" w="med" len="med"/>
              </a:ln>
            </p:spPr>
            <p:style>
              <a:lnRef idx="1">
                <a:schemeClr val="dk1"/>
              </a:lnRef>
              <a:fillRef idx="0">
                <a:schemeClr val="dk1"/>
              </a:fillRef>
              <a:effectRef idx="0">
                <a:schemeClr val="dk1"/>
              </a:effectRef>
              <a:fontRef idx="minor">
                <a:schemeClr val="tx1"/>
              </a:fontRef>
            </p:style>
          </p:cxnSp>
          <p:sp>
            <p:nvSpPr>
              <p:cNvPr id="3115" name="Rectangle 54">
                <a:extLst>
                  <a:ext uri="{FF2B5EF4-FFF2-40B4-BE49-F238E27FC236}">
                    <a16:creationId xmlns:a16="http://schemas.microsoft.com/office/drawing/2014/main" id="{E10A4DC7-13F9-96D4-C06D-2A68DC458E1A}"/>
                  </a:ext>
                </a:extLst>
              </p:cNvPr>
              <p:cNvSpPr>
                <a:spLocks noChangeArrowheads="1"/>
              </p:cNvSpPr>
              <p:nvPr/>
            </p:nvSpPr>
            <p:spPr bwMode="auto">
              <a:xfrm rot="16200000">
                <a:off x="1058298" y="28074350"/>
                <a:ext cx="1937920" cy="5848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en-US" altLang="en-FR" sz="3200" dirty="0"/>
                  <a:t>Produced</a:t>
                </a:r>
              </a:p>
            </p:txBody>
          </p:sp>
          <p:sp>
            <p:nvSpPr>
              <p:cNvPr id="3116" name="Rectangle 55">
                <a:extLst>
                  <a:ext uri="{FF2B5EF4-FFF2-40B4-BE49-F238E27FC236}">
                    <a16:creationId xmlns:a16="http://schemas.microsoft.com/office/drawing/2014/main" id="{E364EC63-421E-BCAC-911F-8C4A5F1C6C73}"/>
                  </a:ext>
                </a:extLst>
              </p:cNvPr>
              <p:cNvSpPr>
                <a:spLocks noChangeArrowheads="1"/>
              </p:cNvSpPr>
              <p:nvPr/>
            </p:nvSpPr>
            <p:spPr bwMode="auto">
              <a:xfrm rot="16200000">
                <a:off x="3904651" y="28318660"/>
                <a:ext cx="1848584"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en-US" altLang="en-FR" sz="3200" dirty="0"/>
                  <a:t>Playback</a:t>
                </a:r>
              </a:p>
            </p:txBody>
          </p:sp>
        </p:grpSp>
      </p:grpSp>
      <p:pic>
        <p:nvPicPr>
          <p:cNvPr id="3084" name="Image 56">
            <a:extLst>
              <a:ext uri="{FF2B5EF4-FFF2-40B4-BE49-F238E27FC236}">
                <a16:creationId xmlns:a16="http://schemas.microsoft.com/office/drawing/2014/main" id="{9C91399B-DDCA-0F2D-0F02-760B89820729}"/>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280971" y="30546897"/>
            <a:ext cx="5651500" cy="3087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3085" name="Groupe 57">
            <a:extLst>
              <a:ext uri="{FF2B5EF4-FFF2-40B4-BE49-F238E27FC236}">
                <a16:creationId xmlns:a16="http://schemas.microsoft.com/office/drawing/2014/main" id="{1A3B7F6B-B9EB-746E-4FDE-1DEE19957D2E}"/>
              </a:ext>
            </a:extLst>
          </p:cNvPr>
          <p:cNvGrpSpPr>
            <a:grpSpLocks/>
          </p:cNvGrpSpPr>
          <p:nvPr/>
        </p:nvGrpSpPr>
        <p:grpSpPr bwMode="auto">
          <a:xfrm>
            <a:off x="8713019" y="34984749"/>
            <a:ext cx="5365387" cy="1555750"/>
            <a:chOff x="5207916" y="3533104"/>
            <a:chExt cx="3104479" cy="978350"/>
          </a:xfrm>
        </p:grpSpPr>
        <p:pic>
          <p:nvPicPr>
            <p:cNvPr id="3105" name="Image 2">
              <a:extLst>
                <a:ext uri="{FF2B5EF4-FFF2-40B4-BE49-F238E27FC236}">
                  <a16:creationId xmlns:a16="http://schemas.microsoft.com/office/drawing/2014/main" id="{E475DC48-18F7-EE7C-3A28-C89AADA98042}"/>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094422" y="3584470"/>
              <a:ext cx="875617" cy="8756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06" name="Rectangle 59">
              <a:extLst>
                <a:ext uri="{FF2B5EF4-FFF2-40B4-BE49-F238E27FC236}">
                  <a16:creationId xmlns:a16="http://schemas.microsoft.com/office/drawing/2014/main" id="{5FC7072F-B7C9-4453-AFCC-FE04E42B086F}"/>
                </a:ext>
              </a:extLst>
            </p:cNvPr>
            <p:cNvSpPr>
              <a:spLocks noChangeArrowheads="1"/>
            </p:cNvSpPr>
            <p:nvPr/>
          </p:nvSpPr>
          <p:spPr bwMode="auto">
            <a:xfrm>
              <a:off x="6704111" y="3760176"/>
              <a:ext cx="1608284" cy="4837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US" altLang="en-FR" sz="4400" dirty="0"/>
                <a:t>/e/ or /</a:t>
              </a:r>
              <a:r>
                <a:rPr lang="en-US" altLang="en-FR" sz="4400" dirty="0" err="1"/>
                <a:t>ø</a:t>
              </a:r>
              <a:r>
                <a:rPr lang="en-US" altLang="en-FR" sz="4400" dirty="0"/>
                <a:t>/?</a:t>
              </a:r>
            </a:p>
          </p:txBody>
        </p:sp>
        <p:pic>
          <p:nvPicPr>
            <p:cNvPr id="3107" name="Image 60">
              <a:extLst>
                <a:ext uri="{FF2B5EF4-FFF2-40B4-BE49-F238E27FC236}">
                  <a16:creationId xmlns:a16="http://schemas.microsoft.com/office/drawing/2014/main" id="{ED7BB6D1-02EB-2BE2-0AF4-5B3B91C1532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207916" y="3533104"/>
              <a:ext cx="993019" cy="978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62" name="ZoneTexte 13">
            <a:extLst>
              <a:ext uri="{FF2B5EF4-FFF2-40B4-BE49-F238E27FC236}">
                <a16:creationId xmlns:a16="http://schemas.microsoft.com/office/drawing/2014/main" id="{D9C70F0A-75E9-4640-824F-B38B7CD3F2FF}"/>
              </a:ext>
            </a:extLst>
          </p:cNvPr>
          <p:cNvSpPr txBox="1">
            <a:spLocks noChangeArrowheads="1"/>
          </p:cNvSpPr>
          <p:nvPr/>
        </p:nvSpPr>
        <p:spPr bwMode="auto">
          <a:xfrm>
            <a:off x="14416623" y="29100917"/>
            <a:ext cx="15075305" cy="9294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8300">
                <a:solidFill>
                  <a:schemeClr val="tx1"/>
                </a:solidFill>
                <a:latin typeface="Arial" panose="020B0604020202020204" pitchFamily="34" charset="0"/>
              </a:defRPr>
            </a:lvl1pPr>
            <a:lvl2pPr marL="742950" indent="-285750">
              <a:defRPr sz="8300">
                <a:solidFill>
                  <a:schemeClr val="tx1"/>
                </a:solidFill>
                <a:latin typeface="Arial" panose="020B0604020202020204" pitchFamily="34" charset="0"/>
              </a:defRPr>
            </a:lvl2pPr>
            <a:lvl3pPr marL="1143000" indent="-228600">
              <a:defRPr sz="8300">
                <a:solidFill>
                  <a:schemeClr val="tx1"/>
                </a:solidFill>
                <a:latin typeface="Arial" panose="020B0604020202020204" pitchFamily="34" charset="0"/>
              </a:defRPr>
            </a:lvl3pPr>
            <a:lvl4pPr marL="1600200" indent="-228600">
              <a:defRPr sz="8300">
                <a:solidFill>
                  <a:schemeClr val="tx1"/>
                </a:solidFill>
                <a:latin typeface="Arial" panose="020B0604020202020204" pitchFamily="34" charset="0"/>
              </a:defRPr>
            </a:lvl4pPr>
            <a:lvl5pPr marL="2057400" indent="-228600">
              <a:defRPr sz="8300">
                <a:solidFill>
                  <a:schemeClr val="tx1"/>
                </a:solidFill>
                <a:latin typeface="Arial" panose="020B0604020202020204" pitchFamily="34" charset="0"/>
              </a:defRPr>
            </a:lvl5pPr>
            <a:lvl6pPr marL="2514600" indent="-228600" defTabSz="4195763" eaLnBrk="0" fontAlgn="base" hangingPunct="0">
              <a:spcBef>
                <a:spcPct val="0"/>
              </a:spcBef>
              <a:spcAft>
                <a:spcPct val="0"/>
              </a:spcAft>
              <a:defRPr sz="8300">
                <a:solidFill>
                  <a:schemeClr val="tx1"/>
                </a:solidFill>
                <a:latin typeface="Arial" panose="020B0604020202020204" pitchFamily="34" charset="0"/>
              </a:defRPr>
            </a:lvl6pPr>
            <a:lvl7pPr marL="2971800" indent="-228600" defTabSz="4195763" eaLnBrk="0" fontAlgn="base" hangingPunct="0">
              <a:spcBef>
                <a:spcPct val="0"/>
              </a:spcBef>
              <a:spcAft>
                <a:spcPct val="0"/>
              </a:spcAft>
              <a:defRPr sz="8300">
                <a:solidFill>
                  <a:schemeClr val="tx1"/>
                </a:solidFill>
                <a:latin typeface="Arial" panose="020B0604020202020204" pitchFamily="34" charset="0"/>
              </a:defRPr>
            </a:lvl7pPr>
            <a:lvl8pPr marL="3429000" indent="-228600" defTabSz="4195763" eaLnBrk="0" fontAlgn="base" hangingPunct="0">
              <a:spcBef>
                <a:spcPct val="0"/>
              </a:spcBef>
              <a:spcAft>
                <a:spcPct val="0"/>
              </a:spcAft>
              <a:defRPr sz="8300">
                <a:solidFill>
                  <a:schemeClr val="tx1"/>
                </a:solidFill>
                <a:latin typeface="Arial" panose="020B0604020202020204" pitchFamily="34" charset="0"/>
              </a:defRPr>
            </a:lvl8pPr>
            <a:lvl9pPr marL="3886200" indent="-228600" defTabSz="4195763" eaLnBrk="0" fontAlgn="base" hangingPunct="0">
              <a:spcBef>
                <a:spcPct val="0"/>
              </a:spcBef>
              <a:spcAft>
                <a:spcPct val="0"/>
              </a:spcAft>
              <a:defRPr sz="8300">
                <a:solidFill>
                  <a:schemeClr val="tx1"/>
                </a:solidFill>
                <a:latin typeface="Arial" panose="020B0604020202020204" pitchFamily="34" charset="0"/>
              </a:defRPr>
            </a:lvl9pPr>
          </a:lstStyle>
          <a:p>
            <a:pPr marL="685800" indent="-685800" algn="just" eaLnBrk="1" hangingPunct="1">
              <a:buFont typeface="Arial" panose="020B0604020202020204" pitchFamily="34" charset="0"/>
              <a:buChar char="•"/>
              <a:defRPr/>
            </a:pPr>
            <a:r>
              <a:rPr lang="en-US" altLang="fr-FR" sz="4600" dirty="0">
                <a:cs typeface="Arial" panose="020B0604020202020204" pitchFamily="34" charset="0"/>
              </a:rPr>
              <a:t>HI-CI group showed sensorimotor adaptation, but HI-HA did not. This can be consistent with the general idea that CI can provide acoustic characteristics more in detail than HA.</a:t>
            </a:r>
          </a:p>
          <a:p>
            <a:pPr marL="685800" indent="-685800" algn="just" eaLnBrk="1" hangingPunct="1">
              <a:buFont typeface="Arial" panose="020B0604020202020204" pitchFamily="34" charset="0"/>
              <a:buChar char="•"/>
              <a:defRPr/>
            </a:pPr>
            <a:r>
              <a:rPr lang="en-US" altLang="fr-FR" sz="4600" dirty="0">
                <a:cs typeface="Arial" panose="020B0604020202020204" pitchFamily="34" charset="0"/>
              </a:rPr>
              <a:t>Although HI-HA group includes CI users with relatively short period, they did not show adaptation as HI-CI. Certain period of CI experience may be required to use such detailed acoustic information adequately.</a:t>
            </a:r>
          </a:p>
          <a:p>
            <a:pPr marL="685800" indent="-685800" algn="just" eaLnBrk="1" hangingPunct="1">
              <a:buFont typeface="Arial" panose="020B0604020202020204" pitchFamily="34" charset="0"/>
              <a:buChar char="•"/>
              <a:defRPr/>
            </a:pPr>
            <a:r>
              <a:rPr lang="en-US" altLang="fr-FR" sz="4600" dirty="0">
                <a:cs typeface="Arial" panose="020B0604020202020204" pitchFamily="34" charset="0"/>
              </a:rPr>
              <a:t>HI-CI returned F2 over the baseline at the end of aftereffect phase, while NH returned F2 up to the half point between Baseline and Hold. Adapted sensorimotor representation may different between NH and HI-CI. </a:t>
            </a:r>
          </a:p>
        </p:txBody>
      </p:sp>
      <p:sp>
        <p:nvSpPr>
          <p:cNvPr id="3087" name="Rectangle 12">
            <a:extLst>
              <a:ext uri="{FF2B5EF4-FFF2-40B4-BE49-F238E27FC236}">
                <a16:creationId xmlns:a16="http://schemas.microsoft.com/office/drawing/2014/main" id="{9F137783-A2F9-892B-2636-3C1C8BCD8738}"/>
              </a:ext>
            </a:extLst>
          </p:cNvPr>
          <p:cNvSpPr>
            <a:spLocks noChangeArrowheads="1"/>
          </p:cNvSpPr>
          <p:nvPr/>
        </p:nvSpPr>
        <p:spPr bwMode="auto">
          <a:xfrm>
            <a:off x="433388" y="30931346"/>
            <a:ext cx="8630817" cy="22159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571500" indent="-571500">
              <a:defRPr sz="8300">
                <a:solidFill>
                  <a:schemeClr val="tx1"/>
                </a:solidFill>
                <a:latin typeface="Arial" panose="020B0604020202020204" pitchFamily="34" charset="0"/>
              </a:defRPr>
            </a:lvl1pPr>
            <a:lvl2pPr>
              <a:defRPr sz="8300">
                <a:solidFill>
                  <a:schemeClr val="tx1"/>
                </a:solidFill>
                <a:latin typeface="Arial" panose="020B0604020202020204" pitchFamily="34" charset="0"/>
              </a:defRPr>
            </a:lvl2pPr>
            <a:lvl3pPr>
              <a:defRPr sz="8300">
                <a:solidFill>
                  <a:schemeClr val="tx1"/>
                </a:solidFill>
                <a:latin typeface="Arial" panose="020B0604020202020204" pitchFamily="34" charset="0"/>
              </a:defRPr>
            </a:lvl3pPr>
            <a:lvl4pPr>
              <a:defRPr sz="8300">
                <a:solidFill>
                  <a:schemeClr val="tx1"/>
                </a:solidFill>
                <a:latin typeface="Arial" panose="020B0604020202020204" pitchFamily="34" charset="0"/>
              </a:defRPr>
            </a:lvl4pPr>
            <a:lvl5pPr>
              <a:defRPr sz="8300">
                <a:solidFill>
                  <a:schemeClr val="tx1"/>
                </a:solidFill>
                <a:latin typeface="Arial" panose="020B0604020202020204" pitchFamily="34" charset="0"/>
              </a:defRPr>
            </a:lvl5pPr>
            <a:lvl6pPr marL="8850313" indent="-6564313" defTabSz="4195763" eaLnBrk="0" fontAlgn="base" hangingPunct="0">
              <a:spcBef>
                <a:spcPct val="0"/>
              </a:spcBef>
              <a:spcAft>
                <a:spcPct val="0"/>
              </a:spcAft>
              <a:defRPr sz="8300">
                <a:solidFill>
                  <a:schemeClr val="tx1"/>
                </a:solidFill>
                <a:latin typeface="Arial" panose="020B0604020202020204" pitchFamily="34" charset="0"/>
              </a:defRPr>
            </a:lvl6pPr>
            <a:lvl7pPr marL="9307513" indent="-6564313" defTabSz="4195763" eaLnBrk="0" fontAlgn="base" hangingPunct="0">
              <a:spcBef>
                <a:spcPct val="0"/>
              </a:spcBef>
              <a:spcAft>
                <a:spcPct val="0"/>
              </a:spcAft>
              <a:defRPr sz="8300">
                <a:solidFill>
                  <a:schemeClr val="tx1"/>
                </a:solidFill>
                <a:latin typeface="Arial" panose="020B0604020202020204" pitchFamily="34" charset="0"/>
              </a:defRPr>
            </a:lvl7pPr>
            <a:lvl8pPr marL="9764713" indent="-6564313" defTabSz="4195763" eaLnBrk="0" fontAlgn="base" hangingPunct="0">
              <a:spcBef>
                <a:spcPct val="0"/>
              </a:spcBef>
              <a:spcAft>
                <a:spcPct val="0"/>
              </a:spcAft>
              <a:defRPr sz="8300">
                <a:solidFill>
                  <a:schemeClr val="tx1"/>
                </a:solidFill>
                <a:latin typeface="Arial" panose="020B0604020202020204" pitchFamily="34" charset="0"/>
              </a:defRPr>
            </a:lvl8pPr>
            <a:lvl9pPr marL="10221913" indent="-6564313" defTabSz="4195763" eaLnBrk="0" fontAlgn="base" hangingPunct="0">
              <a:spcBef>
                <a:spcPct val="0"/>
              </a:spcBef>
              <a:spcAft>
                <a:spcPct val="0"/>
              </a:spcAft>
              <a:defRPr sz="8300">
                <a:solidFill>
                  <a:schemeClr val="tx1"/>
                </a:solidFill>
                <a:latin typeface="Arial" panose="020B0604020202020204" pitchFamily="34" charset="0"/>
              </a:defRPr>
            </a:lvl9pPr>
          </a:lstStyle>
          <a:p>
            <a:pPr>
              <a:buFont typeface="Wingdings" pitchFamily="2" charset="2"/>
              <a:buChar char="Ø"/>
            </a:pPr>
            <a:r>
              <a:rPr lang="en-US" altLang="en-FR" sz="4600" b="1" dirty="0"/>
              <a:t>Hearing ability and profile</a:t>
            </a:r>
          </a:p>
          <a:p>
            <a:pPr>
              <a:buFont typeface="Arial" panose="020B0604020202020204" pitchFamily="34" charset="0"/>
              <a:buChar char="•"/>
            </a:pPr>
            <a:r>
              <a:rPr lang="en-US" altLang="en-FR" sz="4600" b="1" dirty="0"/>
              <a:t>Hearing threshold in noise: </a:t>
            </a:r>
            <a:r>
              <a:rPr lang="en-US" altLang="en-FR" sz="4600" dirty="0"/>
              <a:t>to detect three digits in noise</a:t>
            </a:r>
          </a:p>
        </p:txBody>
      </p:sp>
      <p:sp>
        <p:nvSpPr>
          <p:cNvPr id="3088" name="Rectangle 12">
            <a:extLst>
              <a:ext uri="{FF2B5EF4-FFF2-40B4-BE49-F238E27FC236}">
                <a16:creationId xmlns:a16="http://schemas.microsoft.com/office/drawing/2014/main" id="{F965231B-240D-45B0-DE72-822817A5D8BE}"/>
              </a:ext>
            </a:extLst>
          </p:cNvPr>
          <p:cNvSpPr>
            <a:spLocks noChangeArrowheads="1"/>
          </p:cNvSpPr>
          <p:nvPr/>
        </p:nvSpPr>
        <p:spPr bwMode="auto">
          <a:xfrm>
            <a:off x="433388" y="34521289"/>
            <a:ext cx="8612187" cy="22159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571500" indent="-571500">
              <a:defRPr sz="8300">
                <a:solidFill>
                  <a:schemeClr val="tx1"/>
                </a:solidFill>
                <a:latin typeface="Arial" panose="020B0604020202020204" pitchFamily="34" charset="0"/>
              </a:defRPr>
            </a:lvl1pPr>
            <a:lvl2pPr>
              <a:defRPr sz="8300">
                <a:solidFill>
                  <a:schemeClr val="tx1"/>
                </a:solidFill>
                <a:latin typeface="Arial" panose="020B0604020202020204" pitchFamily="34" charset="0"/>
              </a:defRPr>
            </a:lvl2pPr>
            <a:lvl3pPr>
              <a:defRPr sz="8300">
                <a:solidFill>
                  <a:schemeClr val="tx1"/>
                </a:solidFill>
                <a:latin typeface="Arial" panose="020B0604020202020204" pitchFamily="34" charset="0"/>
              </a:defRPr>
            </a:lvl3pPr>
            <a:lvl4pPr>
              <a:defRPr sz="8300">
                <a:solidFill>
                  <a:schemeClr val="tx1"/>
                </a:solidFill>
                <a:latin typeface="Arial" panose="020B0604020202020204" pitchFamily="34" charset="0"/>
              </a:defRPr>
            </a:lvl4pPr>
            <a:lvl5pPr>
              <a:defRPr sz="8300">
                <a:solidFill>
                  <a:schemeClr val="tx1"/>
                </a:solidFill>
                <a:latin typeface="Arial" panose="020B0604020202020204" pitchFamily="34" charset="0"/>
              </a:defRPr>
            </a:lvl5pPr>
            <a:lvl6pPr marL="8850313" indent="-6564313" defTabSz="4195763" eaLnBrk="0" fontAlgn="base" hangingPunct="0">
              <a:spcBef>
                <a:spcPct val="0"/>
              </a:spcBef>
              <a:spcAft>
                <a:spcPct val="0"/>
              </a:spcAft>
              <a:defRPr sz="8300">
                <a:solidFill>
                  <a:schemeClr val="tx1"/>
                </a:solidFill>
                <a:latin typeface="Arial" panose="020B0604020202020204" pitchFamily="34" charset="0"/>
              </a:defRPr>
            </a:lvl6pPr>
            <a:lvl7pPr marL="9307513" indent="-6564313" defTabSz="4195763" eaLnBrk="0" fontAlgn="base" hangingPunct="0">
              <a:spcBef>
                <a:spcPct val="0"/>
              </a:spcBef>
              <a:spcAft>
                <a:spcPct val="0"/>
              </a:spcAft>
              <a:defRPr sz="8300">
                <a:solidFill>
                  <a:schemeClr val="tx1"/>
                </a:solidFill>
                <a:latin typeface="Arial" panose="020B0604020202020204" pitchFamily="34" charset="0"/>
              </a:defRPr>
            </a:lvl7pPr>
            <a:lvl8pPr marL="9764713" indent="-6564313" defTabSz="4195763" eaLnBrk="0" fontAlgn="base" hangingPunct="0">
              <a:spcBef>
                <a:spcPct val="0"/>
              </a:spcBef>
              <a:spcAft>
                <a:spcPct val="0"/>
              </a:spcAft>
              <a:defRPr sz="8300">
                <a:solidFill>
                  <a:schemeClr val="tx1"/>
                </a:solidFill>
                <a:latin typeface="Arial" panose="020B0604020202020204" pitchFamily="34" charset="0"/>
              </a:defRPr>
            </a:lvl8pPr>
            <a:lvl9pPr marL="10221913" indent="-6564313" defTabSz="4195763" eaLnBrk="0" fontAlgn="base" hangingPunct="0">
              <a:spcBef>
                <a:spcPct val="0"/>
              </a:spcBef>
              <a:spcAft>
                <a:spcPct val="0"/>
              </a:spcAft>
              <a:defRPr sz="8300">
                <a:solidFill>
                  <a:schemeClr val="tx1"/>
                </a:solidFill>
                <a:latin typeface="Arial" panose="020B0604020202020204" pitchFamily="34" charset="0"/>
              </a:defRPr>
            </a:lvl9pPr>
          </a:lstStyle>
          <a:p>
            <a:pPr>
              <a:buFont typeface="Arial" panose="020B0604020202020204" pitchFamily="34" charset="0"/>
              <a:buChar char="•"/>
            </a:pPr>
            <a:r>
              <a:rPr lang="en-US" altLang="en-FR" sz="4600" b="1" dirty="0"/>
              <a:t>Vowel identification: </a:t>
            </a:r>
            <a:r>
              <a:rPr lang="en-US" altLang="en-FR" sz="4600" dirty="0"/>
              <a:t>to identify if presented vowel is /e/ or /</a:t>
            </a:r>
            <a:r>
              <a:rPr lang="en-US" altLang="en-FR" sz="4600" dirty="0" err="1"/>
              <a:t>ø</a:t>
            </a:r>
            <a:r>
              <a:rPr lang="en-US" altLang="en-FR" sz="4600" dirty="0"/>
              <a:t>/</a:t>
            </a:r>
          </a:p>
        </p:txBody>
      </p:sp>
      <p:sp>
        <p:nvSpPr>
          <p:cNvPr id="65" name="ZoneTexte 13">
            <a:extLst>
              <a:ext uri="{FF2B5EF4-FFF2-40B4-BE49-F238E27FC236}">
                <a16:creationId xmlns:a16="http://schemas.microsoft.com/office/drawing/2014/main" id="{1636673B-38CB-4CF4-9F2D-B4ACE27FBAED}"/>
              </a:ext>
            </a:extLst>
          </p:cNvPr>
          <p:cNvSpPr txBox="1">
            <a:spLocks noChangeArrowheads="1"/>
          </p:cNvSpPr>
          <p:nvPr/>
        </p:nvSpPr>
        <p:spPr bwMode="auto">
          <a:xfrm>
            <a:off x="500063" y="17958143"/>
            <a:ext cx="13274675" cy="9234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8300">
                <a:solidFill>
                  <a:schemeClr val="tx1"/>
                </a:solidFill>
                <a:latin typeface="Arial" panose="020B0604020202020204" pitchFamily="34" charset="0"/>
              </a:defRPr>
            </a:lvl1pPr>
            <a:lvl2pPr marL="742950" indent="-285750">
              <a:defRPr sz="8300">
                <a:solidFill>
                  <a:schemeClr val="tx1"/>
                </a:solidFill>
                <a:latin typeface="Arial" panose="020B0604020202020204" pitchFamily="34" charset="0"/>
              </a:defRPr>
            </a:lvl2pPr>
            <a:lvl3pPr marL="1143000" indent="-228600">
              <a:defRPr sz="8300">
                <a:solidFill>
                  <a:schemeClr val="tx1"/>
                </a:solidFill>
                <a:latin typeface="Arial" panose="020B0604020202020204" pitchFamily="34" charset="0"/>
              </a:defRPr>
            </a:lvl3pPr>
            <a:lvl4pPr marL="1600200" indent="-228600">
              <a:defRPr sz="8300">
                <a:solidFill>
                  <a:schemeClr val="tx1"/>
                </a:solidFill>
                <a:latin typeface="Arial" panose="020B0604020202020204" pitchFamily="34" charset="0"/>
              </a:defRPr>
            </a:lvl4pPr>
            <a:lvl5pPr marL="2057400" indent="-228600">
              <a:defRPr sz="8300">
                <a:solidFill>
                  <a:schemeClr val="tx1"/>
                </a:solidFill>
                <a:latin typeface="Arial" panose="020B0604020202020204" pitchFamily="34" charset="0"/>
              </a:defRPr>
            </a:lvl5pPr>
            <a:lvl6pPr marL="2514600" indent="-228600" defTabSz="4195763" eaLnBrk="0" fontAlgn="base" hangingPunct="0">
              <a:spcBef>
                <a:spcPct val="0"/>
              </a:spcBef>
              <a:spcAft>
                <a:spcPct val="0"/>
              </a:spcAft>
              <a:defRPr sz="8300">
                <a:solidFill>
                  <a:schemeClr val="tx1"/>
                </a:solidFill>
                <a:latin typeface="Arial" panose="020B0604020202020204" pitchFamily="34" charset="0"/>
              </a:defRPr>
            </a:lvl6pPr>
            <a:lvl7pPr marL="2971800" indent="-228600" defTabSz="4195763" eaLnBrk="0" fontAlgn="base" hangingPunct="0">
              <a:spcBef>
                <a:spcPct val="0"/>
              </a:spcBef>
              <a:spcAft>
                <a:spcPct val="0"/>
              </a:spcAft>
              <a:defRPr sz="8300">
                <a:solidFill>
                  <a:schemeClr val="tx1"/>
                </a:solidFill>
                <a:latin typeface="Arial" panose="020B0604020202020204" pitchFamily="34" charset="0"/>
              </a:defRPr>
            </a:lvl7pPr>
            <a:lvl8pPr marL="3429000" indent="-228600" defTabSz="4195763" eaLnBrk="0" fontAlgn="base" hangingPunct="0">
              <a:spcBef>
                <a:spcPct val="0"/>
              </a:spcBef>
              <a:spcAft>
                <a:spcPct val="0"/>
              </a:spcAft>
              <a:defRPr sz="8300">
                <a:solidFill>
                  <a:schemeClr val="tx1"/>
                </a:solidFill>
                <a:latin typeface="Arial" panose="020B0604020202020204" pitchFamily="34" charset="0"/>
              </a:defRPr>
            </a:lvl8pPr>
            <a:lvl9pPr marL="3886200" indent="-228600" defTabSz="4195763" eaLnBrk="0" fontAlgn="base" hangingPunct="0">
              <a:spcBef>
                <a:spcPct val="0"/>
              </a:spcBef>
              <a:spcAft>
                <a:spcPct val="0"/>
              </a:spcAft>
              <a:defRPr sz="8300">
                <a:solidFill>
                  <a:schemeClr val="tx1"/>
                </a:solidFill>
                <a:latin typeface="Arial" panose="020B0604020202020204" pitchFamily="34" charset="0"/>
              </a:defRPr>
            </a:lvl9pPr>
          </a:lstStyle>
          <a:p>
            <a:pPr eaLnBrk="1" hangingPunct="1">
              <a:spcAft>
                <a:spcPts val="1189"/>
              </a:spcAft>
              <a:defRPr/>
            </a:pPr>
            <a:r>
              <a:rPr lang="en-US" altLang="fr-FR" sz="5401" b="1" dirty="0">
                <a:solidFill>
                  <a:srgbClr val="00589C"/>
                </a:solidFill>
                <a:cs typeface="Arial" panose="020B0604020202020204" pitchFamily="34" charset="0"/>
              </a:rPr>
              <a:t>Methods</a:t>
            </a:r>
          </a:p>
        </p:txBody>
      </p:sp>
      <p:sp>
        <p:nvSpPr>
          <p:cNvPr id="3090" name="Rectangle 12">
            <a:extLst>
              <a:ext uri="{FF2B5EF4-FFF2-40B4-BE49-F238E27FC236}">
                <a16:creationId xmlns:a16="http://schemas.microsoft.com/office/drawing/2014/main" id="{EFDF875E-92C0-0549-2359-85C57BB9E51B}"/>
              </a:ext>
            </a:extLst>
          </p:cNvPr>
          <p:cNvSpPr>
            <a:spLocks noChangeArrowheads="1"/>
          </p:cNvSpPr>
          <p:nvPr/>
        </p:nvSpPr>
        <p:spPr bwMode="auto">
          <a:xfrm>
            <a:off x="433388" y="19601681"/>
            <a:ext cx="12691949" cy="44627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571500" indent="-571500">
              <a:defRPr sz="8300">
                <a:solidFill>
                  <a:schemeClr val="tx1"/>
                </a:solidFill>
                <a:latin typeface="Arial" panose="020B0604020202020204" pitchFamily="34" charset="0"/>
              </a:defRPr>
            </a:lvl1pPr>
            <a:lvl2pPr>
              <a:defRPr sz="8300">
                <a:solidFill>
                  <a:schemeClr val="tx1"/>
                </a:solidFill>
                <a:latin typeface="Arial" panose="020B0604020202020204" pitchFamily="34" charset="0"/>
              </a:defRPr>
            </a:lvl2pPr>
            <a:lvl3pPr>
              <a:defRPr sz="8300">
                <a:solidFill>
                  <a:schemeClr val="tx1"/>
                </a:solidFill>
                <a:latin typeface="Arial" panose="020B0604020202020204" pitchFamily="34" charset="0"/>
              </a:defRPr>
            </a:lvl3pPr>
            <a:lvl4pPr>
              <a:defRPr sz="8300">
                <a:solidFill>
                  <a:schemeClr val="tx1"/>
                </a:solidFill>
                <a:latin typeface="Arial" panose="020B0604020202020204" pitchFamily="34" charset="0"/>
              </a:defRPr>
            </a:lvl4pPr>
            <a:lvl5pPr>
              <a:defRPr sz="8300">
                <a:solidFill>
                  <a:schemeClr val="tx1"/>
                </a:solidFill>
                <a:latin typeface="Arial" panose="020B0604020202020204" pitchFamily="34" charset="0"/>
              </a:defRPr>
            </a:lvl5pPr>
            <a:lvl6pPr marL="8850313" indent="-6564313" defTabSz="4195763" eaLnBrk="0" fontAlgn="base" hangingPunct="0">
              <a:spcBef>
                <a:spcPct val="0"/>
              </a:spcBef>
              <a:spcAft>
                <a:spcPct val="0"/>
              </a:spcAft>
              <a:defRPr sz="8300">
                <a:solidFill>
                  <a:schemeClr val="tx1"/>
                </a:solidFill>
                <a:latin typeface="Arial" panose="020B0604020202020204" pitchFamily="34" charset="0"/>
              </a:defRPr>
            </a:lvl6pPr>
            <a:lvl7pPr marL="9307513" indent="-6564313" defTabSz="4195763" eaLnBrk="0" fontAlgn="base" hangingPunct="0">
              <a:spcBef>
                <a:spcPct val="0"/>
              </a:spcBef>
              <a:spcAft>
                <a:spcPct val="0"/>
              </a:spcAft>
              <a:defRPr sz="8300">
                <a:solidFill>
                  <a:schemeClr val="tx1"/>
                </a:solidFill>
                <a:latin typeface="Arial" panose="020B0604020202020204" pitchFamily="34" charset="0"/>
              </a:defRPr>
            </a:lvl7pPr>
            <a:lvl8pPr marL="9764713" indent="-6564313" defTabSz="4195763" eaLnBrk="0" fontAlgn="base" hangingPunct="0">
              <a:spcBef>
                <a:spcPct val="0"/>
              </a:spcBef>
              <a:spcAft>
                <a:spcPct val="0"/>
              </a:spcAft>
              <a:defRPr sz="8300">
                <a:solidFill>
                  <a:schemeClr val="tx1"/>
                </a:solidFill>
                <a:latin typeface="Arial" panose="020B0604020202020204" pitchFamily="34" charset="0"/>
              </a:defRPr>
            </a:lvl8pPr>
            <a:lvl9pPr marL="10221913" indent="-6564313" defTabSz="4195763" eaLnBrk="0" fontAlgn="base" hangingPunct="0">
              <a:spcBef>
                <a:spcPct val="0"/>
              </a:spcBef>
              <a:spcAft>
                <a:spcPct val="0"/>
              </a:spcAft>
              <a:defRPr sz="8300">
                <a:solidFill>
                  <a:schemeClr val="tx1"/>
                </a:solidFill>
                <a:latin typeface="Arial" panose="020B0604020202020204" pitchFamily="34" charset="0"/>
              </a:defRPr>
            </a:lvl9pPr>
          </a:lstStyle>
          <a:p>
            <a:pPr>
              <a:buFont typeface="Wingdings" pitchFamily="2" charset="2"/>
              <a:buChar char="Ø"/>
            </a:pPr>
            <a:r>
              <a:rPr lang="en-US" altLang="en-FR" sz="4600" b="1" dirty="0"/>
              <a:t>Altered Auditory feedback task</a:t>
            </a:r>
          </a:p>
          <a:p>
            <a:pPr>
              <a:buFont typeface="Arial" panose="020B0604020202020204" pitchFamily="34" charset="0"/>
              <a:buChar char="•"/>
            </a:pPr>
            <a:r>
              <a:rPr lang="en-US" altLang="en-FR" sz="4600" dirty="0"/>
              <a:t>Participants repeated “deux”(/</a:t>
            </a:r>
            <a:r>
              <a:rPr lang="en-US" altLang="en-FR" sz="4600" dirty="0" err="1"/>
              <a:t>dø</a:t>
            </a:r>
            <a:r>
              <a:rPr lang="en-US" altLang="en-FR" sz="4600" dirty="0"/>
              <a:t>/) 150 times.</a:t>
            </a:r>
          </a:p>
          <a:p>
            <a:pPr>
              <a:buFont typeface="Arial" panose="020B0604020202020204" pitchFamily="34" charset="0"/>
              <a:buChar char="•"/>
            </a:pPr>
            <a:r>
              <a:rPr lang="en-US" altLang="en-FR" sz="4800" dirty="0"/>
              <a:t>F2 was changed over the course of the training. </a:t>
            </a:r>
          </a:p>
          <a:p>
            <a:pPr>
              <a:buFont typeface="Arial" panose="020B0604020202020204" pitchFamily="34" charset="0"/>
              <a:buChar char="•"/>
            </a:pPr>
            <a:r>
              <a:rPr lang="en-US" altLang="en-FR" sz="4800" dirty="0"/>
              <a:t>Compared normalized F2 between Base, Hold and After-effect phases.</a:t>
            </a:r>
          </a:p>
        </p:txBody>
      </p:sp>
      <p:sp>
        <p:nvSpPr>
          <p:cNvPr id="3091" name="Rectangle 12">
            <a:extLst>
              <a:ext uri="{FF2B5EF4-FFF2-40B4-BE49-F238E27FC236}">
                <a16:creationId xmlns:a16="http://schemas.microsoft.com/office/drawing/2014/main" id="{79D1B982-99BC-4C28-FD6C-3160007A4C11}"/>
              </a:ext>
            </a:extLst>
          </p:cNvPr>
          <p:cNvSpPr>
            <a:spLocks noChangeArrowheads="1"/>
          </p:cNvSpPr>
          <p:nvPr/>
        </p:nvSpPr>
        <p:spPr bwMode="auto">
          <a:xfrm>
            <a:off x="433388" y="33326198"/>
            <a:ext cx="10607675" cy="8002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571500" indent="-571500">
              <a:defRPr sz="8300">
                <a:solidFill>
                  <a:schemeClr val="tx1"/>
                </a:solidFill>
                <a:latin typeface="Arial" panose="020B0604020202020204" pitchFamily="34" charset="0"/>
              </a:defRPr>
            </a:lvl1pPr>
            <a:lvl2pPr>
              <a:defRPr sz="8300">
                <a:solidFill>
                  <a:schemeClr val="tx1"/>
                </a:solidFill>
                <a:latin typeface="Arial" panose="020B0604020202020204" pitchFamily="34" charset="0"/>
              </a:defRPr>
            </a:lvl2pPr>
            <a:lvl3pPr>
              <a:defRPr sz="8300">
                <a:solidFill>
                  <a:schemeClr val="tx1"/>
                </a:solidFill>
                <a:latin typeface="Arial" panose="020B0604020202020204" pitchFamily="34" charset="0"/>
              </a:defRPr>
            </a:lvl3pPr>
            <a:lvl4pPr>
              <a:defRPr sz="8300">
                <a:solidFill>
                  <a:schemeClr val="tx1"/>
                </a:solidFill>
                <a:latin typeface="Arial" panose="020B0604020202020204" pitchFamily="34" charset="0"/>
              </a:defRPr>
            </a:lvl4pPr>
            <a:lvl5pPr>
              <a:defRPr sz="8300">
                <a:solidFill>
                  <a:schemeClr val="tx1"/>
                </a:solidFill>
                <a:latin typeface="Arial" panose="020B0604020202020204" pitchFamily="34" charset="0"/>
              </a:defRPr>
            </a:lvl5pPr>
            <a:lvl6pPr marL="8850313" indent="-6564313" defTabSz="4195763" eaLnBrk="0" fontAlgn="base" hangingPunct="0">
              <a:spcBef>
                <a:spcPct val="0"/>
              </a:spcBef>
              <a:spcAft>
                <a:spcPct val="0"/>
              </a:spcAft>
              <a:defRPr sz="8300">
                <a:solidFill>
                  <a:schemeClr val="tx1"/>
                </a:solidFill>
                <a:latin typeface="Arial" panose="020B0604020202020204" pitchFamily="34" charset="0"/>
              </a:defRPr>
            </a:lvl6pPr>
            <a:lvl7pPr marL="9307513" indent="-6564313" defTabSz="4195763" eaLnBrk="0" fontAlgn="base" hangingPunct="0">
              <a:spcBef>
                <a:spcPct val="0"/>
              </a:spcBef>
              <a:spcAft>
                <a:spcPct val="0"/>
              </a:spcAft>
              <a:defRPr sz="8300">
                <a:solidFill>
                  <a:schemeClr val="tx1"/>
                </a:solidFill>
                <a:latin typeface="Arial" panose="020B0604020202020204" pitchFamily="34" charset="0"/>
              </a:defRPr>
            </a:lvl7pPr>
            <a:lvl8pPr marL="9764713" indent="-6564313" defTabSz="4195763" eaLnBrk="0" fontAlgn="base" hangingPunct="0">
              <a:spcBef>
                <a:spcPct val="0"/>
              </a:spcBef>
              <a:spcAft>
                <a:spcPct val="0"/>
              </a:spcAft>
              <a:defRPr sz="8300">
                <a:solidFill>
                  <a:schemeClr val="tx1"/>
                </a:solidFill>
                <a:latin typeface="Arial" panose="020B0604020202020204" pitchFamily="34" charset="0"/>
              </a:defRPr>
            </a:lvl8pPr>
            <a:lvl9pPr marL="10221913" indent="-6564313" defTabSz="4195763" eaLnBrk="0" fontAlgn="base" hangingPunct="0">
              <a:spcBef>
                <a:spcPct val="0"/>
              </a:spcBef>
              <a:spcAft>
                <a:spcPct val="0"/>
              </a:spcAft>
              <a:defRPr sz="8300">
                <a:solidFill>
                  <a:schemeClr val="tx1"/>
                </a:solidFill>
                <a:latin typeface="Arial" panose="020B0604020202020204" pitchFamily="34" charset="0"/>
              </a:defRPr>
            </a:lvl9pPr>
          </a:lstStyle>
          <a:p>
            <a:pPr>
              <a:buFont typeface="Arial" panose="020B0604020202020204" pitchFamily="34" charset="0"/>
              <a:buChar char="•"/>
            </a:pPr>
            <a:r>
              <a:rPr lang="en-US" altLang="en-FR" sz="4600" b="1" dirty="0"/>
              <a:t>Hearing profile: </a:t>
            </a:r>
            <a:r>
              <a:rPr lang="en-US" altLang="en-FR" sz="4600" dirty="0"/>
              <a:t>Questionnaire</a:t>
            </a:r>
          </a:p>
        </p:txBody>
      </p:sp>
      <p:grpSp>
        <p:nvGrpSpPr>
          <p:cNvPr id="3092" name="Groupe 3">
            <a:extLst>
              <a:ext uri="{FF2B5EF4-FFF2-40B4-BE49-F238E27FC236}">
                <a16:creationId xmlns:a16="http://schemas.microsoft.com/office/drawing/2014/main" id="{0D2AAB20-9D2C-BADF-D466-10ACBC10A54A}"/>
              </a:ext>
            </a:extLst>
          </p:cNvPr>
          <p:cNvGrpSpPr>
            <a:grpSpLocks/>
          </p:cNvGrpSpPr>
          <p:nvPr/>
        </p:nvGrpSpPr>
        <p:grpSpPr bwMode="auto">
          <a:xfrm>
            <a:off x="13720546" y="18894751"/>
            <a:ext cx="16332645" cy="9491906"/>
            <a:chOff x="14023685" y="13244384"/>
            <a:chExt cx="16086236" cy="9570433"/>
          </a:xfrm>
        </p:grpSpPr>
        <p:grpSp>
          <p:nvGrpSpPr>
            <p:cNvPr id="3099" name="Groupe 2">
              <a:extLst>
                <a:ext uri="{FF2B5EF4-FFF2-40B4-BE49-F238E27FC236}">
                  <a16:creationId xmlns:a16="http://schemas.microsoft.com/office/drawing/2014/main" id="{E303FB6D-1D37-F84E-8042-C6469F88EAB1}"/>
                </a:ext>
              </a:extLst>
            </p:cNvPr>
            <p:cNvGrpSpPr>
              <a:grpSpLocks/>
            </p:cNvGrpSpPr>
            <p:nvPr/>
          </p:nvGrpSpPr>
          <p:grpSpPr bwMode="auto">
            <a:xfrm>
              <a:off x="14023685" y="13244384"/>
              <a:ext cx="16086236" cy="9570433"/>
              <a:chOff x="14023685" y="14708787"/>
              <a:chExt cx="16086236" cy="9570433"/>
            </a:xfrm>
          </p:grpSpPr>
          <p:pic>
            <p:nvPicPr>
              <p:cNvPr id="3103" name="Image 15">
                <a:extLst>
                  <a:ext uri="{FF2B5EF4-FFF2-40B4-BE49-F238E27FC236}">
                    <a16:creationId xmlns:a16="http://schemas.microsoft.com/office/drawing/2014/main" id="{A496A7CA-8FA7-BC82-7A3F-D0DC67511CFD}"/>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4023685" y="15217875"/>
                <a:ext cx="16086236" cy="90613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a:extLst>
                  <a:ext uri="{FF2B5EF4-FFF2-40B4-BE49-F238E27FC236}">
                    <a16:creationId xmlns:a16="http://schemas.microsoft.com/office/drawing/2014/main" id="{34975DCE-FAB2-4C1F-8A72-FA3FC56D2738}"/>
                  </a:ext>
                </a:extLst>
              </p:cNvPr>
              <p:cNvSpPr/>
              <p:nvPr/>
            </p:nvSpPr>
            <p:spPr>
              <a:xfrm>
                <a:off x="14023685" y="14708071"/>
                <a:ext cx="10202925" cy="70962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grpSp>
        <p:sp>
          <p:nvSpPr>
            <p:cNvPr id="3100" name="ZoneTexte 89">
              <a:extLst>
                <a:ext uri="{FF2B5EF4-FFF2-40B4-BE49-F238E27FC236}">
                  <a16:creationId xmlns:a16="http://schemas.microsoft.com/office/drawing/2014/main" id="{9E7DF9CE-38F8-AEED-EF49-CF66B7F44855}"/>
                </a:ext>
              </a:extLst>
            </p:cNvPr>
            <p:cNvSpPr txBox="1">
              <a:spLocks noChangeArrowheads="1"/>
            </p:cNvSpPr>
            <p:nvPr/>
          </p:nvSpPr>
          <p:spPr bwMode="auto">
            <a:xfrm>
              <a:off x="14065675" y="13404484"/>
              <a:ext cx="4753167" cy="6650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en-FR" sz="3600" b="1" dirty="0"/>
                <a:t>Hearing Thresholds</a:t>
              </a:r>
            </a:p>
          </p:txBody>
        </p:sp>
        <p:sp>
          <p:nvSpPr>
            <p:cNvPr id="3101" name="ZoneTexte 90">
              <a:extLst>
                <a:ext uri="{FF2B5EF4-FFF2-40B4-BE49-F238E27FC236}">
                  <a16:creationId xmlns:a16="http://schemas.microsoft.com/office/drawing/2014/main" id="{627448CC-E520-B1C1-8D0B-53F62BD96234}"/>
                </a:ext>
              </a:extLst>
            </p:cNvPr>
            <p:cNvSpPr txBox="1">
              <a:spLocks noChangeArrowheads="1"/>
            </p:cNvSpPr>
            <p:nvPr/>
          </p:nvSpPr>
          <p:spPr bwMode="auto">
            <a:xfrm>
              <a:off x="19297993" y="13404484"/>
              <a:ext cx="4060109" cy="6650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en-FR" sz="3600" b="1" dirty="0"/>
                <a:t>Hearing Profile</a:t>
              </a:r>
            </a:p>
          </p:txBody>
        </p:sp>
        <p:sp>
          <p:nvSpPr>
            <p:cNvPr id="3102" name="ZoneTexte 90">
              <a:extLst>
                <a:ext uri="{FF2B5EF4-FFF2-40B4-BE49-F238E27FC236}">
                  <a16:creationId xmlns:a16="http://schemas.microsoft.com/office/drawing/2014/main" id="{B2DFB233-CB6A-B50E-142D-69AEF2B471DD}"/>
                </a:ext>
              </a:extLst>
            </p:cNvPr>
            <p:cNvSpPr txBox="1">
              <a:spLocks noChangeArrowheads="1"/>
            </p:cNvSpPr>
            <p:nvPr/>
          </p:nvSpPr>
          <p:spPr bwMode="auto">
            <a:xfrm>
              <a:off x="24370639" y="13404485"/>
              <a:ext cx="5685979" cy="6650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en-FR" sz="3600" b="1" dirty="0"/>
                <a:t>Vowel Identification Test</a:t>
              </a:r>
            </a:p>
          </p:txBody>
        </p:sp>
      </p:grpSp>
      <p:grpSp>
        <p:nvGrpSpPr>
          <p:cNvPr id="3094" name="Groupe 7">
            <a:extLst>
              <a:ext uri="{FF2B5EF4-FFF2-40B4-BE49-F238E27FC236}">
                <a16:creationId xmlns:a16="http://schemas.microsoft.com/office/drawing/2014/main" id="{5C2726F4-2A1E-C4D1-5959-FF22F94B09DA}"/>
              </a:ext>
            </a:extLst>
          </p:cNvPr>
          <p:cNvGrpSpPr>
            <a:grpSpLocks/>
          </p:cNvGrpSpPr>
          <p:nvPr/>
        </p:nvGrpSpPr>
        <p:grpSpPr bwMode="auto">
          <a:xfrm>
            <a:off x="13432809" y="7576345"/>
            <a:ext cx="16378554" cy="5847528"/>
            <a:chOff x="14761691" y="25866377"/>
            <a:chExt cx="15348230" cy="5160465"/>
          </a:xfrm>
        </p:grpSpPr>
        <p:pic>
          <p:nvPicPr>
            <p:cNvPr id="3097" name="Image 16">
              <a:extLst>
                <a:ext uri="{FF2B5EF4-FFF2-40B4-BE49-F238E27FC236}">
                  <a16:creationId xmlns:a16="http://schemas.microsoft.com/office/drawing/2014/main" id="{0737C348-CA20-7589-D54C-70498394493B}"/>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4974010" y="26080917"/>
              <a:ext cx="15135911" cy="4945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5">
              <a:extLst>
                <a:ext uri="{FF2B5EF4-FFF2-40B4-BE49-F238E27FC236}">
                  <a16:creationId xmlns:a16="http://schemas.microsoft.com/office/drawing/2014/main" id="{34908A53-95F9-415F-BC3F-67B30EBD2E47}"/>
                </a:ext>
              </a:extLst>
            </p:cNvPr>
            <p:cNvSpPr/>
            <p:nvPr/>
          </p:nvSpPr>
          <p:spPr>
            <a:xfrm>
              <a:off x="14761691" y="25866377"/>
              <a:ext cx="11449802" cy="57573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grpSp>
      <p:grpSp>
        <p:nvGrpSpPr>
          <p:cNvPr id="31" name="Group 30">
            <a:extLst>
              <a:ext uri="{FF2B5EF4-FFF2-40B4-BE49-F238E27FC236}">
                <a16:creationId xmlns:a16="http://schemas.microsoft.com/office/drawing/2014/main" id="{4DB133BA-8065-1758-0EAF-DAAAE35F65AD}"/>
              </a:ext>
            </a:extLst>
          </p:cNvPr>
          <p:cNvGrpSpPr/>
          <p:nvPr/>
        </p:nvGrpSpPr>
        <p:grpSpPr>
          <a:xfrm>
            <a:off x="14761692" y="13481001"/>
            <a:ext cx="15049671" cy="5047536"/>
            <a:chOff x="14113620" y="13913049"/>
            <a:chExt cx="15049671" cy="5047536"/>
          </a:xfrm>
        </p:grpSpPr>
        <p:grpSp>
          <p:nvGrpSpPr>
            <p:cNvPr id="10" name="Group 9">
              <a:extLst>
                <a:ext uri="{FF2B5EF4-FFF2-40B4-BE49-F238E27FC236}">
                  <a16:creationId xmlns:a16="http://schemas.microsoft.com/office/drawing/2014/main" id="{DCD3A79D-17B1-F526-A4D7-1C5FADBDD036}"/>
                </a:ext>
              </a:extLst>
            </p:cNvPr>
            <p:cNvGrpSpPr/>
            <p:nvPr/>
          </p:nvGrpSpPr>
          <p:grpSpPr>
            <a:xfrm>
              <a:off x="14113620" y="13913049"/>
              <a:ext cx="15049671" cy="5047536"/>
              <a:chOff x="14042373" y="23971967"/>
              <a:chExt cx="14343682" cy="5047536"/>
            </a:xfrm>
          </p:grpSpPr>
          <p:sp>
            <p:nvSpPr>
              <p:cNvPr id="3093" name="Rectangle 4">
                <a:extLst>
                  <a:ext uri="{FF2B5EF4-FFF2-40B4-BE49-F238E27FC236}">
                    <a16:creationId xmlns:a16="http://schemas.microsoft.com/office/drawing/2014/main" id="{5C1E78D4-18C7-06CE-6FFC-15CBEF81EC14}"/>
                  </a:ext>
                </a:extLst>
              </p:cNvPr>
              <p:cNvSpPr>
                <a:spLocks noChangeArrowheads="1"/>
              </p:cNvSpPr>
              <p:nvPr/>
            </p:nvSpPr>
            <p:spPr bwMode="auto">
              <a:xfrm>
                <a:off x="14042373" y="23971967"/>
                <a:ext cx="14343682" cy="50475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685800" indent="-685800">
                  <a:defRPr sz="8300">
                    <a:solidFill>
                      <a:schemeClr val="tx1"/>
                    </a:solidFill>
                    <a:latin typeface="Arial" panose="020B0604020202020204" pitchFamily="34" charset="0"/>
                  </a:defRPr>
                </a:lvl1pPr>
                <a:lvl2pPr>
                  <a:defRPr sz="8300">
                    <a:solidFill>
                      <a:schemeClr val="tx1"/>
                    </a:solidFill>
                    <a:latin typeface="Arial" panose="020B0604020202020204" pitchFamily="34" charset="0"/>
                  </a:defRPr>
                </a:lvl2pPr>
                <a:lvl3pPr>
                  <a:defRPr sz="8300">
                    <a:solidFill>
                      <a:schemeClr val="tx1"/>
                    </a:solidFill>
                    <a:latin typeface="Arial" panose="020B0604020202020204" pitchFamily="34" charset="0"/>
                  </a:defRPr>
                </a:lvl3pPr>
                <a:lvl4pPr>
                  <a:defRPr sz="8300">
                    <a:solidFill>
                      <a:schemeClr val="tx1"/>
                    </a:solidFill>
                    <a:latin typeface="Arial" panose="020B0604020202020204" pitchFamily="34" charset="0"/>
                  </a:defRPr>
                </a:lvl4pPr>
                <a:lvl5pPr>
                  <a:defRPr sz="8300">
                    <a:solidFill>
                      <a:schemeClr val="tx1"/>
                    </a:solidFill>
                    <a:latin typeface="Arial" panose="020B0604020202020204" pitchFamily="34" charset="0"/>
                  </a:defRPr>
                </a:lvl5pPr>
                <a:lvl6pPr marL="8850313" indent="-6564313" defTabSz="4195763" eaLnBrk="0" fontAlgn="base" hangingPunct="0">
                  <a:spcBef>
                    <a:spcPct val="0"/>
                  </a:spcBef>
                  <a:spcAft>
                    <a:spcPct val="0"/>
                  </a:spcAft>
                  <a:defRPr sz="8300">
                    <a:solidFill>
                      <a:schemeClr val="tx1"/>
                    </a:solidFill>
                    <a:latin typeface="Arial" panose="020B0604020202020204" pitchFamily="34" charset="0"/>
                  </a:defRPr>
                </a:lvl6pPr>
                <a:lvl7pPr marL="9307513" indent="-6564313" defTabSz="4195763" eaLnBrk="0" fontAlgn="base" hangingPunct="0">
                  <a:spcBef>
                    <a:spcPct val="0"/>
                  </a:spcBef>
                  <a:spcAft>
                    <a:spcPct val="0"/>
                  </a:spcAft>
                  <a:defRPr sz="8300">
                    <a:solidFill>
                      <a:schemeClr val="tx1"/>
                    </a:solidFill>
                    <a:latin typeface="Arial" panose="020B0604020202020204" pitchFamily="34" charset="0"/>
                  </a:defRPr>
                </a:lvl7pPr>
                <a:lvl8pPr marL="9764713" indent="-6564313" defTabSz="4195763" eaLnBrk="0" fontAlgn="base" hangingPunct="0">
                  <a:spcBef>
                    <a:spcPct val="0"/>
                  </a:spcBef>
                  <a:spcAft>
                    <a:spcPct val="0"/>
                  </a:spcAft>
                  <a:defRPr sz="8300">
                    <a:solidFill>
                      <a:schemeClr val="tx1"/>
                    </a:solidFill>
                    <a:latin typeface="Arial" panose="020B0604020202020204" pitchFamily="34" charset="0"/>
                  </a:defRPr>
                </a:lvl8pPr>
                <a:lvl9pPr marL="10221913" indent="-6564313" defTabSz="4195763" eaLnBrk="0" fontAlgn="base" hangingPunct="0">
                  <a:spcBef>
                    <a:spcPct val="0"/>
                  </a:spcBef>
                  <a:spcAft>
                    <a:spcPct val="0"/>
                  </a:spcAft>
                  <a:defRPr sz="8300">
                    <a:solidFill>
                      <a:schemeClr val="tx1"/>
                    </a:solidFill>
                    <a:latin typeface="Arial" panose="020B0604020202020204" pitchFamily="34" charset="0"/>
                  </a:defRPr>
                </a:lvl9pPr>
              </a:lstStyle>
              <a:p>
                <a:pPr eaLnBrk="1" hangingPunct="1">
                  <a:buFont typeface="Wingdings" pitchFamily="2" charset="2"/>
                  <a:buChar char="q"/>
                </a:pPr>
                <a:r>
                  <a:rPr lang="en-US" altLang="fr-FR" sz="4600" b="1" dirty="0">
                    <a:cs typeface="Arial" panose="020B0604020202020204" pitchFamily="34" charset="0"/>
                  </a:rPr>
                  <a:t>NH	</a:t>
                </a:r>
                <a:r>
                  <a:rPr lang="en-US" altLang="fr-FR" sz="4600" dirty="0">
                    <a:cs typeface="Arial" panose="020B0604020202020204" pitchFamily="34" charset="0"/>
                  </a:rPr>
                  <a:t>adapted [</a:t>
                </a:r>
                <a:r>
                  <a:rPr lang="en-US" altLang="en-FR" sz="4600" dirty="0"/>
                  <a:t>F(2, 26) = 54.9, p &lt; 0.001]</a:t>
                </a:r>
                <a:endParaRPr lang="en-US" altLang="fr-FR" sz="4600" b="1" dirty="0">
                  <a:cs typeface="Arial" panose="020B0604020202020204" pitchFamily="34" charset="0"/>
                </a:endParaRPr>
              </a:p>
              <a:p>
                <a:pPr algn="just" eaLnBrk="1" hangingPunct="1">
                  <a:buFont typeface="Wingdings" pitchFamily="2" charset="2"/>
                  <a:buChar char="q"/>
                </a:pPr>
                <a:r>
                  <a:rPr lang="en-US" altLang="fr-FR" sz="4600" b="1" dirty="0">
                    <a:cs typeface="Arial" panose="020B0604020202020204" pitchFamily="34" charset="0"/>
                  </a:rPr>
                  <a:t>HI-CI: </a:t>
                </a:r>
                <a:r>
                  <a:rPr lang="en-US" altLang="fr-FR" sz="4600" dirty="0">
                    <a:cs typeface="Arial" panose="020B0604020202020204" pitchFamily="34" charset="0"/>
                  </a:rPr>
                  <a:t>long-term CI users (≥13 years), low hearing thresholds, able to identify the vowels.</a:t>
                </a:r>
              </a:p>
              <a:p>
                <a:pPr marL="0" indent="0" eaLnBrk="1" hangingPunct="1"/>
                <a:r>
                  <a:rPr lang="en-US" altLang="fr-FR" sz="4600" dirty="0">
                    <a:cs typeface="Arial" panose="020B0604020202020204" pitchFamily="34" charset="0"/>
                  </a:rPr>
                  <a:t>	adapted [</a:t>
                </a:r>
                <a:r>
                  <a:rPr lang="en-US" altLang="en-FR" sz="4600" dirty="0"/>
                  <a:t>F(2, 16) = 5.3, p &lt; 0.05]</a:t>
                </a:r>
                <a:endParaRPr lang="en-US" altLang="fr-FR" sz="4600" dirty="0">
                  <a:cs typeface="Arial" panose="020B0604020202020204" pitchFamily="34" charset="0"/>
                </a:endParaRPr>
              </a:p>
              <a:p>
                <a:pPr algn="just" eaLnBrk="1" hangingPunct="1">
                  <a:buFont typeface="Wingdings" pitchFamily="2" charset="2"/>
                  <a:buChar char="q"/>
                </a:pPr>
                <a:r>
                  <a:rPr lang="en-US" altLang="fr-FR" sz="4600" b="1" dirty="0">
                    <a:cs typeface="Arial" panose="020B0604020202020204" pitchFamily="34" charset="0"/>
                  </a:rPr>
                  <a:t>HI-HA: </a:t>
                </a:r>
                <a:r>
                  <a:rPr lang="en-US" altLang="fr-FR" sz="4600" dirty="0">
                    <a:cs typeface="Arial" panose="020B0604020202020204" pitchFamily="34" charset="0"/>
                  </a:rPr>
                  <a:t>long-term HA users (&gt; 16 years), high hearing thresholds, difficult to identify the vowels.</a:t>
                </a:r>
              </a:p>
              <a:p>
                <a:pPr marL="0" indent="0" eaLnBrk="1" hangingPunct="1"/>
                <a:r>
                  <a:rPr lang="en-US" altLang="fr-FR" sz="4600" dirty="0">
                    <a:cs typeface="Arial" panose="020B0604020202020204" pitchFamily="34" charset="0"/>
                  </a:rPr>
                  <a:t>	not adapted [</a:t>
                </a:r>
                <a:r>
                  <a:rPr lang="en-US" altLang="en-FR" sz="4600" dirty="0"/>
                  <a:t>F(2, 8) = 0.3, p = 0.7]</a:t>
                </a:r>
                <a:endParaRPr lang="en-US" altLang="fr-FR" sz="4600" dirty="0">
                  <a:cs typeface="Arial" panose="020B0604020202020204" pitchFamily="34" charset="0"/>
                </a:endParaRPr>
              </a:p>
            </p:txBody>
          </p:sp>
          <p:sp>
            <p:nvSpPr>
              <p:cNvPr id="8" name="Right Arrow 7">
                <a:extLst>
                  <a:ext uri="{FF2B5EF4-FFF2-40B4-BE49-F238E27FC236}">
                    <a16:creationId xmlns:a16="http://schemas.microsoft.com/office/drawing/2014/main" id="{14EA07A0-D573-B4C8-AEDA-2CE9CA536A27}"/>
                  </a:ext>
                </a:extLst>
              </p:cNvPr>
              <p:cNvSpPr/>
              <p:nvPr/>
            </p:nvSpPr>
            <p:spPr>
              <a:xfrm>
                <a:off x="17012612" y="26276063"/>
                <a:ext cx="639471" cy="511192"/>
              </a:xfrm>
              <a:prstGeom prst="rightArrow">
                <a:avLst/>
              </a:prstGeom>
              <a:solidFill>
                <a:schemeClr val="accent1">
                  <a:lumMod val="5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ight Arrow 8">
                <a:extLst>
                  <a:ext uri="{FF2B5EF4-FFF2-40B4-BE49-F238E27FC236}">
                    <a16:creationId xmlns:a16="http://schemas.microsoft.com/office/drawing/2014/main" id="{2FAF4453-B1EB-2FBF-2610-12A555FDD5D9}"/>
                  </a:ext>
                </a:extLst>
              </p:cNvPr>
              <p:cNvSpPr/>
              <p:nvPr/>
            </p:nvSpPr>
            <p:spPr>
              <a:xfrm>
                <a:off x="17012612" y="28371431"/>
                <a:ext cx="639471" cy="511192"/>
              </a:xfrm>
              <a:prstGeom prst="rightArrow">
                <a:avLst/>
              </a:prstGeom>
              <a:solidFill>
                <a:schemeClr val="accent1">
                  <a:lumMod val="5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1" name="Right Arrow 10">
              <a:extLst>
                <a:ext uri="{FF2B5EF4-FFF2-40B4-BE49-F238E27FC236}">
                  <a16:creationId xmlns:a16="http://schemas.microsoft.com/office/drawing/2014/main" id="{24978B61-A75E-9582-194C-F4BAE2F859E2}"/>
                </a:ext>
              </a:extLst>
            </p:cNvPr>
            <p:cNvSpPr/>
            <p:nvPr/>
          </p:nvSpPr>
          <p:spPr>
            <a:xfrm>
              <a:off x="17216750" y="14114343"/>
              <a:ext cx="670944" cy="511192"/>
            </a:xfrm>
            <a:prstGeom prst="rightArrow">
              <a:avLst/>
            </a:prstGeom>
            <a:solidFill>
              <a:schemeClr val="accent1">
                <a:lumMod val="5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2" name="Groupe 11">
            <a:extLst>
              <a:ext uri="{FF2B5EF4-FFF2-40B4-BE49-F238E27FC236}">
                <a16:creationId xmlns:a16="http://schemas.microsoft.com/office/drawing/2014/main" id="{B817477E-4D70-4FB4-8B7B-E664CE1F5968}"/>
              </a:ext>
            </a:extLst>
          </p:cNvPr>
          <p:cNvGrpSpPr/>
          <p:nvPr/>
        </p:nvGrpSpPr>
        <p:grpSpPr>
          <a:xfrm>
            <a:off x="5559887" y="25151582"/>
            <a:ext cx="8161338" cy="3959828"/>
            <a:chOff x="5721350" y="26795378"/>
            <a:chExt cx="8161338" cy="3959828"/>
          </a:xfrm>
        </p:grpSpPr>
        <p:pic>
          <p:nvPicPr>
            <p:cNvPr id="5" name="Image 13">
              <a:extLst>
                <a:ext uri="{FF2B5EF4-FFF2-40B4-BE49-F238E27FC236}">
                  <a16:creationId xmlns:a16="http://schemas.microsoft.com/office/drawing/2014/main" id="{E7E953C5-EDF7-52D2-7668-8666FDB5DAF8}"/>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721350" y="26843606"/>
              <a:ext cx="8161338" cy="391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 name="Rectangle 50">
              <a:extLst>
                <a:ext uri="{FF2B5EF4-FFF2-40B4-BE49-F238E27FC236}">
                  <a16:creationId xmlns:a16="http://schemas.microsoft.com/office/drawing/2014/main" id="{9CD89AC7-25FE-4EE7-B8BF-F3824190683B}"/>
                </a:ext>
              </a:extLst>
            </p:cNvPr>
            <p:cNvSpPr/>
            <p:nvPr/>
          </p:nvSpPr>
          <p:spPr>
            <a:xfrm rot="16200000">
              <a:off x="5958133" y="28285366"/>
              <a:ext cx="3214623" cy="297132"/>
            </a:xfrm>
            <a:prstGeom prst="rect">
              <a:avLst/>
            </a:prstGeom>
            <a:solidFill>
              <a:schemeClr val="bg1">
                <a:lumMod val="85000"/>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dirty="0"/>
            </a:p>
          </p:txBody>
        </p:sp>
        <p:sp>
          <p:nvSpPr>
            <p:cNvPr id="53" name="Rectangle 52">
              <a:extLst>
                <a:ext uri="{FF2B5EF4-FFF2-40B4-BE49-F238E27FC236}">
                  <a16:creationId xmlns:a16="http://schemas.microsoft.com/office/drawing/2014/main" id="{32B08B30-18E9-4010-96B1-D72BE08C6C1A}"/>
                </a:ext>
              </a:extLst>
            </p:cNvPr>
            <p:cNvSpPr/>
            <p:nvPr/>
          </p:nvSpPr>
          <p:spPr>
            <a:xfrm rot="16200000">
              <a:off x="10501618" y="28254124"/>
              <a:ext cx="3214623" cy="297132"/>
            </a:xfrm>
            <a:prstGeom prst="rect">
              <a:avLst/>
            </a:prstGeom>
            <a:solidFill>
              <a:schemeClr val="bg1">
                <a:lumMod val="85000"/>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dirty="0"/>
            </a:p>
          </p:txBody>
        </p:sp>
        <p:sp>
          <p:nvSpPr>
            <p:cNvPr id="55" name="Rectangle 54">
              <a:extLst>
                <a:ext uri="{FF2B5EF4-FFF2-40B4-BE49-F238E27FC236}">
                  <a16:creationId xmlns:a16="http://schemas.microsoft.com/office/drawing/2014/main" id="{68140EB2-8ACD-4CC9-9485-FB86C05A6D0D}"/>
                </a:ext>
              </a:extLst>
            </p:cNvPr>
            <p:cNvSpPr/>
            <p:nvPr/>
          </p:nvSpPr>
          <p:spPr>
            <a:xfrm rot="16200000">
              <a:off x="10912915" y="28254124"/>
              <a:ext cx="3214623" cy="297132"/>
            </a:xfrm>
            <a:prstGeom prst="rect">
              <a:avLst/>
            </a:prstGeom>
            <a:solidFill>
              <a:schemeClr val="bg1">
                <a:lumMod val="85000"/>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dirty="0"/>
            </a:p>
          </p:txBody>
        </p:sp>
      </p:grpSp>
      <p:sp>
        <p:nvSpPr>
          <p:cNvPr id="3081" name="ZoneTexte 13">
            <a:extLst>
              <a:ext uri="{FF2B5EF4-FFF2-40B4-BE49-F238E27FC236}">
                <a16:creationId xmlns:a16="http://schemas.microsoft.com/office/drawing/2014/main" id="{316A49A5-55DA-425D-B9F6-D59AE3B06D7E}"/>
              </a:ext>
            </a:extLst>
          </p:cNvPr>
          <p:cNvSpPr txBox="1">
            <a:spLocks noChangeArrowheads="1"/>
          </p:cNvSpPr>
          <p:nvPr/>
        </p:nvSpPr>
        <p:spPr bwMode="auto">
          <a:xfrm>
            <a:off x="14123874" y="7216305"/>
            <a:ext cx="13850937" cy="9234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8300">
                <a:solidFill>
                  <a:schemeClr val="tx1"/>
                </a:solidFill>
                <a:latin typeface="Arial" panose="020B0604020202020204" pitchFamily="34" charset="0"/>
              </a:defRPr>
            </a:lvl1pPr>
            <a:lvl2pPr marL="742950" indent="-285750">
              <a:defRPr sz="8300">
                <a:solidFill>
                  <a:schemeClr val="tx1"/>
                </a:solidFill>
                <a:latin typeface="Arial" panose="020B0604020202020204" pitchFamily="34" charset="0"/>
              </a:defRPr>
            </a:lvl2pPr>
            <a:lvl3pPr marL="1143000" indent="-228600">
              <a:defRPr sz="8300">
                <a:solidFill>
                  <a:schemeClr val="tx1"/>
                </a:solidFill>
                <a:latin typeface="Arial" panose="020B0604020202020204" pitchFamily="34" charset="0"/>
              </a:defRPr>
            </a:lvl3pPr>
            <a:lvl4pPr marL="1600200" indent="-228600">
              <a:defRPr sz="8300">
                <a:solidFill>
                  <a:schemeClr val="tx1"/>
                </a:solidFill>
                <a:latin typeface="Arial" panose="020B0604020202020204" pitchFamily="34" charset="0"/>
              </a:defRPr>
            </a:lvl4pPr>
            <a:lvl5pPr marL="2057400" indent="-228600">
              <a:defRPr sz="8300">
                <a:solidFill>
                  <a:schemeClr val="tx1"/>
                </a:solidFill>
                <a:latin typeface="Arial" panose="020B0604020202020204" pitchFamily="34" charset="0"/>
              </a:defRPr>
            </a:lvl5pPr>
            <a:lvl6pPr marL="2514600" indent="-228600" defTabSz="4195763" eaLnBrk="0" fontAlgn="base" hangingPunct="0">
              <a:spcBef>
                <a:spcPct val="0"/>
              </a:spcBef>
              <a:spcAft>
                <a:spcPct val="0"/>
              </a:spcAft>
              <a:defRPr sz="8300">
                <a:solidFill>
                  <a:schemeClr val="tx1"/>
                </a:solidFill>
                <a:latin typeface="Arial" panose="020B0604020202020204" pitchFamily="34" charset="0"/>
              </a:defRPr>
            </a:lvl6pPr>
            <a:lvl7pPr marL="2971800" indent="-228600" defTabSz="4195763" eaLnBrk="0" fontAlgn="base" hangingPunct="0">
              <a:spcBef>
                <a:spcPct val="0"/>
              </a:spcBef>
              <a:spcAft>
                <a:spcPct val="0"/>
              </a:spcAft>
              <a:defRPr sz="8300">
                <a:solidFill>
                  <a:schemeClr val="tx1"/>
                </a:solidFill>
                <a:latin typeface="Arial" panose="020B0604020202020204" pitchFamily="34" charset="0"/>
              </a:defRPr>
            </a:lvl7pPr>
            <a:lvl8pPr marL="3429000" indent="-228600" defTabSz="4195763" eaLnBrk="0" fontAlgn="base" hangingPunct="0">
              <a:spcBef>
                <a:spcPct val="0"/>
              </a:spcBef>
              <a:spcAft>
                <a:spcPct val="0"/>
              </a:spcAft>
              <a:defRPr sz="8300">
                <a:solidFill>
                  <a:schemeClr val="tx1"/>
                </a:solidFill>
                <a:latin typeface="Arial" panose="020B0604020202020204" pitchFamily="34" charset="0"/>
              </a:defRPr>
            </a:lvl8pPr>
            <a:lvl9pPr marL="3886200" indent="-228600" defTabSz="4195763" eaLnBrk="0" fontAlgn="base" hangingPunct="0">
              <a:spcBef>
                <a:spcPct val="0"/>
              </a:spcBef>
              <a:spcAft>
                <a:spcPct val="0"/>
              </a:spcAft>
              <a:defRPr sz="8300">
                <a:solidFill>
                  <a:schemeClr val="tx1"/>
                </a:solidFill>
                <a:latin typeface="Arial" panose="020B0604020202020204" pitchFamily="34" charset="0"/>
              </a:defRPr>
            </a:lvl9pPr>
          </a:lstStyle>
          <a:p>
            <a:pPr eaLnBrk="1" hangingPunct="1">
              <a:spcAft>
                <a:spcPts val="1189"/>
              </a:spcAft>
              <a:defRPr/>
            </a:pPr>
            <a:r>
              <a:rPr lang="en-US" altLang="fr-FR" sz="5401" b="1" dirty="0">
                <a:solidFill>
                  <a:srgbClr val="00589C"/>
                </a:solidFill>
                <a:cs typeface="Arial" panose="020B0604020202020204" pitchFamily="34" charset="0"/>
              </a:rPr>
              <a:t>Results</a:t>
            </a:r>
          </a:p>
        </p:txBody>
      </p:sp>
      <p:sp>
        <p:nvSpPr>
          <p:cNvPr id="56" name="ZoneTexte 13">
            <a:extLst>
              <a:ext uri="{FF2B5EF4-FFF2-40B4-BE49-F238E27FC236}">
                <a16:creationId xmlns:a16="http://schemas.microsoft.com/office/drawing/2014/main" id="{1AB0D1C6-5CB5-479B-93CE-939E91FBFF50}"/>
              </a:ext>
            </a:extLst>
          </p:cNvPr>
          <p:cNvSpPr txBox="1">
            <a:spLocks noChangeArrowheads="1"/>
          </p:cNvSpPr>
          <p:nvPr/>
        </p:nvSpPr>
        <p:spPr bwMode="auto">
          <a:xfrm>
            <a:off x="431858" y="37387657"/>
            <a:ext cx="13991533"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8300">
                <a:solidFill>
                  <a:schemeClr val="tx1"/>
                </a:solidFill>
                <a:latin typeface="Arial" panose="020B0604020202020204" pitchFamily="34" charset="0"/>
              </a:defRPr>
            </a:lvl1pPr>
            <a:lvl2pPr marL="742950" indent="-285750">
              <a:defRPr sz="8300">
                <a:solidFill>
                  <a:schemeClr val="tx1"/>
                </a:solidFill>
                <a:latin typeface="Arial" panose="020B0604020202020204" pitchFamily="34" charset="0"/>
              </a:defRPr>
            </a:lvl2pPr>
            <a:lvl3pPr marL="1143000" indent="-228600">
              <a:defRPr sz="8300">
                <a:solidFill>
                  <a:schemeClr val="tx1"/>
                </a:solidFill>
                <a:latin typeface="Arial" panose="020B0604020202020204" pitchFamily="34" charset="0"/>
              </a:defRPr>
            </a:lvl3pPr>
            <a:lvl4pPr marL="1600200" indent="-228600">
              <a:defRPr sz="8300">
                <a:solidFill>
                  <a:schemeClr val="tx1"/>
                </a:solidFill>
                <a:latin typeface="Arial" panose="020B0604020202020204" pitchFamily="34" charset="0"/>
              </a:defRPr>
            </a:lvl4pPr>
            <a:lvl5pPr marL="2057400" indent="-228600">
              <a:defRPr sz="8300">
                <a:solidFill>
                  <a:schemeClr val="tx1"/>
                </a:solidFill>
                <a:latin typeface="Arial" panose="020B0604020202020204" pitchFamily="34" charset="0"/>
              </a:defRPr>
            </a:lvl5pPr>
            <a:lvl6pPr marL="2514600" indent="-228600" defTabSz="4195763" eaLnBrk="0" fontAlgn="base" hangingPunct="0">
              <a:spcBef>
                <a:spcPct val="0"/>
              </a:spcBef>
              <a:spcAft>
                <a:spcPct val="0"/>
              </a:spcAft>
              <a:defRPr sz="8300">
                <a:solidFill>
                  <a:schemeClr val="tx1"/>
                </a:solidFill>
                <a:latin typeface="Arial" panose="020B0604020202020204" pitchFamily="34" charset="0"/>
              </a:defRPr>
            </a:lvl6pPr>
            <a:lvl7pPr marL="2971800" indent="-228600" defTabSz="4195763" eaLnBrk="0" fontAlgn="base" hangingPunct="0">
              <a:spcBef>
                <a:spcPct val="0"/>
              </a:spcBef>
              <a:spcAft>
                <a:spcPct val="0"/>
              </a:spcAft>
              <a:defRPr sz="8300">
                <a:solidFill>
                  <a:schemeClr val="tx1"/>
                </a:solidFill>
                <a:latin typeface="Arial" panose="020B0604020202020204" pitchFamily="34" charset="0"/>
              </a:defRPr>
            </a:lvl7pPr>
            <a:lvl8pPr marL="3429000" indent="-228600" defTabSz="4195763" eaLnBrk="0" fontAlgn="base" hangingPunct="0">
              <a:spcBef>
                <a:spcPct val="0"/>
              </a:spcBef>
              <a:spcAft>
                <a:spcPct val="0"/>
              </a:spcAft>
              <a:defRPr sz="8300">
                <a:solidFill>
                  <a:schemeClr val="tx1"/>
                </a:solidFill>
                <a:latin typeface="Arial" panose="020B0604020202020204" pitchFamily="34" charset="0"/>
              </a:defRPr>
            </a:lvl8pPr>
            <a:lvl9pPr marL="3886200" indent="-228600" defTabSz="4195763" eaLnBrk="0" fontAlgn="base" hangingPunct="0">
              <a:spcBef>
                <a:spcPct val="0"/>
              </a:spcBef>
              <a:spcAft>
                <a:spcPct val="0"/>
              </a:spcAft>
              <a:defRPr sz="8300">
                <a:solidFill>
                  <a:schemeClr val="tx1"/>
                </a:solidFill>
                <a:latin typeface="Arial" panose="020B0604020202020204" pitchFamily="34" charset="0"/>
              </a:defRPr>
            </a:lvl9pPr>
          </a:lstStyle>
          <a:p>
            <a:pPr eaLnBrk="1" hangingPunct="1">
              <a:spcAft>
                <a:spcPts val="1189"/>
              </a:spcAft>
              <a:defRPr/>
            </a:pPr>
            <a:r>
              <a:rPr lang="en-US" altLang="fr-FR" sz="3600" b="1" dirty="0">
                <a:solidFill>
                  <a:srgbClr val="00589C"/>
                </a:solidFill>
                <a:cs typeface="Arial" panose="020B0604020202020204" pitchFamily="34" charset="0"/>
              </a:rPr>
              <a:t>Acknowledgements: </a:t>
            </a:r>
            <a:r>
              <a:rPr lang="en-US" altLang="fr-FR" sz="3600" dirty="0">
                <a:cs typeface="Arial" panose="020B0604020202020204" pitchFamily="34" charset="0"/>
              </a:rPr>
              <a:t>We would like to thank Marie-Joe </a:t>
            </a:r>
            <a:r>
              <a:rPr lang="en-US" altLang="fr-FR" sz="3600" dirty="0" err="1">
                <a:cs typeface="Arial" panose="020B0604020202020204" pitchFamily="34" charset="0"/>
              </a:rPr>
              <a:t>Kfoury</a:t>
            </a:r>
            <a:r>
              <a:rPr lang="en-US" altLang="fr-FR" sz="3600" dirty="0">
                <a:cs typeface="Arial" panose="020B0604020202020204" pitchFamily="34" charset="0"/>
              </a:rPr>
              <a:t>, team in CCP and ULB for help with HI participant recruitment.</a:t>
            </a:r>
          </a:p>
        </p:txBody>
      </p:sp>
      <p:sp>
        <p:nvSpPr>
          <p:cNvPr id="13" name="Rectangle 12">
            <a:extLst>
              <a:ext uri="{FF2B5EF4-FFF2-40B4-BE49-F238E27FC236}">
                <a16:creationId xmlns:a16="http://schemas.microsoft.com/office/drawing/2014/main" id="{146B76EA-3741-45C9-B6B8-E9CDB4651726}"/>
              </a:ext>
            </a:extLst>
          </p:cNvPr>
          <p:cNvSpPr/>
          <p:nvPr/>
        </p:nvSpPr>
        <p:spPr>
          <a:xfrm>
            <a:off x="-37302" y="38676276"/>
            <a:ext cx="30079737" cy="954107"/>
          </a:xfrm>
          <a:prstGeom prst="rect">
            <a:avLst/>
          </a:prstGeom>
        </p:spPr>
        <p:txBody>
          <a:bodyPr wrap="square">
            <a:spAutoFit/>
          </a:bodyPr>
          <a:lstStyle/>
          <a:p>
            <a:pPr algn="ctr" eaLnBrk="1" hangingPunct="1">
              <a:spcAft>
                <a:spcPts val="1189"/>
              </a:spcAft>
              <a:defRPr/>
            </a:pPr>
            <a:r>
              <a:rPr lang="en-US" sz="2800" dirty="0"/>
              <a:t>This project has received funding from the European Union’s Horizon 2020 research and innovation </a:t>
            </a:r>
            <a:r>
              <a:rPr lang="en-US" sz="2800" dirty="0" err="1"/>
              <a:t>programme</a:t>
            </a:r>
            <a:r>
              <a:rPr lang="en-US" sz="2800" dirty="0"/>
              <a:t> under the Marie </a:t>
            </a:r>
            <a:r>
              <a:rPr lang="en-US" sz="2800" dirty="0" err="1"/>
              <a:t>Sklodowska</a:t>
            </a:r>
            <a:r>
              <a:rPr lang="en-US" sz="2800" dirty="0"/>
              <a:t>-Curie Grant Agreement No 860755 and by National Institute on Deafness and Other Communication Disorders Grant R01-DC017439.</a:t>
            </a:r>
          </a:p>
        </p:txBody>
      </p:sp>
      <p:cxnSp>
        <p:nvCxnSpPr>
          <p:cNvPr id="15" name="Straight Connector 14">
            <a:extLst>
              <a:ext uri="{FF2B5EF4-FFF2-40B4-BE49-F238E27FC236}">
                <a16:creationId xmlns:a16="http://schemas.microsoft.com/office/drawing/2014/main" id="{98AA79F7-0C9D-6FAC-F794-83784A7BE028}"/>
              </a:ext>
            </a:extLst>
          </p:cNvPr>
          <p:cNvCxnSpPr/>
          <p:nvPr/>
        </p:nvCxnSpPr>
        <p:spPr>
          <a:xfrm flipV="1">
            <a:off x="16633899" y="20105737"/>
            <a:ext cx="0" cy="7232883"/>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28" name="TextBox 27">
            <a:extLst>
              <a:ext uri="{FF2B5EF4-FFF2-40B4-BE49-F238E27FC236}">
                <a16:creationId xmlns:a16="http://schemas.microsoft.com/office/drawing/2014/main" id="{1C23D728-DF9C-B32A-7A6E-5884D2D10E49}"/>
              </a:ext>
            </a:extLst>
          </p:cNvPr>
          <p:cNvSpPr txBox="1"/>
          <p:nvPr/>
        </p:nvSpPr>
        <p:spPr>
          <a:xfrm>
            <a:off x="5441491" y="29317352"/>
            <a:ext cx="8630817" cy="584775"/>
          </a:xfrm>
          <a:prstGeom prst="rect">
            <a:avLst/>
          </a:prstGeom>
          <a:noFill/>
        </p:spPr>
        <p:txBody>
          <a:bodyPr wrap="square">
            <a:spAutoFit/>
          </a:bodyPr>
          <a:lstStyle/>
          <a:p>
            <a:r>
              <a:rPr lang="en-US" altLang="en-FR" sz="3200" dirty="0"/>
              <a:t>Formant change over the course of the training</a:t>
            </a:r>
          </a:p>
        </p:txBody>
      </p:sp>
      <p:sp>
        <p:nvSpPr>
          <p:cNvPr id="35" name="TextBox 34">
            <a:extLst>
              <a:ext uri="{FF2B5EF4-FFF2-40B4-BE49-F238E27FC236}">
                <a16:creationId xmlns:a16="http://schemas.microsoft.com/office/drawing/2014/main" id="{64C55341-5545-6931-91B2-82AF3373CF5F}"/>
              </a:ext>
            </a:extLst>
          </p:cNvPr>
          <p:cNvSpPr txBox="1"/>
          <p:nvPr/>
        </p:nvSpPr>
        <p:spPr>
          <a:xfrm>
            <a:off x="624850" y="8080401"/>
            <a:ext cx="12500487" cy="9294852"/>
          </a:xfrm>
          <a:prstGeom prst="rect">
            <a:avLst/>
          </a:prstGeom>
          <a:noFill/>
        </p:spPr>
        <p:txBody>
          <a:bodyPr wrap="square">
            <a:spAutoFit/>
          </a:bodyPr>
          <a:lstStyle/>
          <a:p>
            <a:pPr marL="571500" indent="-571500" algn="just" eaLnBrk="1" hangingPunct="1">
              <a:buFont typeface="Arial" panose="020B0604020202020204" pitchFamily="34" charset="0"/>
              <a:buChar char="•"/>
              <a:defRPr/>
            </a:pPr>
            <a:r>
              <a:rPr lang="en-US" altLang="fr-FR" sz="4600" dirty="0">
                <a:cs typeface="Arial" panose="020B0604020202020204" pitchFamily="34" charset="0"/>
              </a:rPr>
              <a:t>Auditory feedback is important for learning and maintaining speech production.</a:t>
            </a:r>
          </a:p>
          <a:p>
            <a:pPr marL="571500" indent="-571500" algn="just" eaLnBrk="1" hangingPunct="1">
              <a:buFont typeface="Arial" panose="020B0604020202020204" pitchFamily="34" charset="0"/>
              <a:buChar char="•"/>
              <a:defRPr/>
            </a:pPr>
            <a:r>
              <a:rPr lang="en-US" altLang="fr-FR" sz="4600" dirty="0">
                <a:cs typeface="Arial" panose="020B0604020202020204" pitchFamily="34" charset="0"/>
              </a:rPr>
              <a:t>When a produced vowel sound is played back with altered formants, speakers adapt their production in the direction opposite to the imposed formant change. </a:t>
            </a:r>
          </a:p>
          <a:p>
            <a:pPr marL="571500" indent="-571500" algn="just" eaLnBrk="1" hangingPunct="1">
              <a:buFont typeface="Arial" panose="020B0604020202020204" pitchFamily="34" charset="0"/>
              <a:buChar char="•"/>
              <a:defRPr/>
            </a:pPr>
            <a:r>
              <a:rPr lang="en-US" altLang="fr-FR" sz="4600" dirty="0">
                <a:cs typeface="Arial" panose="020B0604020202020204" pitchFamily="34" charset="0"/>
              </a:rPr>
              <a:t>We assessed whether hearing-impaired (HI) individuals using hearing aids (HA) and/or cochlear implants (CI) showed speech sensorimotor adaptation based on altered auditory feedback task and how their adaptation is related to their hearing ability and profile.</a:t>
            </a:r>
          </a:p>
        </p:txBody>
      </p:sp>
      <p:sp>
        <p:nvSpPr>
          <p:cNvPr id="36" name="ZoneTexte 13">
            <a:extLst>
              <a:ext uri="{FF2B5EF4-FFF2-40B4-BE49-F238E27FC236}">
                <a16:creationId xmlns:a16="http://schemas.microsoft.com/office/drawing/2014/main" id="{E0B1042E-A72E-61FD-8527-38B440F6B2A8}"/>
              </a:ext>
            </a:extLst>
          </p:cNvPr>
          <p:cNvSpPr txBox="1">
            <a:spLocks noChangeArrowheads="1"/>
          </p:cNvSpPr>
          <p:nvPr/>
        </p:nvSpPr>
        <p:spPr bwMode="auto">
          <a:xfrm>
            <a:off x="451200" y="18708486"/>
            <a:ext cx="13274675" cy="8002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8300">
                <a:solidFill>
                  <a:schemeClr val="tx1"/>
                </a:solidFill>
                <a:latin typeface="Arial" panose="020B0604020202020204" pitchFamily="34" charset="0"/>
              </a:defRPr>
            </a:lvl1pPr>
            <a:lvl2pPr marL="742950" indent="-285750">
              <a:defRPr sz="8300">
                <a:solidFill>
                  <a:schemeClr val="tx1"/>
                </a:solidFill>
                <a:latin typeface="Arial" panose="020B0604020202020204" pitchFamily="34" charset="0"/>
              </a:defRPr>
            </a:lvl2pPr>
            <a:lvl3pPr marL="1143000" indent="-228600">
              <a:defRPr sz="8300">
                <a:solidFill>
                  <a:schemeClr val="tx1"/>
                </a:solidFill>
                <a:latin typeface="Arial" panose="020B0604020202020204" pitchFamily="34" charset="0"/>
              </a:defRPr>
            </a:lvl3pPr>
            <a:lvl4pPr marL="1600200" indent="-228600">
              <a:defRPr sz="8300">
                <a:solidFill>
                  <a:schemeClr val="tx1"/>
                </a:solidFill>
                <a:latin typeface="Arial" panose="020B0604020202020204" pitchFamily="34" charset="0"/>
              </a:defRPr>
            </a:lvl4pPr>
            <a:lvl5pPr marL="2057400" indent="-228600">
              <a:defRPr sz="8300">
                <a:solidFill>
                  <a:schemeClr val="tx1"/>
                </a:solidFill>
                <a:latin typeface="Arial" panose="020B0604020202020204" pitchFamily="34" charset="0"/>
              </a:defRPr>
            </a:lvl5pPr>
            <a:lvl6pPr marL="2514600" indent="-228600" defTabSz="4195763" eaLnBrk="0" fontAlgn="base" hangingPunct="0">
              <a:spcBef>
                <a:spcPct val="0"/>
              </a:spcBef>
              <a:spcAft>
                <a:spcPct val="0"/>
              </a:spcAft>
              <a:defRPr sz="8300">
                <a:solidFill>
                  <a:schemeClr val="tx1"/>
                </a:solidFill>
                <a:latin typeface="Arial" panose="020B0604020202020204" pitchFamily="34" charset="0"/>
              </a:defRPr>
            </a:lvl6pPr>
            <a:lvl7pPr marL="2971800" indent="-228600" defTabSz="4195763" eaLnBrk="0" fontAlgn="base" hangingPunct="0">
              <a:spcBef>
                <a:spcPct val="0"/>
              </a:spcBef>
              <a:spcAft>
                <a:spcPct val="0"/>
              </a:spcAft>
              <a:defRPr sz="8300">
                <a:solidFill>
                  <a:schemeClr val="tx1"/>
                </a:solidFill>
                <a:latin typeface="Arial" panose="020B0604020202020204" pitchFamily="34" charset="0"/>
              </a:defRPr>
            </a:lvl7pPr>
            <a:lvl8pPr marL="3429000" indent="-228600" defTabSz="4195763" eaLnBrk="0" fontAlgn="base" hangingPunct="0">
              <a:spcBef>
                <a:spcPct val="0"/>
              </a:spcBef>
              <a:spcAft>
                <a:spcPct val="0"/>
              </a:spcAft>
              <a:defRPr sz="8300">
                <a:solidFill>
                  <a:schemeClr val="tx1"/>
                </a:solidFill>
                <a:latin typeface="Arial" panose="020B0604020202020204" pitchFamily="34" charset="0"/>
              </a:defRPr>
            </a:lvl8pPr>
            <a:lvl9pPr marL="3886200" indent="-228600" defTabSz="4195763" eaLnBrk="0" fontAlgn="base" hangingPunct="0">
              <a:spcBef>
                <a:spcPct val="0"/>
              </a:spcBef>
              <a:spcAft>
                <a:spcPct val="0"/>
              </a:spcAft>
              <a:defRPr sz="8300">
                <a:solidFill>
                  <a:schemeClr val="tx1"/>
                </a:solidFill>
                <a:latin typeface="Arial" panose="020B0604020202020204" pitchFamily="34" charset="0"/>
              </a:defRPr>
            </a:lvl9pPr>
          </a:lstStyle>
          <a:p>
            <a:pPr marL="571500" indent="-571500" algn="just" eaLnBrk="1" hangingPunct="1">
              <a:buFont typeface="Arial" panose="020B0604020202020204" pitchFamily="34" charset="0"/>
              <a:buChar char="•"/>
              <a:defRPr/>
            </a:pPr>
            <a:r>
              <a:rPr lang="en-US" altLang="fr-FR" sz="4600" dirty="0">
                <a:cs typeface="Arial" panose="020B0604020202020204" pitchFamily="34" charset="0"/>
              </a:rPr>
              <a:t>French native speakers: 14 NH, 14 HI</a:t>
            </a:r>
          </a:p>
        </p:txBody>
      </p:sp>
      <p:sp>
        <p:nvSpPr>
          <p:cNvPr id="37" name="ZoneTexte 13">
            <a:extLst>
              <a:ext uri="{FF2B5EF4-FFF2-40B4-BE49-F238E27FC236}">
                <a16:creationId xmlns:a16="http://schemas.microsoft.com/office/drawing/2014/main" id="{3D5FE7F8-7ED4-8162-9DFF-9151881D3360}"/>
              </a:ext>
            </a:extLst>
          </p:cNvPr>
          <p:cNvSpPr txBox="1">
            <a:spLocks noChangeArrowheads="1"/>
          </p:cNvSpPr>
          <p:nvPr/>
        </p:nvSpPr>
        <p:spPr bwMode="auto">
          <a:xfrm>
            <a:off x="14123874" y="28363425"/>
            <a:ext cx="15368054" cy="9234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8300">
                <a:solidFill>
                  <a:schemeClr val="tx1"/>
                </a:solidFill>
                <a:latin typeface="Arial" panose="020B0604020202020204" pitchFamily="34" charset="0"/>
              </a:defRPr>
            </a:lvl1pPr>
            <a:lvl2pPr marL="742950" indent="-285750">
              <a:defRPr sz="8300">
                <a:solidFill>
                  <a:schemeClr val="tx1"/>
                </a:solidFill>
                <a:latin typeface="Arial" panose="020B0604020202020204" pitchFamily="34" charset="0"/>
              </a:defRPr>
            </a:lvl2pPr>
            <a:lvl3pPr marL="1143000" indent="-228600">
              <a:defRPr sz="8300">
                <a:solidFill>
                  <a:schemeClr val="tx1"/>
                </a:solidFill>
                <a:latin typeface="Arial" panose="020B0604020202020204" pitchFamily="34" charset="0"/>
              </a:defRPr>
            </a:lvl3pPr>
            <a:lvl4pPr marL="1600200" indent="-228600">
              <a:defRPr sz="8300">
                <a:solidFill>
                  <a:schemeClr val="tx1"/>
                </a:solidFill>
                <a:latin typeface="Arial" panose="020B0604020202020204" pitchFamily="34" charset="0"/>
              </a:defRPr>
            </a:lvl4pPr>
            <a:lvl5pPr marL="2057400" indent="-228600">
              <a:defRPr sz="8300">
                <a:solidFill>
                  <a:schemeClr val="tx1"/>
                </a:solidFill>
                <a:latin typeface="Arial" panose="020B0604020202020204" pitchFamily="34" charset="0"/>
              </a:defRPr>
            </a:lvl5pPr>
            <a:lvl6pPr marL="2514600" indent="-228600" defTabSz="4195763" eaLnBrk="0" fontAlgn="base" hangingPunct="0">
              <a:spcBef>
                <a:spcPct val="0"/>
              </a:spcBef>
              <a:spcAft>
                <a:spcPct val="0"/>
              </a:spcAft>
              <a:defRPr sz="8300">
                <a:solidFill>
                  <a:schemeClr val="tx1"/>
                </a:solidFill>
                <a:latin typeface="Arial" panose="020B0604020202020204" pitchFamily="34" charset="0"/>
              </a:defRPr>
            </a:lvl6pPr>
            <a:lvl7pPr marL="2971800" indent="-228600" defTabSz="4195763" eaLnBrk="0" fontAlgn="base" hangingPunct="0">
              <a:spcBef>
                <a:spcPct val="0"/>
              </a:spcBef>
              <a:spcAft>
                <a:spcPct val="0"/>
              </a:spcAft>
              <a:defRPr sz="8300">
                <a:solidFill>
                  <a:schemeClr val="tx1"/>
                </a:solidFill>
                <a:latin typeface="Arial" panose="020B0604020202020204" pitchFamily="34" charset="0"/>
              </a:defRPr>
            </a:lvl7pPr>
            <a:lvl8pPr marL="3429000" indent="-228600" defTabSz="4195763" eaLnBrk="0" fontAlgn="base" hangingPunct="0">
              <a:spcBef>
                <a:spcPct val="0"/>
              </a:spcBef>
              <a:spcAft>
                <a:spcPct val="0"/>
              </a:spcAft>
              <a:defRPr sz="8300">
                <a:solidFill>
                  <a:schemeClr val="tx1"/>
                </a:solidFill>
                <a:latin typeface="Arial" panose="020B0604020202020204" pitchFamily="34" charset="0"/>
              </a:defRPr>
            </a:lvl8pPr>
            <a:lvl9pPr marL="3886200" indent="-228600" defTabSz="4195763" eaLnBrk="0" fontAlgn="base" hangingPunct="0">
              <a:spcBef>
                <a:spcPct val="0"/>
              </a:spcBef>
              <a:spcAft>
                <a:spcPct val="0"/>
              </a:spcAft>
              <a:defRPr sz="8300">
                <a:solidFill>
                  <a:schemeClr val="tx1"/>
                </a:solidFill>
                <a:latin typeface="Arial" panose="020B0604020202020204" pitchFamily="34" charset="0"/>
              </a:defRPr>
            </a:lvl9pPr>
          </a:lstStyle>
          <a:p>
            <a:pPr eaLnBrk="1" hangingPunct="1">
              <a:spcAft>
                <a:spcPts val="1189"/>
              </a:spcAft>
              <a:defRPr/>
            </a:pPr>
            <a:r>
              <a:rPr lang="en-US" altLang="fr-FR" sz="5401" b="1" dirty="0">
                <a:solidFill>
                  <a:srgbClr val="00589C"/>
                </a:solidFill>
                <a:cs typeface="Arial" panose="020B0604020202020204" pitchFamily="34" charset="0"/>
              </a:rPr>
              <a:t>Discussion</a:t>
            </a:r>
          </a:p>
        </p:txBody>
      </p:sp>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7399</TotalTime>
  <Words>478</Words>
  <Application>Microsoft Office PowerPoint</Application>
  <PresentationFormat>Personnalisé</PresentationFormat>
  <Paragraphs>39</Paragraphs>
  <Slides>1</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1</vt:i4>
      </vt:variant>
    </vt:vector>
  </HeadingPairs>
  <TitlesOfParts>
    <vt:vector size="5" baseType="lpstr">
      <vt:lpstr>Arial</vt:lpstr>
      <vt:lpstr>Calibri</vt:lpstr>
      <vt:lpstr>Wingdings</vt:lpstr>
      <vt:lpstr>Thème Office</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maugis</dc:creator>
  <cp:lastModifiedBy>Monica Ashokumar</cp:lastModifiedBy>
  <cp:revision>88</cp:revision>
  <dcterms:created xsi:type="dcterms:W3CDTF">2011-07-13T11:58:24Z</dcterms:created>
  <dcterms:modified xsi:type="dcterms:W3CDTF">2024-05-03T07:19:50Z</dcterms:modified>
</cp:coreProperties>
</file>