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7" r:id="rId2"/>
    <p:sldId id="446" r:id="rId3"/>
    <p:sldId id="448" r:id="rId4"/>
    <p:sldId id="398" r:id="rId5"/>
    <p:sldId id="465" r:id="rId6"/>
    <p:sldId id="467" r:id="rId7"/>
    <p:sldId id="450" r:id="rId8"/>
    <p:sldId id="452" r:id="rId9"/>
    <p:sldId id="4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610"/>
    <a:srgbClr val="202C41"/>
    <a:srgbClr val="0D1128"/>
    <a:srgbClr val="E4E4E4"/>
    <a:srgbClr val="FFFFFF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3" autoAdjust="0"/>
    <p:restoredTop sz="92795" autoAdjust="0"/>
  </p:normalViewPr>
  <p:slideViewPr>
    <p:cSldViewPr snapToGrid="0">
      <p:cViewPr varScale="1">
        <p:scale>
          <a:sx n="74" d="100"/>
          <a:sy n="74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7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58" y="449398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19A80C-B953-4CC3-8617-452926B7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5D8A-1524-4525-B7D5-F97FA484ADB2}" type="datetime1">
              <a:rPr lang="fr-FR" smtClean="0"/>
              <a:t>03/06/2024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AB8008-90B2-45B2-9F1F-7CBEBE69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ROCHAS_JE INSPEs_ juin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927E2A-D727-45DE-ADA3-3873FE91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A89F-3962-4025-82CC-2B9EAAB81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9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EBC64-B77D-49B2-8831-8AB204FB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04EDE-7729-4DA8-A5D7-5AA85705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438E4-8666-4583-9749-D45AF0A5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C053-AD87-4C76-842C-B579DA063718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5335C5-24D0-444D-BBD8-913791D6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ROCHAS_JE INSPEs_ juin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98D0A-B608-4FF2-9B45-875755AE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A89F-3962-4025-82CC-2B9EAAB81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05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  <p:sldLayoutId id="2147483758" r:id="rId7"/>
    <p:sldLayoutId id="2147483759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585948" y="1553494"/>
            <a:ext cx="4904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 Joëlle ROCHAS, référente Recherche et Patrimoine, JE </a:t>
            </a:r>
            <a:r>
              <a:rPr lang="fr-FR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INSPEs</a:t>
            </a:r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Reims, 20 juin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8945AE9E-4DBF-1943-BE8C-7C12089490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944766"/>
            <a:ext cx="4452257" cy="1248228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Sommaire</a:t>
            </a:r>
            <a:endParaRPr lang="en-US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3149" y="2242459"/>
            <a:ext cx="2944587" cy="16055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Bilan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Patrimoine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4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travail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avec la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BnF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(via Gallica ?)</a:t>
            </a:r>
          </a:p>
          <a:p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0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435" y="2188030"/>
            <a:ext cx="1069311" cy="3888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05.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071257" y="141514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063" y="824249"/>
            <a:ext cx="6087593" cy="5203064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Université d’Artois  Bibliothèque patrimoniale, Bibliothèque virtuelle des Instituteurs : à partir du </a:t>
            </a:r>
            <a:r>
              <a:rPr lang="fr-F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 des bibliothèques des écoles normales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1887.</a:t>
            </a:r>
            <a:b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608" y="193183"/>
            <a:ext cx="5372392" cy="47265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catalogue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reconstitué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numérisation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on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ouvrages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proposés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Jules Ferry et que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chaque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doit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avoir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3400" y="2155729"/>
            <a:ext cx="399567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 relative aux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Ecoles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par Jules Ferry, 3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avril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1882, p. 9-12.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Classification de la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p. 13.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 des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Ecole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p. 53, par Section,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classification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élaborée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Jules Ferry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lui-même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7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8903FFC-F00F-4C76-9FEB-267E6F26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ROCHAS_JE INSPEs_ juin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DD36D6-D944-4A4B-BD7D-EE0DCA2ADC59}"/>
              </a:ext>
            </a:extLst>
          </p:cNvPr>
          <p:cNvPicPr/>
          <p:nvPr/>
        </p:nvPicPr>
        <p:blipFill rotWithShape="1">
          <a:blip r:embed="rId2"/>
          <a:srcRect l="1689" r="59064" b="47461"/>
          <a:stretch/>
        </p:blipFill>
        <p:spPr>
          <a:xfrm>
            <a:off x="869576" y="1607389"/>
            <a:ext cx="4114800" cy="30984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6F21A7-BE7D-4313-955F-8916EC8D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2" y="332440"/>
            <a:ext cx="46386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F67EE-458F-4B17-87A1-E8D2B8A8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E6B5A2C-7EAD-4589-A327-B42B183D9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0"/>
            <a:ext cx="11187953" cy="6293224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CC5F0C-0A2F-453A-8EFD-84A15F65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Joëlle ROCHAS_JE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INSPEs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_ juin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EA86C5-3975-4A7F-A8D3-D7636BAB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05" y="1078247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063" y="824249"/>
            <a:ext cx="6087593" cy="5203064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Université Grenoble Alpes</a:t>
            </a:r>
            <a:b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 numérique patrimoniale</a:t>
            </a:r>
            <a:endParaRPr lang="fr-FR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5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608" y="193183"/>
            <a:ext cx="5372392" cy="47265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Parmi les documents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numérisés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la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Grenoble, on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3400" y="2155729"/>
            <a:ext cx="3995675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Catalogue de la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l’Ecole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d’Instituteurs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Valence (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Drôme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;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Catalogue de la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d’Institutrices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Valence, vol. 1 ;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Catalogue de la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d’Institutrices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Valence, vol. 2.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53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608" y="193183"/>
            <a:ext cx="5372392" cy="47265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 des contacts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avec la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BnF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Gallica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3400" y="2155729"/>
            <a:ext cx="3995675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 du lien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virtuelle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Instituteurs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(Arras) ;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Catalogue des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ouvrages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reference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par Jules Ferry ;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classification (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commentée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de Jules Ferry ;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Probable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numérisation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Bonneville (Haute-Savoie).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8299</TotalTime>
  <Words>279</Words>
  <Application>Microsoft Office PowerPoint</Application>
  <PresentationFormat>Grand écran</PresentationFormat>
  <Paragraphs>28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</vt:lpstr>
      <vt:lpstr>Montserrat</vt:lpstr>
      <vt:lpstr>Verdana</vt:lpstr>
      <vt:lpstr>Office Theme</vt:lpstr>
      <vt:lpstr>Présentation PowerPoint</vt:lpstr>
      <vt:lpstr>Sommaire</vt:lpstr>
      <vt:lpstr>Université d’Artois  Bibliothèque patrimoniale, Bibliothèque virtuelle des Instituteurs : à partir du Catalogue des bibliothèques des écoles normales de 1887. </vt:lpstr>
      <vt:lpstr>Dans ce catalogue reconstitué par numérisation, on trouve les ouvrages de référence proposés par Jules Ferry et que chaque EN doit avoir. </vt:lpstr>
      <vt:lpstr>Présentation PowerPoint</vt:lpstr>
      <vt:lpstr>Présentation PowerPoint</vt:lpstr>
      <vt:lpstr>Université Grenoble Alpes Bibliothèque numérique patrimoniale</vt:lpstr>
      <vt:lpstr>Parmi les documents numérisés à la demande à Grenoble, on trouve :</vt:lpstr>
      <vt:lpstr>Conclusion des contacts en cours avec la BnF via Gallica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JOELLE ROCHAS</cp:lastModifiedBy>
  <cp:revision>1086</cp:revision>
  <dcterms:created xsi:type="dcterms:W3CDTF">2017-02-21T04:29:22Z</dcterms:created>
  <dcterms:modified xsi:type="dcterms:W3CDTF">2024-06-03T11:47:49Z</dcterms:modified>
</cp:coreProperties>
</file>