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632" r:id="rId3"/>
    <p:sldId id="633" r:id="rId4"/>
    <p:sldId id="634" r:id="rId5"/>
    <p:sldId id="635" r:id="rId6"/>
    <p:sldId id="594" r:id="rId7"/>
    <p:sldId id="559" r:id="rId8"/>
    <p:sldId id="561" r:id="rId9"/>
    <p:sldId id="560" r:id="rId10"/>
    <p:sldId id="266" r:id="rId11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B0631A-12A6-F95E-F6E5-A3441F152FC8}" name="Pascal Frucquet" initials="PF" userId="5878c7820bb6edb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08B"/>
    <a:srgbClr val="67B0E2"/>
    <a:srgbClr val="B5BE00"/>
    <a:srgbClr val="9260A0"/>
    <a:srgbClr val="879411"/>
    <a:srgbClr val="E6007E"/>
    <a:srgbClr val="B10061"/>
    <a:srgbClr val="5A9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E7486-864D-495B-B3A9-A5DB34236893}" v="214" dt="2024-06-06T15:42:18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2446" autoAdjust="0"/>
  </p:normalViewPr>
  <p:slideViewPr>
    <p:cSldViewPr>
      <p:cViewPr varScale="1">
        <p:scale>
          <a:sx n="91" d="100"/>
          <a:sy n="91" d="100"/>
        </p:scale>
        <p:origin x="17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Frucquet" userId="5878c7820bb6edbf" providerId="LiveId" clId="{4E3161B4-09C5-4159-A6DB-13AB095E4B18}"/>
    <pc:docChg chg="undo custSel addSld delSld modSld sldOrd">
      <pc:chgData name="Pascal Frucquet" userId="5878c7820bb6edbf" providerId="LiveId" clId="{4E3161B4-09C5-4159-A6DB-13AB095E4B18}" dt="2024-01-24T15:47:58.026" v="5774" actId="14100"/>
      <pc:docMkLst>
        <pc:docMk/>
      </pc:docMkLst>
      <pc:sldChg chg="addSp modSp mod">
        <pc:chgData name="Pascal Frucquet" userId="5878c7820bb6edbf" providerId="LiveId" clId="{4E3161B4-09C5-4159-A6DB-13AB095E4B18}" dt="2024-01-24T11:28:49.542" v="3624" actId="6549"/>
        <pc:sldMkLst>
          <pc:docMk/>
          <pc:sldMk cId="0" sldId="256"/>
        </pc:sldMkLst>
        <pc:spChg chg="mod">
          <ac:chgData name="Pascal Frucquet" userId="5878c7820bb6edbf" providerId="LiveId" clId="{4E3161B4-09C5-4159-A6DB-13AB095E4B18}" dt="2024-01-22T14:03:24.806" v="548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Pascal Frucquet" userId="5878c7820bb6edbf" providerId="LiveId" clId="{4E3161B4-09C5-4159-A6DB-13AB095E4B18}" dt="2024-01-22T14:03:28.026" v="549" actId="1076"/>
          <ac:spMkLst>
            <pc:docMk/>
            <pc:sldMk cId="0" sldId="256"/>
            <ac:spMk id="5" creationId="{8D3AF353-6BF5-0129-030D-D6C636A7ED9A}"/>
          </ac:spMkLst>
        </pc:spChg>
        <pc:spChg chg="mod">
          <ac:chgData name="Pascal Frucquet" userId="5878c7820bb6edbf" providerId="LiveId" clId="{4E3161B4-09C5-4159-A6DB-13AB095E4B18}" dt="2024-01-24T11:28:49.542" v="3624" actId="6549"/>
          <ac:spMkLst>
            <pc:docMk/>
            <pc:sldMk cId="0" sldId="256"/>
            <ac:spMk id="8" creationId="{2E9C74E5-B313-4096-BA9D-A83D0C1A6F80}"/>
          </ac:spMkLst>
        </pc:spChg>
        <pc:picChg chg="mod">
          <ac:chgData name="Pascal Frucquet" userId="5878c7820bb6edbf" providerId="LiveId" clId="{4E3161B4-09C5-4159-A6DB-13AB095E4B18}" dt="2024-01-22T14:03:33.848" v="550" actId="1076"/>
          <ac:picMkLst>
            <pc:docMk/>
            <pc:sldMk cId="0" sldId="256"/>
            <ac:picMk id="7" creationId="{67DF8939-2C70-CA10-1FED-912F0869F561}"/>
          </ac:picMkLst>
        </pc:picChg>
      </pc:sldChg>
      <pc:sldChg chg="delSp mod">
        <pc:chgData name="Pascal Frucquet" userId="5878c7820bb6edbf" providerId="LiveId" clId="{4E3161B4-09C5-4159-A6DB-13AB095E4B18}" dt="2024-01-24T11:30:00.789" v="3629" actId="478"/>
        <pc:sldMkLst>
          <pc:docMk/>
          <pc:sldMk cId="1941172238" sldId="266"/>
        </pc:sldMkLst>
        <pc:picChg chg="del">
          <ac:chgData name="Pascal Frucquet" userId="5878c7820bb6edbf" providerId="LiveId" clId="{4E3161B4-09C5-4159-A6DB-13AB095E4B18}" dt="2024-01-24T11:30:00.789" v="3629" actId="478"/>
          <ac:picMkLst>
            <pc:docMk/>
            <pc:sldMk cId="1941172238" sldId="266"/>
            <ac:picMk id="5" creationId="{D48829C4-16EF-41C6-69CF-28A5E7F400F7}"/>
          </ac:picMkLst>
        </pc:picChg>
      </pc:sldChg>
      <pc:sldChg chg="add del">
        <pc:chgData name="Pascal Frucquet" userId="5878c7820bb6edbf" providerId="LiveId" clId="{4E3161B4-09C5-4159-A6DB-13AB095E4B18}" dt="2024-01-24T11:29:37.516" v="3627" actId="47"/>
        <pc:sldMkLst>
          <pc:docMk/>
          <pc:sldMk cId="36831989" sldId="517"/>
        </pc:sldMkLst>
      </pc:sldChg>
      <pc:sldChg chg="add del">
        <pc:chgData name="Pascal Frucquet" userId="5878c7820bb6edbf" providerId="LiveId" clId="{4E3161B4-09C5-4159-A6DB-13AB095E4B18}" dt="2024-01-24T11:29:13.537" v="3625" actId="47"/>
        <pc:sldMkLst>
          <pc:docMk/>
          <pc:sldMk cId="3387284175" sldId="518"/>
        </pc:sldMkLst>
      </pc:sldChg>
      <pc:sldChg chg="addSp delSp modSp mod modAnim">
        <pc:chgData name="Pascal Frucquet" userId="5878c7820bb6edbf" providerId="LiveId" clId="{4E3161B4-09C5-4159-A6DB-13AB095E4B18}" dt="2024-01-24T15:47:58.026" v="5774" actId="14100"/>
        <pc:sldMkLst>
          <pc:docMk/>
          <pc:sldMk cId="270039892" sldId="523"/>
        </pc:sldMkLst>
        <pc:spChg chg="add mod">
          <ac:chgData name="Pascal Frucquet" userId="5878c7820bb6edbf" providerId="LiveId" clId="{4E3161B4-09C5-4159-A6DB-13AB095E4B18}" dt="2024-01-24T15:47:58.026" v="5774" actId="14100"/>
          <ac:spMkLst>
            <pc:docMk/>
            <pc:sldMk cId="270039892" sldId="523"/>
            <ac:spMk id="3" creationId="{49D950F7-3A21-3AFD-5EE4-E9D426748700}"/>
          </ac:spMkLst>
        </pc:spChg>
        <pc:spChg chg="del mod">
          <ac:chgData name="Pascal Frucquet" userId="5878c7820bb6edbf" providerId="LiveId" clId="{4E3161B4-09C5-4159-A6DB-13AB095E4B18}" dt="2024-01-24T14:49:50.731" v="4831" actId="478"/>
          <ac:spMkLst>
            <pc:docMk/>
            <pc:sldMk cId="270039892" sldId="523"/>
            <ac:spMk id="13" creationId="{D3FAC748-593A-B525-5656-F893A6C8FFCB}"/>
          </ac:spMkLst>
        </pc:spChg>
        <pc:graphicFrameChg chg="add mod">
          <ac:chgData name="Pascal Frucquet" userId="5878c7820bb6edbf" providerId="LiveId" clId="{4E3161B4-09C5-4159-A6DB-13AB095E4B18}" dt="2024-01-24T11:42:33.946" v="3871" actId="207"/>
          <ac:graphicFrameMkLst>
            <pc:docMk/>
            <pc:sldMk cId="270039892" sldId="523"/>
            <ac:graphicFrameMk id="2" creationId="{43B140AD-4FBD-0308-3BE0-B6C3234FE13D}"/>
          </ac:graphicFrameMkLst>
        </pc:graphicFrameChg>
        <pc:graphicFrameChg chg="del">
          <ac:chgData name="Pascal Frucquet" userId="5878c7820bb6edbf" providerId="LiveId" clId="{4E3161B4-09C5-4159-A6DB-13AB095E4B18}" dt="2024-01-24T11:42:24.437" v="3868" actId="478"/>
          <ac:graphicFrameMkLst>
            <pc:docMk/>
            <pc:sldMk cId="270039892" sldId="523"/>
            <ac:graphicFrameMk id="7" creationId="{50A9362F-78AF-40F8-B588-90251EFC3CB8}"/>
          </ac:graphicFrameMkLst>
        </pc:graphicFrameChg>
        <pc:graphicFrameChg chg="mod">
          <ac:chgData name="Pascal Frucquet" userId="5878c7820bb6edbf" providerId="LiveId" clId="{4E3161B4-09C5-4159-A6DB-13AB095E4B18}" dt="2024-01-24T15:41:41.407" v="5763" actId="1076"/>
          <ac:graphicFrameMkLst>
            <pc:docMk/>
            <pc:sldMk cId="270039892" sldId="523"/>
            <ac:graphicFrameMk id="8" creationId="{59FCC556-5DEE-36FB-2A6C-9410DFEED609}"/>
          </ac:graphicFrameMkLst>
        </pc:graphicFrameChg>
      </pc:sldChg>
      <pc:sldChg chg="addSp delSp modSp mod">
        <pc:chgData name="Pascal Frucquet" userId="5878c7820bb6edbf" providerId="LiveId" clId="{4E3161B4-09C5-4159-A6DB-13AB095E4B18}" dt="2024-01-24T14:21:02.814" v="4288" actId="255"/>
        <pc:sldMkLst>
          <pc:docMk/>
          <pc:sldMk cId="2792598809" sldId="555"/>
        </pc:sldMkLst>
        <pc:spChg chg="add del mod">
          <ac:chgData name="Pascal Frucquet" userId="5878c7820bb6edbf" providerId="LiveId" clId="{4E3161B4-09C5-4159-A6DB-13AB095E4B18}" dt="2024-01-24T11:41:42.416" v="3859" actId="478"/>
          <ac:spMkLst>
            <pc:docMk/>
            <pc:sldMk cId="2792598809" sldId="555"/>
            <ac:spMk id="2" creationId="{3A89C128-C374-587E-3133-A9B344F3BFE8}"/>
          </ac:spMkLst>
        </pc:spChg>
        <pc:spChg chg="add del mod">
          <ac:chgData name="Pascal Frucquet" userId="5878c7820bb6edbf" providerId="LiveId" clId="{4E3161B4-09C5-4159-A6DB-13AB095E4B18}" dt="2024-01-22T14:08:59.219" v="1050" actId="478"/>
          <ac:spMkLst>
            <pc:docMk/>
            <pc:sldMk cId="2792598809" sldId="555"/>
            <ac:spMk id="2" creationId="{D521CE3E-C61C-627D-AF7D-52566AD37910}"/>
          </ac:spMkLst>
        </pc:spChg>
        <pc:spChg chg="mod">
          <ac:chgData name="Pascal Frucquet" userId="5878c7820bb6edbf" providerId="LiveId" clId="{4E3161B4-09C5-4159-A6DB-13AB095E4B18}" dt="2024-01-24T11:42:02.924" v="3863" actId="1076"/>
          <ac:spMkLst>
            <pc:docMk/>
            <pc:sldMk cId="2792598809" sldId="555"/>
            <ac:spMk id="3" creationId="{06CB82DF-68BD-0EB6-4180-CA34F45E4355}"/>
          </ac:spMkLst>
        </pc:spChg>
        <pc:spChg chg="del">
          <ac:chgData name="Pascal Frucquet" userId="5878c7820bb6edbf" providerId="LiveId" clId="{4E3161B4-09C5-4159-A6DB-13AB095E4B18}" dt="2024-01-24T09:48:24.473" v="1731" actId="478"/>
          <ac:spMkLst>
            <pc:docMk/>
            <pc:sldMk cId="2792598809" sldId="555"/>
            <ac:spMk id="4" creationId="{431FBF11-CD9A-A137-2084-E64EF47AE6E8}"/>
          </ac:spMkLst>
        </pc:spChg>
        <pc:spChg chg="mod">
          <ac:chgData name="Pascal Frucquet" userId="5878c7820bb6edbf" providerId="LiveId" clId="{4E3161B4-09C5-4159-A6DB-13AB095E4B18}" dt="2024-01-24T14:21:02.814" v="4288" actId="255"/>
          <ac:spMkLst>
            <pc:docMk/>
            <pc:sldMk cId="2792598809" sldId="555"/>
            <ac:spMk id="5" creationId="{572649D3-1BB3-F6C3-6565-67C60081B330}"/>
          </ac:spMkLst>
        </pc:spChg>
        <pc:spChg chg="mod">
          <ac:chgData name="Pascal Frucquet" userId="5878c7820bb6edbf" providerId="LiveId" clId="{4E3161B4-09C5-4159-A6DB-13AB095E4B18}" dt="2024-01-24T11:42:02.924" v="3863" actId="1076"/>
          <ac:spMkLst>
            <pc:docMk/>
            <pc:sldMk cId="2792598809" sldId="555"/>
            <ac:spMk id="7" creationId="{896E326A-10D5-F837-3150-8DA6BEE06FA0}"/>
          </ac:spMkLst>
        </pc:spChg>
        <pc:graphicFrameChg chg="add mod">
          <ac:chgData name="Pascal Frucquet" userId="5878c7820bb6edbf" providerId="LiveId" clId="{4E3161B4-09C5-4159-A6DB-13AB095E4B18}" dt="2024-01-24T11:41:51.971" v="3862" actId="207"/>
          <ac:graphicFrameMkLst>
            <pc:docMk/>
            <pc:sldMk cId="2792598809" sldId="555"/>
            <ac:graphicFrameMk id="8" creationId="{D652326A-8988-CCEE-ADF8-E404D34B5D72}"/>
          </ac:graphicFrameMkLst>
        </pc:graphicFrameChg>
      </pc:sldChg>
      <pc:sldChg chg="add del">
        <pc:chgData name="Pascal Frucquet" userId="5878c7820bb6edbf" providerId="LiveId" clId="{4E3161B4-09C5-4159-A6DB-13AB095E4B18}" dt="2024-01-24T10:23:39.617" v="2380" actId="2696"/>
        <pc:sldMkLst>
          <pc:docMk/>
          <pc:sldMk cId="233341173" sldId="557"/>
        </pc:sldMkLst>
      </pc:sldChg>
      <pc:sldChg chg="add del">
        <pc:chgData name="Pascal Frucquet" userId="5878c7820bb6edbf" providerId="LiveId" clId="{4E3161B4-09C5-4159-A6DB-13AB095E4B18}" dt="2024-01-24T11:26:56.328" v="3586" actId="47"/>
        <pc:sldMkLst>
          <pc:docMk/>
          <pc:sldMk cId="2679466765" sldId="557"/>
        </pc:sldMkLst>
      </pc:sldChg>
      <pc:sldChg chg="del">
        <pc:chgData name="Pascal Frucquet" userId="5878c7820bb6edbf" providerId="LiveId" clId="{4E3161B4-09C5-4159-A6DB-13AB095E4B18}" dt="2024-01-24T10:20:39.454" v="2258" actId="2696"/>
        <pc:sldMkLst>
          <pc:docMk/>
          <pc:sldMk cId="2703416251" sldId="557"/>
        </pc:sldMkLst>
      </pc:sldChg>
      <pc:sldChg chg="addSp delSp modSp mod ord">
        <pc:chgData name="Pascal Frucquet" userId="5878c7820bb6edbf" providerId="LiveId" clId="{4E3161B4-09C5-4159-A6DB-13AB095E4B18}" dt="2024-01-24T15:34:17.585" v="5711" actId="20577"/>
        <pc:sldMkLst>
          <pc:docMk/>
          <pc:sldMk cId="3244179985" sldId="559"/>
        </pc:sldMkLst>
        <pc:spChg chg="del">
          <ac:chgData name="Pascal Frucquet" userId="5878c7820bb6edbf" providerId="LiveId" clId="{4E3161B4-09C5-4159-A6DB-13AB095E4B18}" dt="2024-01-24T11:46:48.284" v="3947" actId="478"/>
          <ac:spMkLst>
            <pc:docMk/>
            <pc:sldMk cId="3244179985" sldId="559"/>
            <ac:spMk id="2" creationId="{B0F89523-B3C1-1F6B-A81D-13D5F4636CD5}"/>
          </ac:spMkLst>
        </pc:spChg>
        <pc:spChg chg="mod">
          <ac:chgData name="Pascal Frucquet" userId="5878c7820bb6edbf" providerId="LiveId" clId="{4E3161B4-09C5-4159-A6DB-13AB095E4B18}" dt="2024-01-24T15:34:17.585" v="5711" actId="20577"/>
          <ac:spMkLst>
            <pc:docMk/>
            <pc:sldMk cId="3244179985" sldId="559"/>
            <ac:spMk id="3" creationId="{2E28C2C6-B574-F58F-7543-44A5C74E433A}"/>
          </ac:spMkLst>
        </pc:spChg>
        <pc:graphicFrameChg chg="add mod">
          <ac:chgData name="Pascal Frucquet" userId="5878c7820bb6edbf" providerId="LiveId" clId="{4E3161B4-09C5-4159-A6DB-13AB095E4B18}" dt="2024-01-24T11:46:48.947" v="3948"/>
          <ac:graphicFrameMkLst>
            <pc:docMk/>
            <pc:sldMk cId="3244179985" sldId="559"/>
            <ac:graphicFrameMk id="4" creationId="{00EA0225-E3D5-C027-C9E7-B1F9E6996F56}"/>
          </ac:graphicFrameMkLst>
        </pc:graphicFrameChg>
      </pc:sldChg>
      <pc:sldChg chg="addSp delSp modSp mod">
        <pc:chgData name="Pascal Frucquet" userId="5878c7820bb6edbf" providerId="LiveId" clId="{4E3161B4-09C5-4159-A6DB-13AB095E4B18}" dt="2024-01-24T15:34:02.382" v="5710" actId="6549"/>
        <pc:sldMkLst>
          <pc:docMk/>
          <pc:sldMk cId="2493681115" sldId="560"/>
        </pc:sldMkLst>
        <pc:spChg chg="del">
          <ac:chgData name="Pascal Frucquet" userId="5878c7820bb6edbf" providerId="LiveId" clId="{4E3161B4-09C5-4159-A6DB-13AB095E4B18}" dt="2024-01-24T11:47:00.596" v="3952" actId="478"/>
          <ac:spMkLst>
            <pc:docMk/>
            <pc:sldMk cId="2493681115" sldId="560"/>
            <ac:spMk id="3" creationId="{17E421E0-D7DF-5D95-4E34-3E391B081891}"/>
          </ac:spMkLst>
        </pc:spChg>
        <pc:spChg chg="mod">
          <ac:chgData name="Pascal Frucquet" userId="5878c7820bb6edbf" providerId="LiveId" clId="{4E3161B4-09C5-4159-A6DB-13AB095E4B18}" dt="2024-01-24T15:34:02.382" v="5710" actId="6549"/>
          <ac:spMkLst>
            <pc:docMk/>
            <pc:sldMk cId="2493681115" sldId="560"/>
            <ac:spMk id="22" creationId="{E8DB8B47-EF91-1643-7632-EE23F34A1D5E}"/>
          </ac:spMkLst>
        </pc:spChg>
        <pc:graphicFrameChg chg="del mod">
          <ac:chgData name="Pascal Frucquet" userId="5878c7820bb6edbf" providerId="LiveId" clId="{4E3161B4-09C5-4159-A6DB-13AB095E4B18}" dt="2024-01-24T11:47:06.487" v="3954" actId="478"/>
          <ac:graphicFrameMkLst>
            <pc:docMk/>
            <pc:sldMk cId="2493681115" sldId="560"/>
            <ac:graphicFrameMk id="2" creationId="{39B4670F-373C-79F8-A3B8-253B5F2EE6A1}"/>
          </ac:graphicFrameMkLst>
        </pc:graphicFrameChg>
        <pc:graphicFrameChg chg="add mod">
          <ac:chgData name="Pascal Frucquet" userId="5878c7820bb6edbf" providerId="LiveId" clId="{4E3161B4-09C5-4159-A6DB-13AB095E4B18}" dt="2024-01-24T11:47:16.755" v="3957" actId="207"/>
          <ac:graphicFrameMkLst>
            <pc:docMk/>
            <pc:sldMk cId="2493681115" sldId="560"/>
            <ac:graphicFrameMk id="4" creationId="{20017B75-479C-0148-928B-3DD423300E52}"/>
          </ac:graphicFrameMkLst>
        </pc:graphicFrameChg>
      </pc:sldChg>
      <pc:sldChg chg="addSp delSp modSp mod">
        <pc:chgData name="Pascal Frucquet" userId="5878c7820bb6edbf" providerId="LiveId" clId="{4E3161B4-09C5-4159-A6DB-13AB095E4B18}" dt="2024-01-24T15:34:20.640" v="5712" actId="20577"/>
        <pc:sldMkLst>
          <pc:docMk/>
          <pc:sldMk cId="3077903700" sldId="561"/>
        </pc:sldMkLst>
        <pc:spChg chg="del">
          <ac:chgData name="Pascal Frucquet" userId="5878c7820bb6edbf" providerId="LiveId" clId="{4E3161B4-09C5-4159-A6DB-13AB095E4B18}" dt="2024-01-24T11:46:52.453" v="3949" actId="478"/>
          <ac:spMkLst>
            <pc:docMk/>
            <pc:sldMk cId="3077903700" sldId="561"/>
            <ac:spMk id="2" creationId="{D6625E3B-FAB6-AE2D-F6C5-695E529EEC88}"/>
          </ac:spMkLst>
        </pc:spChg>
        <pc:spChg chg="mod">
          <ac:chgData name="Pascal Frucquet" userId="5878c7820bb6edbf" providerId="LiveId" clId="{4E3161B4-09C5-4159-A6DB-13AB095E4B18}" dt="2024-01-24T15:34:20.640" v="5712" actId="20577"/>
          <ac:spMkLst>
            <pc:docMk/>
            <pc:sldMk cId="3077903700" sldId="561"/>
            <ac:spMk id="9" creationId="{8053E6CC-05FA-EDF6-774E-A161E975E620}"/>
          </ac:spMkLst>
        </pc:spChg>
        <pc:graphicFrameChg chg="add mod">
          <ac:chgData name="Pascal Frucquet" userId="5878c7820bb6edbf" providerId="LiveId" clId="{4E3161B4-09C5-4159-A6DB-13AB095E4B18}" dt="2024-01-24T11:46:54.053" v="3950"/>
          <ac:graphicFrameMkLst>
            <pc:docMk/>
            <pc:sldMk cId="3077903700" sldId="561"/>
            <ac:graphicFrameMk id="13" creationId="{6B036547-16A1-8C54-B942-EEBE6C7EB058}"/>
          </ac:graphicFrameMkLst>
        </pc:graphicFrameChg>
      </pc:sldChg>
      <pc:sldChg chg="modSp add del mod">
        <pc:chgData name="Pascal Frucquet" userId="5878c7820bb6edbf" providerId="LiveId" clId="{4E3161B4-09C5-4159-A6DB-13AB095E4B18}" dt="2024-01-24T11:14:47.362" v="3159" actId="47"/>
        <pc:sldMkLst>
          <pc:docMk/>
          <pc:sldMk cId="1708014718" sldId="563"/>
        </pc:sldMkLst>
        <pc:spChg chg="mod">
          <ac:chgData name="Pascal Frucquet" userId="5878c7820bb6edbf" providerId="LiveId" clId="{4E3161B4-09C5-4159-A6DB-13AB095E4B18}" dt="2024-01-24T11:10:40.184" v="2992" actId="20577"/>
          <ac:spMkLst>
            <pc:docMk/>
            <pc:sldMk cId="1708014718" sldId="563"/>
            <ac:spMk id="13" creationId="{D650CC99-8F85-1B70-7DB0-0B3FE3FDBAC4}"/>
          </ac:spMkLst>
        </pc:spChg>
      </pc:sldChg>
      <pc:sldChg chg="add del">
        <pc:chgData name="Pascal Frucquet" userId="5878c7820bb6edbf" providerId="LiveId" clId="{4E3161B4-09C5-4159-A6DB-13AB095E4B18}" dt="2024-01-24T11:09:00.929" v="2957" actId="2696"/>
        <pc:sldMkLst>
          <pc:docMk/>
          <pc:sldMk cId="3840367454" sldId="563"/>
        </pc:sldMkLst>
      </pc:sldChg>
      <pc:sldChg chg="addSp delSp modSp mod">
        <pc:chgData name="Pascal Frucquet" userId="5878c7820bb6edbf" providerId="LiveId" clId="{4E3161B4-09C5-4159-A6DB-13AB095E4B18}" dt="2024-01-24T15:10:42.146" v="5546" actId="122"/>
        <pc:sldMkLst>
          <pc:docMk/>
          <pc:sldMk cId="1793796023" sldId="566"/>
        </pc:sldMkLst>
        <pc:spChg chg="del">
          <ac:chgData name="Pascal Frucquet" userId="5878c7820bb6edbf" providerId="LiveId" clId="{4E3161B4-09C5-4159-A6DB-13AB095E4B18}" dt="2024-01-24T09:48:20.759" v="1729" actId="478"/>
          <ac:spMkLst>
            <pc:docMk/>
            <pc:sldMk cId="1793796023" sldId="566"/>
            <ac:spMk id="2" creationId="{9AA23DE1-5753-21B8-F398-05C416FF8EBE}"/>
          </ac:spMkLst>
        </pc:spChg>
        <pc:spChg chg="add del mod">
          <ac:chgData name="Pascal Frucquet" userId="5878c7820bb6edbf" providerId="LiveId" clId="{4E3161B4-09C5-4159-A6DB-13AB095E4B18}" dt="2024-01-24T11:41:36.516" v="3857" actId="478"/>
          <ac:spMkLst>
            <pc:docMk/>
            <pc:sldMk cId="1793796023" sldId="566"/>
            <ac:spMk id="5" creationId="{9648DD21-2594-CED2-ED76-C062576F07D3}"/>
          </ac:spMkLst>
        </pc:spChg>
        <pc:spChg chg="mod">
          <ac:chgData name="Pascal Frucquet" userId="5878c7820bb6edbf" providerId="LiveId" clId="{4E3161B4-09C5-4159-A6DB-13AB095E4B18}" dt="2024-01-24T15:10:42.146" v="5546" actId="122"/>
          <ac:spMkLst>
            <pc:docMk/>
            <pc:sldMk cId="1793796023" sldId="566"/>
            <ac:spMk id="8" creationId="{5DBD8B53-E67D-A0EB-C9D1-053D173F96EB}"/>
          </ac:spMkLst>
        </pc:spChg>
        <pc:graphicFrameChg chg="add mod">
          <ac:chgData name="Pascal Frucquet" userId="5878c7820bb6edbf" providerId="LiveId" clId="{4E3161B4-09C5-4159-A6DB-13AB095E4B18}" dt="2024-01-24T11:41:37.332" v="3858"/>
          <ac:graphicFrameMkLst>
            <pc:docMk/>
            <pc:sldMk cId="1793796023" sldId="566"/>
            <ac:graphicFrameMk id="11" creationId="{15DC1B7B-B004-4F76-B5AE-229E9842E68B}"/>
          </ac:graphicFrameMkLst>
        </pc:graphicFrameChg>
      </pc:sldChg>
      <pc:sldChg chg="addSp delSp modSp mod ord">
        <pc:chgData name="Pascal Frucquet" userId="5878c7820bb6edbf" providerId="LiveId" clId="{4E3161B4-09C5-4159-A6DB-13AB095E4B18}" dt="2024-01-24T11:41:26.585" v="3854"/>
        <pc:sldMkLst>
          <pc:docMk/>
          <pc:sldMk cId="4054466766" sldId="567"/>
        </pc:sldMkLst>
        <pc:spChg chg="del">
          <ac:chgData name="Pascal Frucquet" userId="5878c7820bb6edbf" providerId="LiveId" clId="{4E3161B4-09C5-4159-A6DB-13AB095E4B18}" dt="2024-01-24T09:48:13.018" v="1725" actId="478"/>
          <ac:spMkLst>
            <pc:docMk/>
            <pc:sldMk cId="4054466766" sldId="567"/>
            <ac:spMk id="2" creationId="{B5D08AA8-B4BC-1A5C-187E-7EF97DE73CBC}"/>
          </ac:spMkLst>
        </pc:spChg>
        <pc:spChg chg="add del mod">
          <ac:chgData name="Pascal Frucquet" userId="5878c7820bb6edbf" providerId="LiveId" clId="{4E3161B4-09C5-4159-A6DB-13AB095E4B18}" dt="2024-01-24T09:22:26.448" v="1223" actId="478"/>
          <ac:spMkLst>
            <pc:docMk/>
            <pc:sldMk cId="4054466766" sldId="567"/>
            <ac:spMk id="3" creationId="{9D54BD92-4272-F1F1-D754-E01C203BBF9B}"/>
          </ac:spMkLst>
        </pc:spChg>
        <pc:spChg chg="add del mod">
          <ac:chgData name="Pascal Frucquet" userId="5878c7820bb6edbf" providerId="LiveId" clId="{4E3161B4-09C5-4159-A6DB-13AB095E4B18}" dt="2024-01-24T09:26:29.747" v="1310" actId="478"/>
          <ac:spMkLst>
            <pc:docMk/>
            <pc:sldMk cId="4054466766" sldId="567"/>
            <ac:spMk id="4" creationId="{0B5C1CEF-3D39-95CD-11F4-EB0C0350BAC5}"/>
          </ac:spMkLst>
        </pc:spChg>
        <pc:spChg chg="add del mod">
          <ac:chgData name="Pascal Frucquet" userId="5878c7820bb6edbf" providerId="LiveId" clId="{4E3161B4-09C5-4159-A6DB-13AB095E4B18}" dt="2024-01-24T09:27:13.005" v="1317" actId="478"/>
          <ac:spMkLst>
            <pc:docMk/>
            <pc:sldMk cId="4054466766" sldId="567"/>
            <ac:spMk id="5" creationId="{1DAC422F-1E9C-A305-F61B-6A26D745D3C8}"/>
          </ac:spMkLst>
        </pc:spChg>
        <pc:spChg chg="add del mod">
          <ac:chgData name="Pascal Frucquet" userId="5878c7820bb6edbf" providerId="LiveId" clId="{4E3161B4-09C5-4159-A6DB-13AB095E4B18}" dt="2024-01-24T09:26:16.040" v="1308" actId="478"/>
          <ac:spMkLst>
            <pc:docMk/>
            <pc:sldMk cId="4054466766" sldId="567"/>
            <ac:spMk id="7" creationId="{007F882A-09EC-F292-FAFB-893885436383}"/>
          </ac:spMkLst>
        </pc:spChg>
        <pc:spChg chg="del">
          <ac:chgData name="Pascal Frucquet" userId="5878c7820bb6edbf" providerId="LiveId" clId="{4E3161B4-09C5-4159-A6DB-13AB095E4B18}" dt="2024-01-24T09:19:22.512" v="1180" actId="478"/>
          <ac:spMkLst>
            <pc:docMk/>
            <pc:sldMk cId="4054466766" sldId="567"/>
            <ac:spMk id="9" creationId="{2161CA2A-F081-0896-8789-BF566039BF5A}"/>
          </ac:spMkLst>
        </pc:spChg>
        <pc:spChg chg="add mod">
          <ac:chgData name="Pascal Frucquet" userId="5878c7820bb6edbf" providerId="LiveId" clId="{4E3161B4-09C5-4159-A6DB-13AB095E4B18}" dt="2024-01-24T09:41:19.993" v="1430" actId="1076"/>
          <ac:spMkLst>
            <pc:docMk/>
            <pc:sldMk cId="4054466766" sldId="567"/>
            <ac:spMk id="10" creationId="{7A866144-ADC9-2450-C2B7-7C3BE4CB61AD}"/>
          </ac:spMkLst>
        </pc:spChg>
        <pc:spChg chg="add mod">
          <ac:chgData name="Pascal Frucquet" userId="5878c7820bb6edbf" providerId="LiveId" clId="{4E3161B4-09C5-4159-A6DB-13AB095E4B18}" dt="2024-01-24T09:41:19.993" v="1430" actId="1076"/>
          <ac:spMkLst>
            <pc:docMk/>
            <pc:sldMk cId="4054466766" sldId="567"/>
            <ac:spMk id="11" creationId="{9DF37F63-6872-7C94-9F4A-59671EF561B3}"/>
          </ac:spMkLst>
        </pc:spChg>
        <pc:spChg chg="add mod">
          <ac:chgData name="Pascal Frucquet" userId="5878c7820bb6edbf" providerId="LiveId" clId="{4E3161B4-09C5-4159-A6DB-13AB095E4B18}" dt="2024-01-24T09:41:19.993" v="1430" actId="1076"/>
          <ac:spMkLst>
            <pc:docMk/>
            <pc:sldMk cId="4054466766" sldId="567"/>
            <ac:spMk id="12" creationId="{03B2CDD8-37D0-3531-C652-6ED33D325101}"/>
          </ac:spMkLst>
        </pc:spChg>
        <pc:spChg chg="mod">
          <ac:chgData name="Pascal Frucquet" userId="5878c7820bb6edbf" providerId="LiveId" clId="{4E3161B4-09C5-4159-A6DB-13AB095E4B18}" dt="2024-01-24T09:34:56.452" v="1419" actId="20577"/>
          <ac:spMkLst>
            <pc:docMk/>
            <pc:sldMk cId="4054466766" sldId="567"/>
            <ac:spMk id="13" creationId="{D3FAC748-593A-B525-5656-F893A6C8FFCB}"/>
          </ac:spMkLst>
        </pc:spChg>
        <pc:spChg chg="add mod">
          <ac:chgData name="Pascal Frucquet" userId="5878c7820bb6edbf" providerId="LiveId" clId="{4E3161B4-09C5-4159-A6DB-13AB095E4B18}" dt="2024-01-24T09:41:19.993" v="1430" actId="1076"/>
          <ac:spMkLst>
            <pc:docMk/>
            <pc:sldMk cId="4054466766" sldId="567"/>
            <ac:spMk id="14" creationId="{ECBEED5D-EA62-186C-800C-7A91AA3E73B5}"/>
          </ac:spMkLst>
        </pc:spChg>
        <pc:spChg chg="add del mod">
          <ac:chgData name="Pascal Frucquet" userId="5878c7820bb6edbf" providerId="LiveId" clId="{4E3161B4-09C5-4159-A6DB-13AB095E4B18}" dt="2024-01-24T11:39:25.183" v="3845" actId="478"/>
          <ac:spMkLst>
            <pc:docMk/>
            <pc:sldMk cId="4054466766" sldId="567"/>
            <ac:spMk id="15" creationId="{0F4E9668-B74D-4327-08D7-6ED03A0C1D9C}"/>
          </ac:spMkLst>
        </pc:spChg>
        <pc:graphicFrameChg chg="add del mod">
          <ac:chgData name="Pascal Frucquet" userId="5878c7820bb6edbf" providerId="LiveId" clId="{4E3161B4-09C5-4159-A6DB-13AB095E4B18}" dt="2024-01-24T11:41:25.778" v="3853" actId="478"/>
          <ac:graphicFrameMkLst>
            <pc:docMk/>
            <pc:sldMk cId="4054466766" sldId="567"/>
            <ac:graphicFrameMk id="16" creationId="{761DDD66-D3F0-0B60-A4CA-45AAB04479F7}"/>
          </ac:graphicFrameMkLst>
        </pc:graphicFrameChg>
        <pc:graphicFrameChg chg="add mod">
          <ac:chgData name="Pascal Frucquet" userId="5878c7820bb6edbf" providerId="LiveId" clId="{4E3161B4-09C5-4159-A6DB-13AB095E4B18}" dt="2024-01-24T11:41:26.585" v="3854"/>
          <ac:graphicFrameMkLst>
            <pc:docMk/>
            <pc:sldMk cId="4054466766" sldId="567"/>
            <ac:graphicFrameMk id="17" creationId="{F8D29C77-4854-2AE2-E014-58445D2243EA}"/>
          </ac:graphicFrameMkLst>
        </pc:graphicFrameChg>
        <pc:picChg chg="del">
          <ac:chgData name="Pascal Frucquet" userId="5878c7820bb6edbf" providerId="LiveId" clId="{4E3161B4-09C5-4159-A6DB-13AB095E4B18}" dt="2024-01-24T09:19:16.414" v="1179" actId="478"/>
          <ac:picMkLst>
            <pc:docMk/>
            <pc:sldMk cId="4054466766" sldId="567"/>
            <ac:picMk id="8" creationId="{9914C4EB-EA49-4F39-DCF6-09DC4C67BF7B}"/>
          </ac:picMkLst>
        </pc:picChg>
      </pc:sldChg>
      <pc:sldChg chg="addSp delSp modSp mod">
        <pc:chgData name="Pascal Frucquet" userId="5878c7820bb6edbf" providerId="LiveId" clId="{4E3161B4-09C5-4159-A6DB-13AB095E4B18}" dt="2024-01-24T11:44:03.354" v="3893" actId="207"/>
        <pc:sldMkLst>
          <pc:docMk/>
          <pc:sldMk cId="180548589" sldId="569"/>
        </pc:sldMkLst>
        <pc:spChg chg="add del mod">
          <ac:chgData name="Pascal Frucquet" userId="5878c7820bb6edbf" providerId="LiveId" clId="{4E3161B4-09C5-4159-A6DB-13AB095E4B18}" dt="2024-01-24T11:43:54.937" v="3890" actId="478"/>
          <ac:spMkLst>
            <pc:docMk/>
            <pc:sldMk cId="180548589" sldId="569"/>
            <ac:spMk id="2" creationId="{EBE930C8-7BBE-9469-3BD2-9AE3A456F4EA}"/>
          </ac:spMkLst>
        </pc:spChg>
        <pc:spChg chg="mod">
          <ac:chgData name="Pascal Frucquet" userId="5878c7820bb6edbf" providerId="LiveId" clId="{4E3161B4-09C5-4159-A6DB-13AB095E4B18}" dt="2024-01-24T11:19:56.773" v="3481" actId="20577"/>
          <ac:spMkLst>
            <pc:docMk/>
            <pc:sldMk cId="180548589" sldId="569"/>
            <ac:spMk id="13" creationId="{59047B98-0D67-0407-D8BA-444157D369B3}"/>
          </ac:spMkLst>
        </pc:spChg>
        <pc:graphicFrameChg chg="del mod">
          <ac:chgData name="Pascal Frucquet" userId="5878c7820bb6edbf" providerId="LiveId" clId="{4E3161B4-09C5-4159-A6DB-13AB095E4B18}" dt="2024-01-24T11:06:18.921" v="2893" actId="478"/>
          <ac:graphicFrameMkLst>
            <pc:docMk/>
            <pc:sldMk cId="180548589" sldId="569"/>
            <ac:graphicFrameMk id="3" creationId="{589144FD-9608-A6BA-8E02-9838CC5C8FA4}"/>
          </ac:graphicFrameMkLst>
        </pc:graphicFrameChg>
        <pc:graphicFrameChg chg="add mod">
          <ac:chgData name="Pascal Frucquet" userId="5878c7820bb6edbf" providerId="LiveId" clId="{4E3161B4-09C5-4159-A6DB-13AB095E4B18}" dt="2024-01-24T11:44:03.354" v="3893" actId="207"/>
          <ac:graphicFrameMkLst>
            <pc:docMk/>
            <pc:sldMk cId="180548589" sldId="569"/>
            <ac:graphicFrameMk id="4" creationId="{28CF0652-4527-99FF-0D24-E7B909985CAA}"/>
          </ac:graphicFrameMkLst>
        </pc:graphicFrameChg>
        <pc:picChg chg="mod">
          <ac:chgData name="Pascal Frucquet" userId="5878c7820bb6edbf" providerId="LiveId" clId="{4E3161B4-09C5-4159-A6DB-13AB095E4B18}" dt="2024-01-24T11:19:39.140" v="3446" actId="1076"/>
          <ac:picMkLst>
            <pc:docMk/>
            <pc:sldMk cId="180548589" sldId="569"/>
            <ac:picMk id="5" creationId="{EB2F7622-3BA1-9A48-9EC9-4FE5D271804B}"/>
          </ac:picMkLst>
        </pc:picChg>
      </pc:sldChg>
      <pc:sldChg chg="del">
        <pc:chgData name="Pascal Frucquet" userId="5878c7820bb6edbf" providerId="LiveId" clId="{4E3161B4-09C5-4159-A6DB-13AB095E4B18}" dt="2024-01-24T10:54:26.605" v="2544" actId="2696"/>
        <pc:sldMkLst>
          <pc:docMk/>
          <pc:sldMk cId="1607460842" sldId="569"/>
        </pc:sldMkLst>
      </pc:sldChg>
      <pc:sldChg chg="add del">
        <pc:chgData name="Pascal Frucquet" userId="5878c7820bb6edbf" providerId="LiveId" clId="{4E3161B4-09C5-4159-A6DB-13AB095E4B18}" dt="2024-01-24T10:02:10.399" v="1861" actId="2696"/>
        <pc:sldMkLst>
          <pc:docMk/>
          <pc:sldMk cId="3248631825" sldId="569"/>
        </pc:sldMkLst>
      </pc:sldChg>
      <pc:sldChg chg="add del ord">
        <pc:chgData name="Pascal Frucquet" userId="5878c7820bb6edbf" providerId="LiveId" clId="{4E3161B4-09C5-4159-A6DB-13AB095E4B18}" dt="2024-01-24T09:50:23.090" v="1757" actId="2696"/>
        <pc:sldMkLst>
          <pc:docMk/>
          <pc:sldMk cId="4133201128" sldId="569"/>
        </pc:sldMkLst>
      </pc:sldChg>
      <pc:sldChg chg="addSp delSp modSp mod">
        <pc:chgData name="Pascal Frucquet" userId="5878c7820bb6edbf" providerId="LiveId" clId="{4E3161B4-09C5-4159-A6DB-13AB095E4B18}" dt="2024-01-24T11:42:17.755" v="3867" actId="207"/>
        <pc:sldMkLst>
          <pc:docMk/>
          <pc:sldMk cId="836728444" sldId="570"/>
        </pc:sldMkLst>
        <pc:spChg chg="mod">
          <ac:chgData name="Pascal Frucquet" userId="5878c7820bb6edbf" providerId="LiveId" clId="{4E3161B4-09C5-4159-A6DB-13AB095E4B18}" dt="2024-01-24T10:59:15.776" v="2671" actId="14100"/>
          <ac:spMkLst>
            <pc:docMk/>
            <pc:sldMk cId="836728444" sldId="570"/>
            <ac:spMk id="13" creationId="{AE35F7CD-53CC-AE81-618A-9DCAC2FC6F2B}"/>
          </ac:spMkLst>
        </pc:spChg>
        <pc:graphicFrameChg chg="add mod">
          <ac:chgData name="Pascal Frucquet" userId="5878c7820bb6edbf" providerId="LiveId" clId="{4E3161B4-09C5-4159-A6DB-13AB095E4B18}" dt="2024-01-24T11:42:17.755" v="3867" actId="207"/>
          <ac:graphicFrameMkLst>
            <pc:docMk/>
            <pc:sldMk cId="836728444" sldId="570"/>
            <ac:graphicFrameMk id="3" creationId="{40ABF2EC-2E74-6713-6F62-09BCE72D31BB}"/>
          </ac:graphicFrameMkLst>
        </pc:graphicFrameChg>
        <pc:graphicFrameChg chg="del">
          <ac:chgData name="Pascal Frucquet" userId="5878c7820bb6edbf" providerId="LiveId" clId="{4E3161B4-09C5-4159-A6DB-13AB095E4B18}" dt="2024-01-24T11:42:08.828" v="3864" actId="478"/>
          <ac:graphicFrameMkLst>
            <pc:docMk/>
            <pc:sldMk cId="836728444" sldId="570"/>
            <ac:graphicFrameMk id="4" creationId="{277073F4-8DED-34B7-A722-668EB791B212}"/>
          </ac:graphicFrameMkLst>
        </pc:graphicFrameChg>
        <pc:picChg chg="mod">
          <ac:chgData name="Pascal Frucquet" userId="5878c7820bb6edbf" providerId="LiveId" clId="{4E3161B4-09C5-4159-A6DB-13AB095E4B18}" dt="2024-01-24T10:59:34.229" v="2675" actId="1076"/>
          <ac:picMkLst>
            <pc:docMk/>
            <pc:sldMk cId="836728444" sldId="570"/>
            <ac:picMk id="2" creationId="{6373CA91-E49E-C4F9-3E5A-DA123543F3D0}"/>
          </ac:picMkLst>
        </pc:picChg>
      </pc:sldChg>
      <pc:sldChg chg="add del">
        <pc:chgData name="Pascal Frucquet" userId="5878c7820bb6edbf" providerId="LiveId" clId="{4E3161B4-09C5-4159-A6DB-13AB095E4B18}" dt="2024-01-24T10:01:20.737" v="1853" actId="2696"/>
        <pc:sldMkLst>
          <pc:docMk/>
          <pc:sldMk cId="1817696141" sldId="570"/>
        </pc:sldMkLst>
      </pc:sldChg>
      <pc:sldChg chg="del">
        <pc:chgData name="Pascal Frucquet" userId="5878c7820bb6edbf" providerId="LiveId" clId="{4E3161B4-09C5-4159-A6DB-13AB095E4B18}" dt="2024-01-22T10:55:51.271" v="48" actId="47"/>
        <pc:sldMkLst>
          <pc:docMk/>
          <pc:sldMk cId="3197819761" sldId="571"/>
        </pc:sldMkLst>
      </pc:sldChg>
      <pc:sldChg chg="addSp delSp modSp mod">
        <pc:chgData name="Pascal Frucquet" userId="5878c7820bb6edbf" providerId="LiveId" clId="{4E3161B4-09C5-4159-A6DB-13AB095E4B18}" dt="2024-01-24T11:45:26.153" v="3915"/>
        <pc:sldMkLst>
          <pc:docMk/>
          <pc:sldMk cId="3578806441" sldId="574"/>
        </pc:sldMkLst>
        <pc:spChg chg="del">
          <ac:chgData name="Pascal Frucquet" userId="5878c7820bb6edbf" providerId="LiveId" clId="{4E3161B4-09C5-4159-A6DB-13AB095E4B18}" dt="2024-01-24T11:45:19.236" v="3914" actId="478"/>
          <ac:spMkLst>
            <pc:docMk/>
            <pc:sldMk cId="3578806441" sldId="574"/>
            <ac:spMk id="3" creationId="{56E1E9CB-CB75-3C68-E63D-1FAD591FCECE}"/>
          </ac:spMkLst>
        </pc:spChg>
        <pc:graphicFrameChg chg="add mod">
          <ac:chgData name="Pascal Frucquet" userId="5878c7820bb6edbf" providerId="LiveId" clId="{4E3161B4-09C5-4159-A6DB-13AB095E4B18}" dt="2024-01-24T11:45:26.153" v="3915"/>
          <ac:graphicFrameMkLst>
            <pc:docMk/>
            <pc:sldMk cId="3578806441" sldId="574"/>
            <ac:graphicFrameMk id="4" creationId="{3D5D9361-5F18-9F62-7333-E24571CA5672}"/>
          </ac:graphicFrameMkLst>
        </pc:graphicFrameChg>
      </pc:sldChg>
      <pc:sldChg chg="addSp delSp modSp mod">
        <pc:chgData name="Pascal Frucquet" userId="5878c7820bb6edbf" providerId="LiveId" clId="{4E3161B4-09C5-4159-A6DB-13AB095E4B18}" dt="2024-01-24T11:45:29.737" v="3917"/>
        <pc:sldMkLst>
          <pc:docMk/>
          <pc:sldMk cId="3427829030" sldId="575"/>
        </pc:sldMkLst>
        <pc:spChg chg="del">
          <ac:chgData name="Pascal Frucquet" userId="5878c7820bb6edbf" providerId="LiveId" clId="{4E3161B4-09C5-4159-A6DB-13AB095E4B18}" dt="2024-01-24T11:45:28.988" v="3916" actId="478"/>
          <ac:spMkLst>
            <pc:docMk/>
            <pc:sldMk cId="3427829030" sldId="575"/>
            <ac:spMk id="2" creationId="{E98EC415-874A-937A-4F3C-BD593A3D56E0}"/>
          </ac:spMkLst>
        </pc:spChg>
        <pc:graphicFrameChg chg="add mod">
          <ac:chgData name="Pascal Frucquet" userId="5878c7820bb6edbf" providerId="LiveId" clId="{4E3161B4-09C5-4159-A6DB-13AB095E4B18}" dt="2024-01-24T11:45:29.737" v="3917"/>
          <ac:graphicFrameMkLst>
            <pc:docMk/>
            <pc:sldMk cId="3427829030" sldId="575"/>
            <ac:graphicFrameMk id="3" creationId="{10D99687-1930-16AF-BEF2-3BFE5C168189}"/>
          </ac:graphicFrameMkLst>
        </pc:graphicFrameChg>
      </pc:sldChg>
      <pc:sldChg chg="addSp delSp modSp mod">
        <pc:chgData name="Pascal Frucquet" userId="5878c7820bb6edbf" providerId="LiveId" clId="{4E3161B4-09C5-4159-A6DB-13AB095E4B18}" dt="2024-01-24T11:45:33.725" v="3919"/>
        <pc:sldMkLst>
          <pc:docMk/>
          <pc:sldMk cId="630810234" sldId="576"/>
        </pc:sldMkLst>
        <pc:spChg chg="del">
          <ac:chgData name="Pascal Frucquet" userId="5878c7820bb6edbf" providerId="LiveId" clId="{4E3161B4-09C5-4159-A6DB-13AB095E4B18}" dt="2024-01-24T11:45:32.932" v="3918" actId="478"/>
          <ac:spMkLst>
            <pc:docMk/>
            <pc:sldMk cId="630810234" sldId="576"/>
            <ac:spMk id="4" creationId="{C0C34977-8E6E-9B67-8A13-B3DCEF8AC45E}"/>
          </ac:spMkLst>
        </pc:spChg>
        <pc:graphicFrameChg chg="add mod">
          <ac:chgData name="Pascal Frucquet" userId="5878c7820bb6edbf" providerId="LiveId" clId="{4E3161B4-09C5-4159-A6DB-13AB095E4B18}" dt="2024-01-24T11:45:33.725" v="3919"/>
          <ac:graphicFrameMkLst>
            <pc:docMk/>
            <pc:sldMk cId="630810234" sldId="576"/>
            <ac:graphicFrameMk id="5" creationId="{A6396F0F-A897-3F7C-6171-A04BCE274EDB}"/>
          </ac:graphicFrameMkLst>
        </pc:graphicFrameChg>
      </pc:sldChg>
      <pc:sldChg chg="addSp delSp modSp mod">
        <pc:chgData name="Pascal Frucquet" userId="5878c7820bb6edbf" providerId="LiveId" clId="{4E3161B4-09C5-4159-A6DB-13AB095E4B18}" dt="2024-01-24T15:37:39.808" v="5752" actId="207"/>
        <pc:sldMkLst>
          <pc:docMk/>
          <pc:sldMk cId="1824929818" sldId="577"/>
        </pc:sldMkLst>
        <pc:spChg chg="del">
          <ac:chgData name="Pascal Frucquet" userId="5878c7820bb6edbf" providerId="LiveId" clId="{4E3161B4-09C5-4159-A6DB-13AB095E4B18}" dt="2024-01-24T11:45:37.701" v="3920" actId="478"/>
          <ac:spMkLst>
            <pc:docMk/>
            <pc:sldMk cId="1824929818" sldId="577"/>
            <ac:spMk id="2" creationId="{262A6BED-0713-731C-3AD4-D4AF65BD6A3F}"/>
          </ac:spMkLst>
        </pc:spChg>
        <pc:spChg chg="mod">
          <ac:chgData name="Pascal Frucquet" userId="5878c7820bb6edbf" providerId="LiveId" clId="{4E3161B4-09C5-4159-A6DB-13AB095E4B18}" dt="2024-01-24T15:37:39.808" v="5752" actId="207"/>
          <ac:spMkLst>
            <pc:docMk/>
            <pc:sldMk cId="1824929818" sldId="577"/>
            <ac:spMk id="5" creationId="{CBAA1AA1-F9F0-D0DA-8153-61170605001C}"/>
          </ac:spMkLst>
        </pc:spChg>
        <pc:graphicFrameChg chg="add mod">
          <ac:chgData name="Pascal Frucquet" userId="5878c7820bb6edbf" providerId="LiveId" clId="{4E3161B4-09C5-4159-A6DB-13AB095E4B18}" dt="2024-01-24T11:45:38.392" v="3921"/>
          <ac:graphicFrameMkLst>
            <pc:docMk/>
            <pc:sldMk cId="1824929818" sldId="577"/>
            <ac:graphicFrameMk id="7" creationId="{F7B39483-49D9-ABDC-098C-1B4E1C995604}"/>
          </ac:graphicFrameMkLst>
        </pc:graphicFrameChg>
      </pc:sldChg>
      <pc:sldChg chg="addSp delSp modSp del mod">
        <pc:chgData name="Pascal Frucquet" userId="5878c7820bb6edbf" providerId="LiveId" clId="{4E3161B4-09C5-4159-A6DB-13AB095E4B18}" dt="2024-01-24T10:54:44.158" v="2545" actId="47"/>
        <pc:sldMkLst>
          <pc:docMk/>
          <pc:sldMk cId="1766905013" sldId="580"/>
        </pc:sldMkLst>
        <pc:spChg chg="del">
          <ac:chgData name="Pascal Frucquet" userId="5878c7820bb6edbf" providerId="LiveId" clId="{4E3161B4-09C5-4159-A6DB-13AB095E4B18}" dt="2024-01-24T10:50:43.842" v="2530" actId="478"/>
          <ac:spMkLst>
            <pc:docMk/>
            <pc:sldMk cId="1766905013" sldId="580"/>
            <ac:spMk id="2" creationId="{5AD87FF2-3263-3708-EC39-AB7291EF4D8E}"/>
          </ac:spMkLst>
        </pc:spChg>
        <pc:spChg chg="add mod">
          <ac:chgData name="Pascal Frucquet" userId="5878c7820bb6edbf" providerId="LiveId" clId="{4E3161B4-09C5-4159-A6DB-13AB095E4B18}" dt="2024-01-24T10:02:49.090" v="1863"/>
          <ac:spMkLst>
            <pc:docMk/>
            <pc:sldMk cId="1766905013" sldId="580"/>
            <ac:spMk id="4" creationId="{1E2BD102-DC19-B7C6-3D18-3EAF6C6966EB}"/>
          </ac:spMkLst>
        </pc:spChg>
        <pc:spChg chg="mod">
          <ac:chgData name="Pascal Frucquet" userId="5878c7820bb6edbf" providerId="LiveId" clId="{4E3161B4-09C5-4159-A6DB-13AB095E4B18}" dt="2024-01-24T10:54:00.637" v="2540" actId="20577"/>
          <ac:spMkLst>
            <pc:docMk/>
            <pc:sldMk cId="1766905013" sldId="580"/>
            <ac:spMk id="13" creationId="{C118EF86-94EF-C4E5-C626-01688E610404}"/>
          </ac:spMkLst>
        </pc:spChg>
        <pc:graphicFrameChg chg="del">
          <ac:chgData name="Pascal Frucquet" userId="5878c7820bb6edbf" providerId="LiveId" clId="{4E3161B4-09C5-4159-A6DB-13AB095E4B18}" dt="2024-01-24T10:02:48.231" v="1862" actId="478"/>
          <ac:graphicFrameMkLst>
            <pc:docMk/>
            <pc:sldMk cId="1766905013" sldId="580"/>
            <ac:graphicFrameMk id="3" creationId="{F3D50303-9F1D-B0B5-B06D-45B5C77BFAD1}"/>
          </ac:graphicFrameMkLst>
        </pc:graphicFrameChg>
        <pc:picChg chg="add mod">
          <ac:chgData name="Pascal Frucquet" userId="5878c7820bb6edbf" providerId="LiveId" clId="{4E3161B4-09C5-4159-A6DB-13AB095E4B18}" dt="2024-01-24T10:54:13.630" v="2543" actId="1076"/>
          <ac:picMkLst>
            <pc:docMk/>
            <pc:sldMk cId="1766905013" sldId="580"/>
            <ac:picMk id="5" creationId="{28A79C77-9A29-FD76-D899-39A6B5242DB0}"/>
          </ac:picMkLst>
        </pc:picChg>
      </pc:sldChg>
      <pc:sldChg chg="addSp modSp add del mod ord">
        <pc:chgData name="Pascal Frucquet" userId="5878c7820bb6edbf" providerId="LiveId" clId="{4E3161B4-09C5-4159-A6DB-13AB095E4B18}" dt="2024-01-24T10:02:01.825" v="1860" actId="2696"/>
        <pc:sldMkLst>
          <pc:docMk/>
          <pc:sldMk cId="3479578639" sldId="580"/>
        </pc:sldMkLst>
        <pc:spChg chg="add mod">
          <ac:chgData name="Pascal Frucquet" userId="5878c7820bb6edbf" providerId="LiveId" clId="{4E3161B4-09C5-4159-A6DB-13AB095E4B18}" dt="2024-01-24T09:50:01.219" v="1754" actId="1076"/>
          <ac:spMkLst>
            <pc:docMk/>
            <pc:sldMk cId="3479578639" sldId="580"/>
            <ac:spMk id="2" creationId="{8CD4DB38-BC05-8038-BA87-676C26F01AF7}"/>
          </ac:spMkLst>
        </pc:spChg>
        <pc:spChg chg="mod">
          <ac:chgData name="Pascal Frucquet" userId="5878c7820bb6edbf" providerId="LiveId" clId="{4E3161B4-09C5-4159-A6DB-13AB095E4B18}" dt="2024-01-24T09:49:56.529" v="1752" actId="1076"/>
          <ac:spMkLst>
            <pc:docMk/>
            <pc:sldMk cId="3479578639" sldId="580"/>
            <ac:spMk id="13" creationId="{D3FAC748-593A-B525-5656-F893A6C8FFCB}"/>
          </ac:spMkLst>
        </pc:spChg>
      </pc:sldChg>
      <pc:sldChg chg="del">
        <pc:chgData name="Pascal Frucquet" userId="5878c7820bb6edbf" providerId="LiveId" clId="{4E3161B4-09C5-4159-A6DB-13AB095E4B18}" dt="2024-01-24T09:47:13.107" v="1716" actId="47"/>
        <pc:sldMkLst>
          <pc:docMk/>
          <pc:sldMk cId="2836336303" sldId="584"/>
        </pc:sldMkLst>
      </pc:sldChg>
      <pc:sldChg chg="addSp delSp modSp mod">
        <pc:chgData name="Pascal Frucquet" userId="5878c7820bb6edbf" providerId="LiveId" clId="{4E3161B4-09C5-4159-A6DB-13AB095E4B18}" dt="2024-01-24T14:41:08.894" v="4568" actId="1076"/>
        <pc:sldMkLst>
          <pc:docMk/>
          <pc:sldMk cId="249695656" sldId="586"/>
        </pc:sldMkLst>
        <pc:spChg chg="mod">
          <ac:chgData name="Pascal Frucquet" userId="5878c7820bb6edbf" providerId="LiveId" clId="{4E3161B4-09C5-4159-A6DB-13AB095E4B18}" dt="2024-01-24T14:40:56.932" v="4567" actId="255"/>
          <ac:spMkLst>
            <pc:docMk/>
            <pc:sldMk cId="249695656" sldId="586"/>
            <ac:spMk id="3" creationId="{00000000-0000-0000-0000-000000000000}"/>
          </ac:spMkLst>
        </pc:spChg>
        <pc:graphicFrameChg chg="add mod modGraphic">
          <ac:chgData name="Pascal Frucquet" userId="5878c7820bb6edbf" providerId="LiveId" clId="{4E3161B4-09C5-4159-A6DB-13AB095E4B18}" dt="2024-01-24T14:41:08.894" v="4568" actId="1076"/>
          <ac:graphicFrameMkLst>
            <pc:docMk/>
            <pc:sldMk cId="249695656" sldId="586"/>
            <ac:graphicFrameMk id="7" creationId="{7B101388-D59F-3CE4-48B2-6EB14B632EA9}"/>
          </ac:graphicFrameMkLst>
        </pc:graphicFrameChg>
        <pc:picChg chg="del">
          <ac:chgData name="Pascal Frucquet" userId="5878c7820bb6edbf" providerId="LiveId" clId="{4E3161B4-09C5-4159-A6DB-13AB095E4B18}" dt="2024-01-24T09:17:46.483" v="1173" actId="478"/>
          <ac:picMkLst>
            <pc:docMk/>
            <pc:sldMk cId="249695656" sldId="586"/>
            <ac:picMk id="5" creationId="{995871C9-8D8A-52CA-33C4-7BAFD5864424}"/>
          </ac:picMkLst>
        </pc:picChg>
      </pc:sldChg>
      <pc:sldChg chg="addSp delSp modSp mod ord">
        <pc:chgData name="Pascal Frucquet" userId="5878c7820bb6edbf" providerId="LiveId" clId="{4E3161B4-09C5-4159-A6DB-13AB095E4B18}" dt="2024-01-24T11:40:52.523" v="3851" actId="207"/>
        <pc:sldMkLst>
          <pc:docMk/>
          <pc:sldMk cId="3645627418" sldId="588"/>
        </pc:sldMkLst>
        <pc:spChg chg="del mod">
          <ac:chgData name="Pascal Frucquet" userId="5878c7820bb6edbf" providerId="LiveId" clId="{4E3161B4-09C5-4159-A6DB-13AB095E4B18}" dt="2024-01-24T11:38:35.601" v="3840" actId="478"/>
          <ac:spMkLst>
            <pc:docMk/>
            <pc:sldMk cId="3645627418" sldId="588"/>
            <ac:spMk id="15" creationId="{3BF0B4A2-3BC0-D861-1500-ADC25E9D7ECB}"/>
          </ac:spMkLst>
        </pc:spChg>
        <pc:graphicFrameChg chg="add mod">
          <ac:chgData name="Pascal Frucquet" userId="5878c7820bb6edbf" providerId="LiveId" clId="{4E3161B4-09C5-4159-A6DB-13AB095E4B18}" dt="2024-01-24T11:40:52.523" v="3851" actId="207"/>
          <ac:graphicFrameMkLst>
            <pc:docMk/>
            <pc:sldMk cId="3645627418" sldId="588"/>
            <ac:graphicFrameMk id="2" creationId="{090D6F07-AC8B-C2B3-CFA6-33B9AB962F8D}"/>
          </ac:graphicFrameMkLst>
        </pc:graphicFrameChg>
      </pc:sldChg>
      <pc:sldChg chg="del">
        <pc:chgData name="Pascal Frucquet" userId="5878c7820bb6edbf" providerId="LiveId" clId="{4E3161B4-09C5-4159-A6DB-13AB095E4B18}" dt="2024-01-24T09:33:38.843" v="1403" actId="47"/>
        <pc:sldMkLst>
          <pc:docMk/>
          <pc:sldMk cId="3475833873" sldId="589"/>
        </pc:sldMkLst>
      </pc:sldChg>
      <pc:sldChg chg="del">
        <pc:chgData name="Pascal Frucquet" userId="5878c7820bb6edbf" providerId="LiveId" clId="{4E3161B4-09C5-4159-A6DB-13AB095E4B18}" dt="2024-01-22T10:55:50.435" v="47" actId="47"/>
        <pc:sldMkLst>
          <pc:docMk/>
          <pc:sldMk cId="2589765394" sldId="590"/>
        </pc:sldMkLst>
      </pc:sldChg>
      <pc:sldChg chg="del">
        <pc:chgData name="Pascal Frucquet" userId="5878c7820bb6edbf" providerId="LiveId" clId="{4E3161B4-09C5-4159-A6DB-13AB095E4B18}" dt="2024-01-22T10:55:52.490" v="50" actId="47"/>
        <pc:sldMkLst>
          <pc:docMk/>
          <pc:sldMk cId="1127801776" sldId="592"/>
        </pc:sldMkLst>
      </pc:sldChg>
      <pc:sldChg chg="del">
        <pc:chgData name="Pascal Frucquet" userId="5878c7820bb6edbf" providerId="LiveId" clId="{4E3161B4-09C5-4159-A6DB-13AB095E4B18}" dt="2024-01-22T10:55:51.909" v="49" actId="47"/>
        <pc:sldMkLst>
          <pc:docMk/>
          <pc:sldMk cId="2566965298" sldId="593"/>
        </pc:sldMkLst>
      </pc:sldChg>
      <pc:sldChg chg="del">
        <pc:chgData name="Pascal Frucquet" userId="5878c7820bb6edbf" providerId="LiveId" clId="{4E3161B4-09C5-4159-A6DB-13AB095E4B18}" dt="2024-01-24T10:28:11.415" v="2404" actId="2696"/>
        <pc:sldMkLst>
          <pc:docMk/>
          <pc:sldMk cId="2620274562" sldId="594"/>
        </pc:sldMkLst>
      </pc:sldChg>
      <pc:sldChg chg="addSp delSp modSp mod ord">
        <pc:chgData name="Pascal Frucquet" userId="5878c7820bb6edbf" providerId="LiveId" clId="{4E3161B4-09C5-4159-A6DB-13AB095E4B18}" dt="2024-01-24T14:57:09.295" v="5275" actId="1076"/>
        <pc:sldMkLst>
          <pc:docMk/>
          <pc:sldMk cId="3881837475" sldId="594"/>
        </pc:sldMkLst>
        <pc:spChg chg="add mod">
          <ac:chgData name="Pascal Frucquet" userId="5878c7820bb6edbf" providerId="LiveId" clId="{4E3161B4-09C5-4159-A6DB-13AB095E4B18}" dt="2024-01-24T14:57:04.196" v="5274" actId="207"/>
          <ac:spMkLst>
            <pc:docMk/>
            <pc:sldMk cId="3881837475" sldId="594"/>
            <ac:spMk id="2" creationId="{54D19A26-15EA-283B-2DF6-5173D94D152B}"/>
          </ac:spMkLst>
        </pc:spChg>
        <pc:spChg chg="del mod">
          <ac:chgData name="Pascal Frucquet" userId="5878c7820bb6edbf" providerId="LiveId" clId="{4E3161B4-09C5-4159-A6DB-13AB095E4B18}" dt="2024-01-24T11:44:45.890" v="3906" actId="478"/>
          <ac:spMkLst>
            <pc:docMk/>
            <pc:sldMk cId="3881837475" sldId="594"/>
            <ac:spMk id="2" creationId="{EBCB14FD-EBA3-0FBF-F33E-79A1A1365DDB}"/>
          </ac:spMkLst>
        </pc:spChg>
        <pc:spChg chg="del">
          <ac:chgData name="Pascal Frucquet" userId="5878c7820bb6edbf" providerId="LiveId" clId="{4E3161B4-09C5-4159-A6DB-13AB095E4B18}" dt="2024-01-24T14:52:46.194" v="4868" actId="478"/>
          <ac:spMkLst>
            <pc:docMk/>
            <pc:sldMk cId="3881837475" sldId="594"/>
            <ac:spMk id="8" creationId="{6B29C167-D4C0-6211-9C44-8F758985C840}"/>
          </ac:spMkLst>
        </pc:spChg>
        <pc:graphicFrameChg chg="add mod">
          <ac:chgData name="Pascal Frucquet" userId="5878c7820bb6edbf" providerId="LiveId" clId="{4E3161B4-09C5-4159-A6DB-13AB095E4B18}" dt="2024-01-24T11:44:58.081" v="3909" actId="207"/>
          <ac:graphicFrameMkLst>
            <pc:docMk/>
            <pc:sldMk cId="3881837475" sldId="594"/>
            <ac:graphicFrameMk id="3" creationId="{6999EC90-DD6E-98A5-4A12-43076D045D52}"/>
          </ac:graphicFrameMkLst>
        </pc:graphicFrameChg>
        <pc:picChg chg="mod">
          <ac:chgData name="Pascal Frucquet" userId="5878c7820bb6edbf" providerId="LiveId" clId="{4E3161B4-09C5-4159-A6DB-13AB095E4B18}" dt="2024-01-24T14:57:09.295" v="5275" actId="1076"/>
          <ac:picMkLst>
            <pc:docMk/>
            <pc:sldMk cId="3881837475" sldId="594"/>
            <ac:picMk id="4" creationId="{768AED77-4C36-1E59-54AC-025D6771674E}"/>
          </ac:picMkLst>
        </pc:picChg>
      </pc:sldChg>
      <pc:sldChg chg="addSp delSp modSp del mod">
        <pc:chgData name="Pascal Frucquet" userId="5878c7820bb6edbf" providerId="LiveId" clId="{4E3161B4-09C5-4159-A6DB-13AB095E4B18}" dt="2024-01-24T10:07:15.041" v="1951" actId="2696"/>
        <pc:sldMkLst>
          <pc:docMk/>
          <pc:sldMk cId="3944717938" sldId="594"/>
        </pc:sldMkLst>
        <pc:spChg chg="mod">
          <ac:chgData name="Pascal Frucquet" userId="5878c7820bb6edbf" providerId="LiveId" clId="{4E3161B4-09C5-4159-A6DB-13AB095E4B18}" dt="2024-01-24T09:02:47.115" v="1113" actId="20577"/>
          <ac:spMkLst>
            <pc:docMk/>
            <pc:sldMk cId="3944717938" sldId="594"/>
            <ac:spMk id="2" creationId="{F776C240-D4DF-905B-FDFF-460B1E1A8C46}"/>
          </ac:spMkLst>
        </pc:spChg>
        <pc:spChg chg="mod">
          <ac:chgData name="Pascal Frucquet" userId="5878c7820bb6edbf" providerId="LiveId" clId="{4E3161B4-09C5-4159-A6DB-13AB095E4B18}" dt="2024-01-24T09:02:58.857" v="1131" actId="20577"/>
          <ac:spMkLst>
            <pc:docMk/>
            <pc:sldMk cId="3944717938" sldId="594"/>
            <ac:spMk id="8" creationId="{ADBEFFDA-D838-B745-B4E2-B794E331253C}"/>
          </ac:spMkLst>
        </pc:spChg>
        <pc:picChg chg="add del mod">
          <ac:chgData name="Pascal Frucquet" userId="5878c7820bb6edbf" providerId="LiveId" clId="{4E3161B4-09C5-4159-A6DB-13AB095E4B18}" dt="2024-01-24T09:04:43.019" v="1139" actId="478"/>
          <ac:picMkLst>
            <pc:docMk/>
            <pc:sldMk cId="3944717938" sldId="594"/>
            <ac:picMk id="3" creationId="{447DC2D1-FDD8-262A-03D9-68BE03E5BC96}"/>
          </ac:picMkLst>
        </pc:picChg>
        <pc:picChg chg="add mod ord">
          <ac:chgData name="Pascal Frucquet" userId="5878c7820bb6edbf" providerId="LiveId" clId="{4E3161B4-09C5-4159-A6DB-13AB095E4B18}" dt="2024-01-24T09:05:51.371" v="1144" actId="1076"/>
          <ac:picMkLst>
            <pc:docMk/>
            <pc:sldMk cId="3944717938" sldId="594"/>
            <ac:picMk id="4" creationId="{ADFF3C10-F306-A26D-587A-B23CDE02B02C}"/>
          </ac:picMkLst>
        </pc:picChg>
        <pc:picChg chg="del">
          <ac:chgData name="Pascal Frucquet" userId="5878c7820bb6edbf" providerId="LiveId" clId="{4E3161B4-09C5-4159-A6DB-13AB095E4B18}" dt="2024-01-24T09:03:02.757" v="1132" actId="478"/>
          <ac:picMkLst>
            <pc:docMk/>
            <pc:sldMk cId="3944717938" sldId="594"/>
            <ac:picMk id="32" creationId="{826AA87C-B0A1-F480-F50D-DBCB4C2BDAE0}"/>
          </ac:picMkLst>
        </pc:picChg>
      </pc:sldChg>
      <pc:sldChg chg="del">
        <pc:chgData name="Pascal Frucquet" userId="5878c7820bb6edbf" providerId="LiveId" clId="{4E3161B4-09C5-4159-A6DB-13AB095E4B18}" dt="2024-01-22T10:55:55.420" v="51" actId="47"/>
        <pc:sldMkLst>
          <pc:docMk/>
          <pc:sldMk cId="1022911388" sldId="595"/>
        </pc:sldMkLst>
      </pc:sldChg>
      <pc:sldChg chg="del">
        <pc:chgData name="Pascal Frucquet" userId="5878c7820bb6edbf" providerId="LiveId" clId="{4E3161B4-09C5-4159-A6DB-13AB095E4B18}" dt="2024-01-24T10:16:44.584" v="2021" actId="2696"/>
        <pc:sldMkLst>
          <pc:docMk/>
          <pc:sldMk cId="260169729" sldId="598"/>
        </pc:sldMkLst>
      </pc:sldChg>
      <pc:sldChg chg="add del">
        <pc:chgData name="Pascal Frucquet" userId="5878c7820bb6edbf" providerId="LiveId" clId="{4E3161B4-09C5-4159-A6DB-13AB095E4B18}" dt="2024-01-24T11:26:57.711" v="3587" actId="47"/>
        <pc:sldMkLst>
          <pc:docMk/>
          <pc:sldMk cId="3391960190" sldId="598"/>
        </pc:sldMkLst>
      </pc:sldChg>
      <pc:sldChg chg="add del">
        <pc:chgData name="Pascal Frucquet" userId="5878c7820bb6edbf" providerId="LiveId" clId="{4E3161B4-09C5-4159-A6DB-13AB095E4B18}" dt="2024-01-24T10:23:39.617" v="2380" actId="2696"/>
        <pc:sldMkLst>
          <pc:docMk/>
          <pc:sldMk cId="3561448003" sldId="598"/>
        </pc:sldMkLst>
      </pc:sldChg>
      <pc:sldChg chg="del">
        <pc:chgData name="Pascal Frucquet" userId="5878c7820bb6edbf" providerId="LiveId" clId="{4E3161B4-09C5-4159-A6DB-13AB095E4B18}" dt="2024-01-24T10:16:44.584" v="2021" actId="2696"/>
        <pc:sldMkLst>
          <pc:docMk/>
          <pc:sldMk cId="1380111421" sldId="599"/>
        </pc:sldMkLst>
      </pc:sldChg>
      <pc:sldChg chg="add del">
        <pc:chgData name="Pascal Frucquet" userId="5878c7820bb6edbf" providerId="LiveId" clId="{4E3161B4-09C5-4159-A6DB-13AB095E4B18}" dt="2024-01-24T10:23:39.617" v="2380" actId="2696"/>
        <pc:sldMkLst>
          <pc:docMk/>
          <pc:sldMk cId="3462676181" sldId="599"/>
        </pc:sldMkLst>
      </pc:sldChg>
      <pc:sldChg chg="add del">
        <pc:chgData name="Pascal Frucquet" userId="5878c7820bb6edbf" providerId="LiveId" clId="{4E3161B4-09C5-4159-A6DB-13AB095E4B18}" dt="2024-01-24T11:26:59.786" v="3588" actId="47"/>
        <pc:sldMkLst>
          <pc:docMk/>
          <pc:sldMk cId="4119160279" sldId="599"/>
        </pc:sldMkLst>
      </pc:sldChg>
      <pc:sldChg chg="add del">
        <pc:chgData name="Pascal Frucquet" userId="5878c7820bb6edbf" providerId="LiveId" clId="{4E3161B4-09C5-4159-A6DB-13AB095E4B18}" dt="2024-01-24T11:27:07.202" v="3589" actId="47"/>
        <pc:sldMkLst>
          <pc:docMk/>
          <pc:sldMk cId="584812538" sldId="600"/>
        </pc:sldMkLst>
      </pc:sldChg>
      <pc:sldChg chg="add del">
        <pc:chgData name="Pascal Frucquet" userId="5878c7820bb6edbf" providerId="LiveId" clId="{4E3161B4-09C5-4159-A6DB-13AB095E4B18}" dt="2024-01-24T10:23:39.617" v="2380" actId="2696"/>
        <pc:sldMkLst>
          <pc:docMk/>
          <pc:sldMk cId="1945456311" sldId="600"/>
        </pc:sldMkLst>
      </pc:sldChg>
      <pc:sldChg chg="del">
        <pc:chgData name="Pascal Frucquet" userId="5878c7820bb6edbf" providerId="LiveId" clId="{4E3161B4-09C5-4159-A6DB-13AB095E4B18}" dt="2024-01-24T10:16:44.584" v="2021" actId="2696"/>
        <pc:sldMkLst>
          <pc:docMk/>
          <pc:sldMk cId="2661041278" sldId="600"/>
        </pc:sldMkLst>
      </pc:sldChg>
      <pc:sldChg chg="del">
        <pc:chgData name="Pascal Frucquet" userId="5878c7820bb6edbf" providerId="LiveId" clId="{4E3161B4-09C5-4159-A6DB-13AB095E4B18}" dt="2024-01-24T11:09:00.929" v="2957" actId="2696"/>
        <pc:sldMkLst>
          <pc:docMk/>
          <pc:sldMk cId="248231143" sldId="601"/>
        </pc:sldMkLst>
      </pc:sldChg>
      <pc:sldChg chg="addSp delSp modSp add mod">
        <pc:chgData name="Pascal Frucquet" userId="5878c7820bb6edbf" providerId="LiveId" clId="{4E3161B4-09C5-4159-A6DB-13AB095E4B18}" dt="2024-01-24T14:51:45.385" v="4861" actId="1076"/>
        <pc:sldMkLst>
          <pc:docMk/>
          <pc:sldMk cId="2875532259" sldId="601"/>
        </pc:sldMkLst>
        <pc:spChg chg="del">
          <ac:chgData name="Pascal Frucquet" userId="5878c7820bb6edbf" providerId="LiveId" clId="{4E3161B4-09C5-4159-A6DB-13AB095E4B18}" dt="2024-01-24T11:43:03.961" v="3877" actId="478"/>
          <ac:spMkLst>
            <pc:docMk/>
            <pc:sldMk cId="2875532259" sldId="601"/>
            <ac:spMk id="3" creationId="{6769E477-20D6-FFBD-8240-2F22E7913726}"/>
          </ac:spMkLst>
        </pc:spChg>
        <pc:spChg chg="add mod">
          <ac:chgData name="Pascal Frucquet" userId="5878c7820bb6edbf" providerId="LiveId" clId="{4E3161B4-09C5-4159-A6DB-13AB095E4B18}" dt="2024-01-24T14:51:39.139" v="4860" actId="14100"/>
          <ac:spMkLst>
            <pc:docMk/>
            <pc:sldMk cId="2875532259" sldId="601"/>
            <ac:spMk id="3" creationId="{D7310C4D-678E-F16E-D795-FE88469AFBCB}"/>
          </ac:spMkLst>
        </pc:spChg>
        <pc:spChg chg="del mod">
          <ac:chgData name="Pascal Frucquet" userId="5878c7820bb6edbf" providerId="LiveId" clId="{4E3161B4-09C5-4159-A6DB-13AB095E4B18}" dt="2024-01-24T14:51:32.216" v="4859"/>
          <ac:spMkLst>
            <pc:docMk/>
            <pc:sldMk cId="2875532259" sldId="601"/>
            <ac:spMk id="7" creationId="{74E92B6E-BFC3-D19A-DDA3-47E18CA2D722}"/>
          </ac:spMkLst>
        </pc:spChg>
        <pc:spChg chg="del">
          <ac:chgData name="Pascal Frucquet" userId="5878c7820bb6edbf" providerId="LiveId" clId="{4E3161B4-09C5-4159-A6DB-13AB095E4B18}" dt="2024-01-24T11:12:15.336" v="3138" actId="478"/>
          <ac:spMkLst>
            <pc:docMk/>
            <pc:sldMk cId="2875532259" sldId="601"/>
            <ac:spMk id="15" creationId="{32EE418A-0A61-3F0B-23E8-6F105691272B}"/>
          </ac:spMkLst>
        </pc:spChg>
        <pc:graphicFrameChg chg="add mod">
          <ac:chgData name="Pascal Frucquet" userId="5878c7820bb6edbf" providerId="LiveId" clId="{4E3161B4-09C5-4159-A6DB-13AB095E4B18}" dt="2024-01-24T11:43:13.905" v="3880" actId="207"/>
          <ac:graphicFrameMkLst>
            <pc:docMk/>
            <pc:sldMk cId="2875532259" sldId="601"/>
            <ac:graphicFrameMk id="2" creationId="{FC16D5D4-964D-2459-4E26-80D3B487BD43}"/>
          </ac:graphicFrameMkLst>
        </pc:graphicFrameChg>
        <pc:picChg chg="mod">
          <ac:chgData name="Pascal Frucquet" userId="5878c7820bb6edbf" providerId="LiveId" clId="{4E3161B4-09C5-4159-A6DB-13AB095E4B18}" dt="2024-01-24T14:51:45.385" v="4861" actId="1076"/>
          <ac:picMkLst>
            <pc:docMk/>
            <pc:sldMk cId="2875532259" sldId="601"/>
            <ac:picMk id="14" creationId="{FCAACAA7-A0A2-93E9-12C6-2F413F3CB04C}"/>
          </ac:picMkLst>
        </pc:picChg>
        <pc:picChg chg="del">
          <ac:chgData name="Pascal Frucquet" userId="5878c7820bb6edbf" providerId="LiveId" clId="{4E3161B4-09C5-4159-A6DB-13AB095E4B18}" dt="2024-01-24T11:12:14.549" v="3137" actId="478"/>
          <ac:picMkLst>
            <pc:docMk/>
            <pc:sldMk cId="2875532259" sldId="601"/>
            <ac:picMk id="16" creationId="{744D6658-A8A0-F9B8-F5BC-23A4DB8D84A3}"/>
          </ac:picMkLst>
        </pc:picChg>
      </pc:sldChg>
      <pc:sldChg chg="del">
        <pc:chgData name="Pascal Frucquet" userId="5878c7820bb6edbf" providerId="LiveId" clId="{4E3161B4-09C5-4159-A6DB-13AB095E4B18}" dt="2024-01-24T11:09:00.929" v="2957" actId="2696"/>
        <pc:sldMkLst>
          <pc:docMk/>
          <pc:sldMk cId="1617686641" sldId="604"/>
        </pc:sldMkLst>
      </pc:sldChg>
      <pc:sldChg chg="addSp delSp modSp add mod">
        <pc:chgData name="Pascal Frucquet" userId="5878c7820bb6edbf" providerId="LiveId" clId="{4E3161B4-09C5-4159-A6DB-13AB095E4B18}" dt="2024-01-24T14:52:18.915" v="4867" actId="1076"/>
        <pc:sldMkLst>
          <pc:docMk/>
          <pc:sldMk cId="3270886568" sldId="604"/>
        </pc:sldMkLst>
        <pc:spChg chg="del">
          <ac:chgData name="Pascal Frucquet" userId="5878c7820bb6edbf" providerId="LiveId" clId="{4E3161B4-09C5-4159-A6DB-13AB095E4B18}" dt="2024-01-24T11:43:17.809" v="3881" actId="478"/>
          <ac:spMkLst>
            <pc:docMk/>
            <pc:sldMk cId="3270886568" sldId="604"/>
            <ac:spMk id="5" creationId="{9BF750EA-EEF3-9239-6FFE-DA6167F00619}"/>
          </ac:spMkLst>
        </pc:spChg>
        <pc:spChg chg="add mod">
          <ac:chgData name="Pascal Frucquet" userId="5878c7820bb6edbf" providerId="LiveId" clId="{4E3161B4-09C5-4159-A6DB-13AB095E4B18}" dt="2024-01-24T14:52:09.118" v="4865"/>
          <ac:spMkLst>
            <pc:docMk/>
            <pc:sldMk cId="3270886568" sldId="604"/>
            <ac:spMk id="5" creationId="{A874C89C-7F62-3384-C179-916B95B90824}"/>
          </ac:spMkLst>
        </pc:spChg>
        <pc:spChg chg="del mod">
          <ac:chgData name="Pascal Frucquet" userId="5878c7820bb6edbf" providerId="LiveId" clId="{4E3161B4-09C5-4159-A6DB-13AB095E4B18}" dt="2024-01-24T14:52:12.043" v="4866" actId="478"/>
          <ac:spMkLst>
            <pc:docMk/>
            <pc:sldMk cId="3270886568" sldId="604"/>
            <ac:spMk id="7" creationId="{21E01D4E-E207-DC0C-DF4F-63368100C03A}"/>
          </ac:spMkLst>
        </pc:spChg>
        <pc:graphicFrameChg chg="add mod">
          <ac:chgData name="Pascal Frucquet" userId="5878c7820bb6edbf" providerId="LiveId" clId="{4E3161B4-09C5-4159-A6DB-13AB095E4B18}" dt="2024-01-24T11:43:27.052" v="3884" actId="207"/>
          <ac:graphicFrameMkLst>
            <pc:docMk/>
            <pc:sldMk cId="3270886568" sldId="604"/>
            <ac:graphicFrameMk id="2" creationId="{451CC353-5E7B-B7BC-F483-12D92A471EF2}"/>
          </ac:graphicFrameMkLst>
        </pc:graphicFrameChg>
        <pc:picChg chg="mod">
          <ac:chgData name="Pascal Frucquet" userId="5878c7820bb6edbf" providerId="LiveId" clId="{4E3161B4-09C5-4159-A6DB-13AB095E4B18}" dt="2024-01-24T14:52:18.915" v="4867" actId="1076"/>
          <ac:picMkLst>
            <pc:docMk/>
            <pc:sldMk cId="3270886568" sldId="604"/>
            <ac:picMk id="3" creationId="{097285B8-DCB5-E4A4-6762-63279205F231}"/>
          </ac:picMkLst>
        </pc:picChg>
      </pc:sldChg>
      <pc:sldChg chg="del">
        <pc:chgData name="Pascal Frucquet" userId="5878c7820bb6edbf" providerId="LiveId" clId="{4E3161B4-09C5-4159-A6DB-13AB095E4B18}" dt="2024-01-22T10:57:06.474" v="223" actId="47"/>
        <pc:sldMkLst>
          <pc:docMk/>
          <pc:sldMk cId="188091048" sldId="606"/>
        </pc:sldMkLst>
      </pc:sldChg>
      <pc:sldChg chg="modSp del mod">
        <pc:chgData name="Pascal Frucquet" userId="5878c7820bb6edbf" providerId="LiveId" clId="{4E3161B4-09C5-4159-A6DB-13AB095E4B18}" dt="2024-01-24T11:08:36.367" v="2954" actId="2696"/>
        <pc:sldMkLst>
          <pc:docMk/>
          <pc:sldMk cId="1214630367" sldId="607"/>
        </pc:sldMkLst>
        <pc:spChg chg="mod">
          <ac:chgData name="Pascal Frucquet" userId="5878c7820bb6edbf" providerId="LiveId" clId="{4E3161B4-09C5-4159-A6DB-13AB095E4B18}" dt="2024-01-24T10:21:16.100" v="2283" actId="20577"/>
          <ac:spMkLst>
            <pc:docMk/>
            <pc:sldMk cId="1214630367" sldId="607"/>
            <ac:spMk id="3" creationId="{00000000-0000-0000-0000-000000000000}"/>
          </ac:spMkLst>
        </pc:spChg>
      </pc:sldChg>
      <pc:sldChg chg="delSp modSp add del mod">
        <pc:chgData name="Pascal Frucquet" userId="5878c7820bb6edbf" providerId="LiveId" clId="{4E3161B4-09C5-4159-A6DB-13AB095E4B18}" dt="2024-01-24T11:43:30.882" v="3885" actId="47"/>
        <pc:sldMkLst>
          <pc:docMk/>
          <pc:sldMk cId="3306088827" sldId="607"/>
        </pc:sldMkLst>
        <pc:spChg chg="mod">
          <ac:chgData name="Pascal Frucquet" userId="5878c7820bb6edbf" providerId="LiveId" clId="{4E3161B4-09C5-4159-A6DB-13AB095E4B18}" dt="2024-01-24T11:17:12.121" v="3375" actId="20577"/>
          <ac:spMkLst>
            <pc:docMk/>
            <pc:sldMk cId="3306088827" sldId="607"/>
            <ac:spMk id="3" creationId="{7DA5DFBC-780A-1943-A01D-14232480E07B}"/>
          </ac:spMkLst>
        </pc:spChg>
        <pc:picChg chg="del">
          <ac:chgData name="Pascal Frucquet" userId="5878c7820bb6edbf" providerId="LiveId" clId="{4E3161B4-09C5-4159-A6DB-13AB095E4B18}" dt="2024-01-24T11:12:59.439" v="3145" actId="478"/>
          <ac:picMkLst>
            <pc:docMk/>
            <pc:sldMk cId="3306088827" sldId="607"/>
            <ac:picMk id="7" creationId="{5988CB66-57B3-0037-792A-F4F4DF332A65}"/>
          </ac:picMkLst>
        </pc:picChg>
      </pc:sldChg>
      <pc:sldChg chg="modSp del mod">
        <pc:chgData name="Pascal Frucquet" userId="5878c7820bb6edbf" providerId="LiveId" clId="{4E3161B4-09C5-4159-A6DB-13AB095E4B18}" dt="2024-01-24T11:46:57.908" v="3951" actId="47"/>
        <pc:sldMkLst>
          <pc:docMk/>
          <pc:sldMk cId="3930677190" sldId="608"/>
        </pc:sldMkLst>
        <pc:spChg chg="mod">
          <ac:chgData name="Pascal Frucquet" userId="5878c7820bb6edbf" providerId="LiveId" clId="{4E3161B4-09C5-4159-A6DB-13AB095E4B18}" dt="2024-01-24T11:32:14.224" v="3661" actId="20577"/>
          <ac:spMkLst>
            <pc:docMk/>
            <pc:sldMk cId="3930677190" sldId="608"/>
            <ac:spMk id="3" creationId="{00000000-0000-0000-0000-000000000000}"/>
          </ac:spMkLst>
        </pc:spChg>
      </pc:sldChg>
      <pc:sldChg chg="addSp delSp modSp mod">
        <pc:chgData name="Pascal Frucquet" userId="5878c7820bb6edbf" providerId="LiveId" clId="{4E3161B4-09C5-4159-A6DB-13AB095E4B18}" dt="2024-01-24T15:32:12.290" v="5698" actId="20577"/>
        <pc:sldMkLst>
          <pc:docMk/>
          <pc:sldMk cId="1637479457" sldId="609"/>
        </pc:sldMkLst>
        <pc:spChg chg="del">
          <ac:chgData name="Pascal Frucquet" userId="5878c7820bb6edbf" providerId="LiveId" clId="{4E3161B4-09C5-4159-A6DB-13AB095E4B18}" dt="2024-01-24T11:47:25.117" v="3958" actId="478"/>
          <ac:spMkLst>
            <pc:docMk/>
            <pc:sldMk cId="1637479457" sldId="609"/>
            <ac:spMk id="3" creationId="{17E421E0-D7DF-5D95-4E34-3E391B081891}"/>
          </ac:spMkLst>
        </pc:spChg>
        <pc:spChg chg="mod">
          <ac:chgData name="Pascal Frucquet" userId="5878c7820bb6edbf" providerId="LiveId" clId="{4E3161B4-09C5-4159-A6DB-13AB095E4B18}" dt="2024-01-24T15:32:12.290" v="5698" actId="20577"/>
          <ac:spMkLst>
            <pc:docMk/>
            <pc:sldMk cId="1637479457" sldId="609"/>
            <ac:spMk id="22" creationId="{E8DB8B47-EF91-1643-7632-EE23F34A1D5E}"/>
          </ac:spMkLst>
        </pc:spChg>
        <pc:graphicFrameChg chg="del">
          <ac:chgData name="Pascal Frucquet" userId="5878c7820bb6edbf" providerId="LiveId" clId="{4E3161B4-09C5-4159-A6DB-13AB095E4B18}" dt="2024-01-24T11:47:32.865" v="3961" actId="478"/>
          <ac:graphicFrameMkLst>
            <pc:docMk/>
            <pc:sldMk cId="1637479457" sldId="609"/>
            <ac:graphicFrameMk id="2" creationId="{39B4670F-373C-79F8-A3B8-253B5F2EE6A1}"/>
          </ac:graphicFrameMkLst>
        </pc:graphicFrameChg>
        <pc:graphicFrameChg chg="add del mod">
          <ac:chgData name="Pascal Frucquet" userId="5878c7820bb6edbf" providerId="LiveId" clId="{4E3161B4-09C5-4159-A6DB-13AB095E4B18}" dt="2024-01-24T11:47:29.211" v="3960" actId="478"/>
          <ac:graphicFrameMkLst>
            <pc:docMk/>
            <pc:sldMk cId="1637479457" sldId="609"/>
            <ac:graphicFrameMk id="4" creationId="{597E40B6-AD6A-449F-E362-00F169114DCA}"/>
          </ac:graphicFrameMkLst>
        </pc:graphicFrameChg>
        <pc:graphicFrameChg chg="add mod">
          <ac:chgData name="Pascal Frucquet" userId="5878c7820bb6edbf" providerId="LiveId" clId="{4E3161B4-09C5-4159-A6DB-13AB095E4B18}" dt="2024-01-24T11:47:34.113" v="3962"/>
          <ac:graphicFrameMkLst>
            <pc:docMk/>
            <pc:sldMk cId="1637479457" sldId="609"/>
            <ac:graphicFrameMk id="5" creationId="{C62386F2-C9A3-FAAF-373A-9A073C9365A8}"/>
          </ac:graphicFrameMkLst>
        </pc:graphicFrameChg>
      </pc:sldChg>
      <pc:sldChg chg="modSp new del mod">
        <pc:chgData name="Pascal Frucquet" userId="5878c7820bb6edbf" providerId="LiveId" clId="{4E3161B4-09C5-4159-A6DB-13AB095E4B18}" dt="2024-01-24T10:16:20.838" v="2020" actId="47"/>
        <pc:sldMkLst>
          <pc:docMk/>
          <pc:sldMk cId="3404404189" sldId="610"/>
        </pc:sldMkLst>
        <pc:spChg chg="mod">
          <ac:chgData name="Pascal Frucquet" userId="5878c7820bb6edbf" providerId="LiveId" clId="{4E3161B4-09C5-4159-A6DB-13AB095E4B18}" dt="2024-01-22T10:56:55.836" v="222" actId="20577"/>
          <ac:spMkLst>
            <pc:docMk/>
            <pc:sldMk cId="3404404189" sldId="610"/>
            <ac:spMk id="3" creationId="{2B4F8FD1-1084-22A1-F8B4-0F68E46D4F6E}"/>
          </ac:spMkLst>
        </pc:spChg>
      </pc:sldChg>
      <pc:sldChg chg="del">
        <pc:chgData name="Pascal Frucquet" userId="5878c7820bb6edbf" providerId="LiveId" clId="{4E3161B4-09C5-4159-A6DB-13AB095E4B18}" dt="2024-01-22T10:55:57.339" v="52" actId="47"/>
        <pc:sldMkLst>
          <pc:docMk/>
          <pc:sldMk cId="4128246134" sldId="610"/>
        </pc:sldMkLst>
      </pc:sldChg>
      <pc:sldChg chg="modSp new del mod ord">
        <pc:chgData name="Pascal Frucquet" userId="5878c7820bb6edbf" providerId="LiveId" clId="{4E3161B4-09C5-4159-A6DB-13AB095E4B18}" dt="2024-01-24T11:24:03.460" v="3555" actId="47"/>
        <pc:sldMkLst>
          <pc:docMk/>
          <pc:sldMk cId="4067855188" sldId="611"/>
        </pc:sldMkLst>
        <pc:spChg chg="mod">
          <ac:chgData name="Pascal Frucquet" userId="5878c7820bb6edbf" providerId="LiveId" clId="{4E3161B4-09C5-4159-A6DB-13AB095E4B18}" dt="2024-01-24T10:21:41.610" v="2296" actId="20577"/>
          <ac:spMkLst>
            <pc:docMk/>
            <pc:sldMk cId="4067855188" sldId="611"/>
            <ac:spMk id="3" creationId="{C92FE5A2-F656-6F9C-D747-A426F65ED313}"/>
          </ac:spMkLst>
        </pc:spChg>
      </pc:sldChg>
      <pc:sldChg chg="addSp delSp modSp add mod">
        <pc:chgData name="Pascal Frucquet" userId="5878c7820bb6edbf" providerId="LiveId" clId="{4E3161B4-09C5-4159-A6DB-13AB095E4B18}" dt="2024-01-24T11:41:31.337" v="3856"/>
        <pc:sldMkLst>
          <pc:docMk/>
          <pc:sldMk cId="1665030043" sldId="612"/>
        </pc:sldMkLst>
        <pc:spChg chg="del">
          <ac:chgData name="Pascal Frucquet" userId="5878c7820bb6edbf" providerId="LiveId" clId="{4E3161B4-09C5-4159-A6DB-13AB095E4B18}" dt="2024-01-24T09:48:16.232" v="1727" actId="478"/>
          <ac:spMkLst>
            <pc:docMk/>
            <pc:sldMk cId="1665030043" sldId="612"/>
            <ac:spMk id="2" creationId="{FB371CF7-121A-2DAD-EBD4-EB3C9B3EBB94}"/>
          </ac:spMkLst>
        </pc:spChg>
        <pc:spChg chg="add del mod">
          <ac:chgData name="Pascal Frucquet" userId="5878c7820bb6edbf" providerId="LiveId" clId="{4E3161B4-09C5-4159-A6DB-13AB095E4B18}" dt="2024-01-24T11:41:30.511" v="3855" actId="478"/>
          <ac:spMkLst>
            <pc:docMk/>
            <pc:sldMk cId="1665030043" sldId="612"/>
            <ac:spMk id="3" creationId="{7F8315D4-C56E-F822-E60A-9F726931BCB3}"/>
          </ac:spMkLst>
        </pc:spChg>
        <pc:spChg chg="mod">
          <ac:chgData name="Pascal Frucquet" userId="5878c7820bb6edbf" providerId="LiveId" clId="{4E3161B4-09C5-4159-A6DB-13AB095E4B18}" dt="2024-01-24T09:45:33.660" v="1691" actId="1076"/>
          <ac:spMkLst>
            <pc:docMk/>
            <pc:sldMk cId="1665030043" sldId="612"/>
            <ac:spMk id="9" creationId="{0C04479F-B23A-DC92-FA27-F64E147D4D51}"/>
          </ac:spMkLst>
        </pc:spChg>
        <pc:spChg chg="mod">
          <ac:chgData name="Pascal Frucquet" userId="5878c7820bb6edbf" providerId="LiveId" clId="{4E3161B4-09C5-4159-A6DB-13AB095E4B18}" dt="2024-01-24T09:47:03.516" v="1715" actId="6549"/>
          <ac:spMkLst>
            <pc:docMk/>
            <pc:sldMk cId="1665030043" sldId="612"/>
            <ac:spMk id="13" creationId="{D3A46810-E874-0640-4533-7E1D1E46F61F}"/>
          </ac:spMkLst>
        </pc:spChg>
        <pc:graphicFrameChg chg="add mod">
          <ac:chgData name="Pascal Frucquet" userId="5878c7820bb6edbf" providerId="LiveId" clId="{4E3161B4-09C5-4159-A6DB-13AB095E4B18}" dt="2024-01-24T11:41:31.337" v="3856"/>
          <ac:graphicFrameMkLst>
            <pc:docMk/>
            <pc:sldMk cId="1665030043" sldId="612"/>
            <ac:graphicFrameMk id="4" creationId="{4E8C5A3F-8DD2-2283-6CD1-03AA9C59445C}"/>
          </ac:graphicFrameMkLst>
        </pc:graphicFrameChg>
        <pc:picChg chg="mod">
          <ac:chgData name="Pascal Frucquet" userId="5878c7820bb6edbf" providerId="LiveId" clId="{4E3161B4-09C5-4159-A6DB-13AB095E4B18}" dt="2024-01-24T09:45:28.084" v="1690" actId="1076"/>
          <ac:picMkLst>
            <pc:docMk/>
            <pc:sldMk cId="1665030043" sldId="612"/>
            <ac:picMk id="8" creationId="{4F06D30B-4514-E45F-1387-47E40C8CED0E}"/>
          </ac:picMkLst>
        </pc:picChg>
      </pc:sldChg>
      <pc:sldChg chg="add del">
        <pc:chgData name="Pascal Frucquet" userId="5878c7820bb6edbf" providerId="LiveId" clId="{4E3161B4-09C5-4159-A6DB-13AB095E4B18}" dt="2024-01-24T09:52:27.164" v="1760" actId="2696"/>
        <pc:sldMkLst>
          <pc:docMk/>
          <pc:sldMk cId="387013579" sldId="613"/>
        </pc:sldMkLst>
      </pc:sldChg>
      <pc:sldChg chg="addSp delSp modSp add del mod">
        <pc:chgData name="Pascal Frucquet" userId="5878c7820bb6edbf" providerId="LiveId" clId="{4E3161B4-09C5-4159-A6DB-13AB095E4B18}" dt="2024-01-24T10:27:09.135" v="2403" actId="2696"/>
        <pc:sldMkLst>
          <pc:docMk/>
          <pc:sldMk cId="2280479202" sldId="613"/>
        </pc:sldMkLst>
        <pc:spChg chg="del">
          <ac:chgData name="Pascal Frucquet" userId="5878c7820bb6edbf" providerId="LiveId" clId="{4E3161B4-09C5-4159-A6DB-13AB095E4B18}" dt="2024-01-24T09:53:05.294" v="1788" actId="478"/>
          <ac:spMkLst>
            <pc:docMk/>
            <pc:sldMk cId="2280479202" sldId="613"/>
            <ac:spMk id="2" creationId="{072C3305-3F35-E04A-7DCC-89DA5CC95922}"/>
          </ac:spMkLst>
        </pc:spChg>
        <pc:spChg chg="add mod">
          <ac:chgData name="Pascal Frucquet" userId="5878c7820bb6edbf" providerId="LiveId" clId="{4E3161B4-09C5-4159-A6DB-13AB095E4B18}" dt="2024-01-24T10:01:35.574" v="1856" actId="6549"/>
          <ac:spMkLst>
            <pc:docMk/>
            <pc:sldMk cId="2280479202" sldId="613"/>
            <ac:spMk id="4" creationId="{BBB7A640-DF26-71FA-8B86-EF575C5847D2}"/>
          </ac:spMkLst>
        </pc:spChg>
        <pc:spChg chg="mod">
          <ac:chgData name="Pascal Frucquet" userId="5878c7820bb6edbf" providerId="LiveId" clId="{4E3161B4-09C5-4159-A6DB-13AB095E4B18}" dt="2024-01-24T09:53:01.868" v="1787" actId="5793"/>
          <ac:spMkLst>
            <pc:docMk/>
            <pc:sldMk cId="2280479202" sldId="613"/>
            <ac:spMk id="13" creationId="{6E1E1B7B-984F-0D97-907E-911761B2C66D}"/>
          </ac:spMkLst>
        </pc:spChg>
        <pc:graphicFrameChg chg="del mod">
          <ac:chgData name="Pascal Frucquet" userId="5878c7820bb6edbf" providerId="LiveId" clId="{4E3161B4-09C5-4159-A6DB-13AB095E4B18}" dt="2024-01-24T09:52:42.679" v="1763" actId="478"/>
          <ac:graphicFrameMkLst>
            <pc:docMk/>
            <pc:sldMk cId="2280479202" sldId="613"/>
            <ac:graphicFrameMk id="3" creationId="{224AD34A-8A48-3146-B83E-FD510687A6E8}"/>
          </ac:graphicFrameMkLst>
        </pc:graphicFrameChg>
        <pc:picChg chg="add">
          <ac:chgData name="Pascal Frucquet" userId="5878c7820bb6edbf" providerId="LiveId" clId="{4E3161B4-09C5-4159-A6DB-13AB095E4B18}" dt="2024-01-24T10:01:44.615" v="1859"/>
          <ac:picMkLst>
            <pc:docMk/>
            <pc:sldMk cId="2280479202" sldId="613"/>
            <ac:picMk id="5" creationId="{14C27632-02D4-3DB8-5572-B77E90737E77}"/>
          </ac:picMkLst>
        </pc:picChg>
      </pc:sldChg>
      <pc:sldChg chg="del">
        <pc:chgData name="Pascal Frucquet" userId="5878c7820bb6edbf" providerId="LiveId" clId="{4E3161B4-09C5-4159-A6DB-13AB095E4B18}" dt="2024-01-24T11:29:41.430" v="3628" actId="47"/>
        <pc:sldMkLst>
          <pc:docMk/>
          <pc:sldMk cId="4107784768" sldId="613"/>
        </pc:sldMkLst>
      </pc:sldChg>
      <pc:sldChg chg="addSp modSp add del mod">
        <pc:chgData name="Pascal Frucquet" userId="5878c7820bb6edbf" providerId="LiveId" clId="{4E3161B4-09C5-4159-A6DB-13AB095E4B18}" dt="2024-01-24T11:04:33.389" v="2876" actId="47"/>
        <pc:sldMkLst>
          <pc:docMk/>
          <pc:sldMk cId="2635928" sldId="614"/>
        </pc:sldMkLst>
        <pc:spChg chg="mod">
          <ac:chgData name="Pascal Frucquet" userId="5878c7820bb6edbf" providerId="LiveId" clId="{4E3161B4-09C5-4159-A6DB-13AB095E4B18}" dt="2024-01-24T10:06:00.638" v="1944" actId="20577"/>
          <ac:spMkLst>
            <pc:docMk/>
            <pc:sldMk cId="2635928" sldId="614"/>
            <ac:spMk id="4" creationId="{3BFBDCE7-0564-78AB-9126-D3EAFDD1BCC0}"/>
          </ac:spMkLst>
        </pc:spChg>
        <pc:picChg chg="add mod">
          <ac:chgData name="Pascal Frucquet" userId="5878c7820bb6edbf" providerId="LiveId" clId="{4E3161B4-09C5-4159-A6DB-13AB095E4B18}" dt="2024-01-24T10:06:47.054" v="1947" actId="14100"/>
          <ac:picMkLst>
            <pc:docMk/>
            <pc:sldMk cId="2635928" sldId="614"/>
            <ac:picMk id="2" creationId="{25A84D55-A810-BF0F-7B37-4A9119C6D29E}"/>
          </ac:picMkLst>
        </pc:picChg>
        <pc:picChg chg="add mod">
          <ac:chgData name="Pascal Frucquet" userId="5878c7820bb6edbf" providerId="LiveId" clId="{4E3161B4-09C5-4159-A6DB-13AB095E4B18}" dt="2024-01-24T10:06:54.423" v="1950" actId="1076"/>
          <ac:picMkLst>
            <pc:docMk/>
            <pc:sldMk cId="2635928" sldId="614"/>
            <ac:picMk id="3" creationId="{99DA4BC9-9645-60EA-8CEA-EE4FCD2FAC0E}"/>
          </ac:picMkLst>
        </pc:picChg>
      </pc:sldChg>
      <pc:sldChg chg="addSp delSp modSp add mod">
        <pc:chgData name="Pascal Frucquet" userId="5878c7820bb6edbf" providerId="LiveId" clId="{4E3161B4-09C5-4159-A6DB-13AB095E4B18}" dt="2024-01-24T15:40:53.520" v="5761" actId="20577"/>
        <pc:sldMkLst>
          <pc:docMk/>
          <pc:sldMk cId="3434759502" sldId="615"/>
        </pc:sldMkLst>
        <pc:spChg chg="add del mod">
          <ac:chgData name="Pascal Frucquet" userId="5878c7820bb6edbf" providerId="LiveId" clId="{4E3161B4-09C5-4159-A6DB-13AB095E4B18}" dt="2024-01-24T14:51:02.666" v="4850" actId="478"/>
          <ac:spMkLst>
            <pc:docMk/>
            <pc:sldMk cId="3434759502" sldId="615"/>
            <ac:spMk id="2" creationId="{411F250D-6868-2D1B-D72D-3A2B6A73AA7A}"/>
          </ac:spMkLst>
        </pc:spChg>
        <pc:spChg chg="add mod">
          <ac:chgData name="Pascal Frucquet" userId="5878c7820bb6edbf" providerId="LiveId" clId="{4E3161B4-09C5-4159-A6DB-13AB095E4B18}" dt="2024-01-24T15:40:53.520" v="5761" actId="20577"/>
          <ac:spMkLst>
            <pc:docMk/>
            <pc:sldMk cId="3434759502" sldId="615"/>
            <ac:spMk id="3" creationId="{6F6A17EE-C96E-6FF6-DEB3-77D6D6364C72}"/>
          </ac:spMkLst>
        </pc:spChg>
        <pc:spChg chg="del mod">
          <ac:chgData name="Pascal Frucquet" userId="5878c7820bb6edbf" providerId="LiveId" clId="{4E3161B4-09C5-4159-A6DB-13AB095E4B18}" dt="2024-01-24T11:42:47.542" v="3873" actId="478"/>
          <ac:spMkLst>
            <pc:docMk/>
            <pc:sldMk cId="3434759502" sldId="615"/>
            <ac:spMk id="4" creationId="{55FABA1B-FA47-528E-8FEE-5F53332A22EB}"/>
          </ac:spMkLst>
        </pc:spChg>
        <pc:spChg chg="mod">
          <ac:chgData name="Pascal Frucquet" userId="5878c7820bb6edbf" providerId="LiveId" clId="{4E3161B4-09C5-4159-A6DB-13AB095E4B18}" dt="2024-01-24T10:17:28.209" v="2023"/>
          <ac:spMkLst>
            <pc:docMk/>
            <pc:sldMk cId="3434759502" sldId="615"/>
            <ac:spMk id="8" creationId="{60382D4A-673A-AAAE-C7EB-2650D1E978A9}"/>
          </ac:spMkLst>
        </pc:spChg>
        <pc:spChg chg="mod">
          <ac:chgData name="Pascal Frucquet" userId="5878c7820bb6edbf" providerId="LiveId" clId="{4E3161B4-09C5-4159-A6DB-13AB095E4B18}" dt="2024-01-24T10:17:28.209" v="2023"/>
          <ac:spMkLst>
            <pc:docMk/>
            <pc:sldMk cId="3434759502" sldId="615"/>
            <ac:spMk id="9" creationId="{71FF0CF2-444C-A86F-881F-AEAC57115BAD}"/>
          </ac:spMkLst>
        </pc:spChg>
        <pc:spChg chg="mod">
          <ac:chgData name="Pascal Frucquet" userId="5878c7820bb6edbf" providerId="LiveId" clId="{4E3161B4-09C5-4159-A6DB-13AB095E4B18}" dt="2024-01-24T10:17:28.209" v="2023"/>
          <ac:spMkLst>
            <pc:docMk/>
            <pc:sldMk cId="3434759502" sldId="615"/>
            <ac:spMk id="10" creationId="{E16759DD-9DF2-6404-141D-AE827A5F90E6}"/>
          </ac:spMkLst>
        </pc:spChg>
        <pc:spChg chg="mod">
          <ac:chgData name="Pascal Frucquet" userId="5878c7820bb6edbf" providerId="LiveId" clId="{4E3161B4-09C5-4159-A6DB-13AB095E4B18}" dt="2024-01-24T10:17:28.209" v="2023"/>
          <ac:spMkLst>
            <pc:docMk/>
            <pc:sldMk cId="3434759502" sldId="615"/>
            <ac:spMk id="11" creationId="{C2394BA1-C872-05D2-8A21-9FD71AB1A747}"/>
          </ac:spMkLst>
        </pc:spChg>
        <pc:spChg chg="mod">
          <ac:chgData name="Pascal Frucquet" userId="5878c7820bb6edbf" providerId="LiveId" clId="{4E3161B4-09C5-4159-A6DB-13AB095E4B18}" dt="2024-01-24T10:17:28.209" v="2023"/>
          <ac:spMkLst>
            <pc:docMk/>
            <pc:sldMk cId="3434759502" sldId="615"/>
            <ac:spMk id="12" creationId="{7FACC30F-BDA6-3A31-80D8-49A140719D90}"/>
          </ac:spMkLst>
        </pc:spChg>
        <pc:spChg chg="del mod">
          <ac:chgData name="Pascal Frucquet" userId="5878c7820bb6edbf" providerId="LiveId" clId="{4E3161B4-09C5-4159-A6DB-13AB095E4B18}" dt="2024-01-24T14:37:13.342" v="4299" actId="478"/>
          <ac:spMkLst>
            <pc:docMk/>
            <pc:sldMk cId="3434759502" sldId="615"/>
            <ac:spMk id="13" creationId="{C873F09A-87A3-08E3-E44D-9F75815DB211}"/>
          </ac:spMkLst>
        </pc:spChg>
        <pc:grpChg chg="add del mod">
          <ac:chgData name="Pascal Frucquet" userId="5878c7820bb6edbf" providerId="LiveId" clId="{4E3161B4-09C5-4159-A6DB-13AB095E4B18}" dt="2024-01-24T11:14:29.027" v="3155" actId="478"/>
          <ac:grpSpMkLst>
            <pc:docMk/>
            <pc:sldMk cId="3434759502" sldId="615"/>
            <ac:grpSpMk id="2" creationId="{82927656-4E04-5D0C-24E7-540B563C8582}"/>
          </ac:grpSpMkLst>
        </pc:grpChg>
        <pc:grpChg chg="mod">
          <ac:chgData name="Pascal Frucquet" userId="5878c7820bb6edbf" providerId="LiveId" clId="{4E3161B4-09C5-4159-A6DB-13AB095E4B18}" dt="2024-01-24T10:17:28.209" v="2023"/>
          <ac:grpSpMkLst>
            <pc:docMk/>
            <pc:sldMk cId="3434759502" sldId="615"/>
            <ac:grpSpMk id="5" creationId="{001245DE-0F76-4B74-9995-837F119ABDE8}"/>
          </ac:grpSpMkLst>
        </pc:grpChg>
        <pc:grpChg chg="mod">
          <ac:chgData name="Pascal Frucquet" userId="5878c7820bb6edbf" providerId="LiveId" clId="{4E3161B4-09C5-4159-A6DB-13AB095E4B18}" dt="2024-01-24T10:17:28.209" v="2023"/>
          <ac:grpSpMkLst>
            <pc:docMk/>
            <pc:sldMk cId="3434759502" sldId="615"/>
            <ac:grpSpMk id="7" creationId="{DDC2B2F3-6DC8-38CB-486C-8571E0D1631A}"/>
          </ac:grpSpMkLst>
        </pc:grpChg>
        <pc:graphicFrameChg chg="mod">
          <ac:chgData name="Pascal Frucquet" userId="5878c7820bb6edbf" providerId="LiveId" clId="{4E3161B4-09C5-4159-A6DB-13AB095E4B18}" dt="2024-01-24T10:17:28.209" v="2023"/>
          <ac:graphicFrameMkLst>
            <pc:docMk/>
            <pc:sldMk cId="3434759502" sldId="615"/>
            <ac:graphicFrameMk id="3" creationId="{88522173-9523-8CC6-7101-4E028D99AF01}"/>
          </ac:graphicFrameMkLst>
        </pc:graphicFrameChg>
        <pc:graphicFrameChg chg="add mod">
          <ac:chgData name="Pascal Frucquet" userId="5878c7820bb6edbf" providerId="LiveId" clId="{4E3161B4-09C5-4159-A6DB-13AB095E4B18}" dt="2024-01-24T11:42:58.650" v="3876" actId="207"/>
          <ac:graphicFrameMkLst>
            <pc:docMk/>
            <pc:sldMk cId="3434759502" sldId="615"/>
            <ac:graphicFrameMk id="15" creationId="{D50E29E3-F555-B551-6B4C-9C3DFE292C16}"/>
          </ac:graphicFrameMkLst>
        </pc:graphicFrameChg>
        <pc:picChg chg="add mod">
          <ac:chgData name="Pascal Frucquet" userId="5878c7820bb6edbf" providerId="LiveId" clId="{4E3161B4-09C5-4159-A6DB-13AB095E4B18}" dt="2024-01-24T14:51:12.762" v="4853" actId="12788"/>
          <ac:picMkLst>
            <pc:docMk/>
            <pc:sldMk cId="3434759502" sldId="615"/>
            <ac:picMk id="14" creationId="{4684966E-AD42-7093-3A73-B4E2471E0BFA}"/>
          </ac:picMkLst>
        </pc:picChg>
      </pc:sldChg>
      <pc:sldChg chg="addSp delSp modSp mod">
        <pc:chgData name="Pascal Frucquet" userId="5878c7820bb6edbf" providerId="LiveId" clId="{4E3161B4-09C5-4159-A6DB-13AB095E4B18}" dt="2024-01-24T14:55:17.848" v="5154" actId="1076"/>
        <pc:sldMkLst>
          <pc:docMk/>
          <pc:sldMk cId="1032491642" sldId="616"/>
        </pc:sldMkLst>
        <pc:spChg chg="del mod">
          <ac:chgData name="Pascal Frucquet" userId="5878c7820bb6edbf" providerId="LiveId" clId="{4E3161B4-09C5-4159-A6DB-13AB095E4B18}" dt="2024-01-24T11:46:33.053" v="3943" actId="478"/>
          <ac:spMkLst>
            <pc:docMk/>
            <pc:sldMk cId="1032491642" sldId="616"/>
            <ac:spMk id="4" creationId="{D2B768C8-A0B4-E43E-B2DA-8694ED9E9457}"/>
          </ac:spMkLst>
        </pc:spChg>
        <pc:spChg chg="mod">
          <ac:chgData name="Pascal Frucquet" userId="5878c7820bb6edbf" providerId="LiveId" clId="{4E3161B4-09C5-4159-A6DB-13AB095E4B18}" dt="2024-01-24T14:55:10.372" v="5153" actId="207"/>
          <ac:spMkLst>
            <pc:docMk/>
            <pc:sldMk cId="1032491642" sldId="616"/>
            <ac:spMk id="13" creationId="{7CFD9323-D595-BE24-6D17-A035D1B7F2F5}"/>
          </ac:spMkLst>
        </pc:spChg>
        <pc:graphicFrameChg chg="add mod">
          <ac:chgData name="Pascal Frucquet" userId="5878c7820bb6edbf" providerId="LiveId" clId="{4E3161B4-09C5-4159-A6DB-13AB095E4B18}" dt="2024-01-24T11:46:38.861" v="3944"/>
          <ac:graphicFrameMkLst>
            <pc:docMk/>
            <pc:sldMk cId="1032491642" sldId="616"/>
            <ac:graphicFrameMk id="7" creationId="{8F1F5E6F-A2E4-BAE7-1D0A-760BED89D11F}"/>
          </ac:graphicFrameMkLst>
        </pc:graphicFrameChg>
        <pc:picChg chg="del">
          <ac:chgData name="Pascal Frucquet" userId="5878c7820bb6edbf" providerId="LiveId" clId="{4E3161B4-09C5-4159-A6DB-13AB095E4B18}" dt="2024-01-24T10:41:29.971" v="2520" actId="478"/>
          <ac:picMkLst>
            <pc:docMk/>
            <pc:sldMk cId="1032491642" sldId="616"/>
            <ac:picMk id="2" creationId="{91DED23A-FD55-7C18-8364-A6E336BB155C}"/>
          </ac:picMkLst>
        </pc:picChg>
        <pc:picChg chg="add mod">
          <ac:chgData name="Pascal Frucquet" userId="5878c7820bb6edbf" providerId="LiveId" clId="{4E3161B4-09C5-4159-A6DB-13AB095E4B18}" dt="2024-01-24T14:55:17.848" v="5154" actId="1076"/>
          <ac:picMkLst>
            <pc:docMk/>
            <pc:sldMk cId="1032491642" sldId="616"/>
            <ac:picMk id="5" creationId="{FDD2B05B-3905-0683-8DCD-9CEAF1269393}"/>
          </ac:picMkLst>
        </pc:picChg>
      </pc:sldChg>
      <pc:sldChg chg="addSp add del">
        <pc:chgData name="Pascal Frucquet" userId="5878c7820bb6edbf" providerId="LiveId" clId="{4E3161B4-09C5-4159-A6DB-13AB095E4B18}" dt="2024-01-24T10:28:34.655" v="2405" actId="2696"/>
        <pc:sldMkLst>
          <pc:docMk/>
          <pc:sldMk cId="2627306413" sldId="616"/>
        </pc:sldMkLst>
        <pc:picChg chg="add">
          <ac:chgData name="Pascal Frucquet" userId="5878c7820bb6edbf" providerId="LiveId" clId="{4E3161B4-09C5-4159-A6DB-13AB095E4B18}" dt="2024-01-24T10:08:24.963" v="1953"/>
          <ac:picMkLst>
            <pc:docMk/>
            <pc:sldMk cId="2627306413" sldId="616"/>
            <ac:picMk id="2" creationId="{80DA334B-3C4B-66B5-2A33-5DC756B272EB}"/>
          </ac:picMkLst>
        </pc:picChg>
      </pc:sldChg>
      <pc:sldChg chg="add del">
        <pc:chgData name="Pascal Frucquet" userId="5878c7820bb6edbf" providerId="LiveId" clId="{4E3161B4-09C5-4159-A6DB-13AB095E4B18}" dt="2024-01-24T10:29:56.672" v="2406" actId="47"/>
        <pc:sldMkLst>
          <pc:docMk/>
          <pc:sldMk cId="2454098929" sldId="617"/>
        </pc:sldMkLst>
      </pc:sldChg>
      <pc:sldChg chg="addSp delSp modSp add mod">
        <pc:chgData name="Pascal Frucquet" userId="5878c7820bb6edbf" providerId="LiveId" clId="{4E3161B4-09C5-4159-A6DB-13AB095E4B18}" dt="2024-01-24T15:03:13.897" v="5430" actId="12788"/>
        <pc:sldMkLst>
          <pc:docMk/>
          <pc:sldMk cId="742844346" sldId="618"/>
        </pc:sldMkLst>
        <pc:spChg chg="add del mod">
          <ac:chgData name="Pascal Frucquet" userId="5878c7820bb6edbf" providerId="LiveId" clId="{4E3161B4-09C5-4159-A6DB-13AB095E4B18}" dt="2024-01-24T11:44:06.698" v="3894" actId="478"/>
          <ac:spMkLst>
            <pc:docMk/>
            <pc:sldMk cId="742844346" sldId="618"/>
            <ac:spMk id="3" creationId="{20DB8E62-A489-DFE8-40E9-CE873003150A}"/>
          </ac:spMkLst>
        </pc:spChg>
        <pc:spChg chg="del">
          <ac:chgData name="Pascal Frucquet" userId="5878c7820bb6edbf" providerId="LiveId" clId="{4E3161B4-09C5-4159-A6DB-13AB095E4B18}" dt="2024-01-24T11:06:24.058" v="2895" actId="478"/>
          <ac:spMkLst>
            <pc:docMk/>
            <pc:sldMk cId="742844346" sldId="618"/>
            <ac:spMk id="4" creationId="{709313B0-58C8-FE7A-3105-A9B3576A73CC}"/>
          </ac:spMkLst>
        </pc:spChg>
        <pc:spChg chg="mod">
          <ac:chgData name="Pascal Frucquet" userId="5878c7820bb6edbf" providerId="LiveId" clId="{4E3161B4-09C5-4159-A6DB-13AB095E4B18}" dt="2024-01-24T11:18:35.091" v="3399" actId="207"/>
          <ac:spMkLst>
            <pc:docMk/>
            <pc:sldMk cId="742844346" sldId="618"/>
            <ac:spMk id="13" creationId="{049E347C-980B-C5C7-1B49-1F5853253C6B}"/>
          </ac:spMkLst>
        </pc:spChg>
        <pc:graphicFrameChg chg="add mod">
          <ac:chgData name="Pascal Frucquet" userId="5878c7820bb6edbf" providerId="LiveId" clId="{4E3161B4-09C5-4159-A6DB-13AB095E4B18}" dt="2024-01-24T11:44:15.777" v="3897" actId="207"/>
          <ac:graphicFrameMkLst>
            <pc:docMk/>
            <pc:sldMk cId="742844346" sldId="618"/>
            <ac:graphicFrameMk id="5" creationId="{4F81F317-7E75-601A-BA05-6E2F3A20E81C}"/>
          </ac:graphicFrameMkLst>
        </pc:graphicFrameChg>
        <pc:picChg chg="add mod ord">
          <ac:chgData name="Pascal Frucquet" userId="5878c7820bb6edbf" providerId="LiveId" clId="{4E3161B4-09C5-4159-A6DB-13AB095E4B18}" dt="2024-01-24T15:03:13.897" v="5430" actId="12788"/>
          <ac:picMkLst>
            <pc:docMk/>
            <pc:sldMk cId="742844346" sldId="618"/>
            <ac:picMk id="2" creationId="{6FDDC083-E837-3AD7-291B-F34C61B8DE8A}"/>
          </ac:picMkLst>
        </pc:picChg>
      </pc:sldChg>
      <pc:sldChg chg="addSp delSp modSp add del mod">
        <pc:chgData name="Pascal Frucquet" userId="5878c7820bb6edbf" providerId="LiveId" clId="{4E3161B4-09C5-4159-A6DB-13AB095E4B18}" dt="2024-01-24T11:16:22" v="3249" actId="47"/>
        <pc:sldMkLst>
          <pc:docMk/>
          <pc:sldMk cId="1196694012" sldId="619"/>
        </pc:sldMkLst>
        <pc:spChg chg="mod">
          <ac:chgData name="Pascal Frucquet" userId="5878c7820bb6edbf" providerId="LiveId" clId="{4E3161B4-09C5-4159-A6DB-13AB095E4B18}" dt="2024-01-24T11:06:02.462" v="2891" actId="20577"/>
          <ac:spMkLst>
            <pc:docMk/>
            <pc:sldMk cId="1196694012" sldId="619"/>
            <ac:spMk id="4" creationId="{C5DB8C0D-A9E0-DD2B-06B2-63F0EF28CEB0}"/>
          </ac:spMkLst>
        </pc:spChg>
        <pc:spChg chg="add del mod">
          <ac:chgData name="Pascal Frucquet" userId="5878c7820bb6edbf" providerId="LiveId" clId="{4E3161B4-09C5-4159-A6DB-13AB095E4B18}" dt="2024-01-24T11:13:28.723" v="3146" actId="478"/>
          <ac:spMkLst>
            <pc:docMk/>
            <pc:sldMk cId="1196694012" sldId="619"/>
            <ac:spMk id="15" creationId="{0900F4D5-AEF3-E36A-97BD-A95ACE969B2E}"/>
          </ac:spMkLst>
        </pc:spChg>
        <pc:grpChg chg="del">
          <ac:chgData name="Pascal Frucquet" userId="5878c7820bb6edbf" providerId="LiveId" clId="{4E3161B4-09C5-4159-A6DB-13AB095E4B18}" dt="2024-01-24T10:17:38.416" v="2026" actId="478"/>
          <ac:grpSpMkLst>
            <pc:docMk/>
            <pc:sldMk cId="1196694012" sldId="619"/>
            <ac:grpSpMk id="2" creationId="{5FFAD475-1A56-0344-B638-C3186EE560B5}"/>
          </ac:grpSpMkLst>
        </pc:grpChg>
        <pc:picChg chg="add del">
          <ac:chgData name="Pascal Frucquet" userId="5878c7820bb6edbf" providerId="LiveId" clId="{4E3161B4-09C5-4159-A6DB-13AB095E4B18}" dt="2024-01-24T11:13:31.484" v="3147" actId="478"/>
          <ac:picMkLst>
            <pc:docMk/>
            <pc:sldMk cId="1196694012" sldId="619"/>
            <ac:picMk id="14" creationId="{855A8186-8B83-9B97-21DE-02956CCFC9CD}"/>
          </ac:picMkLst>
        </pc:picChg>
        <pc:picChg chg="add mod">
          <ac:chgData name="Pascal Frucquet" userId="5878c7820bb6edbf" providerId="LiveId" clId="{4E3161B4-09C5-4159-A6DB-13AB095E4B18}" dt="2024-01-24T11:14:00.685" v="3149" actId="1076"/>
          <ac:picMkLst>
            <pc:docMk/>
            <pc:sldMk cId="1196694012" sldId="619"/>
            <ac:picMk id="16" creationId="{A8D81AF4-CA0B-E966-3BE5-4E54386EEA86}"/>
          </ac:picMkLst>
        </pc:picChg>
      </pc:sldChg>
      <pc:sldChg chg="add del">
        <pc:chgData name="Pascal Frucquet" userId="5878c7820bb6edbf" providerId="LiveId" clId="{4E3161B4-09C5-4159-A6DB-13AB095E4B18}" dt="2024-01-24T11:20:02.681" v="3482" actId="47"/>
        <pc:sldMkLst>
          <pc:docMk/>
          <pc:sldMk cId="1364821455" sldId="620"/>
        </pc:sldMkLst>
      </pc:sldChg>
      <pc:sldChg chg="modSp add del mod">
        <pc:chgData name="Pascal Frucquet" userId="5878c7820bb6edbf" providerId="LiveId" clId="{4E3161B4-09C5-4159-A6DB-13AB095E4B18}" dt="2024-01-24T11:24:21.629" v="3557" actId="47"/>
        <pc:sldMkLst>
          <pc:docMk/>
          <pc:sldMk cId="1975163591" sldId="621"/>
        </pc:sldMkLst>
        <pc:spChg chg="mod">
          <ac:chgData name="Pascal Frucquet" userId="5878c7820bb6edbf" providerId="LiveId" clId="{4E3161B4-09C5-4159-A6DB-13AB095E4B18}" dt="2024-01-24T10:22:15.091" v="2298" actId="20577"/>
          <ac:spMkLst>
            <pc:docMk/>
            <pc:sldMk cId="1975163591" sldId="621"/>
            <ac:spMk id="3" creationId="{E4FF1F66-1266-43AF-922F-898F6C2D084B}"/>
          </ac:spMkLst>
        </pc:spChg>
      </pc:sldChg>
      <pc:sldChg chg="addSp delSp modSp add del mod">
        <pc:chgData name="Pascal Frucquet" userId="5878c7820bb6edbf" providerId="LiveId" clId="{4E3161B4-09C5-4159-A6DB-13AB095E4B18}" dt="2024-01-24T10:23:13.245" v="2339" actId="2696"/>
        <pc:sldMkLst>
          <pc:docMk/>
          <pc:sldMk cId="1334633930" sldId="622"/>
        </pc:sldMkLst>
        <pc:spChg chg="del mod">
          <ac:chgData name="Pascal Frucquet" userId="5878c7820bb6edbf" providerId="LiveId" clId="{4E3161B4-09C5-4159-A6DB-13AB095E4B18}" dt="2024-01-24T10:22:51.351" v="2328" actId="478"/>
          <ac:spMkLst>
            <pc:docMk/>
            <pc:sldMk cId="1334633930" sldId="622"/>
            <ac:spMk id="3" creationId="{A62F9D3B-214F-BC48-D315-19C990EA7DDF}"/>
          </ac:spMkLst>
        </pc:spChg>
        <pc:spChg chg="add mod">
          <ac:chgData name="Pascal Frucquet" userId="5878c7820bb6edbf" providerId="LiveId" clId="{4E3161B4-09C5-4159-A6DB-13AB095E4B18}" dt="2024-01-24T10:22:51.351" v="2328" actId="478"/>
          <ac:spMkLst>
            <pc:docMk/>
            <pc:sldMk cId="1334633930" sldId="622"/>
            <ac:spMk id="8" creationId="{F9DFF001-F3A7-48C9-B5EB-5B2E1941ADE5}"/>
          </ac:spMkLst>
        </pc:spChg>
      </pc:sldChg>
      <pc:sldChg chg="addSp modSp add del mod">
        <pc:chgData name="Pascal Frucquet" userId="5878c7820bb6edbf" providerId="LiveId" clId="{4E3161B4-09C5-4159-A6DB-13AB095E4B18}" dt="2024-01-24T11:32:16.157" v="3662" actId="47"/>
        <pc:sldMkLst>
          <pc:docMk/>
          <pc:sldMk cId="2045855279" sldId="622"/>
        </pc:sldMkLst>
        <pc:spChg chg="mod">
          <ac:chgData name="Pascal Frucquet" userId="5878c7820bb6edbf" providerId="LiveId" clId="{4E3161B4-09C5-4159-A6DB-13AB095E4B18}" dt="2024-01-24T10:23:24.835" v="2379" actId="20577"/>
          <ac:spMkLst>
            <pc:docMk/>
            <pc:sldMk cId="2045855279" sldId="622"/>
            <ac:spMk id="8" creationId="{BDA3B69A-2710-21CB-546C-344B8C569320}"/>
          </ac:spMkLst>
        </pc:spChg>
        <pc:picChg chg="add mod">
          <ac:chgData name="Pascal Frucquet" userId="5878c7820bb6edbf" providerId="LiveId" clId="{4E3161B4-09C5-4159-A6DB-13AB095E4B18}" dt="2024-01-24T11:26:53.372" v="3585" actId="1076"/>
          <ac:picMkLst>
            <pc:docMk/>
            <pc:sldMk cId="2045855279" sldId="622"/>
            <ac:picMk id="7" creationId="{F5568E21-B349-D797-B06E-47F1700DFBFB}"/>
          </ac:picMkLst>
        </pc:picChg>
      </pc:sldChg>
      <pc:sldChg chg="addSp delSp modSp mod">
        <pc:chgData name="Pascal Frucquet" userId="5878c7820bb6edbf" providerId="LiveId" clId="{4E3161B4-09C5-4159-A6DB-13AB095E4B18}" dt="2024-01-24T15:38:37.034" v="5754" actId="408"/>
        <pc:sldMkLst>
          <pc:docMk/>
          <pc:sldMk cId="401087369" sldId="623"/>
        </pc:sldMkLst>
        <pc:spChg chg="add mod">
          <ac:chgData name="Pascal Frucquet" userId="5878c7820bb6edbf" providerId="LiveId" clId="{4E3161B4-09C5-4159-A6DB-13AB095E4B18}" dt="2024-01-24T14:54:29.856" v="5106" actId="207"/>
          <ac:spMkLst>
            <pc:docMk/>
            <pc:sldMk cId="401087369" sldId="623"/>
            <ac:spMk id="2" creationId="{BB85FA6D-0BF2-C0BF-2D42-7328419BBD6D}"/>
          </ac:spMkLst>
        </pc:spChg>
        <pc:spChg chg="del mod">
          <ac:chgData name="Pascal Frucquet" userId="5878c7820bb6edbf" providerId="LiveId" clId="{4E3161B4-09C5-4159-A6DB-13AB095E4B18}" dt="2024-01-24T11:45:05.120" v="3910" actId="478"/>
          <ac:spMkLst>
            <pc:docMk/>
            <pc:sldMk cId="401087369" sldId="623"/>
            <ac:spMk id="4" creationId="{07C0E7A2-FC87-4BDB-0B76-89546A7EC329}"/>
          </ac:spMkLst>
        </pc:spChg>
        <pc:spChg chg="add mod">
          <ac:chgData name="Pascal Frucquet" userId="5878c7820bb6edbf" providerId="LiveId" clId="{4E3161B4-09C5-4159-A6DB-13AB095E4B18}" dt="2024-01-24T15:38:27.911" v="5753" actId="164"/>
          <ac:spMkLst>
            <pc:docMk/>
            <pc:sldMk cId="401087369" sldId="623"/>
            <ac:spMk id="5" creationId="{95781287-21E1-E96D-9AF3-5C3153A04F64}"/>
          </ac:spMkLst>
        </pc:spChg>
        <pc:spChg chg="add mod">
          <ac:chgData name="Pascal Frucquet" userId="5878c7820bb6edbf" providerId="LiveId" clId="{4E3161B4-09C5-4159-A6DB-13AB095E4B18}" dt="2024-01-24T15:38:37.034" v="5754" actId="408"/>
          <ac:spMkLst>
            <pc:docMk/>
            <pc:sldMk cId="401087369" sldId="623"/>
            <ac:spMk id="8" creationId="{C4997467-97FD-7FEC-76B1-E24955DD96A8}"/>
          </ac:spMkLst>
        </pc:spChg>
        <pc:spChg chg="del">
          <ac:chgData name="Pascal Frucquet" userId="5878c7820bb6edbf" providerId="LiveId" clId="{4E3161B4-09C5-4159-A6DB-13AB095E4B18}" dt="2024-01-24T14:53:29.117" v="4956" actId="478"/>
          <ac:spMkLst>
            <pc:docMk/>
            <pc:sldMk cId="401087369" sldId="623"/>
            <ac:spMk id="13" creationId="{BD29127B-58B1-5F60-9671-63B467BC2523}"/>
          </ac:spMkLst>
        </pc:spChg>
        <pc:grpChg chg="add mod">
          <ac:chgData name="Pascal Frucquet" userId="5878c7820bb6edbf" providerId="LiveId" clId="{4E3161B4-09C5-4159-A6DB-13AB095E4B18}" dt="2024-01-24T15:38:27.911" v="5753" actId="164"/>
          <ac:grpSpMkLst>
            <pc:docMk/>
            <pc:sldMk cId="401087369" sldId="623"/>
            <ac:grpSpMk id="4" creationId="{07FD560B-195A-ABFB-142A-37422850869B}"/>
          </ac:grpSpMkLst>
        </pc:grpChg>
        <pc:graphicFrameChg chg="add mod">
          <ac:chgData name="Pascal Frucquet" userId="5878c7820bb6edbf" providerId="LiveId" clId="{4E3161B4-09C5-4159-A6DB-13AB095E4B18}" dt="2024-01-24T11:45:14.098" v="3913" actId="207"/>
          <ac:graphicFrameMkLst>
            <pc:docMk/>
            <pc:sldMk cId="401087369" sldId="623"/>
            <ac:graphicFrameMk id="9" creationId="{306674C7-6D7A-E1B0-6B7C-45064A4B37A1}"/>
          </ac:graphicFrameMkLst>
        </pc:graphicFrameChg>
        <pc:picChg chg="add mod">
          <ac:chgData name="Pascal Frucquet" userId="5878c7820bb6edbf" providerId="LiveId" clId="{4E3161B4-09C5-4159-A6DB-13AB095E4B18}" dt="2024-01-24T10:38:29.791" v="2462" actId="1076"/>
          <ac:picMkLst>
            <pc:docMk/>
            <pc:sldMk cId="401087369" sldId="623"/>
            <ac:picMk id="3" creationId="{49CB82F0-690F-8B08-9F81-101E5AAB9B9D}"/>
          </ac:picMkLst>
        </pc:picChg>
        <pc:picChg chg="add mod">
          <ac:chgData name="Pascal Frucquet" userId="5878c7820bb6edbf" providerId="LiveId" clId="{4E3161B4-09C5-4159-A6DB-13AB095E4B18}" dt="2024-01-24T15:38:27.911" v="5753" actId="164"/>
          <ac:picMkLst>
            <pc:docMk/>
            <pc:sldMk cId="401087369" sldId="623"/>
            <ac:picMk id="7" creationId="{BCEE04B7-1958-FBAA-B60B-79CCD8A99DFD}"/>
          </ac:picMkLst>
        </pc:picChg>
      </pc:sldChg>
      <pc:sldChg chg="add del">
        <pc:chgData name="Pascal Frucquet" userId="5878c7820bb6edbf" providerId="LiveId" clId="{4E3161B4-09C5-4159-A6DB-13AB095E4B18}" dt="2024-01-24T10:33:02.115" v="2436" actId="47"/>
        <pc:sldMkLst>
          <pc:docMk/>
          <pc:sldMk cId="1328604250" sldId="623"/>
        </pc:sldMkLst>
      </pc:sldChg>
      <pc:sldChg chg="addSp delSp modSp add mod">
        <pc:chgData name="Pascal Frucquet" userId="5878c7820bb6edbf" providerId="LiveId" clId="{4E3161B4-09C5-4159-A6DB-13AB095E4B18}" dt="2024-01-24T14:59:24.196" v="5420" actId="1076"/>
        <pc:sldMkLst>
          <pc:docMk/>
          <pc:sldMk cId="3068770768" sldId="624"/>
        </pc:sldMkLst>
        <pc:spChg chg="add mod">
          <ac:chgData name="Pascal Frucquet" userId="5878c7820bb6edbf" providerId="LiveId" clId="{4E3161B4-09C5-4159-A6DB-13AB095E4B18}" dt="2024-01-24T14:59:24.196" v="5420" actId="1076"/>
          <ac:spMkLst>
            <pc:docMk/>
            <pc:sldMk cId="3068770768" sldId="624"/>
            <ac:spMk id="4" creationId="{468BAC8F-E109-88A1-EB8D-C4C1044BC94C}"/>
          </ac:spMkLst>
        </pc:spChg>
        <pc:spChg chg="del mod">
          <ac:chgData name="Pascal Frucquet" userId="5878c7820bb6edbf" providerId="LiveId" clId="{4E3161B4-09C5-4159-A6DB-13AB095E4B18}" dt="2024-01-24T11:46:42.933" v="3945" actId="478"/>
          <ac:spMkLst>
            <pc:docMk/>
            <pc:sldMk cId="3068770768" sldId="624"/>
            <ac:spMk id="4" creationId="{CC8F516D-5188-D493-5FC6-0258E3655B14}"/>
          </ac:spMkLst>
        </pc:spChg>
        <pc:spChg chg="mod">
          <ac:chgData name="Pascal Frucquet" userId="5878c7820bb6edbf" providerId="LiveId" clId="{4E3161B4-09C5-4159-A6DB-13AB095E4B18}" dt="2024-01-24T14:58:53.781" v="5412" actId="113"/>
          <ac:spMkLst>
            <pc:docMk/>
            <pc:sldMk cId="3068770768" sldId="624"/>
            <ac:spMk id="13" creationId="{897A4D9D-D100-85F3-D86F-03DB9F5FA9BF}"/>
          </ac:spMkLst>
        </pc:spChg>
        <pc:graphicFrameChg chg="add mod">
          <ac:chgData name="Pascal Frucquet" userId="5878c7820bb6edbf" providerId="LiveId" clId="{4E3161B4-09C5-4159-A6DB-13AB095E4B18}" dt="2024-01-24T11:46:43.646" v="3946"/>
          <ac:graphicFrameMkLst>
            <pc:docMk/>
            <pc:sldMk cId="3068770768" sldId="624"/>
            <ac:graphicFrameMk id="3" creationId="{27390A0F-AEF1-85DD-581D-D3FA7BDA1F25}"/>
          </ac:graphicFrameMkLst>
        </pc:graphicFrameChg>
        <pc:picChg chg="mod ord">
          <ac:chgData name="Pascal Frucquet" userId="5878c7820bb6edbf" providerId="LiveId" clId="{4E3161B4-09C5-4159-A6DB-13AB095E4B18}" dt="2024-01-24T14:59:12.413" v="5418" actId="1076"/>
          <ac:picMkLst>
            <pc:docMk/>
            <pc:sldMk cId="3068770768" sldId="624"/>
            <ac:picMk id="2" creationId="{AFE7AF14-AB89-B437-B463-004AA0C35ABA}"/>
          </ac:picMkLst>
        </pc:picChg>
      </pc:sldChg>
      <pc:sldChg chg="modSp add del mod">
        <pc:chgData name="Pascal Frucquet" userId="5878c7820bb6edbf" providerId="LiveId" clId="{4E3161B4-09C5-4159-A6DB-13AB095E4B18}" dt="2024-01-24T11:42:42.939" v="3872" actId="47"/>
        <pc:sldMkLst>
          <pc:docMk/>
          <pc:sldMk cId="1085775774" sldId="625"/>
        </pc:sldMkLst>
        <pc:spChg chg="mod">
          <ac:chgData name="Pascal Frucquet" userId="5878c7820bb6edbf" providerId="LiveId" clId="{4E3161B4-09C5-4159-A6DB-13AB095E4B18}" dt="2024-01-24T11:07:04.238" v="2953" actId="20577"/>
          <ac:spMkLst>
            <pc:docMk/>
            <pc:sldMk cId="1085775774" sldId="625"/>
            <ac:spMk id="3" creationId="{DA31CEB0-5E1C-6854-4BBC-8BE471409533}"/>
          </ac:spMkLst>
        </pc:spChg>
      </pc:sldChg>
      <pc:sldChg chg="addSp delSp modSp add mod">
        <pc:chgData name="Pascal Frucquet" userId="5878c7820bb6edbf" providerId="LiveId" clId="{4E3161B4-09C5-4159-A6DB-13AB095E4B18}" dt="2024-01-24T11:43:50.954" v="3889" actId="207"/>
        <pc:sldMkLst>
          <pc:docMk/>
          <pc:sldMk cId="3436430439" sldId="626"/>
        </pc:sldMkLst>
        <pc:spChg chg="del">
          <ac:chgData name="Pascal Frucquet" userId="5878c7820bb6edbf" providerId="LiveId" clId="{4E3161B4-09C5-4159-A6DB-13AB095E4B18}" dt="2024-01-24T11:20:42.965" v="3484" actId="478"/>
          <ac:spMkLst>
            <pc:docMk/>
            <pc:sldMk cId="3436430439" sldId="626"/>
            <ac:spMk id="3" creationId="{435CB1EF-30E3-8F20-08BA-AFF1660BF6FF}"/>
          </ac:spMkLst>
        </pc:spChg>
        <pc:spChg chg="add del mod">
          <ac:chgData name="Pascal Frucquet" userId="5878c7820bb6edbf" providerId="LiveId" clId="{4E3161B4-09C5-4159-A6DB-13AB095E4B18}" dt="2024-01-24T11:20:46.027" v="3485" actId="478"/>
          <ac:spMkLst>
            <pc:docMk/>
            <pc:sldMk cId="3436430439" sldId="626"/>
            <ac:spMk id="7" creationId="{7DD7C6DB-2B35-AFB6-81CB-212B202BF784}"/>
          </ac:spMkLst>
        </pc:spChg>
        <pc:spChg chg="add mod">
          <ac:chgData name="Pascal Frucquet" userId="5878c7820bb6edbf" providerId="LiveId" clId="{4E3161B4-09C5-4159-A6DB-13AB095E4B18}" dt="2024-01-24T11:22:32.542" v="3545" actId="14100"/>
          <ac:spMkLst>
            <pc:docMk/>
            <pc:sldMk cId="3436430439" sldId="626"/>
            <ac:spMk id="16" creationId="{70E7F0EA-1FB1-C230-448F-265DF392529B}"/>
          </ac:spMkLst>
        </pc:spChg>
        <pc:grpChg chg="del">
          <ac:chgData name="Pascal Frucquet" userId="5878c7820bb6edbf" providerId="LiveId" clId="{4E3161B4-09C5-4159-A6DB-13AB095E4B18}" dt="2024-01-24T11:43:38.338" v="3886" actId="478"/>
          <ac:grpSpMkLst>
            <pc:docMk/>
            <pc:sldMk cId="3436430439" sldId="626"/>
            <ac:grpSpMk id="4" creationId="{5F083488-F565-3A3F-8402-85D034AEF669}"/>
          </ac:grpSpMkLst>
        </pc:grpChg>
        <pc:graphicFrameChg chg="add mod">
          <ac:chgData name="Pascal Frucquet" userId="5878c7820bb6edbf" providerId="LiveId" clId="{4E3161B4-09C5-4159-A6DB-13AB095E4B18}" dt="2024-01-24T11:43:50.954" v="3889" actId="207"/>
          <ac:graphicFrameMkLst>
            <pc:docMk/>
            <pc:sldMk cId="3436430439" sldId="626"/>
            <ac:graphicFrameMk id="17" creationId="{B3369AEE-644F-7DE9-0F20-CA426E8E4200}"/>
          </ac:graphicFrameMkLst>
        </pc:graphicFrameChg>
        <pc:picChg chg="add del">
          <ac:chgData name="Pascal Frucquet" userId="5878c7820bb6edbf" providerId="LiveId" clId="{4E3161B4-09C5-4159-A6DB-13AB095E4B18}" dt="2024-01-24T11:21:03.192" v="3487" actId="22"/>
          <ac:picMkLst>
            <pc:docMk/>
            <pc:sldMk cId="3436430439" sldId="626"/>
            <ac:picMk id="9" creationId="{7BAD094A-FC53-D746-7DB4-0A42FB2D12F7}"/>
          </ac:picMkLst>
        </pc:picChg>
        <pc:picChg chg="add">
          <ac:chgData name="Pascal Frucquet" userId="5878c7820bb6edbf" providerId="LiveId" clId="{4E3161B4-09C5-4159-A6DB-13AB095E4B18}" dt="2024-01-24T11:21:26.574" v="3488" actId="22"/>
          <ac:picMkLst>
            <pc:docMk/>
            <pc:sldMk cId="3436430439" sldId="626"/>
            <ac:picMk id="15" creationId="{69CB15C6-D05F-FE6C-CC45-BB6DD6177782}"/>
          </ac:picMkLst>
        </pc:picChg>
      </pc:sldChg>
      <pc:sldChg chg="addSp delSp modSp mod">
        <pc:chgData name="Pascal Frucquet" userId="5878c7820bb6edbf" providerId="LiveId" clId="{4E3161B4-09C5-4159-A6DB-13AB095E4B18}" dt="2024-01-24T15:39:32.244" v="5759" actId="12788"/>
        <pc:sldMkLst>
          <pc:docMk/>
          <pc:sldMk cId="1184617530" sldId="627"/>
        </pc:sldMkLst>
        <pc:spChg chg="del">
          <ac:chgData name="Pascal Frucquet" userId="5878c7820bb6edbf" providerId="LiveId" clId="{4E3161B4-09C5-4159-A6DB-13AB095E4B18}" dt="2024-01-24T11:22:50.716" v="3547" actId="478"/>
          <ac:spMkLst>
            <pc:docMk/>
            <pc:sldMk cId="1184617530" sldId="627"/>
            <ac:spMk id="16" creationId="{567013D2-6897-A54F-4DC9-F8A0063602BD}"/>
          </ac:spMkLst>
        </pc:spChg>
        <pc:grpChg chg="del">
          <ac:chgData name="Pascal Frucquet" userId="5878c7820bb6edbf" providerId="LiveId" clId="{4E3161B4-09C5-4159-A6DB-13AB095E4B18}" dt="2024-01-24T11:44:18.525" v="3898" actId="478"/>
          <ac:grpSpMkLst>
            <pc:docMk/>
            <pc:sldMk cId="1184617530" sldId="627"/>
            <ac:grpSpMk id="4" creationId="{066F8312-E128-DE67-5EBD-6B9B56989229}"/>
          </ac:grpSpMkLst>
        </pc:grpChg>
        <pc:graphicFrameChg chg="add mod">
          <ac:chgData name="Pascal Frucquet" userId="5878c7820bb6edbf" providerId="LiveId" clId="{4E3161B4-09C5-4159-A6DB-13AB095E4B18}" dt="2024-01-24T11:44:28.411" v="3901" actId="207"/>
          <ac:graphicFrameMkLst>
            <pc:docMk/>
            <pc:sldMk cId="1184617530" sldId="627"/>
            <ac:graphicFrameMk id="7" creationId="{EA6E9446-64CD-1A27-DD20-7732777F7F3B}"/>
          </ac:graphicFrameMkLst>
        </pc:graphicFrameChg>
        <pc:picChg chg="add mod ord">
          <ac:chgData name="Pascal Frucquet" userId="5878c7820bb6edbf" providerId="LiveId" clId="{4E3161B4-09C5-4159-A6DB-13AB095E4B18}" dt="2024-01-24T15:39:32.244" v="5759" actId="12788"/>
          <ac:picMkLst>
            <pc:docMk/>
            <pc:sldMk cId="1184617530" sldId="627"/>
            <ac:picMk id="5" creationId="{2ED41CCF-CD70-D77A-9F21-CD2DC5754421}"/>
          </ac:picMkLst>
        </pc:picChg>
        <pc:picChg chg="del">
          <ac:chgData name="Pascal Frucquet" userId="5878c7820bb6edbf" providerId="LiveId" clId="{4E3161B4-09C5-4159-A6DB-13AB095E4B18}" dt="2024-01-24T11:22:49.271" v="3546" actId="478"/>
          <ac:picMkLst>
            <pc:docMk/>
            <pc:sldMk cId="1184617530" sldId="627"/>
            <ac:picMk id="15" creationId="{D7C3D407-689F-F8B3-C581-99543A21D3C9}"/>
          </ac:picMkLst>
        </pc:picChg>
      </pc:sldChg>
      <pc:sldChg chg="addSp delSp modSp add mod">
        <pc:chgData name="Pascal Frucquet" userId="5878c7820bb6edbf" providerId="LiveId" clId="{4E3161B4-09C5-4159-A6DB-13AB095E4B18}" dt="2024-01-24T15:36:57.943" v="5724" actId="12788"/>
        <pc:sldMkLst>
          <pc:docMk/>
          <pc:sldMk cId="1934638795" sldId="628"/>
        </pc:sldMkLst>
        <pc:spChg chg="del">
          <ac:chgData name="Pascal Frucquet" userId="5878c7820bb6edbf" providerId="LiveId" clId="{4E3161B4-09C5-4159-A6DB-13AB095E4B18}" dt="2024-01-24T15:36:33.489" v="5719" actId="478"/>
          <ac:spMkLst>
            <pc:docMk/>
            <pc:sldMk cId="1934638795" sldId="628"/>
            <ac:spMk id="2" creationId="{DE5748F5-E085-AE83-9F51-24E146AFEF38}"/>
          </ac:spMkLst>
        </pc:spChg>
        <pc:spChg chg="add del ord">
          <ac:chgData name="Pascal Frucquet" userId="5878c7820bb6edbf" providerId="LiveId" clId="{4E3161B4-09C5-4159-A6DB-13AB095E4B18}" dt="2024-01-24T15:36:27.347" v="5718" actId="167"/>
          <ac:spMkLst>
            <pc:docMk/>
            <pc:sldMk cId="1934638795" sldId="628"/>
            <ac:spMk id="6" creationId="{980A6001-A315-34C5-F534-DE0CF3566F56}"/>
          </ac:spMkLst>
        </pc:spChg>
        <pc:grpChg chg="del">
          <ac:chgData name="Pascal Frucquet" userId="5878c7820bb6edbf" providerId="LiveId" clId="{4E3161B4-09C5-4159-A6DB-13AB095E4B18}" dt="2024-01-24T11:45:42.228" v="3922" actId="478"/>
          <ac:grpSpMkLst>
            <pc:docMk/>
            <pc:sldMk cId="1934638795" sldId="628"/>
            <ac:grpSpMk id="4" creationId="{B65D5353-74AB-558E-0575-3B65A9B68941}"/>
          </ac:grpSpMkLst>
        </pc:grpChg>
        <pc:graphicFrameChg chg="add mod">
          <ac:chgData name="Pascal Frucquet" userId="5878c7820bb6edbf" providerId="LiveId" clId="{4E3161B4-09C5-4159-A6DB-13AB095E4B18}" dt="2024-01-24T11:45:52.010" v="3925" actId="207"/>
          <ac:graphicFrameMkLst>
            <pc:docMk/>
            <pc:sldMk cId="1934638795" sldId="628"/>
            <ac:graphicFrameMk id="8" creationId="{D93A2AF7-05C6-7D9C-228E-132EA0AD05C6}"/>
          </ac:graphicFrameMkLst>
        </pc:graphicFrameChg>
        <pc:picChg chg="del">
          <ac:chgData name="Pascal Frucquet" userId="5878c7820bb6edbf" providerId="LiveId" clId="{4E3161B4-09C5-4159-A6DB-13AB095E4B18}" dt="2024-01-24T11:24:23.711" v="3558" actId="478"/>
          <ac:picMkLst>
            <pc:docMk/>
            <pc:sldMk cId="1934638795" sldId="628"/>
            <ac:picMk id="5" creationId="{6ECC4DAD-2515-DB80-0540-28905A25DD9B}"/>
          </ac:picMkLst>
        </pc:picChg>
        <pc:picChg chg="add mod ord">
          <ac:chgData name="Pascal Frucquet" userId="5878c7820bb6edbf" providerId="LiveId" clId="{4E3161B4-09C5-4159-A6DB-13AB095E4B18}" dt="2024-01-24T15:36:57.943" v="5724" actId="12788"/>
          <ac:picMkLst>
            <pc:docMk/>
            <pc:sldMk cId="1934638795" sldId="628"/>
            <ac:picMk id="7" creationId="{18F2E929-48C6-5A43-B9AA-3610B7DB01F4}"/>
          </ac:picMkLst>
        </pc:picChg>
      </pc:sldChg>
      <pc:sldChg chg="delSp add del mod">
        <pc:chgData name="Pascal Frucquet" userId="5878c7820bb6edbf" providerId="LiveId" clId="{4E3161B4-09C5-4159-A6DB-13AB095E4B18}" dt="2024-01-24T14:06:17.948" v="3967" actId="2696"/>
        <pc:sldMkLst>
          <pc:docMk/>
          <pc:sldMk cId="607124622" sldId="629"/>
        </pc:sldMkLst>
        <pc:spChg chg="del">
          <ac:chgData name="Pascal Frucquet" userId="5878c7820bb6edbf" providerId="LiveId" clId="{4E3161B4-09C5-4159-A6DB-13AB095E4B18}" dt="2024-01-24T14:02:47.319" v="3964" actId="478"/>
          <ac:spMkLst>
            <pc:docMk/>
            <pc:sldMk cId="607124622" sldId="629"/>
            <ac:spMk id="3" creationId="{DB7BE8CD-69B8-CA44-BCF7-BB505C15544F}"/>
          </ac:spMkLst>
        </pc:spChg>
        <pc:spChg chg="del">
          <ac:chgData name="Pascal Frucquet" userId="5878c7820bb6edbf" providerId="LiveId" clId="{4E3161B4-09C5-4159-A6DB-13AB095E4B18}" dt="2024-01-24T14:02:49.968" v="3966" actId="478"/>
          <ac:spMkLst>
            <pc:docMk/>
            <pc:sldMk cId="607124622" sldId="629"/>
            <ac:spMk id="5" creationId="{A78BA373-3E64-8BE5-CB91-D21BE9624E3F}"/>
          </ac:spMkLst>
        </pc:spChg>
        <pc:spChg chg="del">
          <ac:chgData name="Pascal Frucquet" userId="5878c7820bb6edbf" providerId="LiveId" clId="{4E3161B4-09C5-4159-A6DB-13AB095E4B18}" dt="2024-01-24T14:02:48.984" v="3965" actId="478"/>
          <ac:spMkLst>
            <pc:docMk/>
            <pc:sldMk cId="607124622" sldId="629"/>
            <ac:spMk id="7" creationId="{7F3D4500-1F55-6ACB-0C81-B01ACEBAEE4B}"/>
          </ac:spMkLst>
        </pc:spChg>
      </pc:sldChg>
      <pc:sldChg chg="addSp delSp modSp mod">
        <pc:chgData name="Pascal Frucquet" userId="5878c7820bb6edbf" providerId="LiveId" clId="{4E3161B4-09C5-4159-A6DB-13AB095E4B18}" dt="2024-01-24T14:50:39.236" v="4843" actId="1076"/>
        <pc:sldMkLst>
          <pc:docMk/>
          <pc:sldMk cId="1007532857" sldId="629"/>
        </pc:sldMkLst>
        <pc:spChg chg="add del mod">
          <ac:chgData name="Pascal Frucquet" userId="5878c7820bb6edbf" providerId="LiveId" clId="{4E3161B4-09C5-4159-A6DB-13AB095E4B18}" dt="2024-01-24T14:50:28.109" v="4840" actId="478"/>
          <ac:spMkLst>
            <pc:docMk/>
            <pc:sldMk cId="1007532857" sldId="629"/>
            <ac:spMk id="2" creationId="{E4BD5A5F-B92D-62BC-5610-67953AFA7282}"/>
          </ac:spMkLst>
        </pc:spChg>
        <pc:spChg chg="add mod">
          <ac:chgData name="Pascal Frucquet" userId="5878c7820bb6edbf" providerId="LiveId" clId="{4E3161B4-09C5-4159-A6DB-13AB095E4B18}" dt="2024-01-24T14:50:09.710" v="4835"/>
          <ac:spMkLst>
            <pc:docMk/>
            <pc:sldMk cId="1007532857" sldId="629"/>
            <ac:spMk id="5" creationId="{6C56C695-A3E2-96D7-D07C-B6ADBBB4C1E1}"/>
          </ac:spMkLst>
        </pc:spChg>
        <pc:spChg chg="add mod">
          <ac:chgData name="Pascal Frucquet" userId="5878c7820bb6edbf" providerId="LiveId" clId="{4E3161B4-09C5-4159-A6DB-13AB095E4B18}" dt="2024-01-24T14:50:25.882" v="4839"/>
          <ac:spMkLst>
            <pc:docMk/>
            <pc:sldMk cId="1007532857" sldId="629"/>
            <ac:spMk id="7" creationId="{2854D57D-9D02-A369-A06C-CF99FEF5A2CE}"/>
          </ac:spMkLst>
        </pc:spChg>
        <pc:graphicFrameChg chg="mod">
          <ac:chgData name="Pascal Frucquet" userId="5878c7820bb6edbf" providerId="LiveId" clId="{4E3161B4-09C5-4159-A6DB-13AB095E4B18}" dt="2024-01-24T14:06:47.181" v="3969" actId="207"/>
          <ac:graphicFrameMkLst>
            <pc:docMk/>
            <pc:sldMk cId="1007532857" sldId="629"/>
            <ac:graphicFrameMk id="8" creationId="{DF611F87-C619-EA61-2943-583E6F3D3B1B}"/>
          </ac:graphicFrameMkLst>
        </pc:graphicFrameChg>
        <pc:picChg chg="add">
          <ac:chgData name="Pascal Frucquet" userId="5878c7820bb6edbf" providerId="LiveId" clId="{4E3161B4-09C5-4159-A6DB-13AB095E4B18}" dt="2024-01-24T14:31:26.931" v="4289"/>
          <ac:picMkLst>
            <pc:docMk/>
            <pc:sldMk cId="1007532857" sldId="629"/>
            <ac:picMk id="3" creationId="{6F4F22F1-93E6-FB11-6786-A60E6E83829B}"/>
          </ac:picMkLst>
        </pc:picChg>
        <pc:picChg chg="add mod">
          <ac:chgData name="Pascal Frucquet" userId="5878c7820bb6edbf" providerId="LiveId" clId="{4E3161B4-09C5-4159-A6DB-13AB095E4B18}" dt="2024-01-24T14:50:39.236" v="4843" actId="1076"/>
          <ac:picMkLst>
            <pc:docMk/>
            <pc:sldMk cId="1007532857" sldId="629"/>
            <ac:picMk id="4" creationId="{683AA55F-2628-FB22-975E-ABE531312C49}"/>
          </ac:picMkLst>
        </pc:picChg>
      </pc:sldChg>
    </pc:docChg>
  </pc:docChgLst>
  <pc:docChgLst>
    <pc:chgData name="Pascal Frucquet" userId="5878c7820bb6edbf" providerId="LiveId" clId="{87607F7E-073C-43E2-B9AF-182D44E31EC1}"/>
    <pc:docChg chg="undo redo custSel addSld delSld modSld sldOrd">
      <pc:chgData name="Pascal Frucquet" userId="5878c7820bb6edbf" providerId="LiveId" clId="{87607F7E-073C-43E2-B9AF-182D44E31EC1}" dt="2024-01-15T14:40:01.054" v="16504" actId="20577"/>
      <pc:docMkLst>
        <pc:docMk/>
      </pc:docMkLst>
      <pc:sldChg chg="addSp delSp modSp mod">
        <pc:chgData name="Pascal Frucquet" userId="5878c7820bb6edbf" providerId="LiveId" clId="{87607F7E-073C-43E2-B9AF-182D44E31EC1}" dt="2024-01-09T16:51:31.540" v="11742" actId="14100"/>
        <pc:sldMkLst>
          <pc:docMk/>
          <pc:sldMk cId="0" sldId="256"/>
        </pc:sldMkLst>
        <pc:spChg chg="mod">
          <ac:chgData name="Pascal Frucquet" userId="5878c7820bb6edbf" providerId="LiveId" clId="{87607F7E-073C-43E2-B9AF-182D44E31EC1}" dt="2024-01-08T17:50:17.739" v="8567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Pascal Frucquet" userId="5878c7820bb6edbf" providerId="LiveId" clId="{87607F7E-073C-43E2-B9AF-182D44E31EC1}" dt="2024-01-08T17:51:12.722" v="8578" actId="1076"/>
          <ac:spMkLst>
            <pc:docMk/>
            <pc:sldMk cId="0" sldId="256"/>
            <ac:spMk id="8" creationId="{2E9C74E5-B313-4096-BA9D-A83D0C1A6F80}"/>
          </ac:spMkLst>
        </pc:spChg>
        <pc:picChg chg="add del mod">
          <ac:chgData name="Pascal Frucquet" userId="5878c7820bb6edbf" providerId="LiveId" clId="{87607F7E-073C-43E2-B9AF-182D44E31EC1}" dt="2024-01-09T16:51:06.353" v="11734" actId="478"/>
          <ac:picMkLst>
            <pc:docMk/>
            <pc:sldMk cId="0" sldId="256"/>
            <ac:picMk id="5" creationId="{3F3B6287-EB92-F5E4-2633-DD8E8B3BB127}"/>
          </ac:picMkLst>
        </pc:picChg>
        <pc:picChg chg="add mod ord">
          <ac:chgData name="Pascal Frucquet" userId="5878c7820bb6edbf" providerId="LiveId" clId="{87607F7E-073C-43E2-B9AF-182D44E31EC1}" dt="2024-01-09T16:51:31.540" v="11742" actId="14100"/>
          <ac:picMkLst>
            <pc:docMk/>
            <pc:sldMk cId="0" sldId="256"/>
            <ac:picMk id="7" creationId="{67DF8939-2C70-CA10-1FED-912F0869F561}"/>
          </ac:picMkLst>
        </pc:picChg>
      </pc:sldChg>
      <pc:sldChg chg="addSp delSp modSp mod">
        <pc:chgData name="Pascal Frucquet" userId="5878c7820bb6edbf" providerId="LiveId" clId="{87607F7E-073C-43E2-B9AF-182D44E31EC1}" dt="2024-01-12T16:07:24.472" v="14119" actId="1076"/>
        <pc:sldMkLst>
          <pc:docMk/>
          <pc:sldMk cId="1941172238" sldId="266"/>
        </pc:sldMkLst>
        <pc:spChg chg="mod">
          <ac:chgData name="Pascal Frucquet" userId="5878c7820bb6edbf" providerId="LiveId" clId="{87607F7E-073C-43E2-B9AF-182D44E31EC1}" dt="2024-01-09T17:49:30.624" v="13931" actId="20577"/>
          <ac:spMkLst>
            <pc:docMk/>
            <pc:sldMk cId="1941172238" sldId="266"/>
            <ac:spMk id="2" creationId="{00000000-0000-0000-0000-000000000000}"/>
          </ac:spMkLst>
        </pc:spChg>
        <pc:picChg chg="add del mod">
          <ac:chgData name="Pascal Frucquet" userId="5878c7820bb6edbf" providerId="LiveId" clId="{87607F7E-073C-43E2-B9AF-182D44E31EC1}" dt="2024-01-12T16:07:17.287" v="14117" actId="478"/>
          <ac:picMkLst>
            <pc:docMk/>
            <pc:sldMk cId="1941172238" sldId="266"/>
            <ac:picMk id="4" creationId="{A1629F16-37A3-90FD-813E-C04F22F7B1BD}"/>
          </ac:picMkLst>
        </pc:picChg>
        <pc:picChg chg="add mod">
          <ac:chgData name="Pascal Frucquet" userId="5878c7820bb6edbf" providerId="LiveId" clId="{87607F7E-073C-43E2-B9AF-182D44E31EC1}" dt="2024-01-12T16:07:24.472" v="14119" actId="1076"/>
          <ac:picMkLst>
            <pc:docMk/>
            <pc:sldMk cId="1941172238" sldId="266"/>
            <ac:picMk id="5" creationId="{D48829C4-16EF-41C6-69CF-28A5E7F400F7}"/>
          </ac:picMkLst>
        </pc:picChg>
      </pc:sldChg>
      <pc:sldChg chg="addSp delSp modSp del mod">
        <pc:chgData name="Pascal Frucquet" userId="5878c7820bb6edbf" providerId="LiveId" clId="{87607F7E-073C-43E2-B9AF-182D44E31EC1}" dt="2024-01-09T16:57:26.349" v="11824" actId="47"/>
        <pc:sldMkLst>
          <pc:docMk/>
          <pc:sldMk cId="3022294199" sldId="522"/>
        </pc:sldMkLst>
        <pc:spChg chg="add del mod">
          <ac:chgData name="Pascal Frucquet" userId="5878c7820bb6edbf" providerId="LiveId" clId="{87607F7E-073C-43E2-B9AF-182D44E31EC1}" dt="2024-01-09T16:52:30.825" v="11748" actId="478"/>
          <ac:spMkLst>
            <pc:docMk/>
            <pc:sldMk cId="3022294199" sldId="522"/>
            <ac:spMk id="5" creationId="{AC5D4A4C-DBFC-FD2C-28F4-01640773D32B}"/>
          </ac:spMkLst>
        </pc:spChg>
        <pc:spChg chg="add del mod">
          <ac:chgData name="Pascal Frucquet" userId="5878c7820bb6edbf" providerId="LiveId" clId="{87607F7E-073C-43E2-B9AF-182D44E31EC1}" dt="2024-01-09T16:52:43.191" v="11752"/>
          <ac:spMkLst>
            <pc:docMk/>
            <pc:sldMk cId="3022294199" sldId="522"/>
            <ac:spMk id="8" creationId="{362098DB-7246-AA7E-5CDC-76BE5871D0EB}"/>
          </ac:spMkLst>
        </pc:spChg>
        <pc:spChg chg="add mod">
          <ac:chgData name="Pascal Frucquet" userId="5878c7820bb6edbf" providerId="LiveId" clId="{87607F7E-073C-43E2-B9AF-182D44E31EC1}" dt="2024-01-09T16:52:48.321" v="11753"/>
          <ac:spMkLst>
            <pc:docMk/>
            <pc:sldMk cId="3022294199" sldId="522"/>
            <ac:spMk id="9" creationId="{2E417CFC-A728-8177-C066-9D7A172151FF}"/>
          </ac:spMkLst>
        </pc:spChg>
        <pc:spChg chg="del mod">
          <ac:chgData name="Pascal Frucquet" userId="5878c7820bb6edbf" providerId="LiveId" clId="{87607F7E-073C-43E2-B9AF-182D44E31EC1}" dt="2024-01-09T16:52:33.790" v="11749" actId="478"/>
          <ac:spMkLst>
            <pc:docMk/>
            <pc:sldMk cId="3022294199" sldId="522"/>
            <ac:spMk id="13" creationId="{D3FAC748-593A-B525-5656-F893A6C8FFCB}"/>
          </ac:spMkLst>
        </pc:spChg>
        <pc:grpChg chg="del">
          <ac:chgData name="Pascal Frucquet" userId="5878c7820bb6edbf" providerId="LiveId" clId="{87607F7E-073C-43E2-B9AF-182D44E31EC1}" dt="2024-01-09T16:52:36.142" v="11750" actId="478"/>
          <ac:grpSpMkLst>
            <pc:docMk/>
            <pc:sldMk cId="3022294199" sldId="522"/>
            <ac:grpSpMk id="7" creationId="{7D2442DD-553B-F54E-37D7-ACA1CADB469A}"/>
          </ac:grpSpMkLst>
        </pc:grpChg>
        <pc:graphicFrameChg chg="del">
          <ac:chgData name="Pascal Frucquet" userId="5878c7820bb6edbf" providerId="LiveId" clId="{87607F7E-073C-43E2-B9AF-182D44E31EC1}" dt="2024-01-09T16:52:27.869" v="11747" actId="478"/>
          <ac:graphicFrameMkLst>
            <pc:docMk/>
            <pc:sldMk cId="3022294199" sldId="522"/>
            <ac:graphicFrameMk id="2" creationId="{693BB44E-9CE2-E6DE-CB6D-A76464D8759F}"/>
          </ac:graphicFrameMkLst>
        </pc:graphicFrameChg>
      </pc:sldChg>
      <pc:sldChg chg="addSp delSp modSp mod">
        <pc:chgData name="Pascal Frucquet" userId="5878c7820bb6edbf" providerId="LiveId" clId="{87607F7E-073C-43E2-B9AF-182D44E31EC1}" dt="2024-01-12T17:39:51.376" v="16416" actId="20577"/>
        <pc:sldMkLst>
          <pc:docMk/>
          <pc:sldMk cId="2792598809" sldId="555"/>
        </pc:sldMkLst>
        <pc:spChg chg="add mod">
          <ac:chgData name="Pascal Frucquet" userId="5878c7820bb6edbf" providerId="LiveId" clId="{87607F7E-073C-43E2-B9AF-182D44E31EC1}" dt="2024-01-12T16:29:52.345" v="14367"/>
          <ac:spMkLst>
            <pc:docMk/>
            <pc:sldMk cId="2792598809" sldId="555"/>
            <ac:spMk id="4" creationId="{431FBF11-CD9A-A137-2084-E64EF47AE6E8}"/>
          </ac:spMkLst>
        </pc:spChg>
        <pc:spChg chg="mod">
          <ac:chgData name="Pascal Frucquet" userId="5878c7820bb6edbf" providerId="LiveId" clId="{87607F7E-073C-43E2-B9AF-182D44E31EC1}" dt="2024-01-12T17:39:51.376" v="16416" actId="20577"/>
          <ac:spMkLst>
            <pc:docMk/>
            <pc:sldMk cId="2792598809" sldId="555"/>
            <ac:spMk id="5" creationId="{572649D3-1BB3-F6C3-6565-67C60081B330}"/>
          </ac:spMkLst>
        </pc:spChg>
        <pc:spChg chg="mod">
          <ac:chgData name="Pascal Frucquet" userId="5878c7820bb6edbf" providerId="LiveId" clId="{87607F7E-073C-43E2-B9AF-182D44E31EC1}" dt="2024-01-08T17:06:05.062" v="2965" actId="20577"/>
          <ac:spMkLst>
            <pc:docMk/>
            <pc:sldMk cId="2792598809" sldId="555"/>
            <ac:spMk id="7" creationId="{896E326A-10D5-F837-3150-8DA6BEE06FA0}"/>
          </ac:spMkLst>
        </pc:spChg>
        <pc:graphicFrameChg chg="del">
          <ac:chgData name="Pascal Frucquet" userId="5878c7820bb6edbf" providerId="LiveId" clId="{87607F7E-073C-43E2-B9AF-182D44E31EC1}" dt="2024-01-12T16:29:51.828" v="14366" actId="478"/>
          <ac:graphicFrameMkLst>
            <pc:docMk/>
            <pc:sldMk cId="2792598809" sldId="555"/>
            <ac:graphicFrameMk id="2" creationId="{22B0E7AE-2BF8-F3D8-5C38-06615D6CD99D}"/>
          </ac:graphicFrameMkLst>
        </pc:graphicFrameChg>
      </pc:sldChg>
      <pc:sldChg chg="addSp delSp modSp mod">
        <pc:chgData name="Pascal Frucquet" userId="5878c7820bb6edbf" providerId="LiveId" clId="{87607F7E-073C-43E2-B9AF-182D44E31EC1}" dt="2024-01-12T16:31:33.339" v="14507" actId="20577"/>
        <pc:sldMkLst>
          <pc:docMk/>
          <pc:sldMk cId="2703416251" sldId="557"/>
        </pc:sldMkLst>
        <pc:spChg chg="add del mod">
          <ac:chgData name="Pascal Frucquet" userId="5878c7820bb6edbf" providerId="LiveId" clId="{87607F7E-073C-43E2-B9AF-182D44E31EC1}" dt="2024-01-09T16:43:12.778" v="11704" actId="478"/>
          <ac:spMkLst>
            <pc:docMk/>
            <pc:sldMk cId="2703416251" sldId="557"/>
            <ac:spMk id="4" creationId="{D76260BF-8F35-EEE7-C7C4-9C4B5E0E7DA5}"/>
          </ac:spMkLst>
        </pc:spChg>
        <pc:spChg chg="add mod">
          <ac:chgData name="Pascal Frucquet" userId="5878c7820bb6edbf" providerId="LiveId" clId="{87607F7E-073C-43E2-B9AF-182D44E31EC1}" dt="2024-01-12T16:31:33.339" v="14507" actId="20577"/>
          <ac:spMkLst>
            <pc:docMk/>
            <pc:sldMk cId="2703416251" sldId="557"/>
            <ac:spMk id="4" creationId="{E0AD35D3-6944-9B67-EEF1-E454B71F8C31}"/>
          </ac:spMkLst>
        </pc:spChg>
        <pc:spChg chg="add mod">
          <ac:chgData name="Pascal Frucquet" userId="5878c7820bb6edbf" providerId="LiveId" clId="{87607F7E-073C-43E2-B9AF-182D44E31EC1}" dt="2024-01-09T17:39:03" v="13574" actId="1076"/>
          <ac:spMkLst>
            <pc:docMk/>
            <pc:sldMk cId="2703416251" sldId="557"/>
            <ac:spMk id="5" creationId="{AF6FF858-9041-7D8D-F9FC-768FDC5E6B26}"/>
          </ac:spMkLst>
        </pc:spChg>
        <pc:spChg chg="add mod">
          <ac:chgData name="Pascal Frucquet" userId="5878c7820bb6edbf" providerId="LiveId" clId="{87607F7E-073C-43E2-B9AF-182D44E31EC1}" dt="2024-01-09T17:36:47.128" v="13460" actId="207"/>
          <ac:spMkLst>
            <pc:docMk/>
            <pc:sldMk cId="2703416251" sldId="557"/>
            <ac:spMk id="7" creationId="{85727A08-BFDA-D6BF-950E-AF4164DAEAEA}"/>
          </ac:spMkLst>
        </pc:spChg>
        <pc:graphicFrameChg chg="del">
          <ac:chgData name="Pascal Frucquet" userId="5878c7820bb6edbf" providerId="LiveId" clId="{87607F7E-073C-43E2-B9AF-182D44E31EC1}" dt="2024-01-12T16:30:53.605" v="14435" actId="478"/>
          <ac:graphicFrameMkLst>
            <pc:docMk/>
            <pc:sldMk cId="2703416251" sldId="557"/>
            <ac:graphicFrameMk id="2" creationId="{2D80F691-D5D6-FCA4-D58F-ADC1F31FB42C}"/>
          </ac:graphicFrameMkLst>
        </pc:graphicFrameChg>
        <pc:picChg chg="add mod">
          <ac:chgData name="Pascal Frucquet" userId="5878c7820bb6edbf" providerId="LiveId" clId="{87607F7E-073C-43E2-B9AF-182D44E31EC1}" dt="2024-01-09T17:38:53.697" v="13573" actId="1076"/>
          <ac:picMkLst>
            <pc:docMk/>
            <pc:sldMk cId="2703416251" sldId="557"/>
            <ac:picMk id="3" creationId="{EFCC8DDB-EB43-DC8C-9692-A1FE7EFB3230}"/>
          </ac:picMkLst>
        </pc:picChg>
        <pc:picChg chg="del">
          <ac:chgData name="Pascal Frucquet" userId="5878c7820bb6edbf" providerId="LiveId" clId="{87607F7E-073C-43E2-B9AF-182D44E31EC1}" dt="2024-01-08T17:14:03.366" v="3273" actId="478"/>
          <ac:picMkLst>
            <pc:docMk/>
            <pc:sldMk cId="2703416251" sldId="557"/>
            <ac:picMk id="23" creationId="{13CEBD28-9C4C-113D-9517-466B22220155}"/>
          </ac:picMkLst>
        </pc:picChg>
      </pc:sldChg>
      <pc:sldChg chg="addSp delSp modSp mod">
        <pc:chgData name="Pascal Frucquet" userId="5878c7820bb6edbf" providerId="LiveId" clId="{87607F7E-073C-43E2-B9AF-182D44E31EC1}" dt="2024-01-14T13:59:52.411" v="16492" actId="20577"/>
        <pc:sldMkLst>
          <pc:docMk/>
          <pc:sldMk cId="3244179985" sldId="559"/>
        </pc:sldMkLst>
        <pc:spChg chg="add mod">
          <ac:chgData name="Pascal Frucquet" userId="5878c7820bb6edbf" providerId="LiveId" clId="{87607F7E-073C-43E2-B9AF-182D44E31EC1}" dt="2024-01-14T13:59:50.508" v="16491"/>
          <ac:spMkLst>
            <pc:docMk/>
            <pc:sldMk cId="3244179985" sldId="559"/>
            <ac:spMk id="2" creationId="{B0F89523-B3C1-1F6B-A81D-13D5F4636CD5}"/>
          </ac:spMkLst>
        </pc:spChg>
        <pc:spChg chg="add mod">
          <ac:chgData name="Pascal Frucquet" userId="5878c7820bb6edbf" providerId="LiveId" clId="{87607F7E-073C-43E2-B9AF-182D44E31EC1}" dt="2024-01-14T13:59:52.411" v="16492" actId="20577"/>
          <ac:spMkLst>
            <pc:docMk/>
            <pc:sldMk cId="3244179985" sldId="559"/>
            <ac:spMk id="3" creationId="{2E28C2C6-B574-F58F-7543-44A5C74E433A}"/>
          </ac:spMkLst>
        </pc:spChg>
        <pc:spChg chg="del">
          <ac:chgData name="Pascal Frucquet" userId="5878c7820bb6edbf" providerId="LiveId" clId="{87607F7E-073C-43E2-B9AF-182D44E31EC1}" dt="2024-01-08T17:37:02.162" v="7057" actId="478"/>
          <ac:spMkLst>
            <pc:docMk/>
            <pc:sldMk cId="3244179985" sldId="559"/>
            <ac:spMk id="3" creationId="{EA14BB47-D118-A421-28FF-DD5D91497B6D}"/>
          </ac:spMkLst>
        </pc:spChg>
        <pc:spChg chg="add del mod">
          <ac:chgData name="Pascal Frucquet" userId="5878c7820bb6edbf" providerId="LiveId" clId="{87607F7E-073C-43E2-B9AF-182D44E31EC1}" dt="2024-01-12T16:43:30.945" v="15061" actId="478"/>
          <ac:spMkLst>
            <pc:docMk/>
            <pc:sldMk cId="3244179985" sldId="559"/>
            <ac:spMk id="4" creationId="{1E4A6FF7-2C92-22BA-5829-C2FF2BF94419}"/>
          </ac:spMkLst>
        </pc:spChg>
        <pc:spChg chg="add del mod">
          <ac:chgData name="Pascal Frucquet" userId="5878c7820bb6edbf" providerId="LiveId" clId="{87607F7E-073C-43E2-B9AF-182D44E31EC1}" dt="2024-01-14T13:59:49.570" v="16490" actId="478"/>
          <ac:spMkLst>
            <pc:docMk/>
            <pc:sldMk cId="3244179985" sldId="559"/>
            <ac:spMk id="5" creationId="{402E5C2B-2DF5-DC7A-24D4-9D82B0B72D84}"/>
          </ac:spMkLst>
        </pc:spChg>
        <pc:spChg chg="add mod">
          <ac:chgData name="Pascal Frucquet" userId="5878c7820bb6edbf" providerId="LiveId" clId="{87607F7E-073C-43E2-B9AF-182D44E31EC1}" dt="2024-01-09T15:44:08.709" v="11293" actId="1076"/>
          <ac:spMkLst>
            <pc:docMk/>
            <pc:sldMk cId="3244179985" sldId="559"/>
            <ac:spMk id="7" creationId="{4078C37E-DD3D-F282-1410-869E93B5C6D9}"/>
          </ac:spMkLst>
        </pc:spChg>
        <pc:spChg chg="add mod ord">
          <ac:chgData name="Pascal Frucquet" userId="5878c7820bb6edbf" providerId="LiveId" clId="{87607F7E-073C-43E2-B9AF-182D44E31EC1}" dt="2024-01-09T15:44:00.386" v="11291" actId="1076"/>
          <ac:spMkLst>
            <pc:docMk/>
            <pc:sldMk cId="3244179985" sldId="559"/>
            <ac:spMk id="8" creationId="{A2352EF9-5905-F177-4AB1-ED72117049EF}"/>
          </ac:spMkLst>
        </pc:spChg>
        <pc:spChg chg="del">
          <ac:chgData name="Pascal Frucquet" userId="5878c7820bb6edbf" providerId="LiveId" clId="{87607F7E-073C-43E2-B9AF-182D44E31EC1}" dt="2024-01-08T17:37:02.162" v="7057" actId="478"/>
          <ac:spMkLst>
            <pc:docMk/>
            <pc:sldMk cId="3244179985" sldId="559"/>
            <ac:spMk id="13" creationId="{A7016FA9-0735-B041-3803-730B040CF886}"/>
          </ac:spMkLst>
        </pc:spChg>
        <pc:spChg chg="del mod">
          <ac:chgData name="Pascal Frucquet" userId="5878c7820bb6edbf" providerId="LiveId" clId="{87607F7E-073C-43E2-B9AF-182D44E31EC1}" dt="2024-01-09T14:40:25.495" v="10236" actId="478"/>
          <ac:spMkLst>
            <pc:docMk/>
            <pc:sldMk cId="3244179985" sldId="559"/>
            <ac:spMk id="22" creationId="{E8DB8B47-EF91-1643-7632-EE23F34A1D5E}"/>
          </ac:spMkLst>
        </pc:spChg>
        <pc:spChg chg="add del mod">
          <ac:chgData name="Pascal Frucquet" userId="5878c7820bb6edbf" providerId="LiveId" clId="{87607F7E-073C-43E2-B9AF-182D44E31EC1}" dt="2024-01-09T15:28:26.389" v="11134" actId="478"/>
          <ac:spMkLst>
            <pc:docMk/>
            <pc:sldMk cId="3244179985" sldId="559"/>
            <ac:spMk id="26" creationId="{731C85DD-5FBC-9A62-905E-9FB4EBB55F27}"/>
          </ac:spMkLst>
        </pc:spChg>
        <pc:spChg chg="del">
          <ac:chgData name="Pascal Frucquet" userId="5878c7820bb6edbf" providerId="LiveId" clId="{87607F7E-073C-43E2-B9AF-182D44E31EC1}" dt="2024-01-08T17:37:02.162" v="7057" actId="478"/>
          <ac:spMkLst>
            <pc:docMk/>
            <pc:sldMk cId="3244179985" sldId="559"/>
            <ac:spMk id="32" creationId="{446B1B85-B282-C62E-2CE8-CA8B4C3F9F2B}"/>
          </ac:spMkLst>
        </pc:spChg>
        <pc:spChg chg="del">
          <ac:chgData name="Pascal Frucquet" userId="5878c7820bb6edbf" providerId="LiveId" clId="{87607F7E-073C-43E2-B9AF-182D44E31EC1}" dt="2024-01-08T17:37:04.108" v="7058" actId="478"/>
          <ac:spMkLst>
            <pc:docMk/>
            <pc:sldMk cId="3244179985" sldId="559"/>
            <ac:spMk id="33" creationId="{650139F7-4000-9E9A-E3C7-78685693F731}"/>
          </ac:spMkLst>
        </pc:spChg>
        <pc:spChg chg="del">
          <ac:chgData name="Pascal Frucquet" userId="5878c7820bb6edbf" providerId="LiveId" clId="{87607F7E-073C-43E2-B9AF-182D44E31EC1}" dt="2024-01-08T17:37:02.162" v="7057" actId="478"/>
          <ac:spMkLst>
            <pc:docMk/>
            <pc:sldMk cId="3244179985" sldId="559"/>
            <ac:spMk id="34" creationId="{9C18EB35-779F-83CB-F5DF-56AA91F3A2D9}"/>
          </ac:spMkLst>
        </pc:spChg>
        <pc:spChg chg="del">
          <ac:chgData name="Pascal Frucquet" userId="5878c7820bb6edbf" providerId="LiveId" clId="{87607F7E-073C-43E2-B9AF-182D44E31EC1}" dt="2024-01-08T17:37:05.381" v="7059" actId="478"/>
          <ac:spMkLst>
            <pc:docMk/>
            <pc:sldMk cId="3244179985" sldId="559"/>
            <ac:spMk id="35" creationId="{0CAE942B-083A-5E84-AEFA-2B6E4E2B73E3}"/>
          </ac:spMkLst>
        </pc:spChg>
        <pc:spChg chg="del">
          <ac:chgData name="Pascal Frucquet" userId="5878c7820bb6edbf" providerId="LiveId" clId="{87607F7E-073C-43E2-B9AF-182D44E31EC1}" dt="2024-01-08T17:37:06.908" v="7061" actId="478"/>
          <ac:spMkLst>
            <pc:docMk/>
            <pc:sldMk cId="3244179985" sldId="559"/>
            <ac:spMk id="36" creationId="{5DD684C3-E856-E12E-A431-A9078E9A1840}"/>
          </ac:spMkLst>
        </pc:spChg>
        <pc:spChg chg="del">
          <ac:chgData name="Pascal Frucquet" userId="5878c7820bb6edbf" providerId="LiveId" clId="{87607F7E-073C-43E2-B9AF-182D44E31EC1}" dt="2024-01-08T17:37:09.672" v="7062" actId="478"/>
          <ac:spMkLst>
            <pc:docMk/>
            <pc:sldMk cId="3244179985" sldId="559"/>
            <ac:spMk id="37" creationId="{8FE07399-4832-F14B-DE54-04F7F25B036D}"/>
          </ac:spMkLst>
        </pc:spChg>
        <pc:spChg chg="del">
          <ac:chgData name="Pascal Frucquet" userId="5878c7820bb6edbf" providerId="LiveId" clId="{87607F7E-073C-43E2-B9AF-182D44E31EC1}" dt="2024-01-08T17:37:02.162" v="7057" actId="478"/>
          <ac:spMkLst>
            <pc:docMk/>
            <pc:sldMk cId="3244179985" sldId="559"/>
            <ac:spMk id="41" creationId="{B6F11E32-CDA1-45D4-68D3-9BAD45436400}"/>
          </ac:spMkLst>
        </pc:spChg>
        <pc:grpChg chg="del">
          <ac:chgData name="Pascal Frucquet" userId="5878c7820bb6edbf" providerId="LiveId" clId="{87607F7E-073C-43E2-B9AF-182D44E31EC1}" dt="2024-01-08T17:37:10.666" v="7063" actId="478"/>
          <ac:grpSpMkLst>
            <pc:docMk/>
            <pc:sldMk cId="3244179985" sldId="559"/>
            <ac:grpSpMk id="12" creationId="{8BB10104-048D-530F-AF81-CD52E840C1F7}"/>
          </ac:grpSpMkLst>
        </pc:grpChg>
        <pc:grpChg chg="del">
          <ac:chgData name="Pascal Frucquet" userId="5878c7820bb6edbf" providerId="LiveId" clId="{87607F7E-073C-43E2-B9AF-182D44E31EC1}" dt="2024-01-08T17:37:11.898" v="7064" actId="478"/>
          <ac:grpSpMkLst>
            <pc:docMk/>
            <pc:sldMk cId="3244179985" sldId="559"/>
            <ac:grpSpMk id="14" creationId="{D838E96D-4D8D-124E-F1F7-F1C96A431BAA}"/>
          </ac:grpSpMkLst>
        </pc:grpChg>
        <pc:graphicFrameChg chg="del">
          <ac:chgData name="Pascal Frucquet" userId="5878c7820bb6edbf" providerId="LiveId" clId="{87607F7E-073C-43E2-B9AF-182D44E31EC1}" dt="2024-01-12T16:34:52.387" v="14672" actId="478"/>
          <ac:graphicFrameMkLst>
            <pc:docMk/>
            <pc:sldMk cId="3244179985" sldId="559"/>
            <ac:graphicFrameMk id="2" creationId="{9AAE1850-0878-9CA0-FA31-C91E79537609}"/>
          </ac:graphicFrameMkLst>
        </pc:graphicFrameChg>
        <pc:picChg chg="add del mod">
          <ac:chgData name="Pascal Frucquet" userId="5878c7820bb6edbf" providerId="LiveId" clId="{87607F7E-073C-43E2-B9AF-182D44E31EC1}" dt="2024-01-09T15:38:05.441" v="11232" actId="478"/>
          <ac:picMkLst>
            <pc:docMk/>
            <pc:sldMk cId="3244179985" sldId="559"/>
            <ac:picMk id="5" creationId="{00406417-DC29-F934-EB32-520A7CA71B05}"/>
          </ac:picMkLst>
        </pc:picChg>
        <pc:picChg chg="add del mod">
          <ac:chgData name="Pascal Frucquet" userId="5878c7820bb6edbf" providerId="LiveId" clId="{87607F7E-073C-43E2-B9AF-182D44E31EC1}" dt="2024-01-09T15:38:22.113" v="11237" actId="478"/>
          <ac:picMkLst>
            <pc:docMk/>
            <pc:sldMk cId="3244179985" sldId="559"/>
            <ac:picMk id="10" creationId="{14F067DF-310F-12CA-6AA6-9F5B1907B9EA}"/>
          </ac:picMkLst>
        </pc:picChg>
        <pc:picChg chg="add mod">
          <ac:chgData name="Pascal Frucquet" userId="5878c7820bb6edbf" providerId="LiveId" clId="{87607F7E-073C-43E2-B9AF-182D44E31EC1}" dt="2024-01-09T15:44:08.709" v="11293" actId="1076"/>
          <ac:picMkLst>
            <pc:docMk/>
            <pc:sldMk cId="3244179985" sldId="559"/>
            <ac:picMk id="12" creationId="{39BC4B3F-3B3F-B02F-EB03-621AF728C43C}"/>
          </ac:picMkLst>
        </pc:picChg>
        <pc:picChg chg="add del mod">
          <ac:chgData name="Pascal Frucquet" userId="5878c7820bb6edbf" providerId="LiveId" clId="{87607F7E-073C-43E2-B9AF-182D44E31EC1}" dt="2024-01-09T15:28:22.813" v="11133" actId="478"/>
          <ac:picMkLst>
            <pc:docMk/>
            <pc:sldMk cId="3244179985" sldId="559"/>
            <ac:picMk id="23" creationId="{F0F9A127-A01E-EB65-6E72-8F050D395977}"/>
          </ac:picMkLst>
        </pc:picChg>
        <pc:cxnChg chg="del mod">
          <ac:chgData name="Pascal Frucquet" userId="5878c7820bb6edbf" providerId="LiveId" clId="{87607F7E-073C-43E2-B9AF-182D44E31EC1}" dt="2024-01-08T17:37:02.162" v="7057" actId="478"/>
          <ac:cxnSpMkLst>
            <pc:docMk/>
            <pc:sldMk cId="3244179985" sldId="559"/>
            <ac:cxnSpMk id="24" creationId="{16300B5F-B51C-CDC7-592E-DEC18B9ED733}"/>
          </ac:cxnSpMkLst>
        </pc:cxnChg>
        <pc:cxnChg chg="del mod">
          <ac:chgData name="Pascal Frucquet" userId="5878c7820bb6edbf" providerId="LiveId" clId="{87607F7E-073C-43E2-B9AF-182D44E31EC1}" dt="2024-01-08T17:37:06.265" v="7060" actId="478"/>
          <ac:cxnSpMkLst>
            <pc:docMk/>
            <pc:sldMk cId="3244179985" sldId="559"/>
            <ac:cxnSpMk id="25" creationId="{2CA61596-5A9C-4695-378B-FE54790249E9}"/>
          </ac:cxnSpMkLst>
        </pc:cxnChg>
        <pc:cxnChg chg="del mod">
          <ac:chgData name="Pascal Frucquet" userId="5878c7820bb6edbf" providerId="LiveId" clId="{87607F7E-073C-43E2-B9AF-182D44E31EC1}" dt="2024-01-08T17:37:02.162" v="7057" actId="478"/>
          <ac:cxnSpMkLst>
            <pc:docMk/>
            <pc:sldMk cId="3244179985" sldId="559"/>
            <ac:cxnSpMk id="39" creationId="{E0515869-99C5-95BA-C086-3C2C60F336E1}"/>
          </ac:cxnSpMkLst>
        </pc:cxnChg>
      </pc:sldChg>
      <pc:sldChg chg="addSp modSp mod">
        <pc:chgData name="Pascal Frucquet" userId="5878c7820bb6edbf" providerId="LiveId" clId="{87607F7E-073C-43E2-B9AF-182D44E31EC1}" dt="2024-01-12T17:36:44.101" v="16399" actId="108"/>
        <pc:sldMkLst>
          <pc:docMk/>
          <pc:sldMk cId="2493681115" sldId="560"/>
        </pc:sldMkLst>
        <pc:spChg chg="add mod">
          <ac:chgData name="Pascal Frucquet" userId="5878c7820bb6edbf" providerId="LiveId" clId="{87607F7E-073C-43E2-B9AF-182D44E31EC1}" dt="2024-01-12T16:44:59.531" v="15285" actId="20577"/>
          <ac:spMkLst>
            <pc:docMk/>
            <pc:sldMk cId="2493681115" sldId="560"/>
            <ac:spMk id="3" creationId="{17E421E0-D7DF-5D95-4E34-3E391B081891}"/>
          </ac:spMkLst>
        </pc:spChg>
        <pc:spChg chg="mod">
          <ac:chgData name="Pascal Frucquet" userId="5878c7820bb6edbf" providerId="LiveId" clId="{87607F7E-073C-43E2-B9AF-182D44E31EC1}" dt="2024-01-12T17:36:44.101" v="16399" actId="108"/>
          <ac:spMkLst>
            <pc:docMk/>
            <pc:sldMk cId="2493681115" sldId="560"/>
            <ac:spMk id="22" creationId="{E8DB8B47-EF91-1643-7632-EE23F34A1D5E}"/>
          </ac:spMkLst>
        </pc:spChg>
        <pc:graphicFrameChg chg="mod">
          <ac:chgData name="Pascal Frucquet" userId="5878c7820bb6edbf" providerId="LiveId" clId="{87607F7E-073C-43E2-B9AF-182D44E31EC1}" dt="2024-01-12T16:35:04.663" v="14674" actId="478"/>
          <ac:graphicFrameMkLst>
            <pc:docMk/>
            <pc:sldMk cId="2493681115" sldId="560"/>
            <ac:graphicFrameMk id="2" creationId="{39B4670F-373C-79F8-A3B8-253B5F2EE6A1}"/>
          </ac:graphicFrameMkLst>
        </pc:graphicFrameChg>
      </pc:sldChg>
      <pc:sldChg chg="addSp delSp modSp mod">
        <pc:chgData name="Pascal Frucquet" userId="5878c7820bb6edbf" providerId="LiveId" clId="{87607F7E-073C-43E2-B9AF-182D44E31EC1}" dt="2024-01-14T13:59:55.926" v="16493" actId="20577"/>
        <pc:sldMkLst>
          <pc:docMk/>
          <pc:sldMk cId="3077903700" sldId="561"/>
        </pc:sldMkLst>
        <pc:spChg chg="add mod">
          <ac:chgData name="Pascal Frucquet" userId="5878c7820bb6edbf" providerId="LiveId" clId="{87607F7E-073C-43E2-B9AF-182D44E31EC1}" dt="2024-01-14T13:59:45.925" v="16489"/>
          <ac:spMkLst>
            <pc:docMk/>
            <pc:sldMk cId="3077903700" sldId="561"/>
            <ac:spMk id="2" creationId="{D6625E3B-FAB6-AE2D-F6C5-695E529EEC88}"/>
          </ac:spMkLst>
        </pc:spChg>
        <pc:spChg chg="mod">
          <ac:chgData name="Pascal Frucquet" userId="5878c7820bb6edbf" providerId="LiveId" clId="{87607F7E-073C-43E2-B9AF-182D44E31EC1}" dt="2024-01-09T15:16:06.116" v="10923" actId="164"/>
          <ac:spMkLst>
            <pc:docMk/>
            <pc:sldMk cId="3077903700" sldId="561"/>
            <ac:spMk id="3" creationId="{55C7449F-72AA-E918-3847-C563D09224F2}"/>
          </ac:spMkLst>
        </pc:spChg>
        <pc:spChg chg="mod">
          <ac:chgData name="Pascal Frucquet" userId="5878c7820bb6edbf" providerId="LiveId" clId="{87607F7E-073C-43E2-B9AF-182D44E31EC1}" dt="2024-01-09T15:16:06.116" v="10923" actId="164"/>
          <ac:spMkLst>
            <pc:docMk/>
            <pc:sldMk cId="3077903700" sldId="561"/>
            <ac:spMk id="4" creationId="{7BA497DE-9380-56CA-0D5E-B1C1DCBC7E0C}"/>
          </ac:spMkLst>
        </pc:spChg>
        <pc:spChg chg="mod">
          <ac:chgData name="Pascal Frucquet" userId="5878c7820bb6edbf" providerId="LiveId" clId="{87607F7E-073C-43E2-B9AF-182D44E31EC1}" dt="2024-01-09T15:16:06.116" v="10923" actId="164"/>
          <ac:spMkLst>
            <pc:docMk/>
            <pc:sldMk cId="3077903700" sldId="561"/>
            <ac:spMk id="5" creationId="{C494FEC0-D9F1-0F9A-4FCB-CDBECAC6064F}"/>
          </ac:spMkLst>
        </pc:spChg>
        <pc:spChg chg="mod">
          <ac:chgData name="Pascal Frucquet" userId="5878c7820bb6edbf" providerId="LiveId" clId="{87607F7E-073C-43E2-B9AF-182D44E31EC1}" dt="2024-01-09T15:16:06.116" v="10923" actId="164"/>
          <ac:spMkLst>
            <pc:docMk/>
            <pc:sldMk cId="3077903700" sldId="561"/>
            <ac:spMk id="7" creationId="{05AC0687-0F2B-6BE7-E0B7-D4C6CF3F05FF}"/>
          </ac:spMkLst>
        </pc:spChg>
        <pc:spChg chg="mod">
          <ac:chgData name="Pascal Frucquet" userId="5878c7820bb6edbf" providerId="LiveId" clId="{87607F7E-073C-43E2-B9AF-182D44E31EC1}" dt="2024-01-09T15:16:06.116" v="10923" actId="164"/>
          <ac:spMkLst>
            <pc:docMk/>
            <pc:sldMk cId="3077903700" sldId="561"/>
            <ac:spMk id="8" creationId="{C89EE384-90CD-1B9A-7E39-F65E9F137D35}"/>
          </ac:spMkLst>
        </pc:spChg>
        <pc:spChg chg="add mod">
          <ac:chgData name="Pascal Frucquet" userId="5878c7820bb6edbf" providerId="LiveId" clId="{87607F7E-073C-43E2-B9AF-182D44E31EC1}" dt="2024-01-14T13:59:55.926" v="16493" actId="20577"/>
          <ac:spMkLst>
            <pc:docMk/>
            <pc:sldMk cId="3077903700" sldId="561"/>
            <ac:spMk id="9" creationId="{8053E6CC-05FA-EDF6-774E-A161E975E620}"/>
          </ac:spMkLst>
        </pc:spChg>
        <pc:spChg chg="add mod">
          <ac:chgData name="Pascal Frucquet" userId="5878c7820bb6edbf" providerId="LiveId" clId="{87607F7E-073C-43E2-B9AF-182D44E31EC1}" dt="2024-01-09T15:24:29.301" v="11127" actId="1076"/>
          <ac:spMkLst>
            <pc:docMk/>
            <pc:sldMk cId="3077903700" sldId="561"/>
            <ac:spMk id="11" creationId="{ABBF441C-59B5-BD2C-9970-87C50FFACDB4}"/>
          </ac:spMkLst>
        </pc:spChg>
        <pc:spChg chg="add mod">
          <ac:chgData name="Pascal Frucquet" userId="5878c7820bb6edbf" providerId="LiveId" clId="{87607F7E-073C-43E2-B9AF-182D44E31EC1}" dt="2024-01-09T15:25:11.508" v="11132" actId="1076"/>
          <ac:spMkLst>
            <pc:docMk/>
            <pc:sldMk cId="3077903700" sldId="561"/>
            <ac:spMk id="12" creationId="{92F25FB4-4B03-26AF-B7AD-D29676769894}"/>
          </ac:spMkLst>
        </pc:spChg>
        <pc:spChg chg="add del mod">
          <ac:chgData name="Pascal Frucquet" userId="5878c7820bb6edbf" providerId="LiveId" clId="{87607F7E-073C-43E2-B9AF-182D44E31EC1}" dt="2024-01-12T16:43:28.001" v="15059" actId="478"/>
          <ac:spMkLst>
            <pc:docMk/>
            <pc:sldMk cId="3077903700" sldId="561"/>
            <ac:spMk id="13" creationId="{ED853271-49A0-1740-34B0-C54956D47C04}"/>
          </ac:spMkLst>
        </pc:spChg>
        <pc:spChg chg="add del mod">
          <ac:chgData name="Pascal Frucquet" userId="5878c7820bb6edbf" providerId="LiveId" clId="{87607F7E-073C-43E2-B9AF-182D44E31EC1}" dt="2024-01-14T13:59:45.216" v="16488" actId="478"/>
          <ac:spMkLst>
            <pc:docMk/>
            <pc:sldMk cId="3077903700" sldId="561"/>
            <ac:spMk id="14" creationId="{64951AF8-2585-57DB-FA27-4F48F0B94BD1}"/>
          </ac:spMkLst>
        </pc:spChg>
        <pc:spChg chg="del mod">
          <ac:chgData name="Pascal Frucquet" userId="5878c7820bb6edbf" providerId="LiveId" clId="{87607F7E-073C-43E2-B9AF-182D44E31EC1}" dt="2024-01-09T14:39:56.142" v="10232" actId="478"/>
          <ac:spMkLst>
            <pc:docMk/>
            <pc:sldMk cId="3077903700" sldId="561"/>
            <ac:spMk id="22" creationId="{E8DB8B47-EF91-1643-7632-EE23F34A1D5E}"/>
          </ac:spMkLst>
        </pc:spChg>
        <pc:grpChg chg="add mod">
          <ac:chgData name="Pascal Frucquet" userId="5878c7820bb6edbf" providerId="LiveId" clId="{87607F7E-073C-43E2-B9AF-182D44E31EC1}" dt="2024-01-09T15:25:03.654" v="11131" actId="1076"/>
          <ac:grpSpMkLst>
            <pc:docMk/>
            <pc:sldMk cId="3077903700" sldId="561"/>
            <ac:grpSpMk id="10" creationId="{FE5CB6AC-7529-C2E2-6994-E2CAB0870E11}"/>
          </ac:grpSpMkLst>
        </pc:grpChg>
        <pc:graphicFrameChg chg="del">
          <ac:chgData name="Pascal Frucquet" userId="5878c7820bb6edbf" providerId="LiveId" clId="{87607F7E-073C-43E2-B9AF-182D44E31EC1}" dt="2024-01-12T16:34:45.480" v="14670" actId="478"/>
          <ac:graphicFrameMkLst>
            <pc:docMk/>
            <pc:sldMk cId="3077903700" sldId="561"/>
            <ac:graphicFrameMk id="2" creationId="{41F73D6F-8E42-C249-5870-FB2C924456A9}"/>
          </ac:graphicFrameMkLst>
        </pc:graphicFrameChg>
      </pc:sldChg>
      <pc:sldChg chg="modSp del mod">
        <pc:chgData name="Pascal Frucquet" userId="5878c7820bb6edbf" providerId="LiveId" clId="{87607F7E-073C-43E2-B9AF-182D44E31EC1}" dt="2024-01-09T17:44:30.014" v="13749" actId="47"/>
        <pc:sldMkLst>
          <pc:docMk/>
          <pc:sldMk cId="3840367454" sldId="563"/>
        </pc:sldMkLst>
        <pc:spChg chg="mod">
          <ac:chgData name="Pascal Frucquet" userId="5878c7820bb6edbf" providerId="LiveId" clId="{87607F7E-073C-43E2-B9AF-182D44E31EC1}" dt="2024-01-08T17:23:07.424" v="4945" actId="6549"/>
          <ac:spMkLst>
            <pc:docMk/>
            <pc:sldMk cId="3840367454" sldId="563"/>
            <ac:spMk id="13" creationId="{D3FAC748-593A-B525-5656-F893A6C8FFCB}"/>
          </ac:spMkLst>
        </pc:spChg>
      </pc:sldChg>
      <pc:sldChg chg="modSp del mod">
        <pc:chgData name="Pascal Frucquet" userId="5878c7820bb6edbf" providerId="LiveId" clId="{87607F7E-073C-43E2-B9AF-182D44E31EC1}" dt="2024-01-09T16:08:47.305" v="11334" actId="2696"/>
        <pc:sldMkLst>
          <pc:docMk/>
          <pc:sldMk cId="367485656" sldId="565"/>
        </pc:sldMkLst>
        <pc:spChg chg="mod">
          <ac:chgData name="Pascal Frucquet" userId="5878c7820bb6edbf" providerId="LiveId" clId="{87607F7E-073C-43E2-B9AF-182D44E31EC1}" dt="2024-01-08T17:01:25.577" v="2343" actId="108"/>
          <ac:spMkLst>
            <pc:docMk/>
            <pc:sldMk cId="367485656" sldId="565"/>
            <ac:spMk id="3" creationId="{7721C6E4-5181-319C-E6AA-940671E28AFC}"/>
          </ac:spMkLst>
        </pc:spChg>
        <pc:spChg chg="mod">
          <ac:chgData name="Pascal Frucquet" userId="5878c7820bb6edbf" providerId="LiveId" clId="{87607F7E-073C-43E2-B9AF-182D44E31EC1}" dt="2024-01-08T16:59:56.854" v="2153" actId="1076"/>
          <ac:spMkLst>
            <pc:docMk/>
            <pc:sldMk cId="367485656" sldId="565"/>
            <ac:spMk id="5" creationId="{056A2193-F8FC-BD0C-0280-4A6474EADE98}"/>
          </ac:spMkLst>
        </pc:spChg>
        <pc:spChg chg="mod">
          <ac:chgData name="Pascal Frucquet" userId="5878c7820bb6edbf" providerId="LiveId" clId="{87607F7E-073C-43E2-B9AF-182D44E31EC1}" dt="2024-01-08T16:59:59.371" v="2154" actId="1076"/>
          <ac:spMkLst>
            <pc:docMk/>
            <pc:sldMk cId="367485656" sldId="565"/>
            <ac:spMk id="9" creationId="{9F46B217-09E5-3118-F3DD-03903A87A40D}"/>
          </ac:spMkLst>
        </pc:spChg>
        <pc:spChg chg="mod">
          <ac:chgData name="Pascal Frucquet" userId="5878c7820bb6edbf" providerId="LiveId" clId="{87607F7E-073C-43E2-B9AF-182D44E31EC1}" dt="2024-01-08T17:00:01.645" v="2155" actId="1076"/>
          <ac:spMkLst>
            <pc:docMk/>
            <pc:sldMk cId="367485656" sldId="565"/>
            <ac:spMk id="10" creationId="{ACB68861-40E9-C776-8256-099138BABCDB}"/>
          </ac:spMkLst>
        </pc:spChg>
        <pc:spChg chg="mod">
          <ac:chgData name="Pascal Frucquet" userId="5878c7820bb6edbf" providerId="LiveId" clId="{87607F7E-073C-43E2-B9AF-182D44E31EC1}" dt="2024-01-08T16:56:40.369" v="2092" actId="108"/>
          <ac:spMkLst>
            <pc:docMk/>
            <pc:sldMk cId="367485656" sldId="565"/>
            <ac:spMk id="13" creationId="{D3FAC748-593A-B525-5656-F893A6C8FFCB}"/>
          </ac:spMkLst>
        </pc:spChg>
      </pc:sldChg>
      <pc:sldChg chg="addSp delSp modSp del mod delAnim modAnim">
        <pc:chgData name="Pascal Frucquet" userId="5878c7820bb6edbf" providerId="LiveId" clId="{87607F7E-073C-43E2-B9AF-182D44E31EC1}" dt="2024-01-09T16:34:04.473" v="11668" actId="47"/>
        <pc:sldMkLst>
          <pc:docMk/>
          <pc:sldMk cId="3480189838" sldId="565"/>
        </pc:sldMkLst>
        <pc:spChg chg="del mod">
          <ac:chgData name="Pascal Frucquet" userId="5878c7820bb6edbf" providerId="LiveId" clId="{87607F7E-073C-43E2-B9AF-182D44E31EC1}" dt="2024-01-09T16:11:01.448" v="11378" actId="478"/>
          <ac:spMkLst>
            <pc:docMk/>
            <pc:sldMk cId="3480189838" sldId="565"/>
            <ac:spMk id="3" creationId="{7721C6E4-5181-319C-E6AA-940671E28AFC}"/>
          </ac:spMkLst>
        </pc:spChg>
        <pc:spChg chg="mod">
          <ac:chgData name="Pascal Frucquet" userId="5878c7820bb6edbf" providerId="LiveId" clId="{87607F7E-073C-43E2-B9AF-182D44E31EC1}" dt="2024-01-09T16:30:28.020" v="11637" actId="1076"/>
          <ac:spMkLst>
            <pc:docMk/>
            <pc:sldMk cId="3480189838" sldId="565"/>
            <ac:spMk id="5" creationId="{056A2193-F8FC-BD0C-0280-4A6474EADE98}"/>
          </ac:spMkLst>
        </pc:spChg>
        <pc:spChg chg="mod">
          <ac:chgData name="Pascal Frucquet" userId="5878c7820bb6edbf" providerId="LiveId" clId="{87607F7E-073C-43E2-B9AF-182D44E31EC1}" dt="2024-01-09T16:30:28.020" v="11637" actId="1076"/>
          <ac:spMkLst>
            <pc:docMk/>
            <pc:sldMk cId="3480189838" sldId="565"/>
            <ac:spMk id="9" creationId="{9F46B217-09E5-3118-F3DD-03903A87A40D}"/>
          </ac:spMkLst>
        </pc:spChg>
        <pc:spChg chg="mod">
          <ac:chgData name="Pascal Frucquet" userId="5878c7820bb6edbf" providerId="LiveId" clId="{87607F7E-073C-43E2-B9AF-182D44E31EC1}" dt="2024-01-09T16:30:28.020" v="11637" actId="1076"/>
          <ac:spMkLst>
            <pc:docMk/>
            <pc:sldMk cId="3480189838" sldId="565"/>
            <ac:spMk id="10" creationId="{ACB68861-40E9-C776-8256-099138BABCDB}"/>
          </ac:spMkLst>
        </pc:spChg>
        <pc:spChg chg="mod">
          <ac:chgData name="Pascal Frucquet" userId="5878c7820bb6edbf" providerId="LiveId" clId="{87607F7E-073C-43E2-B9AF-182D44E31EC1}" dt="2024-01-09T16:30:02.131" v="11636" actId="14100"/>
          <ac:spMkLst>
            <pc:docMk/>
            <pc:sldMk cId="3480189838" sldId="565"/>
            <ac:spMk id="13" creationId="{D3FAC748-593A-B525-5656-F893A6C8FFCB}"/>
          </ac:spMkLst>
        </pc:spChg>
        <pc:graphicFrameChg chg="add del mod">
          <ac:chgData name="Pascal Frucquet" userId="5878c7820bb6edbf" providerId="LiveId" clId="{87607F7E-073C-43E2-B9AF-182D44E31EC1}" dt="2024-01-09T16:17:09.859" v="11507" actId="478"/>
          <ac:graphicFrameMkLst>
            <pc:docMk/>
            <pc:sldMk cId="3480189838" sldId="565"/>
            <ac:graphicFrameMk id="2" creationId="{1C30B2A7-5998-9F1D-8CEE-E948B311F639}"/>
          </ac:graphicFrameMkLst>
        </pc:graphicFrameChg>
      </pc:sldChg>
      <pc:sldChg chg="addSp delSp modSp mod ord">
        <pc:chgData name="Pascal Frucquet" userId="5878c7820bb6edbf" providerId="LiveId" clId="{87607F7E-073C-43E2-B9AF-182D44E31EC1}" dt="2024-01-14T13:35:54.419" v="16451" actId="20577"/>
        <pc:sldMkLst>
          <pc:docMk/>
          <pc:sldMk cId="1793796023" sldId="566"/>
        </pc:sldMkLst>
        <pc:spChg chg="add mod">
          <ac:chgData name="Pascal Frucquet" userId="5878c7820bb6edbf" providerId="LiveId" clId="{87607F7E-073C-43E2-B9AF-182D44E31EC1}" dt="2024-01-12T16:29:46.784" v="14365"/>
          <ac:spMkLst>
            <pc:docMk/>
            <pc:sldMk cId="1793796023" sldId="566"/>
            <ac:spMk id="2" creationId="{9AA23DE1-5753-21B8-F398-05C416FF8EBE}"/>
          </ac:spMkLst>
        </pc:spChg>
        <pc:spChg chg="mod">
          <ac:chgData name="Pascal Frucquet" userId="5878c7820bb6edbf" providerId="LiveId" clId="{87607F7E-073C-43E2-B9AF-182D44E31EC1}" dt="2024-01-08T17:03:27.830" v="2521" actId="20577"/>
          <ac:spMkLst>
            <pc:docMk/>
            <pc:sldMk cId="1793796023" sldId="566"/>
            <ac:spMk id="4" creationId="{486A4998-EA2F-CC42-5AB5-013F70DA7B13}"/>
          </ac:spMkLst>
        </pc:spChg>
        <pc:spChg chg="mod">
          <ac:chgData name="Pascal Frucquet" userId="5878c7820bb6edbf" providerId="LiveId" clId="{87607F7E-073C-43E2-B9AF-182D44E31EC1}" dt="2024-01-09T16:37:50.618" v="11690" actId="6549"/>
          <ac:spMkLst>
            <pc:docMk/>
            <pc:sldMk cId="1793796023" sldId="566"/>
            <ac:spMk id="7" creationId="{CE2AE0BF-AA1D-77BA-9FD9-40BD0A439D9F}"/>
          </ac:spMkLst>
        </pc:spChg>
        <pc:spChg chg="mod">
          <ac:chgData name="Pascal Frucquet" userId="5878c7820bb6edbf" providerId="LiveId" clId="{87607F7E-073C-43E2-B9AF-182D44E31EC1}" dt="2024-01-14T13:35:54.419" v="16451" actId="20577"/>
          <ac:spMkLst>
            <pc:docMk/>
            <pc:sldMk cId="1793796023" sldId="566"/>
            <ac:spMk id="8" creationId="{5DBD8B53-E67D-A0EB-C9D1-053D173F96EB}"/>
          </ac:spMkLst>
        </pc:spChg>
        <pc:spChg chg="mod">
          <ac:chgData name="Pascal Frucquet" userId="5878c7820bb6edbf" providerId="LiveId" clId="{87607F7E-073C-43E2-B9AF-182D44E31EC1}" dt="2024-01-09T16:35:59.272" v="11680" actId="1076"/>
          <ac:spMkLst>
            <pc:docMk/>
            <pc:sldMk cId="1793796023" sldId="566"/>
            <ac:spMk id="12" creationId="{CC00CE36-1AE5-0F08-C5FF-D1594B37BAE2}"/>
          </ac:spMkLst>
        </pc:spChg>
        <pc:spChg chg="mod">
          <ac:chgData name="Pascal Frucquet" userId="5878c7820bb6edbf" providerId="LiveId" clId="{87607F7E-073C-43E2-B9AF-182D44E31EC1}" dt="2024-01-09T16:34:51.533" v="11674" actId="6549"/>
          <ac:spMkLst>
            <pc:docMk/>
            <pc:sldMk cId="1793796023" sldId="566"/>
            <ac:spMk id="13" creationId="{D3FAC748-593A-B525-5656-F893A6C8FFCB}"/>
          </ac:spMkLst>
        </pc:spChg>
        <pc:graphicFrameChg chg="del">
          <ac:chgData name="Pascal Frucquet" userId="5878c7820bb6edbf" providerId="LiveId" clId="{87607F7E-073C-43E2-B9AF-182D44E31EC1}" dt="2024-01-12T16:29:46.137" v="14364" actId="478"/>
          <ac:graphicFrameMkLst>
            <pc:docMk/>
            <pc:sldMk cId="1793796023" sldId="566"/>
            <ac:graphicFrameMk id="5" creationId="{1A036829-37AB-EB46-90C2-42AB72C8DF40}"/>
          </ac:graphicFrameMkLst>
        </pc:graphicFrameChg>
        <pc:picChg chg="mod">
          <ac:chgData name="Pascal Frucquet" userId="5878c7820bb6edbf" providerId="LiveId" clId="{87607F7E-073C-43E2-B9AF-182D44E31EC1}" dt="2024-01-08T17:03:19.947" v="2517" actId="1076"/>
          <ac:picMkLst>
            <pc:docMk/>
            <pc:sldMk cId="1793796023" sldId="566"/>
            <ac:picMk id="3" creationId="{6D62FAC0-2E2C-3D37-FE74-61E16573EAFD}"/>
          </ac:picMkLst>
        </pc:picChg>
      </pc:sldChg>
      <pc:sldChg chg="addSp delSp modSp mod">
        <pc:chgData name="Pascal Frucquet" userId="5878c7820bb6edbf" providerId="LiveId" clId="{87607F7E-073C-43E2-B9AF-182D44E31EC1}" dt="2024-01-12T17:23:43.891" v="16327" actId="6549"/>
        <pc:sldMkLst>
          <pc:docMk/>
          <pc:sldMk cId="4054466766" sldId="567"/>
        </pc:sldMkLst>
        <pc:spChg chg="add del mod">
          <ac:chgData name="Pascal Frucquet" userId="5878c7820bb6edbf" providerId="LiveId" clId="{87607F7E-073C-43E2-B9AF-182D44E31EC1}" dt="2024-01-09T16:00:42.346" v="11303" actId="478"/>
          <ac:spMkLst>
            <pc:docMk/>
            <pc:sldMk cId="4054466766" sldId="567"/>
            <ac:spMk id="2" creationId="{5B72A5B8-BD68-9357-A4AD-9A9557DA2D9F}"/>
          </ac:spMkLst>
        </pc:spChg>
        <pc:spChg chg="add mod">
          <ac:chgData name="Pascal Frucquet" userId="5878c7820bb6edbf" providerId="LiveId" clId="{87607F7E-073C-43E2-B9AF-182D44E31EC1}" dt="2024-01-12T16:29:35.817" v="14361"/>
          <ac:spMkLst>
            <pc:docMk/>
            <pc:sldMk cId="4054466766" sldId="567"/>
            <ac:spMk id="2" creationId="{B5D08AA8-B4BC-1A5C-187E-7EF97DE73CBC}"/>
          </ac:spMkLst>
        </pc:spChg>
        <pc:spChg chg="mod">
          <ac:chgData name="Pascal Frucquet" userId="5878c7820bb6edbf" providerId="LiveId" clId="{87607F7E-073C-43E2-B9AF-182D44E31EC1}" dt="2024-01-09T16:00:38.430" v="11302" actId="1076"/>
          <ac:spMkLst>
            <pc:docMk/>
            <pc:sldMk cId="4054466766" sldId="567"/>
            <ac:spMk id="9" creationId="{2161CA2A-F081-0896-8789-BF566039BF5A}"/>
          </ac:spMkLst>
        </pc:spChg>
        <pc:spChg chg="mod">
          <ac:chgData name="Pascal Frucquet" userId="5878c7820bb6edbf" providerId="LiveId" clId="{87607F7E-073C-43E2-B9AF-182D44E31EC1}" dt="2024-01-12T17:23:43.891" v="16327" actId="6549"/>
          <ac:spMkLst>
            <pc:docMk/>
            <pc:sldMk cId="4054466766" sldId="567"/>
            <ac:spMk id="13" creationId="{D3FAC748-593A-B525-5656-F893A6C8FFCB}"/>
          </ac:spMkLst>
        </pc:spChg>
        <pc:graphicFrameChg chg="del">
          <ac:chgData name="Pascal Frucquet" userId="5878c7820bb6edbf" providerId="LiveId" clId="{87607F7E-073C-43E2-B9AF-182D44E31EC1}" dt="2024-01-12T16:29:34.759" v="14360" actId="478"/>
          <ac:graphicFrameMkLst>
            <pc:docMk/>
            <pc:sldMk cId="4054466766" sldId="567"/>
            <ac:graphicFrameMk id="3" creationId="{1B80E592-B84E-9CBC-5D21-6AF0E44A7F19}"/>
          </ac:graphicFrameMkLst>
        </pc:graphicFrameChg>
        <pc:picChg chg="mod">
          <ac:chgData name="Pascal Frucquet" userId="5878c7820bb6edbf" providerId="LiveId" clId="{87607F7E-073C-43E2-B9AF-182D44E31EC1}" dt="2024-01-09T16:02:17.995" v="11329" actId="1076"/>
          <ac:picMkLst>
            <pc:docMk/>
            <pc:sldMk cId="4054466766" sldId="567"/>
            <ac:picMk id="8" creationId="{9914C4EB-EA49-4F39-DCF6-09DC4C67BF7B}"/>
          </ac:picMkLst>
        </pc:picChg>
      </pc:sldChg>
      <pc:sldChg chg="addSp delSp modSp del mod ord">
        <pc:chgData name="Pascal Frucquet" userId="5878c7820bb6edbf" providerId="LiveId" clId="{87607F7E-073C-43E2-B9AF-182D44E31EC1}" dt="2024-01-09T16:36:30.753" v="11681" actId="47"/>
        <pc:sldMkLst>
          <pc:docMk/>
          <pc:sldMk cId="4133201128" sldId="569"/>
        </pc:sldMkLst>
        <pc:spChg chg="mod">
          <ac:chgData name="Pascal Frucquet" userId="5878c7820bb6edbf" providerId="LiveId" clId="{87607F7E-073C-43E2-B9AF-182D44E31EC1}" dt="2024-01-08T16:47:24.765" v="1771" actId="6549"/>
          <ac:spMkLst>
            <pc:docMk/>
            <pc:sldMk cId="4133201128" sldId="569"/>
            <ac:spMk id="13" creationId="{D3FAC748-593A-B525-5656-F893A6C8FFCB}"/>
          </ac:spMkLst>
        </pc:spChg>
        <pc:picChg chg="add del mod">
          <ac:chgData name="Pascal Frucquet" userId="5878c7820bb6edbf" providerId="LiveId" clId="{87607F7E-073C-43E2-B9AF-182D44E31EC1}" dt="2024-01-08T16:49:57.525" v="1780" actId="478"/>
          <ac:picMkLst>
            <pc:docMk/>
            <pc:sldMk cId="4133201128" sldId="569"/>
            <ac:picMk id="2" creationId="{6CE939C4-3898-EB09-56BA-3290ED2FE550}"/>
          </ac:picMkLst>
        </pc:picChg>
        <pc:picChg chg="del">
          <ac:chgData name="Pascal Frucquet" userId="5878c7820bb6edbf" providerId="LiveId" clId="{87607F7E-073C-43E2-B9AF-182D44E31EC1}" dt="2024-01-08T16:49:26.492" v="1772" actId="478"/>
          <ac:picMkLst>
            <pc:docMk/>
            <pc:sldMk cId="4133201128" sldId="569"/>
            <ac:picMk id="4" creationId="{972FBF89-FFC3-218D-A39B-CB1828FBCF0C}"/>
          </ac:picMkLst>
        </pc:picChg>
        <pc:picChg chg="add mod">
          <ac:chgData name="Pascal Frucquet" userId="5878c7820bb6edbf" providerId="LiveId" clId="{87607F7E-073C-43E2-B9AF-182D44E31EC1}" dt="2024-01-08T16:50:30.471" v="1785" actId="1076"/>
          <ac:picMkLst>
            <pc:docMk/>
            <pc:sldMk cId="4133201128" sldId="569"/>
            <ac:picMk id="5" creationId="{D8584CF6-52E1-5326-12B8-6155912C88B5}"/>
          </ac:picMkLst>
        </pc:picChg>
      </pc:sldChg>
      <pc:sldChg chg="addSp delSp modSp del mod ord">
        <pc:chgData name="Pascal Frucquet" userId="5878c7820bb6edbf" providerId="LiveId" clId="{87607F7E-073C-43E2-B9AF-182D44E31EC1}" dt="2024-01-09T16:36:32.797" v="11682" actId="47"/>
        <pc:sldMkLst>
          <pc:docMk/>
          <pc:sldMk cId="1817696141" sldId="570"/>
        </pc:sldMkLst>
        <pc:spChg chg="mod">
          <ac:chgData name="Pascal Frucquet" userId="5878c7820bb6edbf" providerId="LiveId" clId="{87607F7E-073C-43E2-B9AF-182D44E31EC1}" dt="2024-01-08T16:51:13.232" v="1826" actId="6549"/>
          <ac:spMkLst>
            <pc:docMk/>
            <pc:sldMk cId="1817696141" sldId="570"/>
            <ac:spMk id="13" creationId="{D3FAC748-593A-B525-5656-F893A6C8FFCB}"/>
          </ac:spMkLst>
        </pc:spChg>
        <pc:picChg chg="add mod">
          <ac:chgData name="Pascal Frucquet" userId="5878c7820bb6edbf" providerId="LiveId" clId="{87607F7E-073C-43E2-B9AF-182D44E31EC1}" dt="2024-01-08T16:52:59.870" v="1831" actId="1076"/>
          <ac:picMkLst>
            <pc:docMk/>
            <pc:sldMk cId="1817696141" sldId="570"/>
            <ac:picMk id="2" creationId="{EEE2C63F-8E21-4002-1538-BF54C95887C6}"/>
          </ac:picMkLst>
        </pc:picChg>
        <pc:picChg chg="del">
          <ac:chgData name="Pascal Frucquet" userId="5878c7820bb6edbf" providerId="LiveId" clId="{87607F7E-073C-43E2-B9AF-182D44E31EC1}" dt="2024-01-08T16:52:48.499" v="1827" actId="478"/>
          <ac:picMkLst>
            <pc:docMk/>
            <pc:sldMk cId="1817696141" sldId="570"/>
            <ac:picMk id="3" creationId="{E0B15A74-5C81-7065-8C0C-52299743DC39}"/>
          </ac:picMkLst>
        </pc:picChg>
      </pc:sldChg>
      <pc:sldChg chg="modSp del mod">
        <pc:chgData name="Pascal Frucquet" userId="5878c7820bb6edbf" providerId="LiveId" clId="{87607F7E-073C-43E2-B9AF-182D44E31EC1}" dt="2024-01-09T13:52:35.087" v="8673" actId="47"/>
        <pc:sldMkLst>
          <pc:docMk/>
          <pc:sldMk cId="1048488764" sldId="571"/>
        </pc:sldMkLst>
        <pc:spChg chg="mod">
          <ac:chgData name="Pascal Frucquet" userId="5878c7820bb6edbf" providerId="LiveId" clId="{87607F7E-073C-43E2-B9AF-182D44E31EC1}" dt="2024-01-09T13:49:11.351" v="8611" actId="6549"/>
          <ac:spMkLst>
            <pc:docMk/>
            <pc:sldMk cId="1048488764" sldId="571"/>
            <ac:spMk id="2" creationId="{36C1F46A-FC55-F470-19EC-F60123785B5E}"/>
          </ac:spMkLst>
        </pc:spChg>
      </pc:sldChg>
      <pc:sldChg chg="addSp delSp modSp mod">
        <pc:chgData name="Pascal Frucquet" userId="5878c7820bb6edbf" providerId="LiveId" clId="{87607F7E-073C-43E2-B9AF-182D44E31EC1}" dt="2024-01-12T16:30:20.414" v="14425" actId="20577"/>
        <pc:sldMkLst>
          <pc:docMk/>
          <pc:sldMk cId="3197819761" sldId="571"/>
        </pc:sldMkLst>
        <pc:spChg chg="add mod">
          <ac:chgData name="Pascal Frucquet" userId="5878c7820bb6edbf" providerId="LiveId" clId="{87607F7E-073C-43E2-B9AF-182D44E31EC1}" dt="2024-01-12T16:30:20.414" v="14425" actId="20577"/>
          <ac:spMkLst>
            <pc:docMk/>
            <pc:sldMk cId="3197819761" sldId="571"/>
            <ac:spMk id="2" creationId="{FDFEB3BF-9C62-959B-B422-B9DF5523C93D}"/>
          </ac:spMkLst>
        </pc:spChg>
        <pc:spChg chg="del">
          <ac:chgData name="Pascal Frucquet" userId="5878c7820bb6edbf" providerId="LiveId" clId="{87607F7E-073C-43E2-B9AF-182D44E31EC1}" dt="2024-01-09T17:19:52.078" v="12682" actId="478"/>
          <ac:spMkLst>
            <pc:docMk/>
            <pc:sldMk cId="3197819761" sldId="571"/>
            <ac:spMk id="3" creationId="{F5B583B8-619A-7A6D-5924-19323093917B}"/>
          </ac:spMkLst>
        </pc:spChg>
        <pc:spChg chg="del">
          <ac:chgData name="Pascal Frucquet" userId="5878c7820bb6edbf" providerId="LiveId" clId="{87607F7E-073C-43E2-B9AF-182D44E31EC1}" dt="2024-01-09T17:19:56.376" v="12685" actId="478"/>
          <ac:spMkLst>
            <pc:docMk/>
            <pc:sldMk cId="3197819761" sldId="571"/>
            <ac:spMk id="4" creationId="{F9FBD790-C4FB-8523-BACB-B5A8B6EE9DB5}"/>
          </ac:spMkLst>
        </pc:spChg>
        <pc:spChg chg="add mod">
          <ac:chgData name="Pascal Frucquet" userId="5878c7820bb6edbf" providerId="LiveId" clId="{87607F7E-073C-43E2-B9AF-182D44E31EC1}" dt="2024-01-09T17:21:58.005" v="12701" actId="1076"/>
          <ac:spMkLst>
            <pc:docMk/>
            <pc:sldMk cId="3197819761" sldId="571"/>
            <ac:spMk id="7" creationId="{3CCA1E9A-C3C6-B010-C1D1-C5796C8BB2E1}"/>
          </ac:spMkLst>
        </pc:spChg>
        <pc:spChg chg="add del mod">
          <ac:chgData name="Pascal Frucquet" userId="5878c7820bb6edbf" providerId="LiveId" clId="{87607F7E-073C-43E2-B9AF-182D44E31EC1}" dt="2024-01-09T17:21:21.827" v="12694" actId="207"/>
          <ac:spMkLst>
            <pc:docMk/>
            <pc:sldMk cId="3197819761" sldId="571"/>
            <ac:spMk id="8" creationId="{ADBEFFDA-D838-B745-B4E2-B794E331253C}"/>
          </ac:spMkLst>
        </pc:spChg>
        <pc:spChg chg="add mod">
          <ac:chgData name="Pascal Frucquet" userId="5878c7820bb6edbf" providerId="LiveId" clId="{87607F7E-073C-43E2-B9AF-182D44E31EC1}" dt="2024-01-09T17:22:09.470" v="12702" actId="1076"/>
          <ac:spMkLst>
            <pc:docMk/>
            <pc:sldMk cId="3197819761" sldId="571"/>
            <ac:spMk id="9" creationId="{F41F6FBD-219B-F4AB-7DC3-AE7FAA29B4E9}"/>
          </ac:spMkLst>
        </pc:spChg>
        <pc:spChg chg="add del">
          <ac:chgData name="Pascal Frucquet" userId="5878c7820bb6edbf" providerId="LiveId" clId="{87607F7E-073C-43E2-B9AF-182D44E31EC1}" dt="2024-01-09T17:20:33.562" v="12691" actId="478"/>
          <ac:spMkLst>
            <pc:docMk/>
            <pc:sldMk cId="3197819761" sldId="571"/>
            <ac:spMk id="12" creationId="{64C2155E-2957-BAFD-356D-3B8E2AB3CDED}"/>
          </ac:spMkLst>
        </pc:spChg>
        <pc:graphicFrameChg chg="del">
          <ac:chgData name="Pascal Frucquet" userId="5878c7820bb6edbf" providerId="LiveId" clId="{87607F7E-073C-43E2-B9AF-182D44E31EC1}" dt="2024-01-12T16:30:03.149" v="14368" actId="478"/>
          <ac:graphicFrameMkLst>
            <pc:docMk/>
            <pc:sldMk cId="3197819761" sldId="571"/>
            <ac:graphicFrameMk id="14" creationId="{CCB7B80A-4744-3C7B-C717-41B2FAFBA4FD}"/>
          </ac:graphicFrameMkLst>
        </pc:graphicFrameChg>
        <pc:picChg chg="add del mod">
          <ac:chgData name="Pascal Frucquet" userId="5878c7820bb6edbf" providerId="LiveId" clId="{87607F7E-073C-43E2-B9AF-182D44E31EC1}" dt="2024-01-09T17:21:48.411" v="12699"/>
          <ac:picMkLst>
            <pc:docMk/>
            <pc:sldMk cId="3197819761" sldId="571"/>
            <ac:picMk id="2" creationId="{C6DE1982-A527-DCC9-4C93-049E0796E1FF}"/>
          </ac:picMkLst>
        </pc:picChg>
        <pc:picChg chg="add mod">
          <ac:chgData name="Pascal Frucquet" userId="5878c7820bb6edbf" providerId="LiveId" clId="{87607F7E-073C-43E2-B9AF-182D44E31EC1}" dt="2024-01-09T17:21:58.005" v="12701" actId="1076"/>
          <ac:picMkLst>
            <pc:docMk/>
            <pc:sldMk cId="3197819761" sldId="571"/>
            <ac:picMk id="5" creationId="{DAF9FF51-D306-FA74-C0D8-5ACE9151AFD7}"/>
          </ac:picMkLst>
        </pc:picChg>
        <pc:picChg chg="del">
          <ac:chgData name="Pascal Frucquet" userId="5878c7820bb6edbf" providerId="LiveId" clId="{87607F7E-073C-43E2-B9AF-182D44E31EC1}" dt="2024-01-09T17:19:50.805" v="12681" actId="478"/>
          <ac:picMkLst>
            <pc:docMk/>
            <pc:sldMk cId="3197819761" sldId="571"/>
            <ac:picMk id="13" creationId="{1F661F5D-798F-F6D8-23A5-3611D1EE272A}"/>
          </ac:picMkLst>
        </pc:picChg>
        <pc:cxnChg chg="del">
          <ac:chgData name="Pascal Frucquet" userId="5878c7820bb6edbf" providerId="LiveId" clId="{87607F7E-073C-43E2-B9AF-182D44E31EC1}" dt="2024-01-09T17:19:57.236" v="12686" actId="478"/>
          <ac:cxnSpMkLst>
            <pc:docMk/>
            <pc:sldMk cId="3197819761" sldId="571"/>
            <ac:cxnSpMk id="10" creationId="{5337F1EB-5CD1-B901-5B78-86A0241041D0}"/>
          </ac:cxnSpMkLst>
        </pc:cxnChg>
      </pc:sldChg>
      <pc:sldChg chg="modSp del mod">
        <pc:chgData name="Pascal Frucquet" userId="5878c7820bb6edbf" providerId="LiveId" clId="{87607F7E-073C-43E2-B9AF-182D44E31EC1}" dt="2024-01-09T13:59:45.599" v="9108" actId="47"/>
        <pc:sldMkLst>
          <pc:docMk/>
          <pc:sldMk cId="1376672275" sldId="572"/>
        </pc:sldMkLst>
        <pc:spChg chg="mod">
          <ac:chgData name="Pascal Frucquet" userId="5878c7820bb6edbf" providerId="LiveId" clId="{87607F7E-073C-43E2-B9AF-182D44E31EC1}" dt="2024-01-09T13:55:58.578" v="9060" actId="1076"/>
          <ac:spMkLst>
            <pc:docMk/>
            <pc:sldMk cId="1376672275" sldId="572"/>
            <ac:spMk id="2" creationId="{36C1F46A-FC55-F470-19EC-F60123785B5E}"/>
          </ac:spMkLst>
        </pc:spChg>
      </pc:sldChg>
      <pc:sldChg chg="delSp modSp del mod">
        <pc:chgData name="Pascal Frucquet" userId="5878c7820bb6edbf" providerId="LiveId" clId="{87607F7E-073C-43E2-B9AF-182D44E31EC1}" dt="2024-01-09T14:02:13.011" v="9260" actId="47"/>
        <pc:sldMkLst>
          <pc:docMk/>
          <pc:sldMk cId="2236413713" sldId="573"/>
        </pc:sldMkLst>
        <pc:spChg chg="del mod">
          <ac:chgData name="Pascal Frucquet" userId="5878c7820bb6edbf" providerId="LiveId" clId="{87607F7E-073C-43E2-B9AF-182D44E31EC1}" dt="2024-01-09T14:02:10.994" v="9259" actId="478"/>
          <ac:spMkLst>
            <pc:docMk/>
            <pc:sldMk cId="2236413713" sldId="573"/>
            <ac:spMk id="4" creationId="{CFF981A0-CB81-72D0-9CE9-CCA1ED5209E6}"/>
          </ac:spMkLst>
        </pc:spChg>
      </pc:sldChg>
      <pc:sldChg chg="addSp delSp modSp mod">
        <pc:chgData name="Pascal Frucquet" userId="5878c7820bb6edbf" providerId="LiveId" clId="{87607F7E-073C-43E2-B9AF-182D44E31EC1}" dt="2024-01-14T13:59:25.769" v="16481" actId="20577"/>
        <pc:sldMkLst>
          <pc:docMk/>
          <pc:sldMk cId="3578806441" sldId="574"/>
        </pc:sldMkLst>
        <pc:spChg chg="mod">
          <ac:chgData name="Pascal Frucquet" userId="5878c7820bb6edbf" providerId="LiveId" clId="{87607F7E-073C-43E2-B9AF-182D44E31EC1}" dt="2024-01-09T14:16:23.817" v="9540" actId="164"/>
          <ac:spMkLst>
            <pc:docMk/>
            <pc:sldMk cId="3578806441" sldId="574"/>
            <ac:spMk id="2" creationId="{2460D0EA-1447-5B41-AFA4-B787D383B2E7}"/>
          </ac:spMkLst>
        </pc:spChg>
        <pc:spChg chg="add mod">
          <ac:chgData name="Pascal Frucquet" userId="5878c7820bb6edbf" providerId="LiveId" clId="{87607F7E-073C-43E2-B9AF-182D44E31EC1}" dt="2024-01-14T13:59:25.769" v="16481" actId="20577"/>
          <ac:spMkLst>
            <pc:docMk/>
            <pc:sldMk cId="3578806441" sldId="574"/>
            <ac:spMk id="3" creationId="{56E1E9CB-CB75-3C68-E63D-1FAD591FCECE}"/>
          </ac:spMkLst>
        </pc:spChg>
        <pc:spChg chg="mod">
          <ac:chgData name="Pascal Frucquet" userId="5878c7820bb6edbf" providerId="LiveId" clId="{87607F7E-073C-43E2-B9AF-182D44E31EC1}" dt="2024-01-09T14:16:23.817" v="9540" actId="164"/>
          <ac:spMkLst>
            <pc:docMk/>
            <pc:sldMk cId="3578806441" sldId="574"/>
            <ac:spMk id="10" creationId="{F66E775B-7697-DFEB-49F7-D69AA647B574}"/>
          </ac:spMkLst>
        </pc:spChg>
        <pc:spChg chg="mod">
          <ac:chgData name="Pascal Frucquet" userId="5878c7820bb6edbf" providerId="LiveId" clId="{87607F7E-073C-43E2-B9AF-182D44E31EC1}" dt="2024-01-09T14:16:23.817" v="9540" actId="164"/>
          <ac:spMkLst>
            <pc:docMk/>
            <pc:sldMk cId="3578806441" sldId="574"/>
            <ac:spMk id="11" creationId="{BF3CC6DB-8438-025E-2515-639DF1486A0D}"/>
          </ac:spMkLst>
        </pc:spChg>
        <pc:spChg chg="mod">
          <ac:chgData name="Pascal Frucquet" userId="5878c7820bb6edbf" providerId="LiveId" clId="{87607F7E-073C-43E2-B9AF-182D44E31EC1}" dt="2024-01-09T14:17:34.981" v="9562" actId="20577"/>
          <ac:spMkLst>
            <pc:docMk/>
            <pc:sldMk cId="3578806441" sldId="574"/>
            <ac:spMk id="17" creationId="{CEDDE50F-18A8-ED48-D859-1330B543FA90}"/>
          </ac:spMkLst>
        </pc:spChg>
        <pc:spChg chg="mod">
          <ac:chgData name="Pascal Frucquet" userId="5878c7820bb6edbf" providerId="LiveId" clId="{87607F7E-073C-43E2-B9AF-182D44E31EC1}" dt="2024-01-09T14:38:13.948" v="10213" actId="207"/>
          <ac:spMkLst>
            <pc:docMk/>
            <pc:sldMk cId="3578806441" sldId="574"/>
            <ac:spMk id="19" creationId="{1B7A18AF-D0F7-1345-6312-65DF4B124AE8}"/>
          </ac:spMkLst>
        </pc:spChg>
        <pc:spChg chg="mod">
          <ac:chgData name="Pascal Frucquet" userId="5878c7820bb6edbf" providerId="LiveId" clId="{87607F7E-073C-43E2-B9AF-182D44E31EC1}" dt="2024-01-14T13:55:03.169" v="16453" actId="20577"/>
          <ac:spMkLst>
            <pc:docMk/>
            <pc:sldMk cId="3578806441" sldId="574"/>
            <ac:spMk id="22" creationId="{E8DB8B47-EF91-1643-7632-EE23F34A1D5E}"/>
          </ac:spMkLst>
        </pc:spChg>
        <pc:grpChg chg="add mod">
          <ac:chgData name="Pascal Frucquet" userId="5878c7820bb6edbf" providerId="LiveId" clId="{87607F7E-073C-43E2-B9AF-182D44E31EC1}" dt="2024-01-09T14:16:18.700" v="9539" actId="164"/>
          <ac:grpSpMkLst>
            <pc:docMk/>
            <pc:sldMk cId="3578806441" sldId="574"/>
            <ac:grpSpMk id="4" creationId="{FA0BB48D-684F-7A36-B42D-3E0AFF1D3D0F}"/>
          </ac:grpSpMkLst>
        </pc:grpChg>
        <pc:grpChg chg="add mod">
          <ac:chgData name="Pascal Frucquet" userId="5878c7820bb6edbf" providerId="LiveId" clId="{87607F7E-073C-43E2-B9AF-182D44E31EC1}" dt="2024-01-09T14:37:38.833" v="10211" actId="12788"/>
          <ac:grpSpMkLst>
            <pc:docMk/>
            <pc:sldMk cId="3578806441" sldId="574"/>
            <ac:grpSpMk id="5" creationId="{474BEC6E-CFBA-A18A-67DE-06180A61A47F}"/>
          </ac:grpSpMkLst>
        </pc:grpChg>
        <pc:graphicFrameChg chg="del mod">
          <ac:chgData name="Pascal Frucquet" userId="5878c7820bb6edbf" providerId="LiveId" clId="{87607F7E-073C-43E2-B9AF-182D44E31EC1}" dt="2024-01-12T16:33:21.771" v="14523" actId="478"/>
          <ac:graphicFrameMkLst>
            <pc:docMk/>
            <pc:sldMk cId="3578806441" sldId="574"/>
            <ac:graphicFrameMk id="25" creationId="{03A418D5-C33A-C91A-F357-4DA6CF34AE32}"/>
          </ac:graphicFrameMkLst>
        </pc:graphicFrameChg>
        <pc:cxnChg chg="mod">
          <ac:chgData name="Pascal Frucquet" userId="5878c7820bb6edbf" providerId="LiveId" clId="{87607F7E-073C-43E2-B9AF-182D44E31EC1}" dt="2024-01-09T14:16:23.817" v="9540" actId="164"/>
          <ac:cxnSpMkLst>
            <pc:docMk/>
            <pc:sldMk cId="3578806441" sldId="574"/>
            <ac:cxnSpMk id="12" creationId="{B97E1C4D-BB7B-B89F-BCA3-E4D3585A2867}"/>
          </ac:cxnSpMkLst>
        </pc:cxnChg>
        <pc:cxnChg chg="mod">
          <ac:chgData name="Pascal Frucquet" userId="5878c7820bb6edbf" providerId="LiveId" clId="{87607F7E-073C-43E2-B9AF-182D44E31EC1}" dt="2024-01-09T14:16:23.817" v="9540" actId="164"/>
          <ac:cxnSpMkLst>
            <pc:docMk/>
            <pc:sldMk cId="3578806441" sldId="574"/>
            <ac:cxnSpMk id="13" creationId="{B20EAF15-3F89-B0DC-557D-758ACF970EE4}"/>
          </ac:cxnSpMkLst>
        </pc:cxnChg>
        <pc:cxnChg chg="mod">
          <ac:chgData name="Pascal Frucquet" userId="5878c7820bb6edbf" providerId="LiveId" clId="{87607F7E-073C-43E2-B9AF-182D44E31EC1}" dt="2024-01-09T14:16:23.817" v="9540" actId="164"/>
          <ac:cxnSpMkLst>
            <pc:docMk/>
            <pc:sldMk cId="3578806441" sldId="574"/>
            <ac:cxnSpMk id="20" creationId="{0D8F3AF3-4D15-9451-289A-2A60A294DDF1}"/>
          </ac:cxnSpMkLst>
        </pc:cxnChg>
      </pc:sldChg>
      <pc:sldChg chg="addSp delSp modSp mod">
        <pc:chgData name="Pascal Frucquet" userId="5878c7820bb6edbf" providerId="LiveId" clId="{87607F7E-073C-43E2-B9AF-182D44E31EC1}" dt="2024-01-14T13:59:33.873" v="16483"/>
        <pc:sldMkLst>
          <pc:docMk/>
          <pc:sldMk cId="3427829030" sldId="575"/>
        </pc:sldMkLst>
        <pc:spChg chg="add del mod">
          <ac:chgData name="Pascal Frucquet" userId="5878c7820bb6edbf" providerId="LiveId" clId="{87607F7E-073C-43E2-B9AF-182D44E31EC1}" dt="2024-01-12T16:43:18.063" v="15053" actId="478"/>
          <ac:spMkLst>
            <pc:docMk/>
            <pc:sldMk cId="3427829030" sldId="575"/>
            <ac:spMk id="2" creationId="{048B22B1-C5D4-A4E6-B322-DC1119B07128}"/>
          </ac:spMkLst>
        </pc:spChg>
        <pc:spChg chg="add mod">
          <ac:chgData name="Pascal Frucquet" userId="5878c7820bb6edbf" providerId="LiveId" clId="{87607F7E-073C-43E2-B9AF-182D44E31EC1}" dt="2024-01-14T13:59:33.873" v="16483"/>
          <ac:spMkLst>
            <pc:docMk/>
            <pc:sldMk cId="3427829030" sldId="575"/>
            <ac:spMk id="2" creationId="{E98EC415-874A-937A-4F3C-BD593A3D56E0}"/>
          </ac:spMkLst>
        </pc:spChg>
        <pc:spChg chg="add del mod">
          <ac:chgData name="Pascal Frucquet" userId="5878c7820bb6edbf" providerId="LiveId" clId="{87607F7E-073C-43E2-B9AF-182D44E31EC1}" dt="2024-01-14T13:59:33.129" v="16482" actId="478"/>
          <ac:spMkLst>
            <pc:docMk/>
            <pc:sldMk cId="3427829030" sldId="575"/>
            <ac:spMk id="3" creationId="{339C5ABA-D638-60D8-A666-82285932FD0D}"/>
          </ac:spMkLst>
        </pc:spChg>
        <pc:spChg chg="mod topLvl">
          <ac:chgData name="Pascal Frucquet" userId="5878c7820bb6edbf" providerId="LiveId" clId="{87607F7E-073C-43E2-B9AF-182D44E31EC1}" dt="2024-01-09T14:32:06.241" v="10175" actId="1076"/>
          <ac:spMkLst>
            <pc:docMk/>
            <pc:sldMk cId="3427829030" sldId="575"/>
            <ac:spMk id="5" creationId="{F5898481-F352-6B7D-A7ED-B1C8F8E09E37}"/>
          </ac:spMkLst>
        </pc:spChg>
        <pc:spChg chg="mod">
          <ac:chgData name="Pascal Frucquet" userId="5878c7820bb6edbf" providerId="LiveId" clId="{87607F7E-073C-43E2-B9AF-182D44E31EC1}" dt="2024-01-09T14:31:37.794" v="10172" actId="165"/>
          <ac:spMkLst>
            <pc:docMk/>
            <pc:sldMk cId="3427829030" sldId="575"/>
            <ac:spMk id="7" creationId="{504EBD54-B6F1-3677-B4CF-2BC0A3FB6E03}"/>
          </ac:spMkLst>
        </pc:spChg>
        <pc:spChg chg="mod">
          <ac:chgData name="Pascal Frucquet" userId="5878c7820bb6edbf" providerId="LiveId" clId="{87607F7E-073C-43E2-B9AF-182D44E31EC1}" dt="2024-01-09T14:31:37.794" v="10172" actId="165"/>
          <ac:spMkLst>
            <pc:docMk/>
            <pc:sldMk cId="3427829030" sldId="575"/>
            <ac:spMk id="8" creationId="{93DD5735-240E-3352-33A4-F2FA180E1A67}"/>
          </ac:spMkLst>
        </pc:spChg>
        <pc:spChg chg="mod">
          <ac:chgData name="Pascal Frucquet" userId="5878c7820bb6edbf" providerId="LiveId" clId="{87607F7E-073C-43E2-B9AF-182D44E31EC1}" dt="2024-01-09T14:31:53.243" v="10174" actId="1076"/>
          <ac:spMkLst>
            <pc:docMk/>
            <pc:sldMk cId="3427829030" sldId="575"/>
            <ac:spMk id="14" creationId="{EF6879BD-A9EF-4EC5-E2CC-172265CA759F}"/>
          </ac:spMkLst>
        </pc:spChg>
        <pc:spChg chg="mod">
          <ac:chgData name="Pascal Frucquet" userId="5878c7820bb6edbf" providerId="LiveId" clId="{87607F7E-073C-43E2-B9AF-182D44E31EC1}" dt="2024-01-09T14:34:03.949" v="10189" actId="1076"/>
          <ac:spMkLst>
            <pc:docMk/>
            <pc:sldMk cId="3427829030" sldId="575"/>
            <ac:spMk id="15" creationId="{4BA7D298-EBA1-9074-F70F-54B4A876F4A2}"/>
          </ac:spMkLst>
        </pc:spChg>
        <pc:spChg chg="mod">
          <ac:chgData name="Pascal Frucquet" userId="5878c7820bb6edbf" providerId="LiveId" clId="{87607F7E-073C-43E2-B9AF-182D44E31EC1}" dt="2024-01-09T14:41:40.095" v="10241" actId="14100"/>
          <ac:spMkLst>
            <pc:docMk/>
            <pc:sldMk cId="3427829030" sldId="575"/>
            <ac:spMk id="16" creationId="{AF149C3B-BD52-112A-76D5-C2E8149FB96F}"/>
          </ac:spMkLst>
        </pc:spChg>
        <pc:spChg chg="del mod">
          <ac:chgData name="Pascal Frucquet" userId="5878c7820bb6edbf" providerId="LiveId" clId="{87607F7E-073C-43E2-B9AF-182D44E31EC1}" dt="2024-01-09T14:38:27.383" v="10215" actId="478"/>
          <ac:spMkLst>
            <pc:docMk/>
            <pc:sldMk cId="3427829030" sldId="575"/>
            <ac:spMk id="22" creationId="{E8DB8B47-EF91-1643-7632-EE23F34A1D5E}"/>
          </ac:spMkLst>
        </pc:spChg>
        <pc:spChg chg="mod">
          <ac:chgData name="Pascal Frucquet" userId="5878c7820bb6edbf" providerId="LiveId" clId="{87607F7E-073C-43E2-B9AF-182D44E31EC1}" dt="2024-01-09T14:42:19.016" v="10245" actId="108"/>
          <ac:spMkLst>
            <pc:docMk/>
            <pc:sldMk cId="3427829030" sldId="575"/>
            <ac:spMk id="26" creationId="{CB32A096-8015-D5AE-A280-6AD621EBEB3D}"/>
          </ac:spMkLst>
        </pc:spChg>
        <pc:spChg chg="add del mod">
          <ac:chgData name="Pascal Frucquet" userId="5878c7820bb6edbf" providerId="LiveId" clId="{87607F7E-073C-43E2-B9AF-182D44E31EC1}" dt="2024-01-09T14:37:10.534" v="10207"/>
          <ac:spMkLst>
            <pc:docMk/>
            <pc:sldMk cId="3427829030" sldId="575"/>
            <ac:spMk id="28" creationId="{3D6098CA-1565-28A7-9E12-9485B879C1AA}"/>
          </ac:spMkLst>
        </pc:spChg>
        <pc:spChg chg="add mod">
          <ac:chgData name="Pascal Frucquet" userId="5878c7820bb6edbf" providerId="LiveId" clId="{87607F7E-073C-43E2-B9AF-182D44E31EC1}" dt="2024-01-14T13:57:38.401" v="16459" actId="20577"/>
          <ac:spMkLst>
            <pc:docMk/>
            <pc:sldMk cId="3427829030" sldId="575"/>
            <ac:spMk id="29" creationId="{8118F3E4-80F7-9DB0-1AD7-F13E4B566D0D}"/>
          </ac:spMkLst>
        </pc:spChg>
        <pc:grpChg chg="del mod">
          <ac:chgData name="Pascal Frucquet" userId="5878c7820bb6edbf" providerId="LiveId" clId="{87607F7E-073C-43E2-B9AF-182D44E31EC1}" dt="2024-01-09T14:31:37.794" v="10172" actId="165"/>
          <ac:grpSpMkLst>
            <pc:docMk/>
            <pc:sldMk cId="3427829030" sldId="575"/>
            <ac:grpSpMk id="3" creationId="{35144900-4600-16A4-3F37-31B9AF591502}"/>
          </ac:grpSpMkLst>
        </pc:grpChg>
        <pc:grpChg chg="mod topLvl">
          <ac:chgData name="Pascal Frucquet" userId="5878c7820bb6edbf" providerId="LiveId" clId="{87607F7E-073C-43E2-B9AF-182D44E31EC1}" dt="2024-01-09T14:31:37.794" v="10172" actId="165"/>
          <ac:grpSpMkLst>
            <pc:docMk/>
            <pc:sldMk cId="3427829030" sldId="575"/>
            <ac:grpSpMk id="4" creationId="{A4E0426B-7F8C-EC69-E460-AB5E4A8BA11C}"/>
          </ac:grpSpMkLst>
        </pc:grpChg>
        <pc:graphicFrameChg chg="del">
          <ac:chgData name="Pascal Frucquet" userId="5878c7820bb6edbf" providerId="LiveId" clId="{87607F7E-073C-43E2-B9AF-182D44E31EC1}" dt="2024-01-12T16:34:30.855" v="14663" actId="478"/>
          <ac:graphicFrameMkLst>
            <pc:docMk/>
            <pc:sldMk cId="3427829030" sldId="575"/>
            <ac:graphicFrameMk id="27" creationId="{ABD7242F-A455-41F4-6F60-EBF167188623}"/>
          </ac:graphicFrameMkLst>
        </pc:graphicFrameChg>
        <pc:cxnChg chg="del mod">
          <ac:chgData name="Pascal Frucquet" userId="5878c7820bb6edbf" providerId="LiveId" clId="{87607F7E-073C-43E2-B9AF-182D44E31EC1}" dt="2024-01-09T14:34:18.593" v="10192" actId="478"/>
          <ac:cxnSpMkLst>
            <pc:docMk/>
            <pc:sldMk cId="3427829030" sldId="575"/>
            <ac:cxnSpMk id="21" creationId="{BF8CACD4-FBEF-3CF3-09AF-5A625ED23DC6}"/>
          </ac:cxnSpMkLst>
        </pc:cxnChg>
        <pc:cxnChg chg="mod">
          <ac:chgData name="Pascal Frucquet" userId="5878c7820bb6edbf" providerId="LiveId" clId="{87607F7E-073C-43E2-B9AF-182D44E31EC1}" dt="2024-01-09T14:41:40.095" v="10241" actId="14100"/>
          <ac:cxnSpMkLst>
            <pc:docMk/>
            <pc:sldMk cId="3427829030" sldId="575"/>
            <ac:cxnSpMk id="24" creationId="{39C5048D-91E5-F605-EE0B-1C6B29CFE9C6}"/>
          </ac:cxnSpMkLst>
        </pc:cxnChg>
        <pc:cxnChg chg="add mod">
          <ac:chgData name="Pascal Frucquet" userId="5878c7820bb6edbf" providerId="LiveId" clId="{87607F7E-073C-43E2-B9AF-182D44E31EC1}" dt="2024-01-09T14:34:34.802" v="10194" actId="208"/>
          <ac:cxnSpMkLst>
            <pc:docMk/>
            <pc:sldMk cId="3427829030" sldId="575"/>
            <ac:cxnSpMk id="25" creationId="{D29FB07D-1F20-850A-9213-63D4C5BABBE2}"/>
          </ac:cxnSpMkLst>
        </pc:cxnChg>
      </pc:sldChg>
      <pc:sldChg chg="addSp delSp modSp mod">
        <pc:chgData name="Pascal Frucquet" userId="5878c7820bb6edbf" providerId="LiveId" clId="{87607F7E-073C-43E2-B9AF-182D44E31EC1}" dt="2024-01-14T13:59:38.641" v="16485"/>
        <pc:sldMkLst>
          <pc:docMk/>
          <pc:sldMk cId="630810234" sldId="576"/>
        </pc:sldMkLst>
        <pc:spChg chg="mod">
          <ac:chgData name="Pascal Frucquet" userId="5878c7820bb6edbf" providerId="LiveId" clId="{87607F7E-073C-43E2-B9AF-182D44E31EC1}" dt="2024-01-09T14:49:36.869" v="10359" actId="114"/>
          <ac:spMkLst>
            <pc:docMk/>
            <pc:sldMk cId="630810234" sldId="576"/>
            <ac:spMk id="2" creationId="{6E54E79D-7AE7-881B-C4CE-014A32FEB22F}"/>
          </ac:spMkLst>
        </pc:spChg>
        <pc:spChg chg="add mod">
          <ac:chgData name="Pascal Frucquet" userId="5878c7820bb6edbf" providerId="LiveId" clId="{87607F7E-073C-43E2-B9AF-182D44E31EC1}" dt="2024-01-14T13:57:31.746" v="16457" actId="20577"/>
          <ac:spMkLst>
            <pc:docMk/>
            <pc:sldMk cId="630810234" sldId="576"/>
            <ac:spMk id="3" creationId="{CFC7320F-6B30-003F-2DCB-0CCFF1DF49A1}"/>
          </ac:spMkLst>
        </pc:spChg>
        <pc:spChg chg="add del mod">
          <ac:chgData name="Pascal Frucquet" userId="5878c7820bb6edbf" providerId="LiveId" clId="{87607F7E-073C-43E2-B9AF-182D44E31EC1}" dt="2024-01-12T16:43:21.385" v="15055" actId="478"/>
          <ac:spMkLst>
            <pc:docMk/>
            <pc:sldMk cId="630810234" sldId="576"/>
            <ac:spMk id="4" creationId="{6052223A-7388-37DC-5D50-06601E95F2A3}"/>
          </ac:spMkLst>
        </pc:spChg>
        <pc:spChg chg="add mod">
          <ac:chgData name="Pascal Frucquet" userId="5878c7820bb6edbf" providerId="LiveId" clId="{87607F7E-073C-43E2-B9AF-182D44E31EC1}" dt="2024-01-14T13:59:38.641" v="16485"/>
          <ac:spMkLst>
            <pc:docMk/>
            <pc:sldMk cId="630810234" sldId="576"/>
            <ac:spMk id="4" creationId="{C0C34977-8E6E-9B67-8A13-B3DCEF8AC45E}"/>
          </ac:spMkLst>
        </pc:spChg>
        <pc:spChg chg="add del mod">
          <ac:chgData name="Pascal Frucquet" userId="5878c7820bb6edbf" providerId="LiveId" clId="{87607F7E-073C-43E2-B9AF-182D44E31EC1}" dt="2024-01-14T13:59:38.047" v="16484" actId="478"/>
          <ac:spMkLst>
            <pc:docMk/>
            <pc:sldMk cId="630810234" sldId="576"/>
            <ac:spMk id="5" creationId="{A57DA24D-C72C-10F9-6069-C51A79549AC9}"/>
          </ac:spMkLst>
        </pc:spChg>
        <pc:spChg chg="del mod">
          <ac:chgData name="Pascal Frucquet" userId="5878c7820bb6edbf" providerId="LiveId" clId="{87607F7E-073C-43E2-B9AF-182D44E31EC1}" dt="2024-01-09T14:38:55.239" v="10220" actId="478"/>
          <ac:spMkLst>
            <pc:docMk/>
            <pc:sldMk cId="630810234" sldId="576"/>
            <ac:spMk id="22" creationId="{E8DB8B47-EF91-1643-7632-EE23F34A1D5E}"/>
          </ac:spMkLst>
        </pc:spChg>
        <pc:graphicFrameChg chg="del">
          <ac:chgData name="Pascal Frucquet" userId="5878c7820bb6edbf" providerId="LiveId" clId="{87607F7E-073C-43E2-B9AF-182D44E31EC1}" dt="2024-01-12T16:34:35.173" v="14665" actId="478"/>
          <ac:graphicFrameMkLst>
            <pc:docMk/>
            <pc:sldMk cId="630810234" sldId="576"/>
            <ac:graphicFrameMk id="11" creationId="{D5269E4E-80F4-CB35-4A0A-B7DDB21B2752}"/>
          </ac:graphicFrameMkLst>
        </pc:graphicFrameChg>
        <pc:picChg chg="mod">
          <ac:chgData name="Pascal Frucquet" userId="5878c7820bb6edbf" providerId="LiveId" clId="{87607F7E-073C-43E2-B9AF-182D44E31EC1}" dt="2024-01-09T14:46:41.687" v="10357" actId="1076"/>
          <ac:picMkLst>
            <pc:docMk/>
            <pc:sldMk cId="630810234" sldId="576"/>
            <ac:picMk id="10" creationId="{8238EAD4-4464-B97C-61B5-0A0AC1A5374D}"/>
          </ac:picMkLst>
        </pc:picChg>
      </pc:sldChg>
      <pc:sldChg chg="addSp delSp modSp mod">
        <pc:chgData name="Pascal Frucquet" userId="5878c7820bb6edbf" providerId="LiveId" clId="{87607F7E-073C-43E2-B9AF-182D44E31EC1}" dt="2024-01-14T13:59:42.099" v="16487"/>
        <pc:sldMkLst>
          <pc:docMk/>
          <pc:sldMk cId="1824929818" sldId="577"/>
        </pc:sldMkLst>
        <pc:spChg chg="add mod">
          <ac:chgData name="Pascal Frucquet" userId="5878c7820bb6edbf" providerId="LiveId" clId="{87607F7E-073C-43E2-B9AF-182D44E31EC1}" dt="2024-01-14T13:59:42.099" v="16487"/>
          <ac:spMkLst>
            <pc:docMk/>
            <pc:sldMk cId="1824929818" sldId="577"/>
            <ac:spMk id="2" creationId="{262A6BED-0713-731C-3AD4-D4AF65BD6A3F}"/>
          </ac:spMkLst>
        </pc:spChg>
        <pc:spChg chg="add del mod">
          <ac:chgData name="Pascal Frucquet" userId="5878c7820bb6edbf" providerId="LiveId" clId="{87607F7E-073C-43E2-B9AF-182D44E31EC1}" dt="2024-01-09T14:39:04.820" v="10222"/>
          <ac:spMkLst>
            <pc:docMk/>
            <pc:sldMk cId="1824929818" sldId="577"/>
            <ac:spMk id="2" creationId="{7E40B279-7889-139D-E674-3932D41418E9}"/>
          </ac:spMkLst>
        </pc:spChg>
        <pc:spChg chg="add del mod">
          <ac:chgData name="Pascal Frucquet" userId="5878c7820bb6edbf" providerId="LiveId" clId="{87607F7E-073C-43E2-B9AF-182D44E31EC1}" dt="2024-01-12T16:43:24.469" v="15057" actId="478"/>
          <ac:spMkLst>
            <pc:docMk/>
            <pc:sldMk cId="1824929818" sldId="577"/>
            <ac:spMk id="2" creationId="{859EEE60-F6D7-9E0A-1920-80AACD9FD0B8}"/>
          </ac:spMkLst>
        </pc:spChg>
        <pc:spChg chg="mod">
          <ac:chgData name="Pascal Frucquet" userId="5878c7820bb6edbf" providerId="LiveId" clId="{87607F7E-073C-43E2-B9AF-182D44E31EC1}" dt="2024-01-09T15:22:25.847" v="11090" actId="14100"/>
          <ac:spMkLst>
            <pc:docMk/>
            <pc:sldMk cId="1824929818" sldId="577"/>
            <ac:spMk id="3" creationId="{41DDA186-8AEF-FE6E-7CAC-143383D2EAB8}"/>
          </ac:spMkLst>
        </pc:spChg>
        <pc:spChg chg="mod ord">
          <ac:chgData name="Pascal Frucquet" userId="5878c7820bb6edbf" providerId="LiveId" clId="{87607F7E-073C-43E2-B9AF-182D44E31EC1}" dt="2024-01-09T15:07:58.327" v="10777" actId="164"/>
          <ac:spMkLst>
            <pc:docMk/>
            <pc:sldMk cId="1824929818" sldId="577"/>
            <ac:spMk id="4" creationId="{7A301495-6883-ECBF-285E-B7C3C4E43AD0}"/>
          </ac:spMkLst>
        </pc:spChg>
        <pc:spChg chg="add mod">
          <ac:chgData name="Pascal Frucquet" userId="5878c7820bb6edbf" providerId="LiveId" clId="{87607F7E-073C-43E2-B9AF-182D44E31EC1}" dt="2024-01-14T13:57:24.596" v="16455" actId="20577"/>
          <ac:spMkLst>
            <pc:docMk/>
            <pc:sldMk cId="1824929818" sldId="577"/>
            <ac:spMk id="5" creationId="{CBAA1AA1-F9F0-D0DA-8153-61170605001C}"/>
          </ac:spMkLst>
        </pc:spChg>
        <pc:spChg chg="add del mod">
          <ac:chgData name="Pascal Frucquet" userId="5878c7820bb6edbf" providerId="LiveId" clId="{87607F7E-073C-43E2-B9AF-182D44E31EC1}" dt="2024-01-14T13:59:41.363" v="16486" actId="478"/>
          <ac:spMkLst>
            <pc:docMk/>
            <pc:sldMk cId="1824929818" sldId="577"/>
            <ac:spMk id="7" creationId="{5C1D121F-4FB1-CE84-67D8-00B7868FB92D}"/>
          </ac:spMkLst>
        </pc:spChg>
        <pc:spChg chg="add del mod topLvl">
          <ac:chgData name="Pascal Frucquet" userId="5878c7820bb6edbf" providerId="LiveId" clId="{87607F7E-073C-43E2-B9AF-182D44E31EC1}" dt="2024-01-09T15:04:14.774" v="10594" actId="478"/>
          <ac:spMkLst>
            <pc:docMk/>
            <pc:sldMk cId="1824929818" sldId="577"/>
            <ac:spMk id="9" creationId="{02AE36E4-09EB-3940-ADC1-938C436D5D2B}"/>
          </ac:spMkLst>
        </pc:spChg>
        <pc:spChg chg="del mod">
          <ac:chgData name="Pascal Frucquet" userId="5878c7820bb6edbf" providerId="LiveId" clId="{87607F7E-073C-43E2-B9AF-182D44E31EC1}" dt="2024-01-09T14:39:18.679" v="10226" actId="478"/>
          <ac:spMkLst>
            <pc:docMk/>
            <pc:sldMk cId="1824929818" sldId="577"/>
            <ac:spMk id="22" creationId="{E8DB8B47-EF91-1643-7632-EE23F34A1D5E}"/>
          </ac:spMkLst>
        </pc:spChg>
        <pc:grpChg chg="add del mod">
          <ac:chgData name="Pascal Frucquet" userId="5878c7820bb6edbf" providerId="LiveId" clId="{87607F7E-073C-43E2-B9AF-182D44E31EC1}" dt="2024-01-09T15:04:14.774" v="10594" actId="478"/>
          <ac:grpSpMkLst>
            <pc:docMk/>
            <pc:sldMk cId="1824929818" sldId="577"/>
            <ac:grpSpMk id="11" creationId="{4272CCA6-71AC-C9BB-4D57-62AA778644B2}"/>
          </ac:grpSpMkLst>
        </pc:grpChg>
        <pc:grpChg chg="add mod">
          <ac:chgData name="Pascal Frucquet" userId="5878c7820bb6edbf" providerId="LiveId" clId="{87607F7E-073C-43E2-B9AF-182D44E31EC1}" dt="2024-01-09T15:07:58.327" v="10777" actId="164"/>
          <ac:grpSpMkLst>
            <pc:docMk/>
            <pc:sldMk cId="1824929818" sldId="577"/>
            <ac:grpSpMk id="12" creationId="{1E0922F7-DCD7-F0B2-0547-2534C5171086}"/>
          </ac:grpSpMkLst>
        </pc:grpChg>
        <pc:graphicFrameChg chg="del mod">
          <ac:chgData name="Pascal Frucquet" userId="5878c7820bb6edbf" providerId="LiveId" clId="{87607F7E-073C-43E2-B9AF-182D44E31EC1}" dt="2024-01-12T16:34:40.879" v="14668" actId="478"/>
          <ac:graphicFrameMkLst>
            <pc:docMk/>
            <pc:sldMk cId="1824929818" sldId="577"/>
            <ac:graphicFrameMk id="8" creationId="{099B4F7A-7B49-519D-3E61-66690FE1D171}"/>
          </ac:graphicFrameMkLst>
        </pc:graphicFrameChg>
        <pc:picChg chg="del mod">
          <ac:chgData name="Pascal Frucquet" userId="5878c7820bb6edbf" providerId="LiveId" clId="{87607F7E-073C-43E2-B9AF-182D44E31EC1}" dt="2024-01-09T14:55:45.937" v="10510" actId="478"/>
          <ac:picMkLst>
            <pc:docMk/>
            <pc:sldMk cId="1824929818" sldId="577"/>
            <ac:picMk id="7" creationId="{3F79F08F-BB2A-792F-D947-2D34B9C16526}"/>
          </ac:picMkLst>
        </pc:picChg>
        <pc:picChg chg="add mod topLvl">
          <ac:chgData name="Pascal Frucquet" userId="5878c7820bb6edbf" providerId="LiveId" clId="{87607F7E-073C-43E2-B9AF-182D44E31EC1}" dt="2024-01-09T15:07:58.327" v="10777" actId="164"/>
          <ac:picMkLst>
            <pc:docMk/>
            <pc:sldMk cId="1824929818" sldId="577"/>
            <ac:picMk id="10" creationId="{970B6FDA-68A2-280C-7B30-330434F3B99A}"/>
          </ac:picMkLst>
        </pc:picChg>
      </pc:sldChg>
      <pc:sldChg chg="modSp del mod">
        <pc:chgData name="Pascal Frucquet" userId="5878c7820bb6edbf" providerId="LiveId" clId="{87607F7E-073C-43E2-B9AF-182D44E31EC1}" dt="2024-01-09T17:59:33.848" v="14074" actId="47"/>
        <pc:sldMkLst>
          <pc:docMk/>
          <pc:sldMk cId="3649178373" sldId="578"/>
        </pc:sldMkLst>
        <pc:spChg chg="mod">
          <ac:chgData name="Pascal Frucquet" userId="5878c7820bb6edbf" providerId="LiveId" clId="{87607F7E-073C-43E2-B9AF-182D44E31EC1}" dt="2024-01-08T17:45:39.864" v="8458" actId="20577"/>
          <ac:spMkLst>
            <pc:docMk/>
            <pc:sldMk cId="3649178373" sldId="578"/>
            <ac:spMk id="22" creationId="{E8DB8B47-EF91-1643-7632-EE23F34A1D5E}"/>
          </ac:spMkLst>
        </pc:spChg>
      </pc:sldChg>
      <pc:sldChg chg="modSp del mod">
        <pc:chgData name="Pascal Frucquet" userId="5878c7820bb6edbf" providerId="LiveId" clId="{87607F7E-073C-43E2-B9AF-182D44E31EC1}" dt="2024-01-09T17:59:34.679" v="14075" actId="47"/>
        <pc:sldMkLst>
          <pc:docMk/>
          <pc:sldMk cId="1288175490" sldId="579"/>
        </pc:sldMkLst>
        <pc:spChg chg="mod">
          <ac:chgData name="Pascal Frucquet" userId="5878c7820bb6edbf" providerId="LiveId" clId="{87607F7E-073C-43E2-B9AF-182D44E31EC1}" dt="2024-01-08T17:45:43.716" v="8462" actId="20577"/>
          <ac:spMkLst>
            <pc:docMk/>
            <pc:sldMk cId="1288175490" sldId="579"/>
            <ac:spMk id="22" creationId="{E8DB8B47-EF91-1643-7632-EE23F34A1D5E}"/>
          </ac:spMkLst>
        </pc:spChg>
      </pc:sldChg>
      <pc:sldChg chg="modSp del mod">
        <pc:chgData name="Pascal Frucquet" userId="5878c7820bb6edbf" providerId="LiveId" clId="{87607F7E-073C-43E2-B9AF-182D44E31EC1}" dt="2024-01-09T16:36:36.839" v="11683" actId="47"/>
        <pc:sldMkLst>
          <pc:docMk/>
          <pc:sldMk cId="3479578639" sldId="580"/>
        </pc:sldMkLst>
        <pc:spChg chg="mod">
          <ac:chgData name="Pascal Frucquet" userId="5878c7820bb6edbf" providerId="LiveId" clId="{87607F7E-073C-43E2-B9AF-182D44E31EC1}" dt="2024-01-08T16:46:11.717" v="1636" actId="114"/>
          <ac:spMkLst>
            <pc:docMk/>
            <pc:sldMk cId="3479578639" sldId="580"/>
            <ac:spMk id="13" creationId="{D3FAC748-593A-B525-5656-F893A6C8FFCB}"/>
          </ac:spMkLst>
        </pc:spChg>
      </pc:sldChg>
      <pc:sldChg chg="addSp delSp modSp add del mod">
        <pc:chgData name="Pascal Frucquet" userId="5878c7820bb6edbf" providerId="LiveId" clId="{87607F7E-073C-43E2-B9AF-182D44E31EC1}" dt="2024-01-09T13:59:41.685" v="9107" actId="47"/>
        <pc:sldMkLst>
          <pc:docMk/>
          <pc:sldMk cId="84890356" sldId="581"/>
        </pc:sldMkLst>
        <pc:spChg chg="del mod">
          <ac:chgData name="Pascal Frucquet" userId="5878c7820bb6edbf" providerId="LiveId" clId="{87607F7E-073C-43E2-B9AF-182D44E31EC1}" dt="2024-01-09T13:56:11.168" v="9063" actId="478"/>
          <ac:spMkLst>
            <pc:docMk/>
            <pc:sldMk cId="84890356" sldId="581"/>
            <ac:spMk id="4" creationId="{D76260BF-8F35-EEE7-C7C4-9C4B5E0E7DA5}"/>
          </ac:spMkLst>
        </pc:spChg>
        <pc:spChg chg="mod">
          <ac:chgData name="Pascal Frucquet" userId="5878c7820bb6edbf" providerId="LiveId" clId="{87607F7E-073C-43E2-B9AF-182D44E31EC1}" dt="2024-01-09T13:56:49.232" v="9075" actId="1076"/>
          <ac:spMkLst>
            <pc:docMk/>
            <pc:sldMk cId="84890356" sldId="581"/>
            <ac:spMk id="5" creationId="{AF6FF858-9041-7D8D-F9FC-768FDC5E6B26}"/>
          </ac:spMkLst>
        </pc:spChg>
        <pc:spChg chg="add mod">
          <ac:chgData name="Pascal Frucquet" userId="5878c7820bb6edbf" providerId="LiveId" clId="{87607F7E-073C-43E2-B9AF-182D44E31EC1}" dt="2024-01-09T13:56:27.319" v="9065" actId="1076"/>
          <ac:spMkLst>
            <pc:docMk/>
            <pc:sldMk cId="84890356" sldId="581"/>
            <ac:spMk id="7" creationId="{D323CD9F-D159-63C6-C713-B7E8BB0B5349}"/>
          </ac:spMkLst>
        </pc:spChg>
      </pc:sldChg>
      <pc:sldChg chg="add del">
        <pc:chgData name="Pascal Frucquet" userId="5878c7820bb6edbf" providerId="LiveId" clId="{87607F7E-073C-43E2-B9AF-182D44E31EC1}" dt="2024-01-08T17:38:13.010" v="7101" actId="47"/>
        <pc:sldMkLst>
          <pc:docMk/>
          <pc:sldMk cId="3502341155" sldId="581"/>
        </pc:sldMkLst>
      </pc:sldChg>
      <pc:sldChg chg="addSp delSp modSp add del mod">
        <pc:chgData name="Pascal Frucquet" userId="5878c7820bb6edbf" providerId="LiveId" clId="{87607F7E-073C-43E2-B9AF-182D44E31EC1}" dt="2024-01-09T17:41:10.459" v="13688" actId="47"/>
        <pc:sldMkLst>
          <pc:docMk/>
          <pc:sldMk cId="3399017005" sldId="582"/>
        </pc:sldMkLst>
        <pc:spChg chg="del">
          <ac:chgData name="Pascal Frucquet" userId="5878c7820bb6edbf" providerId="LiveId" clId="{87607F7E-073C-43E2-B9AF-182D44E31EC1}" dt="2024-01-09T13:58:07.313" v="9083" actId="478"/>
          <ac:spMkLst>
            <pc:docMk/>
            <pc:sldMk cId="3399017005" sldId="582"/>
            <ac:spMk id="4" creationId="{D76260BF-8F35-EEE7-C7C4-9C4B5E0E7DA5}"/>
          </ac:spMkLst>
        </pc:spChg>
        <pc:spChg chg="mod">
          <ac:chgData name="Pascal Frucquet" userId="5878c7820bb6edbf" providerId="LiveId" clId="{87607F7E-073C-43E2-B9AF-182D44E31EC1}" dt="2024-01-09T13:59:18.057" v="9096" actId="1076"/>
          <ac:spMkLst>
            <pc:docMk/>
            <pc:sldMk cId="3399017005" sldId="582"/>
            <ac:spMk id="5" creationId="{AF6FF858-9041-7D8D-F9FC-768FDC5E6B26}"/>
          </ac:spMkLst>
        </pc:spChg>
        <pc:spChg chg="add mod">
          <ac:chgData name="Pascal Frucquet" userId="5878c7820bb6edbf" providerId="LiveId" clId="{87607F7E-073C-43E2-B9AF-182D44E31EC1}" dt="2024-01-09T13:58:51.902" v="9094" actId="1076"/>
          <ac:spMkLst>
            <pc:docMk/>
            <pc:sldMk cId="3399017005" sldId="582"/>
            <ac:spMk id="7" creationId="{954D7CAF-53FE-714E-92B3-5B7AE034859F}"/>
          </ac:spMkLst>
        </pc:spChg>
      </pc:sldChg>
      <pc:sldChg chg="modSp add del mod">
        <pc:chgData name="Pascal Frucquet" userId="5878c7820bb6edbf" providerId="LiveId" clId="{87607F7E-073C-43E2-B9AF-182D44E31EC1}" dt="2024-01-09T17:41:11.323" v="13689" actId="47"/>
        <pc:sldMkLst>
          <pc:docMk/>
          <pc:sldMk cId="4178114650" sldId="583"/>
        </pc:sldMkLst>
        <pc:spChg chg="mod">
          <ac:chgData name="Pascal Frucquet" userId="5878c7820bb6edbf" providerId="LiveId" clId="{87607F7E-073C-43E2-B9AF-182D44E31EC1}" dt="2024-01-09T14:03:36.962" v="9285" actId="20577"/>
          <ac:spMkLst>
            <pc:docMk/>
            <pc:sldMk cId="4178114650" sldId="583"/>
            <ac:spMk id="7" creationId="{954D7CAF-53FE-714E-92B3-5B7AE034859F}"/>
          </ac:spMkLst>
        </pc:spChg>
      </pc:sldChg>
      <pc:sldChg chg="addSp delSp modSp add mod">
        <pc:chgData name="Pascal Frucquet" userId="5878c7820bb6edbf" providerId="LiveId" clId="{87607F7E-073C-43E2-B9AF-182D44E31EC1}" dt="2024-01-12T17:24:12.699" v="16333" actId="20577"/>
        <pc:sldMkLst>
          <pc:docMk/>
          <pc:sldMk cId="2836336303" sldId="584"/>
        </pc:sldMkLst>
        <pc:spChg chg="add mod">
          <ac:chgData name="Pascal Frucquet" userId="5878c7820bb6edbf" providerId="LiveId" clId="{87607F7E-073C-43E2-B9AF-182D44E31EC1}" dt="2024-01-09T16:33:29.059" v="11661" actId="113"/>
          <ac:spMkLst>
            <pc:docMk/>
            <pc:sldMk cId="2836336303" sldId="584"/>
            <ac:spMk id="2" creationId="{2675F364-18EE-B002-1F21-EAC1F28FBDD2}"/>
          </ac:spMkLst>
        </pc:spChg>
        <pc:spChg chg="add mod">
          <ac:chgData name="Pascal Frucquet" userId="5878c7820bb6edbf" providerId="LiveId" clId="{87607F7E-073C-43E2-B9AF-182D44E31EC1}" dt="2024-01-09T16:33:59.275" v="11667" actId="1076"/>
          <ac:spMkLst>
            <pc:docMk/>
            <pc:sldMk cId="2836336303" sldId="584"/>
            <ac:spMk id="4" creationId="{1FE9B750-F538-B078-80DD-6A5F388DCF68}"/>
          </ac:spMkLst>
        </pc:spChg>
        <pc:spChg chg="add mod">
          <ac:chgData name="Pascal Frucquet" userId="5878c7820bb6edbf" providerId="LiveId" clId="{87607F7E-073C-43E2-B9AF-182D44E31EC1}" dt="2024-01-09T16:33:54.953" v="11666" actId="1076"/>
          <ac:spMkLst>
            <pc:docMk/>
            <pc:sldMk cId="2836336303" sldId="584"/>
            <ac:spMk id="5" creationId="{87B96E65-9CE9-DD85-C03C-A18168EFACC7}"/>
          </ac:spMkLst>
        </pc:spChg>
        <pc:spChg chg="add mod">
          <ac:chgData name="Pascal Frucquet" userId="5878c7820bb6edbf" providerId="LiveId" clId="{87607F7E-073C-43E2-B9AF-182D44E31EC1}" dt="2024-01-12T16:29:41.225" v="14363"/>
          <ac:spMkLst>
            <pc:docMk/>
            <pc:sldMk cId="2836336303" sldId="584"/>
            <ac:spMk id="7" creationId="{E70E567B-F782-F8B6-0E76-AC607A3968D6}"/>
          </ac:spMkLst>
        </pc:spChg>
        <pc:spChg chg="del">
          <ac:chgData name="Pascal Frucquet" userId="5878c7820bb6edbf" providerId="LiveId" clId="{87607F7E-073C-43E2-B9AF-182D44E31EC1}" dt="2024-01-09T16:31:11.854" v="11640" actId="478"/>
          <ac:spMkLst>
            <pc:docMk/>
            <pc:sldMk cId="2836336303" sldId="584"/>
            <ac:spMk id="9" creationId="{2161CA2A-F081-0896-8789-BF566039BF5A}"/>
          </ac:spMkLst>
        </pc:spChg>
        <pc:spChg chg="mod">
          <ac:chgData name="Pascal Frucquet" userId="5878c7820bb6edbf" providerId="LiveId" clId="{87607F7E-073C-43E2-B9AF-182D44E31EC1}" dt="2024-01-12T17:24:12.699" v="16333" actId="20577"/>
          <ac:spMkLst>
            <pc:docMk/>
            <pc:sldMk cId="2836336303" sldId="584"/>
            <ac:spMk id="13" creationId="{D3FAC748-593A-B525-5656-F893A6C8FFCB}"/>
          </ac:spMkLst>
        </pc:spChg>
        <pc:graphicFrameChg chg="del">
          <ac:chgData name="Pascal Frucquet" userId="5878c7820bb6edbf" providerId="LiveId" clId="{87607F7E-073C-43E2-B9AF-182D44E31EC1}" dt="2024-01-12T16:29:40.507" v="14362" actId="478"/>
          <ac:graphicFrameMkLst>
            <pc:docMk/>
            <pc:sldMk cId="2836336303" sldId="584"/>
            <ac:graphicFrameMk id="3" creationId="{1B80E592-B84E-9CBC-5D21-6AF0E44A7F19}"/>
          </ac:graphicFrameMkLst>
        </pc:graphicFrameChg>
        <pc:picChg chg="del">
          <ac:chgData name="Pascal Frucquet" userId="5878c7820bb6edbf" providerId="LiveId" clId="{87607F7E-073C-43E2-B9AF-182D44E31EC1}" dt="2024-01-09T16:31:09.559" v="11639" actId="478"/>
          <ac:picMkLst>
            <pc:docMk/>
            <pc:sldMk cId="2836336303" sldId="584"/>
            <ac:picMk id="8" creationId="{9914C4EB-EA49-4F39-DCF6-09DC4C67BF7B}"/>
          </ac:picMkLst>
        </pc:picChg>
      </pc:sldChg>
      <pc:sldChg chg="addSp modSp add del mod">
        <pc:chgData name="Pascal Frucquet" userId="5878c7820bb6edbf" providerId="LiveId" clId="{87607F7E-073C-43E2-B9AF-182D44E31EC1}" dt="2024-01-09T17:39:36.965" v="13616" actId="47"/>
        <pc:sldMkLst>
          <pc:docMk/>
          <pc:sldMk cId="2126713118" sldId="585"/>
        </pc:sldMkLst>
        <pc:spChg chg="mod">
          <ac:chgData name="Pascal Frucquet" userId="5878c7820bb6edbf" providerId="LiveId" clId="{87607F7E-073C-43E2-B9AF-182D44E31EC1}" dt="2024-01-09T17:37:51.624" v="13509" actId="1076"/>
          <ac:spMkLst>
            <pc:docMk/>
            <pc:sldMk cId="2126713118" sldId="585"/>
            <ac:spMk id="4" creationId="{D76260BF-8F35-EEE7-C7C4-9C4B5E0E7DA5}"/>
          </ac:spMkLst>
        </pc:spChg>
        <pc:spChg chg="mod">
          <ac:chgData name="Pascal Frucquet" userId="5878c7820bb6edbf" providerId="LiveId" clId="{87607F7E-073C-43E2-B9AF-182D44E31EC1}" dt="2024-01-09T17:37:44.648" v="13508" actId="1076"/>
          <ac:spMkLst>
            <pc:docMk/>
            <pc:sldMk cId="2126713118" sldId="585"/>
            <ac:spMk id="5" creationId="{AF6FF858-9041-7D8D-F9FC-768FDC5E6B26}"/>
          </ac:spMkLst>
        </pc:spChg>
        <pc:spChg chg="add mod">
          <ac:chgData name="Pascal Frucquet" userId="5878c7820bb6edbf" providerId="LiveId" clId="{87607F7E-073C-43E2-B9AF-182D44E31EC1}" dt="2024-01-09T17:37:23.506" v="13505" actId="207"/>
          <ac:spMkLst>
            <pc:docMk/>
            <pc:sldMk cId="2126713118" sldId="585"/>
            <ac:spMk id="7" creationId="{49284F34-8B87-104A-0864-9365CAA96F53}"/>
          </ac:spMkLst>
        </pc:spChg>
        <pc:picChg chg="mod">
          <ac:chgData name="Pascal Frucquet" userId="5878c7820bb6edbf" providerId="LiveId" clId="{87607F7E-073C-43E2-B9AF-182D44E31EC1}" dt="2024-01-09T17:37:38.792" v="13507" actId="1076"/>
          <ac:picMkLst>
            <pc:docMk/>
            <pc:sldMk cId="2126713118" sldId="585"/>
            <ac:picMk id="3" creationId="{EFCC8DDB-EB43-DC8C-9692-A1FE7EFB3230}"/>
          </ac:picMkLst>
        </pc:picChg>
      </pc:sldChg>
      <pc:sldChg chg="addSp delSp modSp add mod">
        <pc:chgData name="Pascal Frucquet" userId="5878c7820bb6edbf" providerId="LiveId" clId="{87607F7E-073C-43E2-B9AF-182D44E31EC1}" dt="2024-01-12T16:37:35.412" v="14758" actId="6549"/>
        <pc:sldMkLst>
          <pc:docMk/>
          <pc:sldMk cId="249695656" sldId="586"/>
        </pc:sldMkLst>
        <pc:spChg chg="mod">
          <ac:chgData name="Pascal Frucquet" userId="5878c7820bb6edbf" providerId="LiveId" clId="{87607F7E-073C-43E2-B9AF-182D44E31EC1}" dt="2024-01-12T16:37:35.412" v="14758" actId="6549"/>
          <ac:spMkLst>
            <pc:docMk/>
            <pc:sldMk cId="249695656" sldId="586"/>
            <ac:spMk id="3" creationId="{00000000-0000-0000-0000-000000000000}"/>
          </ac:spMkLst>
        </pc:spChg>
        <pc:spChg chg="del">
          <ac:chgData name="Pascal Frucquet" userId="5878c7820bb6edbf" providerId="LiveId" clId="{87607F7E-073C-43E2-B9AF-182D44E31EC1}" dt="2024-01-09T16:48:23.549" v="11727" actId="478"/>
          <ac:spMkLst>
            <pc:docMk/>
            <pc:sldMk cId="249695656" sldId="586"/>
            <ac:spMk id="8" creationId="{2E9C74E5-B313-4096-BA9D-A83D0C1A6F80}"/>
          </ac:spMkLst>
        </pc:spChg>
        <pc:picChg chg="del mod">
          <ac:chgData name="Pascal Frucquet" userId="5878c7820bb6edbf" providerId="LiveId" clId="{87607F7E-073C-43E2-B9AF-182D44E31EC1}" dt="2024-01-09T16:49:36.687" v="11732" actId="478"/>
          <ac:picMkLst>
            <pc:docMk/>
            <pc:sldMk cId="249695656" sldId="586"/>
            <ac:picMk id="5" creationId="{3F3B6287-EB92-F5E4-2633-DD8E8B3BB127}"/>
          </ac:picMkLst>
        </pc:picChg>
        <pc:picChg chg="add mod">
          <ac:chgData name="Pascal Frucquet" userId="5878c7820bb6edbf" providerId="LiveId" clId="{87607F7E-073C-43E2-B9AF-182D44E31EC1}" dt="2024-01-12T16:06:44.397" v="14108" actId="1076"/>
          <ac:picMkLst>
            <pc:docMk/>
            <pc:sldMk cId="249695656" sldId="586"/>
            <ac:picMk id="5" creationId="{995871C9-8D8A-52CA-33C4-7BAFD5864424}"/>
          </ac:picMkLst>
        </pc:picChg>
        <pc:picChg chg="add del mod">
          <ac:chgData name="Pascal Frucquet" userId="5878c7820bb6edbf" providerId="LiveId" clId="{87607F7E-073C-43E2-B9AF-182D44E31EC1}" dt="2024-01-09T16:52:03.031" v="11745" actId="478"/>
          <ac:picMkLst>
            <pc:docMk/>
            <pc:sldMk cId="249695656" sldId="586"/>
            <ac:picMk id="7" creationId="{843D82BF-AB40-494B-1557-52DAE5BE6A8B}"/>
          </ac:picMkLst>
        </pc:picChg>
      </pc:sldChg>
      <pc:sldChg chg="addSp delSp modSp add del mod">
        <pc:chgData name="Pascal Frucquet" userId="5878c7820bb6edbf" providerId="LiveId" clId="{87607F7E-073C-43E2-B9AF-182D44E31EC1}" dt="2024-01-09T16:58:39.037" v="11873" actId="47"/>
        <pc:sldMkLst>
          <pc:docMk/>
          <pc:sldMk cId="2271662183" sldId="587"/>
        </pc:sldMkLst>
        <pc:spChg chg="add">
          <ac:chgData name="Pascal Frucquet" userId="5878c7820bb6edbf" providerId="LiveId" clId="{87607F7E-073C-43E2-B9AF-182D44E31EC1}" dt="2024-01-09T16:58:17.042" v="11827" actId="22"/>
          <ac:spMkLst>
            <pc:docMk/>
            <pc:sldMk cId="2271662183" sldId="587"/>
            <ac:spMk id="9" creationId="{4BE3D4EC-F715-F867-32BA-AA815640390D}"/>
          </ac:spMkLst>
        </pc:spChg>
        <pc:spChg chg="mod">
          <ac:chgData name="Pascal Frucquet" userId="5878c7820bb6edbf" providerId="LiveId" clId="{87607F7E-073C-43E2-B9AF-182D44E31EC1}" dt="2024-01-09T16:58:34.349" v="11872" actId="20577"/>
          <ac:spMkLst>
            <pc:docMk/>
            <pc:sldMk cId="2271662183" sldId="587"/>
            <ac:spMk id="13" creationId="{D3FAC748-593A-B525-5656-F893A6C8FFCB}"/>
          </ac:spMkLst>
        </pc:spChg>
        <pc:grpChg chg="del">
          <ac:chgData name="Pascal Frucquet" userId="5878c7820bb6edbf" providerId="LiveId" clId="{87607F7E-073C-43E2-B9AF-182D44E31EC1}" dt="2024-01-09T16:57:35.681" v="11826" actId="478"/>
          <ac:grpSpMkLst>
            <pc:docMk/>
            <pc:sldMk cId="2271662183" sldId="587"/>
            <ac:grpSpMk id="7" creationId="{7D2442DD-553B-F54E-37D7-ACA1CADB469A}"/>
          </ac:grpSpMkLst>
        </pc:grpChg>
      </pc:sldChg>
      <pc:sldChg chg="addSp delSp modSp add mod">
        <pc:chgData name="Pascal Frucquet" userId="5878c7820bb6edbf" providerId="LiveId" clId="{87607F7E-073C-43E2-B9AF-182D44E31EC1}" dt="2024-01-12T16:29:28.679" v="14359"/>
        <pc:sldMkLst>
          <pc:docMk/>
          <pc:sldMk cId="3645627418" sldId="588"/>
        </pc:sldMkLst>
        <pc:spChg chg="del">
          <ac:chgData name="Pascal Frucquet" userId="5878c7820bb6edbf" providerId="LiveId" clId="{87607F7E-073C-43E2-B9AF-182D44E31EC1}" dt="2024-01-12T16:26:27.324" v="14255" actId="478"/>
          <ac:spMkLst>
            <pc:docMk/>
            <pc:sldMk cId="3645627418" sldId="588"/>
            <ac:spMk id="5" creationId="{AC5D4A4C-DBFC-FD2C-28F4-01640773D32B}"/>
          </ac:spMkLst>
        </pc:spChg>
        <pc:spChg chg="add mod">
          <ac:chgData name="Pascal Frucquet" userId="5878c7820bb6edbf" providerId="LiveId" clId="{87607F7E-073C-43E2-B9AF-182D44E31EC1}" dt="2024-01-12T16:26:28.515" v="14256"/>
          <ac:spMkLst>
            <pc:docMk/>
            <pc:sldMk cId="3645627418" sldId="588"/>
            <ac:spMk id="9" creationId="{08547DB0-08D8-C9A4-4C4E-8965940D7F22}"/>
          </ac:spMkLst>
        </pc:spChg>
        <pc:spChg chg="add mod">
          <ac:chgData name="Pascal Frucquet" userId="5878c7820bb6edbf" providerId="LiveId" clId="{87607F7E-073C-43E2-B9AF-182D44E31EC1}" dt="2024-01-12T16:26:28.515" v="14256"/>
          <ac:spMkLst>
            <pc:docMk/>
            <pc:sldMk cId="3645627418" sldId="588"/>
            <ac:spMk id="10" creationId="{36C7FF54-FC1B-1275-8C10-2E6DAF02D756}"/>
          </ac:spMkLst>
        </pc:spChg>
        <pc:spChg chg="add mod">
          <ac:chgData name="Pascal Frucquet" userId="5878c7820bb6edbf" providerId="LiveId" clId="{87607F7E-073C-43E2-B9AF-182D44E31EC1}" dt="2024-01-12T16:26:38.718" v="14258"/>
          <ac:spMkLst>
            <pc:docMk/>
            <pc:sldMk cId="3645627418" sldId="588"/>
            <ac:spMk id="12" creationId="{5B250ABD-C84D-81E8-DFD8-A018F879D7F4}"/>
          </ac:spMkLst>
        </pc:spChg>
        <pc:spChg chg="mod">
          <ac:chgData name="Pascal Frucquet" userId="5878c7820bb6edbf" providerId="LiveId" clId="{87607F7E-073C-43E2-B9AF-182D44E31EC1}" dt="2024-01-09T16:59:07.848" v="11888" actId="114"/>
          <ac:spMkLst>
            <pc:docMk/>
            <pc:sldMk cId="3645627418" sldId="588"/>
            <ac:spMk id="13" creationId="{D3FAC748-593A-B525-5656-F893A6C8FFCB}"/>
          </ac:spMkLst>
        </pc:spChg>
        <pc:spChg chg="add mod">
          <ac:chgData name="Pascal Frucquet" userId="5878c7820bb6edbf" providerId="LiveId" clId="{87607F7E-073C-43E2-B9AF-182D44E31EC1}" dt="2024-01-12T16:26:38.718" v="14258"/>
          <ac:spMkLst>
            <pc:docMk/>
            <pc:sldMk cId="3645627418" sldId="588"/>
            <ac:spMk id="14" creationId="{87C06C6E-508A-883C-602A-8F99B074C0EE}"/>
          </ac:spMkLst>
        </pc:spChg>
        <pc:spChg chg="add mod">
          <ac:chgData name="Pascal Frucquet" userId="5878c7820bb6edbf" providerId="LiveId" clId="{87607F7E-073C-43E2-B9AF-182D44E31EC1}" dt="2024-01-12T16:29:28.679" v="14359"/>
          <ac:spMkLst>
            <pc:docMk/>
            <pc:sldMk cId="3645627418" sldId="588"/>
            <ac:spMk id="15" creationId="{3BF0B4A2-3BC0-D861-1500-ADC25E9D7ECB}"/>
          </ac:spMkLst>
        </pc:spChg>
        <pc:grpChg chg="add del mod">
          <ac:chgData name="Pascal Frucquet" userId="5878c7820bb6edbf" providerId="LiveId" clId="{87607F7E-073C-43E2-B9AF-182D44E31EC1}" dt="2024-01-12T16:26:34.261" v="14257" actId="478"/>
          <ac:grpSpMkLst>
            <pc:docMk/>
            <pc:sldMk cId="3645627418" sldId="588"/>
            <ac:grpSpMk id="8" creationId="{B778792C-311A-344D-AE19-5CCAB9198D34}"/>
          </ac:grpSpMkLst>
        </pc:grpChg>
        <pc:grpChg chg="add del mod">
          <ac:chgData name="Pascal Frucquet" userId="5878c7820bb6edbf" providerId="LiveId" clId="{87607F7E-073C-43E2-B9AF-182D44E31EC1}" dt="2024-01-12T16:26:41.387" v="14259" actId="478"/>
          <ac:grpSpMkLst>
            <pc:docMk/>
            <pc:sldMk cId="3645627418" sldId="588"/>
            <ac:grpSpMk id="11" creationId="{56C4463D-1866-14EF-2CB0-4C168B1A1835}"/>
          </ac:grpSpMkLst>
        </pc:grpChg>
        <pc:graphicFrameChg chg="del">
          <ac:chgData name="Pascal Frucquet" userId="5878c7820bb6edbf" providerId="LiveId" clId="{87607F7E-073C-43E2-B9AF-182D44E31EC1}" dt="2024-01-12T16:26:25.335" v="14254" actId="478"/>
          <ac:graphicFrameMkLst>
            <pc:docMk/>
            <pc:sldMk cId="3645627418" sldId="588"/>
            <ac:graphicFrameMk id="2" creationId="{693BB44E-9CE2-E6DE-CB6D-A76464D8759F}"/>
          </ac:graphicFrameMkLst>
        </pc:graphicFrameChg>
      </pc:sldChg>
      <pc:sldChg chg="modSp add del mod">
        <pc:chgData name="Pascal Frucquet" userId="5878c7820bb6edbf" providerId="LiveId" clId="{87607F7E-073C-43E2-B9AF-182D44E31EC1}" dt="2024-01-09T17:01:16.499" v="12015" actId="47"/>
        <pc:sldMkLst>
          <pc:docMk/>
          <pc:sldMk cId="356875081" sldId="589"/>
        </pc:sldMkLst>
        <pc:spChg chg="mod">
          <ac:chgData name="Pascal Frucquet" userId="5878c7820bb6edbf" providerId="LiveId" clId="{87607F7E-073C-43E2-B9AF-182D44E31EC1}" dt="2024-01-09T17:01:07.724" v="12014" actId="20577"/>
          <ac:spMkLst>
            <pc:docMk/>
            <pc:sldMk cId="356875081" sldId="589"/>
            <ac:spMk id="13" creationId="{D3FAC748-593A-B525-5656-F893A6C8FFCB}"/>
          </ac:spMkLst>
        </pc:spChg>
      </pc:sldChg>
      <pc:sldChg chg="addSp delSp modSp add mod ord">
        <pc:chgData name="Pascal Frucquet" userId="5878c7820bb6edbf" providerId="LiveId" clId="{87607F7E-073C-43E2-B9AF-182D44E31EC1}" dt="2024-01-12T16:29:24.132" v="14358" actId="113"/>
        <pc:sldMkLst>
          <pc:docMk/>
          <pc:sldMk cId="3475833873" sldId="589"/>
        </pc:sldMkLst>
        <pc:spChg chg="add del mod">
          <ac:chgData name="Pascal Frucquet" userId="5878c7820bb6edbf" providerId="LiveId" clId="{87607F7E-073C-43E2-B9AF-182D44E31EC1}" dt="2024-01-12T16:27:19.617" v="14302" actId="478"/>
          <ac:spMkLst>
            <pc:docMk/>
            <pc:sldMk cId="3475833873" sldId="589"/>
            <ac:spMk id="4" creationId="{2B989376-C26F-2721-0870-9D0EAD590DE3}"/>
          </ac:spMkLst>
        </pc:spChg>
        <pc:spChg chg="add del">
          <ac:chgData name="Pascal Frucquet" userId="5878c7820bb6edbf" providerId="LiveId" clId="{87607F7E-073C-43E2-B9AF-182D44E31EC1}" dt="2024-01-12T16:15:56.128" v="14132" actId="478"/>
          <ac:spMkLst>
            <pc:docMk/>
            <pc:sldMk cId="3475833873" sldId="589"/>
            <ac:spMk id="5" creationId="{AC5D4A4C-DBFC-FD2C-28F4-01640773D32B}"/>
          </ac:spMkLst>
        </pc:spChg>
        <pc:spChg chg="add mod">
          <ac:chgData name="Pascal Frucquet" userId="5878c7820bb6edbf" providerId="LiveId" clId="{87607F7E-073C-43E2-B9AF-182D44E31EC1}" dt="2024-01-12T16:29:24.132" v="14358" actId="113"/>
          <ac:spMkLst>
            <pc:docMk/>
            <pc:sldMk cId="3475833873" sldId="589"/>
            <ac:spMk id="7" creationId="{4280EF66-8E95-580D-7540-C262CC62C3A8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8" creationId="{50180CF9-39C7-3A35-8EB8-8911873358DB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9" creationId="{E20F8D14-0BF1-80C0-2BF1-917A75D767E3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0" creationId="{4D83B135-C478-20E0-8E72-5413E00E2074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1" creationId="{CFE95911-3FFC-FC1E-6610-E82EDF5791E6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2" creationId="{F794CEE8-7E09-80D7-B632-35AAD46A51A5}"/>
          </ac:spMkLst>
        </pc:spChg>
        <pc:spChg chg="mod">
          <ac:chgData name="Pascal Frucquet" userId="5878c7820bb6edbf" providerId="LiveId" clId="{87607F7E-073C-43E2-B9AF-182D44E31EC1}" dt="2024-01-09T17:15:04.662" v="12575" actId="207"/>
          <ac:spMkLst>
            <pc:docMk/>
            <pc:sldMk cId="3475833873" sldId="589"/>
            <ac:spMk id="13" creationId="{D3FAC748-593A-B525-5656-F893A6C8FFCB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4" creationId="{8AB5F72B-1051-323A-9586-74125197FD01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5" creationId="{DA99767A-55D0-8816-1B21-234B3921D9A6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6" creationId="{AA3A80E9-D2E0-CE74-3C38-293D0D372FC2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7" creationId="{26D04A3F-AC0F-149C-9062-532E1A361E29}"/>
          </ac:spMkLst>
        </pc:spChg>
        <pc:spChg chg="add mod">
          <ac:chgData name="Pascal Frucquet" userId="5878c7820bb6edbf" providerId="LiveId" clId="{87607F7E-073C-43E2-B9AF-182D44E31EC1}" dt="2024-01-09T17:05:29.544" v="12199" actId="164"/>
          <ac:spMkLst>
            <pc:docMk/>
            <pc:sldMk cId="3475833873" sldId="589"/>
            <ac:spMk id="18" creationId="{89DB5350-E934-A350-2FDB-21BD21C0FCAB}"/>
          </ac:spMkLst>
        </pc:spChg>
        <pc:grpChg chg="del">
          <ac:chgData name="Pascal Frucquet" userId="5878c7820bb6edbf" providerId="LiveId" clId="{87607F7E-073C-43E2-B9AF-182D44E31EC1}" dt="2024-01-09T17:02:35.160" v="12017" actId="478"/>
          <ac:grpSpMkLst>
            <pc:docMk/>
            <pc:sldMk cId="3475833873" sldId="589"/>
            <ac:grpSpMk id="7" creationId="{7D2442DD-553B-F54E-37D7-ACA1CADB469A}"/>
          </ac:grpSpMkLst>
        </pc:grpChg>
        <pc:grpChg chg="add mod">
          <ac:chgData name="Pascal Frucquet" userId="5878c7820bb6edbf" providerId="LiveId" clId="{87607F7E-073C-43E2-B9AF-182D44E31EC1}" dt="2024-01-09T17:05:39.231" v="12200" actId="1076"/>
          <ac:grpSpMkLst>
            <pc:docMk/>
            <pc:sldMk cId="3475833873" sldId="589"/>
            <ac:grpSpMk id="19" creationId="{2F7B925D-4E79-E20C-BE7E-B1757404E326}"/>
          </ac:grpSpMkLst>
        </pc:grpChg>
        <pc:graphicFrameChg chg="add del mod modGraphic">
          <ac:chgData name="Pascal Frucquet" userId="5878c7820bb6edbf" providerId="LiveId" clId="{87607F7E-073C-43E2-B9AF-182D44E31EC1}" dt="2024-01-12T16:29:04.605" v="14356" actId="478"/>
          <ac:graphicFrameMkLst>
            <pc:docMk/>
            <pc:sldMk cId="3475833873" sldId="589"/>
            <ac:graphicFrameMk id="2" creationId="{693BB44E-9CE2-E6DE-CB6D-A76464D8759F}"/>
          </ac:graphicFrameMkLst>
        </pc:graphicFrameChg>
        <pc:picChg chg="add del mod">
          <ac:chgData name="Pascal Frucquet" userId="5878c7820bb6edbf" providerId="LiveId" clId="{87607F7E-073C-43E2-B9AF-182D44E31EC1}" dt="2024-01-12T16:12:38.576" v="14122" actId="478"/>
          <ac:picMkLst>
            <pc:docMk/>
            <pc:sldMk cId="3475833873" sldId="589"/>
            <ac:picMk id="3" creationId="{A4704669-B76C-5C44-A79B-434BAE223CB2}"/>
          </ac:picMkLst>
        </pc:picChg>
      </pc:sldChg>
      <pc:sldChg chg="addSp delSp modSp add mod">
        <pc:chgData name="Pascal Frucquet" userId="5878c7820bb6edbf" providerId="LiveId" clId="{87607F7E-073C-43E2-B9AF-182D44E31EC1}" dt="2024-01-12T16:30:25.269" v="14426" actId="20577"/>
        <pc:sldMkLst>
          <pc:docMk/>
          <pc:sldMk cId="2589765394" sldId="590"/>
        </pc:sldMkLst>
        <pc:spChg chg="mod">
          <ac:chgData name="Pascal Frucquet" userId="5878c7820bb6edbf" providerId="LiveId" clId="{87607F7E-073C-43E2-B9AF-182D44E31EC1}" dt="2024-01-12T16:30:25.269" v="14426" actId="20577"/>
          <ac:spMkLst>
            <pc:docMk/>
            <pc:sldMk cId="2589765394" sldId="590"/>
            <ac:spMk id="3" creationId="{00000000-0000-0000-0000-000000000000}"/>
          </ac:spMkLst>
        </pc:spChg>
        <pc:picChg chg="add del mod">
          <ac:chgData name="Pascal Frucquet" userId="5878c7820bb6edbf" providerId="LiveId" clId="{87607F7E-073C-43E2-B9AF-182D44E31EC1}" dt="2024-01-12T16:06:53.165" v="14109" actId="478"/>
          <ac:picMkLst>
            <pc:docMk/>
            <pc:sldMk cId="2589765394" sldId="590"/>
            <ac:picMk id="5" creationId="{38101F30-AAFE-AEEE-3EA9-663658F9C409}"/>
          </ac:picMkLst>
        </pc:picChg>
        <pc:picChg chg="add mod">
          <ac:chgData name="Pascal Frucquet" userId="5878c7820bb6edbf" providerId="LiveId" clId="{87607F7E-073C-43E2-B9AF-182D44E31EC1}" dt="2024-01-12T16:06:53.921" v="14110"/>
          <ac:picMkLst>
            <pc:docMk/>
            <pc:sldMk cId="2589765394" sldId="590"/>
            <ac:picMk id="7" creationId="{E59E0BC0-2FAA-FDA4-9AF5-7A1A0291DAC2}"/>
          </ac:picMkLst>
        </pc:picChg>
      </pc:sldChg>
      <pc:sldChg chg="add del">
        <pc:chgData name="Pascal Frucquet" userId="5878c7820bb6edbf" providerId="LiveId" clId="{87607F7E-073C-43E2-B9AF-182D44E31EC1}" dt="2024-01-09T17:26:07.779" v="12771" actId="47"/>
        <pc:sldMkLst>
          <pc:docMk/>
          <pc:sldMk cId="2202289186" sldId="591"/>
        </pc:sldMkLst>
      </pc:sldChg>
      <pc:sldChg chg="addSp delSp modSp add mod">
        <pc:chgData name="Pascal Frucquet" userId="5878c7820bb6edbf" providerId="LiveId" clId="{87607F7E-073C-43E2-B9AF-182D44E31EC1}" dt="2024-01-12T16:30:38.365" v="14430"/>
        <pc:sldMkLst>
          <pc:docMk/>
          <pc:sldMk cId="1127801776" sldId="592"/>
        </pc:sldMkLst>
        <pc:spChg chg="add mod ord">
          <ac:chgData name="Pascal Frucquet" userId="5878c7820bb6edbf" providerId="LiveId" clId="{87607F7E-073C-43E2-B9AF-182D44E31EC1}" dt="2024-01-09T17:24:27.069" v="12722" actId="166"/>
          <ac:spMkLst>
            <pc:docMk/>
            <pc:sldMk cId="1127801776" sldId="592"/>
            <ac:spMk id="2" creationId="{015B9890-382D-C9FB-C92A-98632A8E2F39}"/>
          </ac:spMkLst>
        </pc:spChg>
        <pc:spChg chg="add mod">
          <ac:chgData name="Pascal Frucquet" userId="5878c7820bb6edbf" providerId="LiveId" clId="{87607F7E-073C-43E2-B9AF-182D44E31EC1}" dt="2024-01-09T17:23:44.464" v="12716" actId="1076"/>
          <ac:spMkLst>
            <pc:docMk/>
            <pc:sldMk cId="1127801776" sldId="592"/>
            <ac:spMk id="4" creationId="{28179699-D956-C679-48AD-762FDF411F3E}"/>
          </ac:spMkLst>
        </pc:spChg>
        <pc:spChg chg="add mod">
          <ac:chgData name="Pascal Frucquet" userId="5878c7820bb6edbf" providerId="LiveId" clId="{87607F7E-073C-43E2-B9AF-182D44E31EC1}" dt="2024-01-12T16:30:38.365" v="14430"/>
          <ac:spMkLst>
            <pc:docMk/>
            <pc:sldMk cId="1127801776" sldId="592"/>
            <ac:spMk id="5" creationId="{47E18E18-3772-4D00-DA3E-5B94AAA936B5}"/>
          </ac:spMkLst>
        </pc:spChg>
        <pc:spChg chg="mod">
          <ac:chgData name="Pascal Frucquet" userId="5878c7820bb6edbf" providerId="LiveId" clId="{87607F7E-073C-43E2-B9AF-182D44E31EC1}" dt="2024-01-09T17:24:09.758" v="12718"/>
          <ac:spMkLst>
            <pc:docMk/>
            <pc:sldMk cId="1127801776" sldId="592"/>
            <ac:spMk id="8" creationId="{ADBEFFDA-D838-B745-B4E2-B794E331253C}"/>
          </ac:spMkLst>
        </pc:spChg>
        <pc:graphicFrameChg chg="del">
          <ac:chgData name="Pascal Frucquet" userId="5878c7820bb6edbf" providerId="LiveId" clId="{87607F7E-073C-43E2-B9AF-182D44E31EC1}" dt="2024-01-12T16:30:37.656" v="14429" actId="478"/>
          <ac:graphicFrameMkLst>
            <pc:docMk/>
            <pc:sldMk cId="1127801776" sldId="592"/>
            <ac:graphicFrameMk id="14" creationId="{CCB7B80A-4744-3C7B-C717-41B2FAFBA4FD}"/>
          </ac:graphicFrameMkLst>
        </pc:graphicFrameChg>
        <pc:picChg chg="add mod ord">
          <ac:chgData name="Pascal Frucquet" userId="5878c7820bb6edbf" providerId="LiveId" clId="{87607F7E-073C-43E2-B9AF-182D44E31EC1}" dt="2024-01-09T17:24:22.326" v="12721" actId="167"/>
          <ac:picMkLst>
            <pc:docMk/>
            <pc:sldMk cId="1127801776" sldId="592"/>
            <ac:picMk id="3" creationId="{5774CCC7-3E57-C26B-6516-632392F11D93}"/>
          </ac:picMkLst>
        </pc:picChg>
      </pc:sldChg>
      <pc:sldChg chg="addSp delSp modSp add mod ord">
        <pc:chgData name="Pascal Frucquet" userId="5878c7820bb6edbf" providerId="LiveId" clId="{87607F7E-073C-43E2-B9AF-182D44E31EC1}" dt="2024-01-12T16:30:34.628" v="14428"/>
        <pc:sldMkLst>
          <pc:docMk/>
          <pc:sldMk cId="2566965298" sldId="593"/>
        </pc:sldMkLst>
        <pc:spChg chg="add mod">
          <ac:chgData name="Pascal Frucquet" userId="5878c7820bb6edbf" providerId="LiveId" clId="{87607F7E-073C-43E2-B9AF-182D44E31EC1}" dt="2024-01-09T17:22:57.304" v="12708" actId="1076"/>
          <ac:spMkLst>
            <pc:docMk/>
            <pc:sldMk cId="2566965298" sldId="593"/>
            <ac:spMk id="2" creationId="{2EA69F91-C3AD-2120-B22D-9419F270DE14}"/>
          </ac:spMkLst>
        </pc:spChg>
        <pc:spChg chg="add mod">
          <ac:chgData name="Pascal Frucquet" userId="5878c7820bb6edbf" providerId="LiveId" clId="{87607F7E-073C-43E2-B9AF-182D44E31EC1}" dt="2024-01-09T17:22:46.842" v="12706" actId="1076"/>
          <ac:spMkLst>
            <pc:docMk/>
            <pc:sldMk cId="2566965298" sldId="593"/>
            <ac:spMk id="4" creationId="{A3D5AE18-9C1C-2836-6B65-A0C03ED82EA9}"/>
          </ac:spMkLst>
        </pc:spChg>
        <pc:spChg chg="add mod">
          <ac:chgData name="Pascal Frucquet" userId="5878c7820bb6edbf" providerId="LiveId" clId="{87607F7E-073C-43E2-B9AF-182D44E31EC1}" dt="2024-01-12T16:30:34.628" v="14428"/>
          <ac:spMkLst>
            <pc:docMk/>
            <pc:sldMk cId="2566965298" sldId="593"/>
            <ac:spMk id="5" creationId="{5C71C9B2-39B4-8974-902E-EF5F7779E0D4}"/>
          </ac:spMkLst>
        </pc:spChg>
        <pc:spChg chg="mod">
          <ac:chgData name="Pascal Frucquet" userId="5878c7820bb6edbf" providerId="LiveId" clId="{87607F7E-073C-43E2-B9AF-182D44E31EC1}" dt="2024-01-09T17:23:07.932" v="12711" actId="207"/>
          <ac:spMkLst>
            <pc:docMk/>
            <pc:sldMk cId="2566965298" sldId="593"/>
            <ac:spMk id="8" creationId="{ADBEFFDA-D838-B745-B4E2-B794E331253C}"/>
          </ac:spMkLst>
        </pc:spChg>
        <pc:graphicFrameChg chg="del">
          <ac:chgData name="Pascal Frucquet" userId="5878c7820bb6edbf" providerId="LiveId" clId="{87607F7E-073C-43E2-B9AF-182D44E31EC1}" dt="2024-01-12T16:30:33.977" v="14427" actId="478"/>
          <ac:graphicFrameMkLst>
            <pc:docMk/>
            <pc:sldMk cId="2566965298" sldId="593"/>
            <ac:graphicFrameMk id="14" creationId="{CCB7B80A-4744-3C7B-C717-41B2FAFBA4FD}"/>
          </ac:graphicFrameMkLst>
        </pc:graphicFrameChg>
        <pc:picChg chg="add mod">
          <ac:chgData name="Pascal Frucquet" userId="5878c7820bb6edbf" providerId="LiveId" clId="{87607F7E-073C-43E2-B9AF-182D44E31EC1}" dt="2024-01-09T17:22:46.842" v="12706" actId="1076"/>
          <ac:picMkLst>
            <pc:docMk/>
            <pc:sldMk cId="2566965298" sldId="593"/>
            <ac:picMk id="3" creationId="{D5D7ABA2-3205-5BA8-C717-7BCEC8C0220B}"/>
          </ac:picMkLst>
        </pc:picChg>
      </pc:sldChg>
      <pc:sldChg chg="addSp delSp modSp add mod">
        <pc:chgData name="Pascal Frucquet" userId="5878c7820bb6edbf" providerId="LiveId" clId="{87607F7E-073C-43E2-B9AF-182D44E31EC1}" dt="2024-01-12T16:30:45.239" v="14434"/>
        <pc:sldMkLst>
          <pc:docMk/>
          <pc:sldMk cId="3944717938" sldId="594"/>
        </pc:sldMkLst>
        <pc:spChg chg="add mod">
          <ac:chgData name="Pascal Frucquet" userId="5878c7820bb6edbf" providerId="LiveId" clId="{87607F7E-073C-43E2-B9AF-182D44E31EC1}" dt="2024-01-12T16:30:45.239" v="14434"/>
          <ac:spMkLst>
            <pc:docMk/>
            <pc:sldMk cId="3944717938" sldId="594"/>
            <ac:spMk id="2" creationId="{F776C240-D4DF-905B-FDFF-460B1E1A8C46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4" creationId="{9F0A6D5A-2F7A-011E-9EE8-1EA2F1A30474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7" creationId="{FC2BD316-F5ED-82E5-A1EE-1F9B021A0FF1}"/>
          </ac:spMkLst>
        </pc:spChg>
        <pc:spChg chg="mod">
          <ac:chgData name="Pascal Frucquet" userId="5878c7820bb6edbf" providerId="LiveId" clId="{87607F7E-073C-43E2-B9AF-182D44E31EC1}" dt="2024-01-09T17:27:23.387" v="12772" actId="207"/>
          <ac:spMkLst>
            <pc:docMk/>
            <pc:sldMk cId="3944717938" sldId="594"/>
            <ac:spMk id="8" creationId="{ADBEFFDA-D838-B745-B4E2-B794E331253C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1" creationId="{00D8B448-2089-A79F-D84B-19C5E740D5D3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3" creationId="{0A701DEC-CDDF-CC34-05EA-152251240C49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5" creationId="{25A928B0-FB3F-4F4E-7E20-057F506DA537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6" creationId="{755B7DA5-EFA5-F241-742F-78080A29AEC9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7" creationId="{59010FD8-C38B-5BD9-A9C2-E469F157EB00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8" creationId="{95E461B2-D2E6-11A8-3BD0-1FD3DA29029B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19" creationId="{588D5318-BF1F-70EE-DD46-B769434FB991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0" creationId="{0AB8E81A-3E5C-A94F-A342-18FDFD27FEE5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1" creationId="{6BC30DDC-CC49-FF60-498C-4F338C870630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2" creationId="{561901AD-2753-2B15-9B6A-D8545F690873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3" creationId="{9B66DC1E-6718-7E54-4FCD-525D70EF9D42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4" creationId="{844507CC-799C-AFCC-994D-5090923029E7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5" creationId="{4513D065-C4C1-82C3-A16F-A43A677BB7A5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6" creationId="{06EBE7B6-CEF8-76D0-C7E8-474B87D80728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27" creationId="{1C84018B-FFD3-F96C-04CD-B65609514345}"/>
          </ac:spMkLst>
        </pc:spChg>
        <pc:spChg chg="mod">
          <ac:chgData name="Pascal Frucquet" userId="5878c7820bb6edbf" providerId="LiveId" clId="{87607F7E-073C-43E2-B9AF-182D44E31EC1}" dt="2024-01-09T17:25:16.118" v="12759"/>
          <ac:spMkLst>
            <pc:docMk/>
            <pc:sldMk cId="3944717938" sldId="594"/>
            <ac:spMk id="31" creationId="{4D7D28F2-8177-806F-AB18-254D3C26A36E}"/>
          </ac:spMkLst>
        </pc:spChg>
        <pc:grpChg chg="add del mod">
          <ac:chgData name="Pascal Frucquet" userId="5878c7820bb6edbf" providerId="LiveId" clId="{87607F7E-073C-43E2-B9AF-182D44E31EC1}" dt="2024-01-09T17:25:26.776" v="12762"/>
          <ac:grpSpMkLst>
            <pc:docMk/>
            <pc:sldMk cId="3944717938" sldId="594"/>
            <ac:grpSpMk id="2" creationId="{A9661FAE-90A6-9B55-2A0B-60A8C180F38A}"/>
          </ac:grpSpMkLst>
        </pc:grpChg>
        <pc:grpChg chg="mod">
          <ac:chgData name="Pascal Frucquet" userId="5878c7820bb6edbf" providerId="LiveId" clId="{87607F7E-073C-43E2-B9AF-182D44E31EC1}" dt="2024-01-09T17:25:16.118" v="12759"/>
          <ac:grpSpMkLst>
            <pc:docMk/>
            <pc:sldMk cId="3944717938" sldId="594"/>
            <ac:grpSpMk id="3" creationId="{26DA5BDB-8714-4F27-351F-E4D6861E0742}"/>
          </ac:grpSpMkLst>
        </pc:grpChg>
        <pc:grpChg chg="mod">
          <ac:chgData name="Pascal Frucquet" userId="5878c7820bb6edbf" providerId="LiveId" clId="{87607F7E-073C-43E2-B9AF-182D44E31EC1}" dt="2024-01-09T17:25:16.118" v="12759"/>
          <ac:grpSpMkLst>
            <pc:docMk/>
            <pc:sldMk cId="3944717938" sldId="594"/>
            <ac:grpSpMk id="5" creationId="{9ACADDEE-7872-45AA-F950-8F154DDC1741}"/>
          </ac:grpSpMkLst>
        </pc:grpChg>
        <pc:grpChg chg="mod">
          <ac:chgData name="Pascal Frucquet" userId="5878c7820bb6edbf" providerId="LiveId" clId="{87607F7E-073C-43E2-B9AF-182D44E31EC1}" dt="2024-01-09T17:25:16.118" v="12759"/>
          <ac:grpSpMkLst>
            <pc:docMk/>
            <pc:sldMk cId="3944717938" sldId="594"/>
            <ac:grpSpMk id="9" creationId="{581B2268-2635-7C08-ABAB-DB98F7BE318A}"/>
          </ac:grpSpMkLst>
        </pc:grpChg>
        <pc:grpChg chg="mod">
          <ac:chgData name="Pascal Frucquet" userId="5878c7820bb6edbf" providerId="LiveId" clId="{87607F7E-073C-43E2-B9AF-182D44E31EC1}" dt="2024-01-09T17:25:16.118" v="12759"/>
          <ac:grpSpMkLst>
            <pc:docMk/>
            <pc:sldMk cId="3944717938" sldId="594"/>
            <ac:grpSpMk id="10" creationId="{7F8D5DE5-B45D-51A7-B7F6-BDCC391D3138}"/>
          </ac:grpSpMkLst>
        </pc:grpChg>
        <pc:grpChg chg="mod">
          <ac:chgData name="Pascal Frucquet" userId="5878c7820bb6edbf" providerId="LiveId" clId="{87607F7E-073C-43E2-B9AF-182D44E31EC1}" dt="2024-01-09T17:25:16.118" v="12759"/>
          <ac:grpSpMkLst>
            <pc:docMk/>
            <pc:sldMk cId="3944717938" sldId="594"/>
            <ac:grpSpMk id="12" creationId="{454BC3C3-35B7-B849-7C65-17E3EB5C3E08}"/>
          </ac:grpSpMkLst>
        </pc:grpChg>
        <pc:graphicFrameChg chg="del">
          <ac:chgData name="Pascal Frucquet" userId="5878c7820bb6edbf" providerId="LiveId" clId="{87607F7E-073C-43E2-B9AF-182D44E31EC1}" dt="2024-01-12T16:30:44.630" v="14433" actId="478"/>
          <ac:graphicFrameMkLst>
            <pc:docMk/>
            <pc:sldMk cId="3944717938" sldId="594"/>
            <ac:graphicFrameMk id="14" creationId="{CCB7B80A-4744-3C7B-C717-41B2FAFBA4FD}"/>
          </ac:graphicFrameMkLst>
        </pc:graphicFrameChg>
        <pc:picChg chg="add mod">
          <ac:chgData name="Pascal Frucquet" userId="5878c7820bb6edbf" providerId="LiveId" clId="{87607F7E-073C-43E2-B9AF-182D44E31EC1}" dt="2024-01-09T17:25:52.410" v="12770" actId="1076"/>
          <ac:picMkLst>
            <pc:docMk/>
            <pc:sldMk cId="3944717938" sldId="594"/>
            <ac:picMk id="32" creationId="{826AA87C-B0A1-F480-F50D-DBCB4C2BDAE0}"/>
          </ac:picMkLst>
        </pc:picChg>
        <pc:cxnChg chg="mod">
          <ac:chgData name="Pascal Frucquet" userId="5878c7820bb6edbf" providerId="LiveId" clId="{87607F7E-073C-43E2-B9AF-182D44E31EC1}" dt="2024-01-09T17:25:16.118" v="12759"/>
          <ac:cxnSpMkLst>
            <pc:docMk/>
            <pc:sldMk cId="3944717938" sldId="594"/>
            <ac:cxnSpMk id="28" creationId="{C8400F41-F7AC-34E4-5448-5976F47AC519}"/>
          </ac:cxnSpMkLst>
        </pc:cxnChg>
        <pc:cxnChg chg="mod">
          <ac:chgData name="Pascal Frucquet" userId="5878c7820bb6edbf" providerId="LiveId" clId="{87607F7E-073C-43E2-B9AF-182D44E31EC1}" dt="2024-01-09T17:25:16.118" v="12759"/>
          <ac:cxnSpMkLst>
            <pc:docMk/>
            <pc:sldMk cId="3944717938" sldId="594"/>
            <ac:cxnSpMk id="29" creationId="{A1114CCD-5482-F8D9-CFA6-F53A78972E9C}"/>
          </ac:cxnSpMkLst>
        </pc:cxnChg>
        <pc:cxnChg chg="mod">
          <ac:chgData name="Pascal Frucquet" userId="5878c7820bb6edbf" providerId="LiveId" clId="{87607F7E-073C-43E2-B9AF-182D44E31EC1}" dt="2024-01-09T17:25:16.118" v="12759"/>
          <ac:cxnSpMkLst>
            <pc:docMk/>
            <pc:sldMk cId="3944717938" sldId="594"/>
            <ac:cxnSpMk id="30" creationId="{73A7F427-AA97-30B7-5807-C3D0E3B87739}"/>
          </ac:cxnSpMkLst>
        </pc:cxnChg>
      </pc:sldChg>
      <pc:sldChg chg="addSp delSp modSp add mod">
        <pc:chgData name="Pascal Frucquet" userId="5878c7820bb6edbf" providerId="LiveId" clId="{87607F7E-073C-43E2-B9AF-182D44E31EC1}" dt="2024-01-12T17:08:55.554" v="16105" actId="12788"/>
        <pc:sldMkLst>
          <pc:docMk/>
          <pc:sldMk cId="1022911388" sldId="595"/>
        </pc:sldMkLst>
        <pc:spChg chg="del mod">
          <ac:chgData name="Pascal Frucquet" userId="5878c7820bb6edbf" providerId="LiveId" clId="{87607F7E-073C-43E2-B9AF-182D44E31EC1}" dt="2024-01-09T17:28:36.038" v="12778" actId="478"/>
          <ac:spMkLst>
            <pc:docMk/>
            <pc:sldMk cId="1022911388" sldId="595"/>
            <ac:spMk id="2" creationId="{015B9890-382D-C9FB-C92A-98632A8E2F39}"/>
          </ac:spMkLst>
        </pc:spChg>
        <pc:spChg chg="add mod">
          <ac:chgData name="Pascal Frucquet" userId="5878c7820bb6edbf" providerId="LiveId" clId="{87607F7E-073C-43E2-B9AF-182D44E31EC1}" dt="2024-01-12T16:30:41.662" v="14432"/>
          <ac:spMkLst>
            <pc:docMk/>
            <pc:sldMk cId="1022911388" sldId="595"/>
            <ac:spMk id="2" creationId="{CE598CBB-29B2-00E1-37A7-1294085027C3}"/>
          </ac:spMkLst>
        </pc:spChg>
        <pc:spChg chg="del">
          <ac:chgData name="Pascal Frucquet" userId="5878c7820bb6edbf" providerId="LiveId" clId="{87607F7E-073C-43E2-B9AF-182D44E31EC1}" dt="2024-01-09T17:28:33.004" v="12776" actId="478"/>
          <ac:spMkLst>
            <pc:docMk/>
            <pc:sldMk cId="1022911388" sldId="595"/>
            <ac:spMk id="4" creationId="{28179699-D956-C679-48AD-762FDF411F3E}"/>
          </ac:spMkLst>
        </pc:spChg>
        <pc:spChg chg="mod">
          <ac:chgData name="Pascal Frucquet" userId="5878c7820bb6edbf" providerId="LiveId" clId="{87607F7E-073C-43E2-B9AF-182D44E31EC1}" dt="2024-01-12T17:08:18.774" v="16098" actId="207"/>
          <ac:spMkLst>
            <pc:docMk/>
            <pc:sldMk cId="1022911388" sldId="595"/>
            <ac:spMk id="8" creationId="{ADBEFFDA-D838-B745-B4E2-B794E331253C}"/>
          </ac:spMkLst>
        </pc:spChg>
        <pc:grpChg chg="add mod">
          <ac:chgData name="Pascal Frucquet" userId="5878c7820bb6edbf" providerId="LiveId" clId="{87607F7E-073C-43E2-B9AF-182D44E31EC1}" dt="2024-01-12T17:08:55.554" v="16105" actId="12788"/>
          <ac:grpSpMkLst>
            <pc:docMk/>
            <pc:sldMk cId="1022911388" sldId="595"/>
            <ac:grpSpMk id="7" creationId="{19AC96A6-3E07-3786-DEEE-FFE5FA132449}"/>
          </ac:grpSpMkLst>
        </pc:grpChg>
        <pc:graphicFrameChg chg="del">
          <ac:chgData name="Pascal Frucquet" userId="5878c7820bb6edbf" providerId="LiveId" clId="{87607F7E-073C-43E2-B9AF-182D44E31EC1}" dt="2024-01-12T16:30:41.052" v="14431" actId="478"/>
          <ac:graphicFrameMkLst>
            <pc:docMk/>
            <pc:sldMk cId="1022911388" sldId="595"/>
            <ac:graphicFrameMk id="14" creationId="{CCB7B80A-4744-3C7B-C717-41B2FAFBA4FD}"/>
          </ac:graphicFrameMkLst>
        </pc:graphicFrameChg>
        <pc:picChg chg="del">
          <ac:chgData name="Pascal Frucquet" userId="5878c7820bb6edbf" providerId="LiveId" clId="{87607F7E-073C-43E2-B9AF-182D44E31EC1}" dt="2024-01-09T17:28:31.869" v="12775" actId="478"/>
          <ac:picMkLst>
            <pc:docMk/>
            <pc:sldMk cId="1022911388" sldId="595"/>
            <ac:picMk id="3" creationId="{5774CCC7-3E57-C26B-6516-632392F11D93}"/>
          </ac:picMkLst>
        </pc:picChg>
        <pc:picChg chg="add mod">
          <ac:chgData name="Pascal Frucquet" userId="5878c7820bb6edbf" providerId="LiveId" clId="{87607F7E-073C-43E2-B9AF-182D44E31EC1}" dt="2024-01-12T17:06:14.929" v="15954" actId="164"/>
          <ac:picMkLst>
            <pc:docMk/>
            <pc:sldMk cId="1022911388" sldId="595"/>
            <ac:picMk id="3" creationId="{EE1FB4D2-FDDB-A36A-B420-9A8A26C77E13}"/>
          </ac:picMkLst>
        </pc:picChg>
        <pc:picChg chg="add mod">
          <ac:chgData name="Pascal Frucquet" userId="5878c7820bb6edbf" providerId="LiveId" clId="{87607F7E-073C-43E2-B9AF-182D44E31EC1}" dt="2024-01-12T17:06:14.929" v="15954" actId="164"/>
          <ac:picMkLst>
            <pc:docMk/>
            <pc:sldMk cId="1022911388" sldId="595"/>
            <ac:picMk id="5" creationId="{4C48FB46-388A-0FFD-D12B-527806EC9A41}"/>
          </ac:picMkLst>
        </pc:picChg>
      </pc:sldChg>
      <pc:sldChg chg="add del">
        <pc:chgData name="Pascal Frucquet" userId="5878c7820bb6edbf" providerId="LiveId" clId="{87607F7E-073C-43E2-B9AF-182D44E31EC1}" dt="2024-01-09T17:31:50.418" v="12941" actId="2696"/>
        <pc:sldMkLst>
          <pc:docMk/>
          <pc:sldMk cId="1093099271" sldId="596"/>
        </pc:sldMkLst>
      </pc:sldChg>
      <pc:sldChg chg="addSp delSp modSp del mod">
        <pc:chgData name="Pascal Frucquet" userId="5878c7820bb6edbf" providerId="LiveId" clId="{87607F7E-073C-43E2-B9AF-182D44E31EC1}" dt="2024-01-12T16:04:38.868" v="14081" actId="47"/>
        <pc:sldMkLst>
          <pc:docMk/>
          <pc:sldMk cId="3321271240" sldId="596"/>
        </pc:sldMkLst>
        <pc:spChg chg="add del">
          <ac:chgData name="Pascal Frucquet" userId="5878c7820bb6edbf" providerId="LiveId" clId="{87607F7E-073C-43E2-B9AF-182D44E31EC1}" dt="2024-01-09T17:47:30.357" v="13772" actId="478"/>
          <ac:spMkLst>
            <pc:docMk/>
            <pc:sldMk cId="3321271240" sldId="596"/>
            <ac:spMk id="2" creationId="{A50440BE-4DCD-8B58-2C6C-D195E5439C3E}"/>
          </ac:spMkLst>
        </pc:spChg>
        <pc:spChg chg="mod">
          <ac:chgData name="Pascal Frucquet" userId="5878c7820bb6edbf" providerId="LiveId" clId="{87607F7E-073C-43E2-B9AF-182D44E31EC1}" dt="2024-01-09T17:35:32.800" v="13283" actId="20577"/>
          <ac:spMkLst>
            <pc:docMk/>
            <pc:sldMk cId="3321271240" sldId="596"/>
            <ac:spMk id="3" creationId="{00000000-0000-0000-0000-000000000000}"/>
          </ac:spMkLst>
        </pc:spChg>
        <pc:spChg chg="mod">
          <ac:chgData name="Pascal Frucquet" userId="5878c7820bb6edbf" providerId="LiveId" clId="{87607F7E-073C-43E2-B9AF-182D44E31EC1}" dt="2024-01-09T17:32:57.407" v="13043" actId="1076"/>
          <ac:spMkLst>
            <pc:docMk/>
            <pc:sldMk cId="3321271240" sldId="596"/>
            <ac:spMk id="6" creationId="{00000000-0000-0000-0000-000000000000}"/>
          </ac:spMkLst>
        </pc:spChg>
        <pc:grpChg chg="add del">
          <ac:chgData name="Pascal Frucquet" userId="5878c7820bb6edbf" providerId="LiveId" clId="{87607F7E-073C-43E2-B9AF-182D44E31EC1}" dt="2024-01-09T17:47:51.100" v="13774" actId="478"/>
          <ac:grpSpMkLst>
            <pc:docMk/>
            <pc:sldMk cId="3321271240" sldId="596"/>
            <ac:grpSpMk id="4" creationId="{32FCE76D-D950-A287-8098-197191978916}"/>
          </ac:grpSpMkLst>
        </pc:grpChg>
      </pc:sldChg>
      <pc:sldChg chg="modSp add del mod">
        <pc:chgData name="Pascal Frucquet" userId="5878c7820bb6edbf" providerId="LiveId" clId="{87607F7E-073C-43E2-B9AF-182D44E31EC1}" dt="2024-01-09T17:40:35.274" v="13683" actId="47"/>
        <pc:sldMkLst>
          <pc:docMk/>
          <pc:sldMk cId="980655314" sldId="597"/>
        </pc:sldMkLst>
        <pc:spChg chg="mod">
          <ac:chgData name="Pascal Frucquet" userId="5878c7820bb6edbf" providerId="LiveId" clId="{87607F7E-073C-43E2-B9AF-182D44E31EC1}" dt="2024-01-09T17:38:19.874" v="13567" actId="207"/>
          <ac:spMkLst>
            <pc:docMk/>
            <pc:sldMk cId="980655314" sldId="597"/>
            <ac:spMk id="7" creationId="{49284F34-8B87-104A-0864-9365CAA96F53}"/>
          </ac:spMkLst>
        </pc:spChg>
      </pc:sldChg>
      <pc:sldChg chg="addSp delSp modSp add mod">
        <pc:chgData name="Pascal Frucquet" userId="5878c7820bb6edbf" providerId="LiveId" clId="{87607F7E-073C-43E2-B9AF-182D44E31EC1}" dt="2024-01-12T16:31:44.015" v="14509"/>
        <pc:sldMkLst>
          <pc:docMk/>
          <pc:sldMk cId="260169729" sldId="598"/>
        </pc:sldMkLst>
        <pc:spChg chg="add mod">
          <ac:chgData name="Pascal Frucquet" userId="5878c7820bb6edbf" providerId="LiveId" clId="{87607F7E-073C-43E2-B9AF-182D44E31EC1}" dt="2024-01-09T17:39:31.214" v="13615"/>
          <ac:spMkLst>
            <pc:docMk/>
            <pc:sldMk cId="260169729" sldId="598"/>
            <ac:spMk id="4" creationId="{9582ED0D-B7B3-F705-A5C2-3A00EC5348CE}"/>
          </ac:spMkLst>
        </pc:spChg>
        <pc:spChg chg="mod">
          <ac:chgData name="Pascal Frucquet" userId="5878c7820bb6edbf" providerId="LiveId" clId="{87607F7E-073C-43E2-B9AF-182D44E31EC1}" dt="2024-01-09T17:39:24.274" v="13614" actId="20577"/>
          <ac:spMkLst>
            <pc:docMk/>
            <pc:sldMk cId="260169729" sldId="598"/>
            <ac:spMk id="7" creationId="{85727A08-BFDA-D6BF-950E-AF4164DAEAEA}"/>
          </ac:spMkLst>
        </pc:spChg>
        <pc:spChg chg="add mod">
          <ac:chgData name="Pascal Frucquet" userId="5878c7820bb6edbf" providerId="LiveId" clId="{87607F7E-073C-43E2-B9AF-182D44E31EC1}" dt="2024-01-12T16:31:44.015" v="14509"/>
          <ac:spMkLst>
            <pc:docMk/>
            <pc:sldMk cId="260169729" sldId="598"/>
            <ac:spMk id="8" creationId="{4C6DFF93-4993-128E-8B72-F7D11AEDC776}"/>
          </ac:spMkLst>
        </pc:spChg>
        <pc:graphicFrameChg chg="del">
          <ac:chgData name="Pascal Frucquet" userId="5878c7820bb6edbf" providerId="LiveId" clId="{87607F7E-073C-43E2-B9AF-182D44E31EC1}" dt="2024-01-12T16:31:43.318" v="14508" actId="478"/>
          <ac:graphicFrameMkLst>
            <pc:docMk/>
            <pc:sldMk cId="260169729" sldId="598"/>
            <ac:graphicFrameMk id="2" creationId="{2D80F691-D5D6-FCA4-D58F-ADC1F31FB42C}"/>
          </ac:graphicFrameMkLst>
        </pc:graphicFrameChg>
      </pc:sldChg>
      <pc:sldChg chg="addSp delSp modSp add mod">
        <pc:chgData name="Pascal Frucquet" userId="5878c7820bb6edbf" providerId="LiveId" clId="{87607F7E-073C-43E2-B9AF-182D44E31EC1}" dt="2024-01-12T16:31:50.646" v="14512"/>
        <pc:sldMkLst>
          <pc:docMk/>
          <pc:sldMk cId="1380111421" sldId="599"/>
        </pc:sldMkLst>
        <pc:spChg chg="add mod">
          <ac:chgData name="Pascal Frucquet" userId="5878c7820bb6edbf" providerId="LiveId" clId="{87607F7E-073C-43E2-B9AF-182D44E31EC1}" dt="2024-01-12T16:31:50.646" v="14512"/>
          <ac:spMkLst>
            <pc:docMk/>
            <pc:sldMk cId="1380111421" sldId="599"/>
            <ac:spMk id="4" creationId="{7C7C55FE-EF0C-7DF5-7C1E-C905688544A5}"/>
          </ac:spMkLst>
        </pc:spChg>
        <pc:spChg chg="del">
          <ac:chgData name="Pascal Frucquet" userId="5878c7820bb6edbf" providerId="LiveId" clId="{87607F7E-073C-43E2-B9AF-182D44E31EC1}" dt="2024-01-09T17:40:10.360" v="13679" actId="478"/>
          <ac:spMkLst>
            <pc:docMk/>
            <pc:sldMk cId="1380111421" sldId="599"/>
            <ac:spMk id="4" creationId="{9582ED0D-B7B3-F705-A5C2-3A00EC5348CE}"/>
          </ac:spMkLst>
        </pc:spChg>
        <pc:spChg chg="mod">
          <ac:chgData name="Pascal Frucquet" userId="5878c7820bb6edbf" providerId="LiveId" clId="{87607F7E-073C-43E2-B9AF-182D44E31EC1}" dt="2024-01-09T17:39:57.825" v="13676" actId="207"/>
          <ac:spMkLst>
            <pc:docMk/>
            <pc:sldMk cId="1380111421" sldId="599"/>
            <ac:spMk id="7" creationId="{85727A08-BFDA-D6BF-950E-AF4164DAEAEA}"/>
          </ac:spMkLst>
        </pc:spChg>
        <pc:spChg chg="add del mod">
          <ac:chgData name="Pascal Frucquet" userId="5878c7820bb6edbf" providerId="LiveId" clId="{87607F7E-073C-43E2-B9AF-182D44E31EC1}" dt="2024-01-09T17:40:27.372" v="13682" actId="478"/>
          <ac:spMkLst>
            <pc:docMk/>
            <pc:sldMk cId="1380111421" sldId="599"/>
            <ac:spMk id="8" creationId="{D0CC281D-F237-1FCF-188A-CC54A2148909}"/>
          </ac:spMkLst>
        </pc:spChg>
        <pc:spChg chg="add mod">
          <ac:chgData name="Pascal Frucquet" userId="5878c7820bb6edbf" providerId="LiveId" clId="{87607F7E-073C-43E2-B9AF-182D44E31EC1}" dt="2024-01-09T17:40:45.280" v="13684"/>
          <ac:spMkLst>
            <pc:docMk/>
            <pc:sldMk cId="1380111421" sldId="599"/>
            <ac:spMk id="9" creationId="{9BD8BFE1-E460-B384-D5AB-0798B864B23A}"/>
          </ac:spMkLst>
        </pc:spChg>
        <pc:graphicFrameChg chg="del mod">
          <ac:chgData name="Pascal Frucquet" userId="5878c7820bb6edbf" providerId="LiveId" clId="{87607F7E-073C-43E2-B9AF-182D44E31EC1}" dt="2024-01-12T16:31:50.136" v="14511" actId="478"/>
          <ac:graphicFrameMkLst>
            <pc:docMk/>
            <pc:sldMk cId="1380111421" sldId="599"/>
            <ac:graphicFrameMk id="2" creationId="{2D80F691-D5D6-FCA4-D58F-ADC1F31FB42C}"/>
          </ac:graphicFrameMkLst>
        </pc:graphicFrameChg>
        <pc:picChg chg="add del">
          <ac:chgData name="Pascal Frucquet" userId="5878c7820bb6edbf" providerId="LiveId" clId="{87607F7E-073C-43E2-B9AF-182D44E31EC1}" dt="2024-01-09T17:40:06.940" v="13678" actId="478"/>
          <ac:picMkLst>
            <pc:docMk/>
            <pc:sldMk cId="1380111421" sldId="599"/>
            <ac:picMk id="3" creationId="{EFCC8DDB-EB43-DC8C-9692-A1FE7EFB3230}"/>
          </ac:picMkLst>
        </pc:picChg>
      </pc:sldChg>
      <pc:sldChg chg="addSp delSp modSp add mod">
        <pc:chgData name="Pascal Frucquet" userId="5878c7820bb6edbf" providerId="LiveId" clId="{87607F7E-073C-43E2-B9AF-182D44E31EC1}" dt="2024-01-12T16:31:56.042" v="14514"/>
        <pc:sldMkLst>
          <pc:docMk/>
          <pc:sldMk cId="2661041278" sldId="600"/>
        </pc:sldMkLst>
        <pc:spChg chg="add mod">
          <ac:chgData name="Pascal Frucquet" userId="5878c7820bb6edbf" providerId="LiveId" clId="{87607F7E-073C-43E2-B9AF-182D44E31EC1}" dt="2024-01-09T17:41:06.332" v="13687"/>
          <ac:spMkLst>
            <pc:docMk/>
            <pc:sldMk cId="2661041278" sldId="600"/>
            <ac:spMk id="4" creationId="{44220227-7F2D-6A1A-2575-A71797263572}"/>
          </ac:spMkLst>
        </pc:spChg>
        <pc:spChg chg="add mod">
          <ac:chgData name="Pascal Frucquet" userId="5878c7820bb6edbf" providerId="LiveId" clId="{87607F7E-073C-43E2-B9AF-182D44E31EC1}" dt="2024-01-12T16:31:56.042" v="14514"/>
          <ac:spMkLst>
            <pc:docMk/>
            <pc:sldMk cId="2661041278" sldId="600"/>
            <ac:spMk id="8" creationId="{A6C50B0C-306C-5238-6252-7902F751331E}"/>
          </ac:spMkLst>
        </pc:spChg>
        <pc:spChg chg="del">
          <ac:chgData name="Pascal Frucquet" userId="5878c7820bb6edbf" providerId="LiveId" clId="{87607F7E-073C-43E2-B9AF-182D44E31EC1}" dt="2024-01-09T17:40:58.210" v="13686" actId="478"/>
          <ac:spMkLst>
            <pc:docMk/>
            <pc:sldMk cId="2661041278" sldId="600"/>
            <ac:spMk id="9" creationId="{9BD8BFE1-E460-B384-D5AB-0798B864B23A}"/>
          </ac:spMkLst>
        </pc:spChg>
        <pc:graphicFrameChg chg="del">
          <ac:chgData name="Pascal Frucquet" userId="5878c7820bb6edbf" providerId="LiveId" clId="{87607F7E-073C-43E2-B9AF-182D44E31EC1}" dt="2024-01-12T16:31:55.398" v="14513" actId="478"/>
          <ac:graphicFrameMkLst>
            <pc:docMk/>
            <pc:sldMk cId="2661041278" sldId="600"/>
            <ac:graphicFrameMk id="2" creationId="{2D80F691-D5D6-FCA4-D58F-ADC1F31FB42C}"/>
          </ac:graphicFrameMkLst>
        </pc:graphicFrameChg>
      </pc:sldChg>
      <pc:sldChg chg="addSp delSp modSp add mod">
        <pc:chgData name="Pascal Frucquet" userId="5878c7820bb6edbf" providerId="LiveId" clId="{87607F7E-073C-43E2-B9AF-182D44E31EC1}" dt="2024-01-12T16:32:12.624" v="14516"/>
        <pc:sldMkLst>
          <pc:docMk/>
          <pc:sldMk cId="248231143" sldId="601"/>
        </pc:sldMkLst>
        <pc:spChg chg="add mod">
          <ac:chgData name="Pascal Frucquet" userId="5878c7820bb6edbf" providerId="LiveId" clId="{87607F7E-073C-43E2-B9AF-182D44E31EC1}" dt="2024-01-12T16:32:12.624" v="14516"/>
          <ac:spMkLst>
            <pc:docMk/>
            <pc:sldMk cId="248231143" sldId="601"/>
            <ac:spMk id="3" creationId="{5D3FA3D9-5C71-95E6-390C-83696D8FFCB6}"/>
          </ac:spMkLst>
        </pc:spChg>
        <pc:spChg chg="del">
          <ac:chgData name="Pascal Frucquet" userId="5878c7820bb6edbf" providerId="LiveId" clId="{87607F7E-073C-43E2-B9AF-182D44E31EC1}" dt="2024-01-09T17:42:39.276" v="13734" actId="478"/>
          <ac:spMkLst>
            <pc:docMk/>
            <pc:sldMk cId="248231143" sldId="601"/>
            <ac:spMk id="4" creationId="{44220227-7F2D-6A1A-2575-A71797263572}"/>
          </ac:spMkLst>
        </pc:spChg>
        <pc:spChg chg="del">
          <ac:chgData name="Pascal Frucquet" userId="5878c7820bb6edbf" providerId="LiveId" clId="{87607F7E-073C-43E2-B9AF-182D44E31EC1}" dt="2024-01-09T17:42:41.076" v="13735" actId="478"/>
          <ac:spMkLst>
            <pc:docMk/>
            <pc:sldMk cId="248231143" sldId="601"/>
            <ac:spMk id="5" creationId="{AF6FF858-9041-7D8D-F9FC-768FDC5E6B26}"/>
          </ac:spMkLst>
        </pc:spChg>
        <pc:spChg chg="mod">
          <ac:chgData name="Pascal Frucquet" userId="5878c7820bb6edbf" providerId="LiveId" clId="{87607F7E-073C-43E2-B9AF-182D44E31EC1}" dt="2024-01-09T17:42:35.514" v="13732" actId="207"/>
          <ac:spMkLst>
            <pc:docMk/>
            <pc:sldMk cId="248231143" sldId="601"/>
            <ac:spMk id="7" creationId="{85727A08-BFDA-D6BF-950E-AF4164DAEAEA}"/>
          </ac:spMkLst>
        </pc:spChg>
        <pc:spChg chg="add mod">
          <ac:chgData name="Pascal Frucquet" userId="5878c7820bb6edbf" providerId="LiveId" clId="{87607F7E-073C-43E2-B9AF-182D44E31EC1}" dt="2024-01-09T17:43:50.093" v="13744" actId="208"/>
          <ac:spMkLst>
            <pc:docMk/>
            <pc:sldMk cId="248231143" sldId="601"/>
            <ac:spMk id="15" creationId="{BAA3BF1F-5FDF-1A26-5D61-80AAE3434A4C}"/>
          </ac:spMkLst>
        </pc:spChg>
        <pc:graphicFrameChg chg="del">
          <ac:chgData name="Pascal Frucquet" userId="5878c7820bb6edbf" providerId="LiveId" clId="{87607F7E-073C-43E2-B9AF-182D44E31EC1}" dt="2024-01-12T16:32:12" v="14515" actId="478"/>
          <ac:graphicFrameMkLst>
            <pc:docMk/>
            <pc:sldMk cId="248231143" sldId="601"/>
            <ac:graphicFrameMk id="2" creationId="{2D80F691-D5D6-FCA4-D58F-ADC1F31FB42C}"/>
          </ac:graphicFrameMkLst>
        </pc:graphicFrameChg>
        <pc:graphicFrameChg chg="add del mod">
          <ac:chgData name="Pascal Frucquet" userId="5878c7820bb6edbf" providerId="LiveId" clId="{87607F7E-073C-43E2-B9AF-182D44E31EC1}" dt="2024-01-09T17:43:09.500" v="13737"/>
          <ac:graphicFrameMkLst>
            <pc:docMk/>
            <pc:sldMk cId="248231143" sldId="601"/>
            <ac:graphicFrameMk id="8" creationId="{E15FF9BE-7AE9-9A38-0593-96E432345111}"/>
          </ac:graphicFrameMkLst>
        </pc:graphicFrameChg>
        <pc:picChg chg="del">
          <ac:chgData name="Pascal Frucquet" userId="5878c7820bb6edbf" providerId="LiveId" clId="{87607F7E-073C-43E2-B9AF-182D44E31EC1}" dt="2024-01-09T17:42:37.911" v="13733" actId="478"/>
          <ac:picMkLst>
            <pc:docMk/>
            <pc:sldMk cId="248231143" sldId="601"/>
            <ac:picMk id="3" creationId="{EFCC8DDB-EB43-DC8C-9692-A1FE7EFB3230}"/>
          </ac:picMkLst>
        </pc:picChg>
        <pc:picChg chg="add del mod">
          <ac:chgData name="Pascal Frucquet" userId="5878c7820bb6edbf" providerId="LiveId" clId="{87607F7E-073C-43E2-B9AF-182D44E31EC1}" dt="2024-01-09T17:43:09.500" v="13737"/>
          <ac:picMkLst>
            <pc:docMk/>
            <pc:sldMk cId="248231143" sldId="601"/>
            <ac:picMk id="9" creationId="{41A0F2DB-3849-F90D-B417-38524E0BCD81}"/>
          </ac:picMkLst>
        </pc:picChg>
        <pc:picChg chg="add del mod">
          <ac:chgData name="Pascal Frucquet" userId="5878c7820bb6edbf" providerId="LiveId" clId="{87607F7E-073C-43E2-B9AF-182D44E31EC1}" dt="2024-01-09T17:43:09.500" v="13737"/>
          <ac:picMkLst>
            <pc:docMk/>
            <pc:sldMk cId="248231143" sldId="601"/>
            <ac:picMk id="10" creationId="{C553C111-4313-E8D3-FBAE-1797843C1D3F}"/>
          </ac:picMkLst>
        </pc:picChg>
        <pc:picChg chg="add del mod">
          <ac:chgData name="Pascal Frucquet" userId="5878c7820bb6edbf" providerId="LiveId" clId="{87607F7E-073C-43E2-B9AF-182D44E31EC1}" dt="2024-01-09T17:43:09.500" v="13737"/>
          <ac:picMkLst>
            <pc:docMk/>
            <pc:sldMk cId="248231143" sldId="601"/>
            <ac:picMk id="11" creationId="{901DC42B-2783-CDE4-F871-51061AF0239C}"/>
          </ac:picMkLst>
        </pc:picChg>
        <pc:picChg chg="add del mod">
          <ac:chgData name="Pascal Frucquet" userId="5878c7820bb6edbf" providerId="LiveId" clId="{87607F7E-073C-43E2-B9AF-182D44E31EC1}" dt="2024-01-09T17:43:09.500" v="13737"/>
          <ac:picMkLst>
            <pc:docMk/>
            <pc:sldMk cId="248231143" sldId="601"/>
            <ac:picMk id="12" creationId="{F21DDAE8-CD31-4361-F0D2-911D7C7CFA63}"/>
          </ac:picMkLst>
        </pc:picChg>
        <pc:picChg chg="add del mod">
          <ac:chgData name="Pascal Frucquet" userId="5878c7820bb6edbf" providerId="LiveId" clId="{87607F7E-073C-43E2-B9AF-182D44E31EC1}" dt="2024-01-09T17:43:09.500" v="13737"/>
          <ac:picMkLst>
            <pc:docMk/>
            <pc:sldMk cId="248231143" sldId="601"/>
            <ac:picMk id="13" creationId="{AC446AB2-22F3-8790-51B9-2E65C0E832B8}"/>
          </ac:picMkLst>
        </pc:picChg>
        <pc:picChg chg="add mod">
          <ac:chgData name="Pascal Frucquet" userId="5878c7820bb6edbf" providerId="LiveId" clId="{87607F7E-073C-43E2-B9AF-182D44E31EC1}" dt="2024-01-09T17:43:29" v="13741" actId="1076"/>
          <ac:picMkLst>
            <pc:docMk/>
            <pc:sldMk cId="248231143" sldId="601"/>
            <ac:picMk id="14" creationId="{59CBAB84-960A-7BAB-3807-56BE216F475D}"/>
          </ac:picMkLst>
        </pc:picChg>
        <pc:picChg chg="add mod">
          <ac:chgData name="Pascal Frucquet" userId="5878c7820bb6edbf" providerId="LiveId" clId="{87607F7E-073C-43E2-B9AF-182D44E31EC1}" dt="2024-01-09T17:44:12.944" v="13748" actId="1076"/>
          <ac:picMkLst>
            <pc:docMk/>
            <pc:sldMk cId="248231143" sldId="601"/>
            <ac:picMk id="16" creationId="{63AC78B7-C422-44CD-8AB0-003FD8845B3C}"/>
          </ac:picMkLst>
        </pc:picChg>
      </pc:sldChg>
      <pc:sldChg chg="modSp del mod">
        <pc:chgData name="Pascal Frucquet" userId="5878c7820bb6edbf" providerId="LiveId" clId="{87607F7E-073C-43E2-B9AF-182D44E31EC1}" dt="2024-01-12T16:05:16.604" v="14086" actId="47"/>
        <pc:sldMkLst>
          <pc:docMk/>
          <pc:sldMk cId="3515204012" sldId="602"/>
        </pc:sldMkLst>
        <pc:spChg chg="mod">
          <ac:chgData name="Pascal Frucquet" userId="5878c7820bb6edbf" providerId="LiveId" clId="{87607F7E-073C-43E2-B9AF-182D44E31EC1}" dt="2024-01-09T17:48:48.476" v="13895" actId="114"/>
          <ac:spMkLst>
            <pc:docMk/>
            <pc:sldMk cId="3515204012" sldId="602"/>
            <ac:spMk id="3" creationId="{00000000-0000-0000-0000-000000000000}"/>
          </ac:spMkLst>
        </pc:spChg>
      </pc:sldChg>
      <pc:sldChg chg="modSp del mod">
        <pc:chgData name="Pascal Frucquet" userId="5878c7820bb6edbf" providerId="LiveId" clId="{87607F7E-073C-43E2-B9AF-182D44E31EC1}" dt="2024-01-12T16:05:29.157" v="14098" actId="47"/>
        <pc:sldMkLst>
          <pc:docMk/>
          <pc:sldMk cId="4255169738" sldId="603"/>
        </pc:sldMkLst>
        <pc:spChg chg="mod">
          <ac:chgData name="Pascal Frucquet" userId="5878c7820bb6edbf" providerId="LiveId" clId="{87607F7E-073C-43E2-B9AF-182D44E31EC1}" dt="2024-01-09T17:49:22.979" v="13905" actId="20577"/>
          <ac:spMkLst>
            <pc:docMk/>
            <pc:sldMk cId="4255169738" sldId="603"/>
            <ac:spMk id="3" creationId="{00000000-0000-0000-0000-000000000000}"/>
          </ac:spMkLst>
        </pc:spChg>
      </pc:sldChg>
      <pc:sldChg chg="addSp delSp modSp add mod">
        <pc:chgData name="Pascal Frucquet" userId="5878c7820bb6edbf" providerId="LiveId" clId="{87607F7E-073C-43E2-B9AF-182D44E31EC1}" dt="2024-01-12T17:13:20.189" v="16106"/>
        <pc:sldMkLst>
          <pc:docMk/>
          <pc:sldMk cId="1617686641" sldId="604"/>
        </pc:sldMkLst>
        <pc:spChg chg="add mod">
          <ac:chgData name="Pascal Frucquet" userId="5878c7820bb6edbf" providerId="LiveId" clId="{87607F7E-073C-43E2-B9AF-182D44E31EC1}" dt="2024-01-12T16:32:18.590" v="14518"/>
          <ac:spMkLst>
            <pc:docMk/>
            <pc:sldMk cId="1617686641" sldId="604"/>
            <ac:spMk id="5" creationId="{E8E41097-2334-4F66-726C-881CA5301D9D}"/>
          </ac:spMkLst>
        </pc:spChg>
        <pc:spChg chg="mod">
          <ac:chgData name="Pascal Frucquet" userId="5878c7820bb6edbf" providerId="LiveId" clId="{87607F7E-073C-43E2-B9AF-182D44E31EC1}" dt="2024-01-09T17:52:32.840" v="14042" actId="207"/>
          <ac:spMkLst>
            <pc:docMk/>
            <pc:sldMk cId="1617686641" sldId="604"/>
            <ac:spMk id="7" creationId="{85727A08-BFDA-D6BF-950E-AF4164DAEAEA}"/>
          </ac:spMkLst>
        </pc:spChg>
        <pc:spChg chg="del">
          <ac:chgData name="Pascal Frucquet" userId="5878c7820bb6edbf" providerId="LiveId" clId="{87607F7E-073C-43E2-B9AF-182D44E31EC1}" dt="2024-01-09T17:52:36.715" v="14045" actId="478"/>
          <ac:spMkLst>
            <pc:docMk/>
            <pc:sldMk cId="1617686641" sldId="604"/>
            <ac:spMk id="15" creationId="{BAA3BF1F-5FDF-1A26-5D61-80AAE3434A4C}"/>
          </ac:spMkLst>
        </pc:spChg>
        <pc:graphicFrameChg chg="del">
          <ac:chgData name="Pascal Frucquet" userId="5878c7820bb6edbf" providerId="LiveId" clId="{87607F7E-073C-43E2-B9AF-182D44E31EC1}" dt="2024-01-12T16:32:17.914" v="14517" actId="478"/>
          <ac:graphicFrameMkLst>
            <pc:docMk/>
            <pc:sldMk cId="1617686641" sldId="604"/>
            <ac:graphicFrameMk id="2" creationId="{2D80F691-D5D6-FCA4-D58F-ADC1F31FB42C}"/>
          </ac:graphicFrameMkLst>
        </pc:graphicFrameChg>
        <pc:picChg chg="add mod">
          <ac:chgData name="Pascal Frucquet" userId="5878c7820bb6edbf" providerId="LiveId" clId="{87607F7E-073C-43E2-B9AF-182D44E31EC1}" dt="2024-01-09T17:54:03.438" v="14057"/>
          <ac:picMkLst>
            <pc:docMk/>
            <pc:sldMk cId="1617686641" sldId="604"/>
            <ac:picMk id="3" creationId="{38B7BC0F-1613-FCCB-2794-84D6A72B5C10}"/>
          </ac:picMkLst>
        </pc:picChg>
        <pc:picChg chg="add mod">
          <ac:chgData name="Pascal Frucquet" userId="5878c7820bb6edbf" providerId="LiveId" clId="{87607F7E-073C-43E2-B9AF-182D44E31EC1}" dt="2024-01-09T17:56:43.424" v="14073" actId="1076"/>
          <ac:picMkLst>
            <pc:docMk/>
            <pc:sldMk cId="1617686641" sldId="604"/>
            <ac:picMk id="4" creationId="{EFF336C1-1334-3F7D-8A0E-A5040683513D}"/>
          </ac:picMkLst>
        </pc:picChg>
        <pc:picChg chg="add mod">
          <ac:chgData name="Pascal Frucquet" userId="5878c7820bb6edbf" providerId="LiveId" clId="{87607F7E-073C-43E2-B9AF-182D44E31EC1}" dt="2024-01-12T17:13:20.189" v="16106"/>
          <ac:picMkLst>
            <pc:docMk/>
            <pc:sldMk cId="1617686641" sldId="604"/>
            <ac:picMk id="8" creationId="{F58E519F-2234-C078-5382-2BF9405F60F1}"/>
          </ac:picMkLst>
        </pc:picChg>
        <pc:picChg chg="add mod">
          <ac:chgData name="Pascal Frucquet" userId="5878c7820bb6edbf" providerId="LiveId" clId="{87607F7E-073C-43E2-B9AF-182D44E31EC1}" dt="2024-01-12T17:13:20.189" v="16106"/>
          <ac:picMkLst>
            <pc:docMk/>
            <pc:sldMk cId="1617686641" sldId="604"/>
            <ac:picMk id="9" creationId="{D196E5E2-93BF-EB06-C006-C5945103A110}"/>
          </ac:picMkLst>
        </pc:picChg>
        <pc:picChg chg="add mod">
          <ac:chgData name="Pascal Frucquet" userId="5878c7820bb6edbf" providerId="LiveId" clId="{87607F7E-073C-43E2-B9AF-182D44E31EC1}" dt="2024-01-12T17:13:20.189" v="16106"/>
          <ac:picMkLst>
            <pc:docMk/>
            <pc:sldMk cId="1617686641" sldId="604"/>
            <ac:picMk id="10" creationId="{54594C40-C123-88A8-440D-1AE4ED387623}"/>
          </ac:picMkLst>
        </pc:picChg>
        <pc:picChg chg="add mod">
          <ac:chgData name="Pascal Frucquet" userId="5878c7820bb6edbf" providerId="LiveId" clId="{87607F7E-073C-43E2-B9AF-182D44E31EC1}" dt="2024-01-12T17:13:20.189" v="16106"/>
          <ac:picMkLst>
            <pc:docMk/>
            <pc:sldMk cId="1617686641" sldId="604"/>
            <ac:picMk id="11" creationId="{74479CDF-B5F2-1DB1-48F9-C028ED97A300}"/>
          </ac:picMkLst>
        </pc:picChg>
        <pc:picChg chg="del">
          <ac:chgData name="Pascal Frucquet" userId="5878c7820bb6edbf" providerId="LiveId" clId="{87607F7E-073C-43E2-B9AF-182D44E31EC1}" dt="2024-01-09T17:52:34.801" v="14043" actId="478"/>
          <ac:picMkLst>
            <pc:docMk/>
            <pc:sldMk cId="1617686641" sldId="604"/>
            <ac:picMk id="14" creationId="{59CBAB84-960A-7BAB-3807-56BE216F475D}"/>
          </ac:picMkLst>
        </pc:picChg>
        <pc:picChg chg="del">
          <ac:chgData name="Pascal Frucquet" userId="5878c7820bb6edbf" providerId="LiveId" clId="{87607F7E-073C-43E2-B9AF-182D44E31EC1}" dt="2024-01-09T17:52:35.919" v="14044" actId="478"/>
          <ac:picMkLst>
            <pc:docMk/>
            <pc:sldMk cId="1617686641" sldId="604"/>
            <ac:picMk id="16" creationId="{63AC78B7-C422-44CD-8AB0-003FD8845B3C}"/>
          </ac:picMkLst>
        </pc:picChg>
      </pc:sldChg>
      <pc:sldChg chg="addSp delSp modSp add del mod">
        <pc:chgData name="Pascal Frucquet" userId="5878c7820bb6edbf" providerId="LiveId" clId="{87607F7E-073C-43E2-B9AF-182D44E31EC1}" dt="2024-01-12T17:13:23.703" v="16107" actId="47"/>
        <pc:sldMkLst>
          <pc:docMk/>
          <pc:sldMk cId="655834862" sldId="605"/>
        </pc:sldMkLst>
        <pc:spChg chg="add del">
          <ac:chgData name="Pascal Frucquet" userId="5878c7820bb6edbf" providerId="LiveId" clId="{87607F7E-073C-43E2-B9AF-182D44E31EC1}" dt="2024-01-12T16:04:55.544" v="14083" actId="22"/>
          <ac:spMkLst>
            <pc:docMk/>
            <pc:sldMk cId="655834862" sldId="605"/>
            <ac:spMk id="11" creationId="{A9203D66-1507-AD9F-E499-2A89EBC3248B}"/>
          </ac:spMkLst>
        </pc:spChg>
        <pc:spChg chg="add mod">
          <ac:chgData name="Pascal Frucquet" userId="5878c7820bb6edbf" providerId="LiveId" clId="{87607F7E-073C-43E2-B9AF-182D44E31EC1}" dt="2024-01-12T16:32:23.136" v="14520"/>
          <ac:spMkLst>
            <pc:docMk/>
            <pc:sldMk cId="655834862" sldId="605"/>
            <ac:spMk id="12" creationId="{2FC45944-3CAF-2B1E-740C-F6607E9A903F}"/>
          </ac:spMkLst>
        </pc:spChg>
        <pc:graphicFrameChg chg="del">
          <ac:chgData name="Pascal Frucquet" userId="5878c7820bb6edbf" providerId="LiveId" clId="{87607F7E-073C-43E2-B9AF-182D44E31EC1}" dt="2024-01-12T16:32:22.522" v="14519" actId="478"/>
          <ac:graphicFrameMkLst>
            <pc:docMk/>
            <pc:sldMk cId="655834862" sldId="605"/>
            <ac:graphicFrameMk id="2" creationId="{2D80F691-D5D6-FCA4-D58F-ADC1F31FB42C}"/>
          </ac:graphicFrameMkLst>
        </pc:graphicFrameChg>
        <pc:picChg chg="add mod">
          <ac:chgData name="Pascal Frucquet" userId="5878c7820bb6edbf" providerId="LiveId" clId="{87607F7E-073C-43E2-B9AF-182D44E31EC1}" dt="2024-01-09T17:53:52.911" v="14056" actId="1076"/>
          <ac:picMkLst>
            <pc:docMk/>
            <pc:sldMk cId="655834862" sldId="605"/>
            <ac:picMk id="3" creationId="{1D76D724-0AC2-87C1-FC95-D8A82F6A0B21}"/>
          </ac:picMkLst>
        </pc:picChg>
        <pc:picChg chg="add mod">
          <ac:chgData name="Pascal Frucquet" userId="5878c7820bb6edbf" providerId="LiveId" clId="{87607F7E-073C-43E2-B9AF-182D44E31EC1}" dt="2024-01-09T17:56:19.241" v="14068" actId="1076"/>
          <ac:picMkLst>
            <pc:docMk/>
            <pc:sldMk cId="655834862" sldId="605"/>
            <ac:picMk id="4" creationId="{2F35EAA9-757E-DA62-F150-EE3B4A4577CD}"/>
          </ac:picMkLst>
        </pc:picChg>
        <pc:picChg chg="add mod">
          <ac:chgData name="Pascal Frucquet" userId="5878c7820bb6edbf" providerId="LiveId" clId="{87607F7E-073C-43E2-B9AF-182D44E31EC1}" dt="2024-01-09T17:56:21.455" v="14069" actId="1076"/>
          <ac:picMkLst>
            <pc:docMk/>
            <pc:sldMk cId="655834862" sldId="605"/>
            <ac:picMk id="5" creationId="{AAE0D75F-2017-7379-CAF6-0FEC9B0E2B7D}"/>
          </ac:picMkLst>
        </pc:picChg>
        <pc:picChg chg="add mod">
          <ac:chgData name="Pascal Frucquet" userId="5878c7820bb6edbf" providerId="LiveId" clId="{87607F7E-073C-43E2-B9AF-182D44E31EC1}" dt="2024-01-09T17:56:26.040" v="14070" actId="1076"/>
          <ac:picMkLst>
            <pc:docMk/>
            <pc:sldMk cId="655834862" sldId="605"/>
            <ac:picMk id="8" creationId="{EF5485C1-4482-B923-E3F9-742D2B8CFC97}"/>
          </ac:picMkLst>
        </pc:picChg>
        <pc:picChg chg="add mod">
          <ac:chgData name="Pascal Frucquet" userId="5878c7820bb6edbf" providerId="LiveId" clId="{87607F7E-073C-43E2-B9AF-182D44E31EC1}" dt="2024-01-09T17:56:34.720" v="14072" actId="1076"/>
          <ac:picMkLst>
            <pc:docMk/>
            <pc:sldMk cId="655834862" sldId="605"/>
            <ac:picMk id="9" creationId="{72E47648-46E5-4BF0-B694-98B05A433440}"/>
          </ac:picMkLst>
        </pc:picChg>
      </pc:sldChg>
      <pc:sldChg chg="addSp delSp modSp add mod">
        <pc:chgData name="Pascal Frucquet" userId="5878c7820bb6edbf" providerId="LiveId" clId="{87607F7E-073C-43E2-B9AF-182D44E31EC1}" dt="2024-01-12T16:06:59.424" v="14112"/>
        <pc:sldMkLst>
          <pc:docMk/>
          <pc:sldMk cId="188091048" sldId="606"/>
        </pc:sldMkLst>
        <pc:spChg chg="mod">
          <ac:chgData name="Pascal Frucquet" userId="5878c7820bb6edbf" providerId="LiveId" clId="{87607F7E-073C-43E2-B9AF-182D44E31EC1}" dt="2024-01-12T16:04:35.600" v="14080" actId="20577"/>
          <ac:spMkLst>
            <pc:docMk/>
            <pc:sldMk cId="188091048" sldId="606"/>
            <ac:spMk id="3" creationId="{00000000-0000-0000-0000-000000000000}"/>
          </ac:spMkLst>
        </pc:spChg>
        <pc:picChg chg="add del mod">
          <ac:chgData name="Pascal Frucquet" userId="5878c7820bb6edbf" providerId="LiveId" clId="{87607F7E-073C-43E2-B9AF-182D44E31EC1}" dt="2024-01-12T16:06:58.575" v="14111" actId="478"/>
          <ac:picMkLst>
            <pc:docMk/>
            <pc:sldMk cId="188091048" sldId="606"/>
            <ac:picMk id="5" creationId="{B7EDA051-6CFB-A1ED-8F64-ED7EAAC600A8}"/>
          </ac:picMkLst>
        </pc:picChg>
        <pc:picChg chg="add mod">
          <ac:chgData name="Pascal Frucquet" userId="5878c7820bb6edbf" providerId="LiveId" clId="{87607F7E-073C-43E2-B9AF-182D44E31EC1}" dt="2024-01-12T16:06:59.424" v="14112"/>
          <ac:picMkLst>
            <pc:docMk/>
            <pc:sldMk cId="188091048" sldId="606"/>
            <ac:picMk id="7" creationId="{D58D86B0-B3DD-21CE-6AAD-87FCE7031033}"/>
          </ac:picMkLst>
        </pc:picChg>
      </pc:sldChg>
      <pc:sldChg chg="add del">
        <pc:chgData name="Pascal Frucquet" userId="5878c7820bb6edbf" providerId="LiveId" clId="{87607F7E-073C-43E2-B9AF-182D44E31EC1}" dt="2024-01-12T16:03:43.290" v="14077" actId="2696"/>
        <pc:sldMkLst>
          <pc:docMk/>
          <pc:sldMk cId="2846361850" sldId="606"/>
        </pc:sldMkLst>
      </pc:sldChg>
      <pc:sldChg chg="addSp delSp modSp add mod">
        <pc:chgData name="Pascal Frucquet" userId="5878c7820bb6edbf" providerId="LiveId" clId="{87607F7E-073C-43E2-B9AF-182D44E31EC1}" dt="2024-01-12T16:43:03.173" v="15051" actId="20577"/>
        <pc:sldMkLst>
          <pc:docMk/>
          <pc:sldMk cId="1214630367" sldId="607"/>
        </pc:sldMkLst>
        <pc:spChg chg="mod">
          <ac:chgData name="Pascal Frucquet" userId="5878c7820bb6edbf" providerId="LiveId" clId="{87607F7E-073C-43E2-B9AF-182D44E31EC1}" dt="2024-01-12T16:43:03.173" v="15051" actId="20577"/>
          <ac:spMkLst>
            <pc:docMk/>
            <pc:sldMk cId="1214630367" sldId="607"/>
            <ac:spMk id="3" creationId="{00000000-0000-0000-0000-000000000000}"/>
          </ac:spMkLst>
        </pc:spChg>
        <pc:picChg chg="add del mod">
          <ac:chgData name="Pascal Frucquet" userId="5878c7820bb6edbf" providerId="LiveId" clId="{87607F7E-073C-43E2-B9AF-182D44E31EC1}" dt="2024-01-12T16:07:06.785" v="14113" actId="478"/>
          <ac:picMkLst>
            <pc:docMk/>
            <pc:sldMk cId="1214630367" sldId="607"/>
            <ac:picMk id="5" creationId="{53F84EE7-EE88-BDF9-057F-E5C587A4CF9E}"/>
          </ac:picMkLst>
        </pc:picChg>
        <pc:picChg chg="add mod">
          <ac:chgData name="Pascal Frucquet" userId="5878c7820bb6edbf" providerId="LiveId" clId="{87607F7E-073C-43E2-B9AF-182D44E31EC1}" dt="2024-01-12T16:07:07.510" v="14114"/>
          <ac:picMkLst>
            <pc:docMk/>
            <pc:sldMk cId="1214630367" sldId="607"/>
            <ac:picMk id="7" creationId="{F0C073CD-C429-85D7-B0C5-87C9C24FCA5A}"/>
          </ac:picMkLst>
        </pc:picChg>
      </pc:sldChg>
      <pc:sldChg chg="addSp delSp modSp add mod">
        <pc:chgData name="Pascal Frucquet" userId="5878c7820bb6edbf" providerId="LiveId" clId="{87607F7E-073C-43E2-B9AF-182D44E31EC1}" dt="2024-01-12T16:44:49.992" v="15261" actId="20577"/>
        <pc:sldMkLst>
          <pc:docMk/>
          <pc:sldMk cId="3930677190" sldId="608"/>
        </pc:sldMkLst>
        <pc:spChg chg="mod">
          <ac:chgData name="Pascal Frucquet" userId="5878c7820bb6edbf" providerId="LiveId" clId="{87607F7E-073C-43E2-B9AF-182D44E31EC1}" dt="2024-01-12T16:44:49.992" v="15261" actId="20577"/>
          <ac:spMkLst>
            <pc:docMk/>
            <pc:sldMk cId="3930677190" sldId="608"/>
            <ac:spMk id="3" creationId="{00000000-0000-0000-0000-000000000000}"/>
          </ac:spMkLst>
        </pc:spChg>
        <pc:picChg chg="add del mod">
          <ac:chgData name="Pascal Frucquet" userId="5878c7820bb6edbf" providerId="LiveId" clId="{87607F7E-073C-43E2-B9AF-182D44E31EC1}" dt="2024-01-12T16:07:12.677" v="14115" actId="478"/>
          <ac:picMkLst>
            <pc:docMk/>
            <pc:sldMk cId="3930677190" sldId="608"/>
            <ac:picMk id="5" creationId="{BFC0C5FC-4F77-E37B-7277-04D9F0D714DB}"/>
          </ac:picMkLst>
        </pc:picChg>
        <pc:picChg chg="add mod">
          <ac:chgData name="Pascal Frucquet" userId="5878c7820bb6edbf" providerId="LiveId" clId="{87607F7E-073C-43E2-B9AF-182D44E31EC1}" dt="2024-01-12T16:07:13.416" v="14116"/>
          <ac:picMkLst>
            <pc:docMk/>
            <pc:sldMk cId="3930677190" sldId="608"/>
            <ac:picMk id="7" creationId="{15F393F6-10BA-215E-F569-3718BCEE58BB}"/>
          </ac:picMkLst>
        </pc:picChg>
      </pc:sldChg>
      <pc:sldChg chg="modSp add mod">
        <pc:chgData name="Pascal Frucquet" userId="5878c7820bb6edbf" providerId="LiveId" clId="{87607F7E-073C-43E2-B9AF-182D44E31EC1}" dt="2024-01-15T14:40:01.054" v="16504" actId="20577"/>
        <pc:sldMkLst>
          <pc:docMk/>
          <pc:sldMk cId="1637479457" sldId="609"/>
        </pc:sldMkLst>
        <pc:spChg chg="mod">
          <ac:chgData name="Pascal Frucquet" userId="5878c7820bb6edbf" providerId="LiveId" clId="{87607F7E-073C-43E2-B9AF-182D44E31EC1}" dt="2024-01-12T16:45:09.505" v="15309" actId="20577"/>
          <ac:spMkLst>
            <pc:docMk/>
            <pc:sldMk cId="1637479457" sldId="609"/>
            <ac:spMk id="3" creationId="{17E421E0-D7DF-5D95-4E34-3E391B081891}"/>
          </ac:spMkLst>
        </pc:spChg>
        <pc:spChg chg="mod">
          <ac:chgData name="Pascal Frucquet" userId="5878c7820bb6edbf" providerId="LiveId" clId="{87607F7E-073C-43E2-B9AF-182D44E31EC1}" dt="2024-01-15T14:40:01.054" v="16504" actId="20577"/>
          <ac:spMkLst>
            <pc:docMk/>
            <pc:sldMk cId="1637479457" sldId="609"/>
            <ac:spMk id="22" creationId="{E8DB8B47-EF91-1643-7632-EE23F34A1D5E}"/>
          </ac:spMkLst>
        </pc:spChg>
      </pc:sldChg>
      <pc:sldChg chg="addSp delSp modSp add mod">
        <pc:chgData name="Pascal Frucquet" userId="5878c7820bb6edbf" providerId="LiveId" clId="{87607F7E-073C-43E2-B9AF-182D44E31EC1}" dt="2024-01-12T17:31:35.864" v="16394" actId="12788"/>
        <pc:sldMkLst>
          <pc:docMk/>
          <pc:sldMk cId="4128246134" sldId="610"/>
        </pc:sldMkLst>
        <pc:spChg chg="mod">
          <ac:chgData name="Pascal Frucquet" userId="5878c7820bb6edbf" providerId="LiveId" clId="{87607F7E-073C-43E2-B9AF-182D44E31EC1}" dt="2024-01-12T17:31:14.252" v="16393" actId="20577"/>
          <ac:spMkLst>
            <pc:docMk/>
            <pc:sldMk cId="4128246134" sldId="610"/>
            <ac:spMk id="8" creationId="{ADBEFFDA-D838-B745-B4E2-B794E331253C}"/>
          </ac:spMkLst>
        </pc:spChg>
        <pc:grpChg chg="del">
          <ac:chgData name="Pascal Frucquet" userId="5878c7820bb6edbf" providerId="LiveId" clId="{87607F7E-073C-43E2-B9AF-182D44E31EC1}" dt="2024-01-12T17:27:16.607" v="16349" actId="478"/>
          <ac:grpSpMkLst>
            <pc:docMk/>
            <pc:sldMk cId="4128246134" sldId="610"/>
            <ac:grpSpMk id="7" creationId="{19AC96A6-3E07-3786-DEEE-FFE5FA132449}"/>
          </ac:grpSpMkLst>
        </pc:grpChg>
        <pc:picChg chg="add mod">
          <ac:chgData name="Pascal Frucquet" userId="5878c7820bb6edbf" providerId="LiveId" clId="{87607F7E-073C-43E2-B9AF-182D44E31EC1}" dt="2024-01-12T17:31:35.864" v="16394" actId="12788"/>
          <ac:picMkLst>
            <pc:docMk/>
            <pc:sldMk cId="4128246134" sldId="610"/>
            <ac:picMk id="4" creationId="{F539417B-B576-DFB8-4B4D-0FBB8F191A9E}"/>
          </ac:picMkLst>
        </pc:picChg>
      </pc:sldChg>
    </pc:docChg>
  </pc:docChgLst>
  <pc:docChgLst>
    <pc:chgData name="Pascal Frucquet" userId="5878c7820bb6edbf" providerId="LiveId" clId="{07CC319D-B792-4C88-96FC-E1EA190651A6}"/>
    <pc:docChg chg="undo custSel addSld delSld modSld sldOrd modMainMaster">
      <pc:chgData name="Pascal Frucquet" userId="5878c7820bb6edbf" providerId="LiveId" clId="{07CC319D-B792-4C88-96FC-E1EA190651A6}" dt="2023-06-26T16:18:51.756" v="7094"/>
      <pc:docMkLst>
        <pc:docMk/>
      </pc:docMkLst>
      <pc:sldChg chg="delSp modSp mod">
        <pc:chgData name="Pascal Frucquet" userId="5878c7820bb6edbf" providerId="LiveId" clId="{07CC319D-B792-4C88-96FC-E1EA190651A6}" dt="2023-06-26T12:37:48.503" v="6209" actId="113"/>
        <pc:sldMkLst>
          <pc:docMk/>
          <pc:sldMk cId="0" sldId="256"/>
        </pc:sldMkLst>
        <pc:spChg chg="mod">
          <ac:chgData name="Pascal Frucquet" userId="5878c7820bb6edbf" providerId="LiveId" clId="{07CC319D-B792-4C88-96FC-E1EA190651A6}" dt="2023-06-26T12:37:48.503" v="6209" actId="113"/>
          <ac:spMkLst>
            <pc:docMk/>
            <pc:sldMk cId="0" sldId="256"/>
            <ac:spMk id="3" creationId="{00000000-0000-0000-0000-000000000000}"/>
          </ac:spMkLst>
        </pc:spChg>
        <pc:spChg chg="mod">
          <ac:chgData name="Pascal Frucquet" userId="5878c7820bb6edbf" providerId="LiveId" clId="{07CC319D-B792-4C88-96FC-E1EA190651A6}" dt="2023-06-22T16:35:49.480" v="181" actId="1076"/>
          <ac:spMkLst>
            <pc:docMk/>
            <pc:sldMk cId="0" sldId="256"/>
            <ac:spMk id="8" creationId="{2E9C74E5-B313-4096-BA9D-A83D0C1A6F80}"/>
          </ac:spMkLst>
        </pc:spChg>
        <pc:picChg chg="del">
          <ac:chgData name="Pascal Frucquet" userId="5878c7820bb6edbf" providerId="LiveId" clId="{07CC319D-B792-4C88-96FC-E1EA190651A6}" dt="2023-06-22T16:34:01.613" v="80" actId="478"/>
          <ac:picMkLst>
            <pc:docMk/>
            <pc:sldMk cId="0" sldId="256"/>
            <ac:picMk id="5" creationId="{5820F66C-FB77-C3F1-2898-DE67B0A0D5E2}"/>
          </ac:picMkLst>
        </pc:picChg>
      </pc:sldChg>
      <pc:sldChg chg="ord">
        <pc:chgData name="Pascal Frucquet" userId="5878c7820bb6edbf" providerId="LiveId" clId="{07CC319D-B792-4C88-96FC-E1EA190651A6}" dt="2023-06-26T16:18:51.756" v="7094"/>
        <pc:sldMkLst>
          <pc:docMk/>
          <pc:sldMk cId="1941172238" sldId="266"/>
        </pc:sldMkLst>
      </pc:sldChg>
      <pc:sldChg chg="addSp delSp modSp mod">
        <pc:chgData name="Pascal Frucquet" userId="5878c7820bb6edbf" providerId="LiveId" clId="{07CC319D-B792-4C88-96FC-E1EA190651A6}" dt="2023-06-23T15:29:19.748" v="6062" actId="255"/>
        <pc:sldMkLst>
          <pc:docMk/>
          <pc:sldMk cId="3022294199" sldId="522"/>
        </pc:sldMkLst>
        <pc:spChg chg="add mod topLvl">
          <ac:chgData name="Pascal Frucquet" userId="5878c7820bb6edbf" providerId="LiveId" clId="{07CC319D-B792-4C88-96FC-E1EA190651A6}" dt="2023-06-23T08:04:44.311" v="896" actId="164"/>
          <ac:spMkLst>
            <pc:docMk/>
            <pc:sldMk cId="3022294199" sldId="522"/>
            <ac:spMk id="4" creationId="{F18D6251-ECEF-298E-1229-E9DAE0D209F2}"/>
          </ac:spMkLst>
        </pc:spChg>
        <pc:spChg chg="mod">
          <ac:chgData name="Pascal Frucquet" userId="5878c7820bb6edbf" providerId="LiveId" clId="{07CC319D-B792-4C88-96FC-E1EA190651A6}" dt="2023-06-23T08:54:24.190" v="1598" actId="1076"/>
          <ac:spMkLst>
            <pc:docMk/>
            <pc:sldMk cId="3022294199" sldId="522"/>
            <ac:spMk id="13" creationId="{D3FAC748-593A-B525-5656-F893A6C8FFCB}"/>
          </ac:spMkLst>
        </pc:spChg>
        <pc:grpChg chg="add del mod">
          <ac:chgData name="Pascal Frucquet" userId="5878c7820bb6edbf" providerId="LiveId" clId="{07CC319D-B792-4C88-96FC-E1EA190651A6}" dt="2023-06-23T08:04:24.245" v="891" actId="165"/>
          <ac:grpSpMkLst>
            <pc:docMk/>
            <pc:sldMk cId="3022294199" sldId="522"/>
            <ac:grpSpMk id="5" creationId="{F1F90BAC-AD9F-EA56-5DE0-A7FD855253EB}"/>
          </ac:grpSpMkLst>
        </pc:grpChg>
        <pc:grpChg chg="add mod">
          <ac:chgData name="Pascal Frucquet" userId="5878c7820bb6edbf" providerId="LiveId" clId="{07CC319D-B792-4C88-96FC-E1EA190651A6}" dt="2023-06-23T09:53:53.324" v="2174" actId="1076"/>
          <ac:grpSpMkLst>
            <pc:docMk/>
            <pc:sldMk cId="3022294199" sldId="522"/>
            <ac:grpSpMk id="7" creationId="{7D2442DD-553B-F54E-37D7-ACA1CADB469A}"/>
          </ac:grpSpMkLst>
        </pc:grpChg>
        <pc:graphicFrameChg chg="mod">
          <ac:chgData name="Pascal Frucquet" userId="5878c7820bb6edbf" providerId="LiveId" clId="{07CC319D-B792-4C88-96FC-E1EA190651A6}" dt="2023-06-23T15:29:19.748" v="6062" actId="255"/>
          <ac:graphicFrameMkLst>
            <pc:docMk/>
            <pc:sldMk cId="3022294199" sldId="522"/>
            <ac:graphicFrameMk id="2" creationId="{693BB44E-9CE2-E6DE-CB6D-A76464D8759F}"/>
          </ac:graphicFrameMkLst>
        </pc:graphicFrameChg>
        <pc:picChg chg="add mod topLvl">
          <ac:chgData name="Pascal Frucquet" userId="5878c7820bb6edbf" providerId="LiveId" clId="{07CC319D-B792-4C88-96FC-E1EA190651A6}" dt="2023-06-23T08:04:44.311" v="896" actId="164"/>
          <ac:picMkLst>
            <pc:docMk/>
            <pc:sldMk cId="3022294199" sldId="522"/>
            <ac:picMk id="3" creationId="{85D22D3E-8365-267A-AB66-D3BBAA10A622}"/>
          </ac:picMkLst>
        </pc:picChg>
      </pc:sldChg>
      <pc:sldChg chg="addSp delSp modSp mod ord">
        <pc:chgData name="Pascal Frucquet" userId="5878c7820bb6edbf" providerId="LiveId" clId="{07CC319D-B792-4C88-96FC-E1EA190651A6}" dt="2023-06-23T15:32:21.712" v="6104" actId="207"/>
        <pc:sldMkLst>
          <pc:docMk/>
          <pc:sldMk cId="2792598809" sldId="555"/>
        </pc:sldMkLst>
        <pc:spChg chg="mod">
          <ac:chgData name="Pascal Frucquet" userId="5878c7820bb6edbf" providerId="LiveId" clId="{07CC319D-B792-4C88-96FC-E1EA190651A6}" dt="2023-06-23T12:10:22.983" v="2688" actId="6549"/>
          <ac:spMkLst>
            <pc:docMk/>
            <pc:sldMk cId="2792598809" sldId="555"/>
            <ac:spMk id="5" creationId="{572649D3-1BB3-F6C3-6565-67C60081B330}"/>
          </ac:spMkLst>
        </pc:spChg>
        <pc:spChg chg="mod">
          <ac:chgData name="Pascal Frucquet" userId="5878c7820bb6edbf" providerId="LiveId" clId="{07CC319D-B792-4C88-96FC-E1EA190651A6}" dt="2023-06-23T12:05:41.330" v="2573" actId="1076"/>
          <ac:spMkLst>
            <pc:docMk/>
            <pc:sldMk cId="2792598809" sldId="555"/>
            <ac:spMk id="7" creationId="{896E326A-10D5-F837-3150-8DA6BEE06FA0}"/>
          </ac:spMkLst>
        </pc:spChg>
        <pc:spChg chg="del">
          <ac:chgData name="Pascal Frucquet" userId="5878c7820bb6edbf" providerId="LiveId" clId="{07CC319D-B792-4C88-96FC-E1EA190651A6}" dt="2023-06-23T12:05:32.226" v="2572" actId="478"/>
          <ac:spMkLst>
            <pc:docMk/>
            <pc:sldMk cId="2792598809" sldId="555"/>
            <ac:spMk id="13" creationId="{D3FAC748-593A-B525-5656-F893A6C8FFCB}"/>
          </ac:spMkLst>
        </pc:spChg>
        <pc:graphicFrameChg chg="add mod">
          <ac:chgData name="Pascal Frucquet" userId="5878c7820bb6edbf" providerId="LiveId" clId="{07CC319D-B792-4C88-96FC-E1EA190651A6}" dt="2023-06-23T15:32:21.712" v="6104" actId="207"/>
          <ac:graphicFrameMkLst>
            <pc:docMk/>
            <pc:sldMk cId="2792598809" sldId="555"/>
            <ac:graphicFrameMk id="2" creationId="{22B0E7AE-2BF8-F3D8-5C38-06615D6CD99D}"/>
          </ac:graphicFrameMkLst>
        </pc:graphicFrameChg>
        <pc:graphicFrameChg chg="del">
          <ac:chgData name="Pascal Frucquet" userId="5878c7820bb6edbf" providerId="LiveId" clId="{07CC319D-B792-4C88-96FC-E1EA190651A6}" dt="2023-06-23T15:30:29.888" v="6073" actId="478"/>
          <ac:graphicFrameMkLst>
            <pc:docMk/>
            <pc:sldMk cId="2792598809" sldId="555"/>
            <ac:graphicFrameMk id="4" creationId="{E32E446F-9647-C3B0-8FD6-B4678653AE52}"/>
          </ac:graphicFrameMkLst>
        </pc:graphicFrameChg>
      </pc:sldChg>
      <pc:sldChg chg="del">
        <pc:chgData name="Pascal Frucquet" userId="5878c7820bb6edbf" providerId="LiveId" clId="{07CC319D-B792-4C88-96FC-E1EA190651A6}" dt="2023-06-23T12:44:30.224" v="3369" actId="47"/>
        <pc:sldMkLst>
          <pc:docMk/>
          <pc:sldMk cId="1593646574" sldId="556"/>
        </pc:sldMkLst>
      </pc:sldChg>
      <pc:sldChg chg="addSp delSp modSp mod ord">
        <pc:chgData name="Pascal Frucquet" userId="5878c7820bb6edbf" providerId="LiveId" clId="{07CC319D-B792-4C88-96FC-E1EA190651A6}" dt="2023-06-23T15:32:35.395" v="6106" actId="207"/>
        <pc:sldMkLst>
          <pc:docMk/>
          <pc:sldMk cId="2703416251" sldId="557"/>
        </pc:sldMkLst>
        <pc:spChg chg="del">
          <ac:chgData name="Pascal Frucquet" userId="5878c7820bb6edbf" providerId="LiveId" clId="{07CC319D-B792-4C88-96FC-E1EA190651A6}" dt="2023-06-23T12:12:26.295" v="2691" actId="478"/>
          <ac:spMkLst>
            <pc:docMk/>
            <pc:sldMk cId="2703416251" sldId="557"/>
            <ac:spMk id="22" creationId="{E8DB8B47-EF91-1643-7632-EE23F34A1D5E}"/>
          </ac:spMkLst>
        </pc:spChg>
        <pc:graphicFrameChg chg="add mod">
          <ac:chgData name="Pascal Frucquet" userId="5878c7820bb6edbf" providerId="LiveId" clId="{07CC319D-B792-4C88-96FC-E1EA190651A6}" dt="2023-06-23T15:32:35.395" v="6106" actId="207"/>
          <ac:graphicFrameMkLst>
            <pc:docMk/>
            <pc:sldMk cId="2703416251" sldId="557"/>
            <ac:graphicFrameMk id="2" creationId="{2D80F691-D5D6-FCA4-D58F-ADC1F31FB42C}"/>
          </ac:graphicFrameMkLst>
        </pc:graphicFrameChg>
        <pc:graphicFrameChg chg="del">
          <ac:chgData name="Pascal Frucquet" userId="5878c7820bb6edbf" providerId="LiveId" clId="{07CC319D-B792-4C88-96FC-E1EA190651A6}" dt="2023-06-23T15:30:34.114" v="6075" actId="478"/>
          <ac:graphicFrameMkLst>
            <pc:docMk/>
            <pc:sldMk cId="2703416251" sldId="557"/>
            <ac:graphicFrameMk id="3" creationId="{3296C62F-BDB4-1F2A-1AF9-B2E88210C87A}"/>
          </ac:graphicFrameMkLst>
        </pc:graphicFrameChg>
        <pc:picChg chg="mod">
          <ac:chgData name="Pascal Frucquet" userId="5878c7820bb6edbf" providerId="LiveId" clId="{07CC319D-B792-4C88-96FC-E1EA190651A6}" dt="2023-06-23T12:12:30.954" v="2692" actId="1076"/>
          <ac:picMkLst>
            <pc:docMk/>
            <pc:sldMk cId="2703416251" sldId="557"/>
            <ac:picMk id="23" creationId="{13CEBD28-9C4C-113D-9517-466B22220155}"/>
          </ac:picMkLst>
        </pc:picChg>
      </pc:sldChg>
      <pc:sldChg chg="modSp del mod">
        <pc:chgData name="Pascal Frucquet" userId="5878c7820bb6edbf" providerId="LiveId" clId="{07CC319D-B792-4C88-96FC-E1EA190651A6}" dt="2023-06-23T12:55:50.436" v="3654" actId="47"/>
        <pc:sldMkLst>
          <pc:docMk/>
          <pc:sldMk cId="3182448491" sldId="558"/>
        </pc:sldMkLst>
        <pc:spChg chg="mod">
          <ac:chgData name="Pascal Frucquet" userId="5878c7820bb6edbf" providerId="LiveId" clId="{07CC319D-B792-4C88-96FC-E1EA190651A6}" dt="2023-06-23T12:47:57.445" v="3482" actId="20577"/>
          <ac:spMkLst>
            <pc:docMk/>
            <pc:sldMk cId="3182448491" sldId="558"/>
            <ac:spMk id="7" creationId="{7057005D-3BB0-5E44-72B1-6E7C8ABF5025}"/>
          </ac:spMkLst>
        </pc:spChg>
        <pc:spChg chg="mod">
          <ac:chgData name="Pascal Frucquet" userId="5878c7820bb6edbf" providerId="LiveId" clId="{07CC319D-B792-4C88-96FC-E1EA190651A6}" dt="2023-06-23T12:47:59.954" v="3484" actId="20577"/>
          <ac:spMkLst>
            <pc:docMk/>
            <pc:sldMk cId="3182448491" sldId="558"/>
            <ac:spMk id="13" creationId="{20CAFF68-880F-F7C6-B614-B7A82D6EF6E0}"/>
          </ac:spMkLst>
        </pc:spChg>
        <pc:spChg chg="mod">
          <ac:chgData name="Pascal Frucquet" userId="5878c7820bb6edbf" providerId="LiveId" clId="{07CC319D-B792-4C88-96FC-E1EA190651A6}" dt="2023-06-23T12:47:36.325" v="3475" actId="207"/>
          <ac:spMkLst>
            <pc:docMk/>
            <pc:sldMk cId="3182448491" sldId="558"/>
            <ac:spMk id="22" creationId="{E8DB8B47-EF91-1643-7632-EE23F34A1D5E}"/>
          </ac:spMkLst>
        </pc:spChg>
      </pc:sldChg>
      <pc:sldChg chg="addSp delSp modSp mod">
        <pc:chgData name="Pascal Frucquet" userId="5878c7820bb6edbf" providerId="LiveId" clId="{07CC319D-B792-4C88-96FC-E1EA190651A6}" dt="2023-06-23T16:03:33.474" v="6207" actId="20577"/>
        <pc:sldMkLst>
          <pc:docMk/>
          <pc:sldMk cId="3244179985" sldId="559"/>
        </pc:sldMkLst>
        <pc:spChg chg="mod">
          <ac:chgData name="Pascal Frucquet" userId="5878c7820bb6edbf" providerId="LiveId" clId="{07CC319D-B792-4C88-96FC-E1EA190651A6}" dt="2023-06-23T16:03:33.474" v="6207" actId="20577"/>
          <ac:spMkLst>
            <pc:docMk/>
            <pc:sldMk cId="3244179985" sldId="559"/>
            <ac:spMk id="22" creationId="{E8DB8B47-EF91-1643-7632-EE23F34A1D5E}"/>
          </ac:spMkLst>
        </pc:spChg>
        <pc:graphicFrameChg chg="add mod">
          <ac:chgData name="Pascal Frucquet" userId="5878c7820bb6edbf" providerId="LiveId" clId="{07CC319D-B792-4C88-96FC-E1EA190651A6}" dt="2023-06-23T15:34:23.953" v="6127" actId="207"/>
          <ac:graphicFrameMkLst>
            <pc:docMk/>
            <pc:sldMk cId="3244179985" sldId="559"/>
            <ac:graphicFrameMk id="2" creationId="{9AAE1850-0878-9CA0-FA31-C91E79537609}"/>
          </ac:graphicFrameMkLst>
        </pc:graphicFrameChg>
        <pc:graphicFrameChg chg="del">
          <ac:chgData name="Pascal Frucquet" userId="5878c7820bb6edbf" providerId="LiveId" clId="{07CC319D-B792-4C88-96FC-E1EA190651A6}" dt="2023-06-23T15:31:11.627" v="6093" actId="478"/>
          <ac:graphicFrameMkLst>
            <pc:docMk/>
            <pc:sldMk cId="3244179985" sldId="559"/>
            <ac:graphicFrameMk id="42" creationId="{DBF9E387-30F0-6AD8-FD82-3BD4363BAEA2}"/>
          </ac:graphicFrameMkLst>
        </pc:graphicFrameChg>
      </pc:sldChg>
      <pc:sldChg chg="addSp delSp modSp mod">
        <pc:chgData name="Pascal Frucquet" userId="5878c7820bb6edbf" providerId="LiveId" clId="{07CC319D-B792-4C88-96FC-E1EA190651A6}" dt="2023-06-23T16:02:57.907" v="6203" actId="6549"/>
        <pc:sldMkLst>
          <pc:docMk/>
          <pc:sldMk cId="2493681115" sldId="560"/>
        </pc:sldMkLst>
        <pc:spChg chg="mod">
          <ac:chgData name="Pascal Frucquet" userId="5878c7820bb6edbf" providerId="LiveId" clId="{07CC319D-B792-4C88-96FC-E1EA190651A6}" dt="2023-06-23T16:02:57.907" v="6203" actId="6549"/>
          <ac:spMkLst>
            <pc:docMk/>
            <pc:sldMk cId="2493681115" sldId="560"/>
            <ac:spMk id="22" creationId="{E8DB8B47-EF91-1643-7632-EE23F34A1D5E}"/>
          </ac:spMkLst>
        </pc:spChg>
        <pc:graphicFrameChg chg="add mod">
          <ac:chgData name="Pascal Frucquet" userId="5878c7820bb6edbf" providerId="LiveId" clId="{07CC319D-B792-4C88-96FC-E1EA190651A6}" dt="2023-06-23T15:34:42.780" v="6131" actId="207"/>
          <ac:graphicFrameMkLst>
            <pc:docMk/>
            <pc:sldMk cId="2493681115" sldId="560"/>
            <ac:graphicFrameMk id="2" creationId="{39B4670F-373C-79F8-A3B8-253B5F2EE6A1}"/>
          </ac:graphicFrameMkLst>
        </pc:graphicFrameChg>
        <pc:graphicFrameChg chg="del">
          <ac:chgData name="Pascal Frucquet" userId="5878c7820bb6edbf" providerId="LiveId" clId="{07CC319D-B792-4C88-96FC-E1EA190651A6}" dt="2023-06-23T15:31:19.439" v="6097" actId="478"/>
          <ac:graphicFrameMkLst>
            <pc:docMk/>
            <pc:sldMk cId="2493681115" sldId="560"/>
            <ac:graphicFrameMk id="3" creationId="{AD8934A5-A905-8C4C-3873-93BBB79845BE}"/>
          </ac:graphicFrameMkLst>
        </pc:graphicFrameChg>
      </pc:sldChg>
      <pc:sldChg chg="addSp delSp modSp mod ord">
        <pc:chgData name="Pascal Frucquet" userId="5878c7820bb6edbf" providerId="LiveId" clId="{07CC319D-B792-4C88-96FC-E1EA190651A6}" dt="2023-06-23T16:03:29.421" v="6206" actId="20577"/>
        <pc:sldMkLst>
          <pc:docMk/>
          <pc:sldMk cId="3077903700" sldId="561"/>
        </pc:sldMkLst>
        <pc:spChg chg="mod">
          <ac:chgData name="Pascal Frucquet" userId="5878c7820bb6edbf" providerId="LiveId" clId="{07CC319D-B792-4C88-96FC-E1EA190651A6}" dt="2023-06-23T16:03:29.421" v="6206" actId="20577"/>
          <ac:spMkLst>
            <pc:docMk/>
            <pc:sldMk cId="3077903700" sldId="561"/>
            <ac:spMk id="22" creationId="{E8DB8B47-EF91-1643-7632-EE23F34A1D5E}"/>
          </ac:spMkLst>
        </pc:spChg>
        <pc:graphicFrameChg chg="add mod">
          <ac:chgData name="Pascal Frucquet" userId="5878c7820bb6edbf" providerId="LiveId" clId="{07CC319D-B792-4C88-96FC-E1EA190651A6}" dt="2023-06-23T15:34:32.728" v="6129" actId="207"/>
          <ac:graphicFrameMkLst>
            <pc:docMk/>
            <pc:sldMk cId="3077903700" sldId="561"/>
            <ac:graphicFrameMk id="2" creationId="{41F73D6F-8E42-C249-5870-FB2C924456A9}"/>
          </ac:graphicFrameMkLst>
        </pc:graphicFrameChg>
        <pc:graphicFrameChg chg="del">
          <ac:chgData name="Pascal Frucquet" userId="5878c7820bb6edbf" providerId="LiveId" clId="{07CC319D-B792-4C88-96FC-E1EA190651A6}" dt="2023-06-23T15:31:15.486" v="6095" actId="478"/>
          <ac:graphicFrameMkLst>
            <pc:docMk/>
            <pc:sldMk cId="3077903700" sldId="561"/>
            <ac:graphicFrameMk id="9" creationId="{AE97A4B9-ECBB-B717-CA27-CEEDEABE7079}"/>
          </ac:graphicFrameMkLst>
        </pc:graphicFrameChg>
      </pc:sldChg>
      <pc:sldChg chg="modSp del mod">
        <pc:chgData name="Pascal Frucquet" userId="5878c7820bb6edbf" providerId="LiveId" clId="{07CC319D-B792-4C88-96FC-E1EA190651A6}" dt="2023-06-23T15:09:41.265" v="5176" actId="47"/>
        <pc:sldMkLst>
          <pc:docMk/>
          <pc:sldMk cId="1068257147" sldId="562"/>
        </pc:sldMkLst>
        <pc:spChg chg="mod">
          <ac:chgData name="Pascal Frucquet" userId="5878c7820bb6edbf" providerId="LiveId" clId="{07CC319D-B792-4C88-96FC-E1EA190651A6}" dt="2023-06-23T15:08:57.880" v="5157" actId="6549"/>
          <ac:spMkLst>
            <pc:docMk/>
            <pc:sldMk cId="1068257147" sldId="562"/>
            <ac:spMk id="22" creationId="{E8DB8B47-EF91-1643-7632-EE23F34A1D5E}"/>
          </ac:spMkLst>
        </pc:spChg>
      </pc:sldChg>
      <pc:sldChg chg="addSp delSp modSp add mod ord">
        <pc:chgData name="Pascal Frucquet" userId="5878c7820bb6edbf" providerId="LiveId" clId="{07CC319D-B792-4C88-96FC-E1EA190651A6}" dt="2023-06-26T16:12:50.613" v="7084" actId="20577"/>
        <pc:sldMkLst>
          <pc:docMk/>
          <pc:sldMk cId="3840367454" sldId="563"/>
        </pc:sldMkLst>
        <pc:spChg chg="mod">
          <ac:chgData name="Pascal Frucquet" userId="5878c7820bb6edbf" providerId="LiveId" clId="{07CC319D-B792-4C88-96FC-E1EA190651A6}" dt="2023-06-26T16:12:50.613" v="7084" actId="20577"/>
          <ac:spMkLst>
            <pc:docMk/>
            <pc:sldMk cId="3840367454" sldId="563"/>
            <ac:spMk id="13" creationId="{D3FAC748-593A-B525-5656-F893A6C8FFCB}"/>
          </ac:spMkLst>
        </pc:spChg>
        <pc:graphicFrameChg chg="del">
          <ac:chgData name="Pascal Frucquet" userId="5878c7820bb6edbf" providerId="LiveId" clId="{07CC319D-B792-4C88-96FC-E1EA190651A6}" dt="2023-06-23T15:30:51.247" v="6083" actId="478"/>
          <ac:graphicFrameMkLst>
            <pc:docMk/>
            <pc:sldMk cId="3840367454" sldId="563"/>
            <ac:graphicFrameMk id="2" creationId="{693BB44E-9CE2-E6DE-CB6D-A76464D8759F}"/>
          </ac:graphicFrameMkLst>
        </pc:graphicFrameChg>
        <pc:graphicFrameChg chg="add mod">
          <ac:chgData name="Pascal Frucquet" userId="5878c7820bb6edbf" providerId="LiveId" clId="{07CC319D-B792-4C88-96FC-E1EA190651A6}" dt="2023-06-26T12:49:02.403" v="6214"/>
          <ac:graphicFrameMkLst>
            <pc:docMk/>
            <pc:sldMk cId="3840367454" sldId="563"/>
            <ac:graphicFrameMk id="3" creationId="{BCF1576B-8358-3B5B-FA6F-99D27ADD4247}"/>
          </ac:graphicFrameMkLst>
        </pc:graphicFrameChg>
      </pc:sldChg>
      <pc:sldChg chg="addSp delSp modSp add del mod ord">
        <pc:chgData name="Pascal Frucquet" userId="5878c7820bb6edbf" providerId="LiveId" clId="{07CC319D-B792-4C88-96FC-E1EA190651A6}" dt="2023-06-23T10:00:25.453" v="2302" actId="47"/>
        <pc:sldMkLst>
          <pc:docMk/>
          <pc:sldMk cId="3122427590" sldId="564"/>
        </pc:sldMkLst>
        <pc:spChg chg="add del mod">
          <ac:chgData name="Pascal Frucquet" userId="5878c7820bb6edbf" providerId="LiveId" clId="{07CC319D-B792-4C88-96FC-E1EA190651A6}" dt="2023-06-23T09:55:31.812" v="2179" actId="478"/>
          <ac:spMkLst>
            <pc:docMk/>
            <pc:sldMk cId="3122427590" sldId="564"/>
            <ac:spMk id="9" creationId="{2161CA2A-F081-0896-8789-BF566039BF5A}"/>
          </ac:spMkLst>
        </pc:spChg>
        <pc:spChg chg="mod">
          <ac:chgData name="Pascal Frucquet" userId="5878c7820bb6edbf" providerId="LiveId" clId="{07CC319D-B792-4C88-96FC-E1EA190651A6}" dt="2023-06-23T09:57:37.297" v="2277" actId="20577"/>
          <ac:spMkLst>
            <pc:docMk/>
            <pc:sldMk cId="3122427590" sldId="564"/>
            <ac:spMk id="13" creationId="{D3FAC748-593A-B525-5656-F893A6C8FFCB}"/>
          </ac:spMkLst>
        </pc:spChg>
        <pc:grpChg chg="del">
          <ac:chgData name="Pascal Frucquet" userId="5878c7820bb6edbf" providerId="LiveId" clId="{07CC319D-B792-4C88-96FC-E1EA190651A6}" dt="2023-06-23T07:56:02.711" v="642" actId="478"/>
          <ac:grpSpMkLst>
            <pc:docMk/>
            <pc:sldMk cId="3122427590" sldId="564"/>
            <ac:grpSpMk id="5" creationId="{F1F90BAC-AD9F-EA56-5DE0-A7FD855253EB}"/>
          </ac:grpSpMkLst>
        </pc:grpChg>
        <pc:picChg chg="add del mod">
          <ac:chgData name="Pascal Frucquet" userId="5878c7820bb6edbf" providerId="LiveId" clId="{07CC319D-B792-4C88-96FC-E1EA190651A6}" dt="2023-06-23T09:06:42.568" v="1747" actId="478"/>
          <ac:picMkLst>
            <pc:docMk/>
            <pc:sldMk cId="3122427590" sldId="564"/>
            <ac:picMk id="8" creationId="{9914C4EB-EA49-4F39-DCF6-09DC4C67BF7B}"/>
          </ac:picMkLst>
        </pc:picChg>
        <pc:picChg chg="add del">
          <ac:chgData name="Pascal Frucquet" userId="5878c7820bb6edbf" providerId="LiveId" clId="{07CC319D-B792-4C88-96FC-E1EA190651A6}" dt="2023-06-23T09:33:56.918" v="2008"/>
          <ac:picMkLst>
            <pc:docMk/>
            <pc:sldMk cId="3122427590" sldId="564"/>
            <ac:picMk id="10" creationId="{A2CF0C7D-6B56-6F71-D5C4-58F0D532A828}"/>
          </ac:picMkLst>
        </pc:picChg>
      </pc:sldChg>
      <pc:sldChg chg="addSp delSp modSp add mod ord">
        <pc:chgData name="Pascal Frucquet" userId="5878c7820bb6edbf" providerId="LiveId" clId="{07CC319D-B792-4C88-96FC-E1EA190651A6}" dt="2023-06-26T16:01:54.353" v="7083" actId="207"/>
        <pc:sldMkLst>
          <pc:docMk/>
          <pc:sldMk cId="367485656" sldId="565"/>
        </pc:sldMkLst>
        <pc:spChg chg="add mod">
          <ac:chgData name="Pascal Frucquet" userId="5878c7820bb6edbf" providerId="LiveId" clId="{07CC319D-B792-4C88-96FC-E1EA190651A6}" dt="2023-06-26T16:01:54.353" v="7083" actId="207"/>
          <ac:spMkLst>
            <pc:docMk/>
            <pc:sldMk cId="367485656" sldId="565"/>
            <ac:spMk id="3" creationId="{7721C6E4-5181-319C-E6AA-940671E28AFC}"/>
          </ac:spMkLst>
        </pc:spChg>
        <pc:spChg chg="add mod">
          <ac:chgData name="Pascal Frucquet" userId="5878c7820bb6edbf" providerId="LiveId" clId="{07CC319D-B792-4C88-96FC-E1EA190651A6}" dt="2023-06-23T12:04:15.155" v="2568" actId="1076"/>
          <ac:spMkLst>
            <pc:docMk/>
            <pc:sldMk cId="367485656" sldId="565"/>
            <ac:spMk id="5" creationId="{056A2193-F8FC-BD0C-0280-4A6474EADE98}"/>
          </ac:spMkLst>
        </pc:spChg>
        <pc:spChg chg="add del mod">
          <ac:chgData name="Pascal Frucquet" userId="5878c7820bb6edbf" providerId="LiveId" clId="{07CC319D-B792-4C88-96FC-E1EA190651A6}" dt="2023-06-23T08:14:02.312" v="1027"/>
          <ac:spMkLst>
            <pc:docMk/>
            <pc:sldMk cId="367485656" sldId="565"/>
            <ac:spMk id="8" creationId="{0C1CF13C-47A7-AACF-A145-0A7D5AD41979}"/>
          </ac:spMkLst>
        </pc:spChg>
        <pc:spChg chg="add mod">
          <ac:chgData name="Pascal Frucquet" userId="5878c7820bb6edbf" providerId="LiveId" clId="{07CC319D-B792-4C88-96FC-E1EA190651A6}" dt="2023-06-23T12:04:15.155" v="2568" actId="1076"/>
          <ac:spMkLst>
            <pc:docMk/>
            <pc:sldMk cId="367485656" sldId="565"/>
            <ac:spMk id="9" creationId="{9F46B217-09E5-3118-F3DD-03903A87A40D}"/>
          </ac:spMkLst>
        </pc:spChg>
        <pc:spChg chg="add mod">
          <ac:chgData name="Pascal Frucquet" userId="5878c7820bb6edbf" providerId="LiveId" clId="{07CC319D-B792-4C88-96FC-E1EA190651A6}" dt="2023-06-23T12:04:15.155" v="2568" actId="1076"/>
          <ac:spMkLst>
            <pc:docMk/>
            <pc:sldMk cId="367485656" sldId="565"/>
            <ac:spMk id="10" creationId="{ACB68861-40E9-C776-8256-099138BABCDB}"/>
          </ac:spMkLst>
        </pc:spChg>
        <pc:spChg chg="add del mod">
          <ac:chgData name="Pascal Frucquet" userId="5878c7820bb6edbf" providerId="LiveId" clId="{07CC319D-B792-4C88-96FC-E1EA190651A6}" dt="2023-06-23T08:32:31.359" v="1199"/>
          <ac:spMkLst>
            <pc:docMk/>
            <pc:sldMk cId="367485656" sldId="565"/>
            <ac:spMk id="11" creationId="{FE096940-7794-647C-A979-262B662C1CC5}"/>
          </ac:spMkLst>
        </pc:spChg>
        <pc:spChg chg="mod">
          <ac:chgData name="Pascal Frucquet" userId="5878c7820bb6edbf" providerId="LiveId" clId="{07CC319D-B792-4C88-96FC-E1EA190651A6}" dt="2023-06-23T10:10:48.681" v="2488" actId="113"/>
          <ac:spMkLst>
            <pc:docMk/>
            <pc:sldMk cId="367485656" sldId="565"/>
            <ac:spMk id="13" creationId="{D3FAC748-593A-B525-5656-F893A6C8FFCB}"/>
          </ac:spMkLst>
        </pc:spChg>
        <pc:grpChg chg="del">
          <ac:chgData name="Pascal Frucquet" userId="5878c7820bb6edbf" providerId="LiveId" clId="{07CC319D-B792-4C88-96FC-E1EA190651A6}" dt="2023-06-23T08:09:15.012" v="919" actId="478"/>
          <ac:grpSpMkLst>
            <pc:docMk/>
            <pc:sldMk cId="367485656" sldId="565"/>
            <ac:grpSpMk id="7" creationId="{7D2442DD-553B-F54E-37D7-ACA1CADB469A}"/>
          </ac:grpSpMkLst>
        </pc:grpChg>
        <pc:graphicFrameChg chg="del">
          <ac:chgData name="Pascal Frucquet" userId="5878c7820bb6edbf" providerId="LiveId" clId="{07CC319D-B792-4C88-96FC-E1EA190651A6}" dt="2023-06-23T15:30:20.601" v="6069" actId="478"/>
          <ac:graphicFrameMkLst>
            <pc:docMk/>
            <pc:sldMk cId="367485656" sldId="565"/>
            <ac:graphicFrameMk id="2" creationId="{693BB44E-9CE2-E6DE-CB6D-A76464D8759F}"/>
          </ac:graphicFrameMkLst>
        </pc:graphicFrameChg>
        <pc:graphicFrameChg chg="add mod">
          <ac:chgData name="Pascal Frucquet" userId="5878c7820bb6edbf" providerId="LiveId" clId="{07CC319D-B792-4C88-96FC-E1EA190651A6}" dt="2023-06-23T15:30:21.833" v="6070"/>
          <ac:graphicFrameMkLst>
            <pc:docMk/>
            <pc:sldMk cId="367485656" sldId="565"/>
            <ac:graphicFrameMk id="4" creationId="{CF396039-CAEB-C32B-31B7-464408C4D02D}"/>
          </ac:graphicFrameMkLst>
        </pc:graphicFrameChg>
      </pc:sldChg>
      <pc:sldChg chg="addSp delSp modSp add mod">
        <pc:chgData name="Pascal Frucquet" userId="5878c7820bb6edbf" providerId="LiveId" clId="{07CC319D-B792-4C88-96FC-E1EA190651A6}" dt="2023-06-23T15:58:11.815" v="6199" actId="115"/>
        <pc:sldMkLst>
          <pc:docMk/>
          <pc:sldMk cId="1793796023" sldId="566"/>
        </pc:sldMkLst>
        <pc:spChg chg="add mod">
          <ac:chgData name="Pascal Frucquet" userId="5878c7820bb6edbf" providerId="LiveId" clId="{07CC319D-B792-4C88-96FC-E1EA190651A6}" dt="2023-06-23T08:55:02.222" v="1606" actId="1076"/>
          <ac:spMkLst>
            <pc:docMk/>
            <pc:sldMk cId="1793796023" sldId="566"/>
            <ac:spMk id="4" creationId="{486A4998-EA2F-CC42-5AB5-013F70DA7B13}"/>
          </ac:spMkLst>
        </pc:spChg>
        <pc:spChg chg="del">
          <ac:chgData name="Pascal Frucquet" userId="5878c7820bb6edbf" providerId="LiveId" clId="{07CC319D-B792-4C88-96FC-E1EA190651A6}" dt="2023-06-23T08:45:17.843" v="1263" actId="478"/>
          <ac:spMkLst>
            <pc:docMk/>
            <pc:sldMk cId="1793796023" sldId="566"/>
            <ac:spMk id="5" creationId="{056A2193-F8FC-BD0C-0280-4A6474EADE98}"/>
          </ac:spMkLst>
        </pc:spChg>
        <pc:spChg chg="add mod">
          <ac:chgData name="Pascal Frucquet" userId="5878c7820bb6edbf" providerId="LiveId" clId="{07CC319D-B792-4C88-96FC-E1EA190651A6}" dt="2023-06-23T15:58:11.815" v="6199" actId="115"/>
          <ac:spMkLst>
            <pc:docMk/>
            <pc:sldMk cId="1793796023" sldId="566"/>
            <ac:spMk id="7" creationId="{CE2AE0BF-AA1D-77BA-9FD9-40BD0A439D9F}"/>
          </ac:spMkLst>
        </pc:spChg>
        <pc:spChg chg="add mod">
          <ac:chgData name="Pascal Frucquet" userId="5878c7820bb6edbf" providerId="LiveId" clId="{07CC319D-B792-4C88-96FC-E1EA190651A6}" dt="2023-06-23T08:58:42.641" v="1639" actId="20577"/>
          <ac:spMkLst>
            <pc:docMk/>
            <pc:sldMk cId="1793796023" sldId="566"/>
            <ac:spMk id="8" creationId="{5DBD8B53-E67D-A0EB-C9D1-053D173F96EB}"/>
          </ac:spMkLst>
        </pc:spChg>
        <pc:spChg chg="add mod">
          <ac:chgData name="Pascal Frucquet" userId="5878c7820bb6edbf" providerId="LiveId" clId="{07CC319D-B792-4C88-96FC-E1EA190651A6}" dt="2023-06-23T15:56:16.974" v="6194" actId="1076"/>
          <ac:spMkLst>
            <pc:docMk/>
            <pc:sldMk cId="1793796023" sldId="566"/>
            <ac:spMk id="9" creationId="{5F5FF4CE-6D3F-99F2-CC36-4F91190487F6}"/>
          </ac:spMkLst>
        </pc:spChg>
        <pc:spChg chg="del">
          <ac:chgData name="Pascal Frucquet" userId="5878c7820bb6edbf" providerId="LiveId" clId="{07CC319D-B792-4C88-96FC-E1EA190651A6}" dt="2023-06-23T08:45:18.881" v="1264" actId="478"/>
          <ac:spMkLst>
            <pc:docMk/>
            <pc:sldMk cId="1793796023" sldId="566"/>
            <ac:spMk id="9" creationId="{9F46B217-09E5-3118-F3DD-03903A87A40D}"/>
          </ac:spMkLst>
        </pc:spChg>
        <pc:spChg chg="del">
          <ac:chgData name="Pascal Frucquet" userId="5878c7820bb6edbf" providerId="LiveId" clId="{07CC319D-B792-4C88-96FC-E1EA190651A6}" dt="2023-06-23T08:45:20.472" v="1265" actId="478"/>
          <ac:spMkLst>
            <pc:docMk/>
            <pc:sldMk cId="1793796023" sldId="566"/>
            <ac:spMk id="10" creationId="{ACB68861-40E9-C776-8256-099138BABCDB}"/>
          </ac:spMkLst>
        </pc:spChg>
        <pc:spChg chg="add mod">
          <ac:chgData name="Pascal Frucquet" userId="5878c7820bb6edbf" providerId="LiveId" clId="{07CC319D-B792-4C88-96FC-E1EA190651A6}" dt="2023-06-23T15:56:24.238" v="6195" actId="14100"/>
          <ac:spMkLst>
            <pc:docMk/>
            <pc:sldMk cId="1793796023" sldId="566"/>
            <ac:spMk id="10" creationId="{CD5B6B67-4185-D07F-7377-1336CBF3A9EE}"/>
          </ac:spMkLst>
        </pc:spChg>
        <pc:spChg chg="add del mod">
          <ac:chgData name="Pascal Frucquet" userId="5878c7820bb6edbf" providerId="LiveId" clId="{07CC319D-B792-4C88-96FC-E1EA190651A6}" dt="2023-06-23T08:57:11.259" v="1625" actId="478"/>
          <ac:spMkLst>
            <pc:docMk/>
            <pc:sldMk cId="1793796023" sldId="566"/>
            <ac:spMk id="11" creationId="{5CAED581-A5E8-48AB-D099-E82677A341FB}"/>
          </ac:spMkLst>
        </pc:spChg>
        <pc:spChg chg="add mod">
          <ac:chgData name="Pascal Frucquet" userId="5878c7820bb6edbf" providerId="LiveId" clId="{07CC319D-B792-4C88-96FC-E1EA190651A6}" dt="2023-06-23T08:58:27.694" v="1637" actId="1076"/>
          <ac:spMkLst>
            <pc:docMk/>
            <pc:sldMk cId="1793796023" sldId="566"/>
            <ac:spMk id="12" creationId="{CC00CE36-1AE5-0F08-C5FF-D1594B37BAE2}"/>
          </ac:spMkLst>
        </pc:spChg>
        <pc:spChg chg="mod">
          <ac:chgData name="Pascal Frucquet" userId="5878c7820bb6edbf" providerId="LiveId" clId="{07CC319D-B792-4C88-96FC-E1EA190651A6}" dt="2023-06-23T08:59:53.670" v="1655" actId="20577"/>
          <ac:spMkLst>
            <pc:docMk/>
            <pc:sldMk cId="1793796023" sldId="566"/>
            <ac:spMk id="13" creationId="{D3FAC748-593A-B525-5656-F893A6C8FFCB}"/>
          </ac:spMkLst>
        </pc:spChg>
        <pc:graphicFrameChg chg="del">
          <ac:chgData name="Pascal Frucquet" userId="5878c7820bb6edbf" providerId="LiveId" clId="{07CC319D-B792-4C88-96FC-E1EA190651A6}" dt="2023-06-23T15:30:25.961" v="6071" actId="478"/>
          <ac:graphicFrameMkLst>
            <pc:docMk/>
            <pc:sldMk cId="1793796023" sldId="566"/>
            <ac:graphicFrameMk id="2" creationId="{693BB44E-9CE2-E6DE-CB6D-A76464D8759F}"/>
          </ac:graphicFrameMkLst>
        </pc:graphicFrameChg>
        <pc:graphicFrameChg chg="add mod">
          <ac:chgData name="Pascal Frucquet" userId="5878c7820bb6edbf" providerId="LiveId" clId="{07CC319D-B792-4C88-96FC-E1EA190651A6}" dt="2023-06-23T15:30:27.113" v="6072"/>
          <ac:graphicFrameMkLst>
            <pc:docMk/>
            <pc:sldMk cId="1793796023" sldId="566"/>
            <ac:graphicFrameMk id="5" creationId="{1A036829-37AB-EB46-90C2-42AB72C8DF40}"/>
          </ac:graphicFrameMkLst>
        </pc:graphicFrameChg>
        <pc:picChg chg="add mod">
          <ac:chgData name="Pascal Frucquet" userId="5878c7820bb6edbf" providerId="LiveId" clId="{07CC319D-B792-4C88-96FC-E1EA190651A6}" dt="2023-06-23T08:56:41.899" v="1620" actId="1076"/>
          <ac:picMkLst>
            <pc:docMk/>
            <pc:sldMk cId="1793796023" sldId="566"/>
            <ac:picMk id="3" creationId="{6D62FAC0-2E2C-3D37-FE74-61E16573EAFD}"/>
          </ac:picMkLst>
        </pc:picChg>
      </pc:sldChg>
      <pc:sldChg chg="addSp delSp modSp add mod">
        <pc:chgData name="Pascal Frucquet" userId="5878c7820bb6edbf" providerId="LiveId" clId="{07CC319D-B792-4C88-96FC-E1EA190651A6}" dt="2023-06-26T15:48:50.708" v="6695" actId="20577"/>
        <pc:sldMkLst>
          <pc:docMk/>
          <pc:sldMk cId="4054466766" sldId="567"/>
        </pc:sldMkLst>
        <pc:spChg chg="mod">
          <ac:chgData name="Pascal Frucquet" userId="5878c7820bb6edbf" providerId="LiveId" clId="{07CC319D-B792-4C88-96FC-E1EA190651A6}" dt="2023-06-26T15:44:32.010" v="6639" actId="1076"/>
          <ac:spMkLst>
            <pc:docMk/>
            <pc:sldMk cId="4054466766" sldId="567"/>
            <ac:spMk id="9" creationId="{2161CA2A-F081-0896-8789-BF566039BF5A}"/>
          </ac:spMkLst>
        </pc:spChg>
        <pc:spChg chg="mod">
          <ac:chgData name="Pascal Frucquet" userId="5878c7820bb6edbf" providerId="LiveId" clId="{07CC319D-B792-4C88-96FC-E1EA190651A6}" dt="2023-06-26T15:48:50.708" v="6695" actId="20577"/>
          <ac:spMkLst>
            <pc:docMk/>
            <pc:sldMk cId="4054466766" sldId="567"/>
            <ac:spMk id="13" creationId="{D3FAC748-593A-B525-5656-F893A6C8FFCB}"/>
          </ac:spMkLst>
        </pc:spChg>
        <pc:graphicFrameChg chg="del">
          <ac:chgData name="Pascal Frucquet" userId="5878c7820bb6edbf" providerId="LiveId" clId="{07CC319D-B792-4C88-96FC-E1EA190651A6}" dt="2023-06-23T15:30:05.161" v="6063" actId="478"/>
          <ac:graphicFrameMkLst>
            <pc:docMk/>
            <pc:sldMk cId="4054466766" sldId="567"/>
            <ac:graphicFrameMk id="2" creationId="{693BB44E-9CE2-E6DE-CB6D-A76464D8759F}"/>
          </ac:graphicFrameMkLst>
        </pc:graphicFrameChg>
        <pc:graphicFrameChg chg="add mod">
          <ac:chgData name="Pascal Frucquet" userId="5878c7820bb6edbf" providerId="LiveId" clId="{07CC319D-B792-4C88-96FC-E1EA190651A6}" dt="2023-06-23T15:30:06.957" v="6064"/>
          <ac:graphicFrameMkLst>
            <pc:docMk/>
            <pc:sldMk cId="4054466766" sldId="567"/>
            <ac:graphicFrameMk id="3" creationId="{1B80E592-B84E-9CBC-5D21-6AF0E44A7F19}"/>
          </ac:graphicFrameMkLst>
        </pc:graphicFrameChg>
        <pc:picChg chg="mod">
          <ac:chgData name="Pascal Frucquet" userId="5878c7820bb6edbf" providerId="LiveId" clId="{07CC319D-B792-4C88-96FC-E1EA190651A6}" dt="2023-06-26T15:44:24.638" v="6638" actId="1076"/>
          <ac:picMkLst>
            <pc:docMk/>
            <pc:sldMk cId="4054466766" sldId="567"/>
            <ac:picMk id="8" creationId="{9914C4EB-EA49-4F39-DCF6-09DC4C67BF7B}"/>
          </ac:picMkLst>
        </pc:picChg>
      </pc:sldChg>
      <pc:sldChg chg="addSp delSp modSp add del mod">
        <pc:chgData name="Pascal Frucquet" userId="5878c7820bb6edbf" providerId="LiveId" clId="{07CC319D-B792-4C88-96FC-E1EA190651A6}" dt="2023-06-23T10:03:07.834" v="2429" actId="47"/>
        <pc:sldMkLst>
          <pc:docMk/>
          <pc:sldMk cId="3855719626" sldId="568"/>
        </pc:sldMkLst>
        <pc:spChg chg="del">
          <ac:chgData name="Pascal Frucquet" userId="5878c7820bb6edbf" providerId="LiveId" clId="{07CC319D-B792-4C88-96FC-E1EA190651A6}" dt="2023-06-23T09:35:35.845" v="2021" actId="478"/>
          <ac:spMkLst>
            <pc:docMk/>
            <pc:sldMk cId="3855719626" sldId="568"/>
            <ac:spMk id="9" creationId="{2161CA2A-F081-0896-8789-BF566039BF5A}"/>
          </ac:spMkLst>
        </pc:spChg>
        <pc:spChg chg="del mod">
          <ac:chgData name="Pascal Frucquet" userId="5878c7820bb6edbf" providerId="LiveId" clId="{07CC319D-B792-4C88-96FC-E1EA190651A6}" dt="2023-06-23T09:35:35.847" v="2023"/>
          <ac:spMkLst>
            <pc:docMk/>
            <pc:sldMk cId="3855719626" sldId="568"/>
            <ac:spMk id="13" creationId="{D3FAC748-593A-B525-5656-F893A6C8FFCB}"/>
          </ac:spMkLst>
        </pc:spChg>
        <pc:picChg chg="add del mod">
          <ac:chgData name="Pascal Frucquet" userId="5878c7820bb6edbf" providerId="LiveId" clId="{07CC319D-B792-4C88-96FC-E1EA190651A6}" dt="2023-06-23T09:35:54.105" v="2029"/>
          <ac:picMkLst>
            <pc:docMk/>
            <pc:sldMk cId="3855719626" sldId="568"/>
            <ac:picMk id="3" creationId="{A4C09BBA-F3EC-2781-1197-FA6856CD9F7F}"/>
          </ac:picMkLst>
        </pc:picChg>
        <pc:picChg chg="add mod">
          <ac:chgData name="Pascal Frucquet" userId="5878c7820bb6edbf" providerId="LiveId" clId="{07CC319D-B792-4C88-96FC-E1EA190651A6}" dt="2023-06-23T09:36:55.452" v="2038" actId="1076"/>
          <ac:picMkLst>
            <pc:docMk/>
            <pc:sldMk cId="3855719626" sldId="568"/>
            <ac:picMk id="4" creationId="{E7887E1B-8E33-127E-8469-7D88580F8418}"/>
          </ac:picMkLst>
        </pc:picChg>
      </pc:sldChg>
      <pc:sldChg chg="add del">
        <pc:chgData name="Pascal Frucquet" userId="5878c7820bb6edbf" providerId="LiveId" clId="{07CC319D-B792-4C88-96FC-E1EA190651A6}" dt="2023-06-23T09:38:14.588" v="2076" actId="47"/>
        <pc:sldMkLst>
          <pc:docMk/>
          <pc:sldMk cId="403949886" sldId="569"/>
        </pc:sldMkLst>
      </pc:sldChg>
      <pc:sldChg chg="addSp delSp modSp add mod ord">
        <pc:chgData name="Pascal Frucquet" userId="5878c7820bb6edbf" providerId="LiveId" clId="{07CC319D-B792-4C88-96FC-E1EA190651A6}" dt="2023-06-26T15:46:58.110" v="6658" actId="1076"/>
        <pc:sldMkLst>
          <pc:docMk/>
          <pc:sldMk cId="4133201128" sldId="569"/>
        </pc:sldMkLst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4" creationId="{98B15D29-6E24-B1A0-566B-626298E2977D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5" creationId="{11B69852-930F-9DC9-779A-B1DB9C037696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7" creationId="{665EC7A4-3859-1DE2-19CE-EF06BE98EC02}"/>
          </ac:spMkLst>
        </pc:spChg>
        <pc:spChg chg="add del">
          <ac:chgData name="Pascal Frucquet" userId="5878c7820bb6edbf" providerId="LiveId" clId="{07CC319D-B792-4C88-96FC-E1EA190651A6}" dt="2023-06-23T09:53:00.830" v="2167" actId="478"/>
          <ac:spMkLst>
            <pc:docMk/>
            <pc:sldMk cId="4133201128" sldId="569"/>
            <ac:spMk id="9" creationId="{2161CA2A-F081-0896-8789-BF566039BF5A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12" creationId="{FA2B81D7-90D2-3DB9-133D-9020C51FEA2F}"/>
          </ac:spMkLst>
        </pc:spChg>
        <pc:spChg chg="mod">
          <ac:chgData name="Pascal Frucquet" userId="5878c7820bb6edbf" providerId="LiveId" clId="{07CC319D-B792-4C88-96FC-E1EA190651A6}" dt="2023-06-23T10:02:24.762" v="2422" actId="207"/>
          <ac:spMkLst>
            <pc:docMk/>
            <pc:sldMk cId="4133201128" sldId="569"/>
            <ac:spMk id="13" creationId="{D3FAC748-593A-B525-5656-F893A6C8FFCB}"/>
          </ac:spMkLst>
        </pc:spChg>
        <pc:spChg chg="add del mod">
          <ac:chgData name="Pascal Frucquet" userId="5878c7820bb6edbf" providerId="LiveId" clId="{07CC319D-B792-4C88-96FC-E1EA190651A6}" dt="2023-06-23T09:41:21.570" v="2162"/>
          <ac:spMkLst>
            <pc:docMk/>
            <pc:sldMk cId="4133201128" sldId="569"/>
            <ac:spMk id="14" creationId="{AF49E5DB-D2C8-CBAA-1E9A-4462AAA8BB8C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16" creationId="{5D76E780-58C2-DB04-8899-E596360D551B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17" creationId="{C5C3CA1E-830A-0E94-47C0-DD4923A5ACC0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19" creationId="{E30BBDEE-D868-BD4E-6C55-E3FE6D9F1CEC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0" creationId="{F4C892EC-C049-6D74-9792-4C1DB378EB82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1" creationId="{0E038D78-E4B1-1DC6-C65E-E3872A67F6BF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2" creationId="{4D474C09-1CE9-CFE5-11FE-A918A18C9B3F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3" creationId="{087F8D2B-8B93-A459-FDF0-0E5C03FBE1BC}"/>
          </ac:spMkLst>
        </pc:spChg>
        <pc:spChg chg="add del mod">
          <ac:chgData name="Pascal Frucquet" userId="5878c7820bb6edbf" providerId="LiveId" clId="{07CC319D-B792-4C88-96FC-E1EA190651A6}" dt="2023-06-23T09:41:21.570" v="2162"/>
          <ac:spMkLst>
            <pc:docMk/>
            <pc:sldMk cId="4133201128" sldId="569"/>
            <ac:spMk id="24" creationId="{E0DD78EF-F42F-D2D9-4294-EFDDDA70C9CB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6" creationId="{DE165C37-080B-16B2-3B7C-2DA426CC9B65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7" creationId="{7D281B81-5213-5990-4369-A44D3FB663C5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8" creationId="{8E9ED932-D14C-00D8-93A3-CCBD6D094C10}"/>
          </ac:spMkLst>
        </pc:spChg>
        <pc:spChg chg="mod">
          <ac:chgData name="Pascal Frucquet" userId="5878c7820bb6edbf" providerId="LiveId" clId="{07CC319D-B792-4C88-96FC-E1EA190651A6}" dt="2023-06-23T09:40:54.366" v="2159"/>
          <ac:spMkLst>
            <pc:docMk/>
            <pc:sldMk cId="4133201128" sldId="569"/>
            <ac:spMk id="29" creationId="{A4E4A874-E9F6-EA08-E8D1-6B4DFBDF1D2E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31" creationId="{87C5C635-4146-81AA-76CD-CE3045A83AD9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32" creationId="{6C50215D-11A5-53AB-C934-6F42647EB714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33" creationId="{B27C5D88-61D7-BD52-FC96-57EAA91C9884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37" creationId="{23F4F31A-B8C7-2B9B-CEDD-BDA235F10D19}"/>
          </ac:spMkLst>
        </pc:spChg>
        <pc:spChg chg="add del mod">
          <ac:chgData name="Pascal Frucquet" userId="5878c7820bb6edbf" providerId="LiveId" clId="{07CC319D-B792-4C88-96FC-E1EA190651A6}" dt="2023-06-23T09:41:39.825" v="2166"/>
          <ac:spMkLst>
            <pc:docMk/>
            <pc:sldMk cId="4133201128" sldId="569"/>
            <ac:spMk id="38" creationId="{B99F1B1F-2C1A-2C5C-FAB0-3A47C1B937EC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0" creationId="{F0C226DA-FBA7-A444-3A4E-EE180B61A16C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1" creationId="{9570CB6B-14F0-BF39-EB5C-C70F92E0DB2E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3" creationId="{7D273766-F414-D85D-6DE1-AA6CFB4EE546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4" creationId="{B5645D32-B87E-EF84-EB50-0790451794B1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5" creationId="{ACB5870C-C79A-3FD7-9D30-3C282704B00C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6" creationId="{5FBAEA36-7B33-150B-BC26-BAA5E80251D7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47" creationId="{B300A53B-335D-4F4B-8C69-478F6EB6F663}"/>
          </ac:spMkLst>
        </pc:spChg>
        <pc:spChg chg="add del mod">
          <ac:chgData name="Pascal Frucquet" userId="5878c7820bb6edbf" providerId="LiveId" clId="{07CC319D-B792-4C88-96FC-E1EA190651A6}" dt="2023-06-23T09:41:39.825" v="2166"/>
          <ac:spMkLst>
            <pc:docMk/>
            <pc:sldMk cId="4133201128" sldId="569"/>
            <ac:spMk id="48" creationId="{63E147F3-BF5E-2653-A880-FA293133F08E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50" creationId="{D508C462-2FCF-1DE1-D323-E710E53437F9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51" creationId="{F6FE8AC7-7F7E-75D8-747A-7818F513B733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52" creationId="{61E63DBF-6473-F193-C547-A4D885F37A41}"/>
          </ac:spMkLst>
        </pc:spChg>
        <pc:spChg chg="mod">
          <ac:chgData name="Pascal Frucquet" userId="5878c7820bb6edbf" providerId="LiveId" clId="{07CC319D-B792-4C88-96FC-E1EA190651A6}" dt="2023-06-23T09:41:32.661" v="2163"/>
          <ac:spMkLst>
            <pc:docMk/>
            <pc:sldMk cId="4133201128" sldId="569"/>
            <ac:spMk id="53" creationId="{E6926B9D-4842-253A-0D70-F5CDE11CEF9E}"/>
          </ac:spMkLst>
        </pc:spChg>
        <pc:grpChg chg="add del mod">
          <ac:chgData name="Pascal Frucquet" userId="5878c7820bb6edbf" providerId="LiveId" clId="{07CC319D-B792-4C88-96FC-E1EA190651A6}" dt="2023-06-23T09:41:21.570" v="2162"/>
          <ac:grpSpMkLst>
            <pc:docMk/>
            <pc:sldMk cId="4133201128" sldId="569"/>
            <ac:grpSpMk id="3" creationId="{062F5782-E499-D71F-8605-B1F4F936B129}"/>
          </ac:grpSpMkLst>
        </pc:grpChg>
        <pc:grpChg chg="add del mod">
          <ac:chgData name="Pascal Frucquet" userId="5878c7820bb6edbf" providerId="LiveId" clId="{07CC319D-B792-4C88-96FC-E1EA190651A6}" dt="2023-06-23T09:41:21.570" v="2162"/>
          <ac:grpSpMkLst>
            <pc:docMk/>
            <pc:sldMk cId="4133201128" sldId="569"/>
            <ac:grpSpMk id="15" creationId="{B3759DAD-A05E-35C8-E545-9404A43BAF9F}"/>
          </ac:grpSpMkLst>
        </pc:grpChg>
        <pc:grpChg chg="add del mod">
          <ac:chgData name="Pascal Frucquet" userId="5878c7820bb6edbf" providerId="LiveId" clId="{07CC319D-B792-4C88-96FC-E1EA190651A6}" dt="2023-06-23T09:41:21.570" v="2162"/>
          <ac:grpSpMkLst>
            <pc:docMk/>
            <pc:sldMk cId="4133201128" sldId="569"/>
            <ac:grpSpMk id="18" creationId="{213833CB-9ADB-3310-A6D3-746176E07098}"/>
          </ac:grpSpMkLst>
        </pc:grpChg>
        <pc:grpChg chg="add del mod">
          <ac:chgData name="Pascal Frucquet" userId="5878c7820bb6edbf" providerId="LiveId" clId="{07CC319D-B792-4C88-96FC-E1EA190651A6}" dt="2023-06-23T09:41:21.570" v="2162"/>
          <ac:grpSpMkLst>
            <pc:docMk/>
            <pc:sldMk cId="4133201128" sldId="569"/>
            <ac:grpSpMk id="25" creationId="{BC408FC3-CF2D-521E-4AB2-8DB32F320775}"/>
          </ac:grpSpMkLst>
        </pc:grpChg>
        <pc:grpChg chg="add del mod">
          <ac:chgData name="Pascal Frucquet" userId="5878c7820bb6edbf" providerId="LiveId" clId="{07CC319D-B792-4C88-96FC-E1EA190651A6}" dt="2023-06-23T09:41:39.825" v="2166"/>
          <ac:grpSpMkLst>
            <pc:docMk/>
            <pc:sldMk cId="4133201128" sldId="569"/>
            <ac:grpSpMk id="30" creationId="{E76939E7-298B-1F84-CF56-E3DC902F4FC2}"/>
          </ac:grpSpMkLst>
        </pc:grpChg>
        <pc:grpChg chg="add del mod">
          <ac:chgData name="Pascal Frucquet" userId="5878c7820bb6edbf" providerId="LiveId" clId="{07CC319D-B792-4C88-96FC-E1EA190651A6}" dt="2023-06-23T09:41:39.825" v="2166"/>
          <ac:grpSpMkLst>
            <pc:docMk/>
            <pc:sldMk cId="4133201128" sldId="569"/>
            <ac:grpSpMk id="39" creationId="{514FFCF2-937D-09F2-091D-E9AE944DC192}"/>
          </ac:grpSpMkLst>
        </pc:grpChg>
        <pc:grpChg chg="add del mod">
          <ac:chgData name="Pascal Frucquet" userId="5878c7820bb6edbf" providerId="LiveId" clId="{07CC319D-B792-4C88-96FC-E1EA190651A6}" dt="2023-06-23T09:41:39.825" v="2166"/>
          <ac:grpSpMkLst>
            <pc:docMk/>
            <pc:sldMk cId="4133201128" sldId="569"/>
            <ac:grpSpMk id="42" creationId="{42D10472-9EC1-38FD-CC00-97BB032C3273}"/>
          </ac:grpSpMkLst>
        </pc:grpChg>
        <pc:grpChg chg="add del mod">
          <ac:chgData name="Pascal Frucquet" userId="5878c7820bb6edbf" providerId="LiveId" clId="{07CC319D-B792-4C88-96FC-E1EA190651A6}" dt="2023-06-23T09:41:39.825" v="2166"/>
          <ac:grpSpMkLst>
            <pc:docMk/>
            <pc:sldMk cId="4133201128" sldId="569"/>
            <ac:grpSpMk id="49" creationId="{75AAF802-67C7-ED86-693D-90950C047787}"/>
          </ac:grpSpMkLst>
        </pc:grpChg>
        <pc:graphicFrameChg chg="del">
          <ac:chgData name="Pascal Frucquet" userId="5878c7820bb6edbf" providerId="LiveId" clId="{07CC319D-B792-4C88-96FC-E1EA190651A6}" dt="2023-06-23T15:30:11" v="6065" actId="478"/>
          <ac:graphicFrameMkLst>
            <pc:docMk/>
            <pc:sldMk cId="4133201128" sldId="569"/>
            <ac:graphicFrameMk id="2" creationId="{693BB44E-9CE2-E6DE-CB6D-A76464D8759F}"/>
          </ac:graphicFrameMkLst>
        </pc:graphicFrameChg>
        <pc:graphicFrameChg chg="add mod">
          <ac:chgData name="Pascal Frucquet" userId="5878c7820bb6edbf" providerId="LiveId" clId="{07CC319D-B792-4C88-96FC-E1EA190651A6}" dt="2023-06-23T15:30:12.378" v="6066"/>
          <ac:graphicFrameMkLst>
            <pc:docMk/>
            <pc:sldMk cId="4133201128" sldId="569"/>
            <ac:graphicFrameMk id="3" creationId="{848EA51F-39CE-6FC5-002B-33B4296944BE}"/>
          </ac:graphicFrameMkLst>
        </pc:graphicFrameChg>
        <pc:picChg chg="add del mod">
          <ac:chgData name="Pascal Frucquet" userId="5878c7820bb6edbf" providerId="LiveId" clId="{07CC319D-B792-4C88-96FC-E1EA190651A6}" dt="2023-06-26T15:36:27.396" v="6536" actId="478"/>
          <ac:picMkLst>
            <pc:docMk/>
            <pc:sldMk cId="4133201128" sldId="569"/>
            <ac:picMk id="2" creationId="{74A70E34-83C3-1A12-7A95-80B150C47A0A}"/>
          </ac:picMkLst>
        </pc:picChg>
        <pc:picChg chg="add mod">
          <ac:chgData name="Pascal Frucquet" userId="5878c7820bb6edbf" providerId="LiveId" clId="{07CC319D-B792-4C88-96FC-E1EA190651A6}" dt="2023-06-26T15:46:58.110" v="6658" actId="1076"/>
          <ac:picMkLst>
            <pc:docMk/>
            <pc:sldMk cId="4133201128" sldId="569"/>
            <ac:picMk id="4" creationId="{972FBF89-FFC3-218D-A39B-CB1828FBCF0C}"/>
          </ac:picMkLst>
        </pc:picChg>
        <pc:picChg chg="add del mod">
          <ac:chgData name="Pascal Frucquet" userId="5878c7820bb6edbf" providerId="LiveId" clId="{07CC319D-B792-4C88-96FC-E1EA190651A6}" dt="2023-06-23T10:02:26.512" v="2423" actId="478"/>
          <ac:picMkLst>
            <pc:docMk/>
            <pc:sldMk cId="4133201128" sldId="569"/>
            <ac:picMk id="54" creationId="{17DD5E24-E79E-4F23-45E1-CC227C448E2A}"/>
          </ac:picMkLst>
        </pc:picChg>
        <pc:picChg chg="add del mod">
          <ac:chgData name="Pascal Frucquet" userId="5878c7820bb6edbf" providerId="LiveId" clId="{07CC319D-B792-4C88-96FC-E1EA190651A6}" dt="2023-06-26T15:34:10.416" v="6518" actId="478"/>
          <ac:picMkLst>
            <pc:docMk/>
            <pc:sldMk cId="4133201128" sldId="569"/>
            <ac:picMk id="55" creationId="{78AD0ED3-6181-42ED-69AA-84B3C6647908}"/>
          </ac:picMkLst>
        </pc:picChg>
        <pc:cxnChg chg="mod">
          <ac:chgData name="Pascal Frucquet" userId="5878c7820bb6edbf" providerId="LiveId" clId="{07CC319D-B792-4C88-96FC-E1EA190651A6}" dt="2023-06-23T09:40:54.366" v="2159"/>
          <ac:cxnSpMkLst>
            <pc:docMk/>
            <pc:sldMk cId="4133201128" sldId="569"/>
            <ac:cxnSpMk id="8" creationId="{26EB824C-6848-ECAD-B97C-747EF5A414D0}"/>
          </ac:cxnSpMkLst>
        </pc:cxnChg>
        <pc:cxnChg chg="mod">
          <ac:chgData name="Pascal Frucquet" userId="5878c7820bb6edbf" providerId="LiveId" clId="{07CC319D-B792-4C88-96FC-E1EA190651A6}" dt="2023-06-23T09:40:54.366" v="2159"/>
          <ac:cxnSpMkLst>
            <pc:docMk/>
            <pc:sldMk cId="4133201128" sldId="569"/>
            <ac:cxnSpMk id="10" creationId="{24B4C778-97F4-2C90-552E-D4EBD5B39A5F}"/>
          </ac:cxnSpMkLst>
        </pc:cxnChg>
        <pc:cxnChg chg="mod">
          <ac:chgData name="Pascal Frucquet" userId="5878c7820bb6edbf" providerId="LiveId" clId="{07CC319D-B792-4C88-96FC-E1EA190651A6}" dt="2023-06-23T09:40:54.366" v="2159"/>
          <ac:cxnSpMkLst>
            <pc:docMk/>
            <pc:sldMk cId="4133201128" sldId="569"/>
            <ac:cxnSpMk id="11" creationId="{6918F6DB-0186-3058-9E81-3FD81AD8B52E}"/>
          </ac:cxnSpMkLst>
        </pc:cxnChg>
        <pc:cxnChg chg="mod">
          <ac:chgData name="Pascal Frucquet" userId="5878c7820bb6edbf" providerId="LiveId" clId="{07CC319D-B792-4C88-96FC-E1EA190651A6}" dt="2023-06-23T09:41:32.661" v="2163"/>
          <ac:cxnSpMkLst>
            <pc:docMk/>
            <pc:sldMk cId="4133201128" sldId="569"/>
            <ac:cxnSpMk id="34" creationId="{94E81564-22EA-49BE-E716-C9FE17182067}"/>
          </ac:cxnSpMkLst>
        </pc:cxnChg>
        <pc:cxnChg chg="mod">
          <ac:chgData name="Pascal Frucquet" userId="5878c7820bb6edbf" providerId="LiveId" clId="{07CC319D-B792-4C88-96FC-E1EA190651A6}" dt="2023-06-23T09:41:32.661" v="2163"/>
          <ac:cxnSpMkLst>
            <pc:docMk/>
            <pc:sldMk cId="4133201128" sldId="569"/>
            <ac:cxnSpMk id="35" creationId="{CA22233A-A887-FD8F-4076-2D244C759F24}"/>
          </ac:cxnSpMkLst>
        </pc:cxnChg>
        <pc:cxnChg chg="mod">
          <ac:chgData name="Pascal Frucquet" userId="5878c7820bb6edbf" providerId="LiveId" clId="{07CC319D-B792-4C88-96FC-E1EA190651A6}" dt="2023-06-23T09:41:32.661" v="2163"/>
          <ac:cxnSpMkLst>
            <pc:docMk/>
            <pc:sldMk cId="4133201128" sldId="569"/>
            <ac:cxnSpMk id="36" creationId="{C3A253A2-C04F-79C0-64C2-9E117E827D1E}"/>
          </ac:cxnSpMkLst>
        </pc:cxnChg>
      </pc:sldChg>
      <pc:sldChg chg="modSp add del mod">
        <pc:chgData name="Pascal Frucquet" userId="5878c7820bb6edbf" providerId="LiveId" clId="{07CC319D-B792-4C88-96FC-E1EA190651A6}" dt="2023-06-23T09:58:38.770" v="2281" actId="47"/>
        <pc:sldMkLst>
          <pc:docMk/>
          <pc:sldMk cId="120029382" sldId="570"/>
        </pc:sldMkLst>
        <pc:picChg chg="mod">
          <ac:chgData name="Pascal Frucquet" userId="5878c7820bb6edbf" providerId="LiveId" clId="{07CC319D-B792-4C88-96FC-E1EA190651A6}" dt="2023-06-23T09:58:36.848" v="2280" actId="14100"/>
          <ac:picMkLst>
            <pc:docMk/>
            <pc:sldMk cId="120029382" sldId="570"/>
            <ac:picMk id="4" creationId="{E7887E1B-8E33-127E-8469-7D88580F8418}"/>
          </ac:picMkLst>
        </pc:picChg>
      </pc:sldChg>
      <pc:sldChg chg="addSp delSp modSp add mod">
        <pc:chgData name="Pascal Frucquet" userId="5878c7820bb6edbf" providerId="LiveId" clId="{07CC319D-B792-4C88-96FC-E1EA190651A6}" dt="2023-06-26T15:58:24.371" v="7075" actId="12788"/>
        <pc:sldMkLst>
          <pc:docMk/>
          <pc:sldMk cId="1817696141" sldId="570"/>
        </pc:sldMkLst>
        <pc:spChg chg="mod">
          <ac:chgData name="Pascal Frucquet" userId="5878c7820bb6edbf" providerId="LiveId" clId="{07CC319D-B792-4C88-96FC-E1EA190651A6}" dt="2023-06-26T15:58:14.455" v="7073" actId="20577"/>
          <ac:spMkLst>
            <pc:docMk/>
            <pc:sldMk cId="1817696141" sldId="570"/>
            <ac:spMk id="13" creationId="{D3FAC748-593A-B525-5656-F893A6C8FFCB}"/>
          </ac:spMkLst>
        </pc:spChg>
        <pc:graphicFrameChg chg="del">
          <ac:chgData name="Pascal Frucquet" userId="5878c7820bb6edbf" providerId="LiveId" clId="{07CC319D-B792-4C88-96FC-E1EA190651A6}" dt="2023-06-23T15:30:15.748" v="6067" actId="478"/>
          <ac:graphicFrameMkLst>
            <pc:docMk/>
            <pc:sldMk cId="1817696141" sldId="570"/>
            <ac:graphicFrameMk id="2" creationId="{693BB44E-9CE2-E6DE-CB6D-A76464D8759F}"/>
          </ac:graphicFrameMkLst>
        </pc:graphicFrameChg>
        <pc:graphicFrameChg chg="add mod">
          <ac:chgData name="Pascal Frucquet" userId="5878c7820bb6edbf" providerId="LiveId" clId="{07CC319D-B792-4C88-96FC-E1EA190651A6}" dt="2023-06-23T15:30:16.968" v="6068"/>
          <ac:graphicFrameMkLst>
            <pc:docMk/>
            <pc:sldMk cId="1817696141" sldId="570"/>
            <ac:graphicFrameMk id="4" creationId="{FEF05446-66D7-5BB0-6202-54417C358AA6}"/>
          </ac:graphicFrameMkLst>
        </pc:graphicFrameChg>
        <pc:picChg chg="add mod">
          <ac:chgData name="Pascal Frucquet" userId="5878c7820bb6edbf" providerId="LiveId" clId="{07CC319D-B792-4C88-96FC-E1EA190651A6}" dt="2023-06-26T15:58:24.371" v="7075" actId="12788"/>
          <ac:picMkLst>
            <pc:docMk/>
            <pc:sldMk cId="1817696141" sldId="570"/>
            <ac:picMk id="3" creationId="{E0B15A74-5C81-7065-8C0C-52299743DC39}"/>
          </ac:picMkLst>
        </pc:picChg>
        <pc:picChg chg="del">
          <ac:chgData name="Pascal Frucquet" userId="5878c7820bb6edbf" providerId="LiveId" clId="{07CC319D-B792-4C88-96FC-E1EA190651A6}" dt="2023-06-23T10:06:47.199" v="2453" actId="478"/>
          <ac:picMkLst>
            <pc:docMk/>
            <pc:sldMk cId="1817696141" sldId="570"/>
            <ac:picMk id="54" creationId="{17DD5E24-E79E-4F23-45E1-CC227C448E2A}"/>
          </ac:picMkLst>
        </pc:picChg>
      </pc:sldChg>
      <pc:sldChg chg="addSp delSp modSp add mod">
        <pc:chgData name="Pascal Frucquet" userId="5878c7820bb6edbf" providerId="LiveId" clId="{07CC319D-B792-4C88-96FC-E1EA190651A6}" dt="2023-06-26T12:41:08.714" v="6211" actId="313"/>
        <pc:sldMkLst>
          <pc:docMk/>
          <pc:sldMk cId="1048488764" sldId="571"/>
        </pc:sldMkLst>
        <pc:spChg chg="add mod">
          <ac:chgData name="Pascal Frucquet" userId="5878c7820bb6edbf" providerId="LiveId" clId="{07CC319D-B792-4C88-96FC-E1EA190651A6}" dt="2023-06-26T12:41:08.714" v="6211" actId="313"/>
          <ac:spMkLst>
            <pc:docMk/>
            <pc:sldMk cId="1048488764" sldId="571"/>
            <ac:spMk id="2" creationId="{36C1F46A-FC55-F470-19EC-F60123785B5E}"/>
          </ac:spMkLst>
        </pc:spChg>
        <pc:spChg chg="add del mod">
          <ac:chgData name="Pascal Frucquet" userId="5878c7820bb6edbf" providerId="LiveId" clId="{07CC319D-B792-4C88-96FC-E1EA190651A6}" dt="2023-06-23T12:19:59.276" v="2889" actId="11529"/>
          <ac:spMkLst>
            <pc:docMk/>
            <pc:sldMk cId="1048488764" sldId="571"/>
            <ac:spMk id="4" creationId="{5C923762-5362-81C6-11AD-D071CCBEBD84}"/>
          </ac:spMkLst>
        </pc:spChg>
        <pc:spChg chg="add del mod ord">
          <ac:chgData name="Pascal Frucquet" userId="5878c7820bb6edbf" providerId="LiveId" clId="{07CC319D-B792-4C88-96FC-E1EA190651A6}" dt="2023-06-23T12:25:37.414" v="2935" actId="478"/>
          <ac:spMkLst>
            <pc:docMk/>
            <pc:sldMk cId="1048488764" sldId="571"/>
            <ac:spMk id="5" creationId="{CBBEF9CF-92F9-495F-B9B6-D0F37E4A7F2E}"/>
          </ac:spMkLst>
        </pc:spChg>
        <pc:graphicFrameChg chg="del">
          <ac:chgData name="Pascal Frucquet" userId="5878c7820bb6edbf" providerId="LiveId" clId="{07CC319D-B792-4C88-96FC-E1EA190651A6}" dt="2023-06-23T15:30:38.084" v="6077" actId="478"/>
          <ac:graphicFrameMkLst>
            <pc:docMk/>
            <pc:sldMk cId="1048488764" sldId="571"/>
            <ac:graphicFrameMk id="3" creationId="{3296C62F-BDB4-1F2A-1AF9-B2E88210C87A}"/>
          </ac:graphicFrameMkLst>
        </pc:graphicFrameChg>
        <pc:graphicFrameChg chg="add mod">
          <ac:chgData name="Pascal Frucquet" userId="5878c7820bb6edbf" providerId="LiveId" clId="{07CC319D-B792-4C88-96FC-E1EA190651A6}" dt="2023-06-23T15:32:50.817" v="6109" actId="207"/>
          <ac:graphicFrameMkLst>
            <pc:docMk/>
            <pc:sldMk cId="1048488764" sldId="571"/>
            <ac:graphicFrameMk id="7" creationId="{071F48F9-92A0-755C-2DD9-9176B297931B}"/>
          </ac:graphicFrameMkLst>
        </pc:graphicFrameChg>
        <pc:picChg chg="mod">
          <ac:chgData name="Pascal Frucquet" userId="5878c7820bb6edbf" providerId="LiveId" clId="{07CC319D-B792-4C88-96FC-E1EA190651A6}" dt="2023-06-23T12:25:56.051" v="2937" actId="1076"/>
          <ac:picMkLst>
            <pc:docMk/>
            <pc:sldMk cId="1048488764" sldId="571"/>
            <ac:picMk id="23" creationId="{13CEBD28-9C4C-113D-9517-466B22220155}"/>
          </ac:picMkLst>
        </pc:picChg>
      </pc:sldChg>
      <pc:sldChg chg="addSp delSp modSp add mod">
        <pc:chgData name="Pascal Frucquet" userId="5878c7820bb6edbf" providerId="LiveId" clId="{07CC319D-B792-4C88-96FC-E1EA190651A6}" dt="2023-06-23T15:33:05.864" v="6112" actId="207"/>
        <pc:sldMkLst>
          <pc:docMk/>
          <pc:sldMk cId="1376672275" sldId="572"/>
        </pc:sldMkLst>
        <pc:spChg chg="mod">
          <ac:chgData name="Pascal Frucquet" userId="5878c7820bb6edbf" providerId="LiveId" clId="{07CC319D-B792-4C88-96FC-E1EA190651A6}" dt="2023-06-23T12:38:49.449" v="3357" actId="14100"/>
          <ac:spMkLst>
            <pc:docMk/>
            <pc:sldMk cId="1376672275" sldId="572"/>
            <ac:spMk id="2" creationId="{36C1F46A-FC55-F470-19EC-F60123785B5E}"/>
          </ac:spMkLst>
        </pc:spChg>
        <pc:graphicFrameChg chg="del">
          <ac:chgData name="Pascal Frucquet" userId="5878c7820bb6edbf" providerId="LiveId" clId="{07CC319D-B792-4C88-96FC-E1EA190651A6}" dt="2023-06-23T15:30:42.149" v="6079" actId="478"/>
          <ac:graphicFrameMkLst>
            <pc:docMk/>
            <pc:sldMk cId="1376672275" sldId="572"/>
            <ac:graphicFrameMk id="3" creationId="{3296C62F-BDB4-1F2A-1AF9-B2E88210C87A}"/>
          </ac:graphicFrameMkLst>
        </pc:graphicFrameChg>
        <pc:graphicFrameChg chg="add mod">
          <ac:chgData name="Pascal Frucquet" userId="5878c7820bb6edbf" providerId="LiveId" clId="{07CC319D-B792-4C88-96FC-E1EA190651A6}" dt="2023-06-23T15:33:05.864" v="6112" actId="207"/>
          <ac:graphicFrameMkLst>
            <pc:docMk/>
            <pc:sldMk cId="1376672275" sldId="572"/>
            <ac:graphicFrameMk id="4" creationId="{366506B5-B020-35C9-2E95-DFFFA2343817}"/>
          </ac:graphicFrameMkLst>
        </pc:graphicFrameChg>
      </pc:sldChg>
      <pc:sldChg chg="addSp delSp modSp add mod">
        <pc:chgData name="Pascal Frucquet" userId="5878c7820bb6edbf" providerId="LiveId" clId="{07CC319D-B792-4C88-96FC-E1EA190651A6}" dt="2023-06-23T15:33:17.066" v="6114" actId="207"/>
        <pc:sldMkLst>
          <pc:docMk/>
          <pc:sldMk cId="2236413713" sldId="573"/>
        </pc:sldMkLst>
        <pc:spChg chg="del mod">
          <ac:chgData name="Pascal Frucquet" userId="5878c7820bb6edbf" providerId="LiveId" clId="{07CC319D-B792-4C88-96FC-E1EA190651A6}" dt="2023-06-23T12:39:37.071" v="3363" actId="478"/>
          <ac:spMkLst>
            <pc:docMk/>
            <pc:sldMk cId="2236413713" sldId="573"/>
            <ac:spMk id="2" creationId="{36C1F46A-FC55-F470-19EC-F60123785B5E}"/>
          </ac:spMkLst>
        </pc:spChg>
        <pc:spChg chg="add mod">
          <ac:chgData name="Pascal Frucquet" userId="5878c7820bb6edbf" providerId="LiveId" clId="{07CC319D-B792-4C88-96FC-E1EA190651A6}" dt="2023-06-23T12:40:08.063" v="3367" actId="1076"/>
          <ac:spMkLst>
            <pc:docMk/>
            <pc:sldMk cId="2236413713" sldId="573"/>
            <ac:spMk id="4" creationId="{CFF981A0-CB81-72D0-9CE9-CCA1ED5209E6}"/>
          </ac:spMkLst>
        </pc:spChg>
        <pc:graphicFrameChg chg="del">
          <ac:chgData name="Pascal Frucquet" userId="5878c7820bb6edbf" providerId="LiveId" clId="{07CC319D-B792-4C88-96FC-E1EA190651A6}" dt="2023-06-23T15:30:46.788" v="6081" actId="478"/>
          <ac:graphicFrameMkLst>
            <pc:docMk/>
            <pc:sldMk cId="2236413713" sldId="573"/>
            <ac:graphicFrameMk id="3" creationId="{3296C62F-BDB4-1F2A-1AF9-B2E88210C87A}"/>
          </ac:graphicFrameMkLst>
        </pc:graphicFrameChg>
        <pc:graphicFrameChg chg="add mod">
          <ac:chgData name="Pascal Frucquet" userId="5878c7820bb6edbf" providerId="LiveId" clId="{07CC319D-B792-4C88-96FC-E1EA190651A6}" dt="2023-06-23T15:33:17.066" v="6114" actId="207"/>
          <ac:graphicFrameMkLst>
            <pc:docMk/>
            <pc:sldMk cId="2236413713" sldId="573"/>
            <ac:graphicFrameMk id="5" creationId="{EBA3961E-4E3B-C659-04D2-1A1F932EB7CA}"/>
          </ac:graphicFrameMkLst>
        </pc:graphicFrameChg>
        <pc:picChg chg="mod">
          <ac:chgData name="Pascal Frucquet" userId="5878c7820bb6edbf" providerId="LiveId" clId="{07CC319D-B792-4C88-96FC-E1EA190651A6}" dt="2023-06-23T12:40:04.123" v="3366" actId="1076"/>
          <ac:picMkLst>
            <pc:docMk/>
            <pc:sldMk cId="2236413713" sldId="573"/>
            <ac:picMk id="23" creationId="{13CEBD28-9C4C-113D-9517-466B22220155}"/>
          </ac:picMkLst>
        </pc:picChg>
      </pc:sldChg>
      <pc:sldChg chg="add del">
        <pc:chgData name="Pascal Frucquet" userId="5878c7820bb6edbf" providerId="LiveId" clId="{07CC319D-B792-4C88-96FC-E1EA190651A6}" dt="2023-06-23T13:35:15.628" v="3844" actId="47"/>
        <pc:sldMkLst>
          <pc:docMk/>
          <pc:sldMk cId="2795194193" sldId="574"/>
        </pc:sldMkLst>
      </pc:sldChg>
      <pc:sldChg chg="addSp delSp modSp add mod ord modAnim">
        <pc:chgData name="Pascal Frucquet" userId="5878c7820bb6edbf" providerId="LiveId" clId="{07CC319D-B792-4C88-96FC-E1EA190651A6}" dt="2023-06-26T16:13:59.878" v="7087" actId="208"/>
        <pc:sldMkLst>
          <pc:docMk/>
          <pc:sldMk cId="3578806441" sldId="574"/>
        </pc:sldMkLst>
        <pc:spChg chg="add mod">
          <ac:chgData name="Pascal Frucquet" userId="5878c7820bb6edbf" providerId="LiveId" clId="{07CC319D-B792-4C88-96FC-E1EA190651A6}" dt="2023-06-26T12:51:47.474" v="6265" actId="21"/>
          <ac:spMkLst>
            <pc:docMk/>
            <pc:sldMk cId="3578806441" sldId="574"/>
            <ac:spMk id="2" creationId="{2460D0EA-1447-5B41-AFA4-B787D383B2E7}"/>
          </ac:spMkLst>
        </pc:spChg>
        <pc:spChg chg="del">
          <ac:chgData name="Pascal Frucquet" userId="5878c7820bb6edbf" providerId="LiveId" clId="{07CC319D-B792-4C88-96FC-E1EA190651A6}" dt="2023-06-23T13:35:44.636" v="3860" actId="478"/>
          <ac:spMkLst>
            <pc:docMk/>
            <pc:sldMk cId="3578806441" sldId="574"/>
            <ac:spMk id="3" creationId="{55C7449F-72AA-E918-3847-C563D09224F2}"/>
          </ac:spMkLst>
        </pc:spChg>
        <pc:spChg chg="del">
          <ac:chgData name="Pascal Frucquet" userId="5878c7820bb6edbf" providerId="LiveId" clId="{07CC319D-B792-4C88-96FC-E1EA190651A6}" dt="2023-06-23T13:35:45.737" v="3861" actId="478"/>
          <ac:spMkLst>
            <pc:docMk/>
            <pc:sldMk cId="3578806441" sldId="574"/>
            <ac:spMk id="4" creationId="{7BA497DE-9380-56CA-0D5E-B1C1DCBC7E0C}"/>
          </ac:spMkLst>
        </pc:spChg>
        <pc:spChg chg="del">
          <ac:chgData name="Pascal Frucquet" userId="5878c7820bb6edbf" providerId="LiveId" clId="{07CC319D-B792-4C88-96FC-E1EA190651A6}" dt="2023-06-23T13:35:47.389" v="3863" actId="478"/>
          <ac:spMkLst>
            <pc:docMk/>
            <pc:sldMk cId="3578806441" sldId="574"/>
            <ac:spMk id="5" creationId="{C494FEC0-D9F1-0F9A-4FCB-CDBECAC6064F}"/>
          </ac:spMkLst>
        </pc:spChg>
        <pc:spChg chg="del">
          <ac:chgData name="Pascal Frucquet" userId="5878c7820bb6edbf" providerId="LiveId" clId="{07CC319D-B792-4C88-96FC-E1EA190651A6}" dt="2023-06-23T13:35:48.286" v="3864" actId="478"/>
          <ac:spMkLst>
            <pc:docMk/>
            <pc:sldMk cId="3578806441" sldId="574"/>
            <ac:spMk id="7" creationId="{05AC0687-0F2B-6BE7-E0B7-D4C6CF3F05FF}"/>
          </ac:spMkLst>
        </pc:spChg>
        <pc:spChg chg="del">
          <ac:chgData name="Pascal Frucquet" userId="5878c7820bb6edbf" providerId="LiveId" clId="{07CC319D-B792-4C88-96FC-E1EA190651A6}" dt="2023-06-23T13:35:46.575" v="3862" actId="478"/>
          <ac:spMkLst>
            <pc:docMk/>
            <pc:sldMk cId="3578806441" sldId="574"/>
            <ac:spMk id="8" creationId="{C89EE384-90CD-1B9A-7E39-F65E9F137D35}"/>
          </ac:spMkLst>
        </pc:spChg>
        <pc:spChg chg="add mod">
          <ac:chgData name="Pascal Frucquet" userId="5878c7820bb6edbf" providerId="LiveId" clId="{07CC319D-B792-4C88-96FC-E1EA190651A6}" dt="2023-06-26T12:55:45.766" v="6371" actId="1076"/>
          <ac:spMkLst>
            <pc:docMk/>
            <pc:sldMk cId="3578806441" sldId="574"/>
            <ac:spMk id="10" creationId="{F66E775B-7697-DFEB-49F7-D69AA647B574}"/>
          </ac:spMkLst>
        </pc:spChg>
        <pc:spChg chg="add mod">
          <ac:chgData name="Pascal Frucquet" userId="5878c7820bb6edbf" providerId="LiveId" clId="{07CC319D-B792-4C88-96FC-E1EA190651A6}" dt="2023-06-26T12:55:51.400" v="6372" actId="1076"/>
          <ac:spMkLst>
            <pc:docMk/>
            <pc:sldMk cId="3578806441" sldId="574"/>
            <ac:spMk id="11" creationId="{BF3CC6DB-8438-025E-2515-639DF1486A0D}"/>
          </ac:spMkLst>
        </pc:spChg>
        <pc:spChg chg="add mod">
          <ac:chgData name="Pascal Frucquet" userId="5878c7820bb6edbf" providerId="LiveId" clId="{07CC319D-B792-4C88-96FC-E1EA190651A6}" dt="2023-06-26T12:55:25.309" v="6369" actId="207"/>
          <ac:spMkLst>
            <pc:docMk/>
            <pc:sldMk cId="3578806441" sldId="574"/>
            <ac:spMk id="17" creationId="{CEDDE50F-18A8-ED48-D859-1330B543FA90}"/>
          </ac:spMkLst>
        </pc:spChg>
        <pc:spChg chg="add mod">
          <ac:chgData name="Pascal Frucquet" userId="5878c7820bb6edbf" providerId="LiveId" clId="{07CC319D-B792-4C88-96FC-E1EA190651A6}" dt="2023-06-26T12:55:36.976" v="6370" actId="1076"/>
          <ac:spMkLst>
            <pc:docMk/>
            <pc:sldMk cId="3578806441" sldId="574"/>
            <ac:spMk id="19" creationId="{1B7A18AF-D0F7-1345-6312-65DF4B124AE8}"/>
          </ac:spMkLst>
        </pc:spChg>
        <pc:spChg chg="mod">
          <ac:chgData name="Pascal Frucquet" userId="5878c7820bb6edbf" providerId="LiveId" clId="{07CC319D-B792-4C88-96FC-E1EA190651A6}" dt="2023-06-23T13:36:49.089" v="3928" actId="207"/>
          <ac:spMkLst>
            <pc:docMk/>
            <pc:sldMk cId="3578806441" sldId="574"/>
            <ac:spMk id="22" creationId="{E8DB8B47-EF91-1643-7632-EE23F34A1D5E}"/>
          </ac:spMkLst>
        </pc:spChg>
        <pc:graphicFrameChg chg="del">
          <ac:chgData name="Pascal Frucquet" userId="5878c7820bb6edbf" providerId="LiveId" clId="{07CC319D-B792-4C88-96FC-E1EA190651A6}" dt="2023-06-23T15:30:55.218" v="6085" actId="478"/>
          <ac:graphicFrameMkLst>
            <pc:docMk/>
            <pc:sldMk cId="3578806441" sldId="574"/>
            <ac:graphicFrameMk id="9" creationId="{AE97A4B9-ECBB-B717-CA27-CEEDEABE7079}"/>
          </ac:graphicFrameMkLst>
        </pc:graphicFrameChg>
        <pc:graphicFrameChg chg="add mod">
          <ac:chgData name="Pascal Frucquet" userId="5878c7820bb6edbf" providerId="LiveId" clId="{07CC319D-B792-4C88-96FC-E1EA190651A6}" dt="2023-06-23T15:33:41.943" v="6118" actId="207"/>
          <ac:graphicFrameMkLst>
            <pc:docMk/>
            <pc:sldMk cId="3578806441" sldId="574"/>
            <ac:graphicFrameMk id="25" creationId="{03A418D5-C33A-C91A-F357-4DA6CF34AE32}"/>
          </ac:graphicFrameMkLst>
        </pc:graphicFrameChg>
        <pc:cxnChg chg="add mod">
          <ac:chgData name="Pascal Frucquet" userId="5878c7820bb6edbf" providerId="LiveId" clId="{07CC319D-B792-4C88-96FC-E1EA190651A6}" dt="2023-06-26T16:13:56.786" v="7086" actId="208"/>
          <ac:cxnSpMkLst>
            <pc:docMk/>
            <pc:sldMk cId="3578806441" sldId="574"/>
            <ac:cxnSpMk id="12" creationId="{B97E1C4D-BB7B-B89F-BCA3-E4D3585A2867}"/>
          </ac:cxnSpMkLst>
        </pc:cxnChg>
        <pc:cxnChg chg="add mod">
          <ac:chgData name="Pascal Frucquet" userId="5878c7820bb6edbf" providerId="LiveId" clId="{07CC319D-B792-4C88-96FC-E1EA190651A6}" dt="2023-06-26T16:13:59.878" v="7087" actId="208"/>
          <ac:cxnSpMkLst>
            <pc:docMk/>
            <pc:sldMk cId="3578806441" sldId="574"/>
            <ac:cxnSpMk id="13" creationId="{B20EAF15-3F89-B0DC-557D-758ACF970EE4}"/>
          </ac:cxnSpMkLst>
        </pc:cxnChg>
        <pc:cxnChg chg="add mod">
          <ac:chgData name="Pascal Frucquet" userId="5878c7820bb6edbf" providerId="LiveId" clId="{07CC319D-B792-4C88-96FC-E1EA190651A6}" dt="2023-06-26T16:13:47.544" v="7085" actId="208"/>
          <ac:cxnSpMkLst>
            <pc:docMk/>
            <pc:sldMk cId="3578806441" sldId="574"/>
            <ac:cxnSpMk id="20" creationId="{0D8F3AF3-4D15-9451-289A-2A60A294DDF1}"/>
          </ac:cxnSpMkLst>
        </pc:cxnChg>
      </pc:sldChg>
      <pc:sldChg chg="addSp delSp modSp add mod delAnim modAnim">
        <pc:chgData name="Pascal Frucquet" userId="5878c7820bb6edbf" providerId="LiveId" clId="{07CC319D-B792-4C88-96FC-E1EA190651A6}" dt="2023-06-26T16:16:23.232" v="7092" actId="1076"/>
        <pc:sldMkLst>
          <pc:docMk/>
          <pc:sldMk cId="3427829030" sldId="575"/>
        </pc:sldMkLst>
        <pc:spChg chg="del">
          <ac:chgData name="Pascal Frucquet" userId="5878c7820bb6edbf" providerId="LiveId" clId="{07CC319D-B792-4C88-96FC-E1EA190651A6}" dt="2023-06-23T13:57:14.739" v="4129" actId="478"/>
          <ac:spMkLst>
            <pc:docMk/>
            <pc:sldMk cId="3427829030" sldId="575"/>
            <ac:spMk id="2" creationId="{2460D0EA-1447-5B41-AFA4-B787D383B2E7}"/>
          </ac:spMkLst>
        </pc:spChg>
        <pc:spChg chg="mod">
          <ac:chgData name="Pascal Frucquet" userId="5878c7820bb6edbf" providerId="LiveId" clId="{07CC319D-B792-4C88-96FC-E1EA190651A6}" dt="2023-06-23T14:08:01.509" v="4346" actId="113"/>
          <ac:spMkLst>
            <pc:docMk/>
            <pc:sldMk cId="3427829030" sldId="575"/>
            <ac:spMk id="5" creationId="{F5898481-F352-6B7D-A7ED-B1C8F8E09E37}"/>
          </ac:spMkLst>
        </pc:spChg>
        <pc:spChg chg="mod">
          <ac:chgData name="Pascal Frucquet" userId="5878c7820bb6edbf" providerId="LiveId" clId="{07CC319D-B792-4C88-96FC-E1EA190651A6}" dt="2023-06-23T13:58:53.127" v="4151"/>
          <ac:spMkLst>
            <pc:docMk/>
            <pc:sldMk cId="3427829030" sldId="575"/>
            <ac:spMk id="7" creationId="{504EBD54-B6F1-3677-B4CF-2BC0A3FB6E03}"/>
          </ac:spMkLst>
        </pc:spChg>
        <pc:spChg chg="mod">
          <ac:chgData name="Pascal Frucquet" userId="5878c7820bb6edbf" providerId="LiveId" clId="{07CC319D-B792-4C88-96FC-E1EA190651A6}" dt="2023-06-23T13:58:53.127" v="4151"/>
          <ac:spMkLst>
            <pc:docMk/>
            <pc:sldMk cId="3427829030" sldId="575"/>
            <ac:spMk id="8" creationId="{93DD5735-240E-3352-33A4-F2FA180E1A67}"/>
          </ac:spMkLst>
        </pc:spChg>
        <pc:spChg chg="del">
          <ac:chgData name="Pascal Frucquet" userId="5878c7820bb6edbf" providerId="LiveId" clId="{07CC319D-B792-4C88-96FC-E1EA190651A6}" dt="2023-06-23T13:57:21.212" v="4132" actId="478"/>
          <ac:spMkLst>
            <pc:docMk/>
            <pc:sldMk cId="3427829030" sldId="575"/>
            <ac:spMk id="10" creationId="{F66E775B-7697-DFEB-49F7-D69AA647B574}"/>
          </ac:spMkLst>
        </pc:spChg>
        <pc:spChg chg="del">
          <ac:chgData name="Pascal Frucquet" userId="5878c7820bb6edbf" providerId="LiveId" clId="{07CC319D-B792-4C88-96FC-E1EA190651A6}" dt="2023-06-23T13:57:19.531" v="4131" actId="478"/>
          <ac:spMkLst>
            <pc:docMk/>
            <pc:sldMk cId="3427829030" sldId="575"/>
            <ac:spMk id="11" creationId="{BF3CC6DB-8438-025E-2515-639DF1486A0D}"/>
          </ac:spMkLst>
        </pc:spChg>
        <pc:spChg chg="add mod ord">
          <ac:chgData name="Pascal Frucquet" userId="5878c7820bb6edbf" providerId="LiveId" clId="{07CC319D-B792-4C88-96FC-E1EA190651A6}" dt="2023-06-23T14:06:06.699" v="4334" actId="1076"/>
          <ac:spMkLst>
            <pc:docMk/>
            <pc:sldMk cId="3427829030" sldId="575"/>
            <ac:spMk id="14" creationId="{EF6879BD-A9EF-4EC5-E2CC-172265CA759F}"/>
          </ac:spMkLst>
        </pc:spChg>
        <pc:spChg chg="add mod">
          <ac:chgData name="Pascal Frucquet" userId="5878c7820bb6edbf" providerId="LiveId" clId="{07CC319D-B792-4C88-96FC-E1EA190651A6}" dt="2023-06-23T14:06:26.501" v="4336" actId="1076"/>
          <ac:spMkLst>
            <pc:docMk/>
            <pc:sldMk cId="3427829030" sldId="575"/>
            <ac:spMk id="15" creationId="{4BA7D298-EBA1-9074-F70F-54B4A876F4A2}"/>
          </ac:spMkLst>
        </pc:spChg>
        <pc:spChg chg="add mod">
          <ac:chgData name="Pascal Frucquet" userId="5878c7820bb6edbf" providerId="LiveId" clId="{07CC319D-B792-4C88-96FC-E1EA190651A6}" dt="2023-06-23T14:07:00.644" v="4344" actId="1076"/>
          <ac:spMkLst>
            <pc:docMk/>
            <pc:sldMk cId="3427829030" sldId="575"/>
            <ac:spMk id="16" creationId="{AF149C3B-BD52-112A-76D5-C2E8149FB96F}"/>
          </ac:spMkLst>
        </pc:spChg>
        <pc:spChg chg="del">
          <ac:chgData name="Pascal Frucquet" userId="5878c7820bb6edbf" providerId="LiveId" clId="{07CC319D-B792-4C88-96FC-E1EA190651A6}" dt="2023-06-23T13:57:24.890" v="4134" actId="478"/>
          <ac:spMkLst>
            <pc:docMk/>
            <pc:sldMk cId="3427829030" sldId="575"/>
            <ac:spMk id="19" creationId="{1B7A18AF-D0F7-1345-6312-65DF4B124AE8}"/>
          </ac:spMkLst>
        </pc:spChg>
        <pc:spChg chg="add del mod">
          <ac:chgData name="Pascal Frucquet" userId="5878c7820bb6edbf" providerId="LiveId" clId="{07CC319D-B792-4C88-96FC-E1EA190651A6}" dt="2023-06-23T14:47:29.811" v="4656" actId="313"/>
          <ac:spMkLst>
            <pc:docMk/>
            <pc:sldMk cId="3427829030" sldId="575"/>
            <ac:spMk id="22" creationId="{E8DB8B47-EF91-1643-7632-EE23F34A1D5E}"/>
          </ac:spMkLst>
        </pc:spChg>
        <pc:spChg chg="add mod">
          <ac:chgData name="Pascal Frucquet" userId="5878c7820bb6edbf" providerId="LiveId" clId="{07CC319D-B792-4C88-96FC-E1EA190651A6}" dt="2023-06-26T16:16:23.232" v="7092" actId="1076"/>
          <ac:spMkLst>
            <pc:docMk/>
            <pc:sldMk cId="3427829030" sldId="575"/>
            <ac:spMk id="26" creationId="{CB32A096-8015-D5AE-A280-6AD621EBEB3D}"/>
          </ac:spMkLst>
        </pc:spChg>
        <pc:grpChg chg="add mod">
          <ac:chgData name="Pascal Frucquet" userId="5878c7820bb6edbf" providerId="LiveId" clId="{07CC319D-B792-4C88-96FC-E1EA190651A6}" dt="2023-06-23T14:06:06.699" v="4334" actId="1076"/>
          <ac:grpSpMkLst>
            <pc:docMk/>
            <pc:sldMk cId="3427829030" sldId="575"/>
            <ac:grpSpMk id="3" creationId="{35144900-4600-16A4-3F37-31B9AF591502}"/>
          </ac:grpSpMkLst>
        </pc:grpChg>
        <pc:grpChg chg="mod">
          <ac:chgData name="Pascal Frucquet" userId="5878c7820bb6edbf" providerId="LiveId" clId="{07CC319D-B792-4C88-96FC-E1EA190651A6}" dt="2023-06-23T13:58:53.127" v="4151"/>
          <ac:grpSpMkLst>
            <pc:docMk/>
            <pc:sldMk cId="3427829030" sldId="575"/>
            <ac:grpSpMk id="4" creationId="{A4E0426B-7F8C-EC69-E460-AB5E4A8BA11C}"/>
          </ac:grpSpMkLst>
        </pc:grpChg>
        <pc:graphicFrameChg chg="del">
          <ac:chgData name="Pascal Frucquet" userId="5878c7820bb6edbf" providerId="LiveId" clId="{07CC319D-B792-4C88-96FC-E1EA190651A6}" dt="2023-06-23T15:30:59.429" v="6087" actId="478"/>
          <ac:graphicFrameMkLst>
            <pc:docMk/>
            <pc:sldMk cId="3427829030" sldId="575"/>
            <ac:graphicFrameMk id="9" creationId="{AE97A4B9-ECBB-B717-CA27-CEEDEABE7079}"/>
          </ac:graphicFrameMkLst>
        </pc:graphicFrameChg>
        <pc:graphicFrameChg chg="add mod">
          <ac:chgData name="Pascal Frucquet" userId="5878c7820bb6edbf" providerId="LiveId" clId="{07CC319D-B792-4C88-96FC-E1EA190651A6}" dt="2023-06-23T15:33:52.264" v="6120" actId="207"/>
          <ac:graphicFrameMkLst>
            <pc:docMk/>
            <pc:sldMk cId="3427829030" sldId="575"/>
            <ac:graphicFrameMk id="27" creationId="{ABD7242F-A455-41F4-6F60-EBF167188623}"/>
          </ac:graphicFrameMkLst>
        </pc:graphicFrameChg>
        <pc:cxnChg chg="del mod">
          <ac:chgData name="Pascal Frucquet" userId="5878c7820bb6edbf" providerId="LiveId" clId="{07CC319D-B792-4C88-96FC-E1EA190651A6}" dt="2023-06-23T13:57:16.081" v="4130" actId="478"/>
          <ac:cxnSpMkLst>
            <pc:docMk/>
            <pc:sldMk cId="3427829030" sldId="575"/>
            <ac:cxnSpMk id="12" creationId="{B97E1C4D-BB7B-B89F-BCA3-E4D3585A2867}"/>
          </ac:cxnSpMkLst>
        </pc:cxnChg>
        <pc:cxnChg chg="del mod">
          <ac:chgData name="Pascal Frucquet" userId="5878c7820bb6edbf" providerId="LiveId" clId="{07CC319D-B792-4C88-96FC-E1EA190651A6}" dt="2023-06-23T13:57:21.945" v="4133" actId="478"/>
          <ac:cxnSpMkLst>
            <pc:docMk/>
            <pc:sldMk cId="3427829030" sldId="575"/>
            <ac:cxnSpMk id="13" creationId="{B20EAF15-3F89-B0DC-557D-758ACF970EE4}"/>
          </ac:cxnSpMkLst>
        </pc:cxnChg>
        <pc:cxnChg chg="add del mod">
          <ac:chgData name="Pascal Frucquet" userId="5878c7820bb6edbf" providerId="LiveId" clId="{07CC319D-B792-4C88-96FC-E1EA190651A6}" dt="2023-06-23T14:06:29.519" v="4337" actId="478"/>
          <ac:cxnSpMkLst>
            <pc:docMk/>
            <pc:sldMk cId="3427829030" sldId="575"/>
            <ac:cxnSpMk id="17" creationId="{21506D65-98F1-63AC-F257-54571BB6EBD9}"/>
          </ac:cxnSpMkLst>
        </pc:cxnChg>
        <pc:cxnChg chg="add mod">
          <ac:chgData name="Pascal Frucquet" userId="5878c7820bb6edbf" providerId="LiveId" clId="{07CC319D-B792-4C88-96FC-E1EA190651A6}" dt="2023-06-23T14:06:39.379" v="4339" actId="13822"/>
          <ac:cxnSpMkLst>
            <pc:docMk/>
            <pc:sldMk cId="3427829030" sldId="575"/>
            <ac:cxnSpMk id="21" creationId="{BF8CACD4-FBEF-3CF3-09AF-5A625ED23DC6}"/>
          </ac:cxnSpMkLst>
        </pc:cxnChg>
        <pc:cxnChg chg="add mod">
          <ac:chgData name="Pascal Frucquet" userId="5878c7820bb6edbf" providerId="LiveId" clId="{07CC319D-B792-4C88-96FC-E1EA190651A6}" dt="2023-06-23T14:07:00.644" v="4344" actId="1076"/>
          <ac:cxnSpMkLst>
            <pc:docMk/>
            <pc:sldMk cId="3427829030" sldId="575"/>
            <ac:cxnSpMk id="24" creationId="{39C5048D-91E5-F605-EE0B-1C6B29CFE9C6}"/>
          </ac:cxnSpMkLst>
        </pc:cxnChg>
      </pc:sldChg>
      <pc:sldChg chg="addSp delSp modSp add mod">
        <pc:chgData name="Pascal Frucquet" userId="5878c7820bb6edbf" providerId="LiveId" clId="{07CC319D-B792-4C88-96FC-E1EA190651A6}" dt="2023-06-23T16:05:37.434" v="6208" actId="207"/>
        <pc:sldMkLst>
          <pc:docMk/>
          <pc:sldMk cId="630810234" sldId="576"/>
        </pc:sldMkLst>
        <pc:spChg chg="add mod">
          <ac:chgData name="Pascal Frucquet" userId="5878c7820bb6edbf" providerId="LiveId" clId="{07CC319D-B792-4C88-96FC-E1EA190651A6}" dt="2023-06-23T16:05:37.434" v="6208" actId="207"/>
          <ac:spMkLst>
            <pc:docMk/>
            <pc:sldMk cId="630810234" sldId="576"/>
            <ac:spMk id="2" creationId="{6E54E79D-7AE7-881B-C4CE-014A32FEB22F}"/>
          </ac:spMkLst>
        </pc:spChg>
        <pc:spChg chg="del">
          <ac:chgData name="Pascal Frucquet" userId="5878c7820bb6edbf" providerId="LiveId" clId="{07CC319D-B792-4C88-96FC-E1EA190651A6}" dt="2023-06-23T14:17:42.390" v="4453" actId="478"/>
          <ac:spMkLst>
            <pc:docMk/>
            <pc:sldMk cId="630810234" sldId="576"/>
            <ac:spMk id="14" creationId="{EF6879BD-A9EF-4EC5-E2CC-172265CA759F}"/>
          </ac:spMkLst>
        </pc:spChg>
        <pc:spChg chg="del">
          <ac:chgData name="Pascal Frucquet" userId="5878c7820bb6edbf" providerId="LiveId" clId="{07CC319D-B792-4C88-96FC-E1EA190651A6}" dt="2023-06-23T14:17:44.659" v="4455" actId="478"/>
          <ac:spMkLst>
            <pc:docMk/>
            <pc:sldMk cId="630810234" sldId="576"/>
            <ac:spMk id="15" creationId="{4BA7D298-EBA1-9074-F70F-54B4A876F4A2}"/>
          </ac:spMkLst>
        </pc:spChg>
        <pc:spChg chg="del">
          <ac:chgData name="Pascal Frucquet" userId="5878c7820bb6edbf" providerId="LiveId" clId="{07CC319D-B792-4C88-96FC-E1EA190651A6}" dt="2023-06-23T14:17:47.048" v="4457" actId="478"/>
          <ac:spMkLst>
            <pc:docMk/>
            <pc:sldMk cId="630810234" sldId="576"/>
            <ac:spMk id="16" creationId="{AF149C3B-BD52-112A-76D5-C2E8149FB96F}"/>
          </ac:spMkLst>
        </pc:spChg>
        <pc:spChg chg="mod">
          <ac:chgData name="Pascal Frucquet" userId="5878c7820bb6edbf" providerId="LiveId" clId="{07CC319D-B792-4C88-96FC-E1EA190651A6}" dt="2023-06-23T14:33:56.903" v="4494" actId="113"/>
          <ac:spMkLst>
            <pc:docMk/>
            <pc:sldMk cId="630810234" sldId="576"/>
            <ac:spMk id="22" creationId="{E8DB8B47-EF91-1643-7632-EE23F34A1D5E}"/>
          </ac:spMkLst>
        </pc:spChg>
        <pc:spChg chg="del">
          <ac:chgData name="Pascal Frucquet" userId="5878c7820bb6edbf" providerId="LiveId" clId="{07CC319D-B792-4C88-96FC-E1EA190651A6}" dt="2023-06-23T14:17:47.990" v="4458" actId="478"/>
          <ac:spMkLst>
            <pc:docMk/>
            <pc:sldMk cId="630810234" sldId="576"/>
            <ac:spMk id="26" creationId="{CB32A096-8015-D5AE-A280-6AD621EBEB3D}"/>
          </ac:spMkLst>
        </pc:spChg>
        <pc:grpChg chg="del">
          <ac:chgData name="Pascal Frucquet" userId="5878c7820bb6edbf" providerId="LiveId" clId="{07CC319D-B792-4C88-96FC-E1EA190651A6}" dt="2023-06-23T14:17:39.822" v="4452" actId="478"/>
          <ac:grpSpMkLst>
            <pc:docMk/>
            <pc:sldMk cId="630810234" sldId="576"/>
            <ac:grpSpMk id="3" creationId="{35144900-4600-16A4-3F37-31B9AF591502}"/>
          </ac:grpSpMkLst>
        </pc:grpChg>
        <pc:graphicFrameChg chg="del">
          <ac:chgData name="Pascal Frucquet" userId="5878c7820bb6edbf" providerId="LiveId" clId="{07CC319D-B792-4C88-96FC-E1EA190651A6}" dt="2023-06-23T15:31:03.198" v="6089" actId="478"/>
          <ac:graphicFrameMkLst>
            <pc:docMk/>
            <pc:sldMk cId="630810234" sldId="576"/>
            <ac:graphicFrameMk id="9" creationId="{AE97A4B9-ECBB-B717-CA27-CEEDEABE7079}"/>
          </ac:graphicFrameMkLst>
        </pc:graphicFrameChg>
        <pc:graphicFrameChg chg="add mod">
          <ac:chgData name="Pascal Frucquet" userId="5878c7820bb6edbf" providerId="LiveId" clId="{07CC319D-B792-4C88-96FC-E1EA190651A6}" dt="2023-06-23T15:34:03.207" v="6123" actId="207"/>
          <ac:graphicFrameMkLst>
            <pc:docMk/>
            <pc:sldMk cId="630810234" sldId="576"/>
            <ac:graphicFrameMk id="11" creationId="{D5269E4E-80F4-CB35-4A0A-B7DDB21B2752}"/>
          </ac:graphicFrameMkLst>
        </pc:graphicFrameChg>
        <pc:picChg chg="add mod ord">
          <ac:chgData name="Pascal Frucquet" userId="5878c7820bb6edbf" providerId="LiveId" clId="{07CC319D-B792-4C88-96FC-E1EA190651A6}" dt="2023-06-23T14:46:18.281" v="4655" actId="1076"/>
          <ac:picMkLst>
            <pc:docMk/>
            <pc:sldMk cId="630810234" sldId="576"/>
            <ac:picMk id="10" creationId="{8238EAD4-4464-B97C-61B5-0A0AC1A5374D}"/>
          </ac:picMkLst>
        </pc:picChg>
        <pc:cxnChg chg="del mod">
          <ac:chgData name="Pascal Frucquet" userId="5878c7820bb6edbf" providerId="LiveId" clId="{07CC319D-B792-4C88-96FC-E1EA190651A6}" dt="2023-06-23T14:17:43.700" v="4454" actId="478"/>
          <ac:cxnSpMkLst>
            <pc:docMk/>
            <pc:sldMk cId="630810234" sldId="576"/>
            <ac:cxnSpMk id="21" creationId="{BF8CACD4-FBEF-3CF3-09AF-5A625ED23DC6}"/>
          </ac:cxnSpMkLst>
        </pc:cxnChg>
        <pc:cxnChg chg="del mod">
          <ac:chgData name="Pascal Frucquet" userId="5878c7820bb6edbf" providerId="LiveId" clId="{07CC319D-B792-4C88-96FC-E1EA190651A6}" dt="2023-06-23T14:17:46.055" v="4456" actId="478"/>
          <ac:cxnSpMkLst>
            <pc:docMk/>
            <pc:sldMk cId="630810234" sldId="576"/>
            <ac:cxnSpMk id="24" creationId="{39C5048D-91E5-F605-EE0B-1C6B29CFE9C6}"/>
          </ac:cxnSpMkLst>
        </pc:cxnChg>
      </pc:sldChg>
      <pc:sldChg chg="addSp delSp modSp add mod">
        <pc:chgData name="Pascal Frucquet" userId="5878c7820bb6edbf" providerId="LiveId" clId="{07CC319D-B792-4C88-96FC-E1EA190651A6}" dt="2023-06-23T15:34:14.302" v="6125" actId="207"/>
        <pc:sldMkLst>
          <pc:docMk/>
          <pc:sldMk cId="1824929818" sldId="577"/>
        </pc:sldMkLst>
        <pc:spChg chg="del">
          <ac:chgData name="Pascal Frucquet" userId="5878c7820bb6edbf" providerId="LiveId" clId="{07CC319D-B792-4C88-96FC-E1EA190651A6}" dt="2023-06-23T14:48:16.717" v="4700" actId="478"/>
          <ac:spMkLst>
            <pc:docMk/>
            <pc:sldMk cId="1824929818" sldId="577"/>
            <ac:spMk id="2" creationId="{6E54E79D-7AE7-881B-C4CE-014A32FEB22F}"/>
          </ac:spMkLst>
        </pc:spChg>
        <pc:spChg chg="add mod ord">
          <ac:chgData name="Pascal Frucquet" userId="5878c7820bb6edbf" providerId="LiveId" clId="{07CC319D-B792-4C88-96FC-E1EA190651A6}" dt="2023-06-23T15:03:58.636" v="5125" actId="207"/>
          <ac:spMkLst>
            <pc:docMk/>
            <pc:sldMk cId="1824929818" sldId="577"/>
            <ac:spMk id="3" creationId="{41DDA186-8AEF-FE6E-7CAC-143383D2EAB8}"/>
          </ac:spMkLst>
        </pc:spChg>
        <pc:spChg chg="add mod">
          <ac:chgData name="Pascal Frucquet" userId="5878c7820bb6edbf" providerId="LiveId" clId="{07CC319D-B792-4C88-96FC-E1EA190651A6}" dt="2023-06-23T15:04:31.757" v="5136" actId="207"/>
          <ac:spMkLst>
            <pc:docMk/>
            <pc:sldMk cId="1824929818" sldId="577"/>
            <ac:spMk id="4" creationId="{7A301495-6883-ECBF-285E-B7C3C4E43AD0}"/>
          </ac:spMkLst>
        </pc:spChg>
        <pc:spChg chg="mod">
          <ac:chgData name="Pascal Frucquet" userId="5878c7820bb6edbf" providerId="LiveId" clId="{07CC319D-B792-4C88-96FC-E1EA190651A6}" dt="2023-06-23T15:03:45.333" v="5124" actId="207"/>
          <ac:spMkLst>
            <pc:docMk/>
            <pc:sldMk cId="1824929818" sldId="577"/>
            <ac:spMk id="22" creationId="{E8DB8B47-EF91-1643-7632-EE23F34A1D5E}"/>
          </ac:spMkLst>
        </pc:spChg>
        <pc:graphicFrameChg chg="add mod">
          <ac:chgData name="Pascal Frucquet" userId="5878c7820bb6edbf" providerId="LiveId" clId="{07CC319D-B792-4C88-96FC-E1EA190651A6}" dt="2023-06-23T15:34:14.302" v="6125" actId="207"/>
          <ac:graphicFrameMkLst>
            <pc:docMk/>
            <pc:sldMk cId="1824929818" sldId="577"/>
            <ac:graphicFrameMk id="8" creationId="{099B4F7A-7B49-519D-3E61-66690FE1D171}"/>
          </ac:graphicFrameMkLst>
        </pc:graphicFrameChg>
        <pc:graphicFrameChg chg="del">
          <ac:chgData name="Pascal Frucquet" userId="5878c7820bb6edbf" providerId="LiveId" clId="{07CC319D-B792-4C88-96FC-E1EA190651A6}" dt="2023-06-23T15:31:07.382" v="6091" actId="478"/>
          <ac:graphicFrameMkLst>
            <pc:docMk/>
            <pc:sldMk cId="1824929818" sldId="577"/>
            <ac:graphicFrameMk id="9" creationId="{AE97A4B9-ECBB-B717-CA27-CEEDEABE7079}"/>
          </ac:graphicFrameMkLst>
        </pc:graphicFrameChg>
        <pc:picChg chg="add mod ord">
          <ac:chgData name="Pascal Frucquet" userId="5878c7820bb6edbf" providerId="LiveId" clId="{07CC319D-B792-4C88-96FC-E1EA190651A6}" dt="2023-06-23T15:02:30.521" v="5101" actId="1076"/>
          <ac:picMkLst>
            <pc:docMk/>
            <pc:sldMk cId="1824929818" sldId="577"/>
            <ac:picMk id="7" creationId="{3F79F08F-BB2A-792F-D947-2D34B9C16526}"/>
          </ac:picMkLst>
        </pc:picChg>
        <pc:picChg chg="del">
          <ac:chgData name="Pascal Frucquet" userId="5878c7820bb6edbf" providerId="LiveId" clId="{07CC319D-B792-4C88-96FC-E1EA190651A6}" dt="2023-06-23T14:48:14.401" v="4699" actId="478"/>
          <ac:picMkLst>
            <pc:docMk/>
            <pc:sldMk cId="1824929818" sldId="577"/>
            <ac:picMk id="10" creationId="{8238EAD4-4464-B97C-61B5-0A0AC1A5374D}"/>
          </ac:picMkLst>
        </pc:picChg>
      </pc:sldChg>
      <pc:sldChg chg="delSp modSp add mod">
        <pc:chgData name="Pascal Frucquet" userId="5878c7820bb6edbf" providerId="LiveId" clId="{07CC319D-B792-4C88-96FC-E1EA190651A6}" dt="2023-06-23T15:48:42.795" v="6173" actId="20577"/>
        <pc:sldMkLst>
          <pc:docMk/>
          <pc:sldMk cId="3649178373" sldId="578"/>
        </pc:sldMkLst>
        <pc:spChg chg="mod">
          <ac:chgData name="Pascal Frucquet" userId="5878c7820bb6edbf" providerId="LiveId" clId="{07CC319D-B792-4C88-96FC-E1EA190651A6}" dt="2023-06-23T15:48:42.795" v="6173" actId="20577"/>
          <ac:spMkLst>
            <pc:docMk/>
            <pc:sldMk cId="3649178373" sldId="578"/>
            <ac:spMk id="22" creationId="{E8DB8B47-EF91-1643-7632-EE23F34A1D5E}"/>
          </ac:spMkLst>
        </pc:spChg>
        <pc:graphicFrameChg chg="del">
          <ac:chgData name="Pascal Frucquet" userId="5878c7820bb6edbf" providerId="LiveId" clId="{07CC319D-B792-4C88-96FC-E1EA190651A6}" dt="2023-06-23T15:31:24.321" v="6099" actId="478"/>
          <ac:graphicFrameMkLst>
            <pc:docMk/>
            <pc:sldMk cId="3649178373" sldId="578"/>
            <ac:graphicFrameMk id="3" creationId="{AD8934A5-A905-8C4C-3873-93BBB79845BE}"/>
          </ac:graphicFrameMkLst>
        </pc:graphicFrameChg>
      </pc:sldChg>
      <pc:sldChg chg="modSp add mod">
        <pc:chgData name="Pascal Frucquet" userId="5878c7820bb6edbf" providerId="LiveId" clId="{07CC319D-B792-4C88-96FC-E1EA190651A6}" dt="2023-06-26T15:25:53.658" v="6457" actId="20577"/>
        <pc:sldMkLst>
          <pc:docMk/>
          <pc:sldMk cId="1288175490" sldId="579"/>
        </pc:sldMkLst>
        <pc:spChg chg="mod">
          <ac:chgData name="Pascal Frucquet" userId="5878c7820bb6edbf" providerId="LiveId" clId="{07CC319D-B792-4C88-96FC-E1EA190651A6}" dt="2023-06-26T15:25:53.658" v="6457" actId="20577"/>
          <ac:spMkLst>
            <pc:docMk/>
            <pc:sldMk cId="1288175490" sldId="579"/>
            <ac:spMk id="22" creationId="{E8DB8B47-EF91-1643-7632-EE23F34A1D5E}"/>
          </ac:spMkLst>
        </pc:spChg>
      </pc:sldChg>
      <pc:sldChg chg="delSp modSp add mod ord">
        <pc:chgData name="Pascal Frucquet" userId="5878c7820bb6edbf" providerId="LiveId" clId="{07CC319D-B792-4C88-96FC-E1EA190651A6}" dt="2023-06-26T16:01:04.735" v="7077" actId="14100"/>
        <pc:sldMkLst>
          <pc:docMk/>
          <pc:sldMk cId="3479578639" sldId="580"/>
        </pc:sldMkLst>
        <pc:spChg chg="mod">
          <ac:chgData name="Pascal Frucquet" userId="5878c7820bb6edbf" providerId="LiveId" clId="{07CC319D-B792-4C88-96FC-E1EA190651A6}" dt="2023-06-26T16:01:04.735" v="7077" actId="14100"/>
          <ac:spMkLst>
            <pc:docMk/>
            <pc:sldMk cId="3479578639" sldId="580"/>
            <ac:spMk id="13" creationId="{D3FAC748-593A-B525-5656-F893A6C8FFCB}"/>
          </ac:spMkLst>
        </pc:spChg>
        <pc:picChg chg="del">
          <ac:chgData name="Pascal Frucquet" userId="5878c7820bb6edbf" providerId="LiveId" clId="{07CC319D-B792-4C88-96FC-E1EA190651A6}" dt="2023-06-26T15:23:01.432" v="6374" actId="478"/>
          <ac:picMkLst>
            <pc:docMk/>
            <pc:sldMk cId="3479578639" sldId="580"/>
            <ac:picMk id="55" creationId="{78AD0ED3-6181-42ED-69AA-84B3C6647908}"/>
          </ac:picMkLst>
        </pc:picChg>
      </pc:sldChg>
      <pc:sldMasterChg chg="modSldLayout">
        <pc:chgData name="Pascal Frucquet" userId="5878c7820bb6edbf" providerId="LiveId" clId="{07CC319D-B792-4C88-96FC-E1EA190651A6}" dt="2023-06-22T16:34:47.746" v="89" actId="478"/>
        <pc:sldMasterMkLst>
          <pc:docMk/>
          <pc:sldMasterMk cId="0" sldId="2147483648"/>
        </pc:sldMasterMkLst>
        <pc:sldLayoutChg chg="delSp mod">
          <pc:chgData name="Pascal Frucquet" userId="5878c7820bb6edbf" providerId="LiveId" clId="{07CC319D-B792-4C88-96FC-E1EA190651A6}" dt="2023-06-22T16:34:34.731" v="88" actId="478"/>
          <pc:sldLayoutMkLst>
            <pc:docMk/>
            <pc:sldMasterMk cId="0" sldId="2147483648"/>
            <pc:sldLayoutMk cId="0" sldId="2147483649"/>
          </pc:sldLayoutMkLst>
          <pc:picChg chg="del">
            <ac:chgData name="Pascal Frucquet" userId="5878c7820bb6edbf" providerId="LiveId" clId="{07CC319D-B792-4C88-96FC-E1EA190651A6}" dt="2023-06-22T16:34:34.731" v="88" actId="478"/>
            <ac:picMkLst>
              <pc:docMk/>
              <pc:sldMasterMk cId="0" sldId="2147483648"/>
              <pc:sldLayoutMk cId="0" sldId="2147483649"/>
              <ac:picMk id="7" creationId="{F7F5EBC7-AC76-0A49-E69B-AB9BB4AF97CF}"/>
            </ac:picMkLst>
          </pc:picChg>
        </pc:sldLayoutChg>
        <pc:sldLayoutChg chg="delSp mod">
          <pc:chgData name="Pascal Frucquet" userId="5878c7820bb6edbf" providerId="LiveId" clId="{07CC319D-B792-4C88-96FC-E1EA190651A6}" dt="2023-06-22T16:34:47.746" v="89" actId="478"/>
          <pc:sldLayoutMkLst>
            <pc:docMk/>
            <pc:sldMasterMk cId="0" sldId="2147483648"/>
            <pc:sldLayoutMk cId="0" sldId="2147483650"/>
          </pc:sldLayoutMkLst>
          <pc:picChg chg="del">
            <ac:chgData name="Pascal Frucquet" userId="5878c7820bb6edbf" providerId="LiveId" clId="{07CC319D-B792-4C88-96FC-E1EA190651A6}" dt="2023-06-22T16:34:47.746" v="89" actId="478"/>
            <ac:picMkLst>
              <pc:docMk/>
              <pc:sldMasterMk cId="0" sldId="2147483648"/>
              <pc:sldLayoutMk cId="0" sldId="2147483650"/>
              <ac:picMk id="7" creationId="{BF4C45CE-340C-101E-9C63-29D47346ACCF}"/>
            </ac:picMkLst>
          </pc:picChg>
        </pc:sldLayoutChg>
      </pc:sldMasterChg>
    </pc:docChg>
  </pc:docChgLst>
  <pc:docChgLst>
    <pc:chgData name="Pascal Frucquet" userId="5878c7820bb6edbf" providerId="LiveId" clId="{738E7486-864D-495B-B3A9-A5DB34236893}"/>
    <pc:docChg chg="undo custSel addSld delSld modSld sldOrd">
      <pc:chgData name="Pascal Frucquet" userId="5878c7820bb6edbf" providerId="LiveId" clId="{738E7486-864D-495B-B3A9-A5DB34236893}" dt="2024-06-07T14:10:27.025" v="4680" actId="114"/>
      <pc:docMkLst>
        <pc:docMk/>
      </pc:docMkLst>
      <pc:sldChg chg="modSp mod">
        <pc:chgData name="Pascal Frucquet" userId="5878c7820bb6edbf" providerId="LiveId" clId="{738E7486-864D-495B-B3A9-A5DB34236893}" dt="2024-06-07T07:04:47.259" v="4519" actId="20577"/>
        <pc:sldMkLst>
          <pc:docMk/>
          <pc:sldMk cId="0" sldId="256"/>
        </pc:sldMkLst>
        <pc:spChg chg="mod">
          <ac:chgData name="Pascal Frucquet" userId="5878c7820bb6edbf" providerId="LiveId" clId="{738E7486-864D-495B-B3A9-A5DB34236893}" dt="2024-06-07T07:04:47.259" v="4519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Pascal Frucquet" userId="5878c7820bb6edbf" providerId="LiveId" clId="{738E7486-864D-495B-B3A9-A5DB34236893}" dt="2024-06-06T12:07:36.221" v="77" actId="20577"/>
          <ac:spMkLst>
            <pc:docMk/>
            <pc:sldMk cId="0" sldId="256"/>
            <ac:spMk id="5" creationId="{8D3AF353-6BF5-0129-030D-D6C636A7ED9A}"/>
          </ac:spMkLst>
        </pc:spChg>
      </pc:sldChg>
      <pc:sldChg chg="modSp mod">
        <pc:chgData name="Pascal Frucquet" userId="5878c7820bb6edbf" providerId="LiveId" clId="{738E7486-864D-495B-B3A9-A5DB34236893}" dt="2024-06-06T15:19:02.517" v="4027" actId="207"/>
        <pc:sldMkLst>
          <pc:docMk/>
          <pc:sldMk cId="1941172238" sldId="266"/>
        </pc:sldMkLst>
        <pc:spChg chg="mod">
          <ac:chgData name="Pascal Frucquet" userId="5878c7820bb6edbf" providerId="LiveId" clId="{738E7486-864D-495B-B3A9-A5DB34236893}" dt="2024-06-06T15:19:02.517" v="4027" actId="207"/>
          <ac:spMkLst>
            <pc:docMk/>
            <pc:sldMk cId="1941172238" sldId="266"/>
            <ac:spMk id="2" creationId="{00000000-0000-0000-0000-000000000000}"/>
          </ac:spMkLst>
        </pc:spChg>
      </pc:sldChg>
      <pc:sldChg chg="del">
        <pc:chgData name="Pascal Frucquet" userId="5878c7820bb6edbf" providerId="LiveId" clId="{738E7486-864D-495B-B3A9-A5DB34236893}" dt="2024-06-06T13:13:52.158" v="1797" actId="47"/>
        <pc:sldMkLst>
          <pc:docMk/>
          <pc:sldMk cId="270039892" sldId="523"/>
        </pc:sldMkLst>
      </pc:sldChg>
      <pc:sldChg chg="del">
        <pc:chgData name="Pascal Frucquet" userId="5878c7820bb6edbf" providerId="LiveId" clId="{738E7486-864D-495B-B3A9-A5DB34236893}" dt="2024-06-06T13:13:44.713" v="1795" actId="47"/>
        <pc:sldMkLst>
          <pc:docMk/>
          <pc:sldMk cId="2792598809" sldId="555"/>
        </pc:sldMkLst>
      </pc:sldChg>
      <pc:sldChg chg="addSp delSp modSp add mod">
        <pc:chgData name="Pascal Frucquet" userId="5878c7820bb6edbf" providerId="LiveId" clId="{738E7486-864D-495B-B3A9-A5DB34236893}" dt="2024-06-06T15:41:55.682" v="4370"/>
        <pc:sldMkLst>
          <pc:docMk/>
          <pc:sldMk cId="90709706" sldId="559"/>
        </pc:sldMkLst>
        <pc:spChg chg="mod">
          <ac:chgData name="Pascal Frucquet" userId="5878c7820bb6edbf" providerId="LiveId" clId="{738E7486-864D-495B-B3A9-A5DB34236893}" dt="2024-06-06T15:13:13.373" v="3726" actId="207"/>
          <ac:spMkLst>
            <pc:docMk/>
            <pc:sldMk cId="90709706" sldId="559"/>
            <ac:spMk id="3" creationId="{2E28C2C6-B574-F58F-7543-44A5C74E433A}"/>
          </ac:spMkLst>
        </pc:spChg>
        <pc:spChg chg="mod">
          <ac:chgData name="Pascal Frucquet" userId="5878c7820bb6edbf" providerId="LiveId" clId="{738E7486-864D-495B-B3A9-A5DB34236893}" dt="2024-06-06T15:38:41.441" v="4334" actId="1076"/>
          <ac:spMkLst>
            <pc:docMk/>
            <pc:sldMk cId="90709706" sldId="559"/>
            <ac:spMk id="7" creationId="{4078C37E-DD3D-F282-1410-869E93B5C6D9}"/>
          </ac:spMkLst>
        </pc:spChg>
        <pc:spChg chg="del">
          <ac:chgData name="Pascal Frucquet" userId="5878c7820bb6edbf" providerId="LiveId" clId="{738E7486-864D-495B-B3A9-A5DB34236893}" dt="2024-06-06T15:35:21.235" v="4318" actId="478"/>
          <ac:spMkLst>
            <pc:docMk/>
            <pc:sldMk cId="90709706" sldId="559"/>
            <ac:spMk id="8" creationId="{A2352EF9-5905-F177-4AB1-ED72117049EF}"/>
          </ac:spMkLst>
        </pc:spChg>
        <pc:graphicFrameChg chg="add del">
          <ac:chgData name="Pascal Frucquet" userId="5878c7820bb6edbf" providerId="LiveId" clId="{738E7486-864D-495B-B3A9-A5DB34236893}" dt="2024-06-06T15:41:55.087" v="4369" actId="478"/>
          <ac:graphicFrameMkLst>
            <pc:docMk/>
            <pc:sldMk cId="90709706" sldId="559"/>
            <ac:graphicFrameMk id="4" creationId="{00EA0225-E3D5-C027-C9E7-B1F9E6996F56}"/>
          </ac:graphicFrameMkLst>
        </pc:graphicFrameChg>
        <pc:graphicFrameChg chg="add mod">
          <ac:chgData name="Pascal Frucquet" userId="5878c7820bb6edbf" providerId="LiveId" clId="{738E7486-864D-495B-B3A9-A5DB34236893}" dt="2024-06-06T15:40:23.454" v="4353"/>
          <ac:graphicFrameMkLst>
            <pc:docMk/>
            <pc:sldMk cId="90709706" sldId="559"/>
            <ac:graphicFrameMk id="9" creationId="{9FAB1140-6769-D304-8CD7-F03058AB1A3D}"/>
          </ac:graphicFrameMkLst>
        </pc:graphicFrameChg>
        <pc:graphicFrameChg chg="add mod">
          <ac:chgData name="Pascal Frucquet" userId="5878c7820bb6edbf" providerId="LiveId" clId="{738E7486-864D-495B-B3A9-A5DB34236893}" dt="2024-06-06T15:41:55.682" v="4370"/>
          <ac:graphicFrameMkLst>
            <pc:docMk/>
            <pc:sldMk cId="90709706" sldId="559"/>
            <ac:graphicFrameMk id="10" creationId="{E0EFE2AB-3EBE-AE81-47F5-6B2E39A23F64}"/>
          </ac:graphicFrameMkLst>
        </pc:graphicFrameChg>
        <pc:picChg chg="add mod">
          <ac:chgData name="Pascal Frucquet" userId="5878c7820bb6edbf" providerId="LiveId" clId="{738E7486-864D-495B-B3A9-A5DB34236893}" dt="2024-06-06T15:38:41.441" v="4334" actId="1076"/>
          <ac:picMkLst>
            <pc:docMk/>
            <pc:sldMk cId="90709706" sldId="559"/>
            <ac:picMk id="5" creationId="{7CBB1706-0CC7-58B1-A272-F53AA2697EEE}"/>
          </ac:picMkLst>
        </pc:picChg>
        <pc:picChg chg="del mod">
          <ac:chgData name="Pascal Frucquet" userId="5878c7820bb6edbf" providerId="LiveId" clId="{738E7486-864D-495B-B3A9-A5DB34236893}" dt="2024-06-06T15:36:34.002" v="4328" actId="478"/>
          <ac:picMkLst>
            <pc:docMk/>
            <pc:sldMk cId="90709706" sldId="559"/>
            <ac:picMk id="12" creationId="{39BC4B3F-3B3F-B02F-EB03-621AF728C43C}"/>
          </ac:picMkLst>
        </pc:picChg>
      </pc:sldChg>
      <pc:sldChg chg="del">
        <pc:chgData name="Pascal Frucquet" userId="5878c7820bb6edbf" providerId="LiveId" clId="{738E7486-864D-495B-B3A9-A5DB34236893}" dt="2024-06-06T13:24:37.910" v="1939" actId="2696"/>
        <pc:sldMkLst>
          <pc:docMk/>
          <pc:sldMk cId="3244179985" sldId="559"/>
        </pc:sldMkLst>
      </pc:sldChg>
      <pc:sldChg chg="addSp delSp modSp mod">
        <pc:chgData name="Pascal Frucquet" userId="5878c7820bb6edbf" providerId="LiveId" clId="{738E7486-864D-495B-B3A9-A5DB34236893}" dt="2024-06-07T10:01:36.586" v="4679" actId="20577"/>
        <pc:sldMkLst>
          <pc:docMk/>
          <pc:sldMk cId="2493681115" sldId="560"/>
        </pc:sldMkLst>
        <pc:spChg chg="mod">
          <ac:chgData name="Pascal Frucquet" userId="5878c7820bb6edbf" providerId="LiveId" clId="{738E7486-864D-495B-B3A9-A5DB34236893}" dt="2024-06-07T10:01:36.586" v="4679" actId="20577"/>
          <ac:spMkLst>
            <pc:docMk/>
            <pc:sldMk cId="2493681115" sldId="560"/>
            <ac:spMk id="22" creationId="{E8DB8B47-EF91-1643-7632-EE23F34A1D5E}"/>
          </ac:spMkLst>
        </pc:spChg>
        <pc:graphicFrameChg chg="add mod">
          <ac:chgData name="Pascal Frucquet" userId="5878c7820bb6edbf" providerId="LiveId" clId="{738E7486-864D-495B-B3A9-A5DB34236893}" dt="2024-06-06T15:40:44.017" v="4359" actId="207"/>
          <ac:graphicFrameMkLst>
            <pc:docMk/>
            <pc:sldMk cId="2493681115" sldId="560"/>
            <ac:graphicFrameMk id="2" creationId="{575EB3B8-55AF-6127-4441-25C866DB08BD}"/>
          </ac:graphicFrameMkLst>
        </pc:graphicFrameChg>
        <pc:graphicFrameChg chg="add mod">
          <ac:chgData name="Pascal Frucquet" userId="5878c7820bb6edbf" providerId="LiveId" clId="{738E7486-864D-495B-B3A9-A5DB34236893}" dt="2024-06-06T15:42:18.052" v="4376" actId="207"/>
          <ac:graphicFrameMkLst>
            <pc:docMk/>
            <pc:sldMk cId="2493681115" sldId="560"/>
            <ac:graphicFrameMk id="3" creationId="{F6485995-FD98-E0A4-8660-2D622184F007}"/>
          </ac:graphicFrameMkLst>
        </pc:graphicFrameChg>
        <pc:graphicFrameChg chg="add del">
          <ac:chgData name="Pascal Frucquet" userId="5878c7820bb6edbf" providerId="LiveId" clId="{738E7486-864D-495B-B3A9-A5DB34236893}" dt="2024-06-06T15:42:05.408" v="4373" actId="478"/>
          <ac:graphicFrameMkLst>
            <pc:docMk/>
            <pc:sldMk cId="2493681115" sldId="560"/>
            <ac:graphicFrameMk id="4" creationId="{20017B75-479C-0148-928B-3DD423300E52}"/>
          </ac:graphicFrameMkLst>
        </pc:graphicFrameChg>
      </pc:sldChg>
      <pc:sldChg chg="addSp delSp modSp add mod modNotesTx">
        <pc:chgData name="Pascal Frucquet" userId="5878c7820bb6edbf" providerId="LiveId" clId="{738E7486-864D-495B-B3A9-A5DB34236893}" dt="2024-06-06T15:44:14.199" v="4382" actId="207"/>
        <pc:sldMkLst>
          <pc:docMk/>
          <pc:sldMk cId="183259746" sldId="561"/>
        </pc:sldMkLst>
        <pc:spChg chg="add del mod">
          <ac:chgData name="Pascal Frucquet" userId="5878c7820bb6edbf" providerId="LiveId" clId="{738E7486-864D-495B-B3A9-A5DB34236893}" dt="2024-06-06T13:34:03.744" v="2341" actId="21"/>
          <ac:spMkLst>
            <pc:docMk/>
            <pc:sldMk cId="183259746" sldId="561"/>
            <ac:spMk id="2" creationId="{87DB23AB-8045-234B-DCBF-413FAF2D2EB9}"/>
          </ac:spMkLst>
        </pc:spChg>
        <pc:spChg chg="mod">
          <ac:chgData name="Pascal Frucquet" userId="5878c7820bb6edbf" providerId="LiveId" clId="{738E7486-864D-495B-B3A9-A5DB34236893}" dt="2024-06-06T15:35:53.349" v="4323" actId="207"/>
          <ac:spMkLst>
            <pc:docMk/>
            <pc:sldMk cId="183259746" sldId="561"/>
            <ac:spMk id="3" creationId="{55C7449F-72AA-E918-3847-C563D09224F2}"/>
          </ac:spMkLst>
        </pc:spChg>
        <pc:spChg chg="mod">
          <ac:chgData name="Pascal Frucquet" userId="5878c7820bb6edbf" providerId="LiveId" clId="{738E7486-864D-495B-B3A9-A5DB34236893}" dt="2024-06-06T15:36:04.298" v="4326" actId="207"/>
          <ac:spMkLst>
            <pc:docMk/>
            <pc:sldMk cId="183259746" sldId="561"/>
            <ac:spMk id="4" creationId="{7BA497DE-9380-56CA-0D5E-B1C1DCBC7E0C}"/>
          </ac:spMkLst>
        </pc:spChg>
        <pc:spChg chg="mod">
          <ac:chgData name="Pascal Frucquet" userId="5878c7820bb6edbf" providerId="LiveId" clId="{738E7486-864D-495B-B3A9-A5DB34236893}" dt="2024-06-06T15:39:28.419" v="4341" actId="207"/>
          <ac:spMkLst>
            <pc:docMk/>
            <pc:sldMk cId="183259746" sldId="561"/>
            <ac:spMk id="7" creationId="{05AC0687-0F2B-6BE7-E0B7-D4C6CF3F05FF}"/>
          </ac:spMkLst>
        </pc:spChg>
        <pc:spChg chg="mod">
          <ac:chgData name="Pascal Frucquet" userId="5878c7820bb6edbf" providerId="LiveId" clId="{738E7486-864D-495B-B3A9-A5DB34236893}" dt="2024-06-06T15:36:12.626" v="4327" actId="207"/>
          <ac:spMkLst>
            <pc:docMk/>
            <pc:sldMk cId="183259746" sldId="561"/>
            <ac:spMk id="8" creationId="{C89EE384-90CD-1B9A-7E39-F65E9F137D35}"/>
          </ac:spMkLst>
        </pc:spChg>
        <pc:spChg chg="mod">
          <ac:chgData name="Pascal Frucquet" userId="5878c7820bb6edbf" providerId="LiveId" clId="{738E7486-864D-495B-B3A9-A5DB34236893}" dt="2024-06-06T15:13:25.689" v="3728" actId="113"/>
          <ac:spMkLst>
            <pc:docMk/>
            <pc:sldMk cId="183259746" sldId="561"/>
            <ac:spMk id="9" creationId="{8053E6CC-05FA-EDF6-774E-A161E975E620}"/>
          </ac:spMkLst>
        </pc:spChg>
        <pc:spChg chg="mod">
          <ac:chgData name="Pascal Frucquet" userId="5878c7820bb6edbf" providerId="LiveId" clId="{738E7486-864D-495B-B3A9-A5DB34236893}" dt="2024-06-06T15:44:11.225" v="4381" actId="207"/>
          <ac:spMkLst>
            <pc:docMk/>
            <pc:sldMk cId="183259746" sldId="561"/>
            <ac:spMk id="11" creationId="{ABBF441C-59B5-BD2C-9970-87C50FFACDB4}"/>
          </ac:spMkLst>
        </pc:spChg>
        <pc:spChg chg="mod">
          <ac:chgData name="Pascal Frucquet" userId="5878c7820bb6edbf" providerId="LiveId" clId="{738E7486-864D-495B-B3A9-A5DB34236893}" dt="2024-06-06T15:44:14.199" v="4382" actId="207"/>
          <ac:spMkLst>
            <pc:docMk/>
            <pc:sldMk cId="183259746" sldId="561"/>
            <ac:spMk id="12" creationId="{92F25FB4-4B03-26AF-B7AD-D29676769894}"/>
          </ac:spMkLst>
        </pc:spChg>
        <pc:graphicFrameChg chg="add mod">
          <ac:chgData name="Pascal Frucquet" userId="5878c7820bb6edbf" providerId="LiveId" clId="{738E7486-864D-495B-B3A9-A5DB34236893}" dt="2024-06-06T15:40:29.195" v="4355"/>
          <ac:graphicFrameMkLst>
            <pc:docMk/>
            <pc:sldMk cId="183259746" sldId="561"/>
            <ac:graphicFrameMk id="2" creationId="{4090FE06-0E4A-C024-932B-9CF1D01DBBD7}"/>
          </ac:graphicFrameMkLst>
        </pc:graphicFrameChg>
        <pc:graphicFrameChg chg="add del">
          <ac:chgData name="Pascal Frucquet" userId="5878c7820bb6edbf" providerId="LiveId" clId="{738E7486-864D-495B-B3A9-A5DB34236893}" dt="2024-06-06T15:42:00.264" v="4371" actId="478"/>
          <ac:graphicFrameMkLst>
            <pc:docMk/>
            <pc:sldMk cId="183259746" sldId="561"/>
            <ac:graphicFrameMk id="13" creationId="{6B036547-16A1-8C54-B942-EEBE6C7EB058}"/>
          </ac:graphicFrameMkLst>
        </pc:graphicFrameChg>
        <pc:graphicFrameChg chg="add mod">
          <ac:chgData name="Pascal Frucquet" userId="5878c7820bb6edbf" providerId="LiveId" clId="{738E7486-864D-495B-B3A9-A5DB34236893}" dt="2024-06-06T15:42:00.969" v="4372"/>
          <ac:graphicFrameMkLst>
            <pc:docMk/>
            <pc:sldMk cId="183259746" sldId="561"/>
            <ac:graphicFrameMk id="14" creationId="{335E3EE5-AED2-1582-7377-ACB9BAE0A831}"/>
          </ac:graphicFrameMkLst>
        </pc:graphicFrameChg>
      </pc:sldChg>
      <pc:sldChg chg="del">
        <pc:chgData name="Pascal Frucquet" userId="5878c7820bb6edbf" providerId="LiveId" clId="{738E7486-864D-495B-B3A9-A5DB34236893}" dt="2024-06-06T13:24:37.910" v="1939" actId="2696"/>
        <pc:sldMkLst>
          <pc:docMk/>
          <pc:sldMk cId="3077903700" sldId="561"/>
        </pc:sldMkLst>
      </pc:sldChg>
      <pc:sldChg chg="del">
        <pc:chgData name="Pascal Frucquet" userId="5878c7820bb6edbf" providerId="LiveId" clId="{738E7486-864D-495B-B3A9-A5DB34236893}" dt="2024-06-06T13:12:48.871" v="1737" actId="47"/>
        <pc:sldMkLst>
          <pc:docMk/>
          <pc:sldMk cId="1793796023" sldId="566"/>
        </pc:sldMkLst>
      </pc:sldChg>
      <pc:sldChg chg="del">
        <pc:chgData name="Pascal Frucquet" userId="5878c7820bb6edbf" providerId="LiveId" clId="{738E7486-864D-495B-B3A9-A5DB34236893}" dt="2024-06-06T13:02:26.659" v="1456" actId="47"/>
        <pc:sldMkLst>
          <pc:docMk/>
          <pc:sldMk cId="4054466766" sldId="567"/>
        </pc:sldMkLst>
      </pc:sldChg>
      <pc:sldChg chg="del">
        <pc:chgData name="Pascal Frucquet" userId="5878c7820bb6edbf" providerId="LiveId" clId="{738E7486-864D-495B-B3A9-A5DB34236893}" dt="2024-06-06T13:14:08.456" v="1803" actId="47"/>
        <pc:sldMkLst>
          <pc:docMk/>
          <pc:sldMk cId="180548589" sldId="569"/>
        </pc:sldMkLst>
      </pc:sldChg>
      <pc:sldChg chg="del">
        <pc:chgData name="Pascal Frucquet" userId="5878c7820bb6edbf" providerId="LiveId" clId="{738E7486-864D-495B-B3A9-A5DB34236893}" dt="2024-06-06T13:13:49.260" v="1796" actId="47"/>
        <pc:sldMkLst>
          <pc:docMk/>
          <pc:sldMk cId="836728444" sldId="570"/>
        </pc:sldMkLst>
      </pc:sldChg>
      <pc:sldChg chg="del">
        <pc:chgData name="Pascal Frucquet" userId="5878c7820bb6edbf" providerId="LiveId" clId="{738E7486-864D-495B-B3A9-A5DB34236893}" dt="2024-06-06T13:33:18.235" v="2290" actId="47"/>
        <pc:sldMkLst>
          <pc:docMk/>
          <pc:sldMk cId="3578806441" sldId="574"/>
        </pc:sldMkLst>
      </pc:sldChg>
      <pc:sldChg chg="addSp modSp del">
        <pc:chgData name="Pascal Frucquet" userId="5878c7820bb6edbf" providerId="LiveId" clId="{738E7486-864D-495B-B3A9-A5DB34236893}" dt="2024-06-06T15:39:21.893" v="4339" actId="47"/>
        <pc:sldMkLst>
          <pc:docMk/>
          <pc:sldMk cId="3427829030" sldId="575"/>
        </pc:sldMkLst>
        <pc:spChg chg="add mod">
          <ac:chgData name="Pascal Frucquet" userId="5878c7820bb6edbf" providerId="LiveId" clId="{738E7486-864D-495B-B3A9-A5DB34236893}" dt="2024-06-06T13:34:06.844" v="2342"/>
          <ac:spMkLst>
            <pc:docMk/>
            <pc:sldMk cId="3427829030" sldId="575"/>
            <ac:spMk id="2" creationId="{87DB23AB-8045-234B-DCBF-413FAF2D2EB9}"/>
          </ac:spMkLst>
        </pc:spChg>
        <pc:cxnChg chg="add mod">
          <ac:chgData name="Pascal Frucquet" userId="5878c7820bb6edbf" providerId="LiveId" clId="{738E7486-864D-495B-B3A9-A5DB34236893}" dt="2024-06-06T13:34:13.992" v="2343"/>
          <ac:cxnSpMkLst>
            <pc:docMk/>
            <pc:sldMk cId="3427829030" sldId="575"/>
            <ac:cxnSpMk id="9" creationId="{5450585B-2B2E-0523-1533-43D30BDF5738}"/>
          </ac:cxnSpMkLst>
        </pc:cxnChg>
      </pc:sldChg>
      <pc:sldChg chg="addSp modSp del mod">
        <pc:chgData name="Pascal Frucquet" userId="5878c7820bb6edbf" providerId="LiveId" clId="{738E7486-864D-495B-B3A9-A5DB34236893}" dt="2024-06-06T15:39:23.641" v="4340" actId="47"/>
        <pc:sldMkLst>
          <pc:docMk/>
          <pc:sldMk cId="630810234" sldId="576"/>
        </pc:sldMkLst>
        <pc:spChg chg="mod">
          <ac:chgData name="Pascal Frucquet" userId="5878c7820bb6edbf" providerId="LiveId" clId="{738E7486-864D-495B-B3A9-A5DB34236893}" dt="2024-06-06T15:39:09.543" v="4336" actId="21"/>
          <ac:spMkLst>
            <pc:docMk/>
            <pc:sldMk cId="630810234" sldId="576"/>
            <ac:spMk id="3" creationId="{CFC7320F-6B30-003F-2DCB-0CCFF1DF49A1}"/>
          </ac:spMkLst>
        </pc:spChg>
        <pc:cxnChg chg="add mod">
          <ac:chgData name="Pascal Frucquet" userId="5878c7820bb6edbf" providerId="LiveId" clId="{738E7486-864D-495B-B3A9-A5DB34236893}" dt="2024-06-06T13:34:19.410" v="2344"/>
          <ac:cxnSpMkLst>
            <pc:docMk/>
            <pc:sldMk cId="630810234" sldId="576"/>
            <ac:cxnSpMk id="4" creationId="{55F29BE3-A0FA-E089-37E3-D461BB7AD65C}"/>
          </ac:cxnSpMkLst>
        </pc:cxnChg>
      </pc:sldChg>
      <pc:sldChg chg="del">
        <pc:chgData name="Pascal Frucquet" userId="5878c7820bb6edbf" providerId="LiveId" clId="{738E7486-864D-495B-B3A9-A5DB34236893}" dt="2024-06-06T13:34:32.714" v="2345" actId="47"/>
        <pc:sldMkLst>
          <pc:docMk/>
          <pc:sldMk cId="1824929818" sldId="577"/>
        </pc:sldMkLst>
      </pc:sldChg>
      <pc:sldChg chg="addSp modSp del mod">
        <pc:chgData name="Pascal Frucquet" userId="5878c7820bb6edbf" providerId="LiveId" clId="{738E7486-864D-495B-B3A9-A5DB34236893}" dt="2024-06-06T15:24:44.475" v="4188" actId="47"/>
        <pc:sldMkLst>
          <pc:docMk/>
          <pc:sldMk cId="249695656" sldId="586"/>
        </pc:sldMkLst>
        <pc:spChg chg="add mod">
          <ac:chgData name="Pascal Frucquet" userId="5878c7820bb6edbf" providerId="LiveId" clId="{738E7486-864D-495B-B3A9-A5DB34236893}" dt="2024-06-06T12:08:47.168" v="89" actId="207"/>
          <ac:spMkLst>
            <pc:docMk/>
            <pc:sldMk cId="249695656" sldId="586"/>
            <ac:spMk id="5" creationId="{F1D98A2C-F9A0-AC33-28C4-ACA31504398A}"/>
          </ac:spMkLst>
        </pc:spChg>
      </pc:sldChg>
      <pc:sldChg chg="addSp modSp del mod">
        <pc:chgData name="Pascal Frucquet" userId="5878c7820bb6edbf" providerId="LiveId" clId="{738E7486-864D-495B-B3A9-A5DB34236893}" dt="2024-06-06T13:02:21.443" v="1455" actId="47"/>
        <pc:sldMkLst>
          <pc:docMk/>
          <pc:sldMk cId="3645627418" sldId="588"/>
        </pc:sldMkLst>
        <pc:spChg chg="add mod">
          <ac:chgData name="Pascal Frucquet" userId="5878c7820bb6edbf" providerId="LiveId" clId="{738E7486-864D-495B-B3A9-A5DB34236893}" dt="2024-06-06T12:18:02.249" v="101" actId="1076"/>
          <ac:spMkLst>
            <pc:docMk/>
            <pc:sldMk cId="3645627418" sldId="588"/>
            <ac:spMk id="5" creationId="{EE1B2A45-5481-30B1-50B0-93F03F0AE249}"/>
          </ac:spMkLst>
        </pc:spChg>
      </pc:sldChg>
      <pc:sldChg chg="addSp delSp modSp add mod modNotesTx">
        <pc:chgData name="Pascal Frucquet" userId="5878c7820bb6edbf" providerId="LiveId" clId="{738E7486-864D-495B-B3A9-A5DB34236893}" dt="2024-06-06T15:41:45.767" v="4368" actId="207"/>
        <pc:sldMkLst>
          <pc:docMk/>
          <pc:sldMk cId="1138298766" sldId="594"/>
        </pc:sldMkLst>
        <pc:spChg chg="mod">
          <ac:chgData name="Pascal Frucquet" userId="5878c7820bb6edbf" providerId="LiveId" clId="{738E7486-864D-495B-B3A9-A5DB34236893}" dt="2024-06-06T15:34:02.484" v="4306" actId="6549"/>
          <ac:spMkLst>
            <pc:docMk/>
            <pc:sldMk cId="1138298766" sldId="594"/>
            <ac:spMk id="2" creationId="{54D19A26-15EA-283B-2DF6-5173D94D152B}"/>
          </ac:spMkLst>
        </pc:spChg>
        <pc:graphicFrameChg chg="del">
          <ac:chgData name="Pascal Frucquet" userId="5878c7820bb6edbf" providerId="LiveId" clId="{738E7486-864D-495B-B3A9-A5DB34236893}" dt="2024-06-06T15:33:40.446" v="4285" actId="478"/>
          <ac:graphicFrameMkLst>
            <pc:docMk/>
            <pc:sldMk cId="1138298766" sldId="594"/>
            <ac:graphicFrameMk id="3" creationId="{6999EC90-DD6E-98A5-4A12-43076D045D52}"/>
          </ac:graphicFrameMkLst>
        </pc:graphicFrameChg>
        <pc:graphicFrameChg chg="add del mod">
          <ac:chgData name="Pascal Frucquet" userId="5878c7820bb6edbf" providerId="LiveId" clId="{738E7486-864D-495B-B3A9-A5DB34236893}" dt="2024-06-06T15:41:26.876" v="4365" actId="478"/>
          <ac:graphicFrameMkLst>
            <pc:docMk/>
            <pc:sldMk cId="1138298766" sldId="594"/>
            <ac:graphicFrameMk id="5" creationId="{A9FC5587-5B90-D37B-CBDE-159B6BED781E}"/>
          </ac:graphicFrameMkLst>
        </pc:graphicFrameChg>
        <pc:graphicFrameChg chg="add mod">
          <ac:chgData name="Pascal Frucquet" userId="5878c7820bb6edbf" providerId="LiveId" clId="{738E7486-864D-495B-B3A9-A5DB34236893}" dt="2024-06-06T15:41:45.767" v="4368" actId="207"/>
          <ac:graphicFrameMkLst>
            <pc:docMk/>
            <pc:sldMk cId="1138298766" sldId="594"/>
            <ac:graphicFrameMk id="7" creationId="{BA73F34A-1D4B-C8BE-81C2-EC976F17EC57}"/>
          </ac:graphicFrameMkLst>
        </pc:graphicFrameChg>
      </pc:sldChg>
      <pc:sldChg chg="modSp del mod">
        <pc:chgData name="Pascal Frucquet" userId="5878c7820bb6edbf" providerId="LiveId" clId="{738E7486-864D-495B-B3A9-A5DB34236893}" dt="2024-06-06T13:29:06.293" v="2025" actId="2696"/>
        <pc:sldMkLst>
          <pc:docMk/>
          <pc:sldMk cId="3881837475" sldId="594"/>
        </pc:sldMkLst>
        <pc:spChg chg="mod">
          <ac:chgData name="Pascal Frucquet" userId="5878c7820bb6edbf" providerId="LiveId" clId="{738E7486-864D-495B-B3A9-A5DB34236893}" dt="2024-06-06T13:29:00.152" v="2024" actId="13926"/>
          <ac:spMkLst>
            <pc:docMk/>
            <pc:sldMk cId="3881837475" sldId="594"/>
            <ac:spMk id="2" creationId="{54D19A26-15EA-283B-2DF6-5173D94D152B}"/>
          </ac:spMkLst>
        </pc:spChg>
      </pc:sldChg>
      <pc:sldChg chg="del">
        <pc:chgData name="Pascal Frucquet" userId="5878c7820bb6edbf" providerId="LiveId" clId="{738E7486-864D-495B-B3A9-A5DB34236893}" dt="2024-06-06T13:14:01.866" v="1800" actId="47"/>
        <pc:sldMkLst>
          <pc:docMk/>
          <pc:sldMk cId="2875532259" sldId="601"/>
        </pc:sldMkLst>
      </pc:sldChg>
      <pc:sldChg chg="del">
        <pc:chgData name="Pascal Frucquet" userId="5878c7820bb6edbf" providerId="LiveId" clId="{738E7486-864D-495B-B3A9-A5DB34236893}" dt="2024-06-06T13:14:04.440" v="1801" actId="47"/>
        <pc:sldMkLst>
          <pc:docMk/>
          <pc:sldMk cId="3270886568" sldId="604"/>
        </pc:sldMkLst>
      </pc:sldChg>
      <pc:sldChg chg="del">
        <pc:chgData name="Pascal Frucquet" userId="5878c7820bb6edbf" providerId="LiveId" clId="{738E7486-864D-495B-B3A9-A5DB34236893}" dt="2024-06-06T15:18:56.733" v="4026" actId="47"/>
        <pc:sldMkLst>
          <pc:docMk/>
          <pc:sldMk cId="1637479457" sldId="609"/>
        </pc:sldMkLst>
      </pc:sldChg>
      <pc:sldChg chg="del">
        <pc:chgData name="Pascal Frucquet" userId="5878c7820bb6edbf" providerId="LiveId" clId="{738E7486-864D-495B-B3A9-A5DB34236893}" dt="2024-06-06T13:07:46.293" v="1706" actId="47"/>
        <pc:sldMkLst>
          <pc:docMk/>
          <pc:sldMk cId="1665030043" sldId="612"/>
        </pc:sldMkLst>
      </pc:sldChg>
      <pc:sldChg chg="del">
        <pc:chgData name="Pascal Frucquet" userId="5878c7820bb6edbf" providerId="LiveId" clId="{738E7486-864D-495B-B3A9-A5DB34236893}" dt="2024-06-06T13:13:57.605" v="1799" actId="47"/>
        <pc:sldMkLst>
          <pc:docMk/>
          <pc:sldMk cId="3434759502" sldId="615"/>
        </pc:sldMkLst>
      </pc:sldChg>
      <pc:sldChg chg="del">
        <pc:chgData name="Pascal Frucquet" userId="5878c7820bb6edbf" providerId="LiveId" clId="{738E7486-864D-495B-B3A9-A5DB34236893}" dt="2024-06-06T13:15:18.871" v="1846" actId="47"/>
        <pc:sldMkLst>
          <pc:docMk/>
          <pc:sldMk cId="1032491642" sldId="616"/>
        </pc:sldMkLst>
      </pc:sldChg>
      <pc:sldChg chg="addSp modSp del mod">
        <pc:chgData name="Pascal Frucquet" userId="5878c7820bb6edbf" providerId="LiveId" clId="{738E7486-864D-495B-B3A9-A5DB34236893}" dt="2024-06-06T13:33:08.258" v="2289" actId="47"/>
        <pc:sldMkLst>
          <pc:docMk/>
          <pc:sldMk cId="742844346" sldId="618"/>
        </pc:sldMkLst>
        <pc:spChg chg="add mod">
          <ac:chgData name="Pascal Frucquet" userId="5878c7820bb6edbf" providerId="LiveId" clId="{738E7486-864D-495B-B3A9-A5DB34236893}" dt="2024-06-06T13:14:54.884" v="1842" actId="207"/>
          <ac:spMkLst>
            <pc:docMk/>
            <pc:sldMk cId="742844346" sldId="618"/>
            <ac:spMk id="3" creationId="{7A7DD91A-7767-352B-29B6-564B44BDCF7E}"/>
          </ac:spMkLst>
        </pc:spChg>
      </pc:sldChg>
      <pc:sldChg chg="del">
        <pc:chgData name="Pascal Frucquet" userId="5878c7820bb6edbf" providerId="LiveId" clId="{738E7486-864D-495B-B3A9-A5DB34236893}" dt="2024-06-06T13:15:08.043" v="1844" actId="47"/>
        <pc:sldMkLst>
          <pc:docMk/>
          <pc:sldMk cId="401087369" sldId="623"/>
        </pc:sldMkLst>
      </pc:sldChg>
      <pc:sldChg chg="del">
        <pc:chgData name="Pascal Frucquet" userId="5878c7820bb6edbf" providerId="LiveId" clId="{738E7486-864D-495B-B3A9-A5DB34236893}" dt="2024-06-06T13:15:19.928" v="1847" actId="47"/>
        <pc:sldMkLst>
          <pc:docMk/>
          <pc:sldMk cId="3068770768" sldId="624"/>
        </pc:sldMkLst>
      </pc:sldChg>
      <pc:sldChg chg="del">
        <pc:chgData name="Pascal Frucquet" userId="5878c7820bb6edbf" providerId="LiveId" clId="{738E7486-864D-495B-B3A9-A5DB34236893}" dt="2024-06-06T13:14:06.679" v="1802" actId="47"/>
        <pc:sldMkLst>
          <pc:docMk/>
          <pc:sldMk cId="3436430439" sldId="626"/>
        </pc:sldMkLst>
      </pc:sldChg>
      <pc:sldChg chg="del">
        <pc:chgData name="Pascal Frucquet" userId="5878c7820bb6edbf" providerId="LiveId" clId="{738E7486-864D-495B-B3A9-A5DB34236893}" dt="2024-06-06T13:15:00.831" v="1843" actId="47"/>
        <pc:sldMkLst>
          <pc:docMk/>
          <pc:sldMk cId="1184617530" sldId="627"/>
        </pc:sldMkLst>
      </pc:sldChg>
      <pc:sldChg chg="del">
        <pc:chgData name="Pascal Frucquet" userId="5878c7820bb6edbf" providerId="LiveId" clId="{738E7486-864D-495B-B3A9-A5DB34236893}" dt="2024-06-06T13:15:17.280" v="1845" actId="47"/>
        <pc:sldMkLst>
          <pc:docMk/>
          <pc:sldMk cId="1934638795" sldId="628"/>
        </pc:sldMkLst>
      </pc:sldChg>
      <pc:sldChg chg="del">
        <pc:chgData name="Pascal Frucquet" userId="5878c7820bb6edbf" providerId="LiveId" clId="{738E7486-864D-495B-B3A9-A5DB34236893}" dt="2024-06-06T13:13:55.469" v="1798" actId="47"/>
        <pc:sldMkLst>
          <pc:docMk/>
          <pc:sldMk cId="1007532857" sldId="629"/>
        </pc:sldMkLst>
      </pc:sldChg>
      <pc:sldChg chg="addSp delSp modSp add del mod">
        <pc:chgData name="Pascal Frucquet" userId="5878c7820bb6edbf" providerId="LiveId" clId="{738E7486-864D-495B-B3A9-A5DB34236893}" dt="2024-06-06T12:50:11.930" v="841" actId="47"/>
        <pc:sldMkLst>
          <pc:docMk/>
          <pc:sldMk cId="1908295732" sldId="630"/>
        </pc:sldMkLst>
        <pc:spChg chg="del">
          <ac:chgData name="Pascal Frucquet" userId="5878c7820bb6edbf" providerId="LiveId" clId="{738E7486-864D-495B-B3A9-A5DB34236893}" dt="2024-06-06T12:29:11.175" v="493" actId="478"/>
          <ac:spMkLst>
            <pc:docMk/>
            <pc:sldMk cId="1908295732" sldId="630"/>
            <ac:spMk id="10" creationId="{7A866144-ADC9-2450-C2B7-7C3BE4CB61AD}"/>
          </ac:spMkLst>
        </pc:spChg>
        <pc:spChg chg="del mod">
          <ac:chgData name="Pascal Frucquet" userId="5878c7820bb6edbf" providerId="LiveId" clId="{738E7486-864D-495B-B3A9-A5DB34236893}" dt="2024-06-06T12:29:11.175" v="493" actId="478"/>
          <ac:spMkLst>
            <pc:docMk/>
            <pc:sldMk cId="1908295732" sldId="630"/>
            <ac:spMk id="11" creationId="{9DF37F63-6872-7C94-9F4A-59671EF561B3}"/>
          </ac:spMkLst>
        </pc:spChg>
        <pc:spChg chg="del">
          <ac:chgData name="Pascal Frucquet" userId="5878c7820bb6edbf" providerId="LiveId" clId="{738E7486-864D-495B-B3A9-A5DB34236893}" dt="2024-06-06T12:29:11.175" v="493" actId="478"/>
          <ac:spMkLst>
            <pc:docMk/>
            <pc:sldMk cId="1908295732" sldId="630"/>
            <ac:spMk id="12" creationId="{03B2CDD8-37D0-3531-C652-6ED33D325101}"/>
          </ac:spMkLst>
        </pc:spChg>
        <pc:spChg chg="mod">
          <ac:chgData name="Pascal Frucquet" userId="5878c7820bb6edbf" providerId="LiveId" clId="{738E7486-864D-495B-B3A9-A5DB34236893}" dt="2024-06-06T12:29:13.475" v="495" actId="20577"/>
          <ac:spMkLst>
            <pc:docMk/>
            <pc:sldMk cId="1908295732" sldId="630"/>
            <ac:spMk id="13" creationId="{D3FAC748-593A-B525-5656-F893A6C8FFCB}"/>
          </ac:spMkLst>
        </pc:spChg>
        <pc:spChg chg="del">
          <ac:chgData name="Pascal Frucquet" userId="5878c7820bb6edbf" providerId="LiveId" clId="{738E7486-864D-495B-B3A9-A5DB34236893}" dt="2024-06-06T12:29:11.175" v="493" actId="478"/>
          <ac:spMkLst>
            <pc:docMk/>
            <pc:sldMk cId="1908295732" sldId="630"/>
            <ac:spMk id="14" creationId="{ECBEED5D-EA62-186C-800C-7A91AA3E73B5}"/>
          </ac:spMkLst>
        </pc:spChg>
        <pc:picChg chg="add mod">
          <ac:chgData name="Pascal Frucquet" userId="5878c7820bb6edbf" providerId="LiveId" clId="{738E7486-864D-495B-B3A9-A5DB34236893}" dt="2024-06-06T12:29:18.221" v="497" actId="1076"/>
          <ac:picMkLst>
            <pc:docMk/>
            <pc:sldMk cId="1908295732" sldId="630"/>
            <ac:picMk id="3" creationId="{07D84BB6-FC22-F738-691D-E226DBA804E9}"/>
          </ac:picMkLst>
        </pc:picChg>
        <pc:picChg chg="add del mod">
          <ac:chgData name="Pascal Frucquet" userId="5878c7820bb6edbf" providerId="LiveId" clId="{738E7486-864D-495B-B3A9-A5DB34236893}" dt="2024-06-06T12:48:22.197" v="733" actId="478"/>
          <ac:picMkLst>
            <pc:docMk/>
            <pc:sldMk cId="1908295732" sldId="630"/>
            <ac:picMk id="5" creationId="{A317AD31-80E6-A462-8C07-5BF0B8BA0210}"/>
          </ac:picMkLst>
        </pc:picChg>
      </pc:sldChg>
      <pc:sldChg chg="add del">
        <pc:chgData name="Pascal Frucquet" userId="5878c7820bb6edbf" providerId="LiveId" clId="{738E7486-864D-495B-B3A9-A5DB34236893}" dt="2024-06-06T12:50:15.593" v="842" actId="47"/>
        <pc:sldMkLst>
          <pc:docMk/>
          <pc:sldMk cId="3732423195" sldId="631"/>
        </pc:sldMkLst>
      </pc:sldChg>
      <pc:sldChg chg="addSp delSp modSp add mod ord">
        <pc:chgData name="Pascal Frucquet" userId="5878c7820bb6edbf" providerId="LiveId" clId="{738E7486-864D-495B-B3A9-A5DB34236893}" dt="2024-06-07T07:44:56.259" v="4542" actId="20577"/>
        <pc:sldMkLst>
          <pc:docMk/>
          <pc:sldMk cId="1627817312" sldId="632"/>
        </pc:sldMkLst>
        <pc:spChg chg="mod">
          <ac:chgData name="Pascal Frucquet" userId="5878c7820bb6edbf" providerId="LiveId" clId="{738E7486-864D-495B-B3A9-A5DB34236893}" dt="2024-06-07T07:44:56.259" v="4542" actId="20577"/>
          <ac:spMkLst>
            <pc:docMk/>
            <pc:sldMk cId="1627817312" sldId="632"/>
            <ac:spMk id="13" creationId="{D3FAC748-593A-B525-5656-F893A6C8FFCB}"/>
          </ac:spMkLst>
        </pc:spChg>
        <pc:grpChg chg="add del mod">
          <ac:chgData name="Pascal Frucquet" userId="5878c7820bb6edbf" providerId="LiveId" clId="{738E7486-864D-495B-B3A9-A5DB34236893}" dt="2024-06-06T12:42:56.254" v="549" actId="165"/>
          <ac:grpSpMkLst>
            <pc:docMk/>
            <pc:sldMk cId="1627817312" sldId="632"/>
            <ac:grpSpMk id="11" creationId="{EA5B4169-5724-6D2A-117E-380F0A06A38E}"/>
          </ac:grpSpMkLst>
        </pc:grpChg>
        <pc:grpChg chg="add mod">
          <ac:chgData name="Pascal Frucquet" userId="5878c7820bb6edbf" providerId="LiveId" clId="{738E7486-864D-495B-B3A9-A5DB34236893}" dt="2024-06-06T13:23:25.948" v="1934" actId="1076"/>
          <ac:grpSpMkLst>
            <pc:docMk/>
            <pc:sldMk cId="1627817312" sldId="632"/>
            <ac:grpSpMk id="12" creationId="{EF7C2580-1BA8-4B75-AF6C-E0F401DAF750}"/>
          </ac:grpSpMkLst>
        </pc:grpChg>
        <pc:graphicFrameChg chg="mod">
          <ac:chgData name="Pascal Frucquet" userId="5878c7820bb6edbf" providerId="LiveId" clId="{738E7486-864D-495B-B3A9-A5DB34236893}" dt="2024-06-06T15:24:39.014" v="4187" actId="14100"/>
          <ac:graphicFrameMkLst>
            <pc:docMk/>
            <pc:sldMk cId="1627817312" sldId="632"/>
            <ac:graphicFrameMk id="17" creationId="{F8D29C77-4854-2AE2-E014-58445D2243EA}"/>
          </ac:graphicFrameMkLst>
        </pc:graphicFrameChg>
        <pc:picChg chg="del">
          <ac:chgData name="Pascal Frucquet" userId="5878c7820bb6edbf" providerId="LiveId" clId="{738E7486-864D-495B-B3A9-A5DB34236893}" dt="2024-06-06T12:34:05.839" v="511" actId="478"/>
          <ac:picMkLst>
            <pc:docMk/>
            <pc:sldMk cId="1627817312" sldId="632"/>
            <ac:picMk id="3" creationId="{07D84BB6-FC22-F738-691D-E226DBA804E9}"/>
          </ac:picMkLst>
        </pc:picChg>
        <pc:picChg chg="add mod ord topLvl">
          <ac:chgData name="Pascal Frucquet" userId="5878c7820bb6edbf" providerId="LiveId" clId="{738E7486-864D-495B-B3A9-A5DB34236893}" dt="2024-06-06T12:43:12.190" v="553" actId="164"/>
          <ac:picMkLst>
            <pc:docMk/>
            <pc:sldMk cId="1627817312" sldId="632"/>
            <ac:picMk id="4" creationId="{649AB809-4A25-03C0-B69C-C95CC0CFAA36}"/>
          </ac:picMkLst>
        </pc:picChg>
        <pc:picChg chg="mod">
          <ac:chgData name="Pascal Frucquet" userId="5878c7820bb6edbf" providerId="LiveId" clId="{738E7486-864D-495B-B3A9-A5DB34236893}" dt="2024-06-06T13:23:25.948" v="1934" actId="1076"/>
          <ac:picMkLst>
            <pc:docMk/>
            <pc:sldMk cId="1627817312" sldId="632"/>
            <ac:picMk id="5" creationId="{A317AD31-80E6-A462-8C07-5BF0B8BA0210}"/>
          </ac:picMkLst>
        </pc:picChg>
        <pc:picChg chg="add mod ord topLvl">
          <ac:chgData name="Pascal Frucquet" userId="5878c7820bb6edbf" providerId="LiveId" clId="{738E7486-864D-495B-B3A9-A5DB34236893}" dt="2024-06-06T12:43:12.190" v="553" actId="164"/>
          <ac:picMkLst>
            <pc:docMk/>
            <pc:sldMk cId="1627817312" sldId="632"/>
            <ac:picMk id="8" creationId="{177A6063-8574-37C4-0C8D-17A7D72CF2AC}"/>
          </ac:picMkLst>
        </pc:picChg>
        <pc:picChg chg="add mod">
          <ac:chgData name="Pascal Frucquet" userId="5878c7820bb6edbf" providerId="LiveId" clId="{738E7486-864D-495B-B3A9-A5DB34236893}" dt="2024-06-06T13:23:25.948" v="1934" actId="1076"/>
          <ac:picMkLst>
            <pc:docMk/>
            <pc:sldMk cId="1627817312" sldId="632"/>
            <ac:picMk id="10" creationId="{8C110FAD-F9BA-B9E8-534B-F8CB697E0EFE}"/>
          </ac:picMkLst>
        </pc:picChg>
        <pc:picChg chg="add del">
          <ac:chgData name="Pascal Frucquet" userId="5878c7820bb6edbf" providerId="LiveId" clId="{738E7486-864D-495B-B3A9-A5DB34236893}" dt="2024-06-06T12:45:02.883" v="568" actId="22"/>
          <ac:picMkLst>
            <pc:docMk/>
            <pc:sldMk cId="1627817312" sldId="632"/>
            <ac:picMk id="15" creationId="{0FF10EA1-D318-B1F5-5B77-B150D65DFA2D}"/>
          </ac:picMkLst>
        </pc:picChg>
        <pc:picChg chg="add mod">
          <ac:chgData name="Pascal Frucquet" userId="5878c7820bb6edbf" providerId="LiveId" clId="{738E7486-864D-495B-B3A9-A5DB34236893}" dt="2024-06-06T13:23:25.948" v="1934" actId="1076"/>
          <ac:picMkLst>
            <pc:docMk/>
            <pc:sldMk cId="1627817312" sldId="632"/>
            <ac:picMk id="18" creationId="{A948EA10-2BC0-DF6C-5542-5391BD45FED4}"/>
          </ac:picMkLst>
        </pc:picChg>
      </pc:sldChg>
      <pc:sldChg chg="addSp delSp modSp add mod">
        <pc:chgData name="Pascal Frucquet" userId="5878c7820bb6edbf" providerId="LiveId" clId="{738E7486-864D-495B-B3A9-A5DB34236893}" dt="2024-06-07T09:29:08.727" v="4666" actId="6549"/>
        <pc:sldMkLst>
          <pc:docMk/>
          <pc:sldMk cId="1627788857" sldId="633"/>
        </pc:sldMkLst>
        <pc:spChg chg="mod">
          <ac:chgData name="Pascal Frucquet" userId="5878c7820bb6edbf" providerId="LiveId" clId="{738E7486-864D-495B-B3A9-A5DB34236893}" dt="2024-06-07T09:29:08.727" v="4666" actId="6549"/>
          <ac:spMkLst>
            <pc:docMk/>
            <pc:sldMk cId="1627788857" sldId="633"/>
            <ac:spMk id="13" creationId="{D3FAC748-593A-B525-5656-F893A6C8FFCB}"/>
          </ac:spMkLst>
        </pc:spChg>
        <pc:grpChg chg="del">
          <ac:chgData name="Pascal Frucquet" userId="5878c7820bb6edbf" providerId="LiveId" clId="{738E7486-864D-495B-B3A9-A5DB34236893}" dt="2024-06-06T12:48:14.318" v="732" actId="478"/>
          <ac:grpSpMkLst>
            <pc:docMk/>
            <pc:sldMk cId="1627788857" sldId="633"/>
            <ac:grpSpMk id="12" creationId="{EF7C2580-1BA8-4B75-AF6C-E0F401DAF750}"/>
          </ac:grpSpMkLst>
        </pc:grpChg>
        <pc:graphicFrameChg chg="add mod">
          <ac:chgData name="Pascal Frucquet" userId="5878c7820bb6edbf" providerId="LiveId" clId="{738E7486-864D-495B-B3A9-A5DB34236893}" dt="2024-06-06T15:32:46.384" v="4278"/>
          <ac:graphicFrameMkLst>
            <pc:docMk/>
            <pc:sldMk cId="1627788857" sldId="633"/>
            <ac:graphicFrameMk id="2" creationId="{56D02BEE-B205-3443-C1C7-C5A1B0EB7345}"/>
          </ac:graphicFrameMkLst>
        </pc:graphicFrameChg>
        <pc:graphicFrameChg chg="del">
          <ac:chgData name="Pascal Frucquet" userId="5878c7820bb6edbf" providerId="LiveId" clId="{738E7486-864D-495B-B3A9-A5DB34236893}" dt="2024-06-06T15:32:45.647" v="4277" actId="478"/>
          <ac:graphicFrameMkLst>
            <pc:docMk/>
            <pc:sldMk cId="1627788857" sldId="633"/>
            <ac:graphicFrameMk id="17" creationId="{F8D29C77-4854-2AE2-E014-58445D2243EA}"/>
          </ac:graphicFrameMkLst>
        </pc:graphicFrameChg>
        <pc:picChg chg="del">
          <ac:chgData name="Pascal Frucquet" userId="5878c7820bb6edbf" providerId="LiveId" clId="{738E7486-864D-495B-B3A9-A5DB34236893}" dt="2024-06-06T12:48:14.318" v="732" actId="478"/>
          <ac:picMkLst>
            <pc:docMk/>
            <pc:sldMk cId="1627788857" sldId="633"/>
            <ac:picMk id="5" creationId="{A317AD31-80E6-A462-8C07-5BF0B8BA0210}"/>
          </ac:picMkLst>
        </pc:picChg>
        <pc:picChg chg="del">
          <ac:chgData name="Pascal Frucquet" userId="5878c7820bb6edbf" providerId="LiveId" clId="{738E7486-864D-495B-B3A9-A5DB34236893}" dt="2024-06-06T12:48:14.318" v="732" actId="478"/>
          <ac:picMkLst>
            <pc:docMk/>
            <pc:sldMk cId="1627788857" sldId="633"/>
            <ac:picMk id="10" creationId="{8C110FAD-F9BA-B9E8-534B-F8CB697E0EFE}"/>
          </ac:picMkLst>
        </pc:picChg>
        <pc:picChg chg="del">
          <ac:chgData name="Pascal Frucquet" userId="5878c7820bb6edbf" providerId="LiveId" clId="{738E7486-864D-495B-B3A9-A5DB34236893}" dt="2024-06-06T12:48:14.318" v="732" actId="478"/>
          <ac:picMkLst>
            <pc:docMk/>
            <pc:sldMk cId="1627788857" sldId="633"/>
            <ac:picMk id="18" creationId="{A948EA10-2BC0-DF6C-5542-5391BD45FED4}"/>
          </ac:picMkLst>
        </pc:picChg>
      </pc:sldChg>
      <pc:sldChg chg="addSp delSp modSp add mod">
        <pc:chgData name="Pascal Frucquet" userId="5878c7820bb6edbf" providerId="LiveId" clId="{738E7486-864D-495B-B3A9-A5DB34236893}" dt="2024-06-07T07:06:53.007" v="4522" actId="20577"/>
        <pc:sldMkLst>
          <pc:docMk/>
          <pc:sldMk cId="2421430986" sldId="634"/>
        </pc:sldMkLst>
        <pc:spChg chg="add mod">
          <ac:chgData name="Pascal Frucquet" userId="5878c7820bb6edbf" providerId="LiveId" clId="{738E7486-864D-495B-B3A9-A5DB34236893}" dt="2024-06-06T14:55:22.509" v="3376" actId="164"/>
          <ac:spMkLst>
            <pc:docMk/>
            <pc:sldMk cId="2421430986" sldId="634"/>
            <ac:spMk id="3" creationId="{459A5943-88F6-369B-DFFF-7133F577DBDE}"/>
          </ac:spMkLst>
        </pc:spChg>
        <pc:spChg chg="add del mod">
          <ac:chgData name="Pascal Frucquet" userId="5878c7820bb6edbf" providerId="LiveId" clId="{738E7486-864D-495B-B3A9-A5DB34236893}" dt="2024-06-06T14:52:50.396" v="2926" actId="478"/>
          <ac:spMkLst>
            <pc:docMk/>
            <pc:sldMk cId="2421430986" sldId="634"/>
            <ac:spMk id="4" creationId="{6F05EFF0-F992-902C-905F-3A889A527052}"/>
          </ac:spMkLst>
        </pc:spChg>
        <pc:spChg chg="add del mod">
          <ac:chgData name="Pascal Frucquet" userId="5878c7820bb6edbf" providerId="LiveId" clId="{738E7486-864D-495B-B3A9-A5DB34236893}" dt="2024-06-06T14:48:00.301" v="2619" actId="478"/>
          <ac:spMkLst>
            <pc:docMk/>
            <pc:sldMk cId="2421430986" sldId="634"/>
            <ac:spMk id="5" creationId="{8935677E-AA31-CABA-5345-0A02B5CDCAEB}"/>
          </ac:spMkLst>
        </pc:spChg>
        <pc:spChg chg="add del mod">
          <ac:chgData name="Pascal Frucquet" userId="5878c7820bb6edbf" providerId="LiveId" clId="{738E7486-864D-495B-B3A9-A5DB34236893}" dt="2024-06-06T14:47:53.695" v="2618" actId="478"/>
          <ac:spMkLst>
            <pc:docMk/>
            <pc:sldMk cId="2421430986" sldId="634"/>
            <ac:spMk id="7" creationId="{3D0D13EC-188E-C157-6B37-A52D6BF7448C}"/>
          </ac:spMkLst>
        </pc:spChg>
        <pc:spChg chg="add del mod">
          <ac:chgData name="Pascal Frucquet" userId="5878c7820bb6edbf" providerId="LiveId" clId="{738E7486-864D-495B-B3A9-A5DB34236893}" dt="2024-06-06T14:52:34.193" v="2921" actId="478"/>
          <ac:spMkLst>
            <pc:docMk/>
            <pc:sldMk cId="2421430986" sldId="634"/>
            <ac:spMk id="8" creationId="{46F9B8F1-819B-E996-7EDC-1BE355A89E06}"/>
          </ac:spMkLst>
        </pc:spChg>
        <pc:spChg chg="add mod">
          <ac:chgData name="Pascal Frucquet" userId="5878c7820bb6edbf" providerId="LiveId" clId="{738E7486-864D-495B-B3A9-A5DB34236893}" dt="2024-06-06T14:47:36.857" v="2600" actId="208"/>
          <ac:spMkLst>
            <pc:docMk/>
            <pc:sldMk cId="2421430986" sldId="634"/>
            <ac:spMk id="9" creationId="{A288DC12-A06A-31C5-CCDE-4FAB15CCE16B}"/>
          </ac:spMkLst>
        </pc:spChg>
        <pc:spChg chg="add mod">
          <ac:chgData name="Pascal Frucquet" userId="5878c7820bb6edbf" providerId="LiveId" clId="{738E7486-864D-495B-B3A9-A5DB34236893}" dt="2024-06-06T14:47:33.678" v="2596" actId="1076"/>
          <ac:spMkLst>
            <pc:docMk/>
            <pc:sldMk cId="2421430986" sldId="634"/>
            <ac:spMk id="10" creationId="{46CC2EE9-DD35-5CBA-4A01-69BB93A8DB2C}"/>
          </ac:spMkLst>
        </pc:spChg>
        <pc:spChg chg="mod">
          <ac:chgData name="Pascal Frucquet" userId="5878c7820bb6edbf" providerId="LiveId" clId="{738E7486-864D-495B-B3A9-A5DB34236893}" dt="2024-06-07T07:06:53.007" v="4522" actId="20577"/>
          <ac:spMkLst>
            <pc:docMk/>
            <pc:sldMk cId="2421430986" sldId="634"/>
            <ac:spMk id="13" creationId="{D3FAC748-593A-B525-5656-F893A6C8FFCB}"/>
          </ac:spMkLst>
        </pc:spChg>
        <pc:grpChg chg="add mod">
          <ac:chgData name="Pascal Frucquet" userId="5878c7820bb6edbf" providerId="LiveId" clId="{738E7486-864D-495B-B3A9-A5DB34236893}" dt="2024-06-06T14:55:33.282" v="3378" actId="14100"/>
          <ac:grpSpMkLst>
            <pc:docMk/>
            <pc:sldMk cId="2421430986" sldId="634"/>
            <ac:grpSpMk id="11" creationId="{5789AF94-1F3C-E937-8525-B31006819704}"/>
          </ac:grpSpMkLst>
        </pc:grpChg>
        <pc:graphicFrameChg chg="add mod">
          <ac:chgData name="Pascal Frucquet" userId="5878c7820bb6edbf" providerId="LiveId" clId="{738E7486-864D-495B-B3A9-A5DB34236893}" dt="2024-06-06T15:33:08.664" v="4282" actId="207"/>
          <ac:graphicFrameMkLst>
            <pc:docMk/>
            <pc:sldMk cId="2421430986" sldId="634"/>
            <ac:graphicFrameMk id="12" creationId="{C85116BE-5726-F071-3BF8-0F5BAAAD9DBF}"/>
          </ac:graphicFrameMkLst>
        </pc:graphicFrameChg>
        <pc:graphicFrameChg chg="del">
          <ac:chgData name="Pascal Frucquet" userId="5878c7820bb6edbf" providerId="LiveId" clId="{738E7486-864D-495B-B3A9-A5DB34236893}" dt="2024-06-06T15:32:56.428" v="4279" actId="478"/>
          <ac:graphicFrameMkLst>
            <pc:docMk/>
            <pc:sldMk cId="2421430986" sldId="634"/>
            <ac:graphicFrameMk id="17" creationId="{F8D29C77-4854-2AE2-E014-58445D2243EA}"/>
          </ac:graphicFrameMkLst>
        </pc:graphicFrameChg>
        <pc:picChg chg="add mod">
          <ac:chgData name="Pascal Frucquet" userId="5878c7820bb6edbf" providerId="LiveId" clId="{738E7486-864D-495B-B3A9-A5DB34236893}" dt="2024-06-06T14:55:22.509" v="3376" actId="164"/>
          <ac:picMkLst>
            <pc:docMk/>
            <pc:sldMk cId="2421430986" sldId="634"/>
            <ac:picMk id="2" creationId="{A3DE254A-13E2-87B5-E757-CC3168C44787}"/>
          </ac:picMkLst>
        </pc:picChg>
      </pc:sldChg>
      <pc:sldChg chg="addSp delSp modSp add mod">
        <pc:chgData name="Pascal Frucquet" userId="5878c7820bb6edbf" providerId="LiveId" clId="{738E7486-864D-495B-B3A9-A5DB34236893}" dt="2024-06-07T14:10:27.025" v="4680" actId="114"/>
        <pc:sldMkLst>
          <pc:docMk/>
          <pc:sldMk cId="266265718" sldId="635"/>
        </pc:sldMkLst>
        <pc:spChg chg="del">
          <ac:chgData name="Pascal Frucquet" userId="5878c7820bb6edbf" providerId="LiveId" clId="{738E7486-864D-495B-B3A9-A5DB34236893}" dt="2024-06-06T13:13:26.993" v="1788" actId="478"/>
          <ac:spMkLst>
            <pc:docMk/>
            <pc:sldMk cId="266265718" sldId="635"/>
            <ac:spMk id="3" creationId="{459A5943-88F6-369B-DFFF-7133F577DBDE}"/>
          </ac:spMkLst>
        </pc:spChg>
        <pc:spChg chg="del">
          <ac:chgData name="Pascal Frucquet" userId="5878c7820bb6edbf" providerId="LiveId" clId="{738E7486-864D-495B-B3A9-A5DB34236893}" dt="2024-06-06T13:13:26.993" v="1788" actId="478"/>
          <ac:spMkLst>
            <pc:docMk/>
            <pc:sldMk cId="266265718" sldId="635"/>
            <ac:spMk id="4" creationId="{6F05EFF0-F992-902C-905F-3A889A527052}"/>
          </ac:spMkLst>
        </pc:spChg>
        <pc:spChg chg="del">
          <ac:chgData name="Pascal Frucquet" userId="5878c7820bb6edbf" providerId="LiveId" clId="{738E7486-864D-495B-B3A9-A5DB34236893}" dt="2024-06-06T13:13:26.993" v="1788" actId="478"/>
          <ac:spMkLst>
            <pc:docMk/>
            <pc:sldMk cId="266265718" sldId="635"/>
            <ac:spMk id="5" creationId="{8935677E-AA31-CABA-5345-0A02B5CDCAEB}"/>
          </ac:spMkLst>
        </pc:spChg>
        <pc:spChg chg="del">
          <ac:chgData name="Pascal Frucquet" userId="5878c7820bb6edbf" providerId="LiveId" clId="{738E7486-864D-495B-B3A9-A5DB34236893}" dt="2024-06-06T13:13:26.993" v="1788" actId="478"/>
          <ac:spMkLst>
            <pc:docMk/>
            <pc:sldMk cId="266265718" sldId="635"/>
            <ac:spMk id="7" creationId="{3D0D13EC-188E-C157-6B37-A52D6BF7448C}"/>
          </ac:spMkLst>
        </pc:spChg>
        <pc:spChg chg="add del mod">
          <ac:chgData name="Pascal Frucquet" userId="5878c7820bb6edbf" providerId="LiveId" clId="{738E7486-864D-495B-B3A9-A5DB34236893}" dt="2024-06-06T15:02:53.183" v="3496" actId="478"/>
          <ac:spMkLst>
            <pc:docMk/>
            <pc:sldMk cId="266265718" sldId="635"/>
            <ac:spMk id="8" creationId="{8BB4005A-EA3D-963E-A510-8E7AFF2899D5}"/>
          </ac:spMkLst>
        </pc:spChg>
        <pc:spChg chg="add del mod">
          <ac:chgData name="Pascal Frucquet" userId="5878c7820bb6edbf" providerId="LiveId" clId="{738E7486-864D-495B-B3A9-A5DB34236893}" dt="2024-06-06T15:04:51.361" v="3517" actId="478"/>
          <ac:spMkLst>
            <pc:docMk/>
            <pc:sldMk cId="266265718" sldId="635"/>
            <ac:spMk id="9" creationId="{4FC22486-3E1B-1791-FC51-EBFD3B8AB378}"/>
          </ac:spMkLst>
        </pc:spChg>
        <pc:spChg chg="mod">
          <ac:chgData name="Pascal Frucquet" userId="5878c7820bb6edbf" providerId="LiveId" clId="{738E7486-864D-495B-B3A9-A5DB34236893}" dt="2024-06-07T14:10:27.025" v="4680" actId="114"/>
          <ac:spMkLst>
            <pc:docMk/>
            <pc:sldMk cId="266265718" sldId="635"/>
            <ac:spMk id="13" creationId="{D3FAC748-593A-B525-5656-F893A6C8FFCB}"/>
          </ac:spMkLst>
        </pc:spChg>
        <pc:graphicFrameChg chg="add mod">
          <ac:chgData name="Pascal Frucquet" userId="5878c7820bb6edbf" providerId="LiveId" clId="{738E7486-864D-495B-B3A9-A5DB34236893}" dt="2024-06-06T15:33:33.936" v="4284"/>
          <ac:graphicFrameMkLst>
            <pc:docMk/>
            <pc:sldMk cId="266265718" sldId="635"/>
            <ac:graphicFrameMk id="2" creationId="{92A9D068-5298-EE33-0CE4-B244F8CFFE8C}"/>
          </ac:graphicFrameMkLst>
        </pc:graphicFrameChg>
        <pc:graphicFrameChg chg="del">
          <ac:chgData name="Pascal Frucquet" userId="5878c7820bb6edbf" providerId="LiveId" clId="{738E7486-864D-495B-B3A9-A5DB34236893}" dt="2024-06-06T15:33:25.522" v="4283" actId="478"/>
          <ac:graphicFrameMkLst>
            <pc:docMk/>
            <pc:sldMk cId="266265718" sldId="635"/>
            <ac:graphicFrameMk id="17" creationId="{F8D29C77-4854-2AE2-E014-58445D2243EA}"/>
          </ac:graphicFrameMkLst>
        </pc:graphicFrameChg>
        <pc:picChg chg="del">
          <ac:chgData name="Pascal Frucquet" userId="5878c7820bb6edbf" providerId="LiveId" clId="{738E7486-864D-495B-B3A9-A5DB34236893}" dt="2024-06-06T13:13:26.993" v="1788" actId="478"/>
          <ac:picMkLst>
            <pc:docMk/>
            <pc:sldMk cId="266265718" sldId="635"/>
            <ac:picMk id="2" creationId="{A3DE254A-13E2-87B5-E757-CC3168C44787}"/>
          </ac:picMkLst>
        </pc:picChg>
      </pc:sldChg>
      <pc:sldChg chg="addSp delSp modSp add del mod">
        <pc:chgData name="Pascal Frucquet" userId="5878c7820bb6edbf" providerId="LiveId" clId="{738E7486-864D-495B-B3A9-A5DB34236893}" dt="2024-06-06T15:34:43.218" v="4311" actId="47"/>
        <pc:sldMkLst>
          <pc:docMk/>
          <pc:sldMk cId="3278873638" sldId="636"/>
        </pc:sldMkLst>
        <pc:spChg chg="add mod">
          <ac:chgData name="Pascal Frucquet" userId="5878c7820bb6edbf" providerId="LiveId" clId="{738E7486-864D-495B-B3A9-A5DB34236893}" dt="2024-06-06T13:18:58.891" v="1904"/>
          <ac:spMkLst>
            <pc:docMk/>
            <pc:sldMk cId="3278873638" sldId="636"/>
            <ac:spMk id="2" creationId="{4BE9F229-6AC0-48EB-9DAA-2635D9AC57BC}"/>
          </ac:spMkLst>
        </pc:spChg>
        <pc:spChg chg="add mod">
          <ac:chgData name="Pascal Frucquet" userId="5878c7820bb6edbf" providerId="LiveId" clId="{738E7486-864D-495B-B3A9-A5DB34236893}" dt="2024-06-06T13:29:54.017" v="2141" actId="14100"/>
          <ac:spMkLst>
            <pc:docMk/>
            <pc:sldMk cId="3278873638" sldId="636"/>
            <ac:spMk id="3" creationId="{FBABEC5A-3460-12AD-92F0-268BAC57DBEF}"/>
          </ac:spMkLst>
        </pc:spChg>
        <pc:spChg chg="del">
          <ac:chgData name="Pascal Frucquet" userId="5878c7820bb6edbf" providerId="LiveId" clId="{738E7486-864D-495B-B3A9-A5DB34236893}" dt="2024-06-06T13:18:45.182" v="1903" actId="478"/>
          <ac:spMkLst>
            <pc:docMk/>
            <pc:sldMk cId="3278873638" sldId="636"/>
            <ac:spMk id="8" creationId="{8BB4005A-EA3D-963E-A510-8E7AFF2899D5}"/>
          </ac:spMkLst>
        </pc:spChg>
        <pc:spChg chg="mod">
          <ac:chgData name="Pascal Frucquet" userId="5878c7820bb6edbf" providerId="LiveId" clId="{738E7486-864D-495B-B3A9-A5DB34236893}" dt="2024-06-06T13:24:13.362" v="1937" actId="255"/>
          <ac:spMkLst>
            <pc:docMk/>
            <pc:sldMk cId="3278873638" sldId="636"/>
            <ac:spMk id="13" creationId="{D3FAC748-593A-B525-5656-F893A6C8FFCB}"/>
          </ac:spMkLst>
        </pc:spChg>
        <pc:cxnChg chg="add mod">
          <ac:chgData name="Pascal Frucquet" userId="5878c7820bb6edbf" providerId="LiveId" clId="{738E7486-864D-495B-B3A9-A5DB34236893}" dt="2024-06-06T13:32:54.914" v="2287" actId="13822"/>
          <ac:cxnSpMkLst>
            <pc:docMk/>
            <pc:sldMk cId="3278873638" sldId="636"/>
            <ac:cxnSpMk id="5" creationId="{AE3890B2-5323-630F-82D5-5EAD8FA47C8A}"/>
          </ac:cxnSpMkLst>
        </pc:cxnChg>
      </pc:sldChg>
      <pc:sldChg chg="addSp delSp modSp add del mod">
        <pc:chgData name="Pascal Frucquet" userId="5878c7820bb6edbf" providerId="LiveId" clId="{738E7486-864D-495B-B3A9-A5DB34236893}" dt="2024-06-06T15:35:05.016" v="4317" actId="47"/>
        <pc:sldMkLst>
          <pc:docMk/>
          <pc:sldMk cId="4196935372" sldId="637"/>
        </pc:sldMkLst>
        <pc:spChg chg="del">
          <ac:chgData name="Pascal Frucquet" userId="5878c7820bb6edbf" providerId="LiveId" clId="{738E7486-864D-495B-B3A9-A5DB34236893}" dt="2024-06-06T13:19:16.534" v="1906" actId="478"/>
          <ac:spMkLst>
            <pc:docMk/>
            <pc:sldMk cId="4196935372" sldId="637"/>
            <ac:spMk id="2" creationId="{4BE9F229-6AC0-48EB-9DAA-2635D9AC57BC}"/>
          </ac:spMkLst>
        </pc:spChg>
        <pc:spChg chg="add mod">
          <ac:chgData name="Pascal Frucquet" userId="5878c7820bb6edbf" providerId="LiveId" clId="{738E7486-864D-495B-B3A9-A5DB34236893}" dt="2024-06-06T15:34:50.689" v="4312" actId="21"/>
          <ac:spMkLst>
            <pc:docMk/>
            <pc:sldMk cId="4196935372" sldId="637"/>
            <ac:spMk id="3" creationId="{BEF0CFAD-809E-E92B-A599-ED29358779A2}"/>
          </ac:spMkLst>
        </pc:spChg>
        <pc:spChg chg="mod">
          <ac:chgData name="Pascal Frucquet" userId="5878c7820bb6edbf" providerId="LiveId" clId="{738E7486-864D-495B-B3A9-A5DB34236893}" dt="2024-06-06T13:24:18.992" v="1938" actId="255"/>
          <ac:spMkLst>
            <pc:docMk/>
            <pc:sldMk cId="4196935372" sldId="637"/>
            <ac:spMk id="13" creationId="{D3FAC748-593A-B525-5656-F893A6C8FFCB}"/>
          </ac:spMkLst>
        </pc:spChg>
        <pc:cxnChg chg="add mod">
          <ac:chgData name="Pascal Frucquet" userId="5878c7820bb6edbf" providerId="LiveId" clId="{738E7486-864D-495B-B3A9-A5DB34236893}" dt="2024-06-06T13:32:59.752" v="2288"/>
          <ac:cxnSpMkLst>
            <pc:docMk/>
            <pc:sldMk cId="4196935372" sldId="637"/>
            <ac:cxnSpMk id="4" creationId="{3B579E77-4FE7-7415-BA13-3F1EA723DA08}"/>
          </ac:cxnSpMkLst>
        </pc:cxnChg>
      </pc:sldChg>
      <pc:sldChg chg="addSp modSp new del">
        <pc:chgData name="Pascal Frucquet" userId="5878c7820bb6edbf" providerId="LiveId" clId="{738E7486-864D-495B-B3A9-A5DB34236893}" dt="2024-06-06T14:56:55.257" v="3386" actId="47"/>
        <pc:sldMkLst>
          <pc:docMk/>
          <pc:sldMk cId="1319491082" sldId="638"/>
        </pc:sldMkLst>
        <pc:spChg chg="add mod">
          <ac:chgData name="Pascal Frucquet" userId="5878c7820bb6edbf" providerId="LiveId" clId="{738E7486-864D-495B-B3A9-A5DB34236893}" dt="2024-06-06T14:51:45.229" v="2912"/>
          <ac:spMkLst>
            <pc:docMk/>
            <pc:sldMk cId="1319491082" sldId="638"/>
            <ac:spMk id="5" creationId="{BB5F9C5C-7CF6-8F4A-7D34-746D6C57E0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F54326-02BA-4BA0-983C-A34A234526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14BD69-2DCC-4F4B-9B8C-0F066F7DA8F5}">
      <dgm:prSet phldrT="[Texte]"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gm:t>
    </dgm:pt>
    <dgm:pt modelId="{3331BBEF-5659-48CD-B84E-A4ADA6343225}" type="parTrans" cxnId="{70D20002-E517-4C97-B261-0C0899D9D971}">
      <dgm:prSet/>
      <dgm:spPr/>
      <dgm:t>
        <a:bodyPr/>
        <a:lstStyle/>
        <a:p>
          <a:endParaRPr lang="fr-FR"/>
        </a:p>
      </dgm:t>
    </dgm:pt>
    <dgm:pt modelId="{C021966E-2AF2-4517-A0F4-321D50395A44}" type="sibTrans" cxnId="{70D20002-E517-4C97-B261-0C0899D9D971}">
      <dgm:prSet/>
      <dgm:spPr/>
      <dgm:t>
        <a:bodyPr/>
        <a:lstStyle/>
        <a:p>
          <a:endParaRPr lang="fr-FR"/>
        </a:p>
      </dgm:t>
    </dgm:pt>
    <dgm:pt modelId="{A2497BC8-33A2-488F-9D39-B9BB52C1E12C}">
      <dgm:prSet phldrT="[Texte]" custT="1"/>
      <dgm:spPr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gm:t>
    </dgm:pt>
    <dgm:pt modelId="{A51F095B-7775-4044-8103-E07D29C98B15}" type="parTrans" cxnId="{48B40ED2-5C0F-4240-8660-9B4FE5ABA2C2}">
      <dgm:prSet/>
      <dgm:spPr/>
      <dgm:t>
        <a:bodyPr/>
        <a:lstStyle/>
        <a:p>
          <a:endParaRPr lang="fr-FR"/>
        </a:p>
      </dgm:t>
    </dgm:pt>
    <dgm:pt modelId="{D481FD3C-F159-470E-9C5E-73C82B0C1243}" type="sibTrans" cxnId="{48B40ED2-5C0F-4240-8660-9B4FE5ABA2C2}">
      <dgm:prSet/>
      <dgm:spPr/>
      <dgm:t>
        <a:bodyPr/>
        <a:lstStyle/>
        <a:p>
          <a:endParaRPr lang="fr-FR"/>
        </a:p>
      </dgm:t>
    </dgm:pt>
    <dgm:pt modelId="{53FA200F-2715-413A-949A-B6D630114037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gm:t>
    </dgm:pt>
    <dgm:pt modelId="{1476B5BB-86BD-4BFF-BE53-A9230F5D3609}" type="parTrans" cxnId="{AAED6F14-D7C3-4307-AC15-EBEB90DD0856}">
      <dgm:prSet/>
      <dgm:spPr/>
      <dgm:t>
        <a:bodyPr/>
        <a:lstStyle/>
        <a:p>
          <a:endParaRPr lang="fr-FR"/>
        </a:p>
      </dgm:t>
    </dgm:pt>
    <dgm:pt modelId="{3FA5D210-DB07-4B7E-819F-86DFDF6095D6}" type="sibTrans" cxnId="{AAED6F14-D7C3-4307-AC15-EBEB90DD0856}">
      <dgm:prSet/>
      <dgm:spPr/>
      <dgm:t>
        <a:bodyPr/>
        <a:lstStyle/>
        <a:p>
          <a:endParaRPr lang="fr-FR"/>
        </a:p>
      </dgm:t>
    </dgm:pt>
    <dgm:pt modelId="{EC10329B-4E40-4EF3-B2A4-3B3FB66D16C5}">
      <dgm:prSet custT="1"/>
      <dgm:spPr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6005" tIns="24003" rIns="12002" bIns="24003" numCol="1" spcCol="1270" anchor="ctr" anchorCtr="0"/>
        <a:lstStyle/>
        <a:p>
          <a:r>
            <a:rPr lang="fr-FR" sz="1100" b="1" dirty="0">
              <a:solidFill>
                <a:schemeClr val="tx1"/>
              </a:solidFill>
            </a:rPr>
            <a:t>Résultats des travaux conduits entre 2021 et 2024</a:t>
          </a:r>
        </a:p>
      </dgm:t>
    </dgm:pt>
    <dgm:pt modelId="{7F07F2E1-107F-4995-AC65-62A371B89D59}" type="parTrans" cxnId="{096A8340-5A2F-4406-94C1-DE97DDC3C84E}">
      <dgm:prSet/>
      <dgm:spPr/>
      <dgm:t>
        <a:bodyPr/>
        <a:lstStyle/>
        <a:p>
          <a:endParaRPr lang="fr-FR"/>
        </a:p>
      </dgm:t>
    </dgm:pt>
    <dgm:pt modelId="{3932645B-52A1-49B0-99CF-E6C5ED8C72C6}" type="sibTrans" cxnId="{096A8340-5A2F-4406-94C1-DE97DDC3C84E}">
      <dgm:prSet/>
      <dgm:spPr/>
      <dgm:t>
        <a:bodyPr/>
        <a:lstStyle/>
        <a:p>
          <a:endParaRPr lang="fr-FR"/>
        </a:p>
      </dgm:t>
    </dgm:pt>
    <dgm:pt modelId="{7126B117-0FED-4710-B824-DECE76121A8E}" type="pres">
      <dgm:prSet presAssocID="{75F54326-02BA-4BA0-983C-A34A234526EE}" presName="Name0" presStyleCnt="0">
        <dgm:presLayoutVars>
          <dgm:dir/>
          <dgm:resizeHandles val="exact"/>
        </dgm:presLayoutVars>
      </dgm:prSet>
      <dgm:spPr/>
    </dgm:pt>
    <dgm:pt modelId="{81A2AF20-22D4-4966-9171-79FD067BB7D7}" type="pres">
      <dgm:prSet presAssocID="{EE14BD69-2DCC-4F4B-9B8C-0F066F7DA8F5}" presName="parTxOnly" presStyleLbl="node1" presStyleIdx="0" presStyleCnt="4">
        <dgm:presLayoutVars>
          <dgm:bulletEnabled val="1"/>
        </dgm:presLayoutVars>
      </dgm:prSet>
      <dgm:spPr>
        <a:xfrm>
          <a:off x="1330" y="371017"/>
          <a:ext cx="1565294" cy="626117"/>
        </a:xfrm>
        <a:prstGeom prst="homePlate">
          <a:avLst/>
        </a:prstGeom>
      </dgm:spPr>
    </dgm:pt>
    <dgm:pt modelId="{76EDA4BF-6CED-4CDA-B426-54A9A00978CD}" type="pres">
      <dgm:prSet presAssocID="{C021966E-2AF2-4517-A0F4-321D50395A44}" presName="parSpace" presStyleCnt="0"/>
      <dgm:spPr/>
    </dgm:pt>
    <dgm:pt modelId="{C6F6CF8E-D5E3-44F2-A9DD-26C4867504F0}" type="pres">
      <dgm:prSet presAssocID="{53FA200F-2715-413A-949A-B6D630114037}" presName="parTxOnly" presStyleLbl="node1" presStyleIdx="1" presStyleCnt="4">
        <dgm:presLayoutVars>
          <dgm:bulletEnabled val="1"/>
        </dgm:presLayoutVars>
      </dgm:prSet>
      <dgm:spPr>
        <a:xfrm>
          <a:off x="1104131" y="409151"/>
          <a:ext cx="1374621" cy="549848"/>
        </a:xfrm>
        <a:prstGeom prst="chevron">
          <a:avLst/>
        </a:prstGeom>
      </dgm:spPr>
    </dgm:pt>
    <dgm:pt modelId="{33ABB058-68FB-49FF-94C7-6C9CBFE19E7D}" type="pres">
      <dgm:prSet presAssocID="{3FA5D210-DB07-4B7E-819F-86DFDF6095D6}" presName="parSpace" presStyleCnt="0"/>
      <dgm:spPr/>
    </dgm:pt>
    <dgm:pt modelId="{30B07299-85B8-4724-A11E-3D9B9270605C}" type="pres">
      <dgm:prSet presAssocID="{EC10329B-4E40-4EF3-B2A4-3B3FB66D16C5}" presName="parTxOnly" presStyleLbl="node1" presStyleIdx="2" presStyleCnt="4" custLinFactNeighborX="15264" custLinFactNeighborY="38315">
        <dgm:presLayoutVars>
          <dgm:bulletEnabled val="1"/>
        </dgm:presLayoutVars>
      </dgm:prSet>
      <dgm:spPr>
        <a:xfrm>
          <a:off x="2203828" y="409151"/>
          <a:ext cx="1374621" cy="549848"/>
        </a:xfrm>
        <a:prstGeom prst="chevron">
          <a:avLst/>
        </a:prstGeom>
      </dgm:spPr>
    </dgm:pt>
    <dgm:pt modelId="{01AC5704-1A4A-445E-BA62-7FE03261A5B4}" type="pres">
      <dgm:prSet presAssocID="{3932645B-52A1-49B0-99CF-E6C5ED8C72C6}" presName="parSpace" presStyleCnt="0"/>
      <dgm:spPr/>
    </dgm:pt>
    <dgm:pt modelId="{1D872ADB-802F-4E5D-A3FE-B74627397609}" type="pres">
      <dgm:prSet presAssocID="{A2497BC8-33A2-488F-9D39-B9BB52C1E12C}" presName="parTxOnly" presStyleLbl="node1" presStyleIdx="3" presStyleCnt="4">
        <dgm:presLayoutVars>
          <dgm:bulletEnabled val="1"/>
        </dgm:presLayoutVars>
      </dgm:prSet>
      <dgm:spPr>
        <a:xfrm>
          <a:off x="3303525" y="409151"/>
          <a:ext cx="1374621" cy="549848"/>
        </a:xfrm>
        <a:prstGeom prst="chevron">
          <a:avLst/>
        </a:prstGeom>
      </dgm:spPr>
    </dgm:pt>
  </dgm:ptLst>
  <dgm:cxnLst>
    <dgm:cxn modelId="{70D20002-E517-4C97-B261-0C0899D9D971}" srcId="{75F54326-02BA-4BA0-983C-A34A234526EE}" destId="{EE14BD69-2DCC-4F4B-9B8C-0F066F7DA8F5}" srcOrd="0" destOrd="0" parTransId="{3331BBEF-5659-48CD-B84E-A4ADA6343225}" sibTransId="{C021966E-2AF2-4517-A0F4-321D50395A44}"/>
    <dgm:cxn modelId="{AAED6F14-D7C3-4307-AC15-EBEB90DD0856}" srcId="{75F54326-02BA-4BA0-983C-A34A234526EE}" destId="{53FA200F-2715-413A-949A-B6D630114037}" srcOrd="1" destOrd="0" parTransId="{1476B5BB-86BD-4BFF-BE53-A9230F5D3609}" sibTransId="{3FA5D210-DB07-4B7E-819F-86DFDF6095D6}"/>
    <dgm:cxn modelId="{3171A533-607D-42C1-BC44-6ECCC54026D2}" type="presOf" srcId="{53FA200F-2715-413A-949A-B6D630114037}" destId="{C6F6CF8E-D5E3-44F2-A9DD-26C4867504F0}" srcOrd="0" destOrd="0" presId="urn:microsoft.com/office/officeart/2005/8/layout/hChevron3"/>
    <dgm:cxn modelId="{096A8340-5A2F-4406-94C1-DE97DDC3C84E}" srcId="{75F54326-02BA-4BA0-983C-A34A234526EE}" destId="{EC10329B-4E40-4EF3-B2A4-3B3FB66D16C5}" srcOrd="2" destOrd="0" parTransId="{7F07F2E1-107F-4995-AC65-62A371B89D59}" sibTransId="{3932645B-52A1-49B0-99CF-E6C5ED8C72C6}"/>
    <dgm:cxn modelId="{AF06DD58-EDFC-4665-9F46-2FB156840F35}" type="presOf" srcId="{75F54326-02BA-4BA0-983C-A34A234526EE}" destId="{7126B117-0FED-4710-B824-DECE76121A8E}" srcOrd="0" destOrd="0" presId="urn:microsoft.com/office/officeart/2005/8/layout/hChevron3"/>
    <dgm:cxn modelId="{B9FB2789-FCBF-438E-9F60-375849B08B06}" type="presOf" srcId="{EC10329B-4E40-4EF3-B2A4-3B3FB66D16C5}" destId="{30B07299-85B8-4724-A11E-3D9B9270605C}" srcOrd="0" destOrd="0" presId="urn:microsoft.com/office/officeart/2005/8/layout/hChevron3"/>
    <dgm:cxn modelId="{6C2C4B8B-4396-4425-B55E-B53342803365}" type="presOf" srcId="{EE14BD69-2DCC-4F4B-9B8C-0F066F7DA8F5}" destId="{81A2AF20-22D4-4966-9171-79FD067BB7D7}" srcOrd="0" destOrd="0" presId="urn:microsoft.com/office/officeart/2005/8/layout/hChevron3"/>
    <dgm:cxn modelId="{40B65FA6-C115-44A8-9A8B-A8766AE4C8C3}" type="presOf" srcId="{A2497BC8-33A2-488F-9D39-B9BB52C1E12C}" destId="{1D872ADB-802F-4E5D-A3FE-B74627397609}" srcOrd="0" destOrd="0" presId="urn:microsoft.com/office/officeart/2005/8/layout/hChevron3"/>
    <dgm:cxn modelId="{48B40ED2-5C0F-4240-8660-9B4FE5ABA2C2}" srcId="{75F54326-02BA-4BA0-983C-A34A234526EE}" destId="{A2497BC8-33A2-488F-9D39-B9BB52C1E12C}" srcOrd="3" destOrd="0" parTransId="{A51F095B-7775-4044-8103-E07D29C98B15}" sibTransId="{D481FD3C-F159-470E-9C5E-73C82B0C1243}"/>
    <dgm:cxn modelId="{0E6210E7-15DB-4DC8-9777-24EA7BC0C103}" type="presParOf" srcId="{7126B117-0FED-4710-B824-DECE76121A8E}" destId="{81A2AF20-22D4-4966-9171-79FD067BB7D7}" srcOrd="0" destOrd="0" presId="urn:microsoft.com/office/officeart/2005/8/layout/hChevron3"/>
    <dgm:cxn modelId="{B21DEA84-6E6F-499F-B9DD-C7E74E4C3527}" type="presParOf" srcId="{7126B117-0FED-4710-B824-DECE76121A8E}" destId="{76EDA4BF-6CED-4CDA-B426-54A9A00978CD}" srcOrd="1" destOrd="0" presId="urn:microsoft.com/office/officeart/2005/8/layout/hChevron3"/>
    <dgm:cxn modelId="{642E363C-8DA6-43C7-98B2-481755B13CC7}" type="presParOf" srcId="{7126B117-0FED-4710-B824-DECE76121A8E}" destId="{C6F6CF8E-D5E3-44F2-A9DD-26C4867504F0}" srcOrd="2" destOrd="0" presId="urn:microsoft.com/office/officeart/2005/8/layout/hChevron3"/>
    <dgm:cxn modelId="{DBDB7181-AA2E-4790-8B97-D4DB6646031E}" type="presParOf" srcId="{7126B117-0FED-4710-B824-DECE76121A8E}" destId="{33ABB058-68FB-49FF-94C7-6C9CBFE19E7D}" srcOrd="3" destOrd="0" presId="urn:microsoft.com/office/officeart/2005/8/layout/hChevron3"/>
    <dgm:cxn modelId="{1FB51EC0-0A31-42C4-902C-112C97F0935A}" type="presParOf" srcId="{7126B117-0FED-4710-B824-DECE76121A8E}" destId="{30B07299-85B8-4724-A11E-3D9B9270605C}" srcOrd="4" destOrd="0" presId="urn:microsoft.com/office/officeart/2005/8/layout/hChevron3"/>
    <dgm:cxn modelId="{4AFB34E1-B4AE-4A0C-9621-834A78D7D326}" type="presParOf" srcId="{7126B117-0FED-4710-B824-DECE76121A8E}" destId="{01AC5704-1A4A-445E-BA62-7FE03261A5B4}" srcOrd="5" destOrd="0" presId="urn:microsoft.com/office/officeart/2005/8/layout/hChevron3"/>
    <dgm:cxn modelId="{209B3924-F17C-4479-BC9F-DD5ABB31AF13}" type="presParOf" srcId="{7126B117-0FED-4710-B824-DECE76121A8E}" destId="{1D872ADB-802F-4E5D-A3FE-B7462739760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prstClr val="white">
            <a:lumMod val="8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AF20-22D4-4966-9171-79FD067BB7D7}">
      <dsp:nvSpPr>
        <dsp:cNvPr id="0" name=""/>
        <dsp:cNvSpPr/>
      </dsp:nvSpPr>
      <dsp:spPr>
        <a:xfrm>
          <a:off x="2660" y="0"/>
          <a:ext cx="2669426" cy="586013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Contexte</a:t>
          </a:r>
        </a:p>
      </dsp:txBody>
      <dsp:txXfrm>
        <a:off x="2660" y="0"/>
        <a:ext cx="2522923" cy="586013"/>
      </dsp:txXfrm>
    </dsp:sp>
    <dsp:sp modelId="{C6F6CF8E-D5E3-44F2-A9DD-26C4867504F0}">
      <dsp:nvSpPr>
        <dsp:cNvPr id="0" name=""/>
        <dsp:cNvSpPr/>
      </dsp:nvSpPr>
      <dsp:spPr>
        <a:xfrm>
          <a:off x="2138201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Enjeux pour la recherche en Gestion et Management</a:t>
          </a:r>
          <a:endParaRPr lang="fr-FR" sz="1100" b="1" kern="1200" dirty="0">
            <a:solidFill>
              <a:schemeClr val="tx1"/>
            </a:solidFill>
          </a:endParaRPr>
        </a:p>
      </dsp:txBody>
      <dsp:txXfrm>
        <a:off x="2431208" y="0"/>
        <a:ext cx="2083413" cy="586013"/>
      </dsp:txXfrm>
    </dsp:sp>
    <dsp:sp modelId="{30B07299-85B8-4724-A11E-3D9B9270605C}">
      <dsp:nvSpPr>
        <dsp:cNvPr id="0" name=""/>
        <dsp:cNvSpPr/>
      </dsp:nvSpPr>
      <dsp:spPr>
        <a:xfrm>
          <a:off x="4355234" y="0"/>
          <a:ext cx="2669426" cy="586013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Résultats des travaux conduits entre 2021 et 2024</a:t>
          </a:r>
        </a:p>
      </dsp:txBody>
      <dsp:txXfrm>
        <a:off x="4648241" y="0"/>
        <a:ext cx="2083413" cy="586013"/>
      </dsp:txXfrm>
    </dsp:sp>
    <dsp:sp modelId="{1D872ADB-802F-4E5D-A3FE-B74627397609}">
      <dsp:nvSpPr>
        <dsp:cNvPr id="0" name=""/>
        <dsp:cNvSpPr/>
      </dsp:nvSpPr>
      <dsp:spPr>
        <a:xfrm>
          <a:off x="6409283" y="0"/>
          <a:ext cx="2669426" cy="586013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Synthèse</a:t>
          </a:r>
        </a:p>
      </dsp:txBody>
      <dsp:txXfrm>
        <a:off x="6702290" y="0"/>
        <a:ext cx="2083413" cy="58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AFFD-726A-4FB7-8BC8-446890D22CA1}" type="datetimeFigureOut">
              <a:rPr lang="fr-FR" smtClean="0"/>
              <a:pPr/>
              <a:t>07/06/2024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6081C-79E3-487B-B784-8AC66DFB6C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53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6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55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6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8A89A-BEAF-924A-2750-253B8234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A4D269-21E3-2F76-B403-C51ED57B4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1E9993-CBD9-96F1-6E56-06012CC52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/>
              <a:t>La </a:t>
            </a:r>
            <a:r>
              <a:rPr lang="en-US" sz="1200" b="1" i="0" dirty="0" err="1"/>
              <a:t>gouvernance</a:t>
            </a:r>
            <a:r>
              <a:rPr lang="en-US" sz="1200" b="1" i="0" dirty="0"/>
              <a:t> proactive </a:t>
            </a:r>
            <a:r>
              <a:rPr lang="en-US" sz="1200" i="0" dirty="0"/>
              <a:t>se </a:t>
            </a:r>
            <a:r>
              <a:rPr lang="en-US" sz="1200" i="0" dirty="0" err="1"/>
              <a:t>caractérise</a:t>
            </a:r>
            <a:r>
              <a:rPr lang="en-US" sz="1200" i="0" dirty="0"/>
              <a:t> par </a:t>
            </a:r>
            <a:r>
              <a:rPr lang="fr-FR" sz="1200" i="0" dirty="0"/>
              <a:t>un </a:t>
            </a:r>
            <a:r>
              <a:rPr lang="fr-FR" sz="1200" b="1" i="0" dirty="0"/>
              <a:t>engagement particulièrement actif des niveaux supérieurs du leadership politique et administratif </a:t>
            </a:r>
            <a:r>
              <a:rPr lang="fr-FR" sz="1200" i="0" dirty="0"/>
              <a:t>dans le </a:t>
            </a:r>
            <a:r>
              <a:rPr lang="fr-FR" sz="1200" b="1" i="0" dirty="0"/>
              <a:t>pilotage stratégique </a:t>
            </a:r>
            <a:r>
              <a:rPr lang="fr-FR" sz="1200" i="0" dirty="0"/>
              <a:t>des projets VTI, associé à un dépassement des mécanismes institutionnels réglementaires pour se doter d’</a:t>
            </a:r>
            <a:r>
              <a:rPr lang="fr-FR" sz="1200" b="1" i="0" dirty="0"/>
              <a:t>instances de travail ad hoc </a:t>
            </a:r>
            <a:r>
              <a:rPr lang="fr-FR" sz="1200" i="0" dirty="0"/>
              <a:t>favorisant les </a:t>
            </a:r>
            <a:r>
              <a:rPr lang="fr-FR" sz="1200" b="1" i="0" dirty="0"/>
              <a:t>relations transversales</a:t>
            </a:r>
            <a:r>
              <a:rPr lang="fr-FR" sz="1200" i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 </a:t>
            </a:r>
            <a:r>
              <a:rPr lang="en-US" b="1" dirty="0" err="1"/>
              <a:t>gouvernance</a:t>
            </a:r>
            <a:r>
              <a:rPr lang="en-US" b="1" dirty="0"/>
              <a:t> ouverte</a:t>
            </a:r>
            <a:r>
              <a:rPr lang="en-US" dirty="0"/>
              <a:t> se </a:t>
            </a:r>
            <a:r>
              <a:rPr lang="en-US" dirty="0" err="1"/>
              <a:t>traduit</a:t>
            </a:r>
            <a:r>
              <a:rPr lang="en-US" dirty="0"/>
              <a:t>  par </a:t>
            </a:r>
            <a:r>
              <a:rPr lang="fr-FR" dirty="0"/>
              <a:t>la mise en œuvre de pratiques de </a:t>
            </a:r>
            <a:r>
              <a:rPr lang="fr-FR" b="1" dirty="0"/>
              <a:t>co-construction</a:t>
            </a:r>
            <a:r>
              <a:rPr lang="fr-FR" dirty="0"/>
              <a:t> avec les </a:t>
            </a:r>
            <a:r>
              <a:rPr lang="fr-FR" b="1" dirty="0"/>
              <a:t>parties prenantes</a:t>
            </a:r>
            <a:r>
              <a:rPr lang="fr-FR" dirty="0"/>
              <a:t> des politiques VTI (</a:t>
            </a:r>
            <a:r>
              <a:rPr lang="fr-FR" b="1" dirty="0"/>
              <a:t>agents</a:t>
            </a:r>
            <a:r>
              <a:rPr lang="fr-FR" dirty="0"/>
              <a:t> des collectivités, </a:t>
            </a:r>
            <a:r>
              <a:rPr lang="fr-FR" b="1" dirty="0"/>
              <a:t>acteurs économiques, universités, associations, utilisateurs, habitants</a:t>
            </a:r>
            <a:r>
              <a:rPr lang="fr-FR" dirty="0"/>
              <a:t>) en s’attachant à organiser un niveau élevé de </a:t>
            </a:r>
            <a:r>
              <a:rPr lang="fr-FR" b="1" dirty="0"/>
              <a:t>partage d’informations</a:t>
            </a:r>
            <a:r>
              <a:rPr lang="fr-FR" dirty="0"/>
              <a:t> et une </a:t>
            </a:r>
            <a:r>
              <a:rPr lang="fr-FR" b="1" dirty="0"/>
              <a:t>implication avancée dans les processus de décision.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4DF962-362E-E7C6-72DA-EDD47E3EB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9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62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Calibri" pitchFamily="13" charset="0"/>
              </a:rPr>
              <a:t>Des enjeux majeurs autour de la </a:t>
            </a:r>
            <a:r>
              <a:rPr lang="fr-FR" sz="1200" b="1" dirty="0">
                <a:solidFill>
                  <a:srgbClr val="67B0E2"/>
                </a:solidFill>
                <a:latin typeface="Calibri" pitchFamily="13" charset="0"/>
              </a:rPr>
              <a:t>transformation des organisations</a:t>
            </a:r>
            <a:r>
              <a:rPr lang="fr-FR" sz="1200" dirty="0">
                <a:latin typeface="Calibri" pitchFamily="13" charset="0"/>
              </a:rPr>
              <a:t> et de la </a:t>
            </a:r>
            <a:r>
              <a:rPr lang="fr-FR" sz="1200" b="1" dirty="0">
                <a:solidFill>
                  <a:srgbClr val="67B0E2"/>
                </a:solidFill>
                <a:latin typeface="Calibri" pitchFamily="13" charset="0"/>
              </a:rPr>
              <a:t>mobilisation des équipes </a:t>
            </a:r>
            <a:r>
              <a:rPr lang="fr-FR" sz="1200" dirty="0">
                <a:latin typeface="Calibri" pitchFamily="13" charset="0"/>
              </a:rPr>
              <a:t>des collectivités pour développer une </a:t>
            </a:r>
            <a:r>
              <a:rPr lang="fr-FR" sz="1200" b="1" dirty="0">
                <a:solidFill>
                  <a:srgbClr val="67B0E2"/>
                </a:solidFill>
                <a:latin typeface="Calibri" pitchFamily="13" charset="0"/>
              </a:rPr>
              <a:t>dynamique d’ouverture interne et externe</a:t>
            </a:r>
            <a:endParaRPr lang="en-US" sz="1200" b="1" dirty="0">
              <a:solidFill>
                <a:srgbClr val="67B0E2"/>
              </a:solidFill>
              <a:latin typeface="Calibri" pitchFamily="13" charset="0"/>
            </a:endParaRPr>
          </a:p>
          <a:p>
            <a:endParaRPr lang="fr-FR" dirty="0"/>
          </a:p>
          <a:p>
            <a:r>
              <a:rPr lang="fr-FR" sz="1200" dirty="0">
                <a:latin typeface="Calibri" pitchFamily="13" charset="0"/>
              </a:rPr>
              <a:t>La nécessité de </a:t>
            </a:r>
            <a:r>
              <a:rPr lang="fr-FR" sz="1200" b="1" dirty="0">
                <a:solidFill>
                  <a:srgbClr val="67B0E2"/>
                </a:solidFill>
                <a:latin typeface="Calibri" pitchFamily="13" charset="0"/>
              </a:rPr>
              <a:t>renouveler la politique de gestion des ressources humaines</a:t>
            </a:r>
            <a:r>
              <a:rPr lang="fr-FR" sz="1200" dirty="0">
                <a:latin typeface="Calibri" pitchFamily="13" charset="0"/>
              </a:rPr>
              <a:t> et d’</a:t>
            </a:r>
            <a:r>
              <a:rPr lang="fr-FR" sz="1200" b="1" dirty="0">
                <a:solidFill>
                  <a:srgbClr val="67B0E2"/>
                </a:solidFill>
                <a:latin typeface="Calibri" pitchFamily="13" charset="0"/>
              </a:rPr>
              <a:t>accompagner la transformation des métiers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90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143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6081C-79E3-487B-B784-8AC66DFB6C1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70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84508B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logo collège 2EI-horizontal-RV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459480" cy="987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9260A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6BE5E81-8283-E56A-ED5F-76F7DFD00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85" y="5924549"/>
            <a:ext cx="1586545" cy="892319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600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600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20/06/2018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47664" y="6453336"/>
            <a:ext cx="4472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645333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D085-4A73-43FD-8468-95843195C76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6300192" y="6490282"/>
            <a:ext cx="1944216" cy="367718"/>
            <a:chOff x="5724128" y="6422186"/>
            <a:chExt cx="2304256" cy="435814"/>
          </a:xfrm>
        </p:grpSpPr>
        <p:sp>
          <p:nvSpPr>
            <p:cNvPr id="8" name="Triangle isocèle 7"/>
            <p:cNvSpPr/>
            <p:nvPr userDrawn="1"/>
          </p:nvSpPr>
          <p:spPr>
            <a:xfrm>
              <a:off x="5724128" y="6422186"/>
              <a:ext cx="724195" cy="435814"/>
            </a:xfrm>
            <a:prstGeom prst="triangle">
              <a:avLst>
                <a:gd name="adj" fmla="val 49600"/>
              </a:avLst>
            </a:prstGeom>
            <a:solidFill>
              <a:srgbClr val="B5BE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isocèle 8"/>
            <p:cNvSpPr/>
            <p:nvPr userDrawn="1"/>
          </p:nvSpPr>
          <p:spPr>
            <a:xfrm>
              <a:off x="7304189" y="6422186"/>
              <a:ext cx="724195" cy="435814"/>
            </a:xfrm>
            <a:prstGeom prst="triangle">
              <a:avLst/>
            </a:prstGeom>
            <a:solidFill>
              <a:srgbClr val="9260A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6514158" y="6422186"/>
              <a:ext cx="724195" cy="435814"/>
            </a:xfrm>
            <a:prstGeom prst="triangle">
              <a:avLst/>
            </a:prstGeom>
            <a:solidFill>
              <a:srgbClr val="67B0E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 3" pitchFamily="18" charset="2"/>
        <a:buChar char="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frucquet@univ-pau.fr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7DF8939-2C70-CA10-1FED-912F0869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305441"/>
            <a:ext cx="1098016" cy="1098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138" y="215326"/>
            <a:ext cx="35283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9C74E5-B313-4096-BA9D-A83D0C1A6F80}"/>
              </a:ext>
            </a:extLst>
          </p:cNvPr>
          <p:cNvSpPr txBox="1"/>
          <p:nvPr/>
        </p:nvSpPr>
        <p:spPr>
          <a:xfrm>
            <a:off x="555574" y="4429796"/>
            <a:ext cx="8048875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1600" b="1" dirty="0"/>
              <a:t>Pascal Frucquet – Directeur d’hôpital (disponibilité) – Doctorant en Sciences de Gestion</a:t>
            </a:r>
          </a:p>
          <a:p>
            <a:pPr>
              <a:spcBef>
                <a:spcPct val="20000"/>
              </a:spcBef>
            </a:pPr>
            <a:r>
              <a:rPr lang="fr-FR" sz="1600" i="1" dirty="0"/>
              <a:t>Sous la direction de David Carassus (Prof. IAE Pau-Bayonne),                                                                   Didier Chabaud (Prof. IAE Paris-Sorbonne) et Pierre Marin (Docteur en Sciences de Gestion)</a:t>
            </a:r>
          </a:p>
          <a:p>
            <a:pPr>
              <a:spcBef>
                <a:spcPct val="20000"/>
              </a:spcBef>
            </a:pPr>
            <a:endParaRPr lang="fr-FR" sz="1000" i="1" dirty="0"/>
          </a:p>
          <a:p>
            <a:pPr>
              <a:spcBef>
                <a:spcPct val="20000"/>
              </a:spcBef>
            </a:pPr>
            <a:r>
              <a:rPr lang="fr-FR" sz="1600" b="1" dirty="0"/>
              <a:t>Thèse réalisée avec le soutien du Fonds de dotation Indarra</a:t>
            </a:r>
          </a:p>
          <a:p>
            <a:pPr>
              <a:spcBef>
                <a:spcPct val="20000"/>
              </a:spcBef>
            </a:pPr>
            <a:endParaRPr lang="fr-FR" sz="1600" b="1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FCE76D-D950-A287-8098-197191978916}"/>
              </a:ext>
            </a:extLst>
          </p:cNvPr>
          <p:cNvGrpSpPr/>
          <p:nvPr/>
        </p:nvGrpSpPr>
        <p:grpSpPr>
          <a:xfrm>
            <a:off x="81946" y="-5591"/>
            <a:ext cx="8943916" cy="1491940"/>
            <a:chOff x="81946" y="127875"/>
            <a:chExt cx="8943916" cy="1491940"/>
          </a:xfrm>
        </p:grpSpPr>
        <p:pic>
          <p:nvPicPr>
            <p:cNvPr id="11" name="Image 10" descr="logo optima.jpg">
              <a:extLst>
                <a:ext uri="{FF2B5EF4-FFF2-40B4-BE49-F238E27FC236}">
                  <a16:creationId xmlns:a16="http://schemas.microsoft.com/office/drawing/2014/main" id="{EB038C10-3987-A120-7819-45D58F456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164" y="176155"/>
              <a:ext cx="3628483" cy="759833"/>
            </a:xfrm>
            <a:prstGeom prst="rect">
              <a:avLst/>
            </a:prstGeom>
          </p:spPr>
        </p:pic>
        <p:pic>
          <p:nvPicPr>
            <p:cNvPr id="12" name="Picture 2" descr="Accueil - Chaire ETI">
              <a:extLst>
                <a:ext uri="{FF2B5EF4-FFF2-40B4-BE49-F238E27FC236}">
                  <a16:creationId xmlns:a16="http://schemas.microsoft.com/office/drawing/2014/main" id="{9F43366A-BC3F-49CA-C74D-2102A543F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647" y="248340"/>
              <a:ext cx="2749215" cy="75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F92D6E1-51A4-6300-C1FC-26DE9FA5B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74" y="348792"/>
              <a:ext cx="3167658" cy="127102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215FBC2-5B54-964B-CFA9-E483F688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946" y="127875"/>
              <a:ext cx="2469947" cy="580405"/>
            </a:xfrm>
            <a:prstGeom prst="rect">
              <a:avLst/>
            </a:prstGeom>
          </p:spPr>
        </p:pic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5574" y="1624595"/>
            <a:ext cx="8048874" cy="1754392"/>
          </a:xfrm>
          <a:ln w="1270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Territoires connectés :                                                   la technologie ne fait pas tout 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0440BE-4DCD-8B58-2C6C-D195E5439C3E}"/>
              </a:ext>
            </a:extLst>
          </p:cNvPr>
          <p:cNvSpPr/>
          <p:nvPr/>
        </p:nvSpPr>
        <p:spPr>
          <a:xfrm>
            <a:off x="3646530" y="802522"/>
            <a:ext cx="352033" cy="5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D3AF353-6BF5-0129-030D-D6C636A7E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81940"/>
            <a:ext cx="9144000" cy="648705"/>
          </a:xfrm>
        </p:spPr>
        <p:txBody>
          <a:bodyPr>
            <a:normAutofit/>
          </a:bodyPr>
          <a:lstStyle/>
          <a:p>
            <a:r>
              <a:rPr lang="fr-FR" sz="3200" dirty="0"/>
              <a:t>EIT – Lille – 17 juin 2024</a:t>
            </a:r>
            <a:endParaRPr lang="fr-FR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23528"/>
            <a:ext cx="7772400" cy="1470025"/>
          </a:xfrm>
        </p:spPr>
        <p:txBody>
          <a:bodyPr>
            <a:normAutofit/>
          </a:bodyPr>
          <a:lstStyle/>
          <a:p>
            <a:r>
              <a:rPr lang="fr-FR" sz="3200" dirty="0"/>
              <a:t>Merci pour votre attention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17240"/>
            <a:ext cx="6400800" cy="2375501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Contact :</a:t>
            </a:r>
          </a:p>
          <a:p>
            <a:r>
              <a:rPr lang="fr-FR" sz="2800" b="0" dirty="0">
                <a:solidFill>
                  <a:schemeClr val="tx1"/>
                </a:solidFill>
              </a:rPr>
              <a:t>Pascal Frucquet</a:t>
            </a:r>
          </a:p>
          <a:p>
            <a:r>
              <a:rPr lang="fr-FR" sz="28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pfrucquet@univ-pau.fr</a:t>
            </a:r>
            <a:r>
              <a:rPr lang="fr-FR" sz="2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260648"/>
            <a:ext cx="35283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DBA20E2-72F3-D4D6-295E-7FAA524907D1}"/>
              </a:ext>
            </a:extLst>
          </p:cNvPr>
          <p:cNvGrpSpPr/>
          <p:nvPr/>
        </p:nvGrpSpPr>
        <p:grpSpPr>
          <a:xfrm>
            <a:off x="81946" y="127875"/>
            <a:ext cx="8943916" cy="1501611"/>
            <a:chOff x="81946" y="127875"/>
            <a:chExt cx="8943916" cy="1501611"/>
          </a:xfrm>
        </p:grpSpPr>
        <p:pic>
          <p:nvPicPr>
            <p:cNvPr id="11" name="Image 10" descr="logo optima.jpg">
              <a:extLst>
                <a:ext uri="{FF2B5EF4-FFF2-40B4-BE49-F238E27FC236}">
                  <a16:creationId xmlns:a16="http://schemas.microsoft.com/office/drawing/2014/main" id="{79A7138A-E20C-41DA-9F08-B91EB7F4F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164" y="176155"/>
              <a:ext cx="3628483" cy="759833"/>
            </a:xfrm>
            <a:prstGeom prst="rect">
              <a:avLst/>
            </a:prstGeom>
          </p:spPr>
        </p:pic>
        <p:pic>
          <p:nvPicPr>
            <p:cNvPr id="12" name="Picture 2" descr="Accueil - Chaire ETI">
              <a:extLst>
                <a:ext uri="{FF2B5EF4-FFF2-40B4-BE49-F238E27FC236}">
                  <a16:creationId xmlns:a16="http://schemas.microsoft.com/office/drawing/2014/main" id="{FF16AD5E-9713-799C-DB50-B337E02A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647" y="248340"/>
              <a:ext cx="2749215" cy="75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C1E1E92-5AAD-4A73-C5A9-346D3631F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24" y="358463"/>
              <a:ext cx="3167658" cy="1271023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6E109A5-07EA-0252-7179-323E553C0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46" y="127875"/>
              <a:ext cx="2469947" cy="580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17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FAC748-593A-B525-5656-F893A6C8FFCB}"/>
              </a:ext>
            </a:extLst>
          </p:cNvPr>
          <p:cNvSpPr txBox="1"/>
          <p:nvPr/>
        </p:nvSpPr>
        <p:spPr>
          <a:xfrm>
            <a:off x="617150" y="1057005"/>
            <a:ext cx="82753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Un objet d’étude complexe à saisir pour le chercheur :</a:t>
            </a: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Très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grande diversité lexicale</a:t>
            </a:r>
            <a:r>
              <a:rPr lang="fr-FR" b="1" dirty="0">
                <a:latin typeface="Calibri" pitchFamily="13" charset="0"/>
              </a:rPr>
              <a:t> </a:t>
            </a:r>
            <a:r>
              <a:rPr lang="fr-FR" dirty="0">
                <a:latin typeface="Calibri" pitchFamily="13" charset="0"/>
              </a:rPr>
              <a:t>&lt;-&gt; traduction de la notion de « Smart »                     en langue française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Différents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niveaux de déploiement </a:t>
            </a:r>
            <a:r>
              <a:rPr lang="fr-FR" dirty="0">
                <a:latin typeface="Calibri" pitchFamily="13" charset="0"/>
              </a:rPr>
              <a:t>: national, régional, local</a:t>
            </a: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457200" lvl="2"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  <a:p>
            <a:pPr marL="1257300" lvl="3" indent="-342900">
              <a:buFont typeface="Wingdings" panose="05000000000000000000" pitchFamily="2" charset="2"/>
              <a:buChar char="§"/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</p:txBody>
      </p:sp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F8D29C77-4854-2AE2-E014-58445D224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955961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317AD31-80E6-A462-8C07-5BF0B8BA0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393" y="3802620"/>
            <a:ext cx="1403609" cy="24629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110FAD-F9BA-B9E8-534B-F8CB697E0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3769" y="2569363"/>
            <a:ext cx="2482172" cy="198366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EF7C2580-1BA8-4B75-AF6C-E0F401DAF750}"/>
              </a:ext>
            </a:extLst>
          </p:cNvPr>
          <p:cNvGrpSpPr/>
          <p:nvPr/>
        </p:nvGrpSpPr>
        <p:grpSpPr>
          <a:xfrm>
            <a:off x="703307" y="4745250"/>
            <a:ext cx="5017954" cy="1872502"/>
            <a:chOff x="361195" y="4092343"/>
            <a:chExt cx="5766710" cy="260643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649AB809-4A25-03C0-B69C-C95CC0CFA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195" y="4797089"/>
              <a:ext cx="3440326" cy="190168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77A6063-8574-37C4-0C8D-17A7D72C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7579" y="4092343"/>
              <a:ext cx="3440326" cy="2116194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A948EA10-2BC0-DF6C-5542-5391BD45FE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975" y="2569363"/>
            <a:ext cx="3661210" cy="10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FAC748-593A-B525-5656-F893A6C8FFCB}"/>
              </a:ext>
            </a:extLst>
          </p:cNvPr>
          <p:cNvSpPr txBox="1"/>
          <p:nvPr/>
        </p:nvSpPr>
        <p:spPr>
          <a:xfrm>
            <a:off x="617150" y="1057005"/>
            <a:ext cx="79872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Un objet d’étude complexe à saisir pour le chercheur : </a:t>
            </a: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Un concept de </a:t>
            </a:r>
            <a:r>
              <a:rPr lang="fr-FR" i="1" dirty="0">
                <a:latin typeface="Calibri" pitchFamily="13" charset="0"/>
              </a:rPr>
              <a:t>Smart City</a:t>
            </a:r>
            <a:r>
              <a:rPr lang="fr-FR" dirty="0">
                <a:latin typeface="Calibri" pitchFamily="13" charset="0"/>
              </a:rPr>
              <a:t> non stabilisé induisant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une grande variété de définitions : plus de 100 identifiées </a:t>
            </a:r>
            <a:r>
              <a:rPr lang="fr-FR" dirty="0">
                <a:latin typeface="Calibri" pitchFamily="13" charset="0"/>
              </a:rPr>
              <a:t>dans la littérature (</a:t>
            </a:r>
            <a:r>
              <a:rPr lang="fr-FR" dirty="0" err="1">
                <a:latin typeface="Calibri" pitchFamily="13" charset="0"/>
              </a:rPr>
              <a:t>Ruhlandt</a:t>
            </a:r>
            <a:r>
              <a:rPr lang="fr-FR" dirty="0">
                <a:latin typeface="Calibri" pitchFamily="13" charset="0"/>
              </a:rPr>
              <a:t> 2018,           p. 12-14 ; Lim et al. 2019, p. 10-12)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Une forte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dépendance au contexte </a:t>
            </a:r>
            <a:r>
              <a:rPr lang="fr-FR" dirty="0">
                <a:latin typeface="Calibri" pitchFamily="13" charset="0"/>
              </a:rPr>
              <a:t>(</a:t>
            </a:r>
            <a:r>
              <a:rPr lang="fr-FR" dirty="0" err="1">
                <a:latin typeface="Calibri" pitchFamily="13" charset="0"/>
              </a:rPr>
              <a:t>Meijer</a:t>
            </a:r>
            <a:r>
              <a:rPr lang="fr-FR" dirty="0">
                <a:latin typeface="Calibri" pitchFamily="13" charset="0"/>
              </a:rPr>
              <a:t> et al. 2016, Pardo et al. 2021, </a:t>
            </a:r>
            <a:r>
              <a:rPr lang="fr-FR" dirty="0" err="1">
                <a:latin typeface="Calibri" pitchFamily="13" charset="0"/>
              </a:rPr>
              <a:t>Simonofski</a:t>
            </a:r>
            <a:r>
              <a:rPr lang="fr-FR" dirty="0">
                <a:latin typeface="Calibri" pitchFamily="13" charset="0"/>
              </a:rPr>
              <a:t> et al. 2021, Clement et </a:t>
            </a:r>
            <a:r>
              <a:rPr lang="fr-FR" dirty="0" err="1">
                <a:latin typeface="Calibri" pitchFamily="13" charset="0"/>
              </a:rPr>
              <a:t>Crutzen</a:t>
            </a:r>
            <a:r>
              <a:rPr lang="fr-FR" dirty="0">
                <a:latin typeface="Calibri" pitchFamily="13" charset="0"/>
              </a:rPr>
              <a:t> 2021, </a:t>
            </a:r>
            <a:r>
              <a:rPr lang="fr-FR" dirty="0" err="1">
                <a:latin typeface="Calibri" pitchFamily="13" charset="0"/>
              </a:rPr>
              <a:t>Alizadeh</a:t>
            </a:r>
            <a:r>
              <a:rPr lang="fr-FR" dirty="0">
                <a:latin typeface="Calibri" pitchFamily="13" charset="0"/>
              </a:rPr>
              <a:t> et al. </a:t>
            </a:r>
            <a:r>
              <a:rPr lang="fr-FR">
                <a:latin typeface="Calibri" pitchFamily="13" charset="0"/>
              </a:rPr>
              <a:t>2022)</a:t>
            </a:r>
            <a:endParaRPr lang="fr-FR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Une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ambition de création de valeur multi-dimensionnelle </a:t>
            </a:r>
            <a:r>
              <a:rPr lang="fr-FR" dirty="0">
                <a:latin typeface="Calibri" pitchFamily="13" charset="0"/>
              </a:rPr>
              <a:t>(</a:t>
            </a:r>
            <a:r>
              <a:rPr lang="fr-FR" dirty="0" err="1">
                <a:latin typeface="Calibri" pitchFamily="13" charset="0"/>
              </a:rPr>
              <a:t>Csukas</a:t>
            </a:r>
            <a:r>
              <a:rPr lang="fr-FR" dirty="0">
                <a:latin typeface="Calibri" pitchFamily="13" charset="0"/>
              </a:rPr>
              <a:t> and Szabo (2021) conduisant plusieurs auteurs à aborder la </a:t>
            </a:r>
            <a:r>
              <a:rPr lang="fr-FR" i="1" dirty="0">
                <a:latin typeface="Calibri" pitchFamily="13" charset="0"/>
              </a:rPr>
              <a:t>Smart City</a:t>
            </a:r>
            <a:r>
              <a:rPr lang="fr-FR" dirty="0">
                <a:latin typeface="Calibri" pitchFamily="13" charset="0"/>
              </a:rPr>
              <a:t> du point de vue de la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théorie de la valeur publique </a:t>
            </a:r>
            <a:r>
              <a:rPr lang="fr-FR" dirty="0">
                <a:latin typeface="Calibri" pitchFamily="13" charset="0"/>
              </a:rPr>
              <a:t>(</a:t>
            </a:r>
            <a:r>
              <a:rPr lang="fr-FR" dirty="0" err="1">
                <a:latin typeface="Calibri" pitchFamily="13" charset="0"/>
              </a:rPr>
              <a:t>Osella</a:t>
            </a:r>
            <a:r>
              <a:rPr lang="fr-FR" dirty="0">
                <a:latin typeface="Calibri" pitchFamily="13" charset="0"/>
              </a:rPr>
              <a:t> et al., 2016 ; </a:t>
            </a:r>
            <a:r>
              <a:rPr lang="fr-FR" dirty="0" err="1">
                <a:latin typeface="Calibri" pitchFamily="13" charset="0"/>
              </a:rPr>
              <a:t>Rodríguez</a:t>
            </a:r>
            <a:r>
              <a:rPr lang="fr-FR" dirty="0">
                <a:latin typeface="Calibri" pitchFamily="13" charset="0"/>
              </a:rPr>
              <a:t> Bolívar, 2019b ; </a:t>
            </a:r>
            <a:r>
              <a:rPr lang="fr-FR" dirty="0" err="1">
                <a:latin typeface="Calibri" pitchFamily="13" charset="0"/>
              </a:rPr>
              <a:t>Chatfield</a:t>
            </a:r>
            <a:r>
              <a:rPr lang="fr-FR" dirty="0">
                <a:latin typeface="Calibri" pitchFamily="13" charset="0"/>
              </a:rPr>
              <a:t> et al., 2019 ; </a:t>
            </a:r>
            <a:r>
              <a:rPr lang="fr-FR" dirty="0" err="1">
                <a:latin typeface="Calibri" pitchFamily="13" charset="0"/>
              </a:rPr>
              <a:t>Neuroni</a:t>
            </a:r>
            <a:r>
              <a:rPr lang="fr-FR" dirty="0">
                <a:latin typeface="Calibri" pitchFamily="13" charset="0"/>
              </a:rPr>
              <a:t> et al., 2019)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6D02BEE-B205-3443-C1C7-C5A1B0EB7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425547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78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FAC748-593A-B525-5656-F893A6C8FFCB}"/>
              </a:ext>
            </a:extLst>
          </p:cNvPr>
          <p:cNvSpPr txBox="1"/>
          <p:nvPr/>
        </p:nvSpPr>
        <p:spPr>
          <a:xfrm>
            <a:off x="617150" y="1057005"/>
            <a:ext cx="798729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Une littérature académique qui converge sur le rôle central de la gouvernance tout en restant faible sur son opérationnalisation</a:t>
            </a: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400" b="1" dirty="0">
              <a:solidFill>
                <a:srgbClr val="84508B"/>
              </a:solidFill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La littérature sur la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« gouvernance                                                                        urbaine intelligente » </a:t>
            </a:r>
            <a:r>
              <a:rPr lang="fr-FR" dirty="0">
                <a:latin typeface="Calibri" pitchFamily="13" charset="0"/>
              </a:rPr>
              <a:t>a connu                                                                                        une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augmentation significative</a:t>
            </a:r>
            <a:r>
              <a:rPr lang="fr-FR" dirty="0">
                <a:latin typeface="Calibri" pitchFamily="13" charset="0"/>
              </a:rPr>
              <a:t> 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1000" dirty="0"/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/>
              <a:t>Les travaux restent focalisés sur les </a:t>
            </a:r>
            <a:r>
              <a:rPr lang="fr-FR" b="1" dirty="0">
                <a:solidFill>
                  <a:srgbClr val="84508B"/>
                </a:solidFill>
              </a:rPr>
              <a:t>« résultats désirés » </a:t>
            </a:r>
            <a:r>
              <a:rPr lang="fr-FR" dirty="0"/>
              <a:t>(Gil-Garcia et al. 2023) et sur les </a:t>
            </a:r>
            <a:r>
              <a:rPr lang="fr-FR" b="1" dirty="0">
                <a:solidFill>
                  <a:srgbClr val="84508B"/>
                </a:solidFill>
              </a:rPr>
              <a:t>résultats positifs</a:t>
            </a:r>
            <a:r>
              <a:rPr lang="fr-FR" dirty="0"/>
              <a:t>, en portant </a:t>
            </a:r>
            <a:r>
              <a:rPr lang="fr-FR" b="1" dirty="0">
                <a:solidFill>
                  <a:srgbClr val="84508B"/>
                </a:solidFill>
              </a:rPr>
              <a:t>une attention limitée aux résultats négatifs</a:t>
            </a:r>
            <a:r>
              <a:rPr lang="fr-FR" dirty="0"/>
              <a:t> (Lim et al. 2019)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500" dirty="0"/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/>
              <a:t>L’enjeu scientifique et managérial est de </a:t>
            </a:r>
            <a:r>
              <a:rPr lang="fr-FR" b="1" dirty="0">
                <a:solidFill>
                  <a:srgbClr val="84508B"/>
                </a:solidFill>
              </a:rPr>
              <a:t>comprendre les conditions et facteurs nécessaires pour améliorer la valeur publique créée par le déploiement des TIC</a:t>
            </a:r>
            <a:r>
              <a:rPr lang="fr-FR" dirty="0"/>
              <a:t> (</a:t>
            </a:r>
            <a:r>
              <a:rPr lang="fr-FR" dirty="0" err="1"/>
              <a:t>Rodríguez</a:t>
            </a:r>
            <a:r>
              <a:rPr lang="fr-FR" dirty="0"/>
              <a:t> Bolívar 2019, p.11 ; Grossi et al. 2020)</a:t>
            </a:r>
            <a:endParaRPr lang="fr-FR" i="1" dirty="0">
              <a:solidFill>
                <a:srgbClr val="7B58A7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789AF94-1F3C-E937-8525-B31006819704}"/>
              </a:ext>
            </a:extLst>
          </p:cNvPr>
          <p:cNvGrpSpPr/>
          <p:nvPr/>
        </p:nvGrpSpPr>
        <p:grpSpPr>
          <a:xfrm>
            <a:off x="4817006" y="1772816"/>
            <a:ext cx="4219490" cy="2727255"/>
            <a:chOff x="4819228" y="1772225"/>
            <a:chExt cx="4261086" cy="272725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3DE254A-13E2-87B5-E757-CC3168C44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9228" y="1772225"/>
              <a:ext cx="4073251" cy="2537911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59A5943-88F6-369B-DFFF-7133F577DBDE}"/>
                </a:ext>
              </a:extLst>
            </p:cNvPr>
            <p:cNvSpPr txBox="1"/>
            <p:nvPr/>
          </p:nvSpPr>
          <p:spPr>
            <a:xfrm>
              <a:off x="6732240" y="4222481"/>
              <a:ext cx="2348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13" charset="0"/>
                </a:rPr>
                <a:t>Source</a:t>
              </a:r>
              <a:r>
                <a:rPr lang="fr-FR" sz="1200" b="1" dirty="0"/>
                <a:t> 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13" charset="0"/>
                </a:rPr>
                <a:t>: Allam et al. (2022, p. 8)</a:t>
              </a:r>
            </a:p>
          </p:txBody>
        </p:sp>
      </p:grp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C85116BE-5726-F071-3BF8-0F5BAAAD9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341545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143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FAC748-593A-B525-5656-F893A6C8FFCB}"/>
              </a:ext>
            </a:extLst>
          </p:cNvPr>
          <p:cNvSpPr txBox="1"/>
          <p:nvPr/>
        </p:nvSpPr>
        <p:spPr>
          <a:xfrm>
            <a:off x="617150" y="1057005"/>
            <a:ext cx="79872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La nécessité d’identifier un objet managérial : une approche par politiques publiques</a:t>
            </a: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400" b="1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i="1" dirty="0">
                <a:latin typeface="Calibri" pitchFamily="13" charset="0"/>
              </a:rPr>
              <a:t>Les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politiques publiques de Villes et de Territoires Intelligents (VTI) [ou de Territoires Connectés]</a:t>
            </a:r>
            <a:r>
              <a:rPr lang="fr-FR" i="1" dirty="0">
                <a:latin typeface="Calibri" pitchFamily="13" charset="0"/>
              </a:rPr>
              <a:t> constituent un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ensemble d’actions et d’outils </a:t>
            </a:r>
            <a:r>
              <a:rPr lang="fr-FR" i="1" dirty="0">
                <a:latin typeface="Calibri" pitchFamily="13" charset="0"/>
              </a:rPr>
              <a:t>déployés par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une ou plusieurs collectivités locales</a:t>
            </a:r>
            <a:r>
              <a:rPr lang="fr-FR" i="1" dirty="0">
                <a:latin typeface="Calibri" pitchFamily="13" charset="0"/>
              </a:rPr>
              <a:t>, mobilisant de manière cohérente et organisée les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technologies numériques </a:t>
            </a:r>
            <a:r>
              <a:rPr lang="fr-FR" i="1" dirty="0">
                <a:latin typeface="Calibri" pitchFamily="13" charset="0"/>
              </a:rPr>
              <a:t>et les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données massives</a:t>
            </a:r>
            <a:r>
              <a:rPr lang="fr-FR" i="1" dirty="0">
                <a:latin typeface="Calibri" pitchFamily="13" charset="0"/>
              </a:rPr>
              <a:t> au service d’une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ambition de création de valeur publique multi-dimensionnelle</a:t>
            </a:r>
            <a:r>
              <a:rPr lang="fr-FR" i="1" dirty="0">
                <a:latin typeface="Calibri" pitchFamily="13" charset="0"/>
              </a:rPr>
              <a:t>, mises en œuvre par des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acteurs internes et/ou externes</a:t>
            </a:r>
            <a:r>
              <a:rPr lang="fr-FR" i="1" dirty="0">
                <a:latin typeface="Calibri" pitchFamily="13" charset="0"/>
              </a:rPr>
              <a:t>, avec des 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financements publics et/ou publics-privés                                        </a:t>
            </a:r>
            <a:r>
              <a:rPr lang="fr-FR" dirty="0">
                <a:latin typeface="Calibri" pitchFamily="13" charset="0"/>
              </a:rPr>
              <a:t>(Frucquet et al. 2023, p.14)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Une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proposition alignée sur d’autres travaux universitaires faisant référence </a:t>
            </a:r>
            <a:r>
              <a:rPr lang="fr-FR" dirty="0">
                <a:latin typeface="Calibri" pitchFamily="13" charset="0"/>
              </a:rPr>
              <a:t>: Smart City Institute (2021), </a:t>
            </a:r>
            <a:r>
              <a:rPr lang="fr-FR" dirty="0" err="1">
                <a:latin typeface="Calibri" pitchFamily="13" charset="0"/>
              </a:rPr>
              <a:t>Dameri</a:t>
            </a:r>
            <a:r>
              <a:rPr lang="fr-FR" dirty="0">
                <a:latin typeface="Calibri" pitchFamily="13" charset="0"/>
              </a:rPr>
              <a:t> (2017, p.17)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  <a:p>
            <a:pPr marL="457200" lvl="2"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800100" lvl="2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endParaRPr lang="fr-FR" sz="2000" dirty="0">
              <a:latin typeface="Calibri" pitchFamily="13" charset="0"/>
            </a:endParaRPr>
          </a:p>
          <a:p>
            <a:pPr marL="457200" lvl="2"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  <a:p>
            <a:pPr marL="1257300" lvl="3" indent="-342900">
              <a:buFont typeface="Wingdings" panose="05000000000000000000" pitchFamily="2" charset="2"/>
              <a:buChar char="§"/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2A9D068-5298-EE33-0CE4-B244F8CFF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278447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26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0BFAD-CBD7-CED0-93D2-DF15EE99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8AED77-4C36-1E59-54AC-025D6771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03114"/>
            <a:ext cx="8613657" cy="484518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2FA8FD-02E5-5F8C-5CE6-1D3A0B00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19A26-15EA-283B-2DF6-5173D94D152B}"/>
              </a:ext>
            </a:extLst>
          </p:cNvPr>
          <p:cNvSpPr txBox="1"/>
          <p:nvPr/>
        </p:nvSpPr>
        <p:spPr>
          <a:xfrm>
            <a:off x="611559" y="998250"/>
            <a:ext cx="85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L’importance de mettre en place une gouvernance équilibrée entre « proactivité » et « ouverture »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A73F34A-1D4B-C8BE-81C2-EC976F17E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93085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82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28C2C6-B574-F58F-7543-44A5C74E433A}"/>
              </a:ext>
            </a:extLst>
          </p:cNvPr>
          <p:cNvSpPr txBox="1"/>
          <p:nvPr/>
        </p:nvSpPr>
        <p:spPr>
          <a:xfrm>
            <a:off x="647564" y="989028"/>
            <a:ext cx="80392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Une gouvernance ouverte qui offre un plus grand potentiel de création de valeur publique que la gouvernance proactive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en-US" dirty="0">
              <a:latin typeface="Calibri" pitchFamily="13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78C37E-DD3D-F282-1410-869E93B5C6D9}"/>
              </a:ext>
            </a:extLst>
          </p:cNvPr>
          <p:cNvSpPr txBox="1"/>
          <p:nvPr/>
        </p:nvSpPr>
        <p:spPr>
          <a:xfrm>
            <a:off x="6002129" y="543273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13" charset="0"/>
              </a:rPr>
              <a:t>Source : Frucquet et al. (2023)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BB1706-0CC7-58B1-A272-F53AA269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32338"/>
            <a:ext cx="8641697" cy="3655255"/>
          </a:xfrm>
          <a:prstGeom prst="rect">
            <a:avLst/>
          </a:prstGeom>
        </p:spPr>
      </p:pic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E0EFE2AB-3EBE-AE81-47F5-6B2E39A23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088805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70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E5CB6AC-7529-C2E2-6994-E2CAB0870E11}"/>
              </a:ext>
            </a:extLst>
          </p:cNvPr>
          <p:cNvGrpSpPr/>
          <p:nvPr/>
        </p:nvGrpSpPr>
        <p:grpSpPr>
          <a:xfrm>
            <a:off x="323528" y="2261798"/>
            <a:ext cx="6840760" cy="3733462"/>
            <a:chOff x="1115616" y="2203044"/>
            <a:chExt cx="6840760" cy="3733462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5C7449F-72AA-E918-3847-C563D09224F2}"/>
                </a:ext>
              </a:extLst>
            </p:cNvPr>
            <p:cNvSpPr txBox="1"/>
            <p:nvPr/>
          </p:nvSpPr>
          <p:spPr>
            <a:xfrm>
              <a:off x="1115616" y="2203044"/>
              <a:ext cx="2880320" cy="9233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>
                <a:latin typeface="Calibri" pitchFamily="13" charset="0"/>
              </a:endParaRPr>
            </a:p>
            <a:p>
              <a:pPr algn="ctr"/>
              <a:r>
                <a:rPr lang="fr-FR" b="1" dirty="0" err="1">
                  <a:solidFill>
                    <a:srgbClr val="84508B"/>
                  </a:solidFill>
                  <a:latin typeface="Calibri" pitchFamily="13" charset="0"/>
                </a:rPr>
                <a:t>Pré-requis</a:t>
              </a:r>
              <a:r>
                <a:rPr lang="fr-FR" dirty="0">
                  <a:latin typeface="Calibri" pitchFamily="13" charset="0"/>
                </a:rPr>
                <a:t> technologiques</a:t>
              </a:r>
            </a:p>
            <a:p>
              <a:endParaRPr lang="fr-FR" dirty="0">
                <a:latin typeface="Calibri" pitchFamily="13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BA497DE-9380-56CA-0D5E-B1C1DCBC7E0C}"/>
                </a:ext>
              </a:extLst>
            </p:cNvPr>
            <p:cNvSpPr txBox="1"/>
            <p:nvPr/>
          </p:nvSpPr>
          <p:spPr>
            <a:xfrm>
              <a:off x="1115616" y="3484999"/>
              <a:ext cx="2880320" cy="120032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>
                <a:latin typeface="Calibri" pitchFamily="13" charset="0"/>
              </a:endParaRPr>
            </a:p>
            <a:p>
              <a:pPr algn="ctr"/>
              <a:r>
                <a:rPr lang="fr-FR" dirty="0">
                  <a:latin typeface="Calibri" pitchFamily="13" charset="0"/>
                </a:rPr>
                <a:t>Changements </a:t>
              </a:r>
              <a:r>
                <a:rPr lang="fr-FR" b="1" dirty="0">
                  <a:solidFill>
                    <a:srgbClr val="84508B"/>
                  </a:solidFill>
                  <a:latin typeface="Calibri" pitchFamily="13" charset="0"/>
                </a:rPr>
                <a:t>organisationnels</a:t>
              </a:r>
              <a:r>
                <a:rPr lang="fr-FR" dirty="0">
                  <a:latin typeface="Calibri" pitchFamily="13" charset="0"/>
                </a:rPr>
                <a:t> et </a:t>
              </a:r>
              <a:r>
                <a:rPr lang="fr-FR" b="1" dirty="0">
                  <a:solidFill>
                    <a:srgbClr val="84508B"/>
                  </a:solidFill>
                  <a:latin typeface="Calibri" pitchFamily="13" charset="0"/>
                </a:rPr>
                <a:t>culturels</a:t>
              </a:r>
            </a:p>
            <a:p>
              <a:endParaRPr lang="fr-FR" dirty="0">
                <a:latin typeface="Calibri" pitchFamily="13" charset="0"/>
              </a:endParaRPr>
            </a:p>
          </p:txBody>
        </p:sp>
        <p:sp>
          <p:nvSpPr>
            <p:cNvPr id="5" name="Accolade fermante 4">
              <a:extLst>
                <a:ext uri="{FF2B5EF4-FFF2-40B4-BE49-F238E27FC236}">
                  <a16:creationId xmlns:a16="http://schemas.microsoft.com/office/drawing/2014/main" id="{C494FEC0-D9F1-0F9A-4FCB-CDBECAC6064F}"/>
                </a:ext>
              </a:extLst>
            </p:cNvPr>
            <p:cNvSpPr/>
            <p:nvPr/>
          </p:nvSpPr>
          <p:spPr>
            <a:xfrm>
              <a:off x="4433434" y="2636912"/>
              <a:ext cx="282581" cy="284406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5AC0687-0F2B-6BE7-E0B7-D4C6CF3F05FF}"/>
                </a:ext>
              </a:extLst>
            </p:cNvPr>
            <p:cNvSpPr txBox="1"/>
            <p:nvPr/>
          </p:nvSpPr>
          <p:spPr>
            <a:xfrm>
              <a:off x="5076056" y="3597280"/>
              <a:ext cx="2880320" cy="9233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>
                <a:latin typeface="Calibri" pitchFamily="13" charset="0"/>
              </a:endParaRPr>
            </a:p>
            <a:p>
              <a:pPr algn="ctr"/>
              <a:r>
                <a:rPr lang="fr-FR" dirty="0">
                  <a:latin typeface="Calibri" pitchFamily="13" charset="0"/>
                </a:rPr>
                <a:t>Tension sur les </a:t>
              </a:r>
              <a:r>
                <a:rPr lang="fr-FR" b="1" dirty="0">
                  <a:solidFill>
                    <a:srgbClr val="84508B"/>
                  </a:solidFill>
                  <a:latin typeface="Calibri" pitchFamily="13" charset="0"/>
                </a:rPr>
                <a:t>ressources</a:t>
              </a:r>
            </a:p>
            <a:p>
              <a:endParaRPr lang="fr-FR" dirty="0">
                <a:latin typeface="Calibri" pitchFamily="13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89EE384-90CD-1B9A-7E39-F65E9F137D35}"/>
                </a:ext>
              </a:extLst>
            </p:cNvPr>
            <p:cNvSpPr txBox="1"/>
            <p:nvPr/>
          </p:nvSpPr>
          <p:spPr>
            <a:xfrm>
              <a:off x="1115616" y="5013176"/>
              <a:ext cx="2880320" cy="9233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>
                <a:latin typeface="Calibri" pitchFamily="13" charset="0"/>
              </a:endParaRPr>
            </a:p>
            <a:p>
              <a:pPr algn="ctr"/>
              <a:r>
                <a:rPr lang="fr-FR" dirty="0">
                  <a:latin typeface="Calibri" pitchFamily="13" charset="0"/>
                </a:rPr>
                <a:t>Conditions </a:t>
              </a:r>
              <a:r>
                <a:rPr lang="fr-FR" b="1" dirty="0">
                  <a:solidFill>
                    <a:srgbClr val="84508B"/>
                  </a:solidFill>
                  <a:latin typeface="Calibri" pitchFamily="13" charset="0"/>
                </a:rPr>
                <a:t>institutionnelles</a:t>
              </a:r>
            </a:p>
            <a:p>
              <a:endParaRPr lang="fr-FR" dirty="0">
                <a:latin typeface="Calibri" pitchFamily="13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8053E6CC-05FA-EDF6-774E-A161E975E620}"/>
              </a:ext>
            </a:extLst>
          </p:cNvPr>
          <p:cNvSpPr txBox="1"/>
          <p:nvPr/>
        </p:nvSpPr>
        <p:spPr>
          <a:xfrm>
            <a:off x="647564" y="989028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fr-FR" sz="2000" b="1" dirty="0">
                <a:latin typeface="Calibri" pitchFamily="13" charset="0"/>
              </a:rPr>
              <a:t>Un phasage plus ou moins subi entre gouvernance proactive et gouvernance ouverte</a:t>
            </a:r>
            <a:endParaRPr lang="en-US" sz="2000" b="1" dirty="0">
              <a:latin typeface="Calibri" pitchFamily="13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en-US" dirty="0">
              <a:latin typeface="Calibri" pitchFamily="13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BF441C-59B5-BD2C-9970-87C50FFACDB4}"/>
              </a:ext>
            </a:extLst>
          </p:cNvPr>
          <p:cNvSpPr txBox="1"/>
          <p:nvPr/>
        </p:nvSpPr>
        <p:spPr>
          <a:xfrm>
            <a:off x="3982550" y="1750950"/>
            <a:ext cx="4723233" cy="172354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/>
              <a:t>Dans la stratégie du Maire-Président, c’est de se dire </a:t>
            </a:r>
            <a:r>
              <a:rPr lang="fr-FR" b="1" i="1" dirty="0">
                <a:solidFill>
                  <a:srgbClr val="84508B"/>
                </a:solidFill>
              </a:rPr>
              <a:t>déployons d’abord la structure </a:t>
            </a:r>
            <a:r>
              <a:rPr lang="fr-FR" i="1" dirty="0"/>
              <a:t>(…) pour </a:t>
            </a:r>
            <a:r>
              <a:rPr lang="fr-FR" b="1" i="1" dirty="0">
                <a:solidFill>
                  <a:srgbClr val="84508B"/>
                </a:solidFill>
              </a:rPr>
              <a:t>avoir des objets solides, opérants</a:t>
            </a:r>
            <a:r>
              <a:rPr lang="fr-FR" i="1" dirty="0"/>
              <a:t>, pour pouvoir ensuite déployer la logique des usagers, des usages et des habitants » </a:t>
            </a:r>
            <a:endParaRPr lang="fr-FR" sz="400" dirty="0"/>
          </a:p>
          <a:p>
            <a:pPr algn="r"/>
            <a:endParaRPr lang="fr-FR" sz="400" dirty="0"/>
          </a:p>
          <a:p>
            <a:pPr algn="r"/>
            <a:r>
              <a:rPr lang="fr-FR" sz="1200" dirty="0"/>
              <a:t>Source : Directrice des Relations avec les Usagers (A-301)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F25FB4-4B03-26AF-B7AD-D29676769894}"/>
              </a:ext>
            </a:extLst>
          </p:cNvPr>
          <p:cNvSpPr txBox="1"/>
          <p:nvPr/>
        </p:nvSpPr>
        <p:spPr>
          <a:xfrm>
            <a:off x="3994297" y="4760899"/>
            <a:ext cx="4732311" cy="1446550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/>
              <a:t>On essaye de multiplier les partenariats. Donc ça c'est plutôt intéressant, mais évidemment </a:t>
            </a:r>
            <a:r>
              <a:rPr lang="fr-FR" b="1" i="1" dirty="0">
                <a:solidFill>
                  <a:srgbClr val="84508B"/>
                </a:solidFill>
              </a:rPr>
              <a:t>ça demande énormément de temps</a:t>
            </a:r>
            <a:r>
              <a:rPr lang="fr-FR" i="1" dirty="0"/>
              <a:t> aussi (…). Donc, </a:t>
            </a:r>
            <a:r>
              <a:rPr lang="fr-FR" b="1" i="1" dirty="0">
                <a:solidFill>
                  <a:srgbClr val="84508B"/>
                </a:solidFill>
              </a:rPr>
              <a:t>on atteint un certain plateau</a:t>
            </a:r>
            <a:endParaRPr lang="fr-FR" sz="400" b="1" dirty="0">
              <a:solidFill>
                <a:srgbClr val="84508B"/>
              </a:solidFill>
            </a:endParaRPr>
          </a:p>
          <a:p>
            <a:pPr algn="r"/>
            <a:endParaRPr lang="fr-FR" sz="400" dirty="0"/>
          </a:p>
          <a:p>
            <a:pPr algn="r"/>
            <a:r>
              <a:rPr lang="fr-FR" sz="1200" dirty="0"/>
              <a:t>Source : Directeur délégué Direction Générale (B-501)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335E3EE5-AED2-1582-7377-ACB9BAE0A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088805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5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DB8B47-EF91-1643-7632-EE23F34A1D5E}"/>
              </a:ext>
            </a:extLst>
          </p:cNvPr>
          <p:cNvSpPr txBox="1"/>
          <p:nvPr/>
        </p:nvSpPr>
        <p:spPr>
          <a:xfrm>
            <a:off x="647564" y="1196752"/>
            <a:ext cx="82449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  <a:tabLst>
                <a:tab pos="6635750" algn="r"/>
              </a:tabLst>
            </a:pPr>
            <a:r>
              <a:rPr lang="en-US" sz="2000" b="1" dirty="0">
                <a:latin typeface="Calibri" pitchFamily="13" charset="0"/>
              </a:rPr>
              <a:t>La </a:t>
            </a:r>
            <a:r>
              <a:rPr lang="en-US" sz="2000" b="1" dirty="0" err="1">
                <a:latin typeface="Calibri" pitchFamily="13" charset="0"/>
              </a:rPr>
              <a:t>gouvernance</a:t>
            </a:r>
            <a:r>
              <a:rPr lang="en-US" sz="2000" b="1" dirty="0">
                <a:latin typeface="Calibri" pitchFamily="13" charset="0"/>
              </a:rPr>
              <a:t> des politiques de </a:t>
            </a:r>
            <a:r>
              <a:rPr lang="en-US" sz="2000" b="1" dirty="0" err="1">
                <a:latin typeface="Calibri" pitchFamily="13" charset="0"/>
              </a:rPr>
              <a:t>Territoires</a:t>
            </a:r>
            <a:r>
              <a:rPr lang="en-US" sz="2000" b="1" dirty="0">
                <a:latin typeface="Calibri" pitchFamily="13" charset="0"/>
              </a:rPr>
              <a:t> </a:t>
            </a:r>
            <a:r>
              <a:rPr lang="en-US" sz="2000" b="1" dirty="0" err="1">
                <a:latin typeface="Calibri" pitchFamily="13" charset="0"/>
              </a:rPr>
              <a:t>connectés</a:t>
            </a:r>
            <a:r>
              <a:rPr lang="en-US" sz="2000" b="1" dirty="0">
                <a:latin typeface="Calibri" pitchFamily="13" charset="0"/>
              </a:rPr>
              <a:t> </a:t>
            </a:r>
            <a:r>
              <a:rPr lang="en-US" sz="2000" b="1" dirty="0" err="1">
                <a:latin typeface="Calibri" pitchFamily="13" charset="0"/>
              </a:rPr>
              <a:t>exerce</a:t>
            </a:r>
            <a:r>
              <a:rPr lang="en-US" sz="2000" b="1" dirty="0">
                <a:latin typeface="Calibri" pitchFamily="13" charset="0"/>
              </a:rPr>
              <a:t> </a:t>
            </a:r>
            <a:r>
              <a:rPr lang="en-US" sz="2000" b="1" dirty="0" err="1">
                <a:latin typeface="Calibri" pitchFamily="13" charset="0"/>
              </a:rPr>
              <a:t>une</a:t>
            </a:r>
            <a:r>
              <a:rPr lang="en-US" sz="2000" b="1" dirty="0">
                <a:latin typeface="Calibri" pitchFamily="13" charset="0"/>
              </a:rPr>
              <a:t> influence significative sur le processus de creation de </a:t>
            </a:r>
            <a:r>
              <a:rPr lang="en-US" sz="2000" b="1" dirty="0" err="1">
                <a:latin typeface="Calibri" pitchFamily="13" charset="0"/>
              </a:rPr>
              <a:t>valeur</a:t>
            </a:r>
            <a:r>
              <a:rPr lang="en-US" sz="2000" b="1" dirty="0">
                <a:latin typeface="Calibri" pitchFamily="13" charset="0"/>
              </a:rPr>
              <a:t> </a:t>
            </a:r>
            <a:r>
              <a:rPr lang="en-US" sz="2000" b="1" dirty="0" err="1">
                <a:latin typeface="Calibri" pitchFamily="13" charset="0"/>
              </a:rPr>
              <a:t>publique</a:t>
            </a:r>
            <a:r>
              <a:rPr lang="en-US" sz="2000" b="1" dirty="0">
                <a:latin typeface="Calibri" pitchFamily="13" charset="0"/>
              </a:rPr>
              <a:t>,            </a:t>
            </a:r>
            <a:r>
              <a:rPr lang="en-US" sz="2000" b="1" dirty="0" err="1">
                <a:latin typeface="Calibri" pitchFamily="13" charset="0"/>
              </a:rPr>
              <a:t>ce</a:t>
            </a:r>
            <a:r>
              <a:rPr lang="en-US" sz="2000" b="1" dirty="0">
                <a:latin typeface="Calibri" pitchFamily="13" charset="0"/>
              </a:rPr>
              <a:t> qui </a:t>
            </a:r>
            <a:r>
              <a:rPr lang="en-US" sz="2000" b="1" dirty="0" err="1">
                <a:latin typeface="Calibri" pitchFamily="13" charset="0"/>
              </a:rPr>
              <a:t>implique</a:t>
            </a:r>
            <a:r>
              <a:rPr lang="en-US" sz="2000" b="1" dirty="0">
                <a:latin typeface="Calibri" pitchFamily="13" charset="0"/>
              </a:rPr>
              <a:t> de :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en-US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Penser ces politiques comme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des politiques publiques à part entière, au même titre que les autres politiques publiques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S’interroger sur les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objectifs de création de valeur publique </a:t>
            </a:r>
            <a:r>
              <a:rPr lang="fr-FR" dirty="0">
                <a:latin typeface="Calibri" pitchFamily="13" charset="0"/>
              </a:rPr>
              <a:t>et pas seulement sur les solutions technologiques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Identifier les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ressources</a:t>
            </a:r>
            <a:r>
              <a:rPr lang="fr-FR" dirty="0">
                <a:latin typeface="Calibri" pitchFamily="13" charset="0"/>
              </a:rPr>
              <a:t> à mobiliser, les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partenaires</a:t>
            </a:r>
            <a:r>
              <a:rPr lang="fr-FR" dirty="0">
                <a:latin typeface="Calibri" pitchFamily="13" charset="0"/>
              </a:rPr>
              <a:t> avec lesquels travailler en dépassant les limites administratives, les enjeux de pouvoirs et… les égos dans une logique de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« </a:t>
            </a:r>
            <a:r>
              <a:rPr lang="fr-FR" b="1" i="1" dirty="0">
                <a:solidFill>
                  <a:srgbClr val="84508B"/>
                </a:solidFill>
                <a:latin typeface="Calibri" pitchFamily="13" charset="0"/>
              </a:rPr>
              <a:t>leadership de la chaîne de valeur publique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 » </a:t>
            </a:r>
            <a:r>
              <a:rPr lang="fr-FR" dirty="0">
                <a:latin typeface="Calibri" pitchFamily="13" charset="0"/>
              </a:rPr>
              <a:t>(Walravens, 2015) autour des technologies numériques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Combiner une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gouvernance proactive </a:t>
            </a:r>
            <a:r>
              <a:rPr lang="fr-FR" b="1" u="sng" dirty="0">
                <a:solidFill>
                  <a:srgbClr val="84508B"/>
                </a:solidFill>
                <a:latin typeface="Calibri" pitchFamily="13" charset="0"/>
              </a:rPr>
              <a:t>et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 ouverte</a:t>
            </a:r>
            <a:r>
              <a:rPr lang="fr-FR" dirty="0">
                <a:latin typeface="Calibri" pitchFamily="13" charset="0"/>
              </a:rPr>
              <a:t>, en pensant la gouvernance ouverte dès le début des projets, et en la dotant des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ressources appropriées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sz="400" dirty="0">
              <a:latin typeface="Calibri" pitchFamily="13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r>
              <a:rPr lang="fr-FR" dirty="0">
                <a:latin typeface="Calibri" pitchFamily="13" charset="0"/>
              </a:rPr>
              <a:t>Développer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l’évaluation</a:t>
            </a:r>
            <a:r>
              <a:rPr lang="fr-FR" dirty="0">
                <a:latin typeface="Calibri" pitchFamily="13" charset="0"/>
              </a:rPr>
              <a:t> et 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la </a:t>
            </a:r>
            <a:r>
              <a:rPr lang="fr-FR" b="1" dirty="0" err="1">
                <a:solidFill>
                  <a:srgbClr val="84508B"/>
                </a:solidFill>
                <a:latin typeface="Calibri" pitchFamily="13" charset="0"/>
              </a:rPr>
              <a:t>co</a:t>
            </a:r>
            <a:r>
              <a:rPr lang="fr-FR" b="1" dirty="0">
                <a:solidFill>
                  <a:srgbClr val="84508B"/>
                </a:solidFill>
                <a:latin typeface="Calibri" pitchFamily="13" charset="0"/>
              </a:rPr>
              <a:t>-évaluation</a:t>
            </a:r>
          </a:p>
          <a:p>
            <a:pPr marL="800100" lvl="2" indent="-342900">
              <a:buFont typeface="Arial" panose="020B0604020202020204" pitchFamily="34" charset="0"/>
              <a:buChar char="•"/>
              <a:tabLst>
                <a:tab pos="6635750" algn="r"/>
              </a:tabLst>
            </a:pPr>
            <a:endParaRPr lang="fr-FR" dirty="0">
              <a:latin typeface="Calibri" pitchFamily="13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6485995-FD98-E0A4-8660-2D622184F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426388"/>
              </p:ext>
            </p:extLst>
          </p:nvPr>
        </p:nvGraphicFramePr>
        <p:xfrm>
          <a:off x="62630" y="145425"/>
          <a:ext cx="9081370" cy="58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36811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1104</Words>
  <Application>Microsoft Office PowerPoint</Application>
  <PresentationFormat>Affichage à l'écran (4:3)</PresentationFormat>
  <Paragraphs>132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Thème Office</vt:lpstr>
      <vt:lpstr>EIT – Lille – 17 juin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UPPA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duchange</dc:creator>
  <cp:lastModifiedBy>Pascal Frucquet</cp:lastModifiedBy>
  <cp:revision>20</cp:revision>
  <cp:lastPrinted>2021-06-07T07:55:55Z</cp:lastPrinted>
  <dcterms:created xsi:type="dcterms:W3CDTF">2018-06-20T08:42:50Z</dcterms:created>
  <dcterms:modified xsi:type="dcterms:W3CDTF">2024-06-07T14:10:37Z</dcterms:modified>
</cp:coreProperties>
</file>