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8"/>
  </p:notesMasterIdLst>
  <p:sldIdLst>
    <p:sldId id="331" r:id="rId5"/>
    <p:sldId id="328" r:id="rId6"/>
    <p:sldId id="348" r:id="rId7"/>
    <p:sldId id="347" r:id="rId8"/>
    <p:sldId id="350" r:id="rId9"/>
    <p:sldId id="349" r:id="rId10"/>
    <p:sldId id="352" r:id="rId11"/>
    <p:sldId id="353" r:id="rId12"/>
    <p:sldId id="351" r:id="rId13"/>
    <p:sldId id="334" r:id="rId14"/>
    <p:sldId id="336" r:id="rId15"/>
    <p:sldId id="354" r:id="rId16"/>
    <p:sldId id="337" r:id="rId17"/>
    <p:sldId id="338" r:id="rId18"/>
    <p:sldId id="355" r:id="rId19"/>
    <p:sldId id="339" r:id="rId20"/>
    <p:sldId id="340" r:id="rId21"/>
    <p:sldId id="341" r:id="rId22"/>
    <p:sldId id="342" r:id="rId23"/>
    <p:sldId id="356" r:id="rId24"/>
    <p:sldId id="343" r:id="rId25"/>
    <p:sldId id="344" r:id="rId26"/>
    <p:sldId id="345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NSO 2" id="{0B896E98-F45E-4768-8620-EDDF394BE181}">
          <p14:sldIdLst>
            <p14:sldId id="331"/>
            <p14:sldId id="328"/>
            <p14:sldId id="348"/>
            <p14:sldId id="347"/>
            <p14:sldId id="350"/>
            <p14:sldId id="349"/>
            <p14:sldId id="352"/>
            <p14:sldId id="353"/>
            <p14:sldId id="351"/>
            <p14:sldId id="334"/>
            <p14:sldId id="336"/>
            <p14:sldId id="354"/>
            <p14:sldId id="337"/>
            <p14:sldId id="338"/>
            <p14:sldId id="355"/>
            <p14:sldId id="339"/>
            <p14:sldId id="340"/>
            <p14:sldId id="341"/>
            <p14:sldId id="342"/>
            <p14:sldId id="356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99"/>
    <a:srgbClr val="99FF99"/>
    <a:srgbClr val="FFFF66"/>
    <a:srgbClr val="F2F739"/>
    <a:srgbClr val="FFF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 showGuides="1">
      <p:cViewPr varScale="1">
        <p:scale>
          <a:sx n="152" d="100"/>
          <a:sy n="152" d="100"/>
        </p:scale>
        <p:origin x="480" y="1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79328-F301-44C5-BC36-DA71A0A24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82DFE1-9554-43BD-890B-5F7615E42D6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/>
            <a:t>Continue to </a:t>
          </a:r>
          <a:r>
            <a:rPr lang="fr-FR" sz="1400" b="1" dirty="0" err="1"/>
            <a:t>develop</a:t>
          </a:r>
          <a:r>
            <a:rPr lang="fr-FR" sz="1400" b="1" dirty="0"/>
            <a:t> of the HAL national open archive</a:t>
          </a:r>
        </a:p>
      </dgm:t>
    </dgm:pt>
    <dgm:pt modelId="{5B567FEB-1941-435F-A06C-4985C2A0D039}" type="parTrans" cxnId="{E7B26F5C-DA3F-4A5C-BD0E-74C1C6519C69}">
      <dgm:prSet/>
      <dgm:spPr/>
      <dgm:t>
        <a:bodyPr/>
        <a:lstStyle/>
        <a:p>
          <a:endParaRPr lang="fr-FR"/>
        </a:p>
      </dgm:t>
    </dgm:pt>
    <dgm:pt modelId="{47409ED4-377F-4512-85F8-3E390194CB73}" type="sibTrans" cxnId="{E7B26F5C-DA3F-4A5C-BD0E-74C1C6519C69}">
      <dgm:prSet/>
      <dgm:spPr/>
      <dgm:t>
        <a:bodyPr/>
        <a:lstStyle/>
        <a:p>
          <a:endParaRPr lang="fr-FR"/>
        </a:p>
      </dgm:t>
    </dgm:pt>
    <dgm:pt modelId="{1E4B594D-E269-4D6A-92C8-04AA0C977C3C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 err="1">
              <a:solidFill>
                <a:schemeClr val="bg1"/>
              </a:solidFill>
            </a:rPr>
            <a:t>Reaffirm</a:t>
          </a:r>
          <a:r>
            <a:rPr lang="fr-FR" sz="1400" b="1" dirty="0">
              <a:solidFill>
                <a:schemeClr val="bg1"/>
              </a:solidFill>
            </a:rPr>
            <a:t> the French </a:t>
          </a:r>
          <a:r>
            <a:rPr lang="fr-FR" sz="1400" b="1" dirty="0" err="1">
              <a:solidFill>
                <a:schemeClr val="bg1"/>
              </a:solidFill>
            </a:rPr>
            <a:t>commitment</a:t>
          </a:r>
          <a:r>
            <a:rPr lang="fr-FR" sz="1400" b="1" dirty="0">
              <a:solidFill>
                <a:schemeClr val="bg1"/>
              </a:solidFill>
            </a:rPr>
            <a:t> to </a:t>
          </a:r>
          <a:r>
            <a:rPr lang="fr-FR" sz="1400" b="1" dirty="0" err="1">
              <a:solidFill>
                <a:schemeClr val="bg1"/>
              </a:solidFill>
            </a:rPr>
            <a:t>cOAlition</a:t>
          </a:r>
          <a:r>
            <a:rPr lang="fr-FR" sz="1400" b="1" dirty="0">
              <a:solidFill>
                <a:schemeClr val="bg1"/>
              </a:solidFill>
            </a:rPr>
            <a:t> S</a:t>
          </a:r>
        </a:p>
      </dgm:t>
    </dgm:pt>
    <dgm:pt modelId="{72A855C4-0E5F-41C6-AF66-C3EC5CD51774}" type="parTrans" cxnId="{F8274A1D-2D0A-4F91-8419-97CA5C6E6226}">
      <dgm:prSet/>
      <dgm:spPr/>
      <dgm:t>
        <a:bodyPr/>
        <a:lstStyle/>
        <a:p>
          <a:endParaRPr lang="fr-FR"/>
        </a:p>
      </dgm:t>
    </dgm:pt>
    <dgm:pt modelId="{7D7EF0C3-B518-4038-8305-1F0904DD3D66}" type="sibTrans" cxnId="{F8274A1D-2D0A-4F91-8419-97CA5C6E6226}">
      <dgm:prSet/>
      <dgm:spPr/>
      <dgm:t>
        <a:bodyPr/>
        <a:lstStyle/>
        <a:p>
          <a:endParaRPr lang="fr-FR"/>
        </a:p>
      </dgm:t>
    </dgm:pt>
    <dgm:pt modelId="{64DEB1B4-F0FB-4F3D-8915-82AED460D5F9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200" b="1" dirty="0" err="1"/>
            <a:t>Simplify</a:t>
          </a:r>
          <a:r>
            <a:rPr lang="fr-FR" sz="1200" b="1" dirty="0"/>
            <a:t> the </a:t>
          </a:r>
          <a:r>
            <a:rPr lang="fr-FR" sz="1200" b="1" dirty="0" err="1"/>
            <a:t>deposit</a:t>
          </a:r>
          <a:r>
            <a:rPr lang="fr-FR" sz="1200" b="1" dirty="0"/>
            <a:t> </a:t>
          </a:r>
          <a:r>
            <a:rPr lang="fr-FR" sz="1200" b="1" dirty="0" err="1"/>
            <a:t>process</a:t>
          </a:r>
          <a:r>
            <a:rPr lang="fr-FR" sz="1200" b="1" dirty="0"/>
            <a:t> for </a:t>
          </a:r>
          <a:r>
            <a:rPr lang="fr-FR" sz="1200" b="1" dirty="0" err="1"/>
            <a:t>researchers</a:t>
          </a:r>
          <a:r>
            <a:rPr lang="fr-FR" sz="1200" dirty="0"/>
            <a:t>, </a:t>
          </a:r>
          <a:r>
            <a:rPr lang="fr-FR" sz="1200" dirty="0" err="1"/>
            <a:t>even</a:t>
          </a:r>
          <a:r>
            <a:rPr lang="fr-FR" sz="1200" dirty="0"/>
            <a:t> </a:t>
          </a:r>
          <a:r>
            <a:rPr lang="fr-FR" sz="1200" dirty="0" err="1"/>
            <a:t>when</a:t>
          </a:r>
          <a:r>
            <a:rPr lang="fr-FR" sz="1200" dirty="0"/>
            <a:t> </a:t>
          </a:r>
          <a:r>
            <a:rPr lang="fr-FR" sz="1200" dirty="0" err="1"/>
            <a:t>they</a:t>
          </a:r>
          <a:r>
            <a:rPr lang="fr-FR" sz="1200" dirty="0"/>
            <a:t> </a:t>
          </a:r>
          <a:r>
            <a:rPr lang="fr-FR" sz="1200" dirty="0" err="1"/>
            <a:t>publish</a:t>
          </a:r>
          <a:r>
            <a:rPr lang="fr-FR" sz="1200" dirty="0"/>
            <a:t> in </a:t>
          </a:r>
          <a:r>
            <a:rPr lang="fr-FR" sz="1200" dirty="0" err="1"/>
            <a:t>other</a:t>
          </a:r>
          <a:r>
            <a:rPr lang="fr-FR" sz="1200" dirty="0"/>
            <a:t> open </a:t>
          </a:r>
          <a:r>
            <a:rPr lang="fr-FR" sz="1200" dirty="0" err="1"/>
            <a:t>access</a:t>
          </a:r>
          <a:r>
            <a:rPr lang="fr-FR" sz="1200" dirty="0"/>
            <a:t> </a:t>
          </a:r>
          <a:r>
            <a:rPr lang="fr-FR" sz="1200" dirty="0" err="1"/>
            <a:t>platforms</a:t>
          </a:r>
          <a:r>
            <a:rPr lang="fr-FR" sz="1200" dirty="0"/>
            <a:t> </a:t>
          </a:r>
          <a:r>
            <a:rPr lang="fr-FR" sz="1200" dirty="0" err="1"/>
            <a:t>across</a:t>
          </a:r>
          <a:r>
            <a:rPr lang="fr-FR" sz="1200" dirty="0"/>
            <a:t> the world</a:t>
          </a:r>
        </a:p>
      </dgm:t>
    </dgm:pt>
    <dgm:pt modelId="{950C920E-ABB4-4ADC-ACEC-DCDAC843B646}" type="parTrans" cxnId="{37B2EF2B-8EB6-4A57-A395-F0ABC8479618}">
      <dgm:prSet/>
      <dgm:spPr/>
      <dgm:t>
        <a:bodyPr/>
        <a:lstStyle/>
        <a:p>
          <a:endParaRPr lang="fr-FR"/>
        </a:p>
      </dgm:t>
    </dgm:pt>
    <dgm:pt modelId="{5E5DEE74-6570-4AD1-ABB6-A91E5329C9C6}" type="sibTrans" cxnId="{37B2EF2B-8EB6-4A57-A395-F0ABC8479618}">
      <dgm:prSet/>
      <dgm:spPr/>
      <dgm:t>
        <a:bodyPr/>
        <a:lstStyle/>
        <a:p>
          <a:endParaRPr lang="fr-FR"/>
        </a:p>
      </dgm:t>
    </dgm:pt>
    <dgm:pt modelId="{C946E310-9311-4C3E-8064-5B46722B2388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200" b="1" dirty="0"/>
            <a:t>Support the right </a:t>
          </a:r>
          <a:r>
            <a:rPr lang="fr-FR" sz="1200" b="1" dirty="0" err="1"/>
            <a:t>retention</a:t>
          </a:r>
          <a:r>
            <a:rPr lang="fr-FR" sz="1200" b="1" dirty="0"/>
            <a:t> </a:t>
          </a:r>
          <a:r>
            <a:rPr lang="fr-FR" sz="1200" b="1" dirty="0" err="1"/>
            <a:t>strategy</a:t>
          </a:r>
          <a:r>
            <a:rPr lang="fr-FR" sz="1200" b="1" dirty="0"/>
            <a:t> </a:t>
          </a:r>
          <a:r>
            <a:rPr lang="fr-FR" sz="1200" dirty="0"/>
            <a:t>: </a:t>
          </a:r>
          <a:r>
            <a:rPr lang="en-US" sz="1200" dirty="0"/>
            <a:t>allow immediate open access, including when the article is published in a subscription journal, by deposit in an open archive</a:t>
          </a:r>
          <a:endParaRPr lang="fr-FR" sz="1200" dirty="0"/>
        </a:p>
      </dgm:t>
    </dgm:pt>
    <dgm:pt modelId="{EBA0329F-EBFF-4BAA-9624-E6270A8360C0}" type="parTrans" cxnId="{F76A9725-CD2A-4327-BD06-D4F552C07DB3}">
      <dgm:prSet/>
      <dgm:spPr/>
      <dgm:t>
        <a:bodyPr/>
        <a:lstStyle/>
        <a:p>
          <a:endParaRPr lang="fr-FR"/>
        </a:p>
      </dgm:t>
    </dgm:pt>
    <dgm:pt modelId="{DFC2E714-68E6-4941-ABF7-C719A1968136}" type="sibTrans" cxnId="{F76A9725-CD2A-4327-BD06-D4F552C07DB3}">
      <dgm:prSet/>
      <dgm:spPr/>
      <dgm:t>
        <a:bodyPr/>
        <a:lstStyle/>
        <a:p>
          <a:endParaRPr lang="fr-FR"/>
        </a:p>
      </dgm:t>
    </dgm:pt>
    <dgm:pt modelId="{CF72375D-8FF0-4DDD-85A2-D6780AAFC78A}">
      <dgm:prSet phldrT="[Texte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/>
            <a:t>Structure, support and modernise French </a:t>
          </a:r>
          <a:r>
            <a:rPr lang="fr-FR" sz="1400" b="1" dirty="0" err="1"/>
            <a:t>scientific</a:t>
          </a:r>
          <a:r>
            <a:rPr lang="fr-FR" sz="1400" b="1" dirty="0"/>
            <a:t> </a:t>
          </a:r>
          <a:r>
            <a:rPr lang="fr-FR" sz="1400" b="1" dirty="0" err="1"/>
            <a:t>publishing</a:t>
          </a:r>
          <a:endParaRPr lang="fr-FR" sz="1400" b="1" dirty="0"/>
        </a:p>
      </dgm:t>
    </dgm:pt>
    <dgm:pt modelId="{E34B1B64-BC26-40BC-935D-EA3A4E1C36D0}" type="parTrans" cxnId="{8B1A7275-37DD-48D1-BFE5-D6948018E36E}">
      <dgm:prSet/>
      <dgm:spPr/>
      <dgm:t>
        <a:bodyPr/>
        <a:lstStyle/>
        <a:p>
          <a:endParaRPr lang="fr-FR"/>
        </a:p>
      </dgm:t>
    </dgm:pt>
    <dgm:pt modelId="{044CFB86-DA56-4171-83F8-822E402E36E6}" type="sibTrans" cxnId="{8B1A7275-37DD-48D1-BFE5-D6948018E36E}">
      <dgm:prSet/>
      <dgm:spPr/>
      <dgm:t>
        <a:bodyPr/>
        <a:lstStyle/>
        <a:p>
          <a:endParaRPr lang="fr-FR"/>
        </a:p>
      </dgm:t>
    </dgm:pt>
    <dgm:pt modelId="{7E7E4BDF-3A02-4F65-82F4-50698C116EE8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200" b="1" dirty="0"/>
            <a:t>Support plan </a:t>
          </a:r>
          <a:r>
            <a:rPr lang="fr-FR" sz="1200" b="0" dirty="0"/>
            <a:t>for </a:t>
          </a:r>
          <a:r>
            <a:rPr lang="fr-FR" sz="1200" b="0" dirty="0" err="1"/>
            <a:t>scientific</a:t>
          </a:r>
          <a:r>
            <a:rPr lang="fr-FR" sz="1200" b="0" dirty="0"/>
            <a:t> </a:t>
          </a:r>
          <a:r>
            <a:rPr lang="fr-FR" sz="1200" b="0" dirty="0" err="1"/>
            <a:t>publishing</a:t>
          </a:r>
          <a:endParaRPr lang="fr-FR" sz="1200" dirty="0"/>
        </a:p>
      </dgm:t>
    </dgm:pt>
    <dgm:pt modelId="{390B244D-C981-44F9-9535-8D62365CD5E9}" type="parTrans" cxnId="{057CDCF1-3EEE-4E9D-9C72-781697C43964}">
      <dgm:prSet/>
      <dgm:spPr/>
      <dgm:t>
        <a:bodyPr/>
        <a:lstStyle/>
        <a:p>
          <a:endParaRPr lang="fr-FR"/>
        </a:p>
      </dgm:t>
    </dgm:pt>
    <dgm:pt modelId="{E11FEF35-1957-4BC5-8318-842EF530F3EB}" type="sibTrans" cxnId="{057CDCF1-3EEE-4E9D-9C72-781697C43964}">
      <dgm:prSet/>
      <dgm:spPr/>
      <dgm:t>
        <a:bodyPr/>
        <a:lstStyle/>
        <a:p>
          <a:endParaRPr lang="fr-FR"/>
        </a:p>
      </dgm:t>
    </dgm:pt>
    <dgm:pt modelId="{4C690F7D-37D9-4B9E-BE6C-62D568E9A3A4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200" b="1" dirty="0"/>
            <a:t>Continuing the renewal </a:t>
          </a:r>
          <a:r>
            <a:rPr lang="en-US" sz="1200" b="0" dirty="0"/>
            <a:t>of the governance and financing model</a:t>
          </a:r>
          <a:endParaRPr lang="fr-FR" sz="1200" b="0" dirty="0"/>
        </a:p>
      </dgm:t>
    </dgm:pt>
    <dgm:pt modelId="{BA7726E0-C39E-4FBC-B187-823552BF0298}" type="parTrans" cxnId="{9A5DC7D1-BA0A-4F25-8CBC-768D7ECE16C7}">
      <dgm:prSet/>
      <dgm:spPr/>
      <dgm:t>
        <a:bodyPr/>
        <a:lstStyle/>
        <a:p>
          <a:endParaRPr lang="fr-FR"/>
        </a:p>
      </dgm:t>
    </dgm:pt>
    <dgm:pt modelId="{A7E79955-3B0B-4D46-BC37-4784E56D2A81}" type="sibTrans" cxnId="{9A5DC7D1-BA0A-4F25-8CBC-768D7ECE16C7}">
      <dgm:prSet/>
      <dgm:spPr/>
      <dgm:t>
        <a:bodyPr/>
        <a:lstStyle/>
        <a:p>
          <a:endParaRPr lang="fr-FR"/>
        </a:p>
      </dgm:t>
    </dgm:pt>
    <dgm:pt modelId="{B032BD1B-A489-419B-91E3-40830E38AC00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200" b="1" dirty="0"/>
            <a:t>Create common bodies to coordinate, promote and foster dialogue: </a:t>
          </a:r>
          <a:r>
            <a:rPr lang="en-US" sz="1200" b="0" dirty="0"/>
            <a:t>an Alliance of public scientific publishers and an Scientific Publishing Observatory involving private publishers</a:t>
          </a:r>
          <a:endParaRPr lang="fr-FR" sz="1200" b="0" dirty="0"/>
        </a:p>
      </dgm:t>
    </dgm:pt>
    <dgm:pt modelId="{A48AF87F-A9EE-4F38-8EB7-D6541E5726A1}" type="parTrans" cxnId="{B2E1A089-F50D-490D-B49E-AE3E93EFAE41}">
      <dgm:prSet/>
      <dgm:spPr/>
      <dgm:t>
        <a:bodyPr/>
        <a:lstStyle/>
        <a:p>
          <a:endParaRPr lang="fr-FR"/>
        </a:p>
      </dgm:t>
    </dgm:pt>
    <dgm:pt modelId="{FDD2816D-BCEB-45B6-ACF8-848E5F4D1E67}" type="sibTrans" cxnId="{B2E1A089-F50D-490D-B49E-AE3E93EFAE41}">
      <dgm:prSet/>
      <dgm:spPr/>
      <dgm:t>
        <a:bodyPr/>
        <a:lstStyle/>
        <a:p>
          <a:endParaRPr lang="fr-FR"/>
        </a:p>
      </dgm:t>
    </dgm:pt>
    <dgm:pt modelId="{353354E4-E652-4FFF-A04E-FD218C300752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200" b="1" dirty="0"/>
            <a:t>Pooling technical tools and functions</a:t>
          </a:r>
          <a:r>
            <a:rPr lang="en-US" sz="1200" b="0" dirty="0"/>
            <a:t>: distribution, digital publishing chains, detecting plagiarism.... </a:t>
          </a:r>
          <a:endParaRPr lang="fr-FR" sz="1200" b="0" dirty="0"/>
        </a:p>
      </dgm:t>
    </dgm:pt>
    <dgm:pt modelId="{8A87C4D0-DCD7-41CD-B433-8AA950D925BE}" type="parTrans" cxnId="{EE36EECD-4745-4EC4-9921-37CFFEA43A6C}">
      <dgm:prSet/>
      <dgm:spPr/>
      <dgm:t>
        <a:bodyPr/>
        <a:lstStyle/>
        <a:p>
          <a:endParaRPr lang="fr-FR"/>
        </a:p>
      </dgm:t>
    </dgm:pt>
    <dgm:pt modelId="{69BAB55B-4C54-48C7-A980-680036F8EFDD}" type="sibTrans" cxnId="{EE36EECD-4745-4EC4-9921-37CFFEA43A6C}">
      <dgm:prSet/>
      <dgm:spPr/>
      <dgm:t>
        <a:bodyPr/>
        <a:lstStyle/>
        <a:p>
          <a:endParaRPr lang="fr-FR"/>
        </a:p>
      </dgm:t>
    </dgm:pt>
    <dgm:pt modelId="{F8DD678F-9629-444A-AC8E-011374DBD119}">
      <dgm:prSet phldrT="[Texte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/>
            <a:t>Encourage </a:t>
          </a:r>
          <a:r>
            <a:rPr lang="fr-FR" sz="1400" b="1" dirty="0" err="1"/>
            <a:t>multilingualism</a:t>
          </a:r>
          <a:r>
            <a:rPr lang="fr-FR" sz="1400" b="1" dirty="0"/>
            <a:t> and the circulation of </a:t>
          </a:r>
          <a:r>
            <a:rPr lang="fr-FR" sz="1400" b="1" dirty="0" err="1"/>
            <a:t>scientific</a:t>
          </a:r>
          <a:r>
            <a:rPr lang="fr-FR" sz="1400" b="1" dirty="0"/>
            <a:t> </a:t>
          </a:r>
          <a:r>
            <a:rPr lang="fr-FR" sz="1400" b="1" dirty="0" err="1"/>
            <a:t>knowledge</a:t>
          </a:r>
          <a:endParaRPr lang="fr-FR" sz="1400" b="1" dirty="0"/>
        </a:p>
      </dgm:t>
    </dgm:pt>
    <dgm:pt modelId="{10E5769E-D1FC-44C8-B5C2-CACBD573E04A}" type="parTrans" cxnId="{EC07B845-EF95-4473-AB93-DA1AF3FF7A6F}">
      <dgm:prSet/>
      <dgm:spPr/>
      <dgm:t>
        <a:bodyPr/>
        <a:lstStyle/>
        <a:p>
          <a:endParaRPr lang="fr-FR"/>
        </a:p>
      </dgm:t>
    </dgm:pt>
    <dgm:pt modelId="{8F51D5FA-0547-4577-BC2F-8489A3806434}" type="sibTrans" cxnId="{EC07B845-EF95-4473-AB93-DA1AF3FF7A6F}">
      <dgm:prSet/>
      <dgm:spPr/>
      <dgm:t>
        <a:bodyPr/>
        <a:lstStyle/>
        <a:p>
          <a:endParaRPr lang="fr-FR"/>
        </a:p>
      </dgm:t>
    </dgm:pt>
    <dgm:pt modelId="{81947F03-0FF1-4B6D-9472-90682C21BDC5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200" b="0" dirty="0"/>
            <a:t>Developing </a:t>
          </a:r>
          <a:r>
            <a:rPr lang="en-US" sz="1200" b="1" dirty="0"/>
            <a:t>a semi-automatic translation service </a:t>
          </a:r>
          <a:r>
            <a:rPr lang="en-US" sz="1200" b="0" dirty="0"/>
            <a:t>for scientific texts</a:t>
          </a:r>
          <a:endParaRPr lang="fr-FR" sz="1200" b="0" dirty="0"/>
        </a:p>
      </dgm:t>
    </dgm:pt>
    <dgm:pt modelId="{98AA451C-1EB9-4A3D-A336-710128817F01}" type="parTrans" cxnId="{FA604CD4-6A7E-4BE1-9D32-05560BA10391}">
      <dgm:prSet/>
      <dgm:spPr/>
      <dgm:t>
        <a:bodyPr/>
        <a:lstStyle/>
        <a:p>
          <a:endParaRPr lang="fr-FR"/>
        </a:p>
      </dgm:t>
    </dgm:pt>
    <dgm:pt modelId="{CF418E43-AD69-4E9E-A02A-EA375B9F7039}" type="sibTrans" cxnId="{FA604CD4-6A7E-4BE1-9D32-05560BA10391}">
      <dgm:prSet/>
      <dgm:spPr/>
      <dgm:t>
        <a:bodyPr/>
        <a:lstStyle/>
        <a:p>
          <a:endParaRPr lang="fr-FR"/>
        </a:p>
      </dgm:t>
    </dgm:pt>
    <dgm:pt modelId="{C55BBEA7-8690-477B-83A3-C6D32BDC3B2D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200" b="1" dirty="0"/>
            <a:t>Supporting and facilitating </a:t>
          </a:r>
          <a:r>
            <a:rPr lang="en-US" sz="1200" b="0" dirty="0"/>
            <a:t>its implementation for researchers</a:t>
          </a:r>
          <a:endParaRPr lang="fr-FR" sz="1200" b="0" dirty="0"/>
        </a:p>
      </dgm:t>
    </dgm:pt>
    <dgm:pt modelId="{4975B238-7FBF-43A7-9C4F-3708D56AF686}" type="sibTrans" cxnId="{B5F1281B-E7FC-4CF9-BCFD-3DFA8947C3ED}">
      <dgm:prSet/>
      <dgm:spPr/>
      <dgm:t>
        <a:bodyPr/>
        <a:lstStyle/>
        <a:p>
          <a:endParaRPr lang="fr-FR"/>
        </a:p>
      </dgm:t>
    </dgm:pt>
    <dgm:pt modelId="{CB440818-C656-44BA-B020-3066557DD9B3}" type="parTrans" cxnId="{B5F1281B-E7FC-4CF9-BCFD-3DFA8947C3ED}">
      <dgm:prSet/>
      <dgm:spPr/>
      <dgm:t>
        <a:bodyPr/>
        <a:lstStyle/>
        <a:p>
          <a:endParaRPr lang="fr-FR"/>
        </a:p>
      </dgm:t>
    </dgm:pt>
    <dgm:pt modelId="{75D657A5-5B0D-4B2E-9EBD-87169E841E6A}">
      <dgm:prSet custT="1"/>
      <dgm:spPr/>
      <dgm:t>
        <a:bodyPr/>
        <a:lstStyle/>
        <a:p>
          <a:r>
            <a:rPr lang="en-US" sz="1200" b="0" dirty="0"/>
            <a:t>Supporting </a:t>
          </a:r>
          <a:r>
            <a:rPr lang="en-US" sz="1200" b="1" dirty="0"/>
            <a:t>research on machine translation</a:t>
          </a:r>
          <a:endParaRPr lang="fr-FR" sz="1200" b="1" dirty="0"/>
        </a:p>
      </dgm:t>
    </dgm:pt>
    <dgm:pt modelId="{15E056DA-7BDF-452B-83A5-88863BD2B092}" type="parTrans" cxnId="{623A51EF-B0C4-41E1-9EE5-B7227627BFAE}">
      <dgm:prSet/>
      <dgm:spPr/>
      <dgm:t>
        <a:bodyPr/>
        <a:lstStyle/>
        <a:p>
          <a:endParaRPr lang="fr-FR"/>
        </a:p>
      </dgm:t>
    </dgm:pt>
    <dgm:pt modelId="{7BFF3912-1778-468E-9F2B-2ED34CF9D632}" type="sibTrans" cxnId="{623A51EF-B0C4-41E1-9EE5-B7227627BFAE}">
      <dgm:prSet/>
      <dgm:spPr/>
      <dgm:t>
        <a:bodyPr/>
        <a:lstStyle/>
        <a:p>
          <a:endParaRPr lang="fr-FR"/>
        </a:p>
      </dgm:t>
    </dgm:pt>
    <dgm:pt modelId="{34FE362E-2A5D-4EC0-8E2D-D9A9C834F19B}" type="pres">
      <dgm:prSet presAssocID="{58679328-F301-44C5-BC36-DA71A0A24166}" presName="linear" presStyleCnt="0">
        <dgm:presLayoutVars>
          <dgm:dir/>
          <dgm:animLvl val="lvl"/>
          <dgm:resizeHandles val="exact"/>
        </dgm:presLayoutVars>
      </dgm:prSet>
      <dgm:spPr/>
    </dgm:pt>
    <dgm:pt modelId="{4D6623D3-7495-41BE-9058-A45C611A6D75}" type="pres">
      <dgm:prSet presAssocID="{9982DFE1-9554-43BD-890B-5F7615E42D63}" presName="parentLin" presStyleCnt="0"/>
      <dgm:spPr/>
    </dgm:pt>
    <dgm:pt modelId="{9835D069-F74D-4230-9744-D0ADB7E69E56}" type="pres">
      <dgm:prSet presAssocID="{9982DFE1-9554-43BD-890B-5F7615E42D63}" presName="parentLeftMargin" presStyleLbl="node1" presStyleIdx="0" presStyleCnt="4"/>
      <dgm:spPr/>
    </dgm:pt>
    <dgm:pt modelId="{F4DDE75D-70F0-4700-B397-6535CDCF63C4}" type="pres">
      <dgm:prSet presAssocID="{9982DFE1-9554-43BD-890B-5F7615E42D63}" presName="parentText" presStyleLbl="node1" presStyleIdx="0" presStyleCnt="4" custScaleX="103689" custScaleY="109330" custLinFactNeighborY="-39306">
        <dgm:presLayoutVars>
          <dgm:chMax val="0"/>
          <dgm:bulletEnabled val="1"/>
        </dgm:presLayoutVars>
      </dgm:prSet>
      <dgm:spPr/>
    </dgm:pt>
    <dgm:pt modelId="{43AFB455-392F-4DF4-983E-D21F91DCF3D7}" type="pres">
      <dgm:prSet presAssocID="{9982DFE1-9554-43BD-890B-5F7615E42D63}" presName="negativeSpace" presStyleCnt="0"/>
      <dgm:spPr/>
    </dgm:pt>
    <dgm:pt modelId="{67302B79-2E8D-48CF-9A72-352F505CC37E}" type="pres">
      <dgm:prSet presAssocID="{9982DFE1-9554-43BD-890B-5F7615E42D63}" presName="childText" presStyleLbl="conFgAcc1" presStyleIdx="0" presStyleCnt="4" custLinFactNeighborY="-94716">
        <dgm:presLayoutVars>
          <dgm:bulletEnabled val="1"/>
        </dgm:presLayoutVars>
      </dgm:prSet>
      <dgm:spPr/>
    </dgm:pt>
    <dgm:pt modelId="{F64CF976-F281-4464-9B28-1196FE911D5D}" type="pres">
      <dgm:prSet presAssocID="{47409ED4-377F-4512-85F8-3E390194CB73}" presName="spaceBetweenRectangles" presStyleCnt="0"/>
      <dgm:spPr/>
    </dgm:pt>
    <dgm:pt modelId="{7DF517E1-AE0C-480B-AC3F-74DF6E4A96B4}" type="pres">
      <dgm:prSet presAssocID="{1E4B594D-E269-4D6A-92C8-04AA0C977C3C}" presName="parentLin" presStyleCnt="0"/>
      <dgm:spPr/>
    </dgm:pt>
    <dgm:pt modelId="{60D11C93-7064-49DE-8DB4-EDB0B8B756E7}" type="pres">
      <dgm:prSet presAssocID="{1E4B594D-E269-4D6A-92C8-04AA0C977C3C}" presName="parentLeftMargin" presStyleLbl="node1" presStyleIdx="0" presStyleCnt="4"/>
      <dgm:spPr/>
    </dgm:pt>
    <dgm:pt modelId="{3E12B374-96E2-4CD4-B2AC-19C920CB91EC}" type="pres">
      <dgm:prSet presAssocID="{1E4B594D-E269-4D6A-92C8-04AA0C977C3C}" presName="parentText" presStyleLbl="node1" presStyleIdx="1" presStyleCnt="4" custLinFactNeighborX="10936" custLinFactNeighborY="-12726">
        <dgm:presLayoutVars>
          <dgm:chMax val="0"/>
          <dgm:bulletEnabled val="1"/>
        </dgm:presLayoutVars>
      </dgm:prSet>
      <dgm:spPr/>
    </dgm:pt>
    <dgm:pt modelId="{ABCCCB2C-B87D-42ED-A25E-3CC119250F89}" type="pres">
      <dgm:prSet presAssocID="{1E4B594D-E269-4D6A-92C8-04AA0C977C3C}" presName="negativeSpace" presStyleCnt="0"/>
      <dgm:spPr/>
    </dgm:pt>
    <dgm:pt modelId="{F3863D81-66FE-45C1-B7FA-638F2677FF4F}" type="pres">
      <dgm:prSet presAssocID="{1E4B594D-E269-4D6A-92C8-04AA0C977C3C}" presName="childText" presStyleLbl="conFgAcc1" presStyleIdx="1" presStyleCnt="4" custLinFactY="-35" custLinFactNeighborY="-100000">
        <dgm:presLayoutVars>
          <dgm:bulletEnabled val="1"/>
        </dgm:presLayoutVars>
      </dgm:prSet>
      <dgm:spPr/>
    </dgm:pt>
    <dgm:pt modelId="{4F2A9D2F-A10A-4FAA-B249-B664E822EBAA}" type="pres">
      <dgm:prSet presAssocID="{7D7EF0C3-B518-4038-8305-1F0904DD3D66}" presName="spaceBetweenRectangles" presStyleCnt="0"/>
      <dgm:spPr/>
    </dgm:pt>
    <dgm:pt modelId="{88C9F719-9C74-4515-BD72-CF2D024BEAF5}" type="pres">
      <dgm:prSet presAssocID="{F8DD678F-9629-444A-AC8E-011374DBD119}" presName="parentLin" presStyleCnt="0"/>
      <dgm:spPr/>
    </dgm:pt>
    <dgm:pt modelId="{155AF424-62E6-4BE0-B55E-926A1710A5D4}" type="pres">
      <dgm:prSet presAssocID="{F8DD678F-9629-444A-AC8E-011374DBD119}" presName="parentLeftMargin" presStyleLbl="node1" presStyleIdx="1" presStyleCnt="4"/>
      <dgm:spPr/>
    </dgm:pt>
    <dgm:pt modelId="{A2CD6BE9-377B-4D76-8FC9-33102ECE78A5}" type="pres">
      <dgm:prSet presAssocID="{F8DD678F-9629-444A-AC8E-011374DBD119}" presName="parentText" presStyleLbl="node1" presStyleIdx="2" presStyleCnt="4" custScaleX="134309">
        <dgm:presLayoutVars>
          <dgm:chMax val="0"/>
          <dgm:bulletEnabled val="1"/>
        </dgm:presLayoutVars>
      </dgm:prSet>
      <dgm:spPr/>
    </dgm:pt>
    <dgm:pt modelId="{DA92A659-4AE4-4427-A9DE-984744BD8E03}" type="pres">
      <dgm:prSet presAssocID="{F8DD678F-9629-444A-AC8E-011374DBD119}" presName="negativeSpace" presStyleCnt="0"/>
      <dgm:spPr/>
    </dgm:pt>
    <dgm:pt modelId="{FAFFB6A3-13CD-46C1-AFEC-FC4BCF9E814B}" type="pres">
      <dgm:prSet presAssocID="{F8DD678F-9629-444A-AC8E-011374DBD119}" presName="childText" presStyleLbl="conFgAcc1" presStyleIdx="2" presStyleCnt="4">
        <dgm:presLayoutVars>
          <dgm:bulletEnabled val="1"/>
        </dgm:presLayoutVars>
      </dgm:prSet>
      <dgm:spPr/>
    </dgm:pt>
    <dgm:pt modelId="{63886591-569D-4D73-9103-914C6B1D8E4D}" type="pres">
      <dgm:prSet presAssocID="{8F51D5FA-0547-4577-BC2F-8489A3806434}" presName="spaceBetweenRectangles" presStyleCnt="0"/>
      <dgm:spPr/>
    </dgm:pt>
    <dgm:pt modelId="{CCCC3821-0534-40D4-AC4C-7FE6A9754F19}" type="pres">
      <dgm:prSet presAssocID="{CF72375D-8FF0-4DDD-85A2-D6780AAFC78A}" presName="parentLin" presStyleCnt="0"/>
      <dgm:spPr/>
    </dgm:pt>
    <dgm:pt modelId="{6200ED83-20DC-4AA7-AE45-2EFD668EF0E6}" type="pres">
      <dgm:prSet presAssocID="{CF72375D-8FF0-4DDD-85A2-D6780AAFC78A}" presName="parentLeftMargin" presStyleLbl="node1" presStyleIdx="2" presStyleCnt="4"/>
      <dgm:spPr/>
    </dgm:pt>
    <dgm:pt modelId="{C9F30F57-BC05-45CD-9CB6-08ADD955C54B}" type="pres">
      <dgm:prSet presAssocID="{CF72375D-8FF0-4DDD-85A2-D6780AAFC78A}" presName="parentText" presStyleLbl="node1" presStyleIdx="3" presStyleCnt="4" custScaleX="122266" custLinFactNeighborX="-6161" custLinFactNeighborY="11550">
        <dgm:presLayoutVars>
          <dgm:chMax val="0"/>
          <dgm:bulletEnabled val="1"/>
        </dgm:presLayoutVars>
      </dgm:prSet>
      <dgm:spPr/>
    </dgm:pt>
    <dgm:pt modelId="{91465E08-93BC-4273-8555-E99387EBFC4B}" type="pres">
      <dgm:prSet presAssocID="{CF72375D-8FF0-4DDD-85A2-D6780AAFC78A}" presName="negativeSpace" presStyleCnt="0"/>
      <dgm:spPr/>
    </dgm:pt>
    <dgm:pt modelId="{4F06D319-5F39-4DED-A3B1-A34918C55D0B}" type="pres">
      <dgm:prSet presAssocID="{CF72375D-8FF0-4DDD-85A2-D6780AAFC7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F27809-7D80-44AA-BCF5-6B2EAFCCE751}" type="presOf" srcId="{B032BD1B-A489-419B-91E3-40830E38AC00}" destId="{4F06D319-5F39-4DED-A3B1-A34918C55D0B}" srcOrd="0" destOrd="1" presId="urn:microsoft.com/office/officeart/2005/8/layout/list1"/>
    <dgm:cxn modelId="{DC25900E-C0EB-4700-94DC-22F21EBB75AE}" type="presOf" srcId="{9982DFE1-9554-43BD-890B-5F7615E42D63}" destId="{9835D069-F74D-4230-9744-D0ADB7E69E56}" srcOrd="0" destOrd="0" presId="urn:microsoft.com/office/officeart/2005/8/layout/list1"/>
    <dgm:cxn modelId="{B5F1281B-E7FC-4CF9-BCFD-3DFA8947C3ED}" srcId="{1E4B594D-E269-4D6A-92C8-04AA0C977C3C}" destId="{C55BBEA7-8690-477B-83A3-C6D32BDC3B2D}" srcOrd="1" destOrd="0" parTransId="{CB440818-C656-44BA-B020-3066557DD9B3}" sibTransId="{4975B238-7FBF-43A7-9C4F-3708D56AF686}"/>
    <dgm:cxn modelId="{F8274A1D-2D0A-4F91-8419-97CA5C6E6226}" srcId="{58679328-F301-44C5-BC36-DA71A0A24166}" destId="{1E4B594D-E269-4D6A-92C8-04AA0C977C3C}" srcOrd="1" destOrd="0" parTransId="{72A855C4-0E5F-41C6-AF66-C3EC5CD51774}" sibTransId="{7D7EF0C3-B518-4038-8305-1F0904DD3D66}"/>
    <dgm:cxn modelId="{F76A9725-CD2A-4327-BD06-D4F552C07DB3}" srcId="{1E4B594D-E269-4D6A-92C8-04AA0C977C3C}" destId="{C946E310-9311-4C3E-8064-5B46722B2388}" srcOrd="0" destOrd="0" parTransId="{EBA0329F-EBFF-4BAA-9624-E6270A8360C0}" sibTransId="{DFC2E714-68E6-4941-ABF7-C719A1968136}"/>
    <dgm:cxn modelId="{B6EF3E29-123F-4FDF-9A2C-E5CC5FB7EADB}" type="presOf" srcId="{81947F03-0FF1-4B6D-9472-90682C21BDC5}" destId="{FAFFB6A3-13CD-46C1-AFEC-FC4BCF9E814B}" srcOrd="0" destOrd="0" presId="urn:microsoft.com/office/officeart/2005/8/layout/list1"/>
    <dgm:cxn modelId="{37B2EF2B-8EB6-4A57-A395-F0ABC8479618}" srcId="{9982DFE1-9554-43BD-890B-5F7615E42D63}" destId="{64DEB1B4-F0FB-4F3D-8915-82AED460D5F9}" srcOrd="1" destOrd="0" parTransId="{950C920E-ABB4-4ADC-ACEC-DCDAC843B646}" sibTransId="{5E5DEE74-6570-4AD1-ABB6-A91E5329C9C6}"/>
    <dgm:cxn modelId="{F521742E-A4E4-4D70-B980-C823C29FF6B8}" type="presOf" srcId="{75D657A5-5B0D-4B2E-9EBD-87169E841E6A}" destId="{FAFFB6A3-13CD-46C1-AFEC-FC4BCF9E814B}" srcOrd="0" destOrd="1" presId="urn:microsoft.com/office/officeart/2005/8/layout/list1"/>
    <dgm:cxn modelId="{C271AC3E-54BF-487E-9D3F-F01975011CA1}" type="presOf" srcId="{58679328-F301-44C5-BC36-DA71A0A24166}" destId="{34FE362E-2A5D-4EC0-8E2D-D9A9C834F19B}" srcOrd="0" destOrd="0" presId="urn:microsoft.com/office/officeart/2005/8/layout/list1"/>
    <dgm:cxn modelId="{EC07B845-EF95-4473-AB93-DA1AF3FF7A6F}" srcId="{58679328-F301-44C5-BC36-DA71A0A24166}" destId="{F8DD678F-9629-444A-AC8E-011374DBD119}" srcOrd="2" destOrd="0" parTransId="{10E5769E-D1FC-44C8-B5C2-CACBD573E04A}" sibTransId="{8F51D5FA-0547-4577-BC2F-8489A3806434}"/>
    <dgm:cxn modelId="{B606AE4C-3C1C-4599-91B4-93201D417727}" type="presOf" srcId="{F8DD678F-9629-444A-AC8E-011374DBD119}" destId="{A2CD6BE9-377B-4D76-8FC9-33102ECE78A5}" srcOrd="1" destOrd="0" presId="urn:microsoft.com/office/officeart/2005/8/layout/list1"/>
    <dgm:cxn modelId="{0BEF544F-7F79-4B5A-93FB-45DE4B139075}" type="presOf" srcId="{CF72375D-8FF0-4DDD-85A2-D6780AAFC78A}" destId="{C9F30F57-BC05-45CD-9CB6-08ADD955C54B}" srcOrd="1" destOrd="0" presId="urn:microsoft.com/office/officeart/2005/8/layout/list1"/>
    <dgm:cxn modelId="{5384BC4F-C7B5-4E38-8B8A-D0C38191D3F4}" type="presOf" srcId="{7E7E4BDF-3A02-4F65-82F4-50698C116EE8}" destId="{4F06D319-5F39-4DED-A3B1-A34918C55D0B}" srcOrd="0" destOrd="0" presId="urn:microsoft.com/office/officeart/2005/8/layout/list1"/>
    <dgm:cxn modelId="{02EBB152-E3D5-4DF9-9EAF-EDD4C3CFD4B2}" type="presOf" srcId="{1E4B594D-E269-4D6A-92C8-04AA0C977C3C}" destId="{3E12B374-96E2-4CD4-B2AC-19C920CB91EC}" srcOrd="1" destOrd="0" presId="urn:microsoft.com/office/officeart/2005/8/layout/list1"/>
    <dgm:cxn modelId="{E7B26F5C-DA3F-4A5C-BD0E-74C1C6519C69}" srcId="{58679328-F301-44C5-BC36-DA71A0A24166}" destId="{9982DFE1-9554-43BD-890B-5F7615E42D63}" srcOrd="0" destOrd="0" parTransId="{5B567FEB-1941-435F-A06C-4985C2A0D039}" sibTransId="{47409ED4-377F-4512-85F8-3E390194CB73}"/>
    <dgm:cxn modelId="{A5618E6D-FF06-41DC-B21A-20044DA1C1A1}" type="presOf" srcId="{F8DD678F-9629-444A-AC8E-011374DBD119}" destId="{155AF424-62E6-4BE0-B55E-926A1710A5D4}" srcOrd="0" destOrd="0" presId="urn:microsoft.com/office/officeart/2005/8/layout/list1"/>
    <dgm:cxn modelId="{8B1A7275-37DD-48D1-BFE5-D6948018E36E}" srcId="{58679328-F301-44C5-BC36-DA71A0A24166}" destId="{CF72375D-8FF0-4DDD-85A2-D6780AAFC78A}" srcOrd="3" destOrd="0" parTransId="{E34B1B64-BC26-40BC-935D-EA3A4E1C36D0}" sibTransId="{044CFB86-DA56-4171-83F8-822E402E36E6}"/>
    <dgm:cxn modelId="{3C5F8A7E-567E-4A81-B10C-8F811C6FC790}" type="presOf" srcId="{353354E4-E652-4FFF-A04E-FD218C300752}" destId="{4F06D319-5F39-4DED-A3B1-A34918C55D0B}" srcOrd="0" destOrd="2" presId="urn:microsoft.com/office/officeart/2005/8/layout/list1"/>
    <dgm:cxn modelId="{12D5D084-CD10-42C5-AE24-FC8E59596A4A}" type="presOf" srcId="{4C690F7D-37D9-4B9E-BE6C-62D568E9A3A4}" destId="{67302B79-2E8D-48CF-9A72-352F505CC37E}" srcOrd="0" destOrd="0" presId="urn:microsoft.com/office/officeart/2005/8/layout/list1"/>
    <dgm:cxn modelId="{88EB8B89-2BA9-423E-8F12-E4F8C708FFB2}" type="presOf" srcId="{9982DFE1-9554-43BD-890B-5F7615E42D63}" destId="{F4DDE75D-70F0-4700-B397-6535CDCF63C4}" srcOrd="1" destOrd="0" presId="urn:microsoft.com/office/officeart/2005/8/layout/list1"/>
    <dgm:cxn modelId="{B2E1A089-F50D-490D-B49E-AE3E93EFAE41}" srcId="{CF72375D-8FF0-4DDD-85A2-D6780AAFC78A}" destId="{B032BD1B-A489-419B-91E3-40830E38AC00}" srcOrd="1" destOrd="0" parTransId="{A48AF87F-A9EE-4F38-8EB7-D6541E5726A1}" sibTransId="{FDD2816D-BCEB-45B6-ACF8-848E5F4D1E67}"/>
    <dgm:cxn modelId="{C33AD290-B4DB-4A30-A0E8-FAC7ED3FFC02}" type="presOf" srcId="{C55BBEA7-8690-477B-83A3-C6D32BDC3B2D}" destId="{F3863D81-66FE-45C1-B7FA-638F2677FF4F}" srcOrd="0" destOrd="1" presId="urn:microsoft.com/office/officeart/2005/8/layout/list1"/>
    <dgm:cxn modelId="{EE1A9295-B4BB-40CF-BC1C-9AB347452FE1}" type="presOf" srcId="{CF72375D-8FF0-4DDD-85A2-D6780AAFC78A}" destId="{6200ED83-20DC-4AA7-AE45-2EFD668EF0E6}" srcOrd="0" destOrd="0" presId="urn:microsoft.com/office/officeart/2005/8/layout/list1"/>
    <dgm:cxn modelId="{FC29ECB5-7156-4E08-96D9-E67FB27645B0}" type="presOf" srcId="{64DEB1B4-F0FB-4F3D-8915-82AED460D5F9}" destId="{67302B79-2E8D-48CF-9A72-352F505CC37E}" srcOrd="0" destOrd="1" presId="urn:microsoft.com/office/officeart/2005/8/layout/list1"/>
    <dgm:cxn modelId="{2B4F5CC6-54A1-415A-99E5-CF2995AA06EF}" type="presOf" srcId="{1E4B594D-E269-4D6A-92C8-04AA0C977C3C}" destId="{60D11C93-7064-49DE-8DB4-EDB0B8B756E7}" srcOrd="0" destOrd="0" presId="urn:microsoft.com/office/officeart/2005/8/layout/list1"/>
    <dgm:cxn modelId="{EE36EECD-4745-4EC4-9921-37CFFEA43A6C}" srcId="{CF72375D-8FF0-4DDD-85A2-D6780AAFC78A}" destId="{353354E4-E652-4FFF-A04E-FD218C300752}" srcOrd="2" destOrd="0" parTransId="{8A87C4D0-DCD7-41CD-B433-8AA950D925BE}" sibTransId="{69BAB55B-4C54-48C7-A980-680036F8EFDD}"/>
    <dgm:cxn modelId="{9A5DC7D1-BA0A-4F25-8CBC-768D7ECE16C7}" srcId="{9982DFE1-9554-43BD-890B-5F7615E42D63}" destId="{4C690F7D-37D9-4B9E-BE6C-62D568E9A3A4}" srcOrd="0" destOrd="0" parTransId="{BA7726E0-C39E-4FBC-B187-823552BF0298}" sibTransId="{A7E79955-3B0B-4D46-BC37-4784E56D2A81}"/>
    <dgm:cxn modelId="{FA604CD4-6A7E-4BE1-9D32-05560BA10391}" srcId="{F8DD678F-9629-444A-AC8E-011374DBD119}" destId="{81947F03-0FF1-4B6D-9472-90682C21BDC5}" srcOrd="0" destOrd="0" parTransId="{98AA451C-1EB9-4A3D-A336-710128817F01}" sibTransId="{CF418E43-AD69-4E9E-A02A-EA375B9F7039}"/>
    <dgm:cxn modelId="{807AE0EA-0F28-4059-AAF8-3DF30BED9097}" type="presOf" srcId="{C946E310-9311-4C3E-8064-5B46722B2388}" destId="{F3863D81-66FE-45C1-B7FA-638F2677FF4F}" srcOrd="0" destOrd="0" presId="urn:microsoft.com/office/officeart/2005/8/layout/list1"/>
    <dgm:cxn modelId="{623A51EF-B0C4-41E1-9EE5-B7227627BFAE}" srcId="{F8DD678F-9629-444A-AC8E-011374DBD119}" destId="{75D657A5-5B0D-4B2E-9EBD-87169E841E6A}" srcOrd="1" destOrd="0" parTransId="{15E056DA-7BDF-452B-83A5-88863BD2B092}" sibTransId="{7BFF3912-1778-468E-9F2B-2ED34CF9D632}"/>
    <dgm:cxn modelId="{057CDCF1-3EEE-4E9D-9C72-781697C43964}" srcId="{CF72375D-8FF0-4DDD-85A2-D6780AAFC78A}" destId="{7E7E4BDF-3A02-4F65-82F4-50698C116EE8}" srcOrd="0" destOrd="0" parTransId="{390B244D-C981-44F9-9535-8D62365CD5E9}" sibTransId="{E11FEF35-1957-4BC5-8318-842EF530F3EB}"/>
    <dgm:cxn modelId="{036D28D3-E27D-415E-9004-24AD17D47D97}" type="presParOf" srcId="{34FE362E-2A5D-4EC0-8E2D-D9A9C834F19B}" destId="{4D6623D3-7495-41BE-9058-A45C611A6D75}" srcOrd="0" destOrd="0" presId="urn:microsoft.com/office/officeart/2005/8/layout/list1"/>
    <dgm:cxn modelId="{41366C0A-41E7-4668-A223-A3BA423582B1}" type="presParOf" srcId="{4D6623D3-7495-41BE-9058-A45C611A6D75}" destId="{9835D069-F74D-4230-9744-D0ADB7E69E56}" srcOrd="0" destOrd="0" presId="urn:microsoft.com/office/officeart/2005/8/layout/list1"/>
    <dgm:cxn modelId="{06D5E6F3-76A9-456E-9A00-732EA9EB8CAB}" type="presParOf" srcId="{4D6623D3-7495-41BE-9058-A45C611A6D75}" destId="{F4DDE75D-70F0-4700-B397-6535CDCF63C4}" srcOrd="1" destOrd="0" presId="urn:microsoft.com/office/officeart/2005/8/layout/list1"/>
    <dgm:cxn modelId="{25C210A7-8B9D-42B2-91C6-A3F64E8C944D}" type="presParOf" srcId="{34FE362E-2A5D-4EC0-8E2D-D9A9C834F19B}" destId="{43AFB455-392F-4DF4-983E-D21F91DCF3D7}" srcOrd="1" destOrd="0" presId="urn:microsoft.com/office/officeart/2005/8/layout/list1"/>
    <dgm:cxn modelId="{BA7753AA-BE79-4905-A26A-19F8ED6999B4}" type="presParOf" srcId="{34FE362E-2A5D-4EC0-8E2D-D9A9C834F19B}" destId="{67302B79-2E8D-48CF-9A72-352F505CC37E}" srcOrd="2" destOrd="0" presId="urn:microsoft.com/office/officeart/2005/8/layout/list1"/>
    <dgm:cxn modelId="{541F75F6-CE38-42FF-99C1-543C0D311E9E}" type="presParOf" srcId="{34FE362E-2A5D-4EC0-8E2D-D9A9C834F19B}" destId="{F64CF976-F281-4464-9B28-1196FE911D5D}" srcOrd="3" destOrd="0" presId="urn:microsoft.com/office/officeart/2005/8/layout/list1"/>
    <dgm:cxn modelId="{F52756BF-F0D1-4181-924A-B44895CBFB5C}" type="presParOf" srcId="{34FE362E-2A5D-4EC0-8E2D-D9A9C834F19B}" destId="{7DF517E1-AE0C-480B-AC3F-74DF6E4A96B4}" srcOrd="4" destOrd="0" presId="urn:microsoft.com/office/officeart/2005/8/layout/list1"/>
    <dgm:cxn modelId="{86CD503A-DDD9-4E81-8A06-BEA40C60DF8D}" type="presParOf" srcId="{7DF517E1-AE0C-480B-AC3F-74DF6E4A96B4}" destId="{60D11C93-7064-49DE-8DB4-EDB0B8B756E7}" srcOrd="0" destOrd="0" presId="urn:microsoft.com/office/officeart/2005/8/layout/list1"/>
    <dgm:cxn modelId="{B61151C1-1851-4EDA-8CB0-5FAD97D98EF9}" type="presParOf" srcId="{7DF517E1-AE0C-480B-AC3F-74DF6E4A96B4}" destId="{3E12B374-96E2-4CD4-B2AC-19C920CB91EC}" srcOrd="1" destOrd="0" presId="urn:microsoft.com/office/officeart/2005/8/layout/list1"/>
    <dgm:cxn modelId="{DA102AC4-88A0-44DA-8ED0-2F7232699503}" type="presParOf" srcId="{34FE362E-2A5D-4EC0-8E2D-D9A9C834F19B}" destId="{ABCCCB2C-B87D-42ED-A25E-3CC119250F89}" srcOrd="5" destOrd="0" presId="urn:microsoft.com/office/officeart/2005/8/layout/list1"/>
    <dgm:cxn modelId="{83A0560F-0CAB-4187-9DA5-52349BE6160F}" type="presParOf" srcId="{34FE362E-2A5D-4EC0-8E2D-D9A9C834F19B}" destId="{F3863D81-66FE-45C1-B7FA-638F2677FF4F}" srcOrd="6" destOrd="0" presId="urn:microsoft.com/office/officeart/2005/8/layout/list1"/>
    <dgm:cxn modelId="{AD302763-C895-44DF-9FD7-FB0E970B9DE3}" type="presParOf" srcId="{34FE362E-2A5D-4EC0-8E2D-D9A9C834F19B}" destId="{4F2A9D2F-A10A-4FAA-B249-B664E822EBAA}" srcOrd="7" destOrd="0" presId="urn:microsoft.com/office/officeart/2005/8/layout/list1"/>
    <dgm:cxn modelId="{B4351A71-3396-4A17-84BB-05EE787676D2}" type="presParOf" srcId="{34FE362E-2A5D-4EC0-8E2D-D9A9C834F19B}" destId="{88C9F719-9C74-4515-BD72-CF2D024BEAF5}" srcOrd="8" destOrd="0" presId="urn:microsoft.com/office/officeart/2005/8/layout/list1"/>
    <dgm:cxn modelId="{A144AB35-48A8-4321-9D5A-B86D5625392D}" type="presParOf" srcId="{88C9F719-9C74-4515-BD72-CF2D024BEAF5}" destId="{155AF424-62E6-4BE0-B55E-926A1710A5D4}" srcOrd="0" destOrd="0" presId="urn:microsoft.com/office/officeart/2005/8/layout/list1"/>
    <dgm:cxn modelId="{88BD800D-1E81-44AA-9FE0-EA910E5C9EEB}" type="presParOf" srcId="{88C9F719-9C74-4515-BD72-CF2D024BEAF5}" destId="{A2CD6BE9-377B-4D76-8FC9-33102ECE78A5}" srcOrd="1" destOrd="0" presId="urn:microsoft.com/office/officeart/2005/8/layout/list1"/>
    <dgm:cxn modelId="{A73B1CA7-FF62-49AD-8FCC-2A2E2E8C1F32}" type="presParOf" srcId="{34FE362E-2A5D-4EC0-8E2D-D9A9C834F19B}" destId="{DA92A659-4AE4-4427-A9DE-984744BD8E03}" srcOrd="9" destOrd="0" presId="urn:microsoft.com/office/officeart/2005/8/layout/list1"/>
    <dgm:cxn modelId="{E277EF90-B23F-492B-9995-F1B15010F75D}" type="presParOf" srcId="{34FE362E-2A5D-4EC0-8E2D-D9A9C834F19B}" destId="{FAFFB6A3-13CD-46C1-AFEC-FC4BCF9E814B}" srcOrd="10" destOrd="0" presId="urn:microsoft.com/office/officeart/2005/8/layout/list1"/>
    <dgm:cxn modelId="{933DD373-55A0-4AB9-864A-4CE1A5F4ADD7}" type="presParOf" srcId="{34FE362E-2A5D-4EC0-8E2D-D9A9C834F19B}" destId="{63886591-569D-4D73-9103-914C6B1D8E4D}" srcOrd="11" destOrd="0" presId="urn:microsoft.com/office/officeart/2005/8/layout/list1"/>
    <dgm:cxn modelId="{0D51BE5F-139A-4816-B7F6-C3494BAFBF48}" type="presParOf" srcId="{34FE362E-2A5D-4EC0-8E2D-D9A9C834F19B}" destId="{CCCC3821-0534-40D4-AC4C-7FE6A9754F19}" srcOrd="12" destOrd="0" presId="urn:microsoft.com/office/officeart/2005/8/layout/list1"/>
    <dgm:cxn modelId="{6C37F6E5-752C-431A-A090-3B637453BDE7}" type="presParOf" srcId="{CCCC3821-0534-40D4-AC4C-7FE6A9754F19}" destId="{6200ED83-20DC-4AA7-AE45-2EFD668EF0E6}" srcOrd="0" destOrd="0" presId="urn:microsoft.com/office/officeart/2005/8/layout/list1"/>
    <dgm:cxn modelId="{CCE33443-F554-43B7-93D7-FAA5E94664BC}" type="presParOf" srcId="{CCCC3821-0534-40D4-AC4C-7FE6A9754F19}" destId="{C9F30F57-BC05-45CD-9CB6-08ADD955C54B}" srcOrd="1" destOrd="0" presId="urn:microsoft.com/office/officeart/2005/8/layout/list1"/>
    <dgm:cxn modelId="{A06186E0-89CF-4F35-838C-6390D1435020}" type="presParOf" srcId="{34FE362E-2A5D-4EC0-8E2D-D9A9C834F19B}" destId="{91465E08-93BC-4273-8555-E99387EBFC4B}" srcOrd="13" destOrd="0" presId="urn:microsoft.com/office/officeart/2005/8/layout/list1"/>
    <dgm:cxn modelId="{D0D21E04-7CE6-42BF-B336-AFF4CD8F1545}" type="presParOf" srcId="{34FE362E-2A5D-4EC0-8E2D-D9A9C834F19B}" destId="{4F06D319-5F39-4DED-A3B1-A34918C55D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79328-F301-44C5-BC36-DA71A0A24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82DFE1-9554-43BD-890B-5F7615E42D6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400" b="1" dirty="0"/>
            <a:t>Deploy a research data governance policy</a:t>
          </a:r>
          <a:endParaRPr lang="fr-FR" sz="1400" b="1" dirty="0"/>
        </a:p>
      </dgm:t>
    </dgm:pt>
    <dgm:pt modelId="{5B567FEB-1941-435F-A06C-4985C2A0D039}" type="parTrans" cxnId="{E7B26F5C-DA3F-4A5C-BD0E-74C1C6519C69}">
      <dgm:prSet/>
      <dgm:spPr/>
      <dgm:t>
        <a:bodyPr/>
        <a:lstStyle/>
        <a:p>
          <a:endParaRPr lang="fr-FR"/>
        </a:p>
      </dgm:t>
    </dgm:pt>
    <dgm:pt modelId="{47409ED4-377F-4512-85F8-3E390194CB73}" type="sibTrans" cxnId="{E7B26F5C-DA3F-4A5C-BD0E-74C1C6519C69}">
      <dgm:prSet/>
      <dgm:spPr/>
      <dgm:t>
        <a:bodyPr/>
        <a:lstStyle/>
        <a:p>
          <a:endParaRPr lang="fr-FR"/>
        </a:p>
      </dgm:t>
    </dgm:pt>
    <dgm:pt modelId="{1E4B594D-E269-4D6A-92C8-04AA0C977C3C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Give recognition to and boost the reuse of research data</a:t>
          </a:r>
          <a:endParaRPr lang="fr-FR" sz="1400" b="1" dirty="0">
            <a:solidFill>
              <a:schemeClr val="bg1"/>
            </a:solidFill>
          </a:endParaRPr>
        </a:p>
      </dgm:t>
    </dgm:pt>
    <dgm:pt modelId="{72A855C4-0E5F-41C6-AF66-C3EC5CD51774}" type="parTrans" cxnId="{F8274A1D-2D0A-4F91-8419-97CA5C6E6226}">
      <dgm:prSet/>
      <dgm:spPr/>
      <dgm:t>
        <a:bodyPr/>
        <a:lstStyle/>
        <a:p>
          <a:endParaRPr lang="fr-FR"/>
        </a:p>
      </dgm:t>
    </dgm:pt>
    <dgm:pt modelId="{7D7EF0C3-B518-4038-8305-1F0904DD3D66}" type="sibTrans" cxnId="{F8274A1D-2D0A-4F91-8419-97CA5C6E6226}">
      <dgm:prSet/>
      <dgm:spPr/>
      <dgm:t>
        <a:bodyPr/>
        <a:lstStyle/>
        <a:p>
          <a:endParaRPr lang="fr-FR"/>
        </a:p>
      </dgm:t>
    </dgm:pt>
    <dgm:pt modelId="{C946E310-9311-4C3E-8064-5B46722B2388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300" dirty="0"/>
            <a:t>Award an annual </a:t>
          </a:r>
          <a:r>
            <a:rPr lang="en-US" sz="1300" b="1" dirty="0"/>
            <a:t>research data prize</a:t>
          </a:r>
          <a:r>
            <a:rPr lang="en-US" sz="1300" dirty="0"/>
            <a:t> to highlight the work of exemplary projects and teams in preparing to reuse or reusing </a:t>
          </a:r>
          <a:r>
            <a:rPr lang="fr-FR" sz="1300" dirty="0" err="1"/>
            <a:t>research</a:t>
          </a:r>
          <a:r>
            <a:rPr lang="fr-FR" sz="1300" dirty="0"/>
            <a:t> data</a:t>
          </a:r>
        </a:p>
      </dgm:t>
    </dgm:pt>
    <dgm:pt modelId="{EBA0329F-EBFF-4BAA-9624-E6270A8360C0}" type="parTrans" cxnId="{F76A9725-CD2A-4327-BD06-D4F552C07DB3}">
      <dgm:prSet/>
      <dgm:spPr/>
      <dgm:t>
        <a:bodyPr/>
        <a:lstStyle/>
        <a:p>
          <a:endParaRPr lang="fr-FR"/>
        </a:p>
      </dgm:t>
    </dgm:pt>
    <dgm:pt modelId="{DFC2E714-68E6-4941-ABF7-C719A1968136}" type="sibTrans" cxnId="{F76A9725-CD2A-4327-BD06-D4F552C07DB3}">
      <dgm:prSet/>
      <dgm:spPr/>
      <dgm:t>
        <a:bodyPr/>
        <a:lstStyle/>
        <a:p>
          <a:endParaRPr lang="fr-FR"/>
        </a:p>
      </dgm:t>
    </dgm:pt>
    <dgm:pt modelId="{4C690F7D-37D9-4B9E-BE6C-62D568E9A3A4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300" dirty="0" err="1"/>
            <a:t>Create</a:t>
          </a:r>
          <a:r>
            <a:rPr lang="fr-FR" sz="1300" dirty="0"/>
            <a:t> a </a:t>
          </a:r>
          <a:r>
            <a:rPr lang="en-US" sz="1300" dirty="0"/>
            <a:t>network of Chief Data Officers in the </a:t>
          </a:r>
          <a:r>
            <a:rPr lang="fr-FR" sz="1300" dirty="0" err="1"/>
            <a:t>universities</a:t>
          </a:r>
          <a:r>
            <a:rPr lang="fr-FR" sz="1300" dirty="0"/>
            <a:t> and </a:t>
          </a:r>
          <a:r>
            <a:rPr lang="fr-FR" sz="1300" dirty="0" err="1"/>
            <a:t>research</a:t>
          </a:r>
          <a:r>
            <a:rPr lang="fr-FR" sz="1300" dirty="0"/>
            <a:t> </a:t>
          </a:r>
          <a:r>
            <a:rPr lang="fr-FR" sz="1300" dirty="0" err="1"/>
            <a:t>performing</a:t>
          </a:r>
          <a:r>
            <a:rPr lang="fr-FR" sz="1300" dirty="0"/>
            <a:t> </a:t>
          </a:r>
          <a:r>
            <a:rPr lang="fr-FR" sz="1300" dirty="0" err="1"/>
            <a:t>organizations</a:t>
          </a:r>
          <a:r>
            <a:rPr lang="fr-FR" sz="1300" dirty="0"/>
            <a:t>.</a:t>
          </a:r>
        </a:p>
      </dgm:t>
    </dgm:pt>
    <dgm:pt modelId="{BA7726E0-C39E-4FBC-B187-823552BF0298}" type="parTrans" cxnId="{9A5DC7D1-BA0A-4F25-8CBC-768D7ECE16C7}">
      <dgm:prSet/>
      <dgm:spPr/>
      <dgm:t>
        <a:bodyPr/>
        <a:lstStyle/>
        <a:p>
          <a:endParaRPr lang="fr-FR"/>
        </a:p>
      </dgm:t>
    </dgm:pt>
    <dgm:pt modelId="{A7E79955-3B0B-4D46-BC37-4784E56D2A81}" type="sibTrans" cxnId="{9A5DC7D1-BA0A-4F25-8CBC-768D7ECE16C7}">
      <dgm:prSet/>
      <dgm:spPr/>
      <dgm:t>
        <a:bodyPr/>
        <a:lstStyle/>
        <a:p>
          <a:endParaRPr lang="fr-FR"/>
        </a:p>
      </dgm:t>
    </dgm:pt>
    <dgm:pt modelId="{F1AF0CA2-8FD1-470A-92EC-A992EC0CF4BE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300" b="0" dirty="0"/>
            <a:t>Launch a Europe-wide </a:t>
          </a:r>
          <a:r>
            <a:rPr lang="en-US" sz="1300" b="1" dirty="0"/>
            <a:t>call for proposals on </a:t>
          </a:r>
          <a:r>
            <a:rPr lang="fr-FR" sz="1300" b="1" dirty="0" err="1"/>
            <a:t>reusing</a:t>
          </a:r>
          <a:r>
            <a:rPr lang="fr-FR" sz="1300" b="1" dirty="0"/>
            <a:t> </a:t>
          </a:r>
          <a:r>
            <a:rPr lang="fr-FR" sz="1300" b="1" dirty="0" err="1"/>
            <a:t>research</a:t>
          </a:r>
          <a:r>
            <a:rPr lang="fr-FR" sz="1300" b="1" dirty="0"/>
            <a:t> data</a:t>
          </a:r>
        </a:p>
      </dgm:t>
    </dgm:pt>
    <dgm:pt modelId="{930FD96E-ADE1-4919-85DF-37A6C9ECD47C}" type="parTrans" cxnId="{C45D66FE-C5FE-4585-9539-542B9B1F805D}">
      <dgm:prSet/>
      <dgm:spPr/>
      <dgm:t>
        <a:bodyPr/>
        <a:lstStyle/>
        <a:p>
          <a:endParaRPr lang="fr-FR"/>
        </a:p>
      </dgm:t>
    </dgm:pt>
    <dgm:pt modelId="{B66EB940-12D2-4E0B-AC59-62522432D99D}" type="sibTrans" cxnId="{C45D66FE-C5FE-4585-9539-542B9B1F805D}">
      <dgm:prSet/>
      <dgm:spPr/>
      <dgm:t>
        <a:bodyPr/>
        <a:lstStyle/>
        <a:p>
          <a:endParaRPr lang="fr-FR"/>
        </a:p>
      </dgm:t>
    </dgm:pt>
    <dgm:pt modelId="{551942BE-826C-4A1E-BD31-62112544F801}">
      <dgm:prSet phldrT="[Texte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300" b="1" dirty="0" err="1"/>
            <a:t>Promote</a:t>
          </a:r>
          <a:r>
            <a:rPr lang="fr-FR" sz="1300" b="1" dirty="0"/>
            <a:t> open data </a:t>
          </a:r>
          <a:r>
            <a:rPr lang="fr-FR" sz="1300" b="1" dirty="0" err="1"/>
            <a:t>policies</a:t>
          </a:r>
          <a:endParaRPr lang="fr-FR" sz="1300" dirty="0"/>
        </a:p>
      </dgm:t>
    </dgm:pt>
    <dgm:pt modelId="{FAE8959E-34FC-40D9-BBA2-0E8D492C3E23}" type="parTrans" cxnId="{EDBB0A54-B60D-4AFD-87C6-9EB2ABCBE1D3}">
      <dgm:prSet/>
      <dgm:spPr/>
      <dgm:t>
        <a:bodyPr/>
        <a:lstStyle/>
        <a:p>
          <a:endParaRPr lang="fr-FR"/>
        </a:p>
      </dgm:t>
    </dgm:pt>
    <dgm:pt modelId="{4E3F7502-A724-4927-9890-18165E6C59C8}" type="sibTrans" cxnId="{EDBB0A54-B60D-4AFD-87C6-9EB2ABCBE1D3}">
      <dgm:prSet/>
      <dgm:spPr/>
      <dgm:t>
        <a:bodyPr/>
        <a:lstStyle/>
        <a:p>
          <a:endParaRPr lang="fr-FR"/>
        </a:p>
      </dgm:t>
    </dgm:pt>
    <dgm:pt modelId="{4CB643FB-940F-4D86-B1E1-32B4E9CC07A1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300" b="0" dirty="0" err="1"/>
            <a:t>Generalise</a:t>
          </a:r>
          <a:r>
            <a:rPr lang="en-US" sz="1300" b="0" dirty="0"/>
            <a:t> the </a:t>
          </a:r>
          <a:r>
            <a:rPr lang="en-US" sz="1300" b="1" dirty="0"/>
            <a:t>effective implementation of data management plans</a:t>
          </a:r>
          <a:r>
            <a:rPr lang="en-US" sz="1300" b="0" dirty="0"/>
            <a:t>, </a:t>
          </a:r>
          <a:r>
            <a:rPr lang="fr-FR" sz="1300" b="0" dirty="0" err="1"/>
            <a:t>which</a:t>
          </a:r>
          <a:r>
            <a:rPr lang="fr-FR" sz="1300" b="0" dirty="0"/>
            <a:t> </a:t>
          </a:r>
          <a:r>
            <a:rPr lang="fr-FR" sz="1300" b="0" dirty="0" err="1"/>
            <a:t>guarantee</a:t>
          </a:r>
          <a:r>
            <a:rPr lang="fr-FR" sz="1300" b="0" dirty="0"/>
            <a:t> </a:t>
          </a:r>
          <a:r>
            <a:rPr lang="fr-FR" sz="1300" b="0" dirty="0" err="1"/>
            <a:t>economical</a:t>
          </a:r>
          <a:r>
            <a:rPr lang="fr-FR" sz="1300" b="0" dirty="0"/>
            <a:t> </a:t>
          </a:r>
          <a:r>
            <a:rPr lang="fr-FR" sz="1300" b="0" dirty="0" err="1"/>
            <a:t>preservation</a:t>
          </a:r>
          <a:r>
            <a:rPr lang="fr-FR" sz="1300" b="0" dirty="0"/>
            <a:t> </a:t>
          </a:r>
          <a:r>
            <a:rPr lang="en-US" sz="1300" b="0" dirty="0"/>
            <a:t>and the opening up and sharing of </a:t>
          </a:r>
          <a:r>
            <a:rPr lang="fr-FR" sz="1300" b="0" dirty="0" err="1"/>
            <a:t>documented</a:t>
          </a:r>
          <a:r>
            <a:rPr lang="fr-FR" sz="1300" b="0" dirty="0"/>
            <a:t> data</a:t>
          </a:r>
        </a:p>
      </dgm:t>
    </dgm:pt>
    <dgm:pt modelId="{A363480B-8FE0-4502-BFAC-040C0821E18C}" type="parTrans" cxnId="{5F8AFFB0-8103-4B83-AF2A-3DC9282CBEE8}">
      <dgm:prSet/>
      <dgm:spPr/>
      <dgm:t>
        <a:bodyPr/>
        <a:lstStyle/>
        <a:p>
          <a:endParaRPr lang="fr-FR"/>
        </a:p>
      </dgm:t>
    </dgm:pt>
    <dgm:pt modelId="{7E2A96AF-CD0E-4DB7-B203-48EC69868B69}" type="sibTrans" cxnId="{5F8AFFB0-8103-4B83-AF2A-3DC9282CBEE8}">
      <dgm:prSet/>
      <dgm:spPr/>
      <dgm:t>
        <a:bodyPr/>
        <a:lstStyle/>
        <a:p>
          <a:endParaRPr lang="fr-FR"/>
        </a:p>
      </dgm:t>
    </dgm:pt>
    <dgm:pt modelId="{3DC2D997-687E-4F71-888E-3790CA7D7A75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300" b="0" dirty="0" err="1"/>
            <a:t>Developing</a:t>
          </a:r>
          <a:r>
            <a:rPr lang="fr-FR" sz="1300" b="0" dirty="0"/>
            <a:t> </a:t>
          </a:r>
          <a:r>
            <a:rPr lang="fr-FR" sz="1300" b="1" dirty="0"/>
            <a:t>Data Sharing s</a:t>
          </a:r>
          <a:r>
            <a:rPr lang="en-US" sz="1300" b="1" dirty="0" err="1"/>
            <a:t>tatements</a:t>
          </a:r>
          <a:r>
            <a:rPr lang="en-US" sz="1300" b="0" dirty="0"/>
            <a:t>, which publicly detail the conditions and procedures for accessing data </a:t>
          </a:r>
          <a:r>
            <a:rPr lang="fr-FR" sz="1300" b="0" dirty="0" err="1"/>
            <a:t>that</a:t>
          </a:r>
          <a:r>
            <a:rPr lang="fr-FR" sz="1300" b="0" dirty="0"/>
            <a:t> </a:t>
          </a:r>
          <a:r>
            <a:rPr lang="fr-FR" sz="1300" b="0" dirty="0" err="1"/>
            <a:t>cannot</a:t>
          </a:r>
          <a:r>
            <a:rPr lang="fr-FR" sz="1300" b="0" dirty="0"/>
            <a:t> </a:t>
          </a:r>
          <a:r>
            <a:rPr lang="fr-FR" sz="1300" b="0" dirty="0" err="1"/>
            <a:t>be</a:t>
          </a:r>
          <a:r>
            <a:rPr lang="fr-FR" sz="1300" b="0" dirty="0"/>
            <a:t> </a:t>
          </a:r>
          <a:r>
            <a:rPr lang="fr-FR" sz="1300" b="0" dirty="0" err="1"/>
            <a:t>opened</a:t>
          </a:r>
          <a:endParaRPr lang="fr-FR" sz="1300" b="0" dirty="0"/>
        </a:p>
      </dgm:t>
    </dgm:pt>
    <dgm:pt modelId="{6D0A0525-0678-46C8-B782-1401E1B9E628}" type="parTrans" cxnId="{E6C8527A-4184-4CA4-965A-A7A9ED16CF1D}">
      <dgm:prSet/>
      <dgm:spPr/>
      <dgm:t>
        <a:bodyPr/>
        <a:lstStyle/>
        <a:p>
          <a:endParaRPr lang="fr-FR"/>
        </a:p>
      </dgm:t>
    </dgm:pt>
    <dgm:pt modelId="{949139EA-66FF-448A-B333-C3387D40D823}" type="sibTrans" cxnId="{E6C8527A-4184-4CA4-965A-A7A9ED16CF1D}">
      <dgm:prSet/>
      <dgm:spPr/>
      <dgm:t>
        <a:bodyPr/>
        <a:lstStyle/>
        <a:p>
          <a:endParaRPr lang="fr-FR"/>
        </a:p>
      </dgm:t>
    </dgm:pt>
    <dgm:pt modelId="{64F94A99-866E-48CC-819A-EA5731CABC87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300" b="0" dirty="0"/>
            <a:t>Develop a proactive approach to </a:t>
          </a:r>
          <a:r>
            <a:rPr lang="en-US" sz="1300" b="1" dirty="0"/>
            <a:t>opening up data associated with articles</a:t>
          </a:r>
          <a:endParaRPr lang="fr-FR" sz="1300" b="1" dirty="0"/>
        </a:p>
      </dgm:t>
    </dgm:pt>
    <dgm:pt modelId="{38A04C50-9E9D-4E0A-BC95-23B6B8E84F89}" type="parTrans" cxnId="{CA29C017-2C87-4CC3-BA74-8F4BE3ACB790}">
      <dgm:prSet/>
      <dgm:spPr/>
      <dgm:t>
        <a:bodyPr/>
        <a:lstStyle/>
        <a:p>
          <a:endParaRPr lang="fr-FR"/>
        </a:p>
      </dgm:t>
    </dgm:pt>
    <dgm:pt modelId="{AE1500C4-CE41-48A0-8578-AA3CACD5C543}" type="sibTrans" cxnId="{CA29C017-2C87-4CC3-BA74-8F4BE3ACB790}">
      <dgm:prSet/>
      <dgm:spPr/>
      <dgm:t>
        <a:bodyPr/>
        <a:lstStyle/>
        <a:p>
          <a:endParaRPr lang="fr-FR"/>
        </a:p>
      </dgm:t>
    </dgm:pt>
    <dgm:pt modelId="{34FE362E-2A5D-4EC0-8E2D-D9A9C834F19B}" type="pres">
      <dgm:prSet presAssocID="{58679328-F301-44C5-BC36-DA71A0A24166}" presName="linear" presStyleCnt="0">
        <dgm:presLayoutVars>
          <dgm:dir/>
          <dgm:animLvl val="lvl"/>
          <dgm:resizeHandles val="exact"/>
        </dgm:presLayoutVars>
      </dgm:prSet>
      <dgm:spPr/>
    </dgm:pt>
    <dgm:pt modelId="{4D6623D3-7495-41BE-9058-A45C611A6D75}" type="pres">
      <dgm:prSet presAssocID="{9982DFE1-9554-43BD-890B-5F7615E42D63}" presName="parentLin" presStyleCnt="0"/>
      <dgm:spPr/>
    </dgm:pt>
    <dgm:pt modelId="{9835D069-F74D-4230-9744-D0ADB7E69E56}" type="pres">
      <dgm:prSet presAssocID="{9982DFE1-9554-43BD-890B-5F7615E42D63}" presName="parentLeftMargin" presStyleLbl="node1" presStyleIdx="0" presStyleCnt="3"/>
      <dgm:spPr/>
    </dgm:pt>
    <dgm:pt modelId="{F4DDE75D-70F0-4700-B397-6535CDCF63C4}" type="pres">
      <dgm:prSet presAssocID="{9982DFE1-9554-43BD-890B-5F7615E42D63}" presName="parentText" presStyleLbl="node1" presStyleIdx="0" presStyleCnt="3" custScaleX="142857" custScaleY="109330" custLinFactNeighborY="-39306">
        <dgm:presLayoutVars>
          <dgm:chMax val="0"/>
          <dgm:bulletEnabled val="1"/>
        </dgm:presLayoutVars>
      </dgm:prSet>
      <dgm:spPr/>
    </dgm:pt>
    <dgm:pt modelId="{43AFB455-392F-4DF4-983E-D21F91DCF3D7}" type="pres">
      <dgm:prSet presAssocID="{9982DFE1-9554-43BD-890B-5F7615E42D63}" presName="negativeSpace" presStyleCnt="0"/>
      <dgm:spPr/>
    </dgm:pt>
    <dgm:pt modelId="{67302B79-2E8D-48CF-9A72-352F505CC37E}" type="pres">
      <dgm:prSet presAssocID="{9982DFE1-9554-43BD-890B-5F7615E42D63}" presName="childText" presStyleLbl="conFgAcc1" presStyleIdx="0" presStyleCnt="3" custLinFactNeighborY="-94716">
        <dgm:presLayoutVars>
          <dgm:bulletEnabled val="1"/>
        </dgm:presLayoutVars>
      </dgm:prSet>
      <dgm:spPr/>
    </dgm:pt>
    <dgm:pt modelId="{F64CF976-F281-4464-9B28-1196FE911D5D}" type="pres">
      <dgm:prSet presAssocID="{47409ED4-377F-4512-85F8-3E390194CB73}" presName="spaceBetweenRectangles" presStyleCnt="0"/>
      <dgm:spPr/>
    </dgm:pt>
    <dgm:pt modelId="{C14F1C57-D24F-4C48-B7ED-0067F3E9026C}" type="pres">
      <dgm:prSet presAssocID="{551942BE-826C-4A1E-BD31-62112544F801}" presName="parentLin" presStyleCnt="0"/>
      <dgm:spPr/>
    </dgm:pt>
    <dgm:pt modelId="{8FA3AC34-5FB0-43A0-A864-CEA38B698878}" type="pres">
      <dgm:prSet presAssocID="{551942BE-826C-4A1E-BD31-62112544F801}" presName="parentLeftMargin" presStyleLbl="node1" presStyleIdx="0" presStyleCnt="3"/>
      <dgm:spPr/>
    </dgm:pt>
    <dgm:pt modelId="{82276FA5-65F6-42BF-B3A8-B3962510BDAA}" type="pres">
      <dgm:prSet presAssocID="{551942BE-826C-4A1E-BD31-62112544F801}" presName="parentText" presStyleLbl="node1" presStyleIdx="1" presStyleCnt="3" custScaleX="134309">
        <dgm:presLayoutVars>
          <dgm:chMax val="0"/>
          <dgm:bulletEnabled val="1"/>
        </dgm:presLayoutVars>
      </dgm:prSet>
      <dgm:spPr/>
    </dgm:pt>
    <dgm:pt modelId="{44391CCC-DBEE-48D8-86E0-01C227258F90}" type="pres">
      <dgm:prSet presAssocID="{551942BE-826C-4A1E-BD31-62112544F801}" presName="negativeSpace" presStyleCnt="0"/>
      <dgm:spPr/>
    </dgm:pt>
    <dgm:pt modelId="{45B4EA6D-B839-4FC6-BD1A-AD34FB04D161}" type="pres">
      <dgm:prSet presAssocID="{551942BE-826C-4A1E-BD31-62112544F801}" presName="childText" presStyleLbl="conFgAcc1" presStyleIdx="1" presStyleCnt="3">
        <dgm:presLayoutVars>
          <dgm:bulletEnabled val="1"/>
        </dgm:presLayoutVars>
      </dgm:prSet>
      <dgm:spPr/>
    </dgm:pt>
    <dgm:pt modelId="{965275F6-A296-4DE4-83D2-3EE51899022A}" type="pres">
      <dgm:prSet presAssocID="{4E3F7502-A724-4927-9890-18165E6C59C8}" presName="spaceBetweenRectangles" presStyleCnt="0"/>
      <dgm:spPr/>
    </dgm:pt>
    <dgm:pt modelId="{7DF517E1-AE0C-480B-AC3F-74DF6E4A96B4}" type="pres">
      <dgm:prSet presAssocID="{1E4B594D-E269-4D6A-92C8-04AA0C977C3C}" presName="parentLin" presStyleCnt="0"/>
      <dgm:spPr/>
    </dgm:pt>
    <dgm:pt modelId="{60D11C93-7064-49DE-8DB4-EDB0B8B756E7}" type="pres">
      <dgm:prSet presAssocID="{1E4B594D-E269-4D6A-92C8-04AA0C977C3C}" presName="parentLeftMargin" presStyleLbl="node1" presStyleIdx="1" presStyleCnt="3"/>
      <dgm:spPr/>
    </dgm:pt>
    <dgm:pt modelId="{3E12B374-96E2-4CD4-B2AC-19C920CB91EC}" type="pres">
      <dgm:prSet presAssocID="{1E4B594D-E269-4D6A-92C8-04AA0C977C3C}" presName="parentText" presStyleLbl="node1" presStyleIdx="2" presStyleCnt="3" custScaleX="124709" custLinFactNeighborX="10936" custLinFactNeighborY="15379">
        <dgm:presLayoutVars>
          <dgm:chMax val="0"/>
          <dgm:bulletEnabled val="1"/>
        </dgm:presLayoutVars>
      </dgm:prSet>
      <dgm:spPr/>
    </dgm:pt>
    <dgm:pt modelId="{ABCCCB2C-B87D-42ED-A25E-3CC119250F89}" type="pres">
      <dgm:prSet presAssocID="{1E4B594D-E269-4D6A-92C8-04AA0C977C3C}" presName="negativeSpace" presStyleCnt="0"/>
      <dgm:spPr/>
    </dgm:pt>
    <dgm:pt modelId="{F3863D81-66FE-45C1-B7FA-638F2677FF4F}" type="pres">
      <dgm:prSet presAssocID="{1E4B594D-E269-4D6A-92C8-04AA0C977C3C}" presName="childText" presStyleLbl="conFgAcc1" presStyleIdx="2" presStyleCnt="3" custLinFactNeighborY="31059">
        <dgm:presLayoutVars>
          <dgm:bulletEnabled val="1"/>
        </dgm:presLayoutVars>
      </dgm:prSet>
      <dgm:spPr/>
    </dgm:pt>
  </dgm:ptLst>
  <dgm:cxnLst>
    <dgm:cxn modelId="{DC25900E-C0EB-4700-94DC-22F21EBB75AE}" type="presOf" srcId="{9982DFE1-9554-43BD-890B-5F7615E42D63}" destId="{9835D069-F74D-4230-9744-D0ADB7E69E56}" srcOrd="0" destOrd="0" presId="urn:microsoft.com/office/officeart/2005/8/layout/list1"/>
    <dgm:cxn modelId="{CA29C017-2C87-4CC3-BA74-8F4BE3ACB790}" srcId="{551942BE-826C-4A1E-BD31-62112544F801}" destId="{64F94A99-866E-48CC-819A-EA5731CABC87}" srcOrd="2" destOrd="0" parTransId="{38A04C50-9E9D-4E0A-BC95-23B6B8E84F89}" sibTransId="{AE1500C4-CE41-48A0-8578-AA3CACD5C543}"/>
    <dgm:cxn modelId="{F8274A1D-2D0A-4F91-8419-97CA5C6E6226}" srcId="{58679328-F301-44C5-BC36-DA71A0A24166}" destId="{1E4B594D-E269-4D6A-92C8-04AA0C977C3C}" srcOrd="2" destOrd="0" parTransId="{72A855C4-0E5F-41C6-AF66-C3EC5CD51774}" sibTransId="{7D7EF0C3-B518-4038-8305-1F0904DD3D66}"/>
    <dgm:cxn modelId="{F76A9725-CD2A-4327-BD06-D4F552C07DB3}" srcId="{1E4B594D-E269-4D6A-92C8-04AA0C977C3C}" destId="{C946E310-9311-4C3E-8064-5B46722B2388}" srcOrd="0" destOrd="0" parTransId="{EBA0329F-EBFF-4BAA-9624-E6270A8360C0}" sibTransId="{DFC2E714-68E6-4941-ABF7-C719A1968136}"/>
    <dgm:cxn modelId="{C271AC3E-54BF-487E-9D3F-F01975011CA1}" type="presOf" srcId="{58679328-F301-44C5-BC36-DA71A0A24166}" destId="{34FE362E-2A5D-4EC0-8E2D-D9A9C834F19B}" srcOrd="0" destOrd="0" presId="urn:microsoft.com/office/officeart/2005/8/layout/list1"/>
    <dgm:cxn modelId="{02EBB152-E3D5-4DF9-9EAF-EDD4C3CFD4B2}" type="presOf" srcId="{1E4B594D-E269-4D6A-92C8-04AA0C977C3C}" destId="{3E12B374-96E2-4CD4-B2AC-19C920CB91EC}" srcOrd="1" destOrd="0" presId="urn:microsoft.com/office/officeart/2005/8/layout/list1"/>
    <dgm:cxn modelId="{EDBB0A54-B60D-4AFD-87C6-9EB2ABCBE1D3}" srcId="{58679328-F301-44C5-BC36-DA71A0A24166}" destId="{551942BE-826C-4A1E-BD31-62112544F801}" srcOrd="1" destOrd="0" parTransId="{FAE8959E-34FC-40D9-BBA2-0E8D492C3E23}" sibTransId="{4E3F7502-A724-4927-9890-18165E6C59C8}"/>
    <dgm:cxn modelId="{E7B26F5C-DA3F-4A5C-BD0E-74C1C6519C69}" srcId="{58679328-F301-44C5-BC36-DA71A0A24166}" destId="{9982DFE1-9554-43BD-890B-5F7615E42D63}" srcOrd="0" destOrd="0" parTransId="{5B567FEB-1941-435F-A06C-4985C2A0D039}" sibTransId="{47409ED4-377F-4512-85F8-3E390194CB73}"/>
    <dgm:cxn modelId="{16A17F75-73C2-4055-9268-23288E6ECE7C}" type="presOf" srcId="{551942BE-826C-4A1E-BD31-62112544F801}" destId="{8FA3AC34-5FB0-43A0-A864-CEA38B698878}" srcOrd="0" destOrd="0" presId="urn:microsoft.com/office/officeart/2005/8/layout/list1"/>
    <dgm:cxn modelId="{E6C8527A-4184-4CA4-965A-A7A9ED16CF1D}" srcId="{551942BE-826C-4A1E-BD31-62112544F801}" destId="{3DC2D997-687E-4F71-888E-3790CA7D7A75}" srcOrd="1" destOrd="0" parTransId="{6D0A0525-0678-46C8-B782-1401E1B9E628}" sibTransId="{949139EA-66FF-448A-B333-C3387D40D823}"/>
    <dgm:cxn modelId="{12D5D084-CD10-42C5-AE24-FC8E59596A4A}" type="presOf" srcId="{4C690F7D-37D9-4B9E-BE6C-62D568E9A3A4}" destId="{67302B79-2E8D-48CF-9A72-352F505CC37E}" srcOrd="0" destOrd="0" presId="urn:microsoft.com/office/officeart/2005/8/layout/list1"/>
    <dgm:cxn modelId="{88EB8B89-2BA9-423E-8F12-E4F8C708FFB2}" type="presOf" srcId="{9982DFE1-9554-43BD-890B-5F7615E42D63}" destId="{F4DDE75D-70F0-4700-B397-6535CDCF63C4}" srcOrd="1" destOrd="0" presId="urn:microsoft.com/office/officeart/2005/8/layout/list1"/>
    <dgm:cxn modelId="{C2501596-2D99-445A-890C-D585C98A7D8C}" type="presOf" srcId="{F1AF0CA2-8FD1-470A-92EC-A992EC0CF4BE}" destId="{F3863D81-66FE-45C1-B7FA-638F2677FF4F}" srcOrd="0" destOrd="1" presId="urn:microsoft.com/office/officeart/2005/8/layout/list1"/>
    <dgm:cxn modelId="{6582D0AE-9E21-4216-AA2A-95DF32056AE4}" type="presOf" srcId="{551942BE-826C-4A1E-BD31-62112544F801}" destId="{82276FA5-65F6-42BF-B3A8-B3962510BDAA}" srcOrd="1" destOrd="0" presId="urn:microsoft.com/office/officeart/2005/8/layout/list1"/>
    <dgm:cxn modelId="{5F8AFFB0-8103-4B83-AF2A-3DC9282CBEE8}" srcId="{551942BE-826C-4A1E-BD31-62112544F801}" destId="{4CB643FB-940F-4D86-B1E1-32B4E9CC07A1}" srcOrd="0" destOrd="0" parTransId="{A363480B-8FE0-4502-BFAC-040C0821E18C}" sibTransId="{7E2A96AF-CD0E-4DB7-B203-48EC69868B69}"/>
    <dgm:cxn modelId="{FB9BD2BE-1F83-4683-9096-2AA983428C25}" type="presOf" srcId="{3DC2D997-687E-4F71-888E-3790CA7D7A75}" destId="{45B4EA6D-B839-4FC6-BD1A-AD34FB04D161}" srcOrd="0" destOrd="1" presId="urn:microsoft.com/office/officeart/2005/8/layout/list1"/>
    <dgm:cxn modelId="{2B4F5CC6-54A1-415A-99E5-CF2995AA06EF}" type="presOf" srcId="{1E4B594D-E269-4D6A-92C8-04AA0C977C3C}" destId="{60D11C93-7064-49DE-8DB4-EDB0B8B756E7}" srcOrd="0" destOrd="0" presId="urn:microsoft.com/office/officeart/2005/8/layout/list1"/>
    <dgm:cxn modelId="{9A5DC7D1-BA0A-4F25-8CBC-768D7ECE16C7}" srcId="{9982DFE1-9554-43BD-890B-5F7615E42D63}" destId="{4C690F7D-37D9-4B9E-BE6C-62D568E9A3A4}" srcOrd="0" destOrd="0" parTransId="{BA7726E0-C39E-4FBC-B187-823552BF0298}" sibTransId="{A7E79955-3B0B-4D46-BC37-4784E56D2A81}"/>
    <dgm:cxn modelId="{ED4C21E5-197A-4D8F-BE9F-19D930536266}" type="presOf" srcId="{4CB643FB-940F-4D86-B1E1-32B4E9CC07A1}" destId="{45B4EA6D-B839-4FC6-BD1A-AD34FB04D161}" srcOrd="0" destOrd="0" presId="urn:microsoft.com/office/officeart/2005/8/layout/list1"/>
    <dgm:cxn modelId="{807AE0EA-0F28-4059-AAF8-3DF30BED9097}" type="presOf" srcId="{C946E310-9311-4C3E-8064-5B46722B2388}" destId="{F3863D81-66FE-45C1-B7FA-638F2677FF4F}" srcOrd="0" destOrd="0" presId="urn:microsoft.com/office/officeart/2005/8/layout/list1"/>
    <dgm:cxn modelId="{C45D66FE-C5FE-4585-9539-542B9B1F805D}" srcId="{1E4B594D-E269-4D6A-92C8-04AA0C977C3C}" destId="{F1AF0CA2-8FD1-470A-92EC-A992EC0CF4BE}" srcOrd="1" destOrd="0" parTransId="{930FD96E-ADE1-4919-85DF-37A6C9ECD47C}" sibTransId="{B66EB940-12D2-4E0B-AC59-62522432D99D}"/>
    <dgm:cxn modelId="{919DF6FF-274C-421B-99E5-DF1C1446F0A9}" type="presOf" srcId="{64F94A99-866E-48CC-819A-EA5731CABC87}" destId="{45B4EA6D-B839-4FC6-BD1A-AD34FB04D161}" srcOrd="0" destOrd="2" presId="urn:microsoft.com/office/officeart/2005/8/layout/list1"/>
    <dgm:cxn modelId="{036D28D3-E27D-415E-9004-24AD17D47D97}" type="presParOf" srcId="{34FE362E-2A5D-4EC0-8E2D-D9A9C834F19B}" destId="{4D6623D3-7495-41BE-9058-A45C611A6D75}" srcOrd="0" destOrd="0" presId="urn:microsoft.com/office/officeart/2005/8/layout/list1"/>
    <dgm:cxn modelId="{41366C0A-41E7-4668-A223-A3BA423582B1}" type="presParOf" srcId="{4D6623D3-7495-41BE-9058-A45C611A6D75}" destId="{9835D069-F74D-4230-9744-D0ADB7E69E56}" srcOrd="0" destOrd="0" presId="urn:microsoft.com/office/officeart/2005/8/layout/list1"/>
    <dgm:cxn modelId="{06D5E6F3-76A9-456E-9A00-732EA9EB8CAB}" type="presParOf" srcId="{4D6623D3-7495-41BE-9058-A45C611A6D75}" destId="{F4DDE75D-70F0-4700-B397-6535CDCF63C4}" srcOrd="1" destOrd="0" presId="urn:microsoft.com/office/officeart/2005/8/layout/list1"/>
    <dgm:cxn modelId="{25C210A7-8B9D-42B2-91C6-A3F64E8C944D}" type="presParOf" srcId="{34FE362E-2A5D-4EC0-8E2D-D9A9C834F19B}" destId="{43AFB455-392F-4DF4-983E-D21F91DCF3D7}" srcOrd="1" destOrd="0" presId="urn:microsoft.com/office/officeart/2005/8/layout/list1"/>
    <dgm:cxn modelId="{BA7753AA-BE79-4905-A26A-19F8ED6999B4}" type="presParOf" srcId="{34FE362E-2A5D-4EC0-8E2D-D9A9C834F19B}" destId="{67302B79-2E8D-48CF-9A72-352F505CC37E}" srcOrd="2" destOrd="0" presId="urn:microsoft.com/office/officeart/2005/8/layout/list1"/>
    <dgm:cxn modelId="{541F75F6-CE38-42FF-99C1-543C0D311E9E}" type="presParOf" srcId="{34FE362E-2A5D-4EC0-8E2D-D9A9C834F19B}" destId="{F64CF976-F281-4464-9B28-1196FE911D5D}" srcOrd="3" destOrd="0" presId="urn:microsoft.com/office/officeart/2005/8/layout/list1"/>
    <dgm:cxn modelId="{07BF0B67-EA5D-48AF-9E2F-C189DC7349B4}" type="presParOf" srcId="{34FE362E-2A5D-4EC0-8E2D-D9A9C834F19B}" destId="{C14F1C57-D24F-4C48-B7ED-0067F3E9026C}" srcOrd="4" destOrd="0" presId="urn:microsoft.com/office/officeart/2005/8/layout/list1"/>
    <dgm:cxn modelId="{2A112B5E-9A93-4758-AB31-58D8480F5460}" type="presParOf" srcId="{C14F1C57-D24F-4C48-B7ED-0067F3E9026C}" destId="{8FA3AC34-5FB0-43A0-A864-CEA38B698878}" srcOrd="0" destOrd="0" presId="urn:microsoft.com/office/officeart/2005/8/layout/list1"/>
    <dgm:cxn modelId="{8302196D-CEB1-4483-B1E7-EAF496C968F6}" type="presParOf" srcId="{C14F1C57-D24F-4C48-B7ED-0067F3E9026C}" destId="{82276FA5-65F6-42BF-B3A8-B3962510BDAA}" srcOrd="1" destOrd="0" presId="urn:microsoft.com/office/officeart/2005/8/layout/list1"/>
    <dgm:cxn modelId="{F24A9751-3651-4F4B-9415-9AADDAB4EA10}" type="presParOf" srcId="{34FE362E-2A5D-4EC0-8E2D-D9A9C834F19B}" destId="{44391CCC-DBEE-48D8-86E0-01C227258F90}" srcOrd="5" destOrd="0" presId="urn:microsoft.com/office/officeart/2005/8/layout/list1"/>
    <dgm:cxn modelId="{E5FF21CE-3E0F-4A20-BBD3-7B2A8D8E5733}" type="presParOf" srcId="{34FE362E-2A5D-4EC0-8E2D-D9A9C834F19B}" destId="{45B4EA6D-B839-4FC6-BD1A-AD34FB04D161}" srcOrd="6" destOrd="0" presId="urn:microsoft.com/office/officeart/2005/8/layout/list1"/>
    <dgm:cxn modelId="{073130C4-80A8-4FA4-A191-6C676C7ACBE5}" type="presParOf" srcId="{34FE362E-2A5D-4EC0-8E2D-D9A9C834F19B}" destId="{965275F6-A296-4DE4-83D2-3EE51899022A}" srcOrd="7" destOrd="0" presId="urn:microsoft.com/office/officeart/2005/8/layout/list1"/>
    <dgm:cxn modelId="{F52756BF-F0D1-4181-924A-B44895CBFB5C}" type="presParOf" srcId="{34FE362E-2A5D-4EC0-8E2D-D9A9C834F19B}" destId="{7DF517E1-AE0C-480B-AC3F-74DF6E4A96B4}" srcOrd="8" destOrd="0" presId="urn:microsoft.com/office/officeart/2005/8/layout/list1"/>
    <dgm:cxn modelId="{86CD503A-DDD9-4E81-8A06-BEA40C60DF8D}" type="presParOf" srcId="{7DF517E1-AE0C-480B-AC3F-74DF6E4A96B4}" destId="{60D11C93-7064-49DE-8DB4-EDB0B8B756E7}" srcOrd="0" destOrd="0" presId="urn:microsoft.com/office/officeart/2005/8/layout/list1"/>
    <dgm:cxn modelId="{B61151C1-1851-4EDA-8CB0-5FAD97D98EF9}" type="presParOf" srcId="{7DF517E1-AE0C-480B-AC3F-74DF6E4A96B4}" destId="{3E12B374-96E2-4CD4-B2AC-19C920CB91EC}" srcOrd="1" destOrd="0" presId="urn:microsoft.com/office/officeart/2005/8/layout/list1"/>
    <dgm:cxn modelId="{DA102AC4-88A0-44DA-8ED0-2F7232699503}" type="presParOf" srcId="{34FE362E-2A5D-4EC0-8E2D-D9A9C834F19B}" destId="{ABCCCB2C-B87D-42ED-A25E-3CC119250F89}" srcOrd="9" destOrd="0" presId="urn:microsoft.com/office/officeart/2005/8/layout/list1"/>
    <dgm:cxn modelId="{83A0560F-0CAB-4187-9DA5-52349BE6160F}" type="presParOf" srcId="{34FE362E-2A5D-4EC0-8E2D-D9A9C834F19B}" destId="{F3863D81-66FE-45C1-B7FA-638F2677FF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679328-F301-44C5-BC36-DA71A0A24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82DFE1-9554-43BD-890B-5F7615E42D6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 err="1"/>
            <a:t>Define</a:t>
          </a:r>
          <a:r>
            <a:rPr lang="fr-FR" sz="1400" b="1" dirty="0"/>
            <a:t> and </a:t>
          </a:r>
          <a:r>
            <a:rPr lang="fr-FR" sz="1400" b="1" dirty="0" err="1"/>
            <a:t>promote</a:t>
          </a:r>
          <a:r>
            <a:rPr lang="fr-FR" sz="1400" b="1" dirty="0"/>
            <a:t> </a:t>
          </a:r>
          <a:r>
            <a:rPr lang="en-US" sz="1400" b="1" dirty="0"/>
            <a:t>an open source software policy</a:t>
          </a:r>
          <a:endParaRPr lang="fr-FR" sz="1400" b="1" dirty="0"/>
        </a:p>
      </dgm:t>
    </dgm:pt>
    <dgm:pt modelId="{5B567FEB-1941-435F-A06C-4985C2A0D039}" type="parTrans" cxnId="{E7B26F5C-DA3F-4A5C-BD0E-74C1C6519C69}">
      <dgm:prSet/>
      <dgm:spPr/>
      <dgm:t>
        <a:bodyPr/>
        <a:lstStyle/>
        <a:p>
          <a:endParaRPr lang="fr-FR"/>
        </a:p>
      </dgm:t>
    </dgm:pt>
    <dgm:pt modelId="{47409ED4-377F-4512-85F8-3E390194CB73}" type="sibTrans" cxnId="{E7B26F5C-DA3F-4A5C-BD0E-74C1C6519C69}">
      <dgm:prSet/>
      <dgm:spPr/>
      <dgm:t>
        <a:bodyPr/>
        <a:lstStyle/>
        <a:p>
          <a:endParaRPr lang="fr-FR"/>
        </a:p>
      </dgm:t>
    </dgm:pt>
    <dgm:pt modelId="{1E4B594D-E269-4D6A-92C8-04AA0C977C3C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 err="1">
              <a:solidFill>
                <a:schemeClr val="bg1"/>
              </a:solidFill>
            </a:rPr>
            <a:t>Recognise</a:t>
          </a:r>
          <a:r>
            <a:rPr lang="fr-FR" sz="1400" b="1" dirty="0">
              <a:solidFill>
                <a:schemeClr val="bg1"/>
              </a:solidFill>
            </a:rPr>
            <a:t> source code </a:t>
          </a:r>
          <a:r>
            <a:rPr lang="en-US" sz="1400" b="1" dirty="0">
              <a:solidFill>
                <a:schemeClr val="bg1"/>
              </a:solidFill>
            </a:rPr>
            <a:t>as a contribution to 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72A855C4-0E5F-41C6-AF66-C3EC5CD51774}" type="parTrans" cxnId="{F8274A1D-2D0A-4F91-8419-97CA5C6E6226}">
      <dgm:prSet/>
      <dgm:spPr/>
      <dgm:t>
        <a:bodyPr/>
        <a:lstStyle/>
        <a:p>
          <a:endParaRPr lang="fr-FR"/>
        </a:p>
      </dgm:t>
    </dgm:pt>
    <dgm:pt modelId="{7D7EF0C3-B518-4038-8305-1F0904DD3D66}" type="sibTrans" cxnId="{F8274A1D-2D0A-4F91-8419-97CA5C6E6226}">
      <dgm:prSet/>
      <dgm:spPr/>
      <dgm:t>
        <a:bodyPr/>
        <a:lstStyle/>
        <a:p>
          <a:endParaRPr lang="fr-FR"/>
        </a:p>
      </dgm:t>
    </dgm:pt>
    <dgm:pt modelId="{C946E310-9311-4C3E-8064-5B46722B2388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dirty="0"/>
            <a:t>Create an </a:t>
          </a:r>
          <a:r>
            <a:rPr lang="en-US" b="1" dirty="0"/>
            <a:t>open source research software </a:t>
          </a:r>
          <a:r>
            <a:rPr lang="fr-FR" b="1" dirty="0" err="1"/>
            <a:t>prize</a:t>
          </a:r>
          <a:endParaRPr lang="fr-FR" b="1" dirty="0"/>
        </a:p>
      </dgm:t>
    </dgm:pt>
    <dgm:pt modelId="{EBA0329F-EBFF-4BAA-9624-E6270A8360C0}" type="parTrans" cxnId="{F76A9725-CD2A-4327-BD06-D4F552C07DB3}">
      <dgm:prSet/>
      <dgm:spPr/>
      <dgm:t>
        <a:bodyPr/>
        <a:lstStyle/>
        <a:p>
          <a:endParaRPr lang="fr-FR"/>
        </a:p>
      </dgm:t>
    </dgm:pt>
    <dgm:pt modelId="{DFC2E714-68E6-4941-ABF7-C719A1968136}" type="sibTrans" cxnId="{F76A9725-CD2A-4327-BD06-D4F552C07DB3}">
      <dgm:prSet/>
      <dgm:spPr/>
      <dgm:t>
        <a:bodyPr/>
        <a:lstStyle/>
        <a:p>
          <a:endParaRPr lang="fr-FR"/>
        </a:p>
      </dgm:t>
    </dgm:pt>
    <dgm:pt modelId="{4C690F7D-37D9-4B9E-BE6C-62D568E9A3A4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dirty="0"/>
            <a:t>Produce a </a:t>
          </a:r>
          <a:r>
            <a:rPr lang="en-US" b="1" dirty="0"/>
            <a:t>National Charter for Open Source Software </a:t>
          </a:r>
          <a:r>
            <a:rPr lang="en-US" dirty="0"/>
            <a:t>coming from higher education, </a:t>
          </a:r>
          <a:r>
            <a:rPr lang="fr-FR" dirty="0" err="1"/>
            <a:t>research</a:t>
          </a:r>
          <a:r>
            <a:rPr lang="fr-FR" dirty="0"/>
            <a:t> and innovation</a:t>
          </a:r>
        </a:p>
      </dgm:t>
    </dgm:pt>
    <dgm:pt modelId="{BA7726E0-C39E-4FBC-B187-823552BF0298}" type="parTrans" cxnId="{9A5DC7D1-BA0A-4F25-8CBC-768D7ECE16C7}">
      <dgm:prSet/>
      <dgm:spPr/>
      <dgm:t>
        <a:bodyPr/>
        <a:lstStyle/>
        <a:p>
          <a:endParaRPr lang="fr-FR"/>
        </a:p>
      </dgm:t>
    </dgm:pt>
    <dgm:pt modelId="{A7E79955-3B0B-4D46-BC37-4784E56D2A81}" type="sibTrans" cxnId="{9A5DC7D1-BA0A-4F25-8CBC-768D7ECE16C7}">
      <dgm:prSet/>
      <dgm:spPr/>
      <dgm:t>
        <a:bodyPr/>
        <a:lstStyle/>
        <a:p>
          <a:endParaRPr lang="fr-FR"/>
        </a:p>
      </dgm:t>
    </dgm:pt>
    <dgm:pt modelId="{F8DD678F-9629-444A-AC8E-011374DBD119}">
      <dgm:prSet phldrT="[Texte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400" b="1" dirty="0"/>
            <a:t>Build an ecosystem that connects </a:t>
          </a:r>
          <a:r>
            <a:rPr lang="fr-FR" sz="1400" b="1" dirty="0"/>
            <a:t>code, data and publications</a:t>
          </a:r>
        </a:p>
      </dgm:t>
    </dgm:pt>
    <dgm:pt modelId="{10E5769E-D1FC-44C8-B5C2-CACBD573E04A}" type="parTrans" cxnId="{EC07B845-EF95-4473-AB93-DA1AF3FF7A6F}">
      <dgm:prSet/>
      <dgm:spPr/>
      <dgm:t>
        <a:bodyPr/>
        <a:lstStyle/>
        <a:p>
          <a:endParaRPr lang="fr-FR"/>
        </a:p>
      </dgm:t>
    </dgm:pt>
    <dgm:pt modelId="{8F51D5FA-0547-4577-BC2F-8489A3806434}" type="sibTrans" cxnId="{EC07B845-EF95-4473-AB93-DA1AF3FF7A6F}">
      <dgm:prSet/>
      <dgm:spPr/>
      <dgm:t>
        <a:bodyPr/>
        <a:lstStyle/>
        <a:p>
          <a:endParaRPr lang="fr-FR"/>
        </a:p>
      </dgm:t>
    </dgm:pt>
    <dgm:pt modelId="{B032BD1B-A489-419B-91E3-40830E38AC00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dirty="0"/>
            <a:t>Develop </a:t>
          </a:r>
          <a:r>
            <a:rPr lang="en-US" b="1" dirty="0"/>
            <a:t>proper coordination </a:t>
          </a:r>
          <a:r>
            <a:rPr lang="en-US" dirty="0"/>
            <a:t>between software </a:t>
          </a:r>
          <a:r>
            <a:rPr lang="fr-FR" dirty="0"/>
            <a:t>forges, open publication archives, </a:t>
          </a:r>
          <a:r>
            <a:rPr lang="en-US" dirty="0"/>
            <a:t>data repositories and the scientific publishing </a:t>
          </a:r>
          <a:r>
            <a:rPr lang="fr-FR" dirty="0" err="1"/>
            <a:t>sector</a:t>
          </a:r>
          <a:r>
            <a:rPr lang="fr-FR" dirty="0"/>
            <a:t>.</a:t>
          </a:r>
        </a:p>
      </dgm:t>
    </dgm:pt>
    <dgm:pt modelId="{FDD2816D-BCEB-45B6-ACF8-848E5F4D1E67}" type="sibTrans" cxnId="{B2E1A089-F50D-490D-B49E-AE3E93EFAE41}">
      <dgm:prSet/>
      <dgm:spPr/>
      <dgm:t>
        <a:bodyPr/>
        <a:lstStyle/>
        <a:p>
          <a:endParaRPr lang="fr-FR"/>
        </a:p>
      </dgm:t>
    </dgm:pt>
    <dgm:pt modelId="{A48AF87F-A9EE-4F38-8EB7-D6541E5726A1}" type="parTrans" cxnId="{B2E1A089-F50D-490D-B49E-AE3E93EFAE41}">
      <dgm:prSet/>
      <dgm:spPr/>
      <dgm:t>
        <a:bodyPr/>
        <a:lstStyle/>
        <a:p>
          <a:endParaRPr lang="fr-FR"/>
        </a:p>
      </dgm:t>
    </dgm:pt>
    <dgm:pt modelId="{FA3ABBE3-81E5-46FC-A61D-C2ED9E406FB1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dirty="0"/>
            <a:t>Develop the </a:t>
          </a:r>
          <a:r>
            <a:rPr lang="en-US" b="1" dirty="0"/>
            <a:t>link between data and software </a:t>
          </a:r>
          <a:r>
            <a:rPr lang="en-US" dirty="0"/>
            <a:t>through a network of </a:t>
          </a:r>
          <a:r>
            <a:rPr lang="en-US" b="1" dirty="0"/>
            <a:t>Chief Data Officers</a:t>
          </a:r>
          <a:r>
            <a:rPr lang="en-US" dirty="0"/>
            <a:t> in the various universities and research </a:t>
          </a:r>
          <a:r>
            <a:rPr lang="fr-FR" dirty="0" err="1"/>
            <a:t>performing</a:t>
          </a:r>
          <a:r>
            <a:rPr lang="fr-FR" dirty="0"/>
            <a:t> organisations.</a:t>
          </a:r>
        </a:p>
      </dgm:t>
    </dgm:pt>
    <dgm:pt modelId="{0E6B9AE6-051A-40BD-BA3B-131A0CD6C9A7}" type="parTrans" cxnId="{C9B7447E-00F2-4D70-B38E-EE2D102E31C6}">
      <dgm:prSet/>
      <dgm:spPr/>
      <dgm:t>
        <a:bodyPr/>
        <a:lstStyle/>
        <a:p>
          <a:endParaRPr lang="fr-FR"/>
        </a:p>
      </dgm:t>
    </dgm:pt>
    <dgm:pt modelId="{8CD2F157-F806-4869-99F8-73A4C6620C16}" type="sibTrans" cxnId="{C9B7447E-00F2-4D70-B38E-EE2D102E31C6}">
      <dgm:prSet/>
      <dgm:spPr/>
      <dgm:t>
        <a:bodyPr/>
        <a:lstStyle/>
        <a:p>
          <a:endParaRPr lang="fr-FR"/>
        </a:p>
      </dgm:t>
    </dgm:pt>
    <dgm:pt modelId="{53ED45F7-55C4-43CC-95C4-2F413B8CC921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Support Software Heritage </a:t>
          </a:r>
          <a:r>
            <a:rPr lang="en-US" dirty="0"/>
            <a:t>and recommend it for the archiving and referencing of </a:t>
          </a:r>
          <a:r>
            <a:rPr lang="fr-FR" dirty="0"/>
            <a:t>source code</a:t>
          </a:r>
        </a:p>
      </dgm:t>
    </dgm:pt>
    <dgm:pt modelId="{C76B5779-4BE7-4958-B0C4-E84F061BA644}" type="parTrans" cxnId="{03E632C5-2101-4FD6-BB10-5C36B1AC3875}">
      <dgm:prSet/>
      <dgm:spPr/>
      <dgm:t>
        <a:bodyPr/>
        <a:lstStyle/>
        <a:p>
          <a:endParaRPr lang="fr-FR"/>
        </a:p>
      </dgm:t>
    </dgm:pt>
    <dgm:pt modelId="{0277D1DA-3D24-42D1-9761-1A8372435680}" type="sibTrans" cxnId="{03E632C5-2101-4FD6-BB10-5C36B1AC3875}">
      <dgm:prSet/>
      <dgm:spPr/>
      <dgm:t>
        <a:bodyPr/>
        <a:lstStyle/>
        <a:p>
          <a:endParaRPr lang="fr-FR"/>
        </a:p>
      </dgm:t>
    </dgm:pt>
    <dgm:pt modelId="{3FEF7751-C7DC-4174-BA37-A06FEDC871DC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Provide greater recognition </a:t>
          </a:r>
          <a:r>
            <a:rPr lang="en-US" b="0" dirty="0"/>
            <a:t>for software production in the career of researchers, research </a:t>
          </a:r>
          <a:r>
            <a:rPr lang="fr-FR" b="0" dirty="0"/>
            <a:t>support staff</a:t>
          </a:r>
        </a:p>
      </dgm:t>
    </dgm:pt>
    <dgm:pt modelId="{3FC6E85A-E792-4F3D-9418-6A7E24A6DD3C}" type="parTrans" cxnId="{97E1E125-1C26-4C6D-817F-D55D2B1C2021}">
      <dgm:prSet/>
      <dgm:spPr/>
      <dgm:t>
        <a:bodyPr/>
        <a:lstStyle/>
        <a:p>
          <a:endParaRPr lang="fr-FR"/>
        </a:p>
      </dgm:t>
    </dgm:pt>
    <dgm:pt modelId="{617EB025-D694-4211-B349-C41087FBC972}" type="sibTrans" cxnId="{97E1E125-1C26-4C6D-817F-D55D2B1C2021}">
      <dgm:prSet/>
      <dgm:spPr/>
      <dgm:t>
        <a:bodyPr/>
        <a:lstStyle/>
        <a:p>
          <a:endParaRPr lang="fr-FR"/>
        </a:p>
      </dgm:t>
    </dgm:pt>
    <dgm:pt modelId="{780604D4-090E-44ED-9101-476612EA5433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dirty="0"/>
            <a:t>Develop the </a:t>
          </a:r>
          <a:r>
            <a:rPr lang="en-US" b="1" dirty="0"/>
            <a:t>economic models of open source software </a:t>
          </a:r>
          <a:r>
            <a:rPr lang="en-US" dirty="0"/>
            <a:t>and make them known within commercialization services</a:t>
          </a:r>
          <a:endParaRPr lang="fr-FR" dirty="0"/>
        </a:p>
      </dgm:t>
    </dgm:pt>
    <dgm:pt modelId="{95202653-7C93-496C-8023-A9B8E66CFEBC}" type="parTrans" cxnId="{F9244889-B12D-4720-8713-C36C2E1DD12C}">
      <dgm:prSet/>
      <dgm:spPr/>
      <dgm:t>
        <a:bodyPr/>
        <a:lstStyle/>
        <a:p>
          <a:endParaRPr lang="fr-FR"/>
        </a:p>
      </dgm:t>
    </dgm:pt>
    <dgm:pt modelId="{0C192465-447E-4008-B06B-FE532E9C9F31}" type="sibTrans" cxnId="{F9244889-B12D-4720-8713-C36C2E1DD12C}">
      <dgm:prSet/>
      <dgm:spPr/>
      <dgm:t>
        <a:bodyPr/>
        <a:lstStyle/>
        <a:p>
          <a:endParaRPr lang="fr-FR"/>
        </a:p>
      </dgm:t>
    </dgm:pt>
    <dgm:pt modelId="{34FE362E-2A5D-4EC0-8E2D-D9A9C834F19B}" type="pres">
      <dgm:prSet presAssocID="{58679328-F301-44C5-BC36-DA71A0A24166}" presName="linear" presStyleCnt="0">
        <dgm:presLayoutVars>
          <dgm:dir/>
          <dgm:animLvl val="lvl"/>
          <dgm:resizeHandles val="exact"/>
        </dgm:presLayoutVars>
      </dgm:prSet>
      <dgm:spPr/>
    </dgm:pt>
    <dgm:pt modelId="{4D6623D3-7495-41BE-9058-A45C611A6D75}" type="pres">
      <dgm:prSet presAssocID="{9982DFE1-9554-43BD-890B-5F7615E42D63}" presName="parentLin" presStyleCnt="0"/>
      <dgm:spPr/>
    </dgm:pt>
    <dgm:pt modelId="{9835D069-F74D-4230-9744-D0ADB7E69E56}" type="pres">
      <dgm:prSet presAssocID="{9982DFE1-9554-43BD-890B-5F7615E42D63}" presName="parentLeftMargin" presStyleLbl="node1" presStyleIdx="0" presStyleCnt="3"/>
      <dgm:spPr/>
    </dgm:pt>
    <dgm:pt modelId="{F4DDE75D-70F0-4700-B397-6535CDCF63C4}" type="pres">
      <dgm:prSet presAssocID="{9982DFE1-9554-43BD-890B-5F7615E42D63}" presName="parentText" presStyleLbl="node1" presStyleIdx="0" presStyleCnt="3" custScaleX="103689" custScaleY="109330" custLinFactNeighborY="-39306">
        <dgm:presLayoutVars>
          <dgm:chMax val="0"/>
          <dgm:bulletEnabled val="1"/>
        </dgm:presLayoutVars>
      </dgm:prSet>
      <dgm:spPr/>
    </dgm:pt>
    <dgm:pt modelId="{43AFB455-392F-4DF4-983E-D21F91DCF3D7}" type="pres">
      <dgm:prSet presAssocID="{9982DFE1-9554-43BD-890B-5F7615E42D63}" presName="negativeSpace" presStyleCnt="0"/>
      <dgm:spPr/>
    </dgm:pt>
    <dgm:pt modelId="{67302B79-2E8D-48CF-9A72-352F505CC37E}" type="pres">
      <dgm:prSet presAssocID="{9982DFE1-9554-43BD-890B-5F7615E42D63}" presName="childText" presStyleLbl="conFgAcc1" presStyleIdx="0" presStyleCnt="3" custLinFactNeighborY="-94716">
        <dgm:presLayoutVars>
          <dgm:bulletEnabled val="1"/>
        </dgm:presLayoutVars>
      </dgm:prSet>
      <dgm:spPr/>
    </dgm:pt>
    <dgm:pt modelId="{F64CF976-F281-4464-9B28-1196FE911D5D}" type="pres">
      <dgm:prSet presAssocID="{47409ED4-377F-4512-85F8-3E390194CB73}" presName="spaceBetweenRectangles" presStyleCnt="0"/>
      <dgm:spPr/>
    </dgm:pt>
    <dgm:pt modelId="{7DF517E1-AE0C-480B-AC3F-74DF6E4A96B4}" type="pres">
      <dgm:prSet presAssocID="{1E4B594D-E269-4D6A-92C8-04AA0C977C3C}" presName="parentLin" presStyleCnt="0"/>
      <dgm:spPr/>
    </dgm:pt>
    <dgm:pt modelId="{60D11C93-7064-49DE-8DB4-EDB0B8B756E7}" type="pres">
      <dgm:prSet presAssocID="{1E4B594D-E269-4D6A-92C8-04AA0C977C3C}" presName="parentLeftMargin" presStyleLbl="node1" presStyleIdx="0" presStyleCnt="3"/>
      <dgm:spPr/>
    </dgm:pt>
    <dgm:pt modelId="{3E12B374-96E2-4CD4-B2AC-19C920CB91EC}" type="pres">
      <dgm:prSet presAssocID="{1E4B594D-E269-4D6A-92C8-04AA0C977C3C}" presName="parentText" presStyleLbl="node1" presStyleIdx="1" presStyleCnt="3" custScaleX="111322" custScaleY="85231" custLinFactNeighborX="1033" custLinFactNeighborY="-8805">
        <dgm:presLayoutVars>
          <dgm:chMax val="0"/>
          <dgm:bulletEnabled val="1"/>
        </dgm:presLayoutVars>
      </dgm:prSet>
      <dgm:spPr/>
    </dgm:pt>
    <dgm:pt modelId="{ABCCCB2C-B87D-42ED-A25E-3CC119250F89}" type="pres">
      <dgm:prSet presAssocID="{1E4B594D-E269-4D6A-92C8-04AA0C977C3C}" presName="negativeSpace" presStyleCnt="0"/>
      <dgm:spPr/>
    </dgm:pt>
    <dgm:pt modelId="{F3863D81-66FE-45C1-B7FA-638F2677FF4F}" type="pres">
      <dgm:prSet presAssocID="{1E4B594D-E269-4D6A-92C8-04AA0C977C3C}" presName="childText" presStyleLbl="conFgAcc1" presStyleIdx="1" presStyleCnt="3" custLinFactY="-35" custLinFactNeighborY="-100000">
        <dgm:presLayoutVars>
          <dgm:bulletEnabled val="1"/>
        </dgm:presLayoutVars>
      </dgm:prSet>
      <dgm:spPr/>
    </dgm:pt>
    <dgm:pt modelId="{4F2A9D2F-A10A-4FAA-B249-B664E822EBAA}" type="pres">
      <dgm:prSet presAssocID="{7D7EF0C3-B518-4038-8305-1F0904DD3D66}" presName="spaceBetweenRectangles" presStyleCnt="0"/>
      <dgm:spPr/>
    </dgm:pt>
    <dgm:pt modelId="{88C9F719-9C74-4515-BD72-CF2D024BEAF5}" type="pres">
      <dgm:prSet presAssocID="{F8DD678F-9629-444A-AC8E-011374DBD119}" presName="parentLin" presStyleCnt="0"/>
      <dgm:spPr/>
    </dgm:pt>
    <dgm:pt modelId="{155AF424-62E6-4BE0-B55E-926A1710A5D4}" type="pres">
      <dgm:prSet presAssocID="{F8DD678F-9629-444A-AC8E-011374DBD119}" presName="parentLeftMargin" presStyleLbl="node1" presStyleIdx="1" presStyleCnt="3"/>
      <dgm:spPr/>
    </dgm:pt>
    <dgm:pt modelId="{A2CD6BE9-377B-4D76-8FC9-33102ECE78A5}" type="pres">
      <dgm:prSet presAssocID="{F8DD678F-9629-444A-AC8E-011374DBD119}" presName="parentText" presStyleLbl="node1" presStyleIdx="2" presStyleCnt="3" custScaleX="134309">
        <dgm:presLayoutVars>
          <dgm:chMax val="0"/>
          <dgm:bulletEnabled val="1"/>
        </dgm:presLayoutVars>
      </dgm:prSet>
      <dgm:spPr/>
    </dgm:pt>
    <dgm:pt modelId="{DA92A659-4AE4-4427-A9DE-984744BD8E03}" type="pres">
      <dgm:prSet presAssocID="{F8DD678F-9629-444A-AC8E-011374DBD119}" presName="negativeSpace" presStyleCnt="0"/>
      <dgm:spPr/>
    </dgm:pt>
    <dgm:pt modelId="{FAFFB6A3-13CD-46C1-AFEC-FC4BCF9E814B}" type="pres">
      <dgm:prSet presAssocID="{F8DD678F-9629-444A-AC8E-011374DBD1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25900E-C0EB-4700-94DC-22F21EBB75AE}" type="presOf" srcId="{9982DFE1-9554-43BD-890B-5F7615E42D63}" destId="{9835D069-F74D-4230-9744-D0ADB7E69E56}" srcOrd="0" destOrd="0" presId="urn:microsoft.com/office/officeart/2005/8/layout/list1"/>
    <dgm:cxn modelId="{F8274A1D-2D0A-4F91-8419-97CA5C6E6226}" srcId="{58679328-F301-44C5-BC36-DA71A0A24166}" destId="{1E4B594D-E269-4D6A-92C8-04AA0C977C3C}" srcOrd="1" destOrd="0" parTransId="{72A855C4-0E5F-41C6-AF66-C3EC5CD51774}" sibTransId="{7D7EF0C3-B518-4038-8305-1F0904DD3D66}"/>
    <dgm:cxn modelId="{F76A9725-CD2A-4327-BD06-D4F552C07DB3}" srcId="{1E4B594D-E269-4D6A-92C8-04AA0C977C3C}" destId="{C946E310-9311-4C3E-8064-5B46722B2388}" srcOrd="0" destOrd="0" parTransId="{EBA0329F-EBFF-4BAA-9624-E6270A8360C0}" sibTransId="{DFC2E714-68E6-4941-ABF7-C719A1968136}"/>
    <dgm:cxn modelId="{97E1E125-1C26-4C6D-817F-D55D2B1C2021}" srcId="{1E4B594D-E269-4D6A-92C8-04AA0C977C3C}" destId="{3FEF7751-C7DC-4174-BA37-A06FEDC871DC}" srcOrd="1" destOrd="0" parTransId="{3FC6E85A-E792-4F3D-9418-6A7E24A6DD3C}" sibTransId="{617EB025-D694-4211-B349-C41087FBC972}"/>
    <dgm:cxn modelId="{1108F730-8907-4812-888A-55F89F212BA9}" type="presOf" srcId="{3FEF7751-C7DC-4174-BA37-A06FEDC871DC}" destId="{F3863D81-66FE-45C1-B7FA-638F2677FF4F}" srcOrd="0" destOrd="1" presId="urn:microsoft.com/office/officeart/2005/8/layout/list1"/>
    <dgm:cxn modelId="{C271AC3E-54BF-487E-9D3F-F01975011CA1}" type="presOf" srcId="{58679328-F301-44C5-BC36-DA71A0A24166}" destId="{34FE362E-2A5D-4EC0-8E2D-D9A9C834F19B}" srcOrd="0" destOrd="0" presId="urn:microsoft.com/office/officeart/2005/8/layout/list1"/>
    <dgm:cxn modelId="{035D7744-1B63-477F-85A5-0CF77AC894A3}" type="presOf" srcId="{B032BD1B-A489-419B-91E3-40830E38AC00}" destId="{FAFFB6A3-13CD-46C1-AFEC-FC4BCF9E814B}" srcOrd="0" destOrd="0" presId="urn:microsoft.com/office/officeart/2005/8/layout/list1"/>
    <dgm:cxn modelId="{EC07B845-EF95-4473-AB93-DA1AF3FF7A6F}" srcId="{58679328-F301-44C5-BC36-DA71A0A24166}" destId="{F8DD678F-9629-444A-AC8E-011374DBD119}" srcOrd="2" destOrd="0" parTransId="{10E5769E-D1FC-44C8-B5C2-CACBD573E04A}" sibTransId="{8F51D5FA-0547-4577-BC2F-8489A3806434}"/>
    <dgm:cxn modelId="{B606AE4C-3C1C-4599-91B4-93201D417727}" type="presOf" srcId="{F8DD678F-9629-444A-AC8E-011374DBD119}" destId="{A2CD6BE9-377B-4D76-8FC9-33102ECE78A5}" srcOrd="1" destOrd="0" presId="urn:microsoft.com/office/officeart/2005/8/layout/list1"/>
    <dgm:cxn modelId="{02EBB152-E3D5-4DF9-9EAF-EDD4C3CFD4B2}" type="presOf" srcId="{1E4B594D-E269-4D6A-92C8-04AA0C977C3C}" destId="{3E12B374-96E2-4CD4-B2AC-19C920CB91EC}" srcOrd="1" destOrd="0" presId="urn:microsoft.com/office/officeart/2005/8/layout/list1"/>
    <dgm:cxn modelId="{E7B26F5C-DA3F-4A5C-BD0E-74C1C6519C69}" srcId="{58679328-F301-44C5-BC36-DA71A0A24166}" destId="{9982DFE1-9554-43BD-890B-5F7615E42D63}" srcOrd="0" destOrd="0" parTransId="{5B567FEB-1941-435F-A06C-4985C2A0D039}" sibTransId="{47409ED4-377F-4512-85F8-3E390194CB73}"/>
    <dgm:cxn modelId="{A5618E6D-FF06-41DC-B21A-20044DA1C1A1}" type="presOf" srcId="{F8DD678F-9629-444A-AC8E-011374DBD119}" destId="{155AF424-62E6-4BE0-B55E-926A1710A5D4}" srcOrd="0" destOrd="0" presId="urn:microsoft.com/office/officeart/2005/8/layout/list1"/>
    <dgm:cxn modelId="{D8091474-2BDA-4585-8378-BC6B37FA5648}" type="presOf" srcId="{FA3ABBE3-81E5-46FC-A61D-C2ED9E406FB1}" destId="{67302B79-2E8D-48CF-9A72-352F505CC37E}" srcOrd="0" destOrd="1" presId="urn:microsoft.com/office/officeart/2005/8/layout/list1"/>
    <dgm:cxn modelId="{21A67477-512C-413B-AABB-9F60C86E6342}" type="presOf" srcId="{780604D4-090E-44ED-9101-476612EA5433}" destId="{67302B79-2E8D-48CF-9A72-352F505CC37E}" srcOrd="0" destOrd="2" presId="urn:microsoft.com/office/officeart/2005/8/layout/list1"/>
    <dgm:cxn modelId="{C9B7447E-00F2-4D70-B38E-EE2D102E31C6}" srcId="{9982DFE1-9554-43BD-890B-5F7615E42D63}" destId="{FA3ABBE3-81E5-46FC-A61D-C2ED9E406FB1}" srcOrd="1" destOrd="0" parTransId="{0E6B9AE6-051A-40BD-BA3B-131A0CD6C9A7}" sibTransId="{8CD2F157-F806-4869-99F8-73A4C6620C16}"/>
    <dgm:cxn modelId="{12D5D084-CD10-42C5-AE24-FC8E59596A4A}" type="presOf" srcId="{4C690F7D-37D9-4B9E-BE6C-62D568E9A3A4}" destId="{67302B79-2E8D-48CF-9A72-352F505CC37E}" srcOrd="0" destOrd="0" presId="urn:microsoft.com/office/officeart/2005/8/layout/list1"/>
    <dgm:cxn modelId="{F9244889-B12D-4720-8713-C36C2E1DD12C}" srcId="{9982DFE1-9554-43BD-890B-5F7615E42D63}" destId="{780604D4-090E-44ED-9101-476612EA5433}" srcOrd="2" destOrd="0" parTransId="{95202653-7C93-496C-8023-A9B8E66CFEBC}" sibTransId="{0C192465-447E-4008-B06B-FE532E9C9F31}"/>
    <dgm:cxn modelId="{88EB8B89-2BA9-423E-8F12-E4F8C708FFB2}" type="presOf" srcId="{9982DFE1-9554-43BD-890B-5F7615E42D63}" destId="{F4DDE75D-70F0-4700-B397-6535CDCF63C4}" srcOrd="1" destOrd="0" presId="urn:microsoft.com/office/officeart/2005/8/layout/list1"/>
    <dgm:cxn modelId="{B2E1A089-F50D-490D-B49E-AE3E93EFAE41}" srcId="{F8DD678F-9629-444A-AC8E-011374DBD119}" destId="{B032BD1B-A489-419B-91E3-40830E38AC00}" srcOrd="0" destOrd="0" parTransId="{A48AF87F-A9EE-4F38-8EB7-D6541E5726A1}" sibTransId="{FDD2816D-BCEB-45B6-ACF8-848E5F4D1E67}"/>
    <dgm:cxn modelId="{AC967DA3-AD60-4538-8712-EB919ABD09D9}" type="presOf" srcId="{53ED45F7-55C4-43CC-95C4-2F413B8CC921}" destId="{67302B79-2E8D-48CF-9A72-352F505CC37E}" srcOrd="0" destOrd="3" presId="urn:microsoft.com/office/officeart/2005/8/layout/list1"/>
    <dgm:cxn modelId="{03E632C5-2101-4FD6-BB10-5C36B1AC3875}" srcId="{9982DFE1-9554-43BD-890B-5F7615E42D63}" destId="{53ED45F7-55C4-43CC-95C4-2F413B8CC921}" srcOrd="3" destOrd="0" parTransId="{C76B5779-4BE7-4958-B0C4-E84F061BA644}" sibTransId="{0277D1DA-3D24-42D1-9761-1A8372435680}"/>
    <dgm:cxn modelId="{2B4F5CC6-54A1-415A-99E5-CF2995AA06EF}" type="presOf" srcId="{1E4B594D-E269-4D6A-92C8-04AA0C977C3C}" destId="{60D11C93-7064-49DE-8DB4-EDB0B8B756E7}" srcOrd="0" destOrd="0" presId="urn:microsoft.com/office/officeart/2005/8/layout/list1"/>
    <dgm:cxn modelId="{9A5DC7D1-BA0A-4F25-8CBC-768D7ECE16C7}" srcId="{9982DFE1-9554-43BD-890B-5F7615E42D63}" destId="{4C690F7D-37D9-4B9E-BE6C-62D568E9A3A4}" srcOrd="0" destOrd="0" parTransId="{BA7726E0-C39E-4FBC-B187-823552BF0298}" sibTransId="{A7E79955-3B0B-4D46-BC37-4784E56D2A81}"/>
    <dgm:cxn modelId="{807AE0EA-0F28-4059-AAF8-3DF30BED9097}" type="presOf" srcId="{C946E310-9311-4C3E-8064-5B46722B2388}" destId="{F3863D81-66FE-45C1-B7FA-638F2677FF4F}" srcOrd="0" destOrd="0" presId="urn:microsoft.com/office/officeart/2005/8/layout/list1"/>
    <dgm:cxn modelId="{036D28D3-E27D-415E-9004-24AD17D47D97}" type="presParOf" srcId="{34FE362E-2A5D-4EC0-8E2D-D9A9C834F19B}" destId="{4D6623D3-7495-41BE-9058-A45C611A6D75}" srcOrd="0" destOrd="0" presId="urn:microsoft.com/office/officeart/2005/8/layout/list1"/>
    <dgm:cxn modelId="{41366C0A-41E7-4668-A223-A3BA423582B1}" type="presParOf" srcId="{4D6623D3-7495-41BE-9058-A45C611A6D75}" destId="{9835D069-F74D-4230-9744-D0ADB7E69E56}" srcOrd="0" destOrd="0" presId="urn:microsoft.com/office/officeart/2005/8/layout/list1"/>
    <dgm:cxn modelId="{06D5E6F3-76A9-456E-9A00-732EA9EB8CAB}" type="presParOf" srcId="{4D6623D3-7495-41BE-9058-A45C611A6D75}" destId="{F4DDE75D-70F0-4700-B397-6535CDCF63C4}" srcOrd="1" destOrd="0" presId="urn:microsoft.com/office/officeart/2005/8/layout/list1"/>
    <dgm:cxn modelId="{25C210A7-8B9D-42B2-91C6-A3F64E8C944D}" type="presParOf" srcId="{34FE362E-2A5D-4EC0-8E2D-D9A9C834F19B}" destId="{43AFB455-392F-4DF4-983E-D21F91DCF3D7}" srcOrd="1" destOrd="0" presId="urn:microsoft.com/office/officeart/2005/8/layout/list1"/>
    <dgm:cxn modelId="{BA7753AA-BE79-4905-A26A-19F8ED6999B4}" type="presParOf" srcId="{34FE362E-2A5D-4EC0-8E2D-D9A9C834F19B}" destId="{67302B79-2E8D-48CF-9A72-352F505CC37E}" srcOrd="2" destOrd="0" presId="urn:microsoft.com/office/officeart/2005/8/layout/list1"/>
    <dgm:cxn modelId="{541F75F6-CE38-42FF-99C1-543C0D311E9E}" type="presParOf" srcId="{34FE362E-2A5D-4EC0-8E2D-D9A9C834F19B}" destId="{F64CF976-F281-4464-9B28-1196FE911D5D}" srcOrd="3" destOrd="0" presId="urn:microsoft.com/office/officeart/2005/8/layout/list1"/>
    <dgm:cxn modelId="{F52756BF-F0D1-4181-924A-B44895CBFB5C}" type="presParOf" srcId="{34FE362E-2A5D-4EC0-8E2D-D9A9C834F19B}" destId="{7DF517E1-AE0C-480B-AC3F-74DF6E4A96B4}" srcOrd="4" destOrd="0" presId="urn:microsoft.com/office/officeart/2005/8/layout/list1"/>
    <dgm:cxn modelId="{86CD503A-DDD9-4E81-8A06-BEA40C60DF8D}" type="presParOf" srcId="{7DF517E1-AE0C-480B-AC3F-74DF6E4A96B4}" destId="{60D11C93-7064-49DE-8DB4-EDB0B8B756E7}" srcOrd="0" destOrd="0" presId="urn:microsoft.com/office/officeart/2005/8/layout/list1"/>
    <dgm:cxn modelId="{B61151C1-1851-4EDA-8CB0-5FAD97D98EF9}" type="presParOf" srcId="{7DF517E1-AE0C-480B-AC3F-74DF6E4A96B4}" destId="{3E12B374-96E2-4CD4-B2AC-19C920CB91EC}" srcOrd="1" destOrd="0" presId="urn:microsoft.com/office/officeart/2005/8/layout/list1"/>
    <dgm:cxn modelId="{DA102AC4-88A0-44DA-8ED0-2F7232699503}" type="presParOf" srcId="{34FE362E-2A5D-4EC0-8E2D-D9A9C834F19B}" destId="{ABCCCB2C-B87D-42ED-A25E-3CC119250F89}" srcOrd="5" destOrd="0" presId="urn:microsoft.com/office/officeart/2005/8/layout/list1"/>
    <dgm:cxn modelId="{83A0560F-0CAB-4187-9DA5-52349BE6160F}" type="presParOf" srcId="{34FE362E-2A5D-4EC0-8E2D-D9A9C834F19B}" destId="{F3863D81-66FE-45C1-B7FA-638F2677FF4F}" srcOrd="6" destOrd="0" presId="urn:microsoft.com/office/officeart/2005/8/layout/list1"/>
    <dgm:cxn modelId="{AD302763-C895-44DF-9FD7-FB0E970B9DE3}" type="presParOf" srcId="{34FE362E-2A5D-4EC0-8E2D-D9A9C834F19B}" destId="{4F2A9D2F-A10A-4FAA-B249-B664E822EBAA}" srcOrd="7" destOrd="0" presId="urn:microsoft.com/office/officeart/2005/8/layout/list1"/>
    <dgm:cxn modelId="{B4351A71-3396-4A17-84BB-05EE787676D2}" type="presParOf" srcId="{34FE362E-2A5D-4EC0-8E2D-D9A9C834F19B}" destId="{88C9F719-9C74-4515-BD72-CF2D024BEAF5}" srcOrd="8" destOrd="0" presId="urn:microsoft.com/office/officeart/2005/8/layout/list1"/>
    <dgm:cxn modelId="{A144AB35-48A8-4321-9D5A-B86D5625392D}" type="presParOf" srcId="{88C9F719-9C74-4515-BD72-CF2D024BEAF5}" destId="{155AF424-62E6-4BE0-B55E-926A1710A5D4}" srcOrd="0" destOrd="0" presId="urn:microsoft.com/office/officeart/2005/8/layout/list1"/>
    <dgm:cxn modelId="{88BD800D-1E81-44AA-9FE0-EA910E5C9EEB}" type="presParOf" srcId="{88C9F719-9C74-4515-BD72-CF2D024BEAF5}" destId="{A2CD6BE9-377B-4D76-8FC9-33102ECE78A5}" srcOrd="1" destOrd="0" presId="urn:microsoft.com/office/officeart/2005/8/layout/list1"/>
    <dgm:cxn modelId="{A73B1CA7-FF62-49AD-8FCC-2A2E2E8C1F32}" type="presParOf" srcId="{34FE362E-2A5D-4EC0-8E2D-D9A9C834F19B}" destId="{DA92A659-4AE4-4427-A9DE-984744BD8E03}" srcOrd="9" destOrd="0" presId="urn:microsoft.com/office/officeart/2005/8/layout/list1"/>
    <dgm:cxn modelId="{E277EF90-B23F-492B-9995-F1B15010F75D}" type="presParOf" srcId="{34FE362E-2A5D-4EC0-8E2D-D9A9C834F19B}" destId="{FAFFB6A3-13CD-46C1-AFEC-FC4BCF9E81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679328-F301-44C5-BC36-DA71A0A24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82DFE1-9554-43BD-890B-5F7615E42D6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400" b="1" dirty="0"/>
            <a:t>Develop and </a:t>
          </a:r>
          <a:r>
            <a:rPr lang="en-US" sz="1400" b="1" dirty="0" err="1"/>
            <a:t>recognise</a:t>
          </a:r>
          <a:r>
            <a:rPr lang="en-US" sz="1400" b="1" dirty="0"/>
            <a:t> the skills and professions of open science</a:t>
          </a:r>
          <a:endParaRPr lang="fr-FR" sz="1400" b="1" dirty="0"/>
        </a:p>
      </dgm:t>
    </dgm:pt>
    <dgm:pt modelId="{5B567FEB-1941-435F-A06C-4985C2A0D039}" type="parTrans" cxnId="{E7B26F5C-DA3F-4A5C-BD0E-74C1C6519C69}">
      <dgm:prSet/>
      <dgm:spPr/>
      <dgm:t>
        <a:bodyPr/>
        <a:lstStyle/>
        <a:p>
          <a:endParaRPr lang="fr-FR"/>
        </a:p>
      </dgm:t>
    </dgm:pt>
    <dgm:pt modelId="{47409ED4-377F-4512-85F8-3E390194CB73}" type="sibTrans" cxnId="{E7B26F5C-DA3F-4A5C-BD0E-74C1C6519C69}">
      <dgm:prSet/>
      <dgm:spPr/>
      <dgm:t>
        <a:bodyPr/>
        <a:lstStyle/>
        <a:p>
          <a:endParaRPr lang="fr-FR"/>
        </a:p>
      </dgm:t>
    </dgm:pt>
    <dgm:pt modelId="{1E4B594D-E269-4D6A-92C8-04AA0C977C3C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 err="1">
              <a:solidFill>
                <a:schemeClr val="bg1"/>
              </a:solidFill>
            </a:rPr>
            <a:t>Simplify</a:t>
          </a:r>
          <a:r>
            <a:rPr lang="fr-FR" sz="1400" b="1" dirty="0">
              <a:solidFill>
                <a:schemeClr val="bg1"/>
              </a:solidFill>
            </a:rPr>
            <a:t> </a:t>
          </a:r>
          <a:r>
            <a:rPr lang="fr-FR" sz="1400" b="1" dirty="0" err="1">
              <a:solidFill>
                <a:schemeClr val="bg1"/>
              </a:solidFill>
            </a:rPr>
            <a:t>researchers</a:t>
          </a:r>
          <a:r>
            <a:rPr lang="fr-FR" sz="1400" b="1" dirty="0">
              <a:solidFill>
                <a:schemeClr val="bg1"/>
              </a:solidFill>
            </a:rPr>
            <a:t>’ </a:t>
          </a:r>
          <a:r>
            <a:rPr lang="fr-FR" sz="1400" b="1" dirty="0" err="1">
              <a:solidFill>
                <a:schemeClr val="bg1"/>
              </a:solidFill>
            </a:rPr>
            <a:t>lives</a:t>
          </a:r>
          <a:r>
            <a:rPr lang="fr-FR" sz="1400" b="1" dirty="0">
              <a:solidFill>
                <a:schemeClr val="bg1"/>
              </a:solidFill>
            </a:rPr>
            <a:t> </a:t>
          </a:r>
          <a:r>
            <a:rPr lang="fr-FR" sz="1400" b="1" dirty="0" err="1">
              <a:solidFill>
                <a:schemeClr val="bg1"/>
              </a:solidFill>
            </a:rPr>
            <a:t>through</a:t>
          </a:r>
          <a:r>
            <a:rPr lang="fr-FR" sz="1400" b="1" dirty="0">
              <a:solidFill>
                <a:schemeClr val="bg1"/>
              </a:solidFill>
            </a:rPr>
            <a:t> open science</a:t>
          </a:r>
        </a:p>
      </dgm:t>
    </dgm:pt>
    <dgm:pt modelId="{72A855C4-0E5F-41C6-AF66-C3EC5CD51774}" type="parTrans" cxnId="{F8274A1D-2D0A-4F91-8419-97CA5C6E6226}">
      <dgm:prSet/>
      <dgm:spPr/>
      <dgm:t>
        <a:bodyPr/>
        <a:lstStyle/>
        <a:p>
          <a:endParaRPr lang="fr-FR"/>
        </a:p>
      </dgm:t>
    </dgm:pt>
    <dgm:pt modelId="{7D7EF0C3-B518-4038-8305-1F0904DD3D66}" type="sibTrans" cxnId="{F8274A1D-2D0A-4F91-8419-97CA5C6E6226}">
      <dgm:prSet/>
      <dgm:spPr/>
      <dgm:t>
        <a:bodyPr/>
        <a:lstStyle/>
        <a:p>
          <a:endParaRPr lang="fr-FR"/>
        </a:p>
      </dgm:t>
    </dgm:pt>
    <dgm:pt modelId="{C946E310-9311-4C3E-8064-5B46722B2388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dirty="0" err="1"/>
            <a:t>Facilitate</a:t>
          </a:r>
          <a:r>
            <a:rPr lang="fr-FR" dirty="0"/>
            <a:t> </a:t>
          </a:r>
          <a:r>
            <a:rPr lang="fr-FR" b="1" dirty="0" err="1"/>
            <a:t>researchers</a:t>
          </a:r>
          <a:r>
            <a:rPr lang="fr-FR" b="1" dirty="0"/>
            <a:t>’ </a:t>
          </a:r>
          <a:r>
            <a:rPr lang="fr-FR" b="1" dirty="0" err="1"/>
            <a:t>access</a:t>
          </a:r>
          <a:r>
            <a:rPr lang="fr-FR" b="1" dirty="0"/>
            <a:t> to public data and to data of public </a:t>
          </a:r>
          <a:r>
            <a:rPr lang="fr-FR" b="1" dirty="0" err="1"/>
            <a:t>interest</a:t>
          </a:r>
          <a:r>
            <a:rPr lang="fr-FR" b="1" dirty="0"/>
            <a:t> </a:t>
          </a:r>
          <a:r>
            <a:rPr lang="fr-FR" b="0" dirty="0" err="1"/>
            <a:t>owned</a:t>
          </a:r>
          <a:r>
            <a:rPr lang="fr-FR" b="0" dirty="0"/>
            <a:t> by </a:t>
          </a:r>
          <a:r>
            <a:rPr lang="fr-FR" b="0" dirty="0" err="1"/>
            <a:t>private</a:t>
          </a:r>
          <a:r>
            <a:rPr lang="fr-FR" b="0" dirty="0"/>
            <a:t> parties</a:t>
          </a:r>
        </a:p>
      </dgm:t>
    </dgm:pt>
    <dgm:pt modelId="{EBA0329F-EBFF-4BAA-9624-E6270A8360C0}" type="parTrans" cxnId="{F76A9725-CD2A-4327-BD06-D4F552C07DB3}">
      <dgm:prSet/>
      <dgm:spPr/>
      <dgm:t>
        <a:bodyPr/>
        <a:lstStyle/>
        <a:p>
          <a:endParaRPr lang="fr-FR"/>
        </a:p>
      </dgm:t>
    </dgm:pt>
    <dgm:pt modelId="{DFC2E714-68E6-4941-ABF7-C719A1968136}" type="sibTrans" cxnId="{F76A9725-CD2A-4327-BD06-D4F552C07DB3}">
      <dgm:prSet/>
      <dgm:spPr/>
      <dgm:t>
        <a:bodyPr/>
        <a:lstStyle/>
        <a:p>
          <a:endParaRPr lang="fr-FR"/>
        </a:p>
      </dgm:t>
    </dgm:pt>
    <dgm:pt modelId="{4C690F7D-37D9-4B9E-BE6C-62D568E9A3A4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dirty="0" err="1"/>
            <a:t>Develop</a:t>
          </a:r>
          <a:r>
            <a:rPr lang="fr-FR" dirty="0"/>
            <a:t> </a:t>
          </a:r>
          <a:r>
            <a:rPr lang="fr-FR" i="1" dirty="0"/>
            <a:t>data </a:t>
          </a:r>
          <a:r>
            <a:rPr lang="fr-FR" i="1" dirty="0" err="1"/>
            <a:t>literacy</a:t>
          </a:r>
          <a:r>
            <a:rPr lang="fr-FR" dirty="0"/>
            <a:t>, </a:t>
          </a:r>
          <a:r>
            <a:rPr lang="en-US" dirty="0"/>
            <a:t>develop the range of initial and </a:t>
          </a:r>
          <a:r>
            <a:rPr lang="fr-FR" dirty="0" err="1"/>
            <a:t>continuing</a:t>
          </a:r>
          <a:r>
            <a:rPr lang="fr-FR" dirty="0"/>
            <a:t> </a:t>
          </a:r>
          <a:r>
            <a:rPr lang="fr-FR" dirty="0" err="1"/>
            <a:t>education</a:t>
          </a:r>
          <a:r>
            <a:rPr lang="fr-FR" dirty="0"/>
            <a:t> </a:t>
          </a:r>
          <a:r>
            <a:rPr lang="fr-FR" b="1" dirty="0" err="1"/>
            <a:t>degree</a:t>
          </a:r>
          <a:r>
            <a:rPr lang="fr-FR" b="1" dirty="0"/>
            <a:t> programmes </a:t>
          </a:r>
          <a:r>
            <a:rPr lang="en-US" b="1" dirty="0"/>
            <a:t>in data science and engineering</a:t>
          </a:r>
          <a:endParaRPr lang="fr-FR" b="1" dirty="0"/>
        </a:p>
      </dgm:t>
    </dgm:pt>
    <dgm:pt modelId="{BA7726E0-C39E-4FBC-B187-823552BF0298}" type="parTrans" cxnId="{9A5DC7D1-BA0A-4F25-8CBC-768D7ECE16C7}">
      <dgm:prSet/>
      <dgm:spPr/>
      <dgm:t>
        <a:bodyPr/>
        <a:lstStyle/>
        <a:p>
          <a:endParaRPr lang="fr-FR"/>
        </a:p>
      </dgm:t>
    </dgm:pt>
    <dgm:pt modelId="{A7E79955-3B0B-4D46-BC37-4784E56D2A81}" type="sibTrans" cxnId="{9A5DC7D1-BA0A-4F25-8CBC-768D7ECE16C7}">
      <dgm:prSet/>
      <dgm:spPr/>
      <dgm:t>
        <a:bodyPr/>
        <a:lstStyle/>
        <a:p>
          <a:endParaRPr lang="fr-FR"/>
        </a:p>
      </dgm:t>
    </dgm:pt>
    <dgm:pt modelId="{F8DD678F-9629-444A-AC8E-011374DBD119}">
      <dgm:prSet phldrT="[Texte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/>
            <a:t>Encourage </a:t>
          </a:r>
          <a:r>
            <a:rPr lang="fr-FR" sz="1400" b="1" dirty="0" err="1"/>
            <a:t>stakeholders</a:t>
          </a:r>
          <a:r>
            <a:rPr lang="fr-FR" sz="1400" b="1" dirty="0"/>
            <a:t> </a:t>
          </a:r>
          <a:r>
            <a:rPr lang="en-US" sz="1400" b="1" dirty="0"/>
            <a:t>in higher education and research to adopt an open science policy</a:t>
          </a:r>
          <a:endParaRPr lang="fr-FR" sz="1400" b="1" dirty="0"/>
        </a:p>
      </dgm:t>
    </dgm:pt>
    <dgm:pt modelId="{10E5769E-D1FC-44C8-B5C2-CACBD573E04A}" type="parTrans" cxnId="{EC07B845-EF95-4473-AB93-DA1AF3FF7A6F}">
      <dgm:prSet/>
      <dgm:spPr/>
      <dgm:t>
        <a:bodyPr/>
        <a:lstStyle/>
        <a:p>
          <a:endParaRPr lang="fr-FR"/>
        </a:p>
      </dgm:t>
    </dgm:pt>
    <dgm:pt modelId="{8F51D5FA-0547-4577-BC2F-8489A3806434}" type="sibTrans" cxnId="{EC07B845-EF95-4473-AB93-DA1AF3FF7A6F}">
      <dgm:prSet/>
      <dgm:spPr/>
      <dgm:t>
        <a:bodyPr/>
        <a:lstStyle/>
        <a:p>
          <a:endParaRPr lang="fr-FR"/>
        </a:p>
      </dgm:t>
    </dgm:pt>
    <dgm:pt modelId="{B032BD1B-A489-419B-91E3-40830E38AC00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dirty="0"/>
            <a:t>Encourage </a:t>
          </a:r>
          <a:r>
            <a:rPr lang="fr-FR" dirty="0" err="1"/>
            <a:t>universities</a:t>
          </a:r>
          <a:r>
            <a:rPr lang="fr-FR" dirty="0"/>
            <a:t>, </a:t>
          </a:r>
          <a:r>
            <a:rPr lang="fr-FR" dirty="0" err="1"/>
            <a:t>research</a:t>
          </a:r>
          <a:r>
            <a:rPr lang="fr-FR" dirty="0"/>
            <a:t> </a:t>
          </a:r>
          <a:r>
            <a:rPr lang="fr-FR" dirty="0" err="1"/>
            <a:t>performing</a:t>
          </a:r>
          <a:r>
            <a:rPr lang="fr-FR" dirty="0"/>
            <a:t> organisations, </a:t>
          </a:r>
          <a:r>
            <a:rPr lang="en-US" dirty="0"/>
            <a:t>national </a:t>
          </a:r>
          <a:r>
            <a:rPr lang="fr-FR" dirty="0" err="1"/>
            <a:t>research</a:t>
          </a:r>
          <a:r>
            <a:rPr lang="fr-FR" dirty="0"/>
            <a:t> infrastructures, IDEX, I-SITE, </a:t>
          </a:r>
          <a:r>
            <a:rPr lang="en-US" dirty="0"/>
            <a:t>European universities and projects funded by the PIA to </a:t>
          </a:r>
          <a:r>
            <a:rPr lang="en-US" b="1" dirty="0"/>
            <a:t>adopt an open science plan </a:t>
          </a:r>
          <a:r>
            <a:rPr lang="en-US" dirty="0"/>
            <a:t>and to </a:t>
          </a:r>
          <a:r>
            <a:rPr lang="en-US" b="1" dirty="0"/>
            <a:t>request open-source publications, </a:t>
          </a:r>
          <a:r>
            <a:rPr lang="fr-FR" b="1" dirty="0"/>
            <a:t>data and source code</a:t>
          </a:r>
        </a:p>
      </dgm:t>
    </dgm:pt>
    <dgm:pt modelId="{FDD2816D-BCEB-45B6-ACF8-848E5F4D1E67}" type="sibTrans" cxnId="{B2E1A089-F50D-490D-B49E-AE3E93EFAE41}">
      <dgm:prSet/>
      <dgm:spPr/>
      <dgm:t>
        <a:bodyPr/>
        <a:lstStyle/>
        <a:p>
          <a:endParaRPr lang="fr-FR"/>
        </a:p>
      </dgm:t>
    </dgm:pt>
    <dgm:pt modelId="{A48AF87F-A9EE-4F38-8EB7-D6541E5726A1}" type="parTrans" cxnId="{B2E1A089-F50D-490D-B49E-AE3E93EFAE41}">
      <dgm:prSet/>
      <dgm:spPr/>
      <dgm:t>
        <a:bodyPr/>
        <a:lstStyle/>
        <a:p>
          <a:endParaRPr lang="fr-FR"/>
        </a:p>
      </dgm:t>
    </dgm:pt>
    <dgm:pt modelId="{E164CF6F-E559-4BD2-9907-193D665BE16A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dirty="0"/>
            <a:t>Offer </a:t>
          </a:r>
          <a:r>
            <a:rPr lang="en-US" b="1" dirty="0"/>
            <a:t>open science training </a:t>
          </a:r>
          <a:r>
            <a:rPr lang="en-US" dirty="0"/>
            <a:t>at undergraduate and graduate levels </a:t>
          </a:r>
          <a:endParaRPr lang="fr-FR" dirty="0"/>
        </a:p>
      </dgm:t>
    </dgm:pt>
    <dgm:pt modelId="{31232000-DCC3-4CBA-BA53-D0B07C3D71F7}" type="parTrans" cxnId="{EEE94875-AA8A-4CCE-8190-E4E3DFF7068B}">
      <dgm:prSet/>
      <dgm:spPr/>
      <dgm:t>
        <a:bodyPr/>
        <a:lstStyle/>
        <a:p>
          <a:endParaRPr lang="fr-FR"/>
        </a:p>
      </dgm:t>
    </dgm:pt>
    <dgm:pt modelId="{535208CE-A850-4E56-B644-81D0DEEDA392}" type="sibTrans" cxnId="{EEE94875-AA8A-4CCE-8190-E4E3DFF7068B}">
      <dgm:prSet/>
      <dgm:spPr/>
      <dgm:t>
        <a:bodyPr/>
        <a:lstStyle/>
        <a:p>
          <a:endParaRPr lang="fr-FR"/>
        </a:p>
      </dgm:t>
    </dgm:pt>
    <dgm:pt modelId="{68389D9B-EA02-4662-9F81-E59E0DBA9CC6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dirty="0"/>
            <a:t>Support the </a:t>
          </a:r>
          <a:r>
            <a:rPr lang="en-US" b="1" dirty="0"/>
            <a:t>evolution in skills and career </a:t>
          </a:r>
          <a:r>
            <a:rPr lang="fr-FR" b="1" dirty="0" err="1"/>
            <a:t>pathways</a:t>
          </a:r>
          <a:r>
            <a:rPr lang="fr-FR" b="1" dirty="0"/>
            <a:t> </a:t>
          </a:r>
          <a:r>
            <a:rPr lang="fr-FR" dirty="0"/>
            <a:t>for </a:t>
          </a:r>
          <a:r>
            <a:rPr lang="fr-FR" dirty="0" err="1"/>
            <a:t>research</a:t>
          </a:r>
          <a:r>
            <a:rPr lang="fr-FR" dirty="0"/>
            <a:t> staff</a:t>
          </a:r>
        </a:p>
      </dgm:t>
    </dgm:pt>
    <dgm:pt modelId="{C085A744-3649-4B59-85F1-02C0AFF4895E}" type="parTrans" cxnId="{FB9B5542-E1B1-497F-A36D-359B95037FA8}">
      <dgm:prSet/>
      <dgm:spPr/>
      <dgm:t>
        <a:bodyPr/>
        <a:lstStyle/>
        <a:p>
          <a:endParaRPr lang="fr-FR"/>
        </a:p>
      </dgm:t>
    </dgm:pt>
    <dgm:pt modelId="{712D9661-D3D8-4EB2-BD2B-959C985D67F6}" type="sibTrans" cxnId="{FB9B5542-E1B1-497F-A36D-359B95037FA8}">
      <dgm:prSet/>
      <dgm:spPr/>
      <dgm:t>
        <a:bodyPr/>
        <a:lstStyle/>
        <a:p>
          <a:endParaRPr lang="fr-FR"/>
        </a:p>
      </dgm:t>
    </dgm:pt>
    <dgm:pt modelId="{FA709ED1-7E65-41B8-AABC-B1258EC16067}">
      <dgm:prSet phldrT="[Texte]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0" dirty="0"/>
            <a:t>Encourage researchers to adopt the </a:t>
          </a:r>
          <a:r>
            <a:rPr lang="en-US" b="1" dirty="0"/>
            <a:t>ORCID identifier</a:t>
          </a:r>
          <a:r>
            <a:rPr lang="en-US" b="0" dirty="0"/>
            <a:t> to consolidate their digital identity</a:t>
          </a:r>
          <a:endParaRPr lang="fr-FR" b="1" dirty="0"/>
        </a:p>
      </dgm:t>
    </dgm:pt>
    <dgm:pt modelId="{5CC354BD-F948-4AAE-B1BD-9A320DD7F396}" type="parTrans" cxnId="{851D6266-4BFC-48C8-A10F-CB7C0ADF1A4E}">
      <dgm:prSet/>
      <dgm:spPr/>
      <dgm:t>
        <a:bodyPr/>
        <a:lstStyle/>
        <a:p>
          <a:endParaRPr lang="fr-FR"/>
        </a:p>
      </dgm:t>
    </dgm:pt>
    <dgm:pt modelId="{CFA26885-5112-4C83-87DB-83AD63FE32C0}" type="sibTrans" cxnId="{851D6266-4BFC-48C8-A10F-CB7C0ADF1A4E}">
      <dgm:prSet/>
      <dgm:spPr/>
      <dgm:t>
        <a:bodyPr/>
        <a:lstStyle/>
        <a:p>
          <a:endParaRPr lang="fr-FR"/>
        </a:p>
      </dgm:t>
    </dgm:pt>
    <dgm:pt modelId="{34FE362E-2A5D-4EC0-8E2D-D9A9C834F19B}" type="pres">
      <dgm:prSet presAssocID="{58679328-F301-44C5-BC36-DA71A0A24166}" presName="linear" presStyleCnt="0">
        <dgm:presLayoutVars>
          <dgm:dir/>
          <dgm:animLvl val="lvl"/>
          <dgm:resizeHandles val="exact"/>
        </dgm:presLayoutVars>
      </dgm:prSet>
      <dgm:spPr/>
    </dgm:pt>
    <dgm:pt modelId="{4D6623D3-7495-41BE-9058-A45C611A6D75}" type="pres">
      <dgm:prSet presAssocID="{9982DFE1-9554-43BD-890B-5F7615E42D63}" presName="parentLin" presStyleCnt="0"/>
      <dgm:spPr/>
    </dgm:pt>
    <dgm:pt modelId="{9835D069-F74D-4230-9744-D0ADB7E69E56}" type="pres">
      <dgm:prSet presAssocID="{9982DFE1-9554-43BD-890B-5F7615E42D63}" presName="parentLeftMargin" presStyleLbl="node1" presStyleIdx="0" presStyleCnt="3"/>
      <dgm:spPr/>
    </dgm:pt>
    <dgm:pt modelId="{F4DDE75D-70F0-4700-B397-6535CDCF63C4}" type="pres">
      <dgm:prSet presAssocID="{9982DFE1-9554-43BD-890B-5F7615E42D63}" presName="parentText" presStyleLbl="node1" presStyleIdx="0" presStyleCnt="3" custScaleX="103689" custScaleY="125429" custLinFactNeighborY="-50754">
        <dgm:presLayoutVars>
          <dgm:chMax val="0"/>
          <dgm:bulletEnabled val="1"/>
        </dgm:presLayoutVars>
      </dgm:prSet>
      <dgm:spPr/>
    </dgm:pt>
    <dgm:pt modelId="{43AFB455-392F-4DF4-983E-D21F91DCF3D7}" type="pres">
      <dgm:prSet presAssocID="{9982DFE1-9554-43BD-890B-5F7615E42D63}" presName="negativeSpace" presStyleCnt="0"/>
      <dgm:spPr/>
    </dgm:pt>
    <dgm:pt modelId="{67302B79-2E8D-48CF-9A72-352F505CC37E}" type="pres">
      <dgm:prSet presAssocID="{9982DFE1-9554-43BD-890B-5F7615E42D63}" presName="childText" presStyleLbl="conFgAcc1" presStyleIdx="0" presStyleCnt="3" custLinFactY="-2090" custLinFactNeighborX="416" custLinFactNeighborY="-100000">
        <dgm:presLayoutVars>
          <dgm:bulletEnabled val="1"/>
        </dgm:presLayoutVars>
      </dgm:prSet>
      <dgm:spPr/>
    </dgm:pt>
    <dgm:pt modelId="{F64CF976-F281-4464-9B28-1196FE911D5D}" type="pres">
      <dgm:prSet presAssocID="{47409ED4-377F-4512-85F8-3E390194CB73}" presName="spaceBetweenRectangles" presStyleCnt="0"/>
      <dgm:spPr/>
    </dgm:pt>
    <dgm:pt modelId="{7DF517E1-AE0C-480B-AC3F-74DF6E4A96B4}" type="pres">
      <dgm:prSet presAssocID="{1E4B594D-E269-4D6A-92C8-04AA0C977C3C}" presName="parentLin" presStyleCnt="0"/>
      <dgm:spPr/>
    </dgm:pt>
    <dgm:pt modelId="{60D11C93-7064-49DE-8DB4-EDB0B8B756E7}" type="pres">
      <dgm:prSet presAssocID="{1E4B594D-E269-4D6A-92C8-04AA0C977C3C}" presName="parentLeftMargin" presStyleLbl="node1" presStyleIdx="0" presStyleCnt="3"/>
      <dgm:spPr/>
    </dgm:pt>
    <dgm:pt modelId="{3E12B374-96E2-4CD4-B2AC-19C920CB91EC}" type="pres">
      <dgm:prSet presAssocID="{1E4B594D-E269-4D6A-92C8-04AA0C977C3C}" presName="parentText" presStyleLbl="node1" presStyleIdx="1" presStyleCnt="3" custScaleX="111322" custScaleY="85231" custLinFactNeighborX="1033" custLinFactNeighborY="-25024">
        <dgm:presLayoutVars>
          <dgm:chMax val="0"/>
          <dgm:bulletEnabled val="1"/>
        </dgm:presLayoutVars>
      </dgm:prSet>
      <dgm:spPr/>
    </dgm:pt>
    <dgm:pt modelId="{ABCCCB2C-B87D-42ED-A25E-3CC119250F89}" type="pres">
      <dgm:prSet presAssocID="{1E4B594D-E269-4D6A-92C8-04AA0C977C3C}" presName="negativeSpace" presStyleCnt="0"/>
      <dgm:spPr/>
    </dgm:pt>
    <dgm:pt modelId="{F3863D81-66FE-45C1-B7FA-638F2677FF4F}" type="pres">
      <dgm:prSet presAssocID="{1E4B594D-E269-4D6A-92C8-04AA0C977C3C}" presName="childText" presStyleLbl="conFgAcc1" presStyleIdx="1" presStyleCnt="3" custLinFactY="-3510" custLinFactNeighborX="-435" custLinFactNeighborY="-100000">
        <dgm:presLayoutVars>
          <dgm:bulletEnabled val="1"/>
        </dgm:presLayoutVars>
      </dgm:prSet>
      <dgm:spPr/>
    </dgm:pt>
    <dgm:pt modelId="{4F2A9D2F-A10A-4FAA-B249-B664E822EBAA}" type="pres">
      <dgm:prSet presAssocID="{7D7EF0C3-B518-4038-8305-1F0904DD3D66}" presName="spaceBetweenRectangles" presStyleCnt="0"/>
      <dgm:spPr/>
    </dgm:pt>
    <dgm:pt modelId="{88C9F719-9C74-4515-BD72-CF2D024BEAF5}" type="pres">
      <dgm:prSet presAssocID="{F8DD678F-9629-444A-AC8E-011374DBD119}" presName="parentLin" presStyleCnt="0"/>
      <dgm:spPr/>
    </dgm:pt>
    <dgm:pt modelId="{155AF424-62E6-4BE0-B55E-926A1710A5D4}" type="pres">
      <dgm:prSet presAssocID="{F8DD678F-9629-444A-AC8E-011374DBD119}" presName="parentLeftMargin" presStyleLbl="node1" presStyleIdx="1" presStyleCnt="3"/>
      <dgm:spPr/>
    </dgm:pt>
    <dgm:pt modelId="{A2CD6BE9-377B-4D76-8FC9-33102ECE78A5}" type="pres">
      <dgm:prSet presAssocID="{F8DD678F-9629-444A-AC8E-011374DBD119}" presName="parentText" presStyleLbl="node1" presStyleIdx="2" presStyleCnt="3" custScaleX="134309">
        <dgm:presLayoutVars>
          <dgm:chMax val="0"/>
          <dgm:bulletEnabled val="1"/>
        </dgm:presLayoutVars>
      </dgm:prSet>
      <dgm:spPr/>
    </dgm:pt>
    <dgm:pt modelId="{DA92A659-4AE4-4427-A9DE-984744BD8E03}" type="pres">
      <dgm:prSet presAssocID="{F8DD678F-9629-444A-AC8E-011374DBD119}" presName="negativeSpace" presStyleCnt="0"/>
      <dgm:spPr/>
    </dgm:pt>
    <dgm:pt modelId="{FAFFB6A3-13CD-46C1-AFEC-FC4BCF9E814B}" type="pres">
      <dgm:prSet presAssocID="{F8DD678F-9629-444A-AC8E-011374DBD1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4A4007-9C4E-42BF-B814-91EA45B0A1D6}" type="presOf" srcId="{68389D9B-EA02-4662-9F81-E59E0DBA9CC6}" destId="{67302B79-2E8D-48CF-9A72-352F505CC37E}" srcOrd="0" destOrd="2" presId="urn:microsoft.com/office/officeart/2005/8/layout/list1"/>
    <dgm:cxn modelId="{DC25900E-C0EB-4700-94DC-22F21EBB75AE}" type="presOf" srcId="{9982DFE1-9554-43BD-890B-5F7615E42D63}" destId="{9835D069-F74D-4230-9744-D0ADB7E69E56}" srcOrd="0" destOrd="0" presId="urn:microsoft.com/office/officeart/2005/8/layout/list1"/>
    <dgm:cxn modelId="{F8274A1D-2D0A-4F91-8419-97CA5C6E6226}" srcId="{58679328-F301-44C5-BC36-DA71A0A24166}" destId="{1E4B594D-E269-4D6A-92C8-04AA0C977C3C}" srcOrd="1" destOrd="0" parTransId="{72A855C4-0E5F-41C6-AF66-C3EC5CD51774}" sibTransId="{7D7EF0C3-B518-4038-8305-1F0904DD3D66}"/>
    <dgm:cxn modelId="{F76A9725-CD2A-4327-BD06-D4F552C07DB3}" srcId="{1E4B594D-E269-4D6A-92C8-04AA0C977C3C}" destId="{C946E310-9311-4C3E-8064-5B46722B2388}" srcOrd="0" destOrd="0" parTransId="{EBA0329F-EBFF-4BAA-9624-E6270A8360C0}" sibTransId="{DFC2E714-68E6-4941-ABF7-C719A1968136}"/>
    <dgm:cxn modelId="{67FA8126-6A4F-4CF7-8ED7-52CB024FC405}" type="presOf" srcId="{FA709ED1-7E65-41B8-AABC-B1258EC16067}" destId="{F3863D81-66FE-45C1-B7FA-638F2677FF4F}" srcOrd="0" destOrd="1" presId="urn:microsoft.com/office/officeart/2005/8/layout/list1"/>
    <dgm:cxn modelId="{C271AC3E-54BF-487E-9D3F-F01975011CA1}" type="presOf" srcId="{58679328-F301-44C5-BC36-DA71A0A24166}" destId="{34FE362E-2A5D-4EC0-8E2D-D9A9C834F19B}" srcOrd="0" destOrd="0" presId="urn:microsoft.com/office/officeart/2005/8/layout/list1"/>
    <dgm:cxn modelId="{FB9B5542-E1B1-497F-A36D-359B95037FA8}" srcId="{9982DFE1-9554-43BD-890B-5F7615E42D63}" destId="{68389D9B-EA02-4662-9F81-E59E0DBA9CC6}" srcOrd="2" destOrd="0" parTransId="{C085A744-3649-4B59-85F1-02C0AFF4895E}" sibTransId="{712D9661-D3D8-4EB2-BD2B-959C985D67F6}"/>
    <dgm:cxn modelId="{035D7744-1B63-477F-85A5-0CF77AC894A3}" type="presOf" srcId="{B032BD1B-A489-419B-91E3-40830E38AC00}" destId="{FAFFB6A3-13CD-46C1-AFEC-FC4BCF9E814B}" srcOrd="0" destOrd="0" presId="urn:microsoft.com/office/officeart/2005/8/layout/list1"/>
    <dgm:cxn modelId="{EC07B845-EF95-4473-AB93-DA1AF3FF7A6F}" srcId="{58679328-F301-44C5-BC36-DA71A0A24166}" destId="{F8DD678F-9629-444A-AC8E-011374DBD119}" srcOrd="2" destOrd="0" parTransId="{10E5769E-D1FC-44C8-B5C2-CACBD573E04A}" sibTransId="{8F51D5FA-0547-4577-BC2F-8489A3806434}"/>
    <dgm:cxn modelId="{B606AE4C-3C1C-4599-91B4-93201D417727}" type="presOf" srcId="{F8DD678F-9629-444A-AC8E-011374DBD119}" destId="{A2CD6BE9-377B-4D76-8FC9-33102ECE78A5}" srcOrd="1" destOrd="0" presId="urn:microsoft.com/office/officeart/2005/8/layout/list1"/>
    <dgm:cxn modelId="{02EBB152-E3D5-4DF9-9EAF-EDD4C3CFD4B2}" type="presOf" srcId="{1E4B594D-E269-4D6A-92C8-04AA0C977C3C}" destId="{3E12B374-96E2-4CD4-B2AC-19C920CB91EC}" srcOrd="1" destOrd="0" presId="urn:microsoft.com/office/officeart/2005/8/layout/list1"/>
    <dgm:cxn modelId="{E7B26F5C-DA3F-4A5C-BD0E-74C1C6519C69}" srcId="{58679328-F301-44C5-BC36-DA71A0A24166}" destId="{9982DFE1-9554-43BD-890B-5F7615E42D63}" srcOrd="0" destOrd="0" parTransId="{5B567FEB-1941-435F-A06C-4985C2A0D039}" sibTransId="{47409ED4-377F-4512-85F8-3E390194CB73}"/>
    <dgm:cxn modelId="{851D6266-4BFC-48C8-A10F-CB7C0ADF1A4E}" srcId="{1E4B594D-E269-4D6A-92C8-04AA0C977C3C}" destId="{FA709ED1-7E65-41B8-AABC-B1258EC16067}" srcOrd="1" destOrd="0" parTransId="{5CC354BD-F948-4AAE-B1BD-9A320DD7F396}" sibTransId="{CFA26885-5112-4C83-87DB-83AD63FE32C0}"/>
    <dgm:cxn modelId="{AAFA3A6D-691E-4EEF-8927-5CFA6F94035A}" type="presOf" srcId="{E164CF6F-E559-4BD2-9907-193D665BE16A}" destId="{67302B79-2E8D-48CF-9A72-352F505CC37E}" srcOrd="0" destOrd="1" presId="urn:microsoft.com/office/officeart/2005/8/layout/list1"/>
    <dgm:cxn modelId="{A5618E6D-FF06-41DC-B21A-20044DA1C1A1}" type="presOf" srcId="{F8DD678F-9629-444A-AC8E-011374DBD119}" destId="{155AF424-62E6-4BE0-B55E-926A1710A5D4}" srcOrd="0" destOrd="0" presId="urn:microsoft.com/office/officeart/2005/8/layout/list1"/>
    <dgm:cxn modelId="{EEE94875-AA8A-4CCE-8190-E4E3DFF7068B}" srcId="{9982DFE1-9554-43BD-890B-5F7615E42D63}" destId="{E164CF6F-E559-4BD2-9907-193D665BE16A}" srcOrd="1" destOrd="0" parTransId="{31232000-DCC3-4CBA-BA53-D0B07C3D71F7}" sibTransId="{535208CE-A850-4E56-B644-81D0DEEDA392}"/>
    <dgm:cxn modelId="{12D5D084-CD10-42C5-AE24-FC8E59596A4A}" type="presOf" srcId="{4C690F7D-37D9-4B9E-BE6C-62D568E9A3A4}" destId="{67302B79-2E8D-48CF-9A72-352F505CC37E}" srcOrd="0" destOrd="0" presId="urn:microsoft.com/office/officeart/2005/8/layout/list1"/>
    <dgm:cxn modelId="{88EB8B89-2BA9-423E-8F12-E4F8C708FFB2}" type="presOf" srcId="{9982DFE1-9554-43BD-890B-5F7615E42D63}" destId="{F4DDE75D-70F0-4700-B397-6535CDCF63C4}" srcOrd="1" destOrd="0" presId="urn:microsoft.com/office/officeart/2005/8/layout/list1"/>
    <dgm:cxn modelId="{B2E1A089-F50D-490D-B49E-AE3E93EFAE41}" srcId="{F8DD678F-9629-444A-AC8E-011374DBD119}" destId="{B032BD1B-A489-419B-91E3-40830E38AC00}" srcOrd="0" destOrd="0" parTransId="{A48AF87F-A9EE-4F38-8EB7-D6541E5726A1}" sibTransId="{FDD2816D-BCEB-45B6-ACF8-848E5F4D1E67}"/>
    <dgm:cxn modelId="{2B4F5CC6-54A1-415A-99E5-CF2995AA06EF}" type="presOf" srcId="{1E4B594D-E269-4D6A-92C8-04AA0C977C3C}" destId="{60D11C93-7064-49DE-8DB4-EDB0B8B756E7}" srcOrd="0" destOrd="0" presId="urn:microsoft.com/office/officeart/2005/8/layout/list1"/>
    <dgm:cxn modelId="{9A5DC7D1-BA0A-4F25-8CBC-768D7ECE16C7}" srcId="{9982DFE1-9554-43BD-890B-5F7615E42D63}" destId="{4C690F7D-37D9-4B9E-BE6C-62D568E9A3A4}" srcOrd="0" destOrd="0" parTransId="{BA7726E0-C39E-4FBC-B187-823552BF0298}" sibTransId="{A7E79955-3B0B-4D46-BC37-4784E56D2A81}"/>
    <dgm:cxn modelId="{807AE0EA-0F28-4059-AAF8-3DF30BED9097}" type="presOf" srcId="{C946E310-9311-4C3E-8064-5B46722B2388}" destId="{F3863D81-66FE-45C1-B7FA-638F2677FF4F}" srcOrd="0" destOrd="0" presId="urn:microsoft.com/office/officeart/2005/8/layout/list1"/>
    <dgm:cxn modelId="{036D28D3-E27D-415E-9004-24AD17D47D97}" type="presParOf" srcId="{34FE362E-2A5D-4EC0-8E2D-D9A9C834F19B}" destId="{4D6623D3-7495-41BE-9058-A45C611A6D75}" srcOrd="0" destOrd="0" presId="urn:microsoft.com/office/officeart/2005/8/layout/list1"/>
    <dgm:cxn modelId="{41366C0A-41E7-4668-A223-A3BA423582B1}" type="presParOf" srcId="{4D6623D3-7495-41BE-9058-A45C611A6D75}" destId="{9835D069-F74D-4230-9744-D0ADB7E69E56}" srcOrd="0" destOrd="0" presId="urn:microsoft.com/office/officeart/2005/8/layout/list1"/>
    <dgm:cxn modelId="{06D5E6F3-76A9-456E-9A00-732EA9EB8CAB}" type="presParOf" srcId="{4D6623D3-7495-41BE-9058-A45C611A6D75}" destId="{F4DDE75D-70F0-4700-B397-6535CDCF63C4}" srcOrd="1" destOrd="0" presId="urn:microsoft.com/office/officeart/2005/8/layout/list1"/>
    <dgm:cxn modelId="{25C210A7-8B9D-42B2-91C6-A3F64E8C944D}" type="presParOf" srcId="{34FE362E-2A5D-4EC0-8E2D-D9A9C834F19B}" destId="{43AFB455-392F-4DF4-983E-D21F91DCF3D7}" srcOrd="1" destOrd="0" presId="urn:microsoft.com/office/officeart/2005/8/layout/list1"/>
    <dgm:cxn modelId="{BA7753AA-BE79-4905-A26A-19F8ED6999B4}" type="presParOf" srcId="{34FE362E-2A5D-4EC0-8E2D-D9A9C834F19B}" destId="{67302B79-2E8D-48CF-9A72-352F505CC37E}" srcOrd="2" destOrd="0" presId="urn:microsoft.com/office/officeart/2005/8/layout/list1"/>
    <dgm:cxn modelId="{541F75F6-CE38-42FF-99C1-543C0D311E9E}" type="presParOf" srcId="{34FE362E-2A5D-4EC0-8E2D-D9A9C834F19B}" destId="{F64CF976-F281-4464-9B28-1196FE911D5D}" srcOrd="3" destOrd="0" presId="urn:microsoft.com/office/officeart/2005/8/layout/list1"/>
    <dgm:cxn modelId="{F52756BF-F0D1-4181-924A-B44895CBFB5C}" type="presParOf" srcId="{34FE362E-2A5D-4EC0-8E2D-D9A9C834F19B}" destId="{7DF517E1-AE0C-480B-AC3F-74DF6E4A96B4}" srcOrd="4" destOrd="0" presId="urn:microsoft.com/office/officeart/2005/8/layout/list1"/>
    <dgm:cxn modelId="{86CD503A-DDD9-4E81-8A06-BEA40C60DF8D}" type="presParOf" srcId="{7DF517E1-AE0C-480B-AC3F-74DF6E4A96B4}" destId="{60D11C93-7064-49DE-8DB4-EDB0B8B756E7}" srcOrd="0" destOrd="0" presId="urn:microsoft.com/office/officeart/2005/8/layout/list1"/>
    <dgm:cxn modelId="{B61151C1-1851-4EDA-8CB0-5FAD97D98EF9}" type="presParOf" srcId="{7DF517E1-AE0C-480B-AC3F-74DF6E4A96B4}" destId="{3E12B374-96E2-4CD4-B2AC-19C920CB91EC}" srcOrd="1" destOrd="0" presId="urn:microsoft.com/office/officeart/2005/8/layout/list1"/>
    <dgm:cxn modelId="{DA102AC4-88A0-44DA-8ED0-2F7232699503}" type="presParOf" srcId="{34FE362E-2A5D-4EC0-8E2D-D9A9C834F19B}" destId="{ABCCCB2C-B87D-42ED-A25E-3CC119250F89}" srcOrd="5" destOrd="0" presId="urn:microsoft.com/office/officeart/2005/8/layout/list1"/>
    <dgm:cxn modelId="{83A0560F-0CAB-4187-9DA5-52349BE6160F}" type="presParOf" srcId="{34FE362E-2A5D-4EC0-8E2D-D9A9C834F19B}" destId="{F3863D81-66FE-45C1-B7FA-638F2677FF4F}" srcOrd="6" destOrd="0" presId="urn:microsoft.com/office/officeart/2005/8/layout/list1"/>
    <dgm:cxn modelId="{AD302763-C895-44DF-9FD7-FB0E970B9DE3}" type="presParOf" srcId="{34FE362E-2A5D-4EC0-8E2D-D9A9C834F19B}" destId="{4F2A9D2F-A10A-4FAA-B249-B664E822EBAA}" srcOrd="7" destOrd="0" presId="urn:microsoft.com/office/officeart/2005/8/layout/list1"/>
    <dgm:cxn modelId="{B4351A71-3396-4A17-84BB-05EE787676D2}" type="presParOf" srcId="{34FE362E-2A5D-4EC0-8E2D-D9A9C834F19B}" destId="{88C9F719-9C74-4515-BD72-CF2D024BEAF5}" srcOrd="8" destOrd="0" presId="urn:microsoft.com/office/officeart/2005/8/layout/list1"/>
    <dgm:cxn modelId="{A144AB35-48A8-4321-9D5A-B86D5625392D}" type="presParOf" srcId="{88C9F719-9C74-4515-BD72-CF2D024BEAF5}" destId="{155AF424-62E6-4BE0-B55E-926A1710A5D4}" srcOrd="0" destOrd="0" presId="urn:microsoft.com/office/officeart/2005/8/layout/list1"/>
    <dgm:cxn modelId="{88BD800D-1E81-44AA-9FE0-EA910E5C9EEB}" type="presParOf" srcId="{88C9F719-9C74-4515-BD72-CF2D024BEAF5}" destId="{A2CD6BE9-377B-4D76-8FC9-33102ECE78A5}" srcOrd="1" destOrd="0" presId="urn:microsoft.com/office/officeart/2005/8/layout/list1"/>
    <dgm:cxn modelId="{A73B1CA7-FF62-49AD-8FCC-2A2E2E8C1F32}" type="presParOf" srcId="{34FE362E-2A5D-4EC0-8E2D-D9A9C834F19B}" destId="{DA92A659-4AE4-4427-A9DE-984744BD8E03}" srcOrd="9" destOrd="0" presId="urn:microsoft.com/office/officeart/2005/8/layout/list1"/>
    <dgm:cxn modelId="{E277EF90-B23F-492B-9995-F1B15010F75D}" type="presParOf" srcId="{34FE362E-2A5D-4EC0-8E2D-D9A9C834F19B}" destId="{FAFFB6A3-13CD-46C1-AFEC-FC4BCF9E81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79328-F301-44C5-BC36-DA71A0A24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82DFE1-9554-43BD-890B-5F7615E42D6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 err="1"/>
            <a:t>Participate</a:t>
          </a:r>
          <a:r>
            <a:rPr lang="fr-FR" sz="1400" b="1" dirty="0"/>
            <a:t> in the </a:t>
          </a:r>
          <a:r>
            <a:rPr lang="fr-FR" sz="1400" b="1" dirty="0" err="1"/>
            <a:t>European</a:t>
          </a:r>
          <a:r>
            <a:rPr lang="fr-FR" sz="1400" b="1" dirty="0"/>
            <a:t> and international open science </a:t>
          </a:r>
          <a:r>
            <a:rPr lang="fr-FR" sz="1400" b="1" dirty="0" err="1"/>
            <a:t>landscape</a:t>
          </a:r>
          <a:endParaRPr lang="fr-FR" sz="1400" b="1" dirty="0"/>
        </a:p>
      </dgm:t>
    </dgm:pt>
    <dgm:pt modelId="{5B567FEB-1941-435F-A06C-4985C2A0D039}" type="parTrans" cxnId="{E7B26F5C-DA3F-4A5C-BD0E-74C1C6519C69}">
      <dgm:prSet/>
      <dgm:spPr/>
      <dgm:t>
        <a:bodyPr/>
        <a:lstStyle/>
        <a:p>
          <a:endParaRPr lang="fr-FR"/>
        </a:p>
      </dgm:t>
    </dgm:pt>
    <dgm:pt modelId="{47409ED4-377F-4512-85F8-3E390194CB73}" type="sibTrans" cxnId="{E7B26F5C-DA3F-4A5C-BD0E-74C1C6519C69}">
      <dgm:prSet/>
      <dgm:spPr/>
      <dgm:t>
        <a:bodyPr/>
        <a:lstStyle/>
        <a:p>
          <a:endParaRPr lang="fr-FR"/>
        </a:p>
      </dgm:t>
    </dgm:pt>
    <dgm:pt modelId="{1E4B594D-E269-4D6A-92C8-04AA0C977C3C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dirty="0" err="1">
              <a:solidFill>
                <a:schemeClr val="bg1"/>
              </a:solidFill>
            </a:rPr>
            <a:t>Develop</a:t>
          </a:r>
          <a:r>
            <a:rPr lang="fr-FR" sz="1400" b="1" dirty="0">
              <a:solidFill>
                <a:schemeClr val="bg1"/>
              </a:solidFill>
            </a:rPr>
            <a:t> the Open Science </a:t>
          </a:r>
          <a:r>
            <a:rPr lang="en-US" sz="1400" b="1" dirty="0">
              <a:solidFill>
                <a:schemeClr val="bg1"/>
              </a:solidFill>
            </a:rPr>
            <a:t>Barometer for monitoring open science </a:t>
          </a:r>
          <a:r>
            <a:rPr lang="fr-FR" sz="1400" b="1" dirty="0">
              <a:solidFill>
                <a:schemeClr val="bg1"/>
              </a:solidFill>
            </a:rPr>
            <a:t>and </a:t>
          </a:r>
          <a:r>
            <a:rPr lang="fr-FR" sz="1400" b="1" dirty="0" err="1">
              <a:solidFill>
                <a:schemeClr val="bg1"/>
              </a:solidFill>
            </a:rPr>
            <a:t>measuring</a:t>
          </a:r>
          <a:r>
            <a:rPr lang="fr-FR" sz="1400" b="1" dirty="0">
              <a:solidFill>
                <a:schemeClr val="bg1"/>
              </a:solidFill>
            </a:rPr>
            <a:t> </a:t>
          </a:r>
          <a:r>
            <a:rPr lang="fr-FR" sz="1400" b="1" dirty="0" err="1">
              <a:solidFill>
                <a:schemeClr val="bg1"/>
              </a:solidFill>
            </a:rPr>
            <a:t>its</a:t>
          </a:r>
          <a:r>
            <a:rPr lang="en-US" sz="1400" b="1" dirty="0">
              <a:solidFill>
                <a:schemeClr val="bg1"/>
              </a:solidFill>
            </a:rPr>
            <a:t> impact</a:t>
          </a:r>
          <a:endParaRPr lang="fr-FR" sz="1400" b="1" dirty="0">
            <a:solidFill>
              <a:schemeClr val="bg1"/>
            </a:solidFill>
          </a:endParaRPr>
        </a:p>
      </dgm:t>
    </dgm:pt>
    <dgm:pt modelId="{72A855C4-0E5F-41C6-AF66-C3EC5CD51774}" type="parTrans" cxnId="{F8274A1D-2D0A-4F91-8419-97CA5C6E6226}">
      <dgm:prSet/>
      <dgm:spPr/>
      <dgm:t>
        <a:bodyPr/>
        <a:lstStyle/>
        <a:p>
          <a:endParaRPr lang="fr-FR"/>
        </a:p>
      </dgm:t>
    </dgm:pt>
    <dgm:pt modelId="{7D7EF0C3-B518-4038-8305-1F0904DD3D66}" type="sibTrans" cxnId="{F8274A1D-2D0A-4F91-8419-97CA5C6E6226}">
      <dgm:prSet/>
      <dgm:spPr/>
      <dgm:t>
        <a:bodyPr/>
        <a:lstStyle/>
        <a:p>
          <a:endParaRPr lang="fr-FR"/>
        </a:p>
      </dgm:t>
    </dgm:pt>
    <dgm:pt modelId="{C946E310-9311-4C3E-8064-5B46722B2388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300" b="0" dirty="0" err="1"/>
            <a:t>Introduce</a:t>
          </a:r>
          <a:r>
            <a:rPr lang="fr-FR" sz="1300" b="0" dirty="0"/>
            <a:t> </a:t>
          </a:r>
          <a:r>
            <a:rPr lang="fr-FR" sz="1300" b="1" dirty="0"/>
            <a:t>new </a:t>
          </a:r>
          <a:r>
            <a:rPr lang="fr-FR" sz="1300" b="1" dirty="0" err="1"/>
            <a:t>indicators</a:t>
          </a:r>
          <a:r>
            <a:rPr lang="fr-FR" sz="1300" b="1" dirty="0"/>
            <a:t> </a:t>
          </a:r>
          <a:r>
            <a:rPr lang="fr-FR" sz="1300" b="0" dirty="0" err="1"/>
            <a:t>ot</a:t>
          </a:r>
          <a:r>
            <a:rPr lang="fr-FR" sz="1300" b="0" dirty="0"/>
            <a:t> monitor the </a:t>
          </a:r>
          <a:r>
            <a:rPr lang="fr-FR" sz="1300" b="0" dirty="0" err="1"/>
            <a:t>opening</a:t>
          </a:r>
          <a:r>
            <a:rPr lang="fr-FR" sz="1300" b="0" dirty="0"/>
            <a:t> up of data and source code, the </a:t>
          </a:r>
          <a:r>
            <a:rPr lang="fr-FR" sz="1300" b="0" dirty="0" err="1"/>
            <a:t>declarations</a:t>
          </a:r>
          <a:r>
            <a:rPr lang="fr-FR" sz="1300" b="0" dirty="0"/>
            <a:t> of </a:t>
          </a:r>
          <a:r>
            <a:rPr lang="fr-FR" sz="1300" b="0" dirty="0" err="1"/>
            <a:t>health</a:t>
          </a:r>
          <a:r>
            <a:rPr lang="fr-FR" sz="1300" b="0" dirty="0"/>
            <a:t> </a:t>
          </a:r>
          <a:r>
            <a:rPr lang="fr-FR" sz="1300" b="0" dirty="0" err="1"/>
            <a:t>studies</a:t>
          </a:r>
          <a:r>
            <a:rPr lang="fr-FR" sz="1300" b="0" dirty="0"/>
            <a:t>, the use society </a:t>
          </a:r>
          <a:r>
            <a:rPr lang="fr-FR" sz="1300" b="0" dirty="0" err="1"/>
            <a:t>makes</a:t>
          </a:r>
          <a:r>
            <a:rPr lang="fr-FR" sz="1300" b="0" dirty="0"/>
            <a:t> of open science…</a:t>
          </a:r>
        </a:p>
      </dgm:t>
    </dgm:pt>
    <dgm:pt modelId="{EBA0329F-EBFF-4BAA-9624-E6270A8360C0}" type="parTrans" cxnId="{F76A9725-CD2A-4327-BD06-D4F552C07DB3}">
      <dgm:prSet/>
      <dgm:spPr/>
      <dgm:t>
        <a:bodyPr/>
        <a:lstStyle/>
        <a:p>
          <a:endParaRPr lang="fr-FR"/>
        </a:p>
      </dgm:t>
    </dgm:pt>
    <dgm:pt modelId="{DFC2E714-68E6-4941-ABF7-C719A1968136}" type="sibTrans" cxnId="{F76A9725-CD2A-4327-BD06-D4F552C07DB3}">
      <dgm:prSet/>
      <dgm:spPr/>
      <dgm:t>
        <a:bodyPr/>
        <a:lstStyle/>
        <a:p>
          <a:endParaRPr lang="fr-FR"/>
        </a:p>
      </dgm:t>
    </dgm:pt>
    <dgm:pt modelId="{4C690F7D-37D9-4B9E-BE6C-62D568E9A3A4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0" dirty="0"/>
            <a:t> Continue </a:t>
          </a:r>
          <a:r>
            <a:rPr lang="fr-FR" sz="1300" b="0" dirty="0" err="1"/>
            <a:t>Frenche</a:t>
          </a:r>
          <a:r>
            <a:rPr lang="fr-FR" sz="1300" b="0" dirty="0"/>
            <a:t> contribution to the </a:t>
          </a:r>
          <a:r>
            <a:rPr lang="fr-FR" sz="1300" b="1" dirty="0" err="1"/>
            <a:t>European</a:t>
          </a:r>
          <a:r>
            <a:rPr lang="fr-FR" sz="1300" b="1" dirty="0"/>
            <a:t> Open Science Cloud (EOSC)</a:t>
          </a:r>
          <a:endParaRPr lang="fr-FR" sz="1300" b="0" dirty="0"/>
        </a:p>
      </dgm:t>
    </dgm:pt>
    <dgm:pt modelId="{BA7726E0-C39E-4FBC-B187-823552BF0298}" type="parTrans" cxnId="{9A5DC7D1-BA0A-4F25-8CBC-768D7ECE16C7}">
      <dgm:prSet/>
      <dgm:spPr/>
      <dgm:t>
        <a:bodyPr/>
        <a:lstStyle/>
        <a:p>
          <a:endParaRPr lang="fr-FR"/>
        </a:p>
      </dgm:t>
    </dgm:pt>
    <dgm:pt modelId="{A7E79955-3B0B-4D46-BC37-4784E56D2A81}" type="sibTrans" cxnId="{9A5DC7D1-BA0A-4F25-8CBC-768D7ECE16C7}">
      <dgm:prSet/>
      <dgm:spPr/>
      <dgm:t>
        <a:bodyPr/>
        <a:lstStyle/>
        <a:p>
          <a:endParaRPr lang="fr-FR"/>
        </a:p>
      </dgm:t>
    </dgm:pt>
    <dgm:pt modelId="{F8DD678F-9629-444A-AC8E-011374DBD119}">
      <dgm:prSet phldrT="[Texte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fr-FR" sz="1400" b="1" dirty="0" err="1"/>
            <a:t>Develop</a:t>
          </a:r>
          <a:r>
            <a:rPr lang="fr-FR" sz="1400" b="1" dirty="0"/>
            <a:t> </a:t>
          </a:r>
          <a:r>
            <a:rPr lang="fr-FR" sz="1400" b="1" dirty="0" err="1"/>
            <a:t>research</a:t>
          </a:r>
          <a:r>
            <a:rPr lang="fr-FR" sz="1400" b="1" dirty="0"/>
            <a:t> on </a:t>
          </a:r>
          <a:r>
            <a:rPr lang="fr-FR" sz="1400" b="1" dirty="0" err="1"/>
            <a:t>research</a:t>
          </a:r>
          <a:r>
            <a:rPr lang="fr-FR" sz="1400" b="1" dirty="0"/>
            <a:t> </a:t>
          </a:r>
          <a:r>
            <a:rPr lang="en-US" sz="1400" b="1" dirty="0"/>
            <a:t>in order to inform and guide open science policies</a:t>
          </a:r>
          <a:endParaRPr lang="fr-FR" sz="1400" b="1" dirty="0"/>
        </a:p>
      </dgm:t>
    </dgm:pt>
    <dgm:pt modelId="{10E5769E-D1FC-44C8-B5C2-CACBD573E04A}" type="parTrans" cxnId="{EC07B845-EF95-4473-AB93-DA1AF3FF7A6F}">
      <dgm:prSet/>
      <dgm:spPr/>
      <dgm:t>
        <a:bodyPr/>
        <a:lstStyle/>
        <a:p>
          <a:endParaRPr lang="fr-FR"/>
        </a:p>
      </dgm:t>
    </dgm:pt>
    <dgm:pt modelId="{8F51D5FA-0547-4577-BC2F-8489A3806434}" type="sibTrans" cxnId="{EC07B845-EF95-4473-AB93-DA1AF3FF7A6F}">
      <dgm:prSet/>
      <dgm:spPr/>
      <dgm:t>
        <a:bodyPr/>
        <a:lstStyle/>
        <a:p>
          <a:endParaRPr lang="fr-FR"/>
        </a:p>
      </dgm:t>
    </dgm:pt>
    <dgm:pt modelId="{570C275F-E151-4D5D-9DD9-755CEC9811C3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1" dirty="0"/>
            <a:t> </a:t>
          </a:r>
          <a:r>
            <a:rPr lang="en-US" sz="1300" b="1" dirty="0"/>
            <a:t>Participate in the governance of standards </a:t>
          </a:r>
          <a:r>
            <a:rPr lang="fr-FR" sz="1300" b="0" dirty="0"/>
            <a:t>for </a:t>
          </a:r>
          <a:r>
            <a:rPr lang="fr-FR" sz="1300" b="0" dirty="0" err="1"/>
            <a:t>metadata</a:t>
          </a:r>
          <a:r>
            <a:rPr lang="fr-FR" sz="1300" b="0" dirty="0"/>
            <a:t> and persistent digital </a:t>
          </a:r>
          <a:r>
            <a:rPr lang="fr-FR" sz="1300" b="0" dirty="0" err="1"/>
            <a:t>identifiers</a:t>
          </a:r>
          <a:r>
            <a:rPr lang="fr-FR" sz="1300" b="0" dirty="0"/>
            <a:t> and of open science services</a:t>
          </a:r>
        </a:p>
      </dgm:t>
    </dgm:pt>
    <dgm:pt modelId="{1357DE18-D266-404D-AC94-F010527B6B9C}" type="parTrans" cxnId="{09DA27C0-A3B8-4A3C-88A5-98E538B2930B}">
      <dgm:prSet/>
      <dgm:spPr/>
      <dgm:t>
        <a:bodyPr/>
        <a:lstStyle/>
        <a:p>
          <a:endParaRPr lang="fr-FR"/>
        </a:p>
      </dgm:t>
    </dgm:pt>
    <dgm:pt modelId="{3F7D9C0F-7E49-4D9D-9CC9-5394B9B581DC}" type="sibTrans" cxnId="{09DA27C0-A3B8-4A3C-88A5-98E538B2930B}">
      <dgm:prSet/>
      <dgm:spPr/>
      <dgm:t>
        <a:bodyPr/>
        <a:lstStyle/>
        <a:p>
          <a:endParaRPr lang="fr-FR"/>
        </a:p>
      </dgm:t>
    </dgm:pt>
    <dgm:pt modelId="{BC6B159E-AF76-422C-9D66-E0B6FFC5EF2E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0" dirty="0"/>
            <a:t> </a:t>
          </a:r>
          <a:r>
            <a:rPr lang="en-US" sz="1300" b="0" dirty="0"/>
            <a:t>Encourage the creation of an </a:t>
          </a:r>
          <a:r>
            <a:rPr lang="en-US" sz="1300" b="1" dirty="0"/>
            <a:t>open ecosystem </a:t>
          </a:r>
          <a:r>
            <a:rPr lang="fr-FR" sz="1300" b="1" dirty="0"/>
            <a:t>for citations</a:t>
          </a:r>
        </a:p>
      </dgm:t>
    </dgm:pt>
    <dgm:pt modelId="{DCB5698D-82E8-4617-A3AC-BEE6BEBA8B3F}" type="parTrans" cxnId="{DE7964CF-6D89-45F1-B797-C4863077FEA9}">
      <dgm:prSet/>
      <dgm:spPr/>
      <dgm:t>
        <a:bodyPr/>
        <a:lstStyle/>
        <a:p>
          <a:endParaRPr lang="fr-FR"/>
        </a:p>
      </dgm:t>
    </dgm:pt>
    <dgm:pt modelId="{A72AA898-3168-457A-8906-38E2010B13BE}" type="sibTrans" cxnId="{DE7964CF-6D89-45F1-B797-C4863077FEA9}">
      <dgm:prSet/>
      <dgm:spPr/>
      <dgm:t>
        <a:bodyPr/>
        <a:lstStyle/>
        <a:p>
          <a:endParaRPr lang="fr-FR"/>
        </a:p>
      </dgm:t>
    </dgm:pt>
    <dgm:pt modelId="{85B2BE60-4DEE-4AB9-8809-637BA447EE0D}">
      <dgm:prSet phldrT="[Texte]" custT="1"/>
      <dgm:spPr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0" dirty="0"/>
            <a:t> </a:t>
          </a:r>
          <a:r>
            <a:rPr lang="fr-FR" sz="1300" b="0" dirty="0" err="1"/>
            <a:t>Create</a:t>
          </a:r>
          <a:r>
            <a:rPr lang="fr-FR" sz="1300" b="0" dirty="0"/>
            <a:t> the </a:t>
          </a:r>
          <a:r>
            <a:rPr lang="fr-FR" sz="1300" b="1" dirty="0"/>
            <a:t>Council of national open science </a:t>
          </a:r>
          <a:r>
            <a:rPr lang="fr-FR" sz="1300" b="1" dirty="0" err="1"/>
            <a:t>coordinators</a:t>
          </a:r>
          <a:r>
            <a:rPr lang="fr-FR" sz="1300" b="1" dirty="0"/>
            <a:t> </a:t>
          </a:r>
          <a:r>
            <a:rPr lang="fr-FR" sz="1300" b="0" dirty="0"/>
            <a:t>(</a:t>
          </a:r>
          <a:r>
            <a:rPr lang="fr-FR" sz="1300" b="0" dirty="0" err="1"/>
            <a:t>CoNOSC</a:t>
          </a:r>
          <a:r>
            <a:rPr lang="fr-FR" sz="1300" b="0" dirty="0"/>
            <a:t>)</a:t>
          </a:r>
        </a:p>
      </dgm:t>
    </dgm:pt>
    <dgm:pt modelId="{5368A1FF-CACD-42EB-9BBD-AF09BE5A12EB}" type="parTrans" cxnId="{AE4933A4-8B96-46E5-B6F9-79F6DC202BF5}">
      <dgm:prSet/>
      <dgm:spPr/>
      <dgm:t>
        <a:bodyPr/>
        <a:lstStyle/>
        <a:p>
          <a:endParaRPr lang="fr-FR"/>
        </a:p>
      </dgm:t>
    </dgm:pt>
    <dgm:pt modelId="{B22CD885-013B-43D6-9CF5-2D7E58D1690A}" type="sibTrans" cxnId="{AE4933A4-8B96-46E5-B6F9-79F6DC202BF5}">
      <dgm:prSet/>
      <dgm:spPr/>
      <dgm:t>
        <a:bodyPr/>
        <a:lstStyle/>
        <a:p>
          <a:endParaRPr lang="fr-FR"/>
        </a:p>
      </dgm:t>
    </dgm:pt>
    <dgm:pt modelId="{9A452265-C1F5-4552-A8CE-C33B1D425FFC}">
      <dgm:prSet phldrT="[Texte]" custT="1"/>
      <dgm:spPr>
        <a:noFill/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fr-FR" sz="1400" b="0" dirty="0" err="1"/>
            <a:t>Create</a:t>
          </a:r>
          <a:r>
            <a:rPr lang="fr-FR" sz="1400" b="0" dirty="0"/>
            <a:t> an </a:t>
          </a:r>
          <a:r>
            <a:rPr lang="fr-FR" sz="1400" b="1" dirty="0"/>
            <a:t>Open Science </a:t>
          </a:r>
          <a:r>
            <a:rPr lang="fr-FR" sz="1400" b="1" dirty="0" err="1"/>
            <a:t>Lab</a:t>
          </a:r>
          <a:r>
            <a:rPr lang="fr-FR" sz="1400" b="1" dirty="0"/>
            <a:t> </a:t>
          </a:r>
          <a:r>
            <a:rPr lang="fr-FR" sz="1400" b="0" dirty="0"/>
            <a:t>in France and an </a:t>
          </a:r>
          <a:r>
            <a:rPr lang="fr-FR" sz="1400" b="1" dirty="0"/>
            <a:t>Open Science </a:t>
          </a:r>
          <a:r>
            <a:rPr lang="fr-FR" sz="1400" b="1" dirty="0" err="1"/>
            <a:t>Observatory</a:t>
          </a:r>
          <a:r>
            <a:rPr lang="fr-FR" sz="1400" b="1" dirty="0"/>
            <a:t> </a:t>
          </a:r>
          <a:r>
            <a:rPr lang="fr-FR" sz="1400" b="0" dirty="0"/>
            <a:t>at international </a:t>
          </a:r>
          <a:r>
            <a:rPr lang="fr-FR" sz="1400" b="0" dirty="0" err="1"/>
            <a:t>level</a:t>
          </a:r>
          <a:endParaRPr lang="fr-FR" sz="1400" b="0" dirty="0"/>
        </a:p>
      </dgm:t>
    </dgm:pt>
    <dgm:pt modelId="{2381C93E-5AA2-4A21-86F6-91B25D835DBF}" type="parTrans" cxnId="{B86C87C5-B839-475B-B3C6-F32D20476D4C}">
      <dgm:prSet/>
      <dgm:spPr/>
      <dgm:t>
        <a:bodyPr/>
        <a:lstStyle/>
        <a:p>
          <a:endParaRPr lang="fr-FR"/>
        </a:p>
      </dgm:t>
    </dgm:pt>
    <dgm:pt modelId="{421603EB-9C10-4D40-A46B-90DF7C071965}" type="sibTrans" cxnId="{B86C87C5-B839-475B-B3C6-F32D20476D4C}">
      <dgm:prSet/>
      <dgm:spPr/>
      <dgm:t>
        <a:bodyPr/>
        <a:lstStyle/>
        <a:p>
          <a:endParaRPr lang="fr-FR"/>
        </a:p>
      </dgm:t>
    </dgm:pt>
    <dgm:pt modelId="{A86E01CD-8FE2-4F53-A39E-088869205DD3}">
      <dgm:prSet phldrT="[Texte]" custT="1"/>
      <dgm:spPr>
        <a:noFill/>
        <a:ln>
          <a:solidFill>
            <a:schemeClr val="accent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400" b="0" dirty="0"/>
            <a:t>Propose the launch an annual </a:t>
          </a:r>
          <a:r>
            <a:rPr lang="en-US" sz="1400" b="1" dirty="0"/>
            <a:t>call for projects involving research on research </a:t>
          </a:r>
          <a:r>
            <a:rPr lang="en-US" sz="1400" b="0" dirty="0"/>
            <a:t>with an open science perspective.</a:t>
          </a:r>
          <a:endParaRPr lang="fr-FR" sz="1400" b="1" dirty="0"/>
        </a:p>
      </dgm:t>
    </dgm:pt>
    <dgm:pt modelId="{F38F5BB6-DA95-4F12-9D0B-37C3431FC376}" type="parTrans" cxnId="{8F4F5FF1-52D1-4564-A409-95F6C3A3B368}">
      <dgm:prSet/>
      <dgm:spPr/>
      <dgm:t>
        <a:bodyPr/>
        <a:lstStyle/>
        <a:p>
          <a:endParaRPr lang="fr-FR"/>
        </a:p>
      </dgm:t>
    </dgm:pt>
    <dgm:pt modelId="{99C53124-19F6-48DC-A2D5-47A569C84B26}" type="sibTrans" cxnId="{8F4F5FF1-52D1-4564-A409-95F6C3A3B368}">
      <dgm:prSet/>
      <dgm:spPr/>
      <dgm:t>
        <a:bodyPr/>
        <a:lstStyle/>
        <a:p>
          <a:endParaRPr lang="fr-FR"/>
        </a:p>
      </dgm:t>
    </dgm:pt>
    <dgm:pt modelId="{34FE362E-2A5D-4EC0-8E2D-D9A9C834F19B}" type="pres">
      <dgm:prSet presAssocID="{58679328-F301-44C5-BC36-DA71A0A24166}" presName="linear" presStyleCnt="0">
        <dgm:presLayoutVars>
          <dgm:dir/>
          <dgm:animLvl val="lvl"/>
          <dgm:resizeHandles val="exact"/>
        </dgm:presLayoutVars>
      </dgm:prSet>
      <dgm:spPr/>
    </dgm:pt>
    <dgm:pt modelId="{4D6623D3-7495-41BE-9058-A45C611A6D75}" type="pres">
      <dgm:prSet presAssocID="{9982DFE1-9554-43BD-890B-5F7615E42D63}" presName="parentLin" presStyleCnt="0"/>
      <dgm:spPr/>
    </dgm:pt>
    <dgm:pt modelId="{9835D069-F74D-4230-9744-D0ADB7E69E56}" type="pres">
      <dgm:prSet presAssocID="{9982DFE1-9554-43BD-890B-5F7615E42D63}" presName="parentLeftMargin" presStyleLbl="node1" presStyleIdx="0" presStyleCnt="3"/>
      <dgm:spPr/>
    </dgm:pt>
    <dgm:pt modelId="{F4DDE75D-70F0-4700-B397-6535CDCF63C4}" type="pres">
      <dgm:prSet presAssocID="{9982DFE1-9554-43BD-890B-5F7615E42D63}" presName="parentText" presStyleLbl="node1" presStyleIdx="0" presStyleCnt="3" custScaleX="128825" custScaleY="95495" custLinFactNeighborY="-40797">
        <dgm:presLayoutVars>
          <dgm:chMax val="0"/>
          <dgm:bulletEnabled val="1"/>
        </dgm:presLayoutVars>
      </dgm:prSet>
      <dgm:spPr/>
    </dgm:pt>
    <dgm:pt modelId="{43AFB455-392F-4DF4-983E-D21F91DCF3D7}" type="pres">
      <dgm:prSet presAssocID="{9982DFE1-9554-43BD-890B-5F7615E42D63}" presName="negativeSpace" presStyleCnt="0"/>
      <dgm:spPr/>
    </dgm:pt>
    <dgm:pt modelId="{67302B79-2E8D-48CF-9A72-352F505CC37E}" type="pres">
      <dgm:prSet presAssocID="{9982DFE1-9554-43BD-890B-5F7615E42D63}" presName="childText" presStyleLbl="conFgAcc1" presStyleIdx="0" presStyleCnt="3" custLinFactNeighborX="-435" custLinFactNeighborY="-95963">
        <dgm:presLayoutVars>
          <dgm:bulletEnabled val="1"/>
        </dgm:presLayoutVars>
      </dgm:prSet>
      <dgm:spPr/>
    </dgm:pt>
    <dgm:pt modelId="{F64CF976-F281-4464-9B28-1196FE911D5D}" type="pres">
      <dgm:prSet presAssocID="{47409ED4-377F-4512-85F8-3E390194CB73}" presName="spaceBetweenRectangles" presStyleCnt="0"/>
      <dgm:spPr/>
    </dgm:pt>
    <dgm:pt modelId="{7DF517E1-AE0C-480B-AC3F-74DF6E4A96B4}" type="pres">
      <dgm:prSet presAssocID="{1E4B594D-E269-4D6A-92C8-04AA0C977C3C}" presName="parentLin" presStyleCnt="0"/>
      <dgm:spPr/>
    </dgm:pt>
    <dgm:pt modelId="{60D11C93-7064-49DE-8DB4-EDB0B8B756E7}" type="pres">
      <dgm:prSet presAssocID="{1E4B594D-E269-4D6A-92C8-04AA0C977C3C}" presName="parentLeftMargin" presStyleLbl="node1" presStyleIdx="0" presStyleCnt="3"/>
      <dgm:spPr/>
    </dgm:pt>
    <dgm:pt modelId="{3E12B374-96E2-4CD4-B2AC-19C920CB91EC}" type="pres">
      <dgm:prSet presAssocID="{1E4B594D-E269-4D6A-92C8-04AA0C977C3C}" presName="parentText" presStyleLbl="node1" presStyleIdx="1" presStyleCnt="3" custScaleX="132982" custScaleY="120077" custLinFactNeighborX="21229" custLinFactNeighborY="-11300">
        <dgm:presLayoutVars>
          <dgm:chMax val="0"/>
          <dgm:bulletEnabled val="1"/>
        </dgm:presLayoutVars>
      </dgm:prSet>
      <dgm:spPr/>
    </dgm:pt>
    <dgm:pt modelId="{ABCCCB2C-B87D-42ED-A25E-3CC119250F89}" type="pres">
      <dgm:prSet presAssocID="{1E4B594D-E269-4D6A-92C8-04AA0C977C3C}" presName="negativeSpace" presStyleCnt="0"/>
      <dgm:spPr/>
    </dgm:pt>
    <dgm:pt modelId="{F3863D81-66FE-45C1-B7FA-638F2677FF4F}" type="pres">
      <dgm:prSet presAssocID="{1E4B594D-E269-4D6A-92C8-04AA0C977C3C}" presName="childText" presStyleLbl="conFgAcc1" presStyleIdx="1" presStyleCnt="3" custLinFactNeighborY="-74188">
        <dgm:presLayoutVars>
          <dgm:bulletEnabled val="1"/>
        </dgm:presLayoutVars>
      </dgm:prSet>
      <dgm:spPr/>
    </dgm:pt>
    <dgm:pt modelId="{4F2A9D2F-A10A-4FAA-B249-B664E822EBAA}" type="pres">
      <dgm:prSet presAssocID="{7D7EF0C3-B518-4038-8305-1F0904DD3D66}" presName="spaceBetweenRectangles" presStyleCnt="0"/>
      <dgm:spPr/>
    </dgm:pt>
    <dgm:pt modelId="{88C9F719-9C74-4515-BD72-CF2D024BEAF5}" type="pres">
      <dgm:prSet presAssocID="{F8DD678F-9629-444A-AC8E-011374DBD119}" presName="parentLin" presStyleCnt="0"/>
      <dgm:spPr/>
    </dgm:pt>
    <dgm:pt modelId="{155AF424-62E6-4BE0-B55E-926A1710A5D4}" type="pres">
      <dgm:prSet presAssocID="{F8DD678F-9629-444A-AC8E-011374DBD119}" presName="parentLeftMargin" presStyleLbl="node1" presStyleIdx="1" presStyleCnt="3"/>
      <dgm:spPr/>
    </dgm:pt>
    <dgm:pt modelId="{A2CD6BE9-377B-4D76-8FC9-33102ECE78A5}" type="pres">
      <dgm:prSet presAssocID="{F8DD678F-9629-444A-AC8E-011374DBD119}" presName="parentText" presStyleLbl="node1" presStyleIdx="2" presStyleCnt="3" custScaleX="134309">
        <dgm:presLayoutVars>
          <dgm:chMax val="0"/>
          <dgm:bulletEnabled val="1"/>
        </dgm:presLayoutVars>
      </dgm:prSet>
      <dgm:spPr/>
    </dgm:pt>
    <dgm:pt modelId="{DA92A659-4AE4-4427-A9DE-984744BD8E03}" type="pres">
      <dgm:prSet presAssocID="{F8DD678F-9629-444A-AC8E-011374DBD119}" presName="negativeSpace" presStyleCnt="0"/>
      <dgm:spPr/>
    </dgm:pt>
    <dgm:pt modelId="{FAFFB6A3-13CD-46C1-AFEC-FC4BCF9E814B}" type="pres">
      <dgm:prSet presAssocID="{F8DD678F-9629-444A-AC8E-011374DBD1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25900E-C0EB-4700-94DC-22F21EBB75AE}" type="presOf" srcId="{9982DFE1-9554-43BD-890B-5F7615E42D63}" destId="{9835D069-F74D-4230-9744-D0ADB7E69E56}" srcOrd="0" destOrd="0" presId="urn:microsoft.com/office/officeart/2005/8/layout/list1"/>
    <dgm:cxn modelId="{F8274A1D-2D0A-4F91-8419-97CA5C6E6226}" srcId="{58679328-F301-44C5-BC36-DA71A0A24166}" destId="{1E4B594D-E269-4D6A-92C8-04AA0C977C3C}" srcOrd="1" destOrd="0" parTransId="{72A855C4-0E5F-41C6-AF66-C3EC5CD51774}" sibTransId="{7D7EF0C3-B518-4038-8305-1F0904DD3D66}"/>
    <dgm:cxn modelId="{F76A9725-CD2A-4327-BD06-D4F552C07DB3}" srcId="{1E4B594D-E269-4D6A-92C8-04AA0C977C3C}" destId="{C946E310-9311-4C3E-8064-5B46722B2388}" srcOrd="0" destOrd="0" parTransId="{EBA0329F-EBFF-4BAA-9624-E6270A8360C0}" sibTransId="{DFC2E714-68E6-4941-ABF7-C719A1968136}"/>
    <dgm:cxn modelId="{E22D882D-E7D2-4B42-BA3A-4FFF0FE16E1E}" type="presOf" srcId="{9A452265-C1F5-4552-A8CE-C33B1D425FFC}" destId="{FAFFB6A3-13CD-46C1-AFEC-FC4BCF9E814B}" srcOrd="0" destOrd="0" presId="urn:microsoft.com/office/officeart/2005/8/layout/list1"/>
    <dgm:cxn modelId="{C271AC3E-54BF-487E-9D3F-F01975011CA1}" type="presOf" srcId="{58679328-F301-44C5-BC36-DA71A0A24166}" destId="{34FE362E-2A5D-4EC0-8E2D-D9A9C834F19B}" srcOrd="0" destOrd="0" presId="urn:microsoft.com/office/officeart/2005/8/layout/list1"/>
    <dgm:cxn modelId="{EC07B845-EF95-4473-AB93-DA1AF3FF7A6F}" srcId="{58679328-F301-44C5-BC36-DA71A0A24166}" destId="{F8DD678F-9629-444A-AC8E-011374DBD119}" srcOrd="2" destOrd="0" parTransId="{10E5769E-D1FC-44C8-B5C2-CACBD573E04A}" sibTransId="{8F51D5FA-0547-4577-BC2F-8489A3806434}"/>
    <dgm:cxn modelId="{B606AE4C-3C1C-4599-91B4-93201D417727}" type="presOf" srcId="{F8DD678F-9629-444A-AC8E-011374DBD119}" destId="{A2CD6BE9-377B-4D76-8FC9-33102ECE78A5}" srcOrd="1" destOrd="0" presId="urn:microsoft.com/office/officeart/2005/8/layout/list1"/>
    <dgm:cxn modelId="{9F292C51-2F58-469B-BB40-46DC9493F4F8}" type="presOf" srcId="{A86E01CD-8FE2-4F53-A39E-088869205DD3}" destId="{FAFFB6A3-13CD-46C1-AFEC-FC4BCF9E814B}" srcOrd="0" destOrd="1" presId="urn:microsoft.com/office/officeart/2005/8/layout/list1"/>
    <dgm:cxn modelId="{02EBB152-E3D5-4DF9-9EAF-EDD4C3CFD4B2}" type="presOf" srcId="{1E4B594D-E269-4D6A-92C8-04AA0C977C3C}" destId="{3E12B374-96E2-4CD4-B2AC-19C920CB91EC}" srcOrd="1" destOrd="0" presId="urn:microsoft.com/office/officeart/2005/8/layout/list1"/>
    <dgm:cxn modelId="{E7B26F5C-DA3F-4A5C-BD0E-74C1C6519C69}" srcId="{58679328-F301-44C5-BC36-DA71A0A24166}" destId="{9982DFE1-9554-43BD-890B-5F7615E42D63}" srcOrd="0" destOrd="0" parTransId="{5B567FEB-1941-435F-A06C-4985C2A0D039}" sibTransId="{47409ED4-377F-4512-85F8-3E390194CB73}"/>
    <dgm:cxn modelId="{A5618E6D-FF06-41DC-B21A-20044DA1C1A1}" type="presOf" srcId="{F8DD678F-9629-444A-AC8E-011374DBD119}" destId="{155AF424-62E6-4BE0-B55E-926A1710A5D4}" srcOrd="0" destOrd="0" presId="urn:microsoft.com/office/officeart/2005/8/layout/list1"/>
    <dgm:cxn modelId="{12D5D084-CD10-42C5-AE24-FC8E59596A4A}" type="presOf" srcId="{4C690F7D-37D9-4B9E-BE6C-62D568E9A3A4}" destId="{67302B79-2E8D-48CF-9A72-352F505CC37E}" srcOrd="0" destOrd="0" presId="urn:microsoft.com/office/officeart/2005/8/layout/list1"/>
    <dgm:cxn modelId="{88EB8B89-2BA9-423E-8F12-E4F8C708FFB2}" type="presOf" srcId="{9982DFE1-9554-43BD-890B-5F7615E42D63}" destId="{F4DDE75D-70F0-4700-B397-6535CDCF63C4}" srcOrd="1" destOrd="0" presId="urn:microsoft.com/office/officeart/2005/8/layout/list1"/>
    <dgm:cxn modelId="{1B2A3A9C-3DCD-4E75-B4C1-137CE999152C}" type="presOf" srcId="{85B2BE60-4DEE-4AB9-8809-637BA447EE0D}" destId="{67302B79-2E8D-48CF-9A72-352F505CC37E}" srcOrd="0" destOrd="3" presId="urn:microsoft.com/office/officeart/2005/8/layout/list1"/>
    <dgm:cxn modelId="{AE4933A4-8B96-46E5-B6F9-79F6DC202BF5}" srcId="{9982DFE1-9554-43BD-890B-5F7615E42D63}" destId="{85B2BE60-4DEE-4AB9-8809-637BA447EE0D}" srcOrd="3" destOrd="0" parTransId="{5368A1FF-CACD-42EB-9BBD-AF09BE5A12EB}" sibTransId="{B22CD885-013B-43D6-9CF5-2D7E58D1690A}"/>
    <dgm:cxn modelId="{09DA27C0-A3B8-4A3C-88A5-98E538B2930B}" srcId="{9982DFE1-9554-43BD-890B-5F7615E42D63}" destId="{570C275F-E151-4D5D-9DD9-755CEC9811C3}" srcOrd="1" destOrd="0" parTransId="{1357DE18-D266-404D-AC94-F010527B6B9C}" sibTransId="{3F7D9C0F-7E49-4D9D-9CC9-5394B9B581DC}"/>
    <dgm:cxn modelId="{B86C87C5-B839-475B-B3C6-F32D20476D4C}" srcId="{F8DD678F-9629-444A-AC8E-011374DBD119}" destId="{9A452265-C1F5-4552-A8CE-C33B1D425FFC}" srcOrd="0" destOrd="0" parTransId="{2381C93E-5AA2-4A21-86F6-91B25D835DBF}" sibTransId="{421603EB-9C10-4D40-A46B-90DF7C071965}"/>
    <dgm:cxn modelId="{2B4F5CC6-54A1-415A-99E5-CF2995AA06EF}" type="presOf" srcId="{1E4B594D-E269-4D6A-92C8-04AA0C977C3C}" destId="{60D11C93-7064-49DE-8DB4-EDB0B8B756E7}" srcOrd="0" destOrd="0" presId="urn:microsoft.com/office/officeart/2005/8/layout/list1"/>
    <dgm:cxn modelId="{49B46ACB-4E34-4AC8-98EA-E2932AD5C519}" type="presOf" srcId="{BC6B159E-AF76-422C-9D66-E0B6FFC5EF2E}" destId="{67302B79-2E8D-48CF-9A72-352F505CC37E}" srcOrd="0" destOrd="2" presId="urn:microsoft.com/office/officeart/2005/8/layout/list1"/>
    <dgm:cxn modelId="{DE7964CF-6D89-45F1-B797-C4863077FEA9}" srcId="{9982DFE1-9554-43BD-890B-5F7615E42D63}" destId="{BC6B159E-AF76-422C-9D66-E0B6FFC5EF2E}" srcOrd="2" destOrd="0" parTransId="{DCB5698D-82E8-4617-A3AC-BEE6BEBA8B3F}" sibTransId="{A72AA898-3168-457A-8906-38E2010B13BE}"/>
    <dgm:cxn modelId="{9A5DC7D1-BA0A-4F25-8CBC-768D7ECE16C7}" srcId="{9982DFE1-9554-43BD-890B-5F7615E42D63}" destId="{4C690F7D-37D9-4B9E-BE6C-62D568E9A3A4}" srcOrd="0" destOrd="0" parTransId="{BA7726E0-C39E-4FBC-B187-823552BF0298}" sibTransId="{A7E79955-3B0B-4D46-BC37-4784E56D2A81}"/>
    <dgm:cxn modelId="{17336CE0-5061-4438-8276-CCFD1E060209}" type="presOf" srcId="{570C275F-E151-4D5D-9DD9-755CEC9811C3}" destId="{67302B79-2E8D-48CF-9A72-352F505CC37E}" srcOrd="0" destOrd="1" presId="urn:microsoft.com/office/officeart/2005/8/layout/list1"/>
    <dgm:cxn modelId="{807AE0EA-0F28-4059-AAF8-3DF30BED9097}" type="presOf" srcId="{C946E310-9311-4C3E-8064-5B46722B2388}" destId="{F3863D81-66FE-45C1-B7FA-638F2677FF4F}" srcOrd="0" destOrd="0" presId="urn:microsoft.com/office/officeart/2005/8/layout/list1"/>
    <dgm:cxn modelId="{8F4F5FF1-52D1-4564-A409-95F6C3A3B368}" srcId="{F8DD678F-9629-444A-AC8E-011374DBD119}" destId="{A86E01CD-8FE2-4F53-A39E-088869205DD3}" srcOrd="1" destOrd="0" parTransId="{F38F5BB6-DA95-4F12-9D0B-37C3431FC376}" sibTransId="{99C53124-19F6-48DC-A2D5-47A569C84B26}"/>
    <dgm:cxn modelId="{036D28D3-E27D-415E-9004-24AD17D47D97}" type="presParOf" srcId="{34FE362E-2A5D-4EC0-8E2D-D9A9C834F19B}" destId="{4D6623D3-7495-41BE-9058-A45C611A6D75}" srcOrd="0" destOrd="0" presId="urn:microsoft.com/office/officeart/2005/8/layout/list1"/>
    <dgm:cxn modelId="{41366C0A-41E7-4668-A223-A3BA423582B1}" type="presParOf" srcId="{4D6623D3-7495-41BE-9058-A45C611A6D75}" destId="{9835D069-F74D-4230-9744-D0ADB7E69E56}" srcOrd="0" destOrd="0" presId="urn:microsoft.com/office/officeart/2005/8/layout/list1"/>
    <dgm:cxn modelId="{06D5E6F3-76A9-456E-9A00-732EA9EB8CAB}" type="presParOf" srcId="{4D6623D3-7495-41BE-9058-A45C611A6D75}" destId="{F4DDE75D-70F0-4700-B397-6535CDCF63C4}" srcOrd="1" destOrd="0" presId="urn:microsoft.com/office/officeart/2005/8/layout/list1"/>
    <dgm:cxn modelId="{25C210A7-8B9D-42B2-91C6-A3F64E8C944D}" type="presParOf" srcId="{34FE362E-2A5D-4EC0-8E2D-D9A9C834F19B}" destId="{43AFB455-392F-4DF4-983E-D21F91DCF3D7}" srcOrd="1" destOrd="0" presId="urn:microsoft.com/office/officeart/2005/8/layout/list1"/>
    <dgm:cxn modelId="{BA7753AA-BE79-4905-A26A-19F8ED6999B4}" type="presParOf" srcId="{34FE362E-2A5D-4EC0-8E2D-D9A9C834F19B}" destId="{67302B79-2E8D-48CF-9A72-352F505CC37E}" srcOrd="2" destOrd="0" presId="urn:microsoft.com/office/officeart/2005/8/layout/list1"/>
    <dgm:cxn modelId="{541F75F6-CE38-42FF-99C1-543C0D311E9E}" type="presParOf" srcId="{34FE362E-2A5D-4EC0-8E2D-D9A9C834F19B}" destId="{F64CF976-F281-4464-9B28-1196FE911D5D}" srcOrd="3" destOrd="0" presId="urn:microsoft.com/office/officeart/2005/8/layout/list1"/>
    <dgm:cxn modelId="{F52756BF-F0D1-4181-924A-B44895CBFB5C}" type="presParOf" srcId="{34FE362E-2A5D-4EC0-8E2D-D9A9C834F19B}" destId="{7DF517E1-AE0C-480B-AC3F-74DF6E4A96B4}" srcOrd="4" destOrd="0" presId="urn:microsoft.com/office/officeart/2005/8/layout/list1"/>
    <dgm:cxn modelId="{86CD503A-DDD9-4E81-8A06-BEA40C60DF8D}" type="presParOf" srcId="{7DF517E1-AE0C-480B-AC3F-74DF6E4A96B4}" destId="{60D11C93-7064-49DE-8DB4-EDB0B8B756E7}" srcOrd="0" destOrd="0" presId="urn:microsoft.com/office/officeart/2005/8/layout/list1"/>
    <dgm:cxn modelId="{B61151C1-1851-4EDA-8CB0-5FAD97D98EF9}" type="presParOf" srcId="{7DF517E1-AE0C-480B-AC3F-74DF6E4A96B4}" destId="{3E12B374-96E2-4CD4-B2AC-19C920CB91EC}" srcOrd="1" destOrd="0" presId="urn:microsoft.com/office/officeart/2005/8/layout/list1"/>
    <dgm:cxn modelId="{DA102AC4-88A0-44DA-8ED0-2F7232699503}" type="presParOf" srcId="{34FE362E-2A5D-4EC0-8E2D-D9A9C834F19B}" destId="{ABCCCB2C-B87D-42ED-A25E-3CC119250F89}" srcOrd="5" destOrd="0" presId="urn:microsoft.com/office/officeart/2005/8/layout/list1"/>
    <dgm:cxn modelId="{83A0560F-0CAB-4187-9DA5-52349BE6160F}" type="presParOf" srcId="{34FE362E-2A5D-4EC0-8E2D-D9A9C834F19B}" destId="{F3863D81-66FE-45C1-B7FA-638F2677FF4F}" srcOrd="6" destOrd="0" presId="urn:microsoft.com/office/officeart/2005/8/layout/list1"/>
    <dgm:cxn modelId="{AD302763-C895-44DF-9FD7-FB0E970B9DE3}" type="presParOf" srcId="{34FE362E-2A5D-4EC0-8E2D-D9A9C834F19B}" destId="{4F2A9D2F-A10A-4FAA-B249-B664E822EBAA}" srcOrd="7" destOrd="0" presId="urn:microsoft.com/office/officeart/2005/8/layout/list1"/>
    <dgm:cxn modelId="{B4351A71-3396-4A17-84BB-05EE787676D2}" type="presParOf" srcId="{34FE362E-2A5D-4EC0-8E2D-D9A9C834F19B}" destId="{88C9F719-9C74-4515-BD72-CF2D024BEAF5}" srcOrd="8" destOrd="0" presId="urn:microsoft.com/office/officeart/2005/8/layout/list1"/>
    <dgm:cxn modelId="{A144AB35-48A8-4321-9D5A-B86D5625392D}" type="presParOf" srcId="{88C9F719-9C74-4515-BD72-CF2D024BEAF5}" destId="{155AF424-62E6-4BE0-B55E-926A1710A5D4}" srcOrd="0" destOrd="0" presId="urn:microsoft.com/office/officeart/2005/8/layout/list1"/>
    <dgm:cxn modelId="{88BD800D-1E81-44AA-9FE0-EA910E5C9EEB}" type="presParOf" srcId="{88C9F719-9C74-4515-BD72-CF2D024BEAF5}" destId="{A2CD6BE9-377B-4D76-8FC9-33102ECE78A5}" srcOrd="1" destOrd="0" presId="urn:microsoft.com/office/officeart/2005/8/layout/list1"/>
    <dgm:cxn modelId="{A73B1CA7-FF62-49AD-8FCC-2A2E2E8C1F32}" type="presParOf" srcId="{34FE362E-2A5D-4EC0-8E2D-D9A9C834F19B}" destId="{DA92A659-4AE4-4427-A9DE-984744BD8E03}" srcOrd="9" destOrd="0" presId="urn:microsoft.com/office/officeart/2005/8/layout/list1"/>
    <dgm:cxn modelId="{E277EF90-B23F-492B-9995-F1B15010F75D}" type="presParOf" srcId="{34FE362E-2A5D-4EC0-8E2D-D9A9C834F19B}" destId="{FAFFB6A3-13CD-46C1-AFEC-FC4BCF9E81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02B79-2E8D-48CF-9A72-352F505CC37E}">
      <dsp:nvSpPr>
        <dsp:cNvPr id="0" name=""/>
        <dsp:cNvSpPr/>
      </dsp:nvSpPr>
      <dsp:spPr>
        <a:xfrm>
          <a:off x="0" y="212077"/>
          <a:ext cx="842327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249936" rIns="6537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Continuing the renewal </a:t>
          </a:r>
          <a:r>
            <a:rPr lang="en-US" sz="1200" b="0" kern="1200" dirty="0"/>
            <a:t>of the governance and financing model</a:t>
          </a: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 err="1"/>
            <a:t>Simplify</a:t>
          </a:r>
          <a:r>
            <a:rPr lang="fr-FR" sz="1200" b="1" kern="1200" dirty="0"/>
            <a:t> the </a:t>
          </a:r>
          <a:r>
            <a:rPr lang="fr-FR" sz="1200" b="1" kern="1200" dirty="0" err="1"/>
            <a:t>deposit</a:t>
          </a:r>
          <a:r>
            <a:rPr lang="fr-FR" sz="1200" b="1" kern="1200" dirty="0"/>
            <a:t> </a:t>
          </a:r>
          <a:r>
            <a:rPr lang="fr-FR" sz="1200" b="1" kern="1200" dirty="0" err="1"/>
            <a:t>process</a:t>
          </a:r>
          <a:r>
            <a:rPr lang="fr-FR" sz="1200" b="1" kern="1200" dirty="0"/>
            <a:t> for </a:t>
          </a:r>
          <a:r>
            <a:rPr lang="fr-FR" sz="1200" b="1" kern="1200" dirty="0" err="1"/>
            <a:t>researchers</a:t>
          </a:r>
          <a:r>
            <a:rPr lang="fr-FR" sz="1200" kern="1200" dirty="0"/>
            <a:t>, </a:t>
          </a:r>
          <a:r>
            <a:rPr lang="fr-FR" sz="1200" kern="1200" dirty="0" err="1"/>
            <a:t>even</a:t>
          </a:r>
          <a:r>
            <a:rPr lang="fr-FR" sz="1200" kern="1200" dirty="0"/>
            <a:t> </a:t>
          </a:r>
          <a:r>
            <a:rPr lang="fr-FR" sz="1200" kern="1200" dirty="0" err="1"/>
            <a:t>when</a:t>
          </a:r>
          <a:r>
            <a:rPr lang="fr-FR" sz="1200" kern="1200" dirty="0"/>
            <a:t> </a:t>
          </a:r>
          <a:r>
            <a:rPr lang="fr-FR" sz="1200" kern="1200" dirty="0" err="1"/>
            <a:t>they</a:t>
          </a:r>
          <a:r>
            <a:rPr lang="fr-FR" sz="1200" kern="1200" dirty="0"/>
            <a:t> </a:t>
          </a:r>
          <a:r>
            <a:rPr lang="fr-FR" sz="1200" kern="1200" dirty="0" err="1"/>
            <a:t>publish</a:t>
          </a:r>
          <a:r>
            <a:rPr lang="fr-FR" sz="1200" kern="1200" dirty="0"/>
            <a:t> in </a:t>
          </a:r>
          <a:r>
            <a:rPr lang="fr-FR" sz="1200" kern="1200" dirty="0" err="1"/>
            <a:t>other</a:t>
          </a:r>
          <a:r>
            <a:rPr lang="fr-FR" sz="1200" kern="1200" dirty="0"/>
            <a:t> open </a:t>
          </a:r>
          <a:r>
            <a:rPr lang="fr-FR" sz="1200" kern="1200" dirty="0" err="1"/>
            <a:t>access</a:t>
          </a:r>
          <a:r>
            <a:rPr lang="fr-FR" sz="1200" kern="1200" dirty="0"/>
            <a:t> </a:t>
          </a:r>
          <a:r>
            <a:rPr lang="fr-FR" sz="1200" kern="1200" dirty="0" err="1"/>
            <a:t>platforms</a:t>
          </a:r>
          <a:r>
            <a:rPr lang="fr-FR" sz="1200" kern="1200" dirty="0"/>
            <a:t> </a:t>
          </a:r>
          <a:r>
            <a:rPr lang="fr-FR" sz="1200" kern="1200" dirty="0" err="1"/>
            <a:t>across</a:t>
          </a:r>
          <a:r>
            <a:rPr lang="fr-FR" sz="1200" kern="1200" dirty="0"/>
            <a:t> the world</a:t>
          </a:r>
        </a:p>
      </dsp:txBody>
      <dsp:txXfrm>
        <a:off x="0" y="212077"/>
        <a:ext cx="8423275" cy="850500"/>
      </dsp:txXfrm>
    </dsp:sp>
    <dsp:sp modelId="{F4DDE75D-70F0-4700-B397-6535CDCF63C4}">
      <dsp:nvSpPr>
        <dsp:cNvPr id="0" name=""/>
        <dsp:cNvSpPr/>
      </dsp:nvSpPr>
      <dsp:spPr>
        <a:xfrm>
          <a:off x="421163" y="0"/>
          <a:ext cx="6113806" cy="38729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Continue to </a:t>
          </a:r>
          <a:r>
            <a:rPr lang="fr-FR" sz="1400" b="1" kern="1200" dirty="0" err="1"/>
            <a:t>develop</a:t>
          </a:r>
          <a:r>
            <a:rPr lang="fr-FR" sz="1400" b="1" kern="1200" dirty="0"/>
            <a:t> of the HAL national open archive</a:t>
          </a:r>
        </a:p>
      </dsp:txBody>
      <dsp:txXfrm>
        <a:off x="440069" y="18906"/>
        <a:ext cx="6075994" cy="349478"/>
      </dsp:txXfrm>
    </dsp:sp>
    <dsp:sp modelId="{F3863D81-66FE-45C1-B7FA-638F2677FF4F}">
      <dsp:nvSpPr>
        <dsp:cNvPr id="0" name=""/>
        <dsp:cNvSpPr/>
      </dsp:nvSpPr>
      <dsp:spPr>
        <a:xfrm>
          <a:off x="0" y="1300775"/>
          <a:ext cx="842327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249936" rIns="6537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/>
            <a:t>Support the right </a:t>
          </a:r>
          <a:r>
            <a:rPr lang="fr-FR" sz="1200" b="1" kern="1200" dirty="0" err="1"/>
            <a:t>retention</a:t>
          </a:r>
          <a:r>
            <a:rPr lang="fr-FR" sz="1200" b="1" kern="1200" dirty="0"/>
            <a:t> </a:t>
          </a:r>
          <a:r>
            <a:rPr lang="fr-FR" sz="1200" b="1" kern="1200" dirty="0" err="1"/>
            <a:t>strategy</a:t>
          </a:r>
          <a:r>
            <a:rPr lang="fr-FR" sz="1200" b="1" kern="1200" dirty="0"/>
            <a:t> </a:t>
          </a:r>
          <a:r>
            <a:rPr lang="fr-FR" sz="1200" kern="1200" dirty="0"/>
            <a:t>: </a:t>
          </a:r>
          <a:r>
            <a:rPr lang="en-US" sz="1200" kern="1200" dirty="0"/>
            <a:t>allow immediate open access, including when the article is published in a subscription journal, by deposit in an open archive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Supporting and facilitating </a:t>
          </a:r>
          <a:r>
            <a:rPr lang="en-US" sz="1200" b="0" kern="1200" dirty="0"/>
            <a:t>its implementation for researchers</a:t>
          </a:r>
          <a:endParaRPr lang="fr-FR" sz="1200" b="0" kern="1200" dirty="0"/>
        </a:p>
      </dsp:txBody>
      <dsp:txXfrm>
        <a:off x="0" y="1300775"/>
        <a:ext cx="8423275" cy="850500"/>
      </dsp:txXfrm>
    </dsp:sp>
    <dsp:sp modelId="{3E12B374-96E2-4CD4-B2AC-19C920CB91EC}">
      <dsp:nvSpPr>
        <dsp:cNvPr id="0" name=""/>
        <dsp:cNvSpPr/>
      </dsp:nvSpPr>
      <dsp:spPr>
        <a:xfrm>
          <a:off x="467222" y="1143672"/>
          <a:ext cx="5896292" cy="35424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bg1"/>
              </a:solidFill>
            </a:rPr>
            <a:t>Reaffirm</a:t>
          </a:r>
          <a:r>
            <a:rPr lang="fr-FR" sz="1400" b="1" kern="1200" dirty="0">
              <a:solidFill>
                <a:schemeClr val="bg1"/>
              </a:solidFill>
            </a:rPr>
            <a:t> the French </a:t>
          </a:r>
          <a:r>
            <a:rPr lang="fr-FR" sz="1400" b="1" kern="1200" dirty="0" err="1">
              <a:solidFill>
                <a:schemeClr val="bg1"/>
              </a:solidFill>
            </a:rPr>
            <a:t>commitment</a:t>
          </a:r>
          <a:r>
            <a:rPr lang="fr-FR" sz="1400" b="1" kern="1200" dirty="0">
              <a:solidFill>
                <a:schemeClr val="bg1"/>
              </a:solidFill>
            </a:rPr>
            <a:t> to </a:t>
          </a:r>
          <a:r>
            <a:rPr lang="fr-FR" sz="1400" b="1" kern="1200" dirty="0" err="1">
              <a:solidFill>
                <a:schemeClr val="bg1"/>
              </a:solidFill>
            </a:rPr>
            <a:t>cOAlition</a:t>
          </a:r>
          <a:r>
            <a:rPr lang="fr-FR" sz="1400" b="1" kern="1200" dirty="0">
              <a:solidFill>
                <a:schemeClr val="bg1"/>
              </a:solidFill>
            </a:rPr>
            <a:t> S</a:t>
          </a:r>
        </a:p>
      </dsp:txBody>
      <dsp:txXfrm>
        <a:off x="484515" y="1160965"/>
        <a:ext cx="5861706" cy="319654"/>
      </dsp:txXfrm>
    </dsp:sp>
    <dsp:sp modelId="{FAFFB6A3-13CD-46C1-AFEC-FC4BCF9E814B}">
      <dsp:nvSpPr>
        <dsp:cNvPr id="0" name=""/>
        <dsp:cNvSpPr/>
      </dsp:nvSpPr>
      <dsp:spPr>
        <a:xfrm>
          <a:off x="0" y="2458293"/>
          <a:ext cx="84232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249936" rIns="6537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Developing </a:t>
          </a:r>
          <a:r>
            <a:rPr lang="en-US" sz="1200" b="1" kern="1200" dirty="0"/>
            <a:t>a semi-automatic translation service </a:t>
          </a:r>
          <a:r>
            <a:rPr lang="en-US" sz="1200" b="0" kern="1200" dirty="0"/>
            <a:t>for scientific texts</a:t>
          </a: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Supporting </a:t>
          </a:r>
          <a:r>
            <a:rPr lang="en-US" sz="1200" b="1" kern="1200" dirty="0"/>
            <a:t>research on machine translation</a:t>
          </a:r>
          <a:endParaRPr lang="fr-FR" sz="1200" b="1" kern="1200" dirty="0"/>
        </a:p>
      </dsp:txBody>
      <dsp:txXfrm>
        <a:off x="0" y="2458293"/>
        <a:ext cx="8423275" cy="680400"/>
      </dsp:txXfrm>
    </dsp:sp>
    <dsp:sp modelId="{A2CD6BE9-377B-4D76-8FC9-33102ECE78A5}">
      <dsp:nvSpPr>
        <dsp:cNvPr id="0" name=""/>
        <dsp:cNvSpPr/>
      </dsp:nvSpPr>
      <dsp:spPr>
        <a:xfrm>
          <a:off x="421163" y="2281173"/>
          <a:ext cx="7919251" cy="35424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Encourage </a:t>
          </a:r>
          <a:r>
            <a:rPr lang="fr-FR" sz="1400" b="1" kern="1200" dirty="0" err="1"/>
            <a:t>multilingualism</a:t>
          </a:r>
          <a:r>
            <a:rPr lang="fr-FR" sz="1400" b="1" kern="1200" dirty="0"/>
            <a:t> and the circulation of </a:t>
          </a:r>
          <a:r>
            <a:rPr lang="fr-FR" sz="1400" b="1" kern="1200" dirty="0" err="1"/>
            <a:t>scientific</a:t>
          </a:r>
          <a:r>
            <a:rPr lang="fr-FR" sz="1400" b="1" kern="1200" dirty="0"/>
            <a:t> </a:t>
          </a:r>
          <a:r>
            <a:rPr lang="fr-FR" sz="1400" b="1" kern="1200" dirty="0" err="1"/>
            <a:t>knowledge</a:t>
          </a:r>
          <a:endParaRPr lang="fr-FR" sz="1400" b="1" kern="1200" dirty="0"/>
        </a:p>
      </dsp:txBody>
      <dsp:txXfrm>
        <a:off x="438456" y="2298466"/>
        <a:ext cx="7884665" cy="319654"/>
      </dsp:txXfrm>
    </dsp:sp>
    <dsp:sp modelId="{4F06D319-5F39-4DED-A3B1-A34918C55D0B}">
      <dsp:nvSpPr>
        <dsp:cNvPr id="0" name=""/>
        <dsp:cNvSpPr/>
      </dsp:nvSpPr>
      <dsp:spPr>
        <a:xfrm>
          <a:off x="0" y="3380613"/>
          <a:ext cx="842327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249936" rIns="6537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/>
            <a:t>Support plan </a:t>
          </a:r>
          <a:r>
            <a:rPr lang="fr-FR" sz="1200" b="0" kern="1200" dirty="0"/>
            <a:t>for </a:t>
          </a:r>
          <a:r>
            <a:rPr lang="fr-FR" sz="1200" b="0" kern="1200" dirty="0" err="1"/>
            <a:t>scientific</a:t>
          </a:r>
          <a:r>
            <a:rPr lang="fr-FR" sz="1200" b="0" kern="1200" dirty="0"/>
            <a:t> </a:t>
          </a:r>
          <a:r>
            <a:rPr lang="fr-FR" sz="1200" b="0" kern="1200" dirty="0" err="1"/>
            <a:t>publishing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Create common bodies to coordinate, promote and foster dialogue: </a:t>
          </a:r>
          <a:r>
            <a:rPr lang="en-US" sz="1200" b="0" kern="1200" dirty="0"/>
            <a:t>an Alliance of public scientific publishers and an Scientific Publishing Observatory involving private publishers</a:t>
          </a: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Pooling technical tools and functions</a:t>
          </a:r>
          <a:r>
            <a:rPr lang="en-US" sz="1200" b="0" kern="1200" dirty="0"/>
            <a:t>: distribution, digital publishing chains, detecting plagiarism.... </a:t>
          </a:r>
          <a:endParaRPr lang="fr-FR" sz="1200" b="0" kern="1200" dirty="0"/>
        </a:p>
      </dsp:txBody>
      <dsp:txXfrm>
        <a:off x="0" y="3380613"/>
        <a:ext cx="8423275" cy="1020600"/>
      </dsp:txXfrm>
    </dsp:sp>
    <dsp:sp modelId="{C9F30F57-BC05-45CD-9CB6-08ADD955C54B}">
      <dsp:nvSpPr>
        <dsp:cNvPr id="0" name=""/>
        <dsp:cNvSpPr/>
      </dsp:nvSpPr>
      <dsp:spPr>
        <a:xfrm>
          <a:off x="395215" y="3244408"/>
          <a:ext cx="7209160" cy="35424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Structure, support and modernise French </a:t>
          </a:r>
          <a:r>
            <a:rPr lang="fr-FR" sz="1400" b="1" kern="1200" dirty="0" err="1"/>
            <a:t>scientific</a:t>
          </a:r>
          <a:r>
            <a:rPr lang="fr-FR" sz="1400" b="1" kern="1200" dirty="0"/>
            <a:t> </a:t>
          </a:r>
          <a:r>
            <a:rPr lang="fr-FR" sz="1400" b="1" kern="1200" dirty="0" err="1"/>
            <a:t>publishing</a:t>
          </a:r>
          <a:endParaRPr lang="fr-FR" sz="1400" b="1" kern="1200" dirty="0"/>
        </a:p>
      </dsp:txBody>
      <dsp:txXfrm>
        <a:off x="412508" y="3261701"/>
        <a:ext cx="717457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02B79-2E8D-48CF-9A72-352F505CC37E}">
      <dsp:nvSpPr>
        <dsp:cNvPr id="0" name=""/>
        <dsp:cNvSpPr/>
      </dsp:nvSpPr>
      <dsp:spPr>
        <a:xfrm>
          <a:off x="0" y="198395"/>
          <a:ext cx="842327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312420" rIns="6537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 err="1"/>
            <a:t>Create</a:t>
          </a:r>
          <a:r>
            <a:rPr lang="fr-FR" sz="1300" kern="1200" dirty="0"/>
            <a:t> a </a:t>
          </a:r>
          <a:r>
            <a:rPr lang="en-US" sz="1300" kern="1200" dirty="0"/>
            <a:t>network of Chief Data Officers in the </a:t>
          </a:r>
          <a:r>
            <a:rPr lang="fr-FR" sz="1300" kern="1200" dirty="0" err="1"/>
            <a:t>universities</a:t>
          </a:r>
          <a:r>
            <a:rPr lang="fr-FR" sz="1300" kern="1200" dirty="0"/>
            <a:t> and </a:t>
          </a:r>
          <a:r>
            <a:rPr lang="fr-FR" sz="1300" kern="1200" dirty="0" err="1"/>
            <a:t>research</a:t>
          </a:r>
          <a:r>
            <a:rPr lang="fr-FR" sz="1300" kern="1200" dirty="0"/>
            <a:t> </a:t>
          </a:r>
          <a:r>
            <a:rPr lang="fr-FR" sz="1300" kern="1200" dirty="0" err="1"/>
            <a:t>performing</a:t>
          </a:r>
          <a:r>
            <a:rPr lang="fr-FR" sz="1300" kern="1200" dirty="0"/>
            <a:t> </a:t>
          </a:r>
          <a:r>
            <a:rPr lang="fr-FR" sz="1300" kern="1200" dirty="0" err="1"/>
            <a:t>organizations</a:t>
          </a:r>
          <a:r>
            <a:rPr lang="fr-FR" sz="1300" kern="1200" dirty="0"/>
            <a:t>.</a:t>
          </a:r>
        </a:p>
      </dsp:txBody>
      <dsp:txXfrm>
        <a:off x="0" y="198395"/>
        <a:ext cx="8423275" cy="756000"/>
      </dsp:txXfrm>
    </dsp:sp>
    <dsp:sp modelId="{F4DDE75D-70F0-4700-B397-6535CDCF63C4}">
      <dsp:nvSpPr>
        <dsp:cNvPr id="0" name=""/>
        <dsp:cNvSpPr/>
      </dsp:nvSpPr>
      <dsp:spPr>
        <a:xfrm>
          <a:off x="401010" y="0"/>
          <a:ext cx="8020200" cy="484113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Deploy a research data governance policy</a:t>
          </a:r>
          <a:endParaRPr lang="fr-FR" sz="1400" b="1" kern="1200" dirty="0"/>
        </a:p>
      </dsp:txBody>
      <dsp:txXfrm>
        <a:off x="424642" y="23632"/>
        <a:ext cx="7972936" cy="436849"/>
      </dsp:txXfrm>
    </dsp:sp>
    <dsp:sp modelId="{45B4EA6D-B839-4FC6-BD1A-AD34FB04D161}">
      <dsp:nvSpPr>
        <dsp:cNvPr id="0" name=""/>
        <dsp:cNvSpPr/>
      </dsp:nvSpPr>
      <dsp:spPr>
        <a:xfrm>
          <a:off x="0" y="1333515"/>
          <a:ext cx="8423275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312420" rIns="6537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 err="1"/>
            <a:t>Generalise</a:t>
          </a:r>
          <a:r>
            <a:rPr lang="en-US" sz="1300" b="0" kern="1200" dirty="0"/>
            <a:t> the </a:t>
          </a:r>
          <a:r>
            <a:rPr lang="en-US" sz="1300" b="1" kern="1200" dirty="0"/>
            <a:t>effective implementation of data management plans</a:t>
          </a:r>
          <a:r>
            <a:rPr lang="en-US" sz="1300" b="0" kern="1200" dirty="0"/>
            <a:t>, </a:t>
          </a:r>
          <a:r>
            <a:rPr lang="fr-FR" sz="1300" b="0" kern="1200" dirty="0" err="1"/>
            <a:t>which</a:t>
          </a:r>
          <a:r>
            <a:rPr lang="fr-FR" sz="1300" b="0" kern="1200" dirty="0"/>
            <a:t> </a:t>
          </a:r>
          <a:r>
            <a:rPr lang="fr-FR" sz="1300" b="0" kern="1200" dirty="0" err="1"/>
            <a:t>guarantee</a:t>
          </a:r>
          <a:r>
            <a:rPr lang="fr-FR" sz="1300" b="0" kern="1200" dirty="0"/>
            <a:t> </a:t>
          </a:r>
          <a:r>
            <a:rPr lang="fr-FR" sz="1300" b="0" kern="1200" dirty="0" err="1"/>
            <a:t>economical</a:t>
          </a:r>
          <a:r>
            <a:rPr lang="fr-FR" sz="1300" b="0" kern="1200" dirty="0"/>
            <a:t> </a:t>
          </a:r>
          <a:r>
            <a:rPr lang="fr-FR" sz="1300" b="0" kern="1200" dirty="0" err="1"/>
            <a:t>preservation</a:t>
          </a:r>
          <a:r>
            <a:rPr lang="fr-FR" sz="1300" b="0" kern="1200" dirty="0"/>
            <a:t> </a:t>
          </a:r>
          <a:r>
            <a:rPr lang="en-US" sz="1300" b="0" kern="1200" dirty="0"/>
            <a:t>and the opening up and sharing of </a:t>
          </a:r>
          <a:r>
            <a:rPr lang="fr-FR" sz="1300" b="0" kern="1200" dirty="0" err="1"/>
            <a:t>documented</a:t>
          </a:r>
          <a:r>
            <a:rPr lang="fr-FR" sz="1300" b="0" kern="1200" dirty="0"/>
            <a:t>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b="0" kern="1200" dirty="0" err="1"/>
            <a:t>Developing</a:t>
          </a:r>
          <a:r>
            <a:rPr lang="fr-FR" sz="1300" b="0" kern="1200" dirty="0"/>
            <a:t> </a:t>
          </a:r>
          <a:r>
            <a:rPr lang="fr-FR" sz="1300" b="1" kern="1200" dirty="0"/>
            <a:t>Data Sharing s</a:t>
          </a:r>
          <a:r>
            <a:rPr lang="en-US" sz="1300" b="1" kern="1200" dirty="0" err="1"/>
            <a:t>tatements</a:t>
          </a:r>
          <a:r>
            <a:rPr lang="en-US" sz="1300" b="0" kern="1200" dirty="0"/>
            <a:t>, which publicly detail the conditions and procedures for accessing data </a:t>
          </a:r>
          <a:r>
            <a:rPr lang="fr-FR" sz="1300" b="0" kern="1200" dirty="0" err="1"/>
            <a:t>that</a:t>
          </a:r>
          <a:r>
            <a:rPr lang="fr-FR" sz="1300" b="0" kern="1200" dirty="0"/>
            <a:t> </a:t>
          </a:r>
          <a:r>
            <a:rPr lang="fr-FR" sz="1300" b="0" kern="1200" dirty="0" err="1"/>
            <a:t>cannot</a:t>
          </a:r>
          <a:r>
            <a:rPr lang="fr-FR" sz="1300" b="0" kern="1200" dirty="0"/>
            <a:t> </a:t>
          </a:r>
          <a:r>
            <a:rPr lang="fr-FR" sz="1300" b="0" kern="1200" dirty="0" err="1"/>
            <a:t>be</a:t>
          </a:r>
          <a:r>
            <a:rPr lang="fr-FR" sz="1300" b="0" kern="1200" dirty="0"/>
            <a:t> </a:t>
          </a:r>
          <a:r>
            <a:rPr lang="fr-FR" sz="1300" b="0" kern="1200" dirty="0" err="1"/>
            <a:t>opened</a:t>
          </a:r>
          <a:endParaRPr lang="fr-FR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Develop a proactive approach to </a:t>
          </a:r>
          <a:r>
            <a:rPr lang="en-US" sz="1300" b="1" kern="1200" dirty="0"/>
            <a:t>opening up data associated with articles</a:t>
          </a:r>
          <a:endParaRPr lang="fr-FR" sz="1300" b="1" kern="1200" dirty="0"/>
        </a:p>
      </dsp:txBody>
      <dsp:txXfrm>
        <a:off x="0" y="1333515"/>
        <a:ext cx="8423275" cy="1323000"/>
      </dsp:txXfrm>
    </dsp:sp>
    <dsp:sp modelId="{82276FA5-65F6-42BF-B3A8-B3962510BDAA}">
      <dsp:nvSpPr>
        <dsp:cNvPr id="0" name=""/>
        <dsp:cNvSpPr/>
      </dsp:nvSpPr>
      <dsp:spPr>
        <a:xfrm>
          <a:off x="421163" y="1112115"/>
          <a:ext cx="7919251" cy="44280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 err="1"/>
            <a:t>Promote</a:t>
          </a:r>
          <a:r>
            <a:rPr lang="fr-FR" sz="1300" b="1" kern="1200" dirty="0"/>
            <a:t> open data </a:t>
          </a:r>
          <a:r>
            <a:rPr lang="fr-FR" sz="1300" b="1" kern="1200" dirty="0" err="1"/>
            <a:t>policies</a:t>
          </a:r>
          <a:endParaRPr lang="fr-FR" sz="1300" kern="1200" dirty="0"/>
        </a:p>
      </dsp:txBody>
      <dsp:txXfrm>
        <a:off x="442779" y="1133731"/>
        <a:ext cx="7876019" cy="399568"/>
      </dsp:txXfrm>
    </dsp:sp>
    <dsp:sp modelId="{F3863D81-66FE-45C1-B7FA-638F2677FF4F}">
      <dsp:nvSpPr>
        <dsp:cNvPr id="0" name=""/>
        <dsp:cNvSpPr/>
      </dsp:nvSpPr>
      <dsp:spPr>
        <a:xfrm>
          <a:off x="0" y="2971316"/>
          <a:ext cx="8423275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40" tIns="312420" rIns="6537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Award an annual </a:t>
          </a:r>
          <a:r>
            <a:rPr lang="en-US" sz="1300" b="1" kern="1200" dirty="0"/>
            <a:t>research data prize</a:t>
          </a:r>
          <a:r>
            <a:rPr lang="en-US" sz="1300" kern="1200" dirty="0"/>
            <a:t> to highlight the work of exemplary projects and teams in preparing to reuse or reusing </a:t>
          </a:r>
          <a:r>
            <a:rPr lang="fr-FR" sz="1300" kern="1200" dirty="0" err="1"/>
            <a:t>research</a:t>
          </a:r>
          <a:r>
            <a:rPr lang="fr-FR" sz="1300" kern="1200" dirty="0"/>
            <a:t>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Launch a Europe-wide </a:t>
          </a:r>
          <a:r>
            <a:rPr lang="en-US" sz="1300" b="1" kern="1200" dirty="0"/>
            <a:t>call for proposals on </a:t>
          </a:r>
          <a:r>
            <a:rPr lang="fr-FR" sz="1300" b="1" kern="1200" dirty="0" err="1"/>
            <a:t>reusing</a:t>
          </a:r>
          <a:r>
            <a:rPr lang="fr-FR" sz="1300" b="1" kern="1200" dirty="0"/>
            <a:t> </a:t>
          </a:r>
          <a:r>
            <a:rPr lang="fr-FR" sz="1300" b="1" kern="1200" dirty="0" err="1"/>
            <a:t>research</a:t>
          </a:r>
          <a:r>
            <a:rPr lang="fr-FR" sz="1300" b="1" kern="1200" dirty="0"/>
            <a:t> data</a:t>
          </a:r>
        </a:p>
      </dsp:txBody>
      <dsp:txXfrm>
        <a:off x="0" y="2971316"/>
        <a:ext cx="8423275" cy="968625"/>
      </dsp:txXfrm>
    </dsp:sp>
    <dsp:sp modelId="{3E12B374-96E2-4CD4-B2AC-19C920CB91EC}">
      <dsp:nvSpPr>
        <dsp:cNvPr id="0" name=""/>
        <dsp:cNvSpPr/>
      </dsp:nvSpPr>
      <dsp:spPr>
        <a:xfrm>
          <a:off x="467222" y="2805613"/>
          <a:ext cx="7353207" cy="44280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2866" tIns="0" rIns="22286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Give recognition to and boost the reuse of research data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488838" y="2827229"/>
        <a:ext cx="7309975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02B79-2E8D-48CF-9A72-352F505CC37E}">
      <dsp:nvSpPr>
        <dsp:cNvPr id="0" name=""/>
        <dsp:cNvSpPr/>
      </dsp:nvSpPr>
      <dsp:spPr>
        <a:xfrm>
          <a:off x="0" y="207363"/>
          <a:ext cx="8460109" cy="167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70764" rIns="65659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Produce a </a:t>
          </a:r>
          <a:r>
            <a:rPr lang="en-US" sz="1300" b="1" kern="1200" dirty="0"/>
            <a:t>National Charter for Open Source Software </a:t>
          </a:r>
          <a:r>
            <a:rPr lang="en-US" sz="1300" kern="1200" dirty="0"/>
            <a:t>coming from higher education, </a:t>
          </a:r>
          <a:r>
            <a:rPr lang="fr-FR" sz="1300" kern="1200" dirty="0" err="1"/>
            <a:t>research</a:t>
          </a:r>
          <a:r>
            <a:rPr lang="fr-FR" sz="1300" kern="1200" dirty="0"/>
            <a:t> and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Develop the </a:t>
          </a:r>
          <a:r>
            <a:rPr lang="en-US" sz="1300" b="1" kern="1200" dirty="0"/>
            <a:t>link between data and software </a:t>
          </a:r>
          <a:r>
            <a:rPr lang="en-US" sz="1300" kern="1200" dirty="0"/>
            <a:t>through a network of </a:t>
          </a:r>
          <a:r>
            <a:rPr lang="en-US" sz="1300" b="1" kern="1200" dirty="0"/>
            <a:t>Chief Data Officers</a:t>
          </a:r>
          <a:r>
            <a:rPr lang="en-US" sz="1300" kern="1200" dirty="0"/>
            <a:t> in the various universities and research </a:t>
          </a:r>
          <a:r>
            <a:rPr lang="fr-FR" sz="1300" kern="1200" dirty="0" err="1"/>
            <a:t>performing</a:t>
          </a:r>
          <a:r>
            <a:rPr lang="fr-FR" sz="1300" kern="1200" dirty="0"/>
            <a:t> organisations.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Develop the </a:t>
          </a:r>
          <a:r>
            <a:rPr lang="en-US" sz="1300" b="1" kern="1200" dirty="0"/>
            <a:t>economic models of open source software </a:t>
          </a:r>
          <a:r>
            <a:rPr lang="en-US" sz="1300" kern="1200" dirty="0"/>
            <a:t>and make them known within commercialization services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Support Software Heritage </a:t>
          </a:r>
          <a:r>
            <a:rPr lang="en-US" sz="1300" kern="1200" dirty="0"/>
            <a:t>and recommend it for the archiving and referencing of </a:t>
          </a:r>
          <a:r>
            <a:rPr lang="fr-FR" sz="1300" kern="1200" dirty="0"/>
            <a:t>source code</a:t>
          </a:r>
        </a:p>
      </dsp:txBody>
      <dsp:txXfrm>
        <a:off x="0" y="207363"/>
        <a:ext cx="8460109" cy="1678950"/>
      </dsp:txXfrm>
    </dsp:sp>
    <dsp:sp modelId="{F4DDE75D-70F0-4700-B397-6535CDCF63C4}">
      <dsp:nvSpPr>
        <dsp:cNvPr id="0" name=""/>
        <dsp:cNvSpPr/>
      </dsp:nvSpPr>
      <dsp:spPr>
        <a:xfrm>
          <a:off x="423005" y="0"/>
          <a:ext cx="6140541" cy="419564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Define</a:t>
          </a:r>
          <a:r>
            <a:rPr lang="fr-FR" sz="1400" b="1" kern="1200" dirty="0"/>
            <a:t> and </a:t>
          </a:r>
          <a:r>
            <a:rPr lang="fr-FR" sz="1400" b="1" kern="1200" dirty="0" err="1"/>
            <a:t>promote</a:t>
          </a:r>
          <a:r>
            <a:rPr lang="fr-FR" sz="1400" b="1" kern="1200" dirty="0"/>
            <a:t> </a:t>
          </a:r>
          <a:r>
            <a:rPr lang="en-US" sz="1400" b="1" kern="1200" dirty="0"/>
            <a:t>an open source software policy</a:t>
          </a:r>
          <a:endParaRPr lang="fr-FR" sz="1400" b="1" kern="1200" dirty="0"/>
        </a:p>
      </dsp:txBody>
      <dsp:txXfrm>
        <a:off x="443486" y="20481"/>
        <a:ext cx="6099579" cy="378602"/>
      </dsp:txXfrm>
    </dsp:sp>
    <dsp:sp modelId="{F3863D81-66FE-45C1-B7FA-638F2677FF4F}">
      <dsp:nvSpPr>
        <dsp:cNvPr id="0" name=""/>
        <dsp:cNvSpPr/>
      </dsp:nvSpPr>
      <dsp:spPr>
        <a:xfrm>
          <a:off x="0" y="2087684"/>
          <a:ext cx="846010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70764" rIns="65659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Create an </a:t>
          </a:r>
          <a:r>
            <a:rPr lang="en-US" sz="1300" b="1" kern="1200" dirty="0"/>
            <a:t>open source research software </a:t>
          </a:r>
          <a:r>
            <a:rPr lang="fr-FR" sz="1300" b="1" kern="1200" dirty="0" err="1"/>
            <a:t>prize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Provide greater recognition </a:t>
          </a:r>
          <a:r>
            <a:rPr lang="en-US" sz="1300" b="0" kern="1200" dirty="0"/>
            <a:t>for software production in the career of researchers, research </a:t>
          </a:r>
          <a:r>
            <a:rPr lang="fr-FR" sz="1300" b="0" kern="1200" dirty="0"/>
            <a:t>support staff</a:t>
          </a:r>
        </a:p>
      </dsp:txBody>
      <dsp:txXfrm>
        <a:off x="0" y="2087684"/>
        <a:ext cx="8460109" cy="921375"/>
      </dsp:txXfrm>
    </dsp:sp>
    <dsp:sp modelId="{3E12B374-96E2-4CD4-B2AC-19C920CB91EC}">
      <dsp:nvSpPr>
        <dsp:cNvPr id="0" name=""/>
        <dsp:cNvSpPr/>
      </dsp:nvSpPr>
      <dsp:spPr>
        <a:xfrm>
          <a:off x="427375" y="1989214"/>
          <a:ext cx="6592573" cy="327082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bg1"/>
              </a:solidFill>
            </a:rPr>
            <a:t>Recognise</a:t>
          </a:r>
          <a:r>
            <a:rPr lang="fr-FR" sz="1400" b="1" kern="1200" dirty="0">
              <a:solidFill>
                <a:schemeClr val="bg1"/>
              </a:solidFill>
            </a:rPr>
            <a:t> source code </a:t>
          </a:r>
          <a:r>
            <a:rPr lang="en-US" sz="1400" b="1" kern="1200" dirty="0">
              <a:solidFill>
                <a:schemeClr val="bg1"/>
              </a:solidFill>
            </a:rPr>
            <a:t>as a contribution to 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443342" y="2005181"/>
        <a:ext cx="6560639" cy="295148"/>
      </dsp:txXfrm>
    </dsp:sp>
    <dsp:sp modelId="{FAFFB6A3-13CD-46C1-AFEC-FC4BCF9E814B}">
      <dsp:nvSpPr>
        <dsp:cNvPr id="0" name=""/>
        <dsp:cNvSpPr/>
      </dsp:nvSpPr>
      <dsp:spPr>
        <a:xfrm>
          <a:off x="0" y="3341661"/>
          <a:ext cx="8460109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70764" rIns="65659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Develop </a:t>
          </a:r>
          <a:r>
            <a:rPr lang="en-US" sz="1300" b="1" kern="1200" dirty="0"/>
            <a:t>proper coordination </a:t>
          </a:r>
          <a:r>
            <a:rPr lang="en-US" sz="1300" kern="1200" dirty="0"/>
            <a:t>between software </a:t>
          </a:r>
          <a:r>
            <a:rPr lang="fr-FR" sz="1300" kern="1200" dirty="0"/>
            <a:t>forges, open publication archives, </a:t>
          </a:r>
          <a:r>
            <a:rPr lang="en-US" sz="1300" kern="1200" dirty="0"/>
            <a:t>data repositories and the scientific publishing </a:t>
          </a:r>
          <a:r>
            <a:rPr lang="fr-FR" sz="1300" kern="1200" dirty="0" err="1"/>
            <a:t>sector</a:t>
          </a:r>
          <a:r>
            <a:rPr lang="fr-FR" sz="1300" kern="1200" dirty="0"/>
            <a:t>.</a:t>
          </a:r>
        </a:p>
      </dsp:txBody>
      <dsp:txXfrm>
        <a:off x="0" y="3341661"/>
        <a:ext cx="8460109" cy="716625"/>
      </dsp:txXfrm>
    </dsp:sp>
    <dsp:sp modelId="{A2CD6BE9-377B-4D76-8FC9-33102ECE78A5}">
      <dsp:nvSpPr>
        <dsp:cNvPr id="0" name=""/>
        <dsp:cNvSpPr/>
      </dsp:nvSpPr>
      <dsp:spPr>
        <a:xfrm>
          <a:off x="423005" y="3149781"/>
          <a:ext cx="7953881" cy="38376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Build an ecosystem that connects </a:t>
          </a:r>
          <a:r>
            <a:rPr lang="fr-FR" sz="1400" b="1" kern="1200" dirty="0"/>
            <a:t>code, data and publications</a:t>
          </a:r>
        </a:p>
      </dsp:txBody>
      <dsp:txXfrm>
        <a:off x="441739" y="3168515"/>
        <a:ext cx="7916413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02B79-2E8D-48CF-9A72-352F505CC37E}">
      <dsp:nvSpPr>
        <dsp:cNvPr id="0" name=""/>
        <dsp:cNvSpPr/>
      </dsp:nvSpPr>
      <dsp:spPr>
        <a:xfrm>
          <a:off x="0" y="369933"/>
          <a:ext cx="8460109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70764" rIns="65659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 err="1"/>
            <a:t>Develop</a:t>
          </a:r>
          <a:r>
            <a:rPr lang="fr-FR" sz="1300" kern="1200" dirty="0"/>
            <a:t> </a:t>
          </a:r>
          <a:r>
            <a:rPr lang="fr-FR" sz="1300" i="1" kern="1200" dirty="0"/>
            <a:t>data </a:t>
          </a:r>
          <a:r>
            <a:rPr lang="fr-FR" sz="1300" i="1" kern="1200" dirty="0" err="1"/>
            <a:t>literacy</a:t>
          </a:r>
          <a:r>
            <a:rPr lang="fr-FR" sz="1300" kern="1200" dirty="0"/>
            <a:t>, </a:t>
          </a:r>
          <a:r>
            <a:rPr lang="en-US" sz="1300" kern="1200" dirty="0"/>
            <a:t>develop the range of initial and </a:t>
          </a:r>
          <a:r>
            <a:rPr lang="fr-FR" sz="1300" kern="1200" dirty="0" err="1"/>
            <a:t>continuing</a:t>
          </a:r>
          <a:r>
            <a:rPr lang="fr-FR" sz="1300" kern="1200" dirty="0"/>
            <a:t> </a:t>
          </a:r>
          <a:r>
            <a:rPr lang="fr-FR" sz="1300" kern="1200" dirty="0" err="1"/>
            <a:t>education</a:t>
          </a:r>
          <a:r>
            <a:rPr lang="fr-FR" sz="1300" kern="1200" dirty="0"/>
            <a:t> </a:t>
          </a:r>
          <a:r>
            <a:rPr lang="fr-FR" sz="1300" b="1" kern="1200" dirty="0" err="1"/>
            <a:t>degree</a:t>
          </a:r>
          <a:r>
            <a:rPr lang="fr-FR" sz="1300" b="1" kern="1200" dirty="0"/>
            <a:t> programmes </a:t>
          </a:r>
          <a:r>
            <a:rPr lang="en-US" sz="1300" b="1" kern="1200" dirty="0"/>
            <a:t>in data science and engineering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Offer </a:t>
          </a:r>
          <a:r>
            <a:rPr lang="en-US" sz="1300" b="1" kern="1200" dirty="0"/>
            <a:t>open science training </a:t>
          </a:r>
          <a:r>
            <a:rPr lang="en-US" sz="1300" kern="1200" dirty="0"/>
            <a:t>at undergraduate and graduate levels 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Support the </a:t>
          </a:r>
          <a:r>
            <a:rPr lang="en-US" sz="1300" b="1" kern="1200" dirty="0"/>
            <a:t>evolution in skills and career </a:t>
          </a:r>
          <a:r>
            <a:rPr lang="fr-FR" sz="1300" b="1" kern="1200" dirty="0" err="1"/>
            <a:t>pathways</a:t>
          </a:r>
          <a:r>
            <a:rPr lang="fr-FR" sz="1300" b="1" kern="1200" dirty="0"/>
            <a:t> </a:t>
          </a:r>
          <a:r>
            <a:rPr lang="fr-FR" sz="1300" kern="1200" dirty="0"/>
            <a:t>for </a:t>
          </a:r>
          <a:r>
            <a:rPr lang="fr-FR" sz="1300" kern="1200" dirty="0" err="1"/>
            <a:t>research</a:t>
          </a:r>
          <a:r>
            <a:rPr lang="fr-FR" sz="1300" kern="1200" dirty="0"/>
            <a:t> staff</a:t>
          </a:r>
        </a:p>
      </dsp:txBody>
      <dsp:txXfrm>
        <a:off x="0" y="369933"/>
        <a:ext cx="8460109" cy="1105650"/>
      </dsp:txXfrm>
    </dsp:sp>
    <dsp:sp modelId="{F4DDE75D-70F0-4700-B397-6535CDCF63C4}">
      <dsp:nvSpPr>
        <dsp:cNvPr id="0" name=""/>
        <dsp:cNvSpPr/>
      </dsp:nvSpPr>
      <dsp:spPr>
        <a:xfrm>
          <a:off x="423005" y="0"/>
          <a:ext cx="6140541" cy="481346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Develop and </a:t>
          </a:r>
          <a:r>
            <a:rPr lang="en-US" sz="1400" b="1" kern="1200" dirty="0" err="1"/>
            <a:t>recognise</a:t>
          </a:r>
          <a:r>
            <a:rPr lang="en-US" sz="1400" b="1" kern="1200" dirty="0"/>
            <a:t> the skills and professions of open science</a:t>
          </a:r>
          <a:endParaRPr lang="fr-FR" sz="1400" b="1" kern="1200" dirty="0"/>
        </a:p>
      </dsp:txBody>
      <dsp:txXfrm>
        <a:off x="446502" y="23497"/>
        <a:ext cx="6093547" cy="434352"/>
      </dsp:txXfrm>
    </dsp:sp>
    <dsp:sp modelId="{F3863D81-66FE-45C1-B7FA-638F2677FF4F}">
      <dsp:nvSpPr>
        <dsp:cNvPr id="0" name=""/>
        <dsp:cNvSpPr/>
      </dsp:nvSpPr>
      <dsp:spPr>
        <a:xfrm>
          <a:off x="0" y="1671753"/>
          <a:ext cx="846010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70764" rIns="65659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 err="1"/>
            <a:t>Facilitate</a:t>
          </a:r>
          <a:r>
            <a:rPr lang="fr-FR" sz="1300" kern="1200" dirty="0"/>
            <a:t> </a:t>
          </a:r>
          <a:r>
            <a:rPr lang="fr-FR" sz="1300" b="1" kern="1200" dirty="0" err="1"/>
            <a:t>researchers</a:t>
          </a:r>
          <a:r>
            <a:rPr lang="fr-FR" sz="1300" b="1" kern="1200" dirty="0"/>
            <a:t>’ </a:t>
          </a:r>
          <a:r>
            <a:rPr lang="fr-FR" sz="1300" b="1" kern="1200" dirty="0" err="1"/>
            <a:t>access</a:t>
          </a:r>
          <a:r>
            <a:rPr lang="fr-FR" sz="1300" b="1" kern="1200" dirty="0"/>
            <a:t> to public data and to data of public </a:t>
          </a:r>
          <a:r>
            <a:rPr lang="fr-FR" sz="1300" b="1" kern="1200" dirty="0" err="1"/>
            <a:t>interest</a:t>
          </a:r>
          <a:r>
            <a:rPr lang="fr-FR" sz="1300" b="1" kern="1200" dirty="0"/>
            <a:t> </a:t>
          </a:r>
          <a:r>
            <a:rPr lang="fr-FR" sz="1300" b="0" kern="1200" dirty="0" err="1"/>
            <a:t>owned</a:t>
          </a:r>
          <a:r>
            <a:rPr lang="fr-FR" sz="1300" b="0" kern="1200" dirty="0"/>
            <a:t> by </a:t>
          </a:r>
          <a:r>
            <a:rPr lang="fr-FR" sz="1300" b="0" kern="1200" dirty="0" err="1"/>
            <a:t>private</a:t>
          </a:r>
          <a:r>
            <a:rPr lang="fr-FR" sz="1300" b="0" kern="1200" dirty="0"/>
            <a:t> parties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Encourage researchers to adopt the </a:t>
          </a:r>
          <a:r>
            <a:rPr lang="en-US" sz="1300" b="1" kern="1200" dirty="0"/>
            <a:t>ORCID identifier</a:t>
          </a:r>
          <a:r>
            <a:rPr lang="en-US" sz="1300" b="0" kern="1200" dirty="0"/>
            <a:t> to consolidate their digital identity</a:t>
          </a:r>
          <a:endParaRPr lang="fr-FR" sz="1300" b="1" kern="1200" dirty="0"/>
        </a:p>
      </dsp:txBody>
      <dsp:txXfrm>
        <a:off x="0" y="1671753"/>
        <a:ext cx="8460109" cy="921375"/>
      </dsp:txXfrm>
    </dsp:sp>
    <dsp:sp modelId="{3E12B374-96E2-4CD4-B2AC-19C920CB91EC}">
      <dsp:nvSpPr>
        <dsp:cNvPr id="0" name=""/>
        <dsp:cNvSpPr/>
      </dsp:nvSpPr>
      <dsp:spPr>
        <a:xfrm>
          <a:off x="427375" y="1543059"/>
          <a:ext cx="6592573" cy="327082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bg1"/>
              </a:solidFill>
            </a:rPr>
            <a:t>Simplify</a:t>
          </a:r>
          <a:r>
            <a:rPr lang="fr-FR" sz="1400" b="1" kern="1200" dirty="0">
              <a:solidFill>
                <a:schemeClr val="bg1"/>
              </a:solidFill>
            </a:rPr>
            <a:t> </a:t>
          </a:r>
          <a:r>
            <a:rPr lang="fr-FR" sz="1400" b="1" kern="1200" dirty="0" err="1">
              <a:solidFill>
                <a:schemeClr val="bg1"/>
              </a:solidFill>
            </a:rPr>
            <a:t>researchers</a:t>
          </a:r>
          <a:r>
            <a:rPr lang="fr-FR" sz="1400" b="1" kern="1200" dirty="0">
              <a:solidFill>
                <a:schemeClr val="bg1"/>
              </a:solidFill>
            </a:rPr>
            <a:t>’ </a:t>
          </a:r>
          <a:r>
            <a:rPr lang="fr-FR" sz="1400" b="1" kern="1200" dirty="0" err="1">
              <a:solidFill>
                <a:schemeClr val="bg1"/>
              </a:solidFill>
            </a:rPr>
            <a:t>lives</a:t>
          </a:r>
          <a:r>
            <a:rPr lang="fr-FR" sz="1400" b="1" kern="1200" dirty="0">
              <a:solidFill>
                <a:schemeClr val="bg1"/>
              </a:solidFill>
            </a:rPr>
            <a:t> </a:t>
          </a:r>
          <a:r>
            <a:rPr lang="fr-FR" sz="1400" b="1" kern="1200" dirty="0" err="1">
              <a:solidFill>
                <a:schemeClr val="bg1"/>
              </a:solidFill>
            </a:rPr>
            <a:t>through</a:t>
          </a:r>
          <a:r>
            <a:rPr lang="fr-FR" sz="1400" b="1" kern="1200" dirty="0">
              <a:solidFill>
                <a:schemeClr val="bg1"/>
              </a:solidFill>
            </a:rPr>
            <a:t> open science</a:t>
          </a:r>
        </a:p>
      </dsp:txBody>
      <dsp:txXfrm>
        <a:off x="443342" y="1559026"/>
        <a:ext cx="6560639" cy="295148"/>
      </dsp:txXfrm>
    </dsp:sp>
    <dsp:sp modelId="{FAFFB6A3-13CD-46C1-AFEC-FC4BCF9E814B}">
      <dsp:nvSpPr>
        <dsp:cNvPr id="0" name=""/>
        <dsp:cNvSpPr/>
      </dsp:nvSpPr>
      <dsp:spPr>
        <a:xfrm>
          <a:off x="0" y="2957748"/>
          <a:ext cx="8460109" cy="880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70764" rIns="65659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Encourage </a:t>
          </a:r>
          <a:r>
            <a:rPr lang="fr-FR" sz="1300" kern="1200" dirty="0" err="1"/>
            <a:t>universities</a:t>
          </a:r>
          <a:r>
            <a:rPr lang="fr-FR" sz="1300" kern="1200" dirty="0"/>
            <a:t>, </a:t>
          </a:r>
          <a:r>
            <a:rPr lang="fr-FR" sz="1300" kern="1200" dirty="0" err="1"/>
            <a:t>research</a:t>
          </a:r>
          <a:r>
            <a:rPr lang="fr-FR" sz="1300" kern="1200" dirty="0"/>
            <a:t> </a:t>
          </a:r>
          <a:r>
            <a:rPr lang="fr-FR" sz="1300" kern="1200" dirty="0" err="1"/>
            <a:t>performing</a:t>
          </a:r>
          <a:r>
            <a:rPr lang="fr-FR" sz="1300" kern="1200" dirty="0"/>
            <a:t> organisations, </a:t>
          </a:r>
          <a:r>
            <a:rPr lang="en-US" sz="1300" kern="1200" dirty="0"/>
            <a:t>national </a:t>
          </a:r>
          <a:r>
            <a:rPr lang="fr-FR" sz="1300" kern="1200" dirty="0" err="1"/>
            <a:t>research</a:t>
          </a:r>
          <a:r>
            <a:rPr lang="fr-FR" sz="1300" kern="1200" dirty="0"/>
            <a:t> infrastructures, IDEX, I-SITE, </a:t>
          </a:r>
          <a:r>
            <a:rPr lang="en-US" sz="1300" kern="1200" dirty="0"/>
            <a:t>European universities and projects funded by the PIA to </a:t>
          </a:r>
          <a:r>
            <a:rPr lang="en-US" sz="1300" b="1" kern="1200" dirty="0"/>
            <a:t>adopt an open science plan </a:t>
          </a:r>
          <a:r>
            <a:rPr lang="en-US" sz="1300" kern="1200" dirty="0"/>
            <a:t>and to </a:t>
          </a:r>
          <a:r>
            <a:rPr lang="en-US" sz="1300" b="1" kern="1200" dirty="0"/>
            <a:t>request open-source publications, </a:t>
          </a:r>
          <a:r>
            <a:rPr lang="fr-FR" sz="1300" b="1" kern="1200" dirty="0"/>
            <a:t>data and source code</a:t>
          </a:r>
        </a:p>
      </dsp:txBody>
      <dsp:txXfrm>
        <a:off x="0" y="2957748"/>
        <a:ext cx="8460109" cy="880425"/>
      </dsp:txXfrm>
    </dsp:sp>
    <dsp:sp modelId="{A2CD6BE9-377B-4D76-8FC9-33102ECE78A5}">
      <dsp:nvSpPr>
        <dsp:cNvPr id="0" name=""/>
        <dsp:cNvSpPr/>
      </dsp:nvSpPr>
      <dsp:spPr>
        <a:xfrm>
          <a:off x="423005" y="2765868"/>
          <a:ext cx="7953881" cy="38376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Encourage </a:t>
          </a:r>
          <a:r>
            <a:rPr lang="fr-FR" sz="1400" b="1" kern="1200" dirty="0" err="1"/>
            <a:t>stakeholders</a:t>
          </a:r>
          <a:r>
            <a:rPr lang="fr-FR" sz="1400" b="1" kern="1200" dirty="0"/>
            <a:t> </a:t>
          </a:r>
          <a:r>
            <a:rPr lang="en-US" sz="1400" b="1" kern="1200" dirty="0"/>
            <a:t>in higher education and research to adopt an open science policy</a:t>
          </a:r>
          <a:endParaRPr lang="fr-FR" sz="1400" b="1" kern="1200" dirty="0"/>
        </a:p>
      </dsp:txBody>
      <dsp:txXfrm>
        <a:off x="441739" y="2784602"/>
        <a:ext cx="7916413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02B79-2E8D-48CF-9A72-352F505CC37E}">
      <dsp:nvSpPr>
        <dsp:cNvPr id="0" name=""/>
        <dsp:cNvSpPr/>
      </dsp:nvSpPr>
      <dsp:spPr>
        <a:xfrm>
          <a:off x="0" y="137456"/>
          <a:ext cx="8460109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29108" rIns="656598" bIns="9245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0" kern="1200" dirty="0"/>
            <a:t> Continue </a:t>
          </a:r>
          <a:r>
            <a:rPr lang="fr-FR" sz="1300" b="0" kern="1200" dirty="0" err="1"/>
            <a:t>Frenche</a:t>
          </a:r>
          <a:r>
            <a:rPr lang="fr-FR" sz="1300" b="0" kern="1200" dirty="0"/>
            <a:t> contribution to the </a:t>
          </a:r>
          <a:r>
            <a:rPr lang="fr-FR" sz="1300" b="1" kern="1200" dirty="0" err="1"/>
            <a:t>European</a:t>
          </a:r>
          <a:r>
            <a:rPr lang="fr-FR" sz="1300" b="1" kern="1200" dirty="0"/>
            <a:t> Open Science Cloud (EOSC)</a:t>
          </a:r>
          <a:endParaRPr lang="fr-FR" sz="1300" b="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1" kern="1200" dirty="0"/>
            <a:t> </a:t>
          </a:r>
          <a:r>
            <a:rPr lang="en-US" sz="1300" b="1" kern="1200" dirty="0"/>
            <a:t>Participate in the governance of standards </a:t>
          </a:r>
          <a:r>
            <a:rPr lang="fr-FR" sz="1300" b="0" kern="1200" dirty="0"/>
            <a:t>for </a:t>
          </a:r>
          <a:r>
            <a:rPr lang="fr-FR" sz="1300" b="0" kern="1200" dirty="0" err="1"/>
            <a:t>metadata</a:t>
          </a:r>
          <a:r>
            <a:rPr lang="fr-FR" sz="1300" b="0" kern="1200" dirty="0"/>
            <a:t> and persistent digital </a:t>
          </a:r>
          <a:r>
            <a:rPr lang="fr-FR" sz="1300" b="0" kern="1200" dirty="0" err="1"/>
            <a:t>identifiers</a:t>
          </a:r>
          <a:r>
            <a:rPr lang="fr-FR" sz="1300" b="0" kern="1200" dirty="0"/>
            <a:t> and of open science services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0" kern="1200" dirty="0"/>
            <a:t> </a:t>
          </a:r>
          <a:r>
            <a:rPr lang="en-US" sz="1300" b="0" kern="1200" dirty="0"/>
            <a:t>Encourage the creation of an </a:t>
          </a:r>
          <a:r>
            <a:rPr lang="en-US" sz="1300" b="1" kern="1200" dirty="0"/>
            <a:t>open ecosystem </a:t>
          </a:r>
          <a:r>
            <a:rPr lang="fr-FR" sz="1300" b="1" kern="1200" dirty="0"/>
            <a:t>for citations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0" kern="1200" dirty="0"/>
            <a:t> </a:t>
          </a:r>
          <a:r>
            <a:rPr lang="fr-FR" sz="1300" b="0" kern="1200" dirty="0" err="1"/>
            <a:t>Create</a:t>
          </a:r>
          <a:r>
            <a:rPr lang="fr-FR" sz="1300" b="0" kern="1200" dirty="0"/>
            <a:t> the </a:t>
          </a:r>
          <a:r>
            <a:rPr lang="fr-FR" sz="1300" b="1" kern="1200" dirty="0"/>
            <a:t>Council of national open science </a:t>
          </a:r>
          <a:r>
            <a:rPr lang="fr-FR" sz="1300" b="1" kern="1200" dirty="0" err="1"/>
            <a:t>coordinators</a:t>
          </a:r>
          <a:r>
            <a:rPr lang="fr-FR" sz="1300" b="1" kern="1200" dirty="0"/>
            <a:t> </a:t>
          </a:r>
          <a:r>
            <a:rPr lang="fr-FR" sz="1300" b="0" kern="1200" dirty="0"/>
            <a:t>(</a:t>
          </a:r>
          <a:r>
            <a:rPr lang="fr-FR" sz="1300" b="0" kern="1200" dirty="0" err="1"/>
            <a:t>CoNOSC</a:t>
          </a:r>
          <a:r>
            <a:rPr lang="fr-FR" sz="1300" b="0" kern="1200" dirty="0"/>
            <a:t>)</a:t>
          </a:r>
        </a:p>
      </dsp:txBody>
      <dsp:txXfrm>
        <a:off x="0" y="137456"/>
        <a:ext cx="8460109" cy="1282049"/>
      </dsp:txXfrm>
    </dsp:sp>
    <dsp:sp modelId="{F4DDE75D-70F0-4700-B397-6535CDCF63C4}">
      <dsp:nvSpPr>
        <dsp:cNvPr id="0" name=""/>
        <dsp:cNvSpPr/>
      </dsp:nvSpPr>
      <dsp:spPr>
        <a:xfrm>
          <a:off x="423005" y="0"/>
          <a:ext cx="7629114" cy="310091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Participate</a:t>
          </a:r>
          <a:r>
            <a:rPr lang="fr-FR" sz="1400" b="1" kern="1200" dirty="0"/>
            <a:t> in the </a:t>
          </a:r>
          <a:r>
            <a:rPr lang="fr-FR" sz="1400" b="1" kern="1200" dirty="0" err="1"/>
            <a:t>European</a:t>
          </a:r>
          <a:r>
            <a:rPr lang="fr-FR" sz="1400" b="1" kern="1200" dirty="0"/>
            <a:t> and international open science </a:t>
          </a:r>
          <a:r>
            <a:rPr lang="fr-FR" sz="1400" b="1" kern="1200" dirty="0" err="1"/>
            <a:t>landscape</a:t>
          </a:r>
          <a:endParaRPr lang="fr-FR" sz="1400" b="1" kern="1200" dirty="0"/>
        </a:p>
      </dsp:txBody>
      <dsp:txXfrm>
        <a:off x="438142" y="15137"/>
        <a:ext cx="7598840" cy="279817"/>
      </dsp:txXfrm>
    </dsp:sp>
    <dsp:sp modelId="{F3863D81-66FE-45C1-B7FA-638F2677FF4F}">
      <dsp:nvSpPr>
        <dsp:cNvPr id="0" name=""/>
        <dsp:cNvSpPr/>
      </dsp:nvSpPr>
      <dsp:spPr>
        <a:xfrm>
          <a:off x="0" y="1719394"/>
          <a:ext cx="8460109" cy="675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29108" rIns="65659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b="0" kern="1200" dirty="0" err="1"/>
            <a:t>Introduce</a:t>
          </a:r>
          <a:r>
            <a:rPr lang="fr-FR" sz="1300" b="0" kern="1200" dirty="0"/>
            <a:t> </a:t>
          </a:r>
          <a:r>
            <a:rPr lang="fr-FR" sz="1300" b="1" kern="1200" dirty="0"/>
            <a:t>new </a:t>
          </a:r>
          <a:r>
            <a:rPr lang="fr-FR" sz="1300" b="1" kern="1200" dirty="0" err="1"/>
            <a:t>indicators</a:t>
          </a:r>
          <a:r>
            <a:rPr lang="fr-FR" sz="1300" b="1" kern="1200" dirty="0"/>
            <a:t> </a:t>
          </a:r>
          <a:r>
            <a:rPr lang="fr-FR" sz="1300" b="0" kern="1200" dirty="0" err="1"/>
            <a:t>ot</a:t>
          </a:r>
          <a:r>
            <a:rPr lang="fr-FR" sz="1300" b="0" kern="1200" dirty="0"/>
            <a:t> monitor the </a:t>
          </a:r>
          <a:r>
            <a:rPr lang="fr-FR" sz="1300" b="0" kern="1200" dirty="0" err="1"/>
            <a:t>opening</a:t>
          </a:r>
          <a:r>
            <a:rPr lang="fr-FR" sz="1300" b="0" kern="1200" dirty="0"/>
            <a:t> up of data and source code, the </a:t>
          </a:r>
          <a:r>
            <a:rPr lang="fr-FR" sz="1300" b="0" kern="1200" dirty="0" err="1"/>
            <a:t>declarations</a:t>
          </a:r>
          <a:r>
            <a:rPr lang="fr-FR" sz="1300" b="0" kern="1200" dirty="0"/>
            <a:t> of </a:t>
          </a:r>
          <a:r>
            <a:rPr lang="fr-FR" sz="1300" b="0" kern="1200" dirty="0" err="1"/>
            <a:t>health</a:t>
          </a:r>
          <a:r>
            <a:rPr lang="fr-FR" sz="1300" b="0" kern="1200" dirty="0"/>
            <a:t> </a:t>
          </a:r>
          <a:r>
            <a:rPr lang="fr-FR" sz="1300" b="0" kern="1200" dirty="0" err="1"/>
            <a:t>studies</a:t>
          </a:r>
          <a:r>
            <a:rPr lang="fr-FR" sz="1300" b="0" kern="1200" dirty="0"/>
            <a:t>, the use society </a:t>
          </a:r>
          <a:r>
            <a:rPr lang="fr-FR" sz="1300" b="0" kern="1200" dirty="0" err="1"/>
            <a:t>makes</a:t>
          </a:r>
          <a:r>
            <a:rPr lang="fr-FR" sz="1300" b="0" kern="1200" dirty="0"/>
            <a:t> of open science…</a:t>
          </a:r>
        </a:p>
      </dsp:txBody>
      <dsp:txXfrm>
        <a:off x="0" y="1719394"/>
        <a:ext cx="8460109" cy="675674"/>
      </dsp:txXfrm>
    </dsp:sp>
    <dsp:sp modelId="{3E12B374-96E2-4CD4-B2AC-19C920CB91EC}">
      <dsp:nvSpPr>
        <dsp:cNvPr id="0" name=""/>
        <dsp:cNvSpPr/>
      </dsp:nvSpPr>
      <dsp:spPr>
        <a:xfrm>
          <a:off x="512805" y="1499214"/>
          <a:ext cx="7875295" cy="389914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kern="1200" dirty="0" err="1">
              <a:solidFill>
                <a:schemeClr val="bg1"/>
              </a:solidFill>
            </a:rPr>
            <a:t>Develop</a:t>
          </a:r>
          <a:r>
            <a:rPr lang="fr-FR" sz="1400" b="1" kern="1200" dirty="0">
              <a:solidFill>
                <a:schemeClr val="bg1"/>
              </a:solidFill>
            </a:rPr>
            <a:t> the Open Science </a:t>
          </a:r>
          <a:r>
            <a:rPr lang="en-US" sz="1400" b="1" kern="1200" dirty="0">
              <a:solidFill>
                <a:schemeClr val="bg1"/>
              </a:solidFill>
            </a:rPr>
            <a:t>Barometer for monitoring open science </a:t>
          </a:r>
          <a:r>
            <a:rPr lang="fr-FR" sz="1400" b="1" kern="1200" dirty="0">
              <a:solidFill>
                <a:schemeClr val="bg1"/>
              </a:solidFill>
            </a:rPr>
            <a:t>and </a:t>
          </a:r>
          <a:r>
            <a:rPr lang="fr-FR" sz="1400" b="1" kern="1200" dirty="0" err="1">
              <a:solidFill>
                <a:schemeClr val="bg1"/>
              </a:solidFill>
            </a:rPr>
            <a:t>measuring</a:t>
          </a:r>
          <a:r>
            <a:rPr lang="fr-FR" sz="1400" b="1" kern="1200" dirty="0">
              <a:solidFill>
                <a:schemeClr val="bg1"/>
              </a:solidFill>
            </a:rPr>
            <a:t> </a:t>
          </a:r>
          <a:r>
            <a:rPr lang="fr-FR" sz="1400" b="1" kern="1200" dirty="0" err="1">
              <a:solidFill>
                <a:schemeClr val="bg1"/>
              </a:solidFill>
            </a:rPr>
            <a:t>its</a:t>
          </a:r>
          <a:r>
            <a:rPr lang="en-US" sz="1400" b="1" kern="1200" dirty="0">
              <a:solidFill>
                <a:schemeClr val="bg1"/>
              </a:solidFill>
            </a:rPr>
            <a:t> impact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531839" y="1518248"/>
        <a:ext cx="7837227" cy="351846"/>
      </dsp:txXfrm>
    </dsp:sp>
    <dsp:sp modelId="{FAFFB6A3-13CD-46C1-AFEC-FC4BCF9E814B}">
      <dsp:nvSpPr>
        <dsp:cNvPr id="0" name=""/>
        <dsp:cNvSpPr/>
      </dsp:nvSpPr>
      <dsp:spPr>
        <a:xfrm>
          <a:off x="0" y="2660897"/>
          <a:ext cx="8460109" cy="1108800"/>
        </a:xfrm>
        <a:prstGeom prst="rect">
          <a:avLst/>
        </a:prstGeom>
        <a:noFill/>
        <a:ln w="25400" cap="flat" cmpd="sng" algn="ctr">
          <a:solidFill>
            <a:schemeClr val="accent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598" tIns="229108" rIns="65659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 err="1"/>
            <a:t>Create</a:t>
          </a:r>
          <a:r>
            <a:rPr lang="fr-FR" sz="1400" b="0" kern="1200" dirty="0"/>
            <a:t> an </a:t>
          </a:r>
          <a:r>
            <a:rPr lang="fr-FR" sz="1400" b="1" kern="1200" dirty="0"/>
            <a:t>Open Science </a:t>
          </a:r>
          <a:r>
            <a:rPr lang="fr-FR" sz="1400" b="1" kern="1200" dirty="0" err="1"/>
            <a:t>Lab</a:t>
          </a:r>
          <a:r>
            <a:rPr lang="fr-FR" sz="1400" b="1" kern="1200" dirty="0"/>
            <a:t> </a:t>
          </a:r>
          <a:r>
            <a:rPr lang="fr-FR" sz="1400" b="0" kern="1200" dirty="0"/>
            <a:t>in France and an </a:t>
          </a:r>
          <a:r>
            <a:rPr lang="fr-FR" sz="1400" b="1" kern="1200" dirty="0"/>
            <a:t>Open Science </a:t>
          </a:r>
          <a:r>
            <a:rPr lang="fr-FR" sz="1400" b="1" kern="1200" dirty="0" err="1"/>
            <a:t>Observatory</a:t>
          </a:r>
          <a:r>
            <a:rPr lang="fr-FR" sz="1400" b="1" kern="1200" dirty="0"/>
            <a:t> </a:t>
          </a:r>
          <a:r>
            <a:rPr lang="fr-FR" sz="1400" b="0" kern="1200" dirty="0"/>
            <a:t>at international </a:t>
          </a:r>
          <a:r>
            <a:rPr lang="fr-FR" sz="1400" b="0" kern="1200" dirty="0" err="1"/>
            <a:t>level</a:t>
          </a:r>
          <a:endParaRPr lang="fr-FR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Propose the launch an annual </a:t>
          </a:r>
          <a:r>
            <a:rPr lang="en-US" sz="1400" b="1" kern="1200" dirty="0"/>
            <a:t>call for projects involving research on research </a:t>
          </a:r>
          <a:r>
            <a:rPr lang="en-US" sz="1400" b="0" kern="1200" dirty="0"/>
            <a:t>with an open science perspective.</a:t>
          </a:r>
          <a:endParaRPr lang="fr-FR" sz="1400" b="1" kern="1200" dirty="0"/>
        </a:p>
      </dsp:txBody>
      <dsp:txXfrm>
        <a:off x="0" y="2660897"/>
        <a:ext cx="8460109" cy="1108800"/>
      </dsp:txXfrm>
    </dsp:sp>
    <dsp:sp modelId="{A2CD6BE9-377B-4D76-8FC9-33102ECE78A5}">
      <dsp:nvSpPr>
        <dsp:cNvPr id="0" name=""/>
        <dsp:cNvSpPr/>
      </dsp:nvSpPr>
      <dsp:spPr>
        <a:xfrm>
          <a:off x="423005" y="2498537"/>
          <a:ext cx="7953881" cy="32472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40" tIns="0" rIns="2238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Develop</a:t>
          </a:r>
          <a:r>
            <a:rPr lang="fr-FR" sz="1400" b="1" kern="1200" dirty="0"/>
            <a:t> </a:t>
          </a:r>
          <a:r>
            <a:rPr lang="fr-FR" sz="1400" b="1" kern="1200" dirty="0" err="1"/>
            <a:t>research</a:t>
          </a:r>
          <a:r>
            <a:rPr lang="fr-FR" sz="1400" b="1" kern="1200" dirty="0"/>
            <a:t> on </a:t>
          </a:r>
          <a:r>
            <a:rPr lang="fr-FR" sz="1400" b="1" kern="1200" dirty="0" err="1"/>
            <a:t>research</a:t>
          </a:r>
          <a:r>
            <a:rPr lang="fr-FR" sz="1400" b="1" kern="1200" dirty="0"/>
            <a:t> </a:t>
          </a:r>
          <a:r>
            <a:rPr lang="en-US" sz="1400" b="1" kern="1200" dirty="0"/>
            <a:t>in order to inform and guide open science policies</a:t>
          </a:r>
          <a:endParaRPr lang="fr-FR" sz="1400" b="1" kern="1200" dirty="0"/>
        </a:p>
      </dsp:txBody>
      <dsp:txXfrm>
        <a:off x="438857" y="2514389"/>
        <a:ext cx="7922177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24/03/2024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2454FA-55D9-5B47-A93D-889EA3BC3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80000"/>
            <a:ext cx="4748528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A15E5D-1E2F-E546-B1BB-D05A27247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80000"/>
            <a:ext cx="2520280" cy="20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490AF92-2A1B-3742-A6B2-ED3EF1D764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528" y="97871"/>
            <a:ext cx="864096" cy="716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uvrirlascience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95536" y="2571750"/>
            <a:ext cx="8424000" cy="2077200"/>
          </a:xfrm>
        </p:spPr>
        <p:txBody>
          <a:bodyPr/>
          <a:lstStyle/>
          <a:p>
            <a:r>
              <a:rPr lang="fr-FR" dirty="0"/>
              <a:t>Second French Plan for open science</a:t>
            </a:r>
          </a:p>
          <a:p>
            <a:pPr lvl="1"/>
            <a:r>
              <a:rPr lang="fr-FR" dirty="0" err="1"/>
              <a:t>Generalising</a:t>
            </a:r>
            <a:r>
              <a:rPr lang="fr-FR" dirty="0"/>
              <a:t> open science in France 2021-2024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779912" y="987574"/>
            <a:ext cx="5076094" cy="3638450"/>
          </a:xfrm>
        </p:spPr>
        <p:txBody>
          <a:bodyPr/>
          <a:lstStyle/>
          <a:p>
            <a:r>
              <a:rPr lang="en-US" sz="1400" b="1" dirty="0"/>
              <a:t>Launch on 6 July 2021 </a:t>
            </a:r>
            <a:r>
              <a:rPr lang="en-US" sz="1400" dirty="0"/>
              <a:t>by </a:t>
            </a:r>
            <a:r>
              <a:rPr lang="en-US" sz="1400" dirty="0" err="1"/>
              <a:t>Frédérique</a:t>
            </a:r>
            <a:r>
              <a:rPr lang="en-US" sz="1400" dirty="0"/>
              <a:t> Vidal, Minister for Higher Education, Research and Innovation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Multiplying the </a:t>
            </a:r>
            <a:r>
              <a:rPr lang="en-US" sz="1400" b="1" dirty="0"/>
              <a:t>levers for change </a:t>
            </a:r>
            <a:r>
              <a:rPr lang="en-US" sz="1400" dirty="0"/>
              <a:t>in order to </a:t>
            </a:r>
            <a:r>
              <a:rPr lang="en-US" sz="1400" b="1" dirty="0" err="1"/>
              <a:t>generalise</a:t>
            </a:r>
            <a:r>
              <a:rPr lang="en-US" sz="1400" b="1" dirty="0"/>
              <a:t> open science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Structuring the </a:t>
            </a:r>
            <a:r>
              <a:rPr lang="en-US" sz="1400" b="1" dirty="0"/>
              <a:t>policy for opening up or sharing research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commitments to the </a:t>
            </a:r>
            <a:r>
              <a:rPr lang="en-US" sz="1400" b="1" dirty="0"/>
              <a:t>opening of source code </a:t>
            </a:r>
            <a:r>
              <a:rPr lang="en-US" sz="1400" dirty="0"/>
              <a:t>produced by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European and international inclusion </a:t>
            </a:r>
            <a:r>
              <a:rPr lang="en-US" sz="1400" dirty="0"/>
              <a:t>in the context of the French Presidency of the European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Disciplinary and thematic variations</a:t>
            </a:r>
            <a:r>
              <a:rPr lang="en-US" sz="1400" dirty="0"/>
              <a:t>: open science policies must be adapted to disciplinary specificities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384376" cy="47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508211" y="51550"/>
            <a:ext cx="7092318" cy="720000"/>
          </a:xfrm>
        </p:spPr>
        <p:txBody>
          <a:bodyPr/>
          <a:lstStyle/>
          <a:p>
            <a:r>
              <a:rPr lang="fr-FR" sz="2000" b="0" dirty="0">
                <a:solidFill>
                  <a:srgbClr val="002060"/>
                </a:solidFill>
              </a:rPr>
              <a:t>Path One </a:t>
            </a:r>
            <a:r>
              <a:rPr lang="fr-FR" dirty="0">
                <a:solidFill>
                  <a:srgbClr val="002060"/>
                </a:solidFill>
              </a:rPr>
              <a:t>: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sz="2400" dirty="0" err="1">
                <a:solidFill>
                  <a:srgbClr val="002060"/>
                </a:solidFill>
              </a:rPr>
              <a:t>Generalising</a:t>
            </a:r>
            <a:r>
              <a:rPr lang="fr-FR" sz="2400" dirty="0">
                <a:solidFill>
                  <a:srgbClr val="002060"/>
                </a:solidFill>
              </a:rPr>
              <a:t> open </a:t>
            </a:r>
            <a:r>
              <a:rPr lang="fr-FR" sz="2400" dirty="0" err="1">
                <a:solidFill>
                  <a:srgbClr val="002060"/>
                </a:solidFill>
              </a:rPr>
              <a:t>access</a:t>
            </a:r>
            <a:r>
              <a:rPr lang="fr-FR" sz="2400" dirty="0">
                <a:solidFill>
                  <a:srgbClr val="002060"/>
                </a:solidFill>
              </a:rPr>
              <a:t> to publications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11560" y="1333263"/>
            <a:ext cx="2304256" cy="224659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err="1">
                <a:solidFill>
                  <a:srgbClr val="002060"/>
                </a:solidFill>
              </a:rPr>
              <a:t>Generalise</a:t>
            </a:r>
            <a:r>
              <a:rPr lang="en-US" sz="1200" b="1" dirty="0">
                <a:solidFill>
                  <a:srgbClr val="002060"/>
                </a:solidFill>
              </a:rPr>
              <a:t> the obligation to publish in open access </a:t>
            </a:r>
            <a:r>
              <a:rPr lang="en-US" sz="1200" dirty="0">
                <a:solidFill>
                  <a:srgbClr val="002060"/>
                </a:solidFill>
              </a:rPr>
              <a:t>all articles and books resulting from publicly funded calls for proposals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355864" y="1333263"/>
            <a:ext cx="2296256" cy="224659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Support open access economic publishing models </a:t>
            </a:r>
            <a:r>
              <a:rPr lang="en-US" sz="1200" dirty="0">
                <a:solidFill>
                  <a:srgbClr val="002060"/>
                </a:solidFill>
              </a:rPr>
              <a:t>that do not require the payment of articles or books processing charges (“diamond” model)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12160" y="1333263"/>
            <a:ext cx="2304256" cy="224659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Encourage multilingualism </a:t>
            </a:r>
            <a:r>
              <a:rPr lang="en-US" sz="1200" dirty="0">
                <a:solidFill>
                  <a:srgbClr val="002060"/>
                </a:solidFill>
              </a:rPr>
              <a:t>and the circulation of scientific knowledge by translating publications by French researchers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619673" y="1079942"/>
            <a:ext cx="416046" cy="40563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9960" y="1059582"/>
            <a:ext cx="432048" cy="44092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6964266" y="1059582"/>
            <a:ext cx="416046" cy="40563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3568" y="3920738"/>
            <a:ext cx="327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“Our goal is to reach 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100% of open access publications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”</a:t>
            </a:r>
            <a:endParaRPr lang="fr-FR" sz="1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384931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“ We will support </a:t>
            </a:r>
            <a:r>
              <a:rPr lang="en-US" sz="1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bibliodiversity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so that the scientific community can regain control over the publishing system</a:t>
            </a:r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”</a:t>
            </a:r>
            <a:endParaRPr lang="fr-FR" sz="1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endParaRPr lang="fr-FR" sz="1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8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475656" y="195486"/>
            <a:ext cx="7317291" cy="720000"/>
          </a:xfrm>
        </p:spPr>
        <p:txBody>
          <a:bodyPr/>
          <a:lstStyle/>
          <a:p>
            <a:r>
              <a:rPr lang="fr-FR" sz="2000" b="0" dirty="0">
                <a:solidFill>
                  <a:srgbClr val="002060"/>
                </a:solidFill>
              </a:rPr>
              <a:t>Focus</a:t>
            </a:r>
            <a:r>
              <a:rPr lang="fr-FR" sz="2000" dirty="0">
                <a:solidFill>
                  <a:srgbClr val="002060"/>
                </a:solidFill>
              </a:rPr>
              <a:t>. </a:t>
            </a:r>
            <a:r>
              <a:rPr lang="en-US" sz="1800" dirty="0">
                <a:solidFill>
                  <a:srgbClr val="002060"/>
                </a:solidFill>
              </a:rPr>
              <a:t>Support open access economic publishing models that do not require the payment of articles or books processing charges (“diamond” model)</a:t>
            </a:r>
            <a:br>
              <a:rPr lang="fr-FR" sz="1800" dirty="0">
                <a:solidFill>
                  <a:srgbClr val="002060"/>
                </a:solidFill>
              </a:rPr>
            </a:b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23528" y="1203598"/>
            <a:ext cx="8064896" cy="3240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376094" y="1163944"/>
            <a:ext cx="8424000" cy="5433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The major scientific publishers have made the transition to open access through the payment of </a:t>
            </a:r>
            <a:r>
              <a:rPr lang="en-US" sz="1400" b="1" dirty="0"/>
              <a:t>article processing charges</a:t>
            </a:r>
            <a:r>
              <a:rPr lang="en-US" sz="1400" dirty="0"/>
              <a:t> for authors and through </a:t>
            </a:r>
            <a:r>
              <a:rPr lang="en-US" sz="1400" b="1" dirty="0"/>
              <a:t>transformative agreements </a:t>
            </a:r>
            <a:r>
              <a:rPr lang="en-US" sz="1400" dirty="0"/>
              <a:t>with consortiums of university libraries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risks associated with this model </a:t>
            </a:r>
            <a:r>
              <a:rPr lang="en-US" sz="1400" dirty="0"/>
              <a:t>are becoming increasingly apparent: 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uncontrolled budgetary burden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widening inequalities between institutions or disciplines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Quantitative inflation of published articles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open access "diamond" scientific publishing </a:t>
            </a:r>
            <a:r>
              <a:rPr lang="en-US" sz="1400" dirty="0"/>
              <a:t>represents an alternative :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publication costs are covered beforehand by the State, a university, a consortium of public establishments or a non-profit organization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Study on diamond journals commissioned by </a:t>
            </a:r>
            <a:r>
              <a:rPr lang="en-US" sz="1300" dirty="0" err="1"/>
              <a:t>cOAlition</a:t>
            </a:r>
            <a:r>
              <a:rPr lang="en-US" sz="1300" dirty="0"/>
              <a:t> S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 part of the Second </a:t>
            </a:r>
            <a:r>
              <a:rPr lang="en-US" sz="1400" dirty="0" err="1"/>
              <a:t>Franch</a:t>
            </a:r>
            <a:r>
              <a:rPr lang="en-US" sz="1400" dirty="0"/>
              <a:t> Plan, </a:t>
            </a:r>
            <a:r>
              <a:rPr lang="en-US" sz="1400" b="1" dirty="0"/>
              <a:t>support the diversification of economic models enabling a transition from subscription towards open access with no publishing fees, notably the "subscribe to open" model</a:t>
            </a:r>
            <a:r>
              <a:rPr lang="en-US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endParaRPr lang="fr-FR" sz="1600" dirty="0"/>
          </a:p>
          <a:p>
            <a:pPr marL="285750" indent="-285750">
              <a:buFont typeface="Arial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825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67648553"/>
              </p:ext>
            </p:extLst>
          </p:nvPr>
        </p:nvGraphicFramePr>
        <p:xfrm>
          <a:off x="360363" y="627534"/>
          <a:ext cx="842327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57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508210" y="51550"/>
            <a:ext cx="7317291" cy="720000"/>
          </a:xfrm>
        </p:spPr>
        <p:txBody>
          <a:bodyPr/>
          <a:lstStyle/>
          <a:p>
            <a:r>
              <a:rPr lang="fr-FR" sz="2000" b="0" dirty="0">
                <a:solidFill>
                  <a:srgbClr val="002060"/>
                </a:solidFill>
              </a:rPr>
              <a:t>Path </a:t>
            </a:r>
            <a:r>
              <a:rPr lang="fr-FR" sz="2000" b="0" dirty="0" err="1">
                <a:solidFill>
                  <a:srgbClr val="002060"/>
                </a:solidFill>
              </a:rPr>
              <a:t>Two</a:t>
            </a:r>
            <a:r>
              <a:rPr lang="fr-FR" sz="2000" b="0" dirty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: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Structuring, sharing and opening up research data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11560" y="1477280"/>
            <a:ext cx="2384264" cy="2354385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Implement the obligation to disseminate publicly funded research data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83856" y="1477280"/>
            <a:ext cx="2440272" cy="237203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Create </a:t>
            </a:r>
            <a:r>
              <a:rPr lang="en-US" sz="1200" b="1" dirty="0" err="1">
                <a:solidFill>
                  <a:srgbClr val="002060"/>
                </a:solidFill>
              </a:rPr>
              <a:t>Recherche</a:t>
            </a:r>
            <a:r>
              <a:rPr lang="en-US" sz="1200" b="1" dirty="0">
                <a:solidFill>
                  <a:srgbClr val="002060"/>
                </a:solidFill>
              </a:rPr>
              <a:t> Data </a:t>
            </a:r>
            <a:r>
              <a:rPr lang="en-US" sz="1200" b="1" dirty="0" err="1">
                <a:solidFill>
                  <a:srgbClr val="002060"/>
                </a:solidFill>
              </a:rPr>
              <a:t>Gouv</a:t>
            </a:r>
            <a:r>
              <a:rPr lang="en-US" sz="1200" b="1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the federated national platform for research data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12160" y="1491630"/>
            <a:ext cx="2448272" cy="235768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Promote widespread adoption of data policies </a:t>
            </a:r>
            <a:r>
              <a:rPr lang="en-US" sz="1200" dirty="0">
                <a:solidFill>
                  <a:srgbClr val="002060"/>
                </a:solidFill>
              </a:rPr>
              <a:t>that cover the whole lifecycle of research data, to ensure that they are Findable, Accessible, Interoperable and Reusable (FAIR)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555665" y="1221244"/>
            <a:ext cx="416046" cy="40563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9960" y="1203599"/>
            <a:ext cx="432048" cy="44092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15" name="Ellipse 14"/>
          <p:cNvSpPr/>
          <p:nvPr/>
        </p:nvSpPr>
        <p:spPr>
          <a:xfrm>
            <a:off x="6964266" y="1203599"/>
            <a:ext cx="416046" cy="40563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9560" y="399274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«</a:t>
            </a:r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We will encourage practices that favor 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research data reuse</a:t>
            </a:r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 »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88024" y="3939902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« 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We will create </a:t>
            </a:r>
            <a:r>
              <a:rPr lang="en-US" sz="14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Recherche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Data </a:t>
            </a:r>
            <a:r>
              <a:rPr lang="en-US" sz="14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Gouv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in order to 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involve all research fields in active practices of open data</a:t>
            </a:r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113695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475656" y="195486"/>
            <a:ext cx="7317291" cy="1008112"/>
          </a:xfrm>
        </p:spPr>
        <p:txBody>
          <a:bodyPr/>
          <a:lstStyle/>
          <a:p>
            <a:r>
              <a:rPr lang="fr-FR" sz="2000" b="0" dirty="0">
                <a:solidFill>
                  <a:srgbClr val="002060"/>
                </a:solidFill>
              </a:rPr>
              <a:t>Focus.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Create </a:t>
            </a:r>
            <a:r>
              <a:rPr lang="en-US" sz="2000" dirty="0" err="1">
                <a:solidFill>
                  <a:srgbClr val="002060"/>
                </a:solidFill>
              </a:rPr>
              <a:t>Recherche</a:t>
            </a:r>
            <a:r>
              <a:rPr lang="en-US" sz="2000" dirty="0">
                <a:solidFill>
                  <a:srgbClr val="002060"/>
                </a:solidFill>
              </a:rPr>
              <a:t> Data </a:t>
            </a:r>
            <a:r>
              <a:rPr lang="en-US" sz="2000" dirty="0" err="1">
                <a:solidFill>
                  <a:srgbClr val="002060"/>
                </a:solidFill>
              </a:rPr>
              <a:t>Gouv</a:t>
            </a:r>
            <a:r>
              <a:rPr lang="en-US" sz="2000" dirty="0">
                <a:solidFill>
                  <a:srgbClr val="002060"/>
                </a:solidFill>
              </a:rPr>
              <a:t>, the federated national platform for research data</a:t>
            </a:r>
            <a:br>
              <a:rPr lang="fr-FR" sz="2000" dirty="0">
                <a:solidFill>
                  <a:srgbClr val="002060"/>
                </a:solidFill>
              </a:rPr>
            </a:br>
            <a:br>
              <a:rPr lang="fr-FR" sz="2000" dirty="0">
                <a:solidFill>
                  <a:srgbClr val="002060"/>
                </a:solidFill>
              </a:rPr>
            </a:b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23528" y="1237157"/>
            <a:ext cx="8208912" cy="3240360"/>
          </a:xfrm>
        </p:spPr>
        <p:txBody>
          <a:bodyPr/>
          <a:lstStyle/>
          <a:p>
            <a:pPr marL="537750" lvl="1" indent="-285750"/>
            <a:r>
              <a:rPr lang="en-US" sz="1500" dirty="0"/>
              <a:t>The answer to a </a:t>
            </a:r>
            <a:r>
              <a:rPr lang="en-US" sz="1500" b="1" dirty="0"/>
              <a:t>scientific challenge </a:t>
            </a:r>
            <a:r>
              <a:rPr lang="en-US" sz="1500" dirty="0"/>
              <a:t>concerning the loss and lack of pooling of research data and to an </a:t>
            </a:r>
            <a:r>
              <a:rPr lang="en-US" sz="1500" b="1" dirty="0"/>
              <a:t>economic challenge </a:t>
            </a:r>
            <a:r>
              <a:rPr lang="en-US" sz="1500" dirty="0"/>
              <a:t>concerning the control of research data </a:t>
            </a:r>
          </a:p>
          <a:p>
            <a:pPr marL="537750" lvl="1" indent="-285750"/>
            <a:r>
              <a:rPr lang="en-US" sz="1500" b="1" dirty="0">
                <a:solidFill>
                  <a:srgbClr val="002060"/>
                </a:solidFill>
              </a:rPr>
              <a:t>A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sovereign and certified storage and signposting service for research data</a:t>
            </a:r>
            <a:r>
              <a:rPr lang="en-US" sz="1500" b="1" dirty="0"/>
              <a:t> </a:t>
            </a:r>
            <a:r>
              <a:rPr lang="en-US" sz="1500" dirty="0"/>
              <a:t>: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en-US" sz="1300" b="1" dirty="0"/>
              <a:t>a </a:t>
            </a:r>
            <a:r>
              <a:rPr lang="en-US" sz="1400" b="1" dirty="0"/>
              <a:t>multidisciplinary data repository</a:t>
            </a:r>
            <a:r>
              <a:rPr lang="en-US" sz="1400" dirty="0"/>
              <a:t>, which complements (and does not replace) the infrastructures already used by some scientific disciplines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a catalogue </a:t>
            </a:r>
            <a:r>
              <a:rPr lang="en-US" sz="1400" dirty="0"/>
              <a:t>signposting to data hosted in other repositories</a:t>
            </a:r>
          </a:p>
          <a:p>
            <a:pPr marL="537750" lvl="1" indent="-285750"/>
            <a:r>
              <a:rPr lang="en-US" sz="1500" b="1" dirty="0">
                <a:solidFill>
                  <a:srgbClr val="002060"/>
                </a:solidFill>
              </a:rPr>
              <a:t>A range of support services for researchers throughout the data cycle</a:t>
            </a:r>
            <a:r>
              <a:rPr lang="en-US" sz="1500" dirty="0">
                <a:solidFill>
                  <a:srgbClr val="002060"/>
                </a:solidFill>
              </a:rPr>
              <a:t>: </a:t>
            </a:r>
          </a:p>
          <a:p>
            <a:pPr marL="717750" lvl="2" indent="-285750"/>
            <a:r>
              <a:rPr lang="en-US" sz="1400" dirty="0"/>
              <a:t>A network of labelled </a:t>
            </a:r>
            <a:r>
              <a:rPr lang="en-US" sz="1400" b="1" dirty="0"/>
              <a:t>data workshops </a:t>
            </a:r>
            <a:r>
              <a:rPr lang="en-US" sz="1400" dirty="0"/>
              <a:t>in the vicinity of institutions</a:t>
            </a:r>
          </a:p>
          <a:p>
            <a:pPr marL="717750" lvl="2" indent="-285750"/>
            <a:r>
              <a:rPr lang="en-US" sz="1400" b="1" dirty="0"/>
              <a:t>Thematic reference </a:t>
            </a:r>
            <a:r>
              <a:rPr lang="en-US" sz="1400" b="1" dirty="0" err="1"/>
              <a:t>centres</a:t>
            </a:r>
            <a:r>
              <a:rPr lang="en-US" sz="1400" b="1" dirty="0"/>
              <a:t> </a:t>
            </a:r>
            <a:r>
              <a:rPr lang="en-US" sz="1400" dirty="0"/>
              <a:t>specific to a discipline or research field</a:t>
            </a:r>
          </a:p>
          <a:p>
            <a:pPr marL="537750" lvl="1" indent="-285750"/>
            <a:r>
              <a:rPr lang="en-US" sz="1500" b="1" dirty="0"/>
              <a:t>Shared governance</a:t>
            </a:r>
            <a:r>
              <a:rPr lang="en-US" sz="1500" dirty="0"/>
              <a:t>: project led by INRAE with the participation of 7 research institutions (CNRS and universities)</a:t>
            </a:r>
            <a:endParaRPr lang="fr-FR" sz="1400" dirty="0"/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74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07360592"/>
              </p:ext>
            </p:extLst>
          </p:nvPr>
        </p:nvGraphicFramePr>
        <p:xfrm>
          <a:off x="395536" y="843558"/>
          <a:ext cx="8423275" cy="393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46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508210" y="51550"/>
            <a:ext cx="7317291" cy="720000"/>
          </a:xfrm>
        </p:spPr>
        <p:txBody>
          <a:bodyPr/>
          <a:lstStyle/>
          <a:p>
            <a:r>
              <a:rPr lang="fr-FR" sz="2000" b="0" dirty="0">
                <a:solidFill>
                  <a:srgbClr val="002060"/>
                </a:solidFill>
              </a:rPr>
              <a:t>Path </a:t>
            </a:r>
            <a:r>
              <a:rPr lang="fr-FR" sz="2000" b="0" dirty="0" err="1">
                <a:solidFill>
                  <a:srgbClr val="002060"/>
                </a:solidFill>
              </a:rPr>
              <a:t>Three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b="0" dirty="0">
                <a:solidFill>
                  <a:srgbClr val="002060"/>
                </a:solidFill>
              </a:rPr>
              <a:t>: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Opening up and promoting source code produced by research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11560" y="1477280"/>
            <a:ext cx="2304256" cy="224659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Recognize and support the dissemination under an open source license of software </a:t>
            </a:r>
            <a:r>
              <a:rPr lang="en-US" sz="1200" dirty="0">
                <a:solidFill>
                  <a:srgbClr val="002060"/>
                </a:solidFill>
              </a:rPr>
              <a:t>produced by publicly funded research </a:t>
            </a:r>
            <a:r>
              <a:rPr lang="en-US" sz="1200" dirty="0" err="1">
                <a:solidFill>
                  <a:srgbClr val="002060"/>
                </a:solidFill>
              </a:rPr>
              <a:t>programmes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83856" y="1477280"/>
            <a:ext cx="2296256" cy="224659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Highlight the production of source code </a:t>
            </a:r>
            <a:r>
              <a:rPr lang="en-US" sz="1200" dirty="0">
                <a:solidFill>
                  <a:srgbClr val="002060"/>
                </a:solidFill>
              </a:rPr>
              <a:t>from higher education, research and innovation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12160" y="1477280"/>
            <a:ext cx="2304256" cy="224659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>
                <a:solidFill>
                  <a:srgbClr val="002060"/>
                </a:solidFill>
              </a:rPr>
              <a:t>Define and promote an </a:t>
            </a:r>
            <a:r>
              <a:rPr lang="en-US" sz="1200" b="1" dirty="0">
                <a:solidFill>
                  <a:srgbClr val="002060"/>
                </a:solidFill>
              </a:rPr>
              <a:t>open source software policy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555665" y="1238889"/>
            <a:ext cx="416046" cy="40563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9960" y="1203599"/>
            <a:ext cx="432048" cy="44092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8</a:t>
            </a:r>
          </a:p>
        </p:txBody>
      </p:sp>
      <p:sp>
        <p:nvSpPr>
          <p:cNvPr id="15" name="Ellipse 14"/>
          <p:cNvSpPr/>
          <p:nvPr/>
        </p:nvSpPr>
        <p:spPr>
          <a:xfrm>
            <a:off x="6964266" y="1203599"/>
            <a:ext cx="416046" cy="40563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1560" y="3849310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«</a:t>
            </a:r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The opening of software source code is a major challenge for the </a:t>
            </a:r>
            <a:r>
              <a:rPr lang="en-US" sz="1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reproductibility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of scientific results</a:t>
            </a:r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 »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88024" y="392073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« 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Distribution of software products under 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open source </a:t>
            </a:r>
            <a:r>
              <a:rPr lang="en-US" sz="1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licence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will be preferred</a:t>
            </a:r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226855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53168980"/>
              </p:ext>
            </p:extLst>
          </p:nvPr>
        </p:nvGraphicFramePr>
        <p:xfrm>
          <a:off x="360363" y="771550"/>
          <a:ext cx="846010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80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508210" y="51550"/>
            <a:ext cx="7317291" cy="720000"/>
          </a:xfrm>
        </p:spPr>
        <p:txBody>
          <a:bodyPr/>
          <a:lstStyle/>
          <a:p>
            <a:r>
              <a:rPr lang="fr-FR" sz="2000" b="0" dirty="0">
                <a:solidFill>
                  <a:srgbClr val="002060"/>
                </a:solidFill>
              </a:rPr>
              <a:t>Path Four </a:t>
            </a:r>
            <a:r>
              <a:rPr lang="fr-FR" dirty="0">
                <a:solidFill>
                  <a:srgbClr val="002060"/>
                </a:solidFill>
              </a:rPr>
              <a:t>: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Transforming practices to make open science the default principle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11560" y="1477280"/>
            <a:ext cx="2536280" cy="251150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Develop and value</a:t>
            </a:r>
          </a:p>
          <a:p>
            <a:pPr lvl="0"/>
            <a:r>
              <a:rPr lang="en-US" sz="1200" b="1" dirty="0">
                <a:solidFill>
                  <a:srgbClr val="002060"/>
                </a:solidFill>
              </a:rPr>
              <a:t>open science skills </a:t>
            </a:r>
            <a:r>
              <a:rPr lang="en-US" sz="1200" dirty="0">
                <a:solidFill>
                  <a:srgbClr val="002060"/>
                </a:solidFill>
              </a:rPr>
              <a:t>throughout the educational and career pathways of students and research staff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83856" y="1477279"/>
            <a:ext cx="2592288" cy="2511503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Value open science and the diversity of scientific productions in the assessment </a:t>
            </a:r>
            <a:r>
              <a:rPr lang="en-US" sz="1200" dirty="0">
                <a:solidFill>
                  <a:srgbClr val="002060"/>
                </a:solidFill>
              </a:rPr>
              <a:t>of researchers, of projects and of universities and research performing organizations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12160" y="1477280"/>
            <a:ext cx="2592288" cy="251150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rgbClr val="002060"/>
                </a:solidFill>
              </a:rPr>
              <a:t>Triple the budget</a:t>
            </a:r>
          </a:p>
          <a:p>
            <a:pPr lvl="0"/>
            <a:r>
              <a:rPr lang="en-US" sz="1200" b="1" dirty="0">
                <a:solidFill>
                  <a:srgbClr val="002060"/>
                </a:solidFill>
              </a:rPr>
              <a:t>for open science</a:t>
            </a:r>
          </a:p>
          <a:p>
            <a:pPr lvl="0"/>
            <a:r>
              <a:rPr lang="en-US" sz="1200" dirty="0">
                <a:solidFill>
                  <a:srgbClr val="002060"/>
                </a:solidFill>
              </a:rPr>
              <a:t>through the National</a:t>
            </a:r>
          </a:p>
          <a:p>
            <a:pPr lvl="0"/>
            <a:r>
              <a:rPr lang="en-US" sz="1200" dirty="0">
                <a:solidFill>
                  <a:srgbClr val="002060"/>
                </a:solidFill>
              </a:rPr>
              <a:t>Fund for Open Science</a:t>
            </a:r>
          </a:p>
          <a:p>
            <a:pPr lvl="0"/>
            <a:r>
              <a:rPr lang="en-US" sz="1200" dirty="0">
                <a:solidFill>
                  <a:srgbClr val="002060"/>
                </a:solidFill>
              </a:rPr>
              <a:t>and the Investments</a:t>
            </a:r>
          </a:p>
          <a:p>
            <a:pPr lvl="0"/>
            <a:r>
              <a:rPr lang="en-US" sz="1200" dirty="0">
                <a:solidFill>
                  <a:srgbClr val="002060"/>
                </a:solidFill>
              </a:rPr>
              <a:t>for the Future </a:t>
            </a:r>
            <a:r>
              <a:rPr lang="en-US" sz="1200" dirty="0" err="1">
                <a:solidFill>
                  <a:srgbClr val="002060"/>
                </a:solidFill>
              </a:rPr>
              <a:t>Programme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559664" y="1203598"/>
            <a:ext cx="640072" cy="612782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10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11760" y="4136762"/>
            <a:ext cx="464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«</a:t>
            </a:r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Transformation of the assessment system is required</a:t>
            </a:r>
          </a:p>
          <a:p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 order to 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foster long‑term open science practices</a:t>
            </a:r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  <a:r>
              <a:rPr lang="fr-FR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 »</a:t>
            </a:r>
          </a:p>
        </p:txBody>
      </p:sp>
      <p:sp>
        <p:nvSpPr>
          <p:cNvPr id="12" name="Ellipse 11"/>
          <p:cNvSpPr/>
          <p:nvPr/>
        </p:nvSpPr>
        <p:spPr>
          <a:xfrm>
            <a:off x="4256909" y="1203598"/>
            <a:ext cx="640072" cy="612782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11</a:t>
            </a:r>
          </a:p>
        </p:txBody>
      </p:sp>
      <p:sp>
        <p:nvSpPr>
          <p:cNvPr id="18" name="Ellipse 17"/>
          <p:cNvSpPr/>
          <p:nvPr/>
        </p:nvSpPr>
        <p:spPr>
          <a:xfrm>
            <a:off x="6988268" y="1203598"/>
            <a:ext cx="640072" cy="612782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3258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Overview</a:t>
            </a:r>
            <a:r>
              <a:rPr lang="fr-FR" dirty="0">
                <a:solidFill>
                  <a:srgbClr val="002060"/>
                </a:solidFill>
              </a:rPr>
              <a:t> of the First French Plan for Open Science (2018-2021)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CCDEDB82-32AC-E144-A1BF-49304D4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19205" y="339502"/>
            <a:ext cx="7317291" cy="1008112"/>
          </a:xfrm>
        </p:spPr>
        <p:txBody>
          <a:bodyPr/>
          <a:lstStyle/>
          <a:p>
            <a:r>
              <a:rPr lang="fr-FR" sz="1800" b="0" dirty="0">
                <a:solidFill>
                  <a:srgbClr val="002060"/>
                </a:solidFill>
              </a:rPr>
              <a:t>Focus</a:t>
            </a:r>
            <a:r>
              <a:rPr lang="fr-FR" sz="1800" dirty="0">
                <a:solidFill>
                  <a:srgbClr val="002060"/>
                </a:solidFill>
              </a:rPr>
              <a:t>. </a:t>
            </a:r>
            <a:r>
              <a:rPr lang="en-US" sz="2000" dirty="0">
                <a:solidFill>
                  <a:srgbClr val="002060"/>
                </a:solidFill>
              </a:rPr>
              <a:t>Value open science and the diversity of scientific productions in research assessment</a:t>
            </a:r>
            <a:br>
              <a:rPr lang="fr-FR" sz="2000" dirty="0">
                <a:solidFill>
                  <a:srgbClr val="002060"/>
                </a:solidFill>
              </a:rPr>
            </a:b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390557" y="1131590"/>
            <a:ext cx="8351992" cy="2160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Principles laid down in the </a:t>
            </a:r>
            <a:r>
              <a:rPr lang="en-US" sz="1600" b="1" dirty="0"/>
              <a:t>San Francisco Declaration on Research Assessment </a:t>
            </a:r>
            <a:r>
              <a:rPr lang="en-US" sz="1600" dirty="0"/>
              <a:t>(DORA) and the </a:t>
            </a:r>
            <a:r>
              <a:rPr lang="en-US" sz="1600" b="1" dirty="0"/>
              <a:t>Leiden Manifesto for Research Metrics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 </a:t>
            </a:r>
            <a:r>
              <a:rPr lang="en-US" sz="1400" dirty="0"/>
              <a:t>reduce the quantitative dimension to the benefit of a more qualitative approach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 taking into account the plurality of research findings beyond publications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 make a reasoned use of metrics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 reward cooperation and openness rather than competition and secrecy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Accelerating the implementation of these principles </a:t>
            </a:r>
            <a:endParaRPr lang="fr-FR" sz="1400" dirty="0"/>
          </a:p>
          <a:p>
            <a:endParaRPr lang="fr-FR" sz="1000" dirty="0"/>
          </a:p>
          <a:p>
            <a:endParaRPr lang="fr-FR" sz="1000" dirty="0"/>
          </a:p>
          <a:p>
            <a:endParaRPr lang="fr-FR" sz="1000" dirty="0"/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3101355"/>
            <a:ext cx="4387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002060"/>
                </a:solidFill>
              </a:rPr>
              <a:t>in France </a:t>
            </a:r>
            <a:r>
              <a:rPr lang="fr-FR" sz="1600" dirty="0"/>
              <a:t>: </a:t>
            </a:r>
          </a:p>
          <a:p>
            <a:pPr marL="80550" indent="-285750">
              <a:buFont typeface="Wingdings" panose="05000000000000000000" pitchFamily="2" charset="2"/>
              <a:buChar char="Ø"/>
            </a:pPr>
            <a:r>
              <a:rPr lang="en-US" sz="1400" dirty="0"/>
              <a:t>Include open science in the </a:t>
            </a:r>
            <a:r>
              <a:rPr lang="en-US" sz="1400" dirty="0" err="1"/>
              <a:t>Hcéres</a:t>
            </a:r>
            <a:r>
              <a:rPr lang="en-US" sz="1400" dirty="0"/>
              <a:t> </a:t>
            </a:r>
            <a:r>
              <a:rPr lang="en-US" sz="1400" b="1" dirty="0"/>
              <a:t>evaluation guidelines</a:t>
            </a:r>
          </a:p>
          <a:p>
            <a:pPr marL="80550" indent="-285750">
              <a:buFont typeface="Wingdings" panose="05000000000000000000" pitchFamily="2" charset="2"/>
              <a:buChar char="Ø"/>
            </a:pPr>
            <a:r>
              <a:rPr lang="fr-FR" sz="1400" b="1" dirty="0" err="1"/>
              <a:t>Remove</a:t>
            </a:r>
            <a:r>
              <a:rPr lang="fr-FR" sz="1400" b="1" dirty="0"/>
              <a:t> </a:t>
            </a:r>
            <a:r>
              <a:rPr lang="fr-FR" sz="1400" b="1" dirty="0" err="1"/>
              <a:t>references</a:t>
            </a:r>
            <a:r>
              <a:rPr lang="fr-FR" sz="1400" b="1" dirty="0"/>
              <a:t> to the journal impact factor </a:t>
            </a:r>
            <a:r>
              <a:rPr lang="fr-FR" sz="1400" dirty="0"/>
              <a:t>in the </a:t>
            </a:r>
            <a:r>
              <a:rPr lang="fr-FR" sz="1400" dirty="0" err="1"/>
              <a:t>texts</a:t>
            </a:r>
            <a:r>
              <a:rPr lang="fr-FR" sz="1400" dirty="0"/>
              <a:t> of calls for </a:t>
            </a:r>
            <a:r>
              <a:rPr lang="fr-FR" sz="1400" dirty="0" err="1"/>
              <a:t>projects</a:t>
            </a:r>
            <a:endParaRPr lang="fr-FR" sz="1400" dirty="0"/>
          </a:p>
          <a:p>
            <a:pPr marL="80550" indent="-285750">
              <a:buFont typeface="Wingdings" panose="05000000000000000000" pitchFamily="2" charset="2"/>
              <a:buChar char="Ø"/>
            </a:pPr>
            <a:r>
              <a:rPr lang="fr-FR" sz="1400" dirty="0" err="1"/>
              <a:t>Woriking</a:t>
            </a:r>
            <a:r>
              <a:rPr lang="fr-FR" sz="1400" dirty="0"/>
              <a:t> group or </a:t>
            </a:r>
            <a:r>
              <a:rPr lang="fr-FR" sz="1400" b="1" dirty="0"/>
              <a:t>French DORA </a:t>
            </a:r>
            <a:r>
              <a:rPr lang="fr-FR" sz="1400" b="1" dirty="0" err="1"/>
              <a:t>signatory</a:t>
            </a:r>
            <a:r>
              <a:rPr lang="fr-FR" sz="1400" b="1" dirty="0"/>
              <a:t> institutions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39497" y="3147814"/>
            <a:ext cx="4180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in Europe </a:t>
            </a:r>
            <a:r>
              <a:rPr lang="fr-FR" sz="12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err="1"/>
              <a:t>European</a:t>
            </a:r>
            <a:r>
              <a:rPr lang="fr-FR" sz="1400" b="1" dirty="0"/>
              <a:t> Open Science </a:t>
            </a:r>
            <a:r>
              <a:rPr lang="fr-FR" sz="1400" b="1" dirty="0" err="1"/>
              <a:t>Conference</a:t>
            </a:r>
            <a:r>
              <a:rPr lang="fr-FR" sz="1400" b="1" dirty="0"/>
              <a:t> </a:t>
            </a:r>
            <a:r>
              <a:rPr lang="fr-FR" sz="1400" dirty="0"/>
              <a:t>on the 4 and 5 </a:t>
            </a:r>
            <a:r>
              <a:rPr lang="fr-FR" sz="1400" dirty="0" err="1"/>
              <a:t>february</a:t>
            </a:r>
            <a:r>
              <a:rPr lang="fr-FR" sz="1400" dirty="0"/>
              <a:t> 2022 in Paris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propose the </a:t>
            </a:r>
            <a:r>
              <a:rPr lang="fr-FR" sz="1400" dirty="0" err="1"/>
              <a:t>creation</a:t>
            </a:r>
            <a:r>
              <a:rPr lang="fr-FR" sz="1400" dirty="0"/>
              <a:t> of </a:t>
            </a:r>
            <a:r>
              <a:rPr lang="en-US" sz="1400" dirty="0"/>
              <a:t>a </a:t>
            </a:r>
            <a:r>
              <a:rPr lang="en-US" sz="1400" b="1" dirty="0"/>
              <a:t>coalition of European research assessment stakeholders </a:t>
            </a:r>
            <a:r>
              <a:rPr lang="en-US" sz="1400" dirty="0"/>
              <a:t>committed to take open science into account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3290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63658182"/>
              </p:ext>
            </p:extLst>
          </p:nvPr>
        </p:nvGraphicFramePr>
        <p:xfrm>
          <a:off x="360363" y="771550"/>
          <a:ext cx="8460109" cy="401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89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01406351"/>
              </p:ext>
            </p:extLst>
          </p:nvPr>
        </p:nvGraphicFramePr>
        <p:xfrm>
          <a:off x="360363" y="771550"/>
          <a:ext cx="846010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84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39582"/>
            <a:ext cx="6552728" cy="720000"/>
          </a:xfrm>
        </p:spPr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Disciplinary</a:t>
            </a:r>
            <a:r>
              <a:rPr lang="fr-FR" dirty="0">
                <a:solidFill>
                  <a:srgbClr val="002060"/>
                </a:solidFill>
              </a:rPr>
              <a:t> and </a:t>
            </a:r>
            <a:r>
              <a:rPr lang="fr-FR" dirty="0" err="1">
                <a:solidFill>
                  <a:srgbClr val="002060"/>
                </a:solidFill>
              </a:rPr>
              <a:t>thematic</a:t>
            </a:r>
            <a:r>
              <a:rPr lang="fr-FR" dirty="0">
                <a:solidFill>
                  <a:srgbClr val="002060"/>
                </a:solidFill>
              </a:rPr>
              <a:t> variations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419622"/>
            <a:ext cx="3456384" cy="792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Social and </a:t>
            </a:r>
            <a:r>
              <a:rPr lang="fr-FR" dirty="0" err="1">
                <a:solidFill>
                  <a:srgbClr val="002060"/>
                </a:solidFill>
              </a:rPr>
              <a:t>human</a:t>
            </a:r>
            <a:r>
              <a:rPr lang="fr-FR" dirty="0">
                <a:solidFill>
                  <a:srgbClr val="002060"/>
                </a:solidFill>
              </a:rPr>
              <a:t> sciences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283968" y="2355726"/>
            <a:ext cx="3528392" cy="15841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2060"/>
                </a:solidFill>
              </a:rPr>
              <a:t>Research</a:t>
            </a:r>
            <a:r>
              <a:rPr lang="fr-FR" dirty="0">
                <a:solidFill>
                  <a:srgbClr val="002060"/>
                </a:solidFill>
              </a:rPr>
              <a:t> infrastructure</a:t>
            </a:r>
          </a:p>
          <a:p>
            <a:pPr algn="ctr"/>
            <a:endParaRPr lang="fr-FR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Vectors for the transformation of practices and the </a:t>
            </a:r>
            <a:r>
              <a:rPr lang="en-US" sz="1400" dirty="0" err="1">
                <a:solidFill>
                  <a:srgbClr val="002060"/>
                </a:solidFill>
              </a:rPr>
              <a:t>generalisation</a:t>
            </a:r>
            <a:r>
              <a:rPr lang="en-US" sz="1400" dirty="0">
                <a:solidFill>
                  <a:srgbClr val="002060"/>
                </a:solidFill>
              </a:rPr>
              <a:t> of open science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355726"/>
            <a:ext cx="3456384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2060"/>
                </a:solidFill>
              </a:rPr>
              <a:t>Health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Research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1419542"/>
            <a:ext cx="3528392" cy="792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2060"/>
                </a:solidFill>
              </a:rPr>
              <a:t>Climate</a:t>
            </a:r>
            <a:r>
              <a:rPr lang="fr-FR" dirty="0">
                <a:solidFill>
                  <a:srgbClr val="002060"/>
                </a:solidFill>
              </a:rPr>
              <a:t>, </a:t>
            </a:r>
            <a:r>
              <a:rPr lang="fr-FR" dirty="0" err="1">
                <a:solidFill>
                  <a:srgbClr val="002060"/>
                </a:solidFill>
              </a:rPr>
              <a:t>earth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systems</a:t>
            </a:r>
            <a:r>
              <a:rPr lang="fr-FR" dirty="0">
                <a:solidFill>
                  <a:srgbClr val="002060"/>
                </a:solidFill>
              </a:rPr>
              <a:t> and </a:t>
            </a:r>
            <a:r>
              <a:rPr lang="fr-FR" dirty="0" err="1">
                <a:solidFill>
                  <a:srgbClr val="002060"/>
                </a:solidFill>
              </a:rPr>
              <a:t>biodiversity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studies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393" y="3219822"/>
            <a:ext cx="3456384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2060"/>
                </a:solidFill>
              </a:rPr>
              <a:t>Artificial</a:t>
            </a:r>
            <a:r>
              <a:rPr lang="fr-FR" dirty="0">
                <a:solidFill>
                  <a:srgbClr val="002060"/>
                </a:solidFill>
              </a:rPr>
              <a:t> intelligence</a:t>
            </a:r>
          </a:p>
        </p:txBody>
      </p:sp>
    </p:spTree>
    <p:extLst>
      <p:ext uri="{BB962C8B-B14F-4D97-AF65-F5344CB8AC3E}">
        <p14:creationId xmlns:p14="http://schemas.microsoft.com/office/powerpoint/2010/main" val="255473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653945" y="1419622"/>
            <a:ext cx="5220110" cy="2592288"/>
          </a:xfrm>
        </p:spPr>
        <p:txBody>
          <a:bodyPr/>
          <a:lstStyle/>
          <a:p>
            <a:r>
              <a:rPr lang="en-US" sz="1400" b="1" dirty="0"/>
              <a:t>Launch on 4 July 2021 </a:t>
            </a:r>
            <a:r>
              <a:rPr lang="en-US" sz="1400" dirty="0"/>
              <a:t>by </a:t>
            </a:r>
            <a:r>
              <a:rPr lang="en-US" sz="1400" dirty="0" err="1"/>
              <a:t>Frédérique</a:t>
            </a:r>
            <a:r>
              <a:rPr lang="en-US" sz="1400" dirty="0"/>
              <a:t> Vidal, Minister for Higher Education, Research and Innovation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First </a:t>
            </a:r>
            <a:r>
              <a:rPr lang="fr-FR" sz="1400" dirty="0" err="1"/>
              <a:t>Commitment</a:t>
            </a:r>
            <a:r>
              <a:rPr lang="fr-FR" sz="1400" dirty="0"/>
              <a:t> : </a:t>
            </a:r>
            <a:r>
              <a:rPr lang="fr-FR" sz="1400" b="1" dirty="0" err="1"/>
              <a:t>Generalise</a:t>
            </a:r>
            <a:r>
              <a:rPr lang="fr-FR" sz="1400" b="1" dirty="0"/>
              <a:t> open </a:t>
            </a:r>
            <a:r>
              <a:rPr lang="fr-FR" sz="1400" b="1" dirty="0" err="1"/>
              <a:t>access</a:t>
            </a:r>
            <a:r>
              <a:rPr lang="fr-FR" sz="1400" b="1" dirty="0"/>
              <a:t> to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Second </a:t>
            </a:r>
            <a:r>
              <a:rPr lang="fr-FR" sz="1400" dirty="0" err="1"/>
              <a:t>Commitment</a:t>
            </a:r>
            <a:r>
              <a:rPr lang="fr-FR" sz="1400" dirty="0"/>
              <a:t> : </a:t>
            </a:r>
            <a:r>
              <a:rPr lang="fr-FR" sz="1400" b="1" dirty="0"/>
              <a:t>Structure </a:t>
            </a:r>
            <a:r>
              <a:rPr lang="fr-FR" sz="1400" b="1" dirty="0" err="1"/>
              <a:t>research</a:t>
            </a:r>
            <a:r>
              <a:rPr lang="fr-FR" sz="1400" b="1" dirty="0"/>
              <a:t> data and </a:t>
            </a:r>
            <a:r>
              <a:rPr lang="fr-FR" sz="1400" b="1" dirty="0" err="1"/>
              <a:t>make</a:t>
            </a:r>
            <a:r>
              <a:rPr lang="fr-FR" sz="1400" b="1" dirty="0"/>
              <a:t> </a:t>
            </a:r>
            <a:r>
              <a:rPr lang="fr-FR" sz="1400" b="1" dirty="0" err="1"/>
              <a:t>it</a:t>
            </a:r>
            <a:r>
              <a:rPr lang="fr-FR" sz="1400" b="1" dirty="0"/>
              <a:t> </a:t>
            </a:r>
            <a:r>
              <a:rPr lang="fr-FR" sz="1400" b="1" dirty="0" err="1"/>
              <a:t>available</a:t>
            </a:r>
            <a:r>
              <a:rPr lang="fr-FR" sz="1400" b="1" dirty="0"/>
              <a:t> </a:t>
            </a:r>
            <a:r>
              <a:rPr lang="fr-FR" sz="1400" b="1" dirty="0" err="1"/>
              <a:t>through</a:t>
            </a:r>
            <a:r>
              <a:rPr lang="fr-FR" sz="1400" b="1" dirty="0"/>
              <a:t> open </a:t>
            </a:r>
            <a:r>
              <a:rPr lang="fr-FR" sz="1400" b="1" dirty="0" err="1"/>
              <a:t>access</a:t>
            </a: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Third</a:t>
            </a:r>
            <a:r>
              <a:rPr lang="fr-FR" sz="1400" dirty="0"/>
              <a:t> </a:t>
            </a:r>
            <a:r>
              <a:rPr lang="fr-FR" sz="1400" dirty="0" err="1"/>
              <a:t>Commitment</a:t>
            </a:r>
            <a:r>
              <a:rPr lang="fr-FR" sz="1400" dirty="0"/>
              <a:t> : </a:t>
            </a:r>
            <a:r>
              <a:rPr lang="fr-FR" sz="1400" b="1" dirty="0"/>
              <a:t>Be part of a </a:t>
            </a:r>
            <a:r>
              <a:rPr lang="fr-FR" sz="1400" b="1" dirty="0" err="1"/>
              <a:t>sustainable</a:t>
            </a:r>
            <a:r>
              <a:rPr lang="fr-FR" sz="1400" b="1" dirty="0"/>
              <a:t> </a:t>
            </a:r>
            <a:r>
              <a:rPr lang="fr-FR" sz="1400" b="1" dirty="0" err="1"/>
              <a:t>european</a:t>
            </a:r>
            <a:r>
              <a:rPr lang="fr-FR" sz="1400" b="1" dirty="0"/>
              <a:t> and international open science </a:t>
            </a:r>
            <a:r>
              <a:rPr lang="fr-FR" sz="1400" b="1" dirty="0" err="1"/>
              <a:t>dynamic</a:t>
            </a:r>
            <a:endParaRPr lang="fr-FR" sz="1400" b="1" dirty="0"/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" y="0"/>
            <a:ext cx="3349142" cy="47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4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691680" y="195486"/>
            <a:ext cx="7317291" cy="720000"/>
          </a:xfrm>
        </p:spPr>
        <p:txBody>
          <a:bodyPr/>
          <a:lstStyle/>
          <a:p>
            <a:r>
              <a:rPr lang="fr-FR" sz="2400" dirty="0" err="1">
                <a:solidFill>
                  <a:srgbClr val="002060"/>
                </a:solidFill>
              </a:rPr>
              <a:t>Governance</a:t>
            </a:r>
            <a:r>
              <a:rPr lang="fr-FR" sz="2400" dirty="0">
                <a:solidFill>
                  <a:srgbClr val="002060"/>
                </a:solidFill>
              </a:rPr>
              <a:t> : 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The Open Science </a:t>
            </a:r>
            <a:r>
              <a:rPr lang="fr-FR" sz="2400" dirty="0" err="1">
                <a:solidFill>
                  <a:srgbClr val="002060"/>
                </a:solidFill>
              </a:rPr>
              <a:t>Committee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93729" y="1347614"/>
            <a:ext cx="4824536" cy="103461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Open science </a:t>
            </a:r>
            <a:r>
              <a:rPr lang="fr-FR" sz="1600" b="1" dirty="0" err="1">
                <a:solidFill>
                  <a:srgbClr val="002060"/>
                </a:solidFill>
              </a:rPr>
              <a:t>steering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b="1" dirty="0" err="1">
                <a:solidFill>
                  <a:srgbClr val="002060"/>
                </a:solidFill>
              </a:rPr>
              <a:t>committee</a:t>
            </a:r>
            <a:endParaRPr lang="fr-FR" sz="1600" b="1" dirty="0">
              <a:solidFill>
                <a:srgbClr val="002060"/>
              </a:solidFill>
            </a:endParaRPr>
          </a:p>
          <a:p>
            <a:pPr algn="ctr"/>
            <a:r>
              <a:rPr lang="fr-FR" sz="1100" dirty="0">
                <a:solidFill>
                  <a:srgbClr val="002060"/>
                </a:solidFill>
              </a:rPr>
              <a:t>Ministry of </a:t>
            </a:r>
            <a:r>
              <a:rPr lang="fr-FR" sz="1100" dirty="0" err="1">
                <a:solidFill>
                  <a:srgbClr val="002060"/>
                </a:solidFill>
              </a:rPr>
              <a:t>Higher</a:t>
            </a:r>
            <a:r>
              <a:rPr lang="fr-FR" sz="1100" dirty="0">
                <a:solidFill>
                  <a:srgbClr val="002060"/>
                </a:solidFill>
              </a:rPr>
              <a:t> Education, </a:t>
            </a:r>
            <a:r>
              <a:rPr lang="fr-FR" sz="1100" dirty="0" err="1">
                <a:solidFill>
                  <a:srgbClr val="002060"/>
                </a:solidFill>
              </a:rPr>
              <a:t>Research</a:t>
            </a:r>
            <a:r>
              <a:rPr lang="fr-FR" sz="1100" dirty="0">
                <a:solidFill>
                  <a:srgbClr val="002060"/>
                </a:solidFill>
              </a:rPr>
              <a:t> and Innovation (MESRI), </a:t>
            </a:r>
            <a:r>
              <a:rPr lang="fr-FR" sz="1100" dirty="0" err="1">
                <a:solidFill>
                  <a:srgbClr val="002060"/>
                </a:solidFill>
              </a:rPr>
              <a:t>research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performing</a:t>
            </a:r>
            <a:r>
              <a:rPr lang="fr-FR" sz="1100" dirty="0">
                <a:solidFill>
                  <a:srgbClr val="002060"/>
                </a:solidFill>
              </a:rPr>
              <a:t> organisations, </a:t>
            </a:r>
            <a:r>
              <a:rPr lang="fr-FR" sz="1100" dirty="0" err="1">
                <a:solidFill>
                  <a:srgbClr val="002060"/>
                </a:solidFill>
              </a:rPr>
              <a:t>Universities</a:t>
            </a:r>
            <a:r>
              <a:rPr lang="fr-FR" sz="1100" dirty="0">
                <a:solidFill>
                  <a:srgbClr val="002060"/>
                </a:solidFill>
              </a:rPr>
              <a:t>, National </a:t>
            </a:r>
            <a:r>
              <a:rPr lang="fr-FR" sz="1100" dirty="0" err="1">
                <a:solidFill>
                  <a:srgbClr val="002060"/>
                </a:solidFill>
              </a:rPr>
              <a:t>Research</a:t>
            </a:r>
            <a:r>
              <a:rPr lang="fr-FR" sz="1100" dirty="0">
                <a:solidFill>
                  <a:srgbClr val="002060"/>
                </a:solidFill>
              </a:rPr>
              <a:t> Agency (ANR), Couperin consortium, </a:t>
            </a:r>
            <a:r>
              <a:rPr lang="en-US" sz="1100" dirty="0">
                <a:solidFill>
                  <a:srgbClr val="002060"/>
                </a:solidFill>
              </a:rPr>
              <a:t>High Council for Evaluation of Research and Higher Education (</a:t>
            </a:r>
            <a:r>
              <a:rPr lang="en-US" sz="1100" dirty="0" err="1">
                <a:solidFill>
                  <a:srgbClr val="002060"/>
                </a:solidFill>
              </a:rPr>
              <a:t>Hcéres</a:t>
            </a:r>
            <a:r>
              <a:rPr lang="en-US" sz="1100" dirty="0">
                <a:solidFill>
                  <a:srgbClr val="002060"/>
                </a:solidFill>
              </a:rPr>
              <a:t>)</a:t>
            </a:r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93729" y="2466993"/>
            <a:ext cx="4842367" cy="8968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Permanent </a:t>
            </a:r>
            <a:r>
              <a:rPr lang="fr-FR" sz="1400" b="1" dirty="0" err="1">
                <a:solidFill>
                  <a:srgbClr val="002060"/>
                </a:solidFill>
              </a:rPr>
              <a:t>secretariat</a:t>
            </a:r>
            <a:r>
              <a:rPr lang="fr-FR" sz="1400" b="1" dirty="0">
                <a:solidFill>
                  <a:srgbClr val="002060"/>
                </a:solidFill>
              </a:rPr>
              <a:t> for Open Science</a:t>
            </a:r>
          </a:p>
          <a:p>
            <a:pPr algn="ctr"/>
            <a:r>
              <a:rPr lang="fr-FR" sz="1100" dirty="0">
                <a:solidFill>
                  <a:srgbClr val="002060"/>
                </a:solidFill>
              </a:rPr>
              <a:t>MESRI, </a:t>
            </a:r>
            <a:r>
              <a:rPr lang="fr-FR" sz="1100" dirty="0" err="1">
                <a:solidFill>
                  <a:srgbClr val="002060"/>
                </a:solidFill>
              </a:rPr>
              <a:t>research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performing</a:t>
            </a:r>
            <a:r>
              <a:rPr lang="fr-FR" sz="1100" dirty="0">
                <a:solidFill>
                  <a:srgbClr val="002060"/>
                </a:solidFill>
              </a:rPr>
              <a:t> organisations, </a:t>
            </a:r>
            <a:r>
              <a:rPr lang="fr-FR" sz="1100" dirty="0" err="1">
                <a:solidFill>
                  <a:srgbClr val="002060"/>
                </a:solidFill>
              </a:rPr>
              <a:t>Universities</a:t>
            </a:r>
            <a:r>
              <a:rPr lang="fr-FR" sz="1100" dirty="0">
                <a:solidFill>
                  <a:srgbClr val="002060"/>
                </a:solidFill>
              </a:rPr>
              <a:t>, ANR, Couperin consortium, </a:t>
            </a:r>
            <a:r>
              <a:rPr lang="en-US" sz="1100" dirty="0" err="1">
                <a:solidFill>
                  <a:srgbClr val="002060"/>
                </a:solidFill>
              </a:rPr>
              <a:t>Hcéres</a:t>
            </a:r>
            <a:r>
              <a:rPr lang="fr-FR" sz="1100" dirty="0">
                <a:solidFill>
                  <a:srgbClr val="002060"/>
                </a:solidFill>
              </a:rPr>
              <a:t>, ADBU, EPRIST, </a:t>
            </a:r>
            <a:r>
              <a:rPr lang="fr-FR" sz="1100" dirty="0" err="1">
                <a:solidFill>
                  <a:srgbClr val="002060"/>
                </a:solidFill>
              </a:rPr>
              <a:t>Colleges</a:t>
            </a:r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93729" y="3507856"/>
            <a:ext cx="4842367" cy="8968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solidFill>
                  <a:srgbClr val="002060"/>
                </a:solidFill>
              </a:rPr>
              <a:t>Colleges</a:t>
            </a:r>
            <a:endParaRPr lang="fr-FR" sz="1600" b="1" dirty="0">
              <a:solidFill>
                <a:srgbClr val="002060"/>
              </a:solidFill>
            </a:endParaRPr>
          </a:p>
          <a:p>
            <a:pPr algn="ctr"/>
            <a:r>
              <a:rPr lang="fr-FR" sz="1100" dirty="0">
                <a:solidFill>
                  <a:srgbClr val="002060"/>
                </a:solidFill>
              </a:rPr>
              <a:t>Publications, </a:t>
            </a:r>
            <a:r>
              <a:rPr lang="fr-FR" sz="1100" dirty="0" err="1">
                <a:solidFill>
                  <a:srgbClr val="002060"/>
                </a:solidFill>
              </a:rPr>
              <a:t>Research</a:t>
            </a:r>
            <a:r>
              <a:rPr lang="fr-FR" sz="1100" dirty="0">
                <a:solidFill>
                  <a:srgbClr val="002060"/>
                </a:solidFill>
              </a:rPr>
              <a:t> Data, </a:t>
            </a:r>
            <a:r>
              <a:rPr lang="fr-FR" sz="1100" dirty="0" err="1">
                <a:solidFill>
                  <a:srgbClr val="002060"/>
                </a:solidFill>
              </a:rPr>
              <a:t>Skills</a:t>
            </a:r>
            <a:r>
              <a:rPr lang="fr-FR" sz="1100" dirty="0">
                <a:solidFill>
                  <a:srgbClr val="002060"/>
                </a:solidFill>
              </a:rPr>
              <a:t> and Training, Europe and International</a:t>
            </a:r>
          </a:p>
          <a:p>
            <a:pPr algn="ctr"/>
            <a:r>
              <a:rPr lang="fr-FR" sz="1100" dirty="0">
                <a:solidFill>
                  <a:srgbClr val="002060"/>
                </a:solidFill>
              </a:rPr>
              <a:t>(72 membres </a:t>
            </a:r>
            <a:r>
              <a:rPr lang="fr-FR" sz="1100" dirty="0" err="1">
                <a:solidFill>
                  <a:srgbClr val="002060"/>
                </a:solidFill>
              </a:rPr>
              <a:t>from</a:t>
            </a:r>
            <a:r>
              <a:rPr lang="fr-FR" sz="1100" dirty="0">
                <a:solidFill>
                  <a:srgbClr val="002060"/>
                </a:solidFill>
              </a:rPr>
              <a:t> 44 institutions)</a:t>
            </a:r>
          </a:p>
        </p:txBody>
      </p:sp>
      <p:sp>
        <p:nvSpPr>
          <p:cNvPr id="20" name="Rectangle avec coins rognés en diagonale 19"/>
          <p:cNvSpPr/>
          <p:nvPr/>
        </p:nvSpPr>
        <p:spPr>
          <a:xfrm>
            <a:off x="5580112" y="1419622"/>
            <a:ext cx="2376264" cy="863973"/>
          </a:xfrm>
          <a:prstGeom prst="snip2Diag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Makes decisions, arbitrates the use of funds from the National Open Science Fund</a:t>
            </a:r>
            <a:endParaRPr lang="fr-FR" sz="1100" dirty="0">
              <a:solidFill>
                <a:schemeClr val="accent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avec coins rognés en diagonale 20"/>
          <p:cNvSpPr/>
          <p:nvPr/>
        </p:nvSpPr>
        <p:spPr>
          <a:xfrm>
            <a:off x="5580112" y="2454236"/>
            <a:ext cx="2376264" cy="864218"/>
          </a:xfrm>
          <a:prstGeom prst="snip2Diag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Prepares decisions, proposes guidelines, monitors work</a:t>
            </a:r>
            <a:r>
              <a:rPr lang="fr-FR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Rectangle avec coins rognés en diagonale 21"/>
          <p:cNvSpPr/>
          <p:nvPr/>
        </p:nvSpPr>
        <p:spPr>
          <a:xfrm>
            <a:off x="5608038" y="3507856"/>
            <a:ext cx="2361012" cy="896845"/>
          </a:xfrm>
          <a:prstGeom prst="snip2Diag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Investigate issues, propose guidelines, initiate and manage projects</a:t>
            </a:r>
            <a:endParaRPr lang="fr-FR" sz="1100" dirty="0">
              <a:solidFill>
                <a:schemeClr val="accent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1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75556" y="1059582"/>
            <a:ext cx="2232248" cy="1937054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website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www.ouvrirlascience.fr</a:t>
            </a:r>
            <a:r>
              <a:rPr lang="fr-FR" sz="11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5" y="1779662"/>
            <a:ext cx="2094689" cy="11599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30450" y="1059583"/>
            <a:ext cx="2856042" cy="3384376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38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publications</a:t>
            </a:r>
          </a:p>
          <a:p>
            <a:pPr algn="ctr"/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Practical guides, recommendations, studies, surveys, strategic notes...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50" y="2257556"/>
            <a:ext cx="1134133" cy="16087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13689" y="1059583"/>
            <a:ext cx="1944216" cy="1937054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3195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followers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</a:rPr>
              <a:t>ouvrirlascience</a:t>
            </a:r>
            <a:endParaRPr lang="fr-FR" sz="9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38" y="2106639"/>
            <a:ext cx="945463" cy="6283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5556" y="3239243"/>
            <a:ext cx="2258523" cy="1204715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30 </a:t>
            </a:r>
            <a:r>
              <a:rPr lang="fr-FR" sz="2000" dirty="0" err="1">
                <a:solidFill>
                  <a:schemeClr val="accent2">
                    <a:lumMod val="75000"/>
                  </a:schemeClr>
                </a:solidFill>
              </a:rPr>
              <a:t>workgroups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11790" y="3239242"/>
            <a:ext cx="1946116" cy="1204716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national open science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days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0" y="2667449"/>
            <a:ext cx="1113131" cy="15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7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826709" y="449760"/>
            <a:ext cx="7317291" cy="72000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Main </a:t>
            </a:r>
            <a:r>
              <a:rPr lang="fr-FR" dirty="0" err="1">
                <a:solidFill>
                  <a:srgbClr val="002060"/>
                </a:solidFill>
              </a:rPr>
              <a:t>achievements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23528" y="1203598"/>
            <a:ext cx="8064896" cy="3240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Creation of the </a:t>
            </a:r>
            <a:r>
              <a:rPr lang="en-US" sz="1400" b="1" dirty="0"/>
              <a:t>National Fund for Open Science </a:t>
            </a:r>
            <a:r>
              <a:rPr lang="en-US" sz="1400" dirty="0"/>
              <a:t>(11.6 M€ of resources over 3 years), a dedicated funding instrument for open science policy in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Two calls for projects for "open access publishing, open publication and its ecosystem”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for the national open archive HAL</a:t>
            </a:r>
            <a:r>
              <a:rPr lang="en-US" sz="1400" dirty="0"/>
              <a:t>: exceptional financial support, audit and ongoing renovation of the technical base, definition of a sustainable financing model and shared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French National Research Agency </a:t>
            </a:r>
            <a:r>
              <a:rPr lang="en-US" sz="1400" dirty="0"/>
              <a:t>and other funding agencies request </a:t>
            </a:r>
            <a:r>
              <a:rPr lang="en-US" sz="1400" b="1" dirty="0"/>
              <a:t>the deposit of publications in an open archive</a:t>
            </a:r>
            <a:r>
              <a:rPr lang="en-US" sz="1400" dirty="0"/>
              <a:t> and the </a:t>
            </a:r>
            <a:r>
              <a:rPr lang="en-US" sz="1400" b="1" dirty="0"/>
              <a:t>drafting of data management plans </a:t>
            </a:r>
            <a:r>
              <a:rPr lang="en-US" sz="1400" dirty="0"/>
              <a:t>for the projects they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ANR flash call for projects on open science</a:t>
            </a:r>
            <a:r>
              <a:rPr lang="en-US" sz="1400" dirty="0"/>
              <a:t>: €2.3M, 25 projects supported to accelerate the maturation of disciplinary communities in the face of data management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Creation of the </a:t>
            </a:r>
            <a:r>
              <a:rPr lang="en-US" sz="1400" b="1" dirty="0"/>
              <a:t>position of chief data officer </a:t>
            </a:r>
            <a:r>
              <a:rPr lang="en-US" sz="1400" dirty="0"/>
              <a:t>at the Ministry of Higher Education, Research and Innovation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5660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907704" y="483598"/>
            <a:ext cx="7317291" cy="72000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Main </a:t>
            </a:r>
            <a:r>
              <a:rPr lang="fr-FR" dirty="0" err="1">
                <a:solidFill>
                  <a:srgbClr val="002060"/>
                </a:solidFill>
              </a:rPr>
              <a:t>achievements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23528" y="1203598"/>
            <a:ext cx="8064896" cy="3240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475928" y="1355998"/>
            <a:ext cx="8064896" cy="3240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Creation of the </a:t>
            </a:r>
            <a:r>
              <a:rPr lang="en-US" sz="1400" b="1" dirty="0"/>
              <a:t>open science barometer</a:t>
            </a:r>
            <a:r>
              <a:rPr lang="en-US" sz="1400" dirty="0"/>
              <a:t>: measurement of the rate of French scientific publications in open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Progressive deployment of </a:t>
            </a:r>
            <a:r>
              <a:rPr lang="en-US" sz="1400" b="1" dirty="0"/>
              <a:t>open science strategies within research performing </a:t>
            </a:r>
            <a:r>
              <a:rPr lang="en-US" sz="1400" b="1" dirty="0" err="1"/>
              <a:t>organisations</a:t>
            </a:r>
            <a:r>
              <a:rPr lang="en-US" sz="1400" b="1" dirty="0"/>
              <a:t> and universities</a:t>
            </a:r>
            <a:r>
              <a:rPr lang="en-US" sz="1400" dirty="0"/>
              <a:t>, creation of a network of open science referents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Training actions targeted at doctoral students</a:t>
            </a:r>
            <a:r>
              <a:rPr lang="en-US" sz="1400" dirty="0"/>
              <a:t>: Passport to open science, practical guide for </a:t>
            </a:r>
            <a:r>
              <a:rPr lang="en-US" sz="1400" dirty="0" err="1"/>
              <a:t>Phd</a:t>
            </a:r>
            <a:r>
              <a:rPr lang="en-US" sz="1400" dirty="0"/>
              <a:t>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Contribution to the </a:t>
            </a:r>
            <a:r>
              <a:rPr lang="en-US" sz="1400" b="1" dirty="0"/>
              <a:t>structuring and governance of the EOSC</a:t>
            </a:r>
            <a:r>
              <a:rPr lang="en-US" sz="1400" dirty="0"/>
              <a:t>: structuring of EOSC France, French presence on the board and other EOSC governance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to international open science infrastructures</a:t>
            </a:r>
            <a:r>
              <a:rPr lang="en-US" sz="1400" dirty="0"/>
              <a:t>: </a:t>
            </a:r>
            <a:r>
              <a:rPr lang="en-US" sz="1400" dirty="0" err="1"/>
              <a:t>SCoSS</a:t>
            </a:r>
            <a:r>
              <a:rPr lang="en-US" sz="1400" dirty="0"/>
              <a:t> labelled projects (DOAB, PKP, </a:t>
            </a:r>
            <a:r>
              <a:rPr lang="en-US" sz="1400" dirty="0" err="1"/>
              <a:t>OpenCitations</a:t>
            </a:r>
            <a:r>
              <a:rPr lang="en-US" sz="1400" dirty="0"/>
              <a:t>), RDA, Software Heritage Translated with www.DeepL.com/Translator (free version)</a:t>
            </a:r>
            <a:endParaRPr lang="fr-FR" sz="1400" dirty="0"/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574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907704" y="296456"/>
            <a:ext cx="6633120" cy="72000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First Impact </a:t>
            </a:r>
            <a:r>
              <a:rPr lang="fr-FR" dirty="0" err="1">
                <a:solidFill>
                  <a:srgbClr val="002060"/>
                </a:solidFill>
              </a:rPr>
              <a:t>Assessment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Espace réservé du contenu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" y="1563638"/>
            <a:ext cx="8231687" cy="35224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383684" y="989406"/>
            <a:ext cx="80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Open Science </a:t>
            </a:r>
            <a:r>
              <a:rPr lang="fr-FR" sz="1400" dirty="0" err="1"/>
              <a:t>Barometer</a:t>
            </a:r>
            <a:r>
              <a:rPr lang="fr-FR" sz="1400" dirty="0"/>
              <a:t>: </a:t>
            </a:r>
          </a:p>
          <a:p>
            <a:r>
              <a:rPr lang="en-US" sz="1400" dirty="0"/>
              <a:t>Rate of French scientific publications in open access by year of publication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2966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/>
              <a:t>Second French Plan for Open Science (2021-2024)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XX/XXXXXX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CCDEDB82-32AC-E144-A1BF-49304D4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</p:spTree>
    <p:extLst>
      <p:ext uri="{BB962C8B-B14F-4D97-AF65-F5344CB8AC3E}">
        <p14:creationId xmlns:p14="http://schemas.microsoft.com/office/powerpoint/2010/main" val="1313678268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CAED9DFBF6A44A548820E5329224B" ma:contentTypeVersion="1" ma:contentTypeDescription="Crée un document." ma:contentTypeScope="" ma:versionID="5415f2bb9d56da0acdfb4450274b328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04CF4A-4F76-49C5-A265-7F08BB1B1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FEE13-FEC8-4F1C-8222-8648587329A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887</TotalTime>
  <Words>2226</Words>
  <Application>Microsoft Macintosh PowerPoint</Application>
  <PresentationFormat>Affichage à l'écran (16:9)</PresentationFormat>
  <Paragraphs>245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MINISTÈRIEL</vt:lpstr>
      <vt:lpstr>Présentation PowerPoint</vt:lpstr>
      <vt:lpstr>Overview of the First French Plan for Open Science (2018-2021)</vt:lpstr>
      <vt:lpstr>Présentation PowerPoint</vt:lpstr>
      <vt:lpstr>Governance :  The Open Science Committee</vt:lpstr>
      <vt:lpstr>Présentation PowerPoint</vt:lpstr>
      <vt:lpstr>Main achievements</vt:lpstr>
      <vt:lpstr>Main achievements</vt:lpstr>
      <vt:lpstr>First Impact Assessment</vt:lpstr>
      <vt:lpstr>Second French Plan for Open Science (2021-2024)</vt:lpstr>
      <vt:lpstr>Présentation PowerPoint</vt:lpstr>
      <vt:lpstr>Path One :  Generalising open access to publications</vt:lpstr>
      <vt:lpstr>Focus. Support open access economic publishing models that do not require the payment of articles or books processing charges (“diamond” model)  </vt:lpstr>
      <vt:lpstr>Présentation PowerPoint</vt:lpstr>
      <vt:lpstr>Path Two :  Structuring, sharing and opening up research data</vt:lpstr>
      <vt:lpstr>Focus. Create Recherche Data Gouv, the federated national platform for research data   </vt:lpstr>
      <vt:lpstr>Présentation PowerPoint</vt:lpstr>
      <vt:lpstr>Path Three :  Opening up and promoting source code produced by research</vt:lpstr>
      <vt:lpstr>Présentation PowerPoint</vt:lpstr>
      <vt:lpstr>Path Four :  Transforming practices to make open science the default principle</vt:lpstr>
      <vt:lpstr>Focus. Value open science and the diversity of scientific productions in research assessment  </vt:lpstr>
      <vt:lpstr>Présentation PowerPoint</vt:lpstr>
      <vt:lpstr>Présentation PowerPoint</vt:lpstr>
      <vt:lpstr>Disciplinary and thematic variations</vt:lpstr>
    </vt:vector>
  </TitlesOfParts>
  <Manager>Client</Manager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Bénédicte Kuntziger CCSD</cp:lastModifiedBy>
  <cp:revision>96</cp:revision>
  <dcterms:created xsi:type="dcterms:W3CDTF">2020-03-05T15:21:24Z</dcterms:created>
  <dcterms:modified xsi:type="dcterms:W3CDTF">2024-03-24T10:19:45Z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0x01010093FCAED9DFBF6A44A548820E5329224B</vt:lpwstr>
  </property>
</Properties>
</file>