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3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84" r:id="rId28"/>
    <p:sldId id="285" r:id="rId29"/>
    <p:sldId id="286" r:id="rId30"/>
    <p:sldId id="287" r:id="rId31"/>
    <p:sldId id="289" r:id="rId32"/>
    <p:sldId id="288" r:id="rId33"/>
    <p:sldId id="290" r:id="rId34"/>
    <p:sldId id="291" r:id="rId35"/>
    <p:sldId id="292" r:id="rId36"/>
    <p:sldId id="293" r:id="rId37"/>
    <p:sldId id="294" r:id="rId38"/>
    <p:sldId id="298" r:id="rId39"/>
    <p:sldId id="297" r:id="rId40"/>
    <p:sldId id="296" r:id="rId41"/>
    <p:sldId id="299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8"/>
  </p:normalViewPr>
  <p:slideViewPr>
    <p:cSldViewPr snapToGrid="0" snapToObjects="1">
      <p:cViewPr varScale="1">
        <p:scale>
          <a:sx n="58" d="100"/>
          <a:sy n="58" d="100"/>
        </p:scale>
        <p:origin x="232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9688E-72D0-084A-B86F-2A81FE6DC5C2}" type="datetimeFigureOut">
              <a:rPr lang="fr-FR" smtClean="0"/>
              <a:t>20/09/2020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3B396-21A7-2F49-A107-A4339FE88B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48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6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B396-21A7-2F49-A107-A4339FE88B5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80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B396-21A7-2F49-A107-A4339FE88B5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3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B396-21A7-2F49-A107-A4339FE88B5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93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9CDC0-CE7C-D24D-8F3D-6467555C3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A56263-A303-FC4C-BEEE-C90B08E3A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4369FA-C2B8-8348-A433-1AB17008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6988-8CCD-0F48-A305-4A78AF2FB1E9}" type="datetime1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5E3AD6-A687-4D4A-9841-6B560982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7F617-CFA3-8C43-B0B4-561956AF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6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183BF-7E94-ED48-A44C-4EDD56E8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FDBFD0-CA9D-724A-9C7B-F1ABC14A0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B1D3A5-265E-F94A-ADB2-EF6DF9E1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B3CE-4327-0A46-8DED-C9E81AC4DB31}" type="datetime1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E47DBF-2A9B-BD47-9203-22E497EC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B7BDAF-6202-534B-BEEC-15B0D6D7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A9A367D-FE20-384C-9C10-5BBD7C70D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DA270C-A358-9047-9668-EB4CCCE96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C44FEC-5D21-8643-9B20-EEED6B8D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D6422-3F21-D74F-97A6-1A86FF6283C2}" type="datetime1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9E5C6B-B0F9-174C-9C53-6B06DD02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35774-B39D-E94B-902E-B28772DB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07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BFF51-F572-1C4E-B0DA-B6622FFA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23AFED-BBCB-B642-A9D2-552C5CF02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1D9D5A-0013-0C43-A866-A083D87B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F7D5-BB82-E34C-88A0-EA070E96211F}" type="datetime1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38D909-3F78-034B-921D-55CA434C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ADD00E-E8AC-D34B-A974-750D5558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60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96BAB-881F-844F-BFA3-483965CC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E218CF-9FBC-8446-A0F3-56C70770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DF343-5C14-4647-AD74-C64BB493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EB10-7778-674E-A89B-0B0CF9E64AC4}" type="datetime1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2BAD78-2F7A-F546-8DA4-CBD99C4D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6901D1-7519-4A4B-848F-5AB3167A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8CA58-B7A2-6E4E-A517-85C46EA9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67966-0D87-3B4A-8D61-644715BF6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DA092D-DA54-614F-AFB3-E9FA63B90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A50A77-ADE5-E844-80BA-81ADB6E2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1C7E-B9E5-4A47-B066-712AE3DACB42}" type="datetime1">
              <a:rPr lang="fr-FR" smtClean="0"/>
              <a:t>20/09/2020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B1BE19-8916-894C-8433-240EA1B5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3FEF28-C293-B847-BE16-71DD4304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51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18DDB-7140-CC45-9DB8-D50F2ED6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EB1CA-4016-8B41-BC9A-C3135220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BA7963-FFA4-4344-BF7C-D43384567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CE9470-81EB-3946-822F-6CFDB7EC8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4AD128-E751-C544-B9AE-D6EFB5D0F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179696-6F7D-1A4C-BFED-1764071D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5FA9-FEEF-614B-A0CE-BDCEEE20787D}" type="datetime1">
              <a:rPr lang="fr-FR" smtClean="0"/>
              <a:t>20/09/2020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D23B90-38EE-9646-BA7F-BE3BA55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256945-4A1D-C14E-85EA-0A790234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02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B9DDB-3ED3-8C4E-A94C-C5CAF66A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5862E4-C26B-B94E-B225-5977F3E8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0D85-7E04-C948-BE01-AFFABCEC30D5}" type="datetime1">
              <a:rPr lang="fr-FR" smtClean="0"/>
              <a:t>20/09/2020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4DCD08-C853-5B43-98C2-6D3D0DA3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25BD58-DEB4-1F43-8ACB-C94B7288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90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CF5AD3-4440-8C45-B12A-FFFBC868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B671-AADC-FD43-BFBE-D08D6CF06763}" type="datetime1">
              <a:rPr lang="fr-FR" smtClean="0"/>
              <a:t>20/09/2020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CF114E-C5DB-2446-8D14-51786090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1306C8-41C9-314E-AEAE-482D080A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56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9C21C-A3F6-DB4C-B39C-D32AE7B6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3D8FAA-17CB-4942-A329-9B7DE6C22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C9DF74-BFC0-FF46-92CE-07C081770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88A792-1052-A04A-9895-4714CE70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DC1D-9AD9-3F44-A5D2-5934F91864C1}" type="datetime1">
              <a:rPr lang="fr-FR" smtClean="0"/>
              <a:t>20/09/2020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4B7399-6206-E74D-B3EB-6E7D58B1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1C6F06-359F-9644-8746-BFF19CAC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67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53927-2B06-DA4B-88EA-0F97354D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D848B5-F576-2941-928D-7C717559B8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890BD1-5331-964C-8E15-1F94DDEA8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401251-957F-8941-8806-C3115032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6B08-55AF-9747-AE46-708AD0A36389}" type="datetime1">
              <a:rPr lang="fr-FR" smtClean="0"/>
              <a:t>20/09/2020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D61758-65CC-9843-8CF6-0FAA786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242AFE-2244-EF48-A7BF-179DB989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65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93FB93-B74C-FB46-AF9E-F47D9766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4ABF1C-F250-6145-AE67-1EA7F613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5985C0-7AA2-164C-9A9A-BDD7B739A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CCE6C-A280-9149-BE21-B4454874547F}" type="datetime1">
              <a:rPr lang="fr-FR" smtClean="0"/>
              <a:t>20/09/2020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7C47B3-15B1-EA44-BF5C-9F9824CFE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F2CE03-1C8F-F949-8440-B2D934475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12DD2-D254-274E-97C7-B46D0CAF6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38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1FC92C-38FB-7B4B-A468-3DA2C5FC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07" y="1567269"/>
            <a:ext cx="7943386" cy="3723462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D7ACE7-2E46-B841-B4DF-B5BB98B0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80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55A1CF-0F06-234B-BC1E-B00574A6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90" y="947174"/>
            <a:ext cx="9024820" cy="496365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8DC944-6BE1-6D47-B873-C8A738AD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795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7DF5FF-0C47-204E-BB60-91D9E3A4B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313" y="949222"/>
            <a:ext cx="9017373" cy="495955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099629-1E7D-D14F-8B11-28D0ECE1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345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A89EE8-3784-2F42-B761-FB17AB53D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48" y="950451"/>
            <a:ext cx="9012903" cy="495709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1CB70BE-094C-BD4F-A52C-6A55661E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479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907FB4-2419-9840-9B47-F660315B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FC76E-BCED-8941-A1BA-AABD6A3DB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55149" y="1600200"/>
            <a:ext cx="6481702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17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5C21C9-CA68-CC42-B495-B07D0856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48F0EC-C2F8-5049-BFB2-859DA3FC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50266" y="1603274"/>
            <a:ext cx="6491468" cy="3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55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F3BD1A2-3C4C-3846-8879-6CE1A31F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15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37859D-AC0D-574E-87ED-20AC5E1BE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2"/>
          <a:stretch/>
        </p:blipFill>
        <p:spPr>
          <a:xfrm>
            <a:off x="2855026" y="1601590"/>
            <a:ext cx="6481947" cy="36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8D61956-EE3B-844C-8B24-8D91CDE7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AC20C8-D48F-994A-A555-47AEE1CAB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96"/>
          <a:stretch/>
        </p:blipFill>
        <p:spPr>
          <a:xfrm>
            <a:off x="2852780" y="1546729"/>
            <a:ext cx="6486439" cy="37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4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D64559-8F3D-9945-A49A-9004A8449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64" y="176980"/>
            <a:ext cx="4677871" cy="650403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F8D7D0-DEA2-0C44-B462-2ED0C569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8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878071-479F-0E47-90B9-63314C6E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E6ED0E-A35A-4D4B-82BE-B3FD50525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36305" y="328388"/>
            <a:ext cx="3319389" cy="62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49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0E4FA1-9BF0-5C4E-B78C-B6D49694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19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A37BC5-AA42-364E-9D0A-318685F3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20951" y="333738"/>
            <a:ext cx="4350098" cy="61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617D6A-D5B0-3E4B-B4A7-E0217962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053" y="1674569"/>
            <a:ext cx="6497894" cy="350886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9FF9F3-2C25-F545-B0D4-7F402638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10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7EFCF0-87F1-3843-9D5B-3E2BFFF9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94" y="44245"/>
            <a:ext cx="9026012" cy="676950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1BCFE4-F4B2-8F4C-B543-C60B54EF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795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22FFAD-BEDD-4945-A215-6580E41D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74" y="62680"/>
            <a:ext cx="8976852" cy="673263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3695233-7A96-AE4B-9593-BD1E1D5A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86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C49D42-9563-0D47-BAE8-AA77E817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910" y="70234"/>
            <a:ext cx="9016180" cy="676213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7D4EB5-CA4C-1140-AFA8-0A4F1A17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349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15F80C-7295-1149-BC2E-CA8A1DB9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910" y="47932"/>
            <a:ext cx="9016180" cy="676213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CAC544A-6F88-ED47-B469-766480D1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850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B83F2C-821C-BC4E-B700-DA7F5AFF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89B9E6-0FEC-C945-8FAD-64192D190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1" r="8192"/>
          <a:stretch/>
        </p:blipFill>
        <p:spPr>
          <a:xfrm>
            <a:off x="1594351" y="998034"/>
            <a:ext cx="9003298" cy="48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53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37A72-4567-BC4F-B598-5D477003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55" y="995516"/>
            <a:ext cx="6489290" cy="486696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0F8B09-A9CE-C649-8539-C991CFC6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80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A6589F-FC54-D044-BCEB-848E4DC0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38" y="991829"/>
            <a:ext cx="6499123" cy="487434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009278-086A-DC4F-8851-BBE7F4F3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584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CF6D7F-D984-FB40-914E-8A28CCE8F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55" y="995516"/>
            <a:ext cx="6489290" cy="486696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A9F620-FFFE-0C43-A31B-074F58BE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266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BBD674-5630-B24C-81C2-534DA9D47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38" y="991829"/>
            <a:ext cx="6499123" cy="487434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6C20F3-ABA3-B041-83F4-C5F57010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400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47D3CD-786D-724C-B9E1-B2043A67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38" y="991829"/>
            <a:ext cx="6499123" cy="487434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98A021-165E-114D-BE75-9FFCE103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9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3AF466-5761-9E4E-9539-10DC99DA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478" y="1672098"/>
            <a:ext cx="6507043" cy="35138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C81CAC-72DE-6741-9434-459FC350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380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C7DD98-031C-174B-AC1B-88DC0456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38" y="991829"/>
            <a:ext cx="6499123" cy="487434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11D3BC-1607-BC44-8DC5-5EE45EE8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116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76E4F8-164F-FF45-8788-0AC551A6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82" y="1260260"/>
            <a:ext cx="7939636" cy="433748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AC0B21-286E-124B-8194-5B26A4F0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767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41DC9D-D8CC-BE48-A605-9C3A8EC5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82" y="1255606"/>
            <a:ext cx="7939636" cy="43467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7F143B-8E43-0747-A9E7-FE4147CC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416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B3F94B-2084-FB42-9206-9162A2F1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293" y="1385275"/>
            <a:ext cx="7921413" cy="408744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BA2F19-4887-7643-9D6E-10CA98F4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851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2C6B06-B25D-3B4C-8ADD-3C378C02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B7C298-7337-2842-9494-9AA81FE7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40" y="0"/>
            <a:ext cx="3017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96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93AF0B-E45F-5A4A-B75E-386D18C10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55" y="1024311"/>
            <a:ext cx="7205689" cy="480937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A1B1C1-A07C-184A-9139-3C1FB70F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702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B689443-E3D1-3B43-ABB7-27252B39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18D2A6-0655-4A4A-9799-C639668DE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09" y="796073"/>
            <a:ext cx="7898781" cy="52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4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808029-6AE1-E846-A953-7EB3C87C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88B3C7-95AB-4C40-8BCF-72F78A7A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16" y="1488746"/>
            <a:ext cx="5398968" cy="38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38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493523-ECDB-C64B-8726-AE790FB2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855" y="1791007"/>
            <a:ext cx="5424289" cy="327598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7DF688-3828-794F-BB86-3E948FE7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731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1857BF-9AAC-224F-AE94-450B227D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39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107C41-46D0-414C-9E43-6A86BD5ED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51" y="1402688"/>
            <a:ext cx="5403497" cy="40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2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4EF821-4850-6D4E-9BA7-F8183279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561" y="1651000"/>
            <a:ext cx="6504878" cy="3556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B7B72C-7600-F944-AD26-DFED6237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389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561914-5A1F-4D49-88EC-75F3A78B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40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51977F-C1C7-ED45-BFAB-0ABA73ED3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2" r="10588" b="9898"/>
          <a:stretch/>
        </p:blipFill>
        <p:spPr>
          <a:xfrm>
            <a:off x="3389684" y="1612203"/>
            <a:ext cx="5412632" cy="36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5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B91DBD-2F51-7A4E-A360-FDC5DA70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61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D48C8B-CCF1-F149-970D-9E9994D6D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037" y="1664892"/>
            <a:ext cx="6479926" cy="3528216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B5BB95-42CC-B647-B3E4-F55B184A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02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28CA00-DB31-A640-8761-A0F9A4F3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17E801-5F09-6746-BF26-A7030EF93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519" y="1690494"/>
            <a:ext cx="6486962" cy="3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66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FF5749-D29B-594A-B30E-B73E29396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56" y="943856"/>
            <a:ext cx="9036887" cy="497028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DD601B-537B-DD44-B0AD-9B691AA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78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6A007F9-BE77-2448-8B2B-A0B7BC055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312" y="949222"/>
            <a:ext cx="9017375" cy="495955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6E475D5-1CD0-4943-A4B3-AA389E6A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76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387C94-E958-EF44-A635-52032D1CD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48" y="950452"/>
            <a:ext cx="9012903" cy="495709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E7203F-6A1C-6F48-B564-51AE59AA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2DD2-D254-274E-97C7-B46D0CAF60D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3507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45</Words>
  <Application>Microsoft Macintosh PowerPoint</Application>
  <PresentationFormat>Grand écran</PresentationFormat>
  <Paragraphs>45</Paragraphs>
  <Slides>41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19</cp:revision>
  <dcterms:created xsi:type="dcterms:W3CDTF">2020-09-18T11:46:50Z</dcterms:created>
  <dcterms:modified xsi:type="dcterms:W3CDTF">2020-09-20T17:26:32Z</dcterms:modified>
</cp:coreProperties>
</file>