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9" r:id="rId11"/>
    <p:sldId id="280" r:id="rId12"/>
    <p:sldId id="290" r:id="rId13"/>
    <p:sldId id="265" r:id="rId14"/>
    <p:sldId id="266" r:id="rId15"/>
    <p:sldId id="267" r:id="rId16"/>
    <p:sldId id="281" r:id="rId17"/>
    <p:sldId id="268" r:id="rId18"/>
    <p:sldId id="282" r:id="rId19"/>
    <p:sldId id="292" r:id="rId20"/>
    <p:sldId id="269" r:id="rId21"/>
    <p:sldId id="279" r:id="rId22"/>
  </p:sldIdLst>
  <p:sldSz cx="9156700" cy="6870700"/>
  <p:notesSz cx="9156700" cy="6870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8" autoAdjust="0"/>
    <p:restoredTop sz="94660" autoAdjust="0"/>
  </p:normalViewPr>
  <p:slideViewPr>
    <p:cSldViewPr>
      <p:cViewPr varScale="1">
        <p:scale>
          <a:sx n="64" d="100"/>
          <a:sy n="64" d="100"/>
        </p:scale>
        <p:origin x="-1268" y="-7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1888" y="-60"/>
      </p:cViewPr>
      <p:guideLst>
        <p:guide orient="horz" pos="2164"/>
        <p:guide pos="28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0A3FD1-9A71-4C32-BA1F-EA4AF9237539}" type="doc">
      <dgm:prSet loTypeId="urn:microsoft.com/office/officeart/2005/8/layout/hProcess7" loCatId="list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0434B37A-3D1A-40E1-923D-EB20398B5985}">
      <dgm:prSet phldrT="[Текст]"/>
      <dgm:spPr/>
      <dgm:t>
        <a:bodyPr/>
        <a:lstStyle/>
        <a:p>
          <a:r>
            <a:rPr lang="fr-FR" dirty="0" smtClean="0"/>
            <a:t>Domaines</a:t>
          </a:r>
          <a:endParaRPr lang="ru-RU" dirty="0"/>
        </a:p>
      </dgm:t>
    </dgm:pt>
    <dgm:pt modelId="{4FF47591-A098-4661-9EC7-DD56D5742BFF}" type="parTrans" cxnId="{6A7CDD31-61C5-4E17-B626-41627F73ADC9}">
      <dgm:prSet/>
      <dgm:spPr/>
      <dgm:t>
        <a:bodyPr/>
        <a:lstStyle/>
        <a:p>
          <a:endParaRPr lang="ru-RU"/>
        </a:p>
      </dgm:t>
    </dgm:pt>
    <dgm:pt modelId="{B3E15068-705A-4E2E-B10C-74CF0E92342D}" type="sibTrans" cxnId="{6A7CDD31-61C5-4E17-B626-41627F73ADC9}">
      <dgm:prSet/>
      <dgm:spPr/>
      <dgm:t>
        <a:bodyPr/>
        <a:lstStyle/>
        <a:p>
          <a:endParaRPr lang="ru-RU"/>
        </a:p>
      </dgm:t>
    </dgm:pt>
    <dgm:pt modelId="{C4E62B2B-3823-436F-A658-35967C436169}">
      <dgm:prSet phldrT="[Текст]"/>
      <dgm:spPr/>
      <dgm:t>
        <a:bodyPr/>
        <a:lstStyle/>
        <a:p>
          <a:pPr algn="l"/>
          <a:r>
            <a:rPr lang="fr-FR" dirty="0" smtClean="0"/>
            <a:t>FOU transversal</a:t>
          </a:r>
        </a:p>
        <a:p>
          <a:pPr algn="ctr"/>
          <a:r>
            <a:rPr lang="fr-FR" dirty="0" smtClean="0"/>
            <a:t>…</a:t>
          </a:r>
          <a:endParaRPr lang="ru-RU" dirty="0"/>
        </a:p>
      </dgm:t>
    </dgm:pt>
    <dgm:pt modelId="{D8C54999-D625-4B1F-83E0-89E0BEC51172}" type="parTrans" cxnId="{D4A9D348-A04A-4AD8-BEDB-16D720133148}">
      <dgm:prSet/>
      <dgm:spPr/>
      <dgm:t>
        <a:bodyPr/>
        <a:lstStyle/>
        <a:p>
          <a:endParaRPr lang="ru-RU"/>
        </a:p>
      </dgm:t>
    </dgm:pt>
    <dgm:pt modelId="{7E09DBF0-A79A-4432-9676-7D2D035899C3}" type="sibTrans" cxnId="{D4A9D348-A04A-4AD8-BEDB-16D720133148}">
      <dgm:prSet/>
      <dgm:spPr/>
      <dgm:t>
        <a:bodyPr/>
        <a:lstStyle/>
        <a:p>
          <a:endParaRPr lang="ru-RU"/>
        </a:p>
      </dgm:t>
    </dgm:pt>
    <dgm:pt modelId="{6A8336BF-AED2-4B26-9187-EEDD9665870C}">
      <dgm:prSet phldrT="[Текст]"/>
      <dgm:spPr/>
      <dgm:t>
        <a:bodyPr/>
        <a:lstStyle/>
        <a:p>
          <a:pPr algn="l"/>
          <a:r>
            <a:rPr lang="fr-FR" dirty="0" smtClean="0"/>
            <a:t>SHS</a:t>
          </a:r>
          <a:endParaRPr lang="ru-RU" dirty="0"/>
        </a:p>
      </dgm:t>
    </dgm:pt>
    <dgm:pt modelId="{24AAC6E2-47CD-4475-9689-D05AF3A692BE}" type="parTrans" cxnId="{57957A23-3DA4-49B3-A4CF-8F6CA8F57694}">
      <dgm:prSet/>
      <dgm:spPr/>
      <dgm:t>
        <a:bodyPr/>
        <a:lstStyle/>
        <a:p>
          <a:endParaRPr lang="ru-RU"/>
        </a:p>
      </dgm:t>
    </dgm:pt>
    <dgm:pt modelId="{3C678E74-255D-4DE7-9E0F-0C8D0AE2C36D}" type="sibTrans" cxnId="{57957A23-3DA4-49B3-A4CF-8F6CA8F57694}">
      <dgm:prSet/>
      <dgm:spPr/>
      <dgm:t>
        <a:bodyPr/>
        <a:lstStyle/>
        <a:p>
          <a:endParaRPr lang="ru-RU"/>
        </a:p>
      </dgm:t>
    </dgm:pt>
    <dgm:pt modelId="{AC8AC65C-69A5-4184-82AF-7CD51D8C8D7E}">
      <dgm:prSet phldrT="[Текст]"/>
      <dgm:spPr/>
      <dgm:t>
        <a:bodyPr/>
        <a:lstStyle/>
        <a:p>
          <a:r>
            <a:rPr lang="fr-FR" dirty="0" smtClean="0"/>
            <a:t>Compétences</a:t>
          </a:r>
          <a:endParaRPr lang="ru-RU" dirty="0"/>
        </a:p>
      </dgm:t>
    </dgm:pt>
    <dgm:pt modelId="{5EF27692-41EE-468D-ACBE-A7C0FCA686F8}" type="parTrans" cxnId="{CA55C5FD-DC03-48EE-95E8-749AF7671EBB}">
      <dgm:prSet/>
      <dgm:spPr/>
      <dgm:t>
        <a:bodyPr/>
        <a:lstStyle/>
        <a:p>
          <a:endParaRPr lang="ru-RU"/>
        </a:p>
      </dgm:t>
    </dgm:pt>
    <dgm:pt modelId="{161C5145-3AC9-4312-B4F2-300502AA6992}" type="sibTrans" cxnId="{CA55C5FD-DC03-48EE-95E8-749AF7671EBB}">
      <dgm:prSet/>
      <dgm:spPr/>
      <dgm:t>
        <a:bodyPr/>
        <a:lstStyle/>
        <a:p>
          <a:endParaRPr lang="ru-RU"/>
        </a:p>
      </dgm:t>
    </dgm:pt>
    <dgm:pt modelId="{FBF3C75D-178D-48B1-9365-298B80DD30C7}">
      <dgm:prSet phldrT="[Текст]"/>
      <dgm:spPr/>
      <dgm:t>
        <a:bodyPr/>
        <a:lstStyle/>
        <a:p>
          <a:r>
            <a:rPr lang="fr-FR" dirty="0" smtClean="0"/>
            <a:t>Ecrit académique</a:t>
          </a:r>
          <a:endParaRPr lang="ru-RU" dirty="0"/>
        </a:p>
      </dgm:t>
    </dgm:pt>
    <dgm:pt modelId="{BC79F2AF-EA70-4F91-A3EB-B27754AB3CB9}" type="parTrans" cxnId="{39BC0A3F-171A-41FE-92B3-6B51E7649752}">
      <dgm:prSet/>
      <dgm:spPr/>
      <dgm:t>
        <a:bodyPr/>
        <a:lstStyle/>
        <a:p>
          <a:endParaRPr lang="ru-RU"/>
        </a:p>
      </dgm:t>
    </dgm:pt>
    <dgm:pt modelId="{7B0F5A5F-2794-4B97-B1BC-2D85E0C7B310}" type="sibTrans" cxnId="{39BC0A3F-171A-41FE-92B3-6B51E7649752}">
      <dgm:prSet/>
      <dgm:spPr/>
      <dgm:t>
        <a:bodyPr/>
        <a:lstStyle/>
        <a:p>
          <a:endParaRPr lang="ru-RU"/>
        </a:p>
      </dgm:t>
    </dgm:pt>
    <dgm:pt modelId="{306FADEF-5881-460C-873C-938DE2758FC5}">
      <dgm:prSet phldrT="[Текст]"/>
      <dgm:spPr/>
      <dgm:t>
        <a:bodyPr/>
        <a:lstStyle/>
        <a:p>
          <a:endParaRPr lang="ru-RU" dirty="0"/>
        </a:p>
      </dgm:t>
    </dgm:pt>
    <dgm:pt modelId="{88D20E75-9950-47E8-91A9-F37D9DD19538}" type="parTrans" cxnId="{6F06D905-2CCF-4CDD-8451-E349689F677A}">
      <dgm:prSet/>
      <dgm:spPr/>
      <dgm:t>
        <a:bodyPr/>
        <a:lstStyle/>
        <a:p>
          <a:endParaRPr lang="ru-RU"/>
        </a:p>
      </dgm:t>
    </dgm:pt>
    <dgm:pt modelId="{8F405179-5E0A-4C89-B7EB-A31A9F438D98}" type="sibTrans" cxnId="{6F06D905-2CCF-4CDD-8451-E349689F677A}">
      <dgm:prSet/>
      <dgm:spPr/>
      <dgm:t>
        <a:bodyPr/>
        <a:lstStyle/>
        <a:p>
          <a:endParaRPr lang="ru-RU"/>
        </a:p>
      </dgm:t>
    </dgm:pt>
    <dgm:pt modelId="{A55DDD59-3783-4B30-8B89-06109B7BBCCA}">
      <dgm:prSet phldrT="[Текст]"/>
      <dgm:spPr/>
      <dgm:t>
        <a:bodyPr/>
        <a:lstStyle/>
        <a:p>
          <a:pPr algn="l"/>
          <a:r>
            <a:rPr lang="fr-FR" dirty="0" smtClean="0"/>
            <a:t>Médecine</a:t>
          </a:r>
          <a:endParaRPr lang="ru-RU" dirty="0"/>
        </a:p>
      </dgm:t>
    </dgm:pt>
    <dgm:pt modelId="{01197A5F-9BD8-4C10-B91E-1A3F77D49D01}" type="parTrans" cxnId="{BB58446F-985F-45E3-85A8-F56ECF64136A}">
      <dgm:prSet/>
      <dgm:spPr/>
      <dgm:t>
        <a:bodyPr/>
        <a:lstStyle/>
        <a:p>
          <a:endParaRPr lang="ru-RU"/>
        </a:p>
      </dgm:t>
    </dgm:pt>
    <dgm:pt modelId="{69CAFBF2-4531-45E7-91E2-2C947E58DC29}" type="sibTrans" cxnId="{BB58446F-985F-45E3-85A8-F56ECF64136A}">
      <dgm:prSet/>
      <dgm:spPr/>
      <dgm:t>
        <a:bodyPr/>
        <a:lstStyle/>
        <a:p>
          <a:endParaRPr lang="ru-RU"/>
        </a:p>
      </dgm:t>
    </dgm:pt>
    <dgm:pt modelId="{F429B3BE-4BC1-4FBF-A70A-A743766C9227}">
      <dgm:prSet phldrT="[Текст]"/>
      <dgm:spPr/>
      <dgm:t>
        <a:bodyPr/>
        <a:lstStyle/>
        <a:p>
          <a:pPr algn="l"/>
          <a:r>
            <a:rPr lang="fr-FR" dirty="0" smtClean="0"/>
            <a:t>Droit</a:t>
          </a:r>
          <a:endParaRPr lang="ru-RU" dirty="0"/>
        </a:p>
      </dgm:t>
    </dgm:pt>
    <dgm:pt modelId="{EB41F5BF-635E-47BF-8B07-8B1B93235506}" type="parTrans" cxnId="{C9ECFE96-5CF1-49BB-8384-AD3E1EC99B7F}">
      <dgm:prSet/>
      <dgm:spPr/>
      <dgm:t>
        <a:bodyPr/>
        <a:lstStyle/>
        <a:p>
          <a:endParaRPr lang="ru-RU"/>
        </a:p>
      </dgm:t>
    </dgm:pt>
    <dgm:pt modelId="{2903CB0C-AD3E-442A-80F1-6DB2317DF6B6}" type="sibTrans" cxnId="{C9ECFE96-5CF1-49BB-8384-AD3E1EC99B7F}">
      <dgm:prSet/>
      <dgm:spPr/>
      <dgm:t>
        <a:bodyPr/>
        <a:lstStyle/>
        <a:p>
          <a:endParaRPr lang="ru-RU"/>
        </a:p>
      </dgm:t>
    </dgm:pt>
    <dgm:pt modelId="{FF135E0A-3F29-47D4-9DAA-9F4DF552B672}">
      <dgm:prSet phldrT="[Текст]"/>
      <dgm:spPr/>
      <dgm:t>
        <a:bodyPr/>
        <a:lstStyle/>
        <a:p>
          <a:pPr algn="l"/>
          <a:r>
            <a:rPr lang="fr-FR" dirty="0" smtClean="0"/>
            <a:t>Economie</a:t>
          </a:r>
          <a:endParaRPr lang="ru-RU" dirty="0"/>
        </a:p>
      </dgm:t>
    </dgm:pt>
    <dgm:pt modelId="{AEEE81D9-A15D-491C-81B8-A9EB0A8AA6C5}" type="parTrans" cxnId="{9767A562-AD52-4C55-BBFD-3E9E874E227E}">
      <dgm:prSet/>
      <dgm:spPr/>
      <dgm:t>
        <a:bodyPr/>
        <a:lstStyle/>
        <a:p>
          <a:endParaRPr lang="ru-RU"/>
        </a:p>
      </dgm:t>
    </dgm:pt>
    <dgm:pt modelId="{60D3F74F-D9CA-47BB-8487-F7761A4614DF}" type="sibTrans" cxnId="{9767A562-AD52-4C55-BBFD-3E9E874E227E}">
      <dgm:prSet/>
      <dgm:spPr/>
      <dgm:t>
        <a:bodyPr/>
        <a:lstStyle/>
        <a:p>
          <a:endParaRPr lang="ru-RU"/>
        </a:p>
      </dgm:t>
    </dgm:pt>
    <dgm:pt modelId="{4CCA37C1-4AA7-4D4F-869C-2D744C2E7A1A}">
      <dgm:prSet phldrT="[Текст]"/>
      <dgm:spPr/>
      <dgm:t>
        <a:bodyPr/>
        <a:lstStyle/>
        <a:p>
          <a:pPr algn="l"/>
          <a:endParaRPr lang="ru-RU" dirty="0"/>
        </a:p>
      </dgm:t>
    </dgm:pt>
    <dgm:pt modelId="{4E0121E2-12EA-4470-8570-F6B2674A4B23}" type="parTrans" cxnId="{02CA99C3-1C3A-4C36-82BF-2B807F8CE4A2}">
      <dgm:prSet/>
      <dgm:spPr/>
      <dgm:t>
        <a:bodyPr/>
        <a:lstStyle/>
        <a:p>
          <a:endParaRPr lang="ru-RU"/>
        </a:p>
      </dgm:t>
    </dgm:pt>
    <dgm:pt modelId="{F465B531-46BE-4427-BEFD-051F36A80986}" type="sibTrans" cxnId="{02CA99C3-1C3A-4C36-82BF-2B807F8CE4A2}">
      <dgm:prSet/>
      <dgm:spPr/>
      <dgm:t>
        <a:bodyPr/>
        <a:lstStyle/>
        <a:p>
          <a:endParaRPr lang="ru-RU"/>
        </a:p>
      </dgm:t>
    </dgm:pt>
    <dgm:pt modelId="{0AB0704C-BA7B-4875-B6D3-519FE95FDFFE}" type="pres">
      <dgm:prSet presAssocID="{ED0A3FD1-9A71-4C32-BA1F-EA4AF923753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A2CFA2-6D4B-4861-86B6-624B632223CF}" type="pres">
      <dgm:prSet presAssocID="{0434B37A-3D1A-40E1-923D-EB20398B5985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A2D676-4D34-465B-8B36-38C8B945EB16}" type="pres">
      <dgm:prSet presAssocID="{0434B37A-3D1A-40E1-923D-EB20398B5985}" presName="bgRect" presStyleLbl="node1" presStyleIdx="0" presStyleCnt="2" custLinFactNeighborX="-39"/>
      <dgm:spPr/>
      <dgm:t>
        <a:bodyPr/>
        <a:lstStyle/>
        <a:p>
          <a:endParaRPr lang="ru-RU"/>
        </a:p>
      </dgm:t>
    </dgm:pt>
    <dgm:pt modelId="{9D9A4005-10A5-45D9-BD85-FCEFE959FFD8}" type="pres">
      <dgm:prSet presAssocID="{0434B37A-3D1A-40E1-923D-EB20398B5985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1C533D-3162-4B0B-B93C-96E1C3E9EACF}" type="pres">
      <dgm:prSet presAssocID="{0434B37A-3D1A-40E1-923D-EB20398B5985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F093FB-CB8F-4DC5-BE67-7CED36888CA0}" type="pres">
      <dgm:prSet presAssocID="{B3E15068-705A-4E2E-B10C-74CF0E92342D}" presName="hSp" presStyleCnt="0"/>
      <dgm:spPr/>
      <dgm:t>
        <a:bodyPr/>
        <a:lstStyle/>
        <a:p>
          <a:endParaRPr lang="ru-RU"/>
        </a:p>
      </dgm:t>
    </dgm:pt>
    <dgm:pt modelId="{D4B0AA0E-2542-46A2-AA58-F44127416F5C}" type="pres">
      <dgm:prSet presAssocID="{B3E15068-705A-4E2E-B10C-74CF0E92342D}" presName="vProcSp" presStyleCnt="0"/>
      <dgm:spPr/>
      <dgm:t>
        <a:bodyPr/>
        <a:lstStyle/>
        <a:p>
          <a:endParaRPr lang="ru-RU"/>
        </a:p>
      </dgm:t>
    </dgm:pt>
    <dgm:pt modelId="{E0C4B531-F670-4FB0-B0E7-A1F61C03A48B}" type="pres">
      <dgm:prSet presAssocID="{B3E15068-705A-4E2E-B10C-74CF0E92342D}" presName="vSp1" presStyleCnt="0"/>
      <dgm:spPr/>
      <dgm:t>
        <a:bodyPr/>
        <a:lstStyle/>
        <a:p>
          <a:endParaRPr lang="ru-RU"/>
        </a:p>
      </dgm:t>
    </dgm:pt>
    <dgm:pt modelId="{2D158256-3A87-456F-B166-CE1FB9A09AF3}" type="pres">
      <dgm:prSet presAssocID="{B3E15068-705A-4E2E-B10C-74CF0E92342D}" presName="simulatedConn" presStyleLbl="solidFgAcc1" presStyleIdx="0" presStyleCnt="1" custAng="16200000"/>
      <dgm:spPr>
        <a:prstGeom prst="homePlate">
          <a:avLst/>
        </a:prstGeom>
      </dgm:spPr>
      <dgm:t>
        <a:bodyPr/>
        <a:lstStyle/>
        <a:p>
          <a:endParaRPr lang="ru-RU"/>
        </a:p>
      </dgm:t>
    </dgm:pt>
    <dgm:pt modelId="{C3EFE808-6144-47DC-B4A8-BACBFBC3CBA9}" type="pres">
      <dgm:prSet presAssocID="{B3E15068-705A-4E2E-B10C-74CF0E92342D}" presName="vSp2" presStyleCnt="0"/>
      <dgm:spPr/>
      <dgm:t>
        <a:bodyPr/>
        <a:lstStyle/>
        <a:p>
          <a:endParaRPr lang="ru-RU"/>
        </a:p>
      </dgm:t>
    </dgm:pt>
    <dgm:pt modelId="{E39FEE04-E647-4352-B942-648337A02557}" type="pres">
      <dgm:prSet presAssocID="{B3E15068-705A-4E2E-B10C-74CF0E92342D}" presName="sibTrans" presStyleCnt="0"/>
      <dgm:spPr/>
      <dgm:t>
        <a:bodyPr/>
        <a:lstStyle/>
        <a:p>
          <a:endParaRPr lang="ru-RU"/>
        </a:p>
      </dgm:t>
    </dgm:pt>
    <dgm:pt modelId="{30364C2F-50FE-40EF-8309-7ADFD41E9B56}" type="pres">
      <dgm:prSet presAssocID="{AC8AC65C-69A5-4184-82AF-7CD51D8C8D7E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1CA671-3B0A-4F5B-B964-43DC5D243CCE}" type="pres">
      <dgm:prSet presAssocID="{AC8AC65C-69A5-4184-82AF-7CD51D8C8D7E}" presName="bgRect" presStyleLbl="node1" presStyleIdx="1" presStyleCnt="2"/>
      <dgm:spPr/>
      <dgm:t>
        <a:bodyPr/>
        <a:lstStyle/>
        <a:p>
          <a:endParaRPr lang="ru-RU"/>
        </a:p>
      </dgm:t>
    </dgm:pt>
    <dgm:pt modelId="{1B05E629-F2DE-4E07-9BB5-D03FC965A731}" type="pres">
      <dgm:prSet presAssocID="{AC8AC65C-69A5-4184-82AF-7CD51D8C8D7E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75B7B-6B54-4301-912A-B16D66D60B65}" type="pres">
      <dgm:prSet presAssocID="{AC8AC65C-69A5-4184-82AF-7CD51D8C8D7E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06D905-2CCF-4CDD-8451-E349689F677A}" srcId="{AC8AC65C-69A5-4184-82AF-7CD51D8C8D7E}" destId="{306FADEF-5881-460C-873C-938DE2758FC5}" srcOrd="1" destOrd="0" parTransId="{88D20E75-9950-47E8-91A9-F37D9DD19538}" sibTransId="{8F405179-5E0A-4C89-B7EB-A31A9F438D98}"/>
    <dgm:cxn modelId="{19E5DD23-69F1-42DA-80B8-2E69C96895ED}" type="presOf" srcId="{6A8336BF-AED2-4B26-9187-EEDD9665870C}" destId="{F91C533D-3162-4B0B-B93C-96E1C3E9EACF}" srcOrd="0" destOrd="1" presId="urn:microsoft.com/office/officeart/2005/8/layout/hProcess7"/>
    <dgm:cxn modelId="{7FA2D968-2062-4735-99BF-1B096C54A712}" type="presOf" srcId="{AC8AC65C-69A5-4184-82AF-7CD51D8C8D7E}" destId="{D21CA671-3B0A-4F5B-B964-43DC5D243CCE}" srcOrd="0" destOrd="0" presId="urn:microsoft.com/office/officeart/2005/8/layout/hProcess7"/>
    <dgm:cxn modelId="{D4A9D348-A04A-4AD8-BEDB-16D720133148}" srcId="{0434B37A-3D1A-40E1-923D-EB20398B5985}" destId="{C4E62B2B-3823-436F-A658-35967C436169}" srcOrd="0" destOrd="0" parTransId="{D8C54999-D625-4B1F-83E0-89E0BEC51172}" sibTransId="{7E09DBF0-A79A-4432-9676-7D2D035899C3}"/>
    <dgm:cxn modelId="{500E8E81-9C41-489D-845F-9434CD317516}" type="presOf" srcId="{C4E62B2B-3823-436F-A658-35967C436169}" destId="{F91C533D-3162-4B0B-B93C-96E1C3E9EACF}" srcOrd="0" destOrd="0" presId="urn:microsoft.com/office/officeart/2005/8/layout/hProcess7"/>
    <dgm:cxn modelId="{BD16AE35-078D-4D2D-B983-779F76DCE2CB}" type="presOf" srcId="{0434B37A-3D1A-40E1-923D-EB20398B5985}" destId="{AAA2D676-4D34-465B-8B36-38C8B945EB16}" srcOrd="0" destOrd="0" presId="urn:microsoft.com/office/officeart/2005/8/layout/hProcess7"/>
    <dgm:cxn modelId="{6BF9BE72-C2F8-408B-BEEC-2F35F1E6D699}" type="presOf" srcId="{0434B37A-3D1A-40E1-923D-EB20398B5985}" destId="{9D9A4005-10A5-45D9-BD85-FCEFE959FFD8}" srcOrd="1" destOrd="0" presId="urn:microsoft.com/office/officeart/2005/8/layout/hProcess7"/>
    <dgm:cxn modelId="{252C0AA7-BD24-46ED-9BAE-DF6B384334F3}" type="presOf" srcId="{ED0A3FD1-9A71-4C32-BA1F-EA4AF9237539}" destId="{0AB0704C-BA7B-4875-B6D3-519FE95FDFFE}" srcOrd="0" destOrd="0" presId="urn:microsoft.com/office/officeart/2005/8/layout/hProcess7"/>
    <dgm:cxn modelId="{19290135-3148-4EC1-964D-15BE58E4EA82}" type="presOf" srcId="{FBF3C75D-178D-48B1-9365-298B80DD30C7}" destId="{38A75B7B-6B54-4301-912A-B16D66D60B65}" srcOrd="0" destOrd="0" presId="urn:microsoft.com/office/officeart/2005/8/layout/hProcess7"/>
    <dgm:cxn modelId="{CA55C5FD-DC03-48EE-95E8-749AF7671EBB}" srcId="{ED0A3FD1-9A71-4C32-BA1F-EA4AF9237539}" destId="{AC8AC65C-69A5-4184-82AF-7CD51D8C8D7E}" srcOrd="1" destOrd="0" parTransId="{5EF27692-41EE-468D-ACBE-A7C0FCA686F8}" sibTransId="{161C5145-3AC9-4312-B4F2-300502AA6992}"/>
    <dgm:cxn modelId="{893F90AA-ED89-4186-930F-E87CB187A199}" type="presOf" srcId="{FF135E0A-3F29-47D4-9DAA-9F4DF552B672}" destId="{F91C533D-3162-4B0B-B93C-96E1C3E9EACF}" srcOrd="0" destOrd="4" presId="urn:microsoft.com/office/officeart/2005/8/layout/hProcess7"/>
    <dgm:cxn modelId="{C2093AC2-1D39-4772-ACFC-ECD801B97591}" type="presOf" srcId="{AC8AC65C-69A5-4184-82AF-7CD51D8C8D7E}" destId="{1B05E629-F2DE-4E07-9BB5-D03FC965A731}" srcOrd="1" destOrd="0" presId="urn:microsoft.com/office/officeart/2005/8/layout/hProcess7"/>
    <dgm:cxn modelId="{02CA99C3-1C3A-4C36-82BF-2B807F8CE4A2}" srcId="{0434B37A-3D1A-40E1-923D-EB20398B5985}" destId="{4CCA37C1-4AA7-4D4F-869C-2D744C2E7A1A}" srcOrd="5" destOrd="0" parTransId="{4E0121E2-12EA-4470-8570-F6B2674A4B23}" sibTransId="{F465B531-46BE-4427-BEFD-051F36A80986}"/>
    <dgm:cxn modelId="{0C35BB02-CE3F-4A34-9D16-D7E4C1771CF2}" type="presOf" srcId="{F429B3BE-4BC1-4FBF-A70A-A743766C9227}" destId="{F91C533D-3162-4B0B-B93C-96E1C3E9EACF}" srcOrd="0" destOrd="3" presId="urn:microsoft.com/office/officeart/2005/8/layout/hProcess7"/>
    <dgm:cxn modelId="{C9ECFE96-5CF1-49BB-8384-AD3E1EC99B7F}" srcId="{0434B37A-3D1A-40E1-923D-EB20398B5985}" destId="{F429B3BE-4BC1-4FBF-A70A-A743766C9227}" srcOrd="3" destOrd="0" parTransId="{EB41F5BF-635E-47BF-8B07-8B1B93235506}" sibTransId="{2903CB0C-AD3E-442A-80F1-6DB2317DF6B6}"/>
    <dgm:cxn modelId="{AA6F1E61-A0F0-45F1-9A3D-3B9F31EE7BF9}" type="presOf" srcId="{A55DDD59-3783-4B30-8B89-06109B7BBCCA}" destId="{F91C533D-3162-4B0B-B93C-96E1C3E9EACF}" srcOrd="0" destOrd="2" presId="urn:microsoft.com/office/officeart/2005/8/layout/hProcess7"/>
    <dgm:cxn modelId="{39BC0A3F-171A-41FE-92B3-6B51E7649752}" srcId="{AC8AC65C-69A5-4184-82AF-7CD51D8C8D7E}" destId="{FBF3C75D-178D-48B1-9365-298B80DD30C7}" srcOrd="0" destOrd="0" parTransId="{BC79F2AF-EA70-4F91-A3EB-B27754AB3CB9}" sibTransId="{7B0F5A5F-2794-4B97-B1BC-2D85E0C7B310}"/>
    <dgm:cxn modelId="{9767A562-AD52-4C55-BBFD-3E9E874E227E}" srcId="{0434B37A-3D1A-40E1-923D-EB20398B5985}" destId="{FF135E0A-3F29-47D4-9DAA-9F4DF552B672}" srcOrd="4" destOrd="0" parTransId="{AEEE81D9-A15D-491C-81B8-A9EB0A8AA6C5}" sibTransId="{60D3F74F-D9CA-47BB-8487-F7761A4614DF}"/>
    <dgm:cxn modelId="{41E09BB0-C6BD-470A-8A95-C19BFE21AFB3}" type="presOf" srcId="{306FADEF-5881-460C-873C-938DE2758FC5}" destId="{38A75B7B-6B54-4301-912A-B16D66D60B65}" srcOrd="0" destOrd="1" presId="urn:microsoft.com/office/officeart/2005/8/layout/hProcess7"/>
    <dgm:cxn modelId="{B03AF54F-52FE-49CD-9ED2-BD3BE587DFB5}" type="presOf" srcId="{4CCA37C1-4AA7-4D4F-869C-2D744C2E7A1A}" destId="{F91C533D-3162-4B0B-B93C-96E1C3E9EACF}" srcOrd="0" destOrd="5" presId="urn:microsoft.com/office/officeart/2005/8/layout/hProcess7"/>
    <dgm:cxn modelId="{BB58446F-985F-45E3-85A8-F56ECF64136A}" srcId="{0434B37A-3D1A-40E1-923D-EB20398B5985}" destId="{A55DDD59-3783-4B30-8B89-06109B7BBCCA}" srcOrd="2" destOrd="0" parTransId="{01197A5F-9BD8-4C10-B91E-1A3F77D49D01}" sibTransId="{69CAFBF2-4531-45E7-91E2-2C947E58DC29}"/>
    <dgm:cxn modelId="{6A7CDD31-61C5-4E17-B626-41627F73ADC9}" srcId="{ED0A3FD1-9A71-4C32-BA1F-EA4AF9237539}" destId="{0434B37A-3D1A-40E1-923D-EB20398B5985}" srcOrd="0" destOrd="0" parTransId="{4FF47591-A098-4661-9EC7-DD56D5742BFF}" sibTransId="{B3E15068-705A-4E2E-B10C-74CF0E92342D}"/>
    <dgm:cxn modelId="{57957A23-3DA4-49B3-A4CF-8F6CA8F57694}" srcId="{0434B37A-3D1A-40E1-923D-EB20398B5985}" destId="{6A8336BF-AED2-4B26-9187-EEDD9665870C}" srcOrd="1" destOrd="0" parTransId="{24AAC6E2-47CD-4475-9689-D05AF3A692BE}" sibTransId="{3C678E74-255D-4DE7-9E0F-0C8D0AE2C36D}"/>
    <dgm:cxn modelId="{33354D1D-3C8F-4E9B-A5B1-227B1E739163}" type="presParOf" srcId="{0AB0704C-BA7B-4875-B6D3-519FE95FDFFE}" destId="{2FA2CFA2-6D4B-4861-86B6-624B632223CF}" srcOrd="0" destOrd="0" presId="urn:microsoft.com/office/officeart/2005/8/layout/hProcess7"/>
    <dgm:cxn modelId="{877410FC-306E-41FB-97DD-9B71DE8C7595}" type="presParOf" srcId="{2FA2CFA2-6D4B-4861-86B6-624B632223CF}" destId="{AAA2D676-4D34-465B-8B36-38C8B945EB16}" srcOrd="0" destOrd="0" presId="urn:microsoft.com/office/officeart/2005/8/layout/hProcess7"/>
    <dgm:cxn modelId="{4C80E4C9-A21E-4159-8DA5-2D1622C522CE}" type="presParOf" srcId="{2FA2CFA2-6D4B-4861-86B6-624B632223CF}" destId="{9D9A4005-10A5-45D9-BD85-FCEFE959FFD8}" srcOrd="1" destOrd="0" presId="urn:microsoft.com/office/officeart/2005/8/layout/hProcess7"/>
    <dgm:cxn modelId="{E1007AA2-6283-47E8-A540-6BFD1A6363D1}" type="presParOf" srcId="{2FA2CFA2-6D4B-4861-86B6-624B632223CF}" destId="{F91C533D-3162-4B0B-B93C-96E1C3E9EACF}" srcOrd="2" destOrd="0" presId="urn:microsoft.com/office/officeart/2005/8/layout/hProcess7"/>
    <dgm:cxn modelId="{46D354E7-F736-483D-951C-18853C46C47E}" type="presParOf" srcId="{0AB0704C-BA7B-4875-B6D3-519FE95FDFFE}" destId="{22F093FB-CB8F-4DC5-BE67-7CED36888CA0}" srcOrd="1" destOrd="0" presId="urn:microsoft.com/office/officeart/2005/8/layout/hProcess7"/>
    <dgm:cxn modelId="{F2D6B7AA-B03E-4ADF-9B7E-8E58D72E683F}" type="presParOf" srcId="{0AB0704C-BA7B-4875-B6D3-519FE95FDFFE}" destId="{D4B0AA0E-2542-46A2-AA58-F44127416F5C}" srcOrd="2" destOrd="0" presId="urn:microsoft.com/office/officeart/2005/8/layout/hProcess7"/>
    <dgm:cxn modelId="{A1B08F89-5681-4D1A-BF8F-D0FD9B46B604}" type="presParOf" srcId="{D4B0AA0E-2542-46A2-AA58-F44127416F5C}" destId="{E0C4B531-F670-4FB0-B0E7-A1F61C03A48B}" srcOrd="0" destOrd="0" presId="urn:microsoft.com/office/officeart/2005/8/layout/hProcess7"/>
    <dgm:cxn modelId="{2498580E-6FB3-4FE6-AE6A-02553CF2E80D}" type="presParOf" srcId="{D4B0AA0E-2542-46A2-AA58-F44127416F5C}" destId="{2D158256-3A87-456F-B166-CE1FB9A09AF3}" srcOrd="1" destOrd="0" presId="urn:microsoft.com/office/officeart/2005/8/layout/hProcess7"/>
    <dgm:cxn modelId="{44138A4F-B1D2-4ABF-BFD3-DCE85E0F946A}" type="presParOf" srcId="{D4B0AA0E-2542-46A2-AA58-F44127416F5C}" destId="{C3EFE808-6144-47DC-B4A8-BACBFBC3CBA9}" srcOrd="2" destOrd="0" presId="urn:microsoft.com/office/officeart/2005/8/layout/hProcess7"/>
    <dgm:cxn modelId="{DE929A99-DD7B-4F7C-9138-51670A56F511}" type="presParOf" srcId="{0AB0704C-BA7B-4875-B6D3-519FE95FDFFE}" destId="{E39FEE04-E647-4352-B942-648337A02557}" srcOrd="3" destOrd="0" presId="urn:microsoft.com/office/officeart/2005/8/layout/hProcess7"/>
    <dgm:cxn modelId="{33A7BDF6-734F-4F36-91CE-083635356F96}" type="presParOf" srcId="{0AB0704C-BA7B-4875-B6D3-519FE95FDFFE}" destId="{30364C2F-50FE-40EF-8309-7ADFD41E9B56}" srcOrd="4" destOrd="0" presId="urn:microsoft.com/office/officeart/2005/8/layout/hProcess7"/>
    <dgm:cxn modelId="{BCDE57BC-67A3-4EF6-8488-6ECFDCC10604}" type="presParOf" srcId="{30364C2F-50FE-40EF-8309-7ADFD41E9B56}" destId="{D21CA671-3B0A-4F5B-B964-43DC5D243CCE}" srcOrd="0" destOrd="0" presId="urn:microsoft.com/office/officeart/2005/8/layout/hProcess7"/>
    <dgm:cxn modelId="{CF6FB191-F32A-4307-B7B1-79D0F94AD392}" type="presParOf" srcId="{30364C2F-50FE-40EF-8309-7ADFD41E9B56}" destId="{1B05E629-F2DE-4E07-9BB5-D03FC965A731}" srcOrd="1" destOrd="0" presId="urn:microsoft.com/office/officeart/2005/8/layout/hProcess7"/>
    <dgm:cxn modelId="{21FFC51A-AD01-4B35-B1EF-04EF8832B1B1}" type="presParOf" srcId="{30364C2F-50FE-40EF-8309-7ADFD41E9B56}" destId="{38A75B7B-6B54-4301-912A-B16D66D60B65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18D7D6-7F21-4702-91FE-D9D5F4F7B0BE}" type="doc">
      <dgm:prSet loTypeId="urn:microsoft.com/office/officeart/2005/8/layout/vList3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FD8D6EE-835F-4DAF-AB2D-979A45DE56D6}">
      <dgm:prSet phldrT="[Текст]"/>
      <dgm:spPr/>
      <dgm:t>
        <a:bodyPr/>
        <a:lstStyle/>
        <a:p>
          <a:r>
            <a:rPr lang="fr-FR" dirty="0" smtClean="0"/>
            <a:t>Objectif 2</a:t>
          </a:r>
          <a:endParaRPr lang="ru-RU" dirty="0"/>
        </a:p>
      </dgm:t>
    </dgm:pt>
    <dgm:pt modelId="{93A243C5-31F6-4FBD-A5CD-B3AA9C401956}" type="parTrans" cxnId="{762CB548-632B-4017-8596-089A2E9FDE74}">
      <dgm:prSet/>
      <dgm:spPr/>
      <dgm:t>
        <a:bodyPr/>
        <a:lstStyle/>
        <a:p>
          <a:endParaRPr lang="ru-RU"/>
        </a:p>
      </dgm:t>
    </dgm:pt>
    <dgm:pt modelId="{C26D75C2-504E-4398-864B-CF0317062786}" type="sibTrans" cxnId="{762CB548-632B-4017-8596-089A2E9FDE74}">
      <dgm:prSet/>
      <dgm:spPr/>
      <dgm:t>
        <a:bodyPr/>
        <a:lstStyle/>
        <a:p>
          <a:endParaRPr lang="ru-RU"/>
        </a:p>
      </dgm:t>
    </dgm:pt>
    <dgm:pt modelId="{DCAC1DA6-4058-4F8F-88E7-A3E68AC9CEDB}">
      <dgm:prSet phldrT="[Текст]"/>
      <dgm:spPr/>
      <dgm:t>
        <a:bodyPr/>
        <a:lstStyle/>
        <a:p>
          <a:r>
            <a:rPr lang="fr-FR" dirty="0" smtClean="0"/>
            <a:t>Objectif 1</a:t>
          </a:r>
          <a:endParaRPr lang="ru-RU" dirty="0"/>
        </a:p>
      </dgm:t>
    </dgm:pt>
    <dgm:pt modelId="{47D76AF0-4206-458D-9279-D445FD54819E}" type="parTrans" cxnId="{C53930BC-A086-412A-8D85-8E7AC28B3D31}">
      <dgm:prSet/>
      <dgm:spPr/>
      <dgm:t>
        <a:bodyPr/>
        <a:lstStyle/>
        <a:p>
          <a:endParaRPr lang="ru-RU"/>
        </a:p>
      </dgm:t>
    </dgm:pt>
    <dgm:pt modelId="{BE25BC2E-C395-4791-9634-BC8912CEE7FD}" type="sibTrans" cxnId="{C53930BC-A086-412A-8D85-8E7AC28B3D31}">
      <dgm:prSet/>
      <dgm:spPr/>
      <dgm:t>
        <a:bodyPr/>
        <a:lstStyle/>
        <a:p>
          <a:endParaRPr lang="ru-RU"/>
        </a:p>
      </dgm:t>
    </dgm:pt>
    <dgm:pt modelId="{B9AEA603-4942-452A-944A-A8E58E4F67BC}">
      <dgm:prSet phldrT="[Текст]"/>
      <dgm:spPr/>
      <dgm:t>
        <a:bodyPr/>
        <a:lstStyle/>
        <a:p>
          <a:r>
            <a:rPr lang="fr-FR" dirty="0" smtClean="0"/>
            <a:t>Objectif 3</a:t>
          </a:r>
          <a:endParaRPr lang="ru-RU" dirty="0"/>
        </a:p>
      </dgm:t>
    </dgm:pt>
    <dgm:pt modelId="{ACF23CC1-2432-4C78-8668-78B04773DA1A}" type="parTrans" cxnId="{9C2C6FD5-C3A0-4C86-B9C3-7EEF0377CC13}">
      <dgm:prSet/>
      <dgm:spPr/>
      <dgm:t>
        <a:bodyPr/>
        <a:lstStyle/>
        <a:p>
          <a:endParaRPr lang="ru-RU"/>
        </a:p>
      </dgm:t>
    </dgm:pt>
    <dgm:pt modelId="{70463BE4-EEC0-4A32-8F34-33F2F3AA187E}" type="sibTrans" cxnId="{9C2C6FD5-C3A0-4C86-B9C3-7EEF0377CC13}">
      <dgm:prSet/>
      <dgm:spPr/>
      <dgm:t>
        <a:bodyPr/>
        <a:lstStyle/>
        <a:p>
          <a:endParaRPr lang="ru-RU"/>
        </a:p>
      </dgm:t>
    </dgm:pt>
    <dgm:pt modelId="{FDD9749B-2324-4616-A453-213A598CE9C3}">
      <dgm:prSet phldrT="[Текст]"/>
      <dgm:spPr/>
      <dgm:t>
        <a:bodyPr/>
        <a:lstStyle/>
        <a:p>
          <a:r>
            <a:rPr lang="fr-FR" dirty="0" smtClean="0"/>
            <a:t>Récolter et </a:t>
          </a:r>
          <a:r>
            <a:rPr lang="fr-FR" dirty="0" err="1" smtClean="0"/>
            <a:t>didactiser</a:t>
          </a:r>
          <a:r>
            <a:rPr lang="fr-FR" dirty="0" smtClean="0"/>
            <a:t> un corpus de documents sonores et de vidéos </a:t>
          </a:r>
          <a:endParaRPr lang="ru-RU" dirty="0"/>
        </a:p>
      </dgm:t>
    </dgm:pt>
    <dgm:pt modelId="{92A5A54C-ECFA-4B8C-A533-B62E7E3B5E3F}" type="parTrans" cxnId="{A9277F5D-0EAC-4DE7-A6F6-5A844EFE091B}">
      <dgm:prSet/>
      <dgm:spPr/>
      <dgm:t>
        <a:bodyPr/>
        <a:lstStyle/>
        <a:p>
          <a:endParaRPr lang="ru-RU"/>
        </a:p>
      </dgm:t>
    </dgm:pt>
    <dgm:pt modelId="{64D9584D-DD9C-475C-81CD-D158EC7175DA}" type="sibTrans" cxnId="{A9277F5D-0EAC-4DE7-A6F6-5A844EFE091B}">
      <dgm:prSet/>
      <dgm:spPr/>
      <dgm:t>
        <a:bodyPr/>
        <a:lstStyle/>
        <a:p>
          <a:endParaRPr lang="ru-RU"/>
        </a:p>
      </dgm:t>
    </dgm:pt>
    <dgm:pt modelId="{FD59BD64-9F61-4A98-A460-4C2DDA0CFC9F}">
      <dgm:prSet phldrT="[Текст]"/>
      <dgm:spPr/>
      <dgm:t>
        <a:bodyPr/>
        <a:lstStyle/>
        <a:p>
          <a:r>
            <a:rPr lang="fr-FR" dirty="0" smtClean="0"/>
            <a:t>Analyser et déterminer en quoi consistent les spécificités de la compréhension orale en FOU des arts</a:t>
          </a:r>
          <a:endParaRPr lang="ru-RU" dirty="0"/>
        </a:p>
      </dgm:t>
    </dgm:pt>
    <dgm:pt modelId="{2A20324A-7D31-4633-BE06-C7CD970C609B}" type="parTrans" cxnId="{C1C6C078-4FDA-46A1-AD8A-DBF0D1D45734}">
      <dgm:prSet/>
      <dgm:spPr/>
      <dgm:t>
        <a:bodyPr/>
        <a:lstStyle/>
        <a:p>
          <a:endParaRPr lang="ru-RU"/>
        </a:p>
      </dgm:t>
    </dgm:pt>
    <dgm:pt modelId="{5DF4EB6A-35D8-4777-98D5-5EFFC86DDF6B}" type="sibTrans" cxnId="{C1C6C078-4FDA-46A1-AD8A-DBF0D1D45734}">
      <dgm:prSet/>
      <dgm:spPr/>
      <dgm:t>
        <a:bodyPr/>
        <a:lstStyle/>
        <a:p>
          <a:endParaRPr lang="ru-RU"/>
        </a:p>
      </dgm:t>
    </dgm:pt>
    <dgm:pt modelId="{60A618F4-C442-4F7D-A9C6-846D410EEB26}">
      <dgm:prSet phldrT="[Текст]"/>
      <dgm:spPr/>
      <dgm:t>
        <a:bodyPr/>
        <a:lstStyle/>
        <a:p>
          <a:r>
            <a:rPr lang="fr-FR" dirty="0" smtClean="0"/>
            <a:t>Questionner 1/ des étudiants allophones, 2/ des enseignants de disciplines artistiques dans des écoles d’art et 3/ des enseignants de FLE/FOU</a:t>
          </a:r>
          <a:endParaRPr lang="ru-RU" dirty="0"/>
        </a:p>
      </dgm:t>
    </dgm:pt>
    <dgm:pt modelId="{37D90E3B-3FE7-484D-ABE2-95A2AFDB4831}" type="parTrans" cxnId="{A7B751AD-35AC-4542-BC6B-FC34B23CAC50}">
      <dgm:prSet/>
      <dgm:spPr/>
      <dgm:t>
        <a:bodyPr/>
        <a:lstStyle/>
        <a:p>
          <a:endParaRPr lang="ru-RU"/>
        </a:p>
      </dgm:t>
    </dgm:pt>
    <dgm:pt modelId="{B6599C14-484F-40FC-9094-447A3783D6BC}" type="sibTrans" cxnId="{A7B751AD-35AC-4542-BC6B-FC34B23CAC50}">
      <dgm:prSet/>
      <dgm:spPr/>
      <dgm:t>
        <a:bodyPr/>
        <a:lstStyle/>
        <a:p>
          <a:endParaRPr lang="ru-RU"/>
        </a:p>
      </dgm:t>
    </dgm:pt>
    <dgm:pt modelId="{FEE1E603-837E-4D8D-ABD8-E81EFC828218}" type="pres">
      <dgm:prSet presAssocID="{5B18D7D6-7F21-4702-91FE-D9D5F4F7B0B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0E9CEC-3F6B-4FC1-A180-97B30801DF47}" type="pres">
      <dgm:prSet presAssocID="{7FD8D6EE-835F-4DAF-AB2D-979A45DE56D6}" presName="composite" presStyleCnt="0"/>
      <dgm:spPr/>
      <dgm:t>
        <a:bodyPr/>
        <a:lstStyle/>
        <a:p>
          <a:endParaRPr lang="ru-RU"/>
        </a:p>
      </dgm:t>
    </dgm:pt>
    <dgm:pt modelId="{C0E586C5-C65E-4132-8799-7A6E4B6DC32C}" type="pres">
      <dgm:prSet presAssocID="{7FD8D6EE-835F-4DAF-AB2D-979A45DE56D6}" presName="imgShp" presStyleLbl="fgImgPlace1" presStyleIdx="0" presStyleCnt="3" custLinFactNeighborX="789" custLinFactNeighborY="-130"/>
      <dgm:spPr>
        <a:prstGeom prst="star32">
          <a:avLst/>
        </a:prstGeom>
      </dgm:spPr>
      <dgm:t>
        <a:bodyPr/>
        <a:lstStyle/>
        <a:p>
          <a:endParaRPr lang="ru-RU"/>
        </a:p>
      </dgm:t>
    </dgm:pt>
    <dgm:pt modelId="{50969C5A-9CFB-4E5E-BEE1-417345089D99}" type="pres">
      <dgm:prSet presAssocID="{7FD8D6EE-835F-4DAF-AB2D-979A45DE56D6}" presName="txShp" presStyleLbl="node1" presStyleIdx="0" presStyleCnt="3" custLinFactY="29456" custLinFactNeighborX="-31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B293B9-CAE2-427E-93A4-6EDDB7A4F7DC}" type="pres">
      <dgm:prSet presAssocID="{C26D75C2-504E-4398-864B-CF0317062786}" presName="spacing" presStyleCnt="0"/>
      <dgm:spPr/>
      <dgm:t>
        <a:bodyPr/>
        <a:lstStyle/>
        <a:p>
          <a:endParaRPr lang="ru-RU"/>
        </a:p>
      </dgm:t>
    </dgm:pt>
    <dgm:pt modelId="{EDD13A15-EB4D-456D-B38D-CFC8E8025C8D}" type="pres">
      <dgm:prSet presAssocID="{DCAC1DA6-4058-4F8F-88E7-A3E68AC9CEDB}" presName="composite" presStyleCnt="0"/>
      <dgm:spPr/>
      <dgm:t>
        <a:bodyPr/>
        <a:lstStyle/>
        <a:p>
          <a:endParaRPr lang="ru-RU"/>
        </a:p>
      </dgm:t>
    </dgm:pt>
    <dgm:pt modelId="{B9ED01E3-8D8B-4EC9-B5FF-9D1C49EA530F}" type="pres">
      <dgm:prSet presAssocID="{DCAC1DA6-4058-4F8F-88E7-A3E68AC9CEDB}" presName="imgShp" presStyleLbl="fgImgPlace1" presStyleIdx="1" presStyleCnt="3"/>
      <dgm:spPr>
        <a:prstGeom prst="star32">
          <a:avLst/>
        </a:prstGeom>
      </dgm:spPr>
      <dgm:t>
        <a:bodyPr/>
        <a:lstStyle/>
        <a:p>
          <a:endParaRPr lang="ru-RU"/>
        </a:p>
      </dgm:t>
    </dgm:pt>
    <dgm:pt modelId="{D7EB2333-E8A1-49DD-B4C9-536529150161}" type="pres">
      <dgm:prSet presAssocID="{DCAC1DA6-4058-4F8F-88E7-A3E68AC9CEDB}" presName="txShp" presStyleLbl="node1" presStyleIdx="1" presStyleCnt="3" custLinFactY="-29981" custLinFactNeighborX="-31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A50191-81D6-4336-AB9F-A818DA34B1AF}" type="pres">
      <dgm:prSet presAssocID="{BE25BC2E-C395-4791-9634-BC8912CEE7FD}" presName="spacing" presStyleCnt="0"/>
      <dgm:spPr/>
      <dgm:t>
        <a:bodyPr/>
        <a:lstStyle/>
        <a:p>
          <a:endParaRPr lang="ru-RU"/>
        </a:p>
      </dgm:t>
    </dgm:pt>
    <dgm:pt modelId="{42115C71-CCCE-4AF6-B4B2-A6FCB3B266FB}" type="pres">
      <dgm:prSet presAssocID="{B9AEA603-4942-452A-944A-A8E58E4F67BC}" presName="composite" presStyleCnt="0"/>
      <dgm:spPr/>
      <dgm:t>
        <a:bodyPr/>
        <a:lstStyle/>
        <a:p>
          <a:endParaRPr lang="ru-RU"/>
        </a:p>
      </dgm:t>
    </dgm:pt>
    <dgm:pt modelId="{BC8E8AA9-FC1B-42EE-A301-D9B45BB3A892}" type="pres">
      <dgm:prSet presAssocID="{B9AEA603-4942-452A-944A-A8E58E4F67BC}" presName="imgShp" presStyleLbl="fgImgPlace1" presStyleIdx="2" presStyleCnt="3"/>
      <dgm:spPr>
        <a:prstGeom prst="star32">
          <a:avLst/>
        </a:prstGeom>
      </dgm:spPr>
      <dgm:t>
        <a:bodyPr/>
        <a:lstStyle/>
        <a:p>
          <a:endParaRPr lang="ru-RU"/>
        </a:p>
      </dgm:t>
    </dgm:pt>
    <dgm:pt modelId="{0F3597DB-E3DA-4088-A4C3-873DAD3A5DAB}" type="pres">
      <dgm:prSet presAssocID="{B9AEA603-4942-452A-944A-A8E58E4F67BC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3930BC-A086-412A-8D85-8E7AC28B3D31}" srcId="{5B18D7D6-7F21-4702-91FE-D9D5F4F7B0BE}" destId="{DCAC1DA6-4058-4F8F-88E7-A3E68AC9CEDB}" srcOrd="1" destOrd="0" parTransId="{47D76AF0-4206-458D-9279-D445FD54819E}" sibTransId="{BE25BC2E-C395-4791-9634-BC8912CEE7FD}"/>
    <dgm:cxn modelId="{C6CC6B13-BE27-49FC-AF5D-5D48E9DF5D68}" type="presOf" srcId="{FD59BD64-9F61-4A98-A460-4C2DDA0CFC9F}" destId="{D7EB2333-E8A1-49DD-B4C9-536529150161}" srcOrd="0" destOrd="1" presId="urn:microsoft.com/office/officeart/2005/8/layout/vList3"/>
    <dgm:cxn modelId="{9C2C6FD5-C3A0-4C86-B9C3-7EEF0377CC13}" srcId="{5B18D7D6-7F21-4702-91FE-D9D5F4F7B0BE}" destId="{B9AEA603-4942-452A-944A-A8E58E4F67BC}" srcOrd="2" destOrd="0" parTransId="{ACF23CC1-2432-4C78-8668-78B04773DA1A}" sibTransId="{70463BE4-EEC0-4A32-8F34-33F2F3AA187E}"/>
    <dgm:cxn modelId="{1504559E-B918-4E48-AF9C-D80C3AFC361C}" type="presOf" srcId="{DCAC1DA6-4058-4F8F-88E7-A3E68AC9CEDB}" destId="{D7EB2333-E8A1-49DD-B4C9-536529150161}" srcOrd="0" destOrd="0" presId="urn:microsoft.com/office/officeart/2005/8/layout/vList3"/>
    <dgm:cxn modelId="{C87617A7-D69E-4D2E-9BFA-D2BCBE471694}" type="presOf" srcId="{FDD9749B-2324-4616-A453-213A598CE9C3}" destId="{0F3597DB-E3DA-4088-A4C3-873DAD3A5DAB}" srcOrd="0" destOrd="1" presId="urn:microsoft.com/office/officeart/2005/8/layout/vList3"/>
    <dgm:cxn modelId="{A9277F5D-0EAC-4DE7-A6F6-5A844EFE091B}" srcId="{B9AEA603-4942-452A-944A-A8E58E4F67BC}" destId="{FDD9749B-2324-4616-A453-213A598CE9C3}" srcOrd="0" destOrd="0" parTransId="{92A5A54C-ECFA-4B8C-A533-B62E7E3B5E3F}" sibTransId="{64D9584D-DD9C-475C-81CD-D158EC7175DA}"/>
    <dgm:cxn modelId="{8F6EE71C-F71D-4A18-BEE3-3E4EA765BA8E}" type="presOf" srcId="{5B18D7D6-7F21-4702-91FE-D9D5F4F7B0BE}" destId="{FEE1E603-837E-4D8D-ABD8-E81EFC828218}" srcOrd="0" destOrd="0" presId="urn:microsoft.com/office/officeart/2005/8/layout/vList3"/>
    <dgm:cxn modelId="{C1C6C078-4FDA-46A1-AD8A-DBF0D1D45734}" srcId="{DCAC1DA6-4058-4F8F-88E7-A3E68AC9CEDB}" destId="{FD59BD64-9F61-4A98-A460-4C2DDA0CFC9F}" srcOrd="0" destOrd="0" parTransId="{2A20324A-7D31-4633-BE06-C7CD970C609B}" sibTransId="{5DF4EB6A-35D8-4777-98D5-5EFFC86DDF6B}"/>
    <dgm:cxn modelId="{762CB548-632B-4017-8596-089A2E9FDE74}" srcId="{5B18D7D6-7F21-4702-91FE-D9D5F4F7B0BE}" destId="{7FD8D6EE-835F-4DAF-AB2D-979A45DE56D6}" srcOrd="0" destOrd="0" parTransId="{93A243C5-31F6-4FBD-A5CD-B3AA9C401956}" sibTransId="{C26D75C2-504E-4398-864B-CF0317062786}"/>
    <dgm:cxn modelId="{9F184B26-00D4-4C35-AB85-A7391C715752}" type="presOf" srcId="{B9AEA603-4942-452A-944A-A8E58E4F67BC}" destId="{0F3597DB-E3DA-4088-A4C3-873DAD3A5DAB}" srcOrd="0" destOrd="0" presId="urn:microsoft.com/office/officeart/2005/8/layout/vList3"/>
    <dgm:cxn modelId="{83790CE6-1F39-4714-9D65-91C3CA445929}" type="presOf" srcId="{7FD8D6EE-835F-4DAF-AB2D-979A45DE56D6}" destId="{50969C5A-9CFB-4E5E-BEE1-417345089D99}" srcOrd="0" destOrd="0" presId="urn:microsoft.com/office/officeart/2005/8/layout/vList3"/>
    <dgm:cxn modelId="{9B056062-0998-4DC7-82DE-B33C615F4C2C}" type="presOf" srcId="{60A618F4-C442-4F7D-A9C6-846D410EEB26}" destId="{50969C5A-9CFB-4E5E-BEE1-417345089D99}" srcOrd="0" destOrd="1" presId="urn:microsoft.com/office/officeart/2005/8/layout/vList3"/>
    <dgm:cxn modelId="{A7B751AD-35AC-4542-BC6B-FC34B23CAC50}" srcId="{7FD8D6EE-835F-4DAF-AB2D-979A45DE56D6}" destId="{60A618F4-C442-4F7D-A9C6-846D410EEB26}" srcOrd="0" destOrd="0" parTransId="{37D90E3B-3FE7-484D-ABE2-95A2AFDB4831}" sibTransId="{B6599C14-484F-40FC-9094-447A3783D6BC}"/>
    <dgm:cxn modelId="{A3B6B5C6-27CE-478E-A542-4E804DB35DDD}" type="presParOf" srcId="{FEE1E603-837E-4D8D-ABD8-E81EFC828218}" destId="{950E9CEC-3F6B-4FC1-A180-97B30801DF47}" srcOrd="0" destOrd="0" presId="urn:microsoft.com/office/officeart/2005/8/layout/vList3"/>
    <dgm:cxn modelId="{FBFEC33C-3E93-45A5-8108-5698A7D4C8B4}" type="presParOf" srcId="{950E9CEC-3F6B-4FC1-A180-97B30801DF47}" destId="{C0E586C5-C65E-4132-8799-7A6E4B6DC32C}" srcOrd="0" destOrd="0" presId="urn:microsoft.com/office/officeart/2005/8/layout/vList3"/>
    <dgm:cxn modelId="{AB8D5361-5ECB-403D-8BE4-5A963C07C703}" type="presParOf" srcId="{950E9CEC-3F6B-4FC1-A180-97B30801DF47}" destId="{50969C5A-9CFB-4E5E-BEE1-417345089D99}" srcOrd="1" destOrd="0" presId="urn:microsoft.com/office/officeart/2005/8/layout/vList3"/>
    <dgm:cxn modelId="{286A82FB-5E16-4DCA-A373-96FE0B157A3E}" type="presParOf" srcId="{FEE1E603-837E-4D8D-ABD8-E81EFC828218}" destId="{D1B293B9-CAE2-427E-93A4-6EDDB7A4F7DC}" srcOrd="1" destOrd="0" presId="urn:microsoft.com/office/officeart/2005/8/layout/vList3"/>
    <dgm:cxn modelId="{B646579E-751B-4DD2-B4DA-80A414F59515}" type="presParOf" srcId="{FEE1E603-837E-4D8D-ABD8-E81EFC828218}" destId="{EDD13A15-EB4D-456D-B38D-CFC8E8025C8D}" srcOrd="2" destOrd="0" presId="urn:microsoft.com/office/officeart/2005/8/layout/vList3"/>
    <dgm:cxn modelId="{80D6D3C0-5EE0-4D12-8DC3-2566D6572E38}" type="presParOf" srcId="{EDD13A15-EB4D-456D-B38D-CFC8E8025C8D}" destId="{B9ED01E3-8D8B-4EC9-B5FF-9D1C49EA530F}" srcOrd="0" destOrd="0" presId="urn:microsoft.com/office/officeart/2005/8/layout/vList3"/>
    <dgm:cxn modelId="{DA580219-0CA1-449A-82EE-A59814B552B8}" type="presParOf" srcId="{EDD13A15-EB4D-456D-B38D-CFC8E8025C8D}" destId="{D7EB2333-E8A1-49DD-B4C9-536529150161}" srcOrd="1" destOrd="0" presId="urn:microsoft.com/office/officeart/2005/8/layout/vList3"/>
    <dgm:cxn modelId="{A6BA5087-D7E4-4AD0-AFF7-F5BE324BA227}" type="presParOf" srcId="{FEE1E603-837E-4D8D-ABD8-E81EFC828218}" destId="{46A50191-81D6-4336-AB9F-A818DA34B1AF}" srcOrd="3" destOrd="0" presId="urn:microsoft.com/office/officeart/2005/8/layout/vList3"/>
    <dgm:cxn modelId="{4AAA7FDA-B68C-4301-880A-AE8F9034E9D4}" type="presParOf" srcId="{FEE1E603-837E-4D8D-ABD8-E81EFC828218}" destId="{42115C71-CCCE-4AF6-B4B2-A6FCB3B266FB}" srcOrd="4" destOrd="0" presId="urn:microsoft.com/office/officeart/2005/8/layout/vList3"/>
    <dgm:cxn modelId="{D9249337-B28B-4A09-8FE7-5470E6A6C172}" type="presParOf" srcId="{42115C71-CCCE-4AF6-B4B2-A6FCB3B266FB}" destId="{BC8E8AA9-FC1B-42EE-A301-D9B45BB3A892}" srcOrd="0" destOrd="0" presId="urn:microsoft.com/office/officeart/2005/8/layout/vList3"/>
    <dgm:cxn modelId="{B9FC9038-2446-40E0-9756-6F92BBC36D5B}" type="presParOf" srcId="{42115C71-CCCE-4AF6-B4B2-A6FCB3B266FB}" destId="{0F3597DB-E3DA-4088-A4C3-873DAD3A5DA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CEEB90-4CF8-497A-86A5-A82ED40A9830}" type="doc">
      <dgm:prSet loTypeId="urn:microsoft.com/office/officeart/2005/8/layout/chart3" loCatId="relationship" qsTypeId="urn:microsoft.com/office/officeart/2005/8/quickstyle/simple4" qsCatId="simple" csTypeId="urn:microsoft.com/office/officeart/2005/8/colors/colorful5" csCatId="colorful" phldr="1"/>
      <dgm:spPr/>
    </dgm:pt>
    <dgm:pt modelId="{E29E0B18-5A26-477C-9706-734681705589}">
      <dgm:prSet phldrT="[Текст]"/>
      <dgm:spPr/>
      <dgm:t>
        <a:bodyPr/>
        <a:lstStyle/>
        <a:p>
          <a:r>
            <a:rPr lang="fr-FR" dirty="0" smtClean="0"/>
            <a:t>Etudiants allophones</a:t>
          </a:r>
          <a:endParaRPr lang="ru-RU" dirty="0"/>
        </a:p>
      </dgm:t>
    </dgm:pt>
    <dgm:pt modelId="{090A0B33-A233-40CF-81F0-40A148E4A128}" type="parTrans" cxnId="{87E089A5-6B62-4CDD-9DA9-EA5713B8B944}">
      <dgm:prSet/>
      <dgm:spPr/>
      <dgm:t>
        <a:bodyPr/>
        <a:lstStyle/>
        <a:p>
          <a:endParaRPr lang="ru-RU"/>
        </a:p>
      </dgm:t>
    </dgm:pt>
    <dgm:pt modelId="{8A6C8093-C691-4B75-9C47-140E4589636E}" type="sibTrans" cxnId="{87E089A5-6B62-4CDD-9DA9-EA5713B8B944}">
      <dgm:prSet/>
      <dgm:spPr/>
      <dgm:t>
        <a:bodyPr/>
        <a:lstStyle/>
        <a:p>
          <a:endParaRPr lang="ru-RU"/>
        </a:p>
      </dgm:t>
    </dgm:pt>
    <dgm:pt modelId="{2AE91098-99B3-492D-8BCF-DA9514A10EB7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Enseignants de FLE/FOS/FOU</a:t>
          </a:r>
          <a:endParaRPr lang="ru-RU" dirty="0"/>
        </a:p>
      </dgm:t>
    </dgm:pt>
    <dgm:pt modelId="{F199EE83-4143-4C51-BDC7-BB18EE89CF78}" type="parTrans" cxnId="{127C026F-1096-4A90-A3D7-1700AAD0ADF9}">
      <dgm:prSet/>
      <dgm:spPr/>
      <dgm:t>
        <a:bodyPr/>
        <a:lstStyle/>
        <a:p>
          <a:endParaRPr lang="ru-RU"/>
        </a:p>
      </dgm:t>
    </dgm:pt>
    <dgm:pt modelId="{ECFBE4F1-78FF-47F4-8285-E37C7DA2FA64}" type="sibTrans" cxnId="{127C026F-1096-4A90-A3D7-1700AAD0ADF9}">
      <dgm:prSet/>
      <dgm:spPr/>
      <dgm:t>
        <a:bodyPr/>
        <a:lstStyle/>
        <a:p>
          <a:endParaRPr lang="ru-RU"/>
        </a:p>
      </dgm:t>
    </dgm:pt>
    <dgm:pt modelId="{3687D732-EAB0-4315-A691-99B792AC85F4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Enseignants de disciplines artistiques</a:t>
          </a:r>
          <a:endParaRPr lang="ru-RU" dirty="0"/>
        </a:p>
      </dgm:t>
    </dgm:pt>
    <dgm:pt modelId="{F4C9EB52-97AA-47FB-B477-C94156A2A7BC}" type="parTrans" cxnId="{55E42648-FF1F-4E77-93AE-5230FECC57B1}">
      <dgm:prSet/>
      <dgm:spPr/>
      <dgm:t>
        <a:bodyPr/>
        <a:lstStyle/>
        <a:p>
          <a:endParaRPr lang="ru-RU"/>
        </a:p>
      </dgm:t>
    </dgm:pt>
    <dgm:pt modelId="{310AC1F6-C89D-4178-99E7-09204036DEAB}" type="sibTrans" cxnId="{55E42648-FF1F-4E77-93AE-5230FECC57B1}">
      <dgm:prSet/>
      <dgm:spPr/>
      <dgm:t>
        <a:bodyPr/>
        <a:lstStyle/>
        <a:p>
          <a:endParaRPr lang="ru-RU"/>
        </a:p>
      </dgm:t>
    </dgm:pt>
    <dgm:pt modelId="{D5187D59-38F6-43E7-AD4F-B1F0076B5EC1}" type="pres">
      <dgm:prSet presAssocID="{1CCEEB90-4CF8-497A-86A5-A82ED40A9830}" presName="compositeShape" presStyleCnt="0">
        <dgm:presLayoutVars>
          <dgm:chMax val="7"/>
          <dgm:dir/>
          <dgm:resizeHandles val="exact"/>
        </dgm:presLayoutVars>
      </dgm:prSet>
      <dgm:spPr/>
    </dgm:pt>
    <dgm:pt modelId="{ABD84830-2469-4103-9D3E-C9CDFD6282D9}" type="pres">
      <dgm:prSet presAssocID="{1CCEEB90-4CF8-497A-86A5-A82ED40A9830}" presName="wedge1" presStyleLbl="node1" presStyleIdx="0" presStyleCnt="3" custLinFactNeighborX="1813" custLinFactNeighborY="-2155"/>
      <dgm:spPr/>
      <dgm:t>
        <a:bodyPr/>
        <a:lstStyle/>
        <a:p>
          <a:endParaRPr lang="ru-RU"/>
        </a:p>
      </dgm:t>
    </dgm:pt>
    <dgm:pt modelId="{C46D32A0-1DA2-455E-B825-00ABF80E12DF}" type="pres">
      <dgm:prSet presAssocID="{1CCEEB90-4CF8-497A-86A5-A82ED40A9830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E64D69-B815-406B-8BE4-01BD1ACF60B0}" type="pres">
      <dgm:prSet presAssocID="{1CCEEB90-4CF8-497A-86A5-A82ED40A9830}" presName="wedge2" presStyleLbl="node1" presStyleIdx="1" presStyleCnt="3"/>
      <dgm:spPr/>
      <dgm:t>
        <a:bodyPr/>
        <a:lstStyle/>
        <a:p>
          <a:endParaRPr lang="ru-RU"/>
        </a:p>
      </dgm:t>
    </dgm:pt>
    <dgm:pt modelId="{24D55945-3B74-4C0E-A8A0-F92CF963EB32}" type="pres">
      <dgm:prSet presAssocID="{1CCEEB90-4CF8-497A-86A5-A82ED40A9830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71D18-9A1E-4F70-9A92-8A6C0E5F69CA}" type="pres">
      <dgm:prSet presAssocID="{1CCEEB90-4CF8-497A-86A5-A82ED40A9830}" presName="wedge3" presStyleLbl="node1" presStyleIdx="2" presStyleCnt="3"/>
      <dgm:spPr/>
      <dgm:t>
        <a:bodyPr/>
        <a:lstStyle/>
        <a:p>
          <a:endParaRPr lang="ru-RU"/>
        </a:p>
      </dgm:t>
    </dgm:pt>
    <dgm:pt modelId="{B9C3F834-23B7-494C-800E-32C64FB96A7C}" type="pres">
      <dgm:prSet presAssocID="{1CCEEB90-4CF8-497A-86A5-A82ED40A9830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7D492E-E7E7-482D-A2E7-70C96AEBE678}" type="presOf" srcId="{1CCEEB90-4CF8-497A-86A5-A82ED40A9830}" destId="{D5187D59-38F6-43E7-AD4F-B1F0076B5EC1}" srcOrd="0" destOrd="0" presId="urn:microsoft.com/office/officeart/2005/8/layout/chart3"/>
    <dgm:cxn modelId="{55E42648-FF1F-4E77-93AE-5230FECC57B1}" srcId="{1CCEEB90-4CF8-497A-86A5-A82ED40A9830}" destId="{3687D732-EAB0-4315-A691-99B792AC85F4}" srcOrd="2" destOrd="0" parTransId="{F4C9EB52-97AA-47FB-B477-C94156A2A7BC}" sibTransId="{310AC1F6-C89D-4178-99E7-09204036DEAB}"/>
    <dgm:cxn modelId="{5E900EF4-D1E3-4C12-9843-CE74EC837065}" type="presOf" srcId="{2AE91098-99B3-492D-8BCF-DA9514A10EB7}" destId="{24D55945-3B74-4C0E-A8A0-F92CF963EB32}" srcOrd="1" destOrd="0" presId="urn:microsoft.com/office/officeart/2005/8/layout/chart3"/>
    <dgm:cxn modelId="{87E089A5-6B62-4CDD-9DA9-EA5713B8B944}" srcId="{1CCEEB90-4CF8-497A-86A5-A82ED40A9830}" destId="{E29E0B18-5A26-477C-9706-734681705589}" srcOrd="0" destOrd="0" parTransId="{090A0B33-A233-40CF-81F0-40A148E4A128}" sibTransId="{8A6C8093-C691-4B75-9C47-140E4589636E}"/>
    <dgm:cxn modelId="{12F9B251-E6D1-48D0-8E51-40E46653505D}" type="presOf" srcId="{3687D732-EAB0-4315-A691-99B792AC85F4}" destId="{B0971D18-9A1E-4F70-9A92-8A6C0E5F69CA}" srcOrd="0" destOrd="0" presId="urn:microsoft.com/office/officeart/2005/8/layout/chart3"/>
    <dgm:cxn modelId="{8208CDFB-2A16-4C0F-BE86-38ABAA20DFD2}" type="presOf" srcId="{2AE91098-99B3-492D-8BCF-DA9514A10EB7}" destId="{C6E64D69-B815-406B-8BE4-01BD1ACF60B0}" srcOrd="0" destOrd="0" presId="urn:microsoft.com/office/officeart/2005/8/layout/chart3"/>
    <dgm:cxn modelId="{C50150F0-4191-49B3-9878-0FB44E36C15F}" type="presOf" srcId="{E29E0B18-5A26-477C-9706-734681705589}" destId="{ABD84830-2469-4103-9D3E-C9CDFD6282D9}" srcOrd="0" destOrd="0" presId="urn:microsoft.com/office/officeart/2005/8/layout/chart3"/>
    <dgm:cxn modelId="{2B122EA1-A7F9-4B75-9856-00672F12F463}" type="presOf" srcId="{3687D732-EAB0-4315-A691-99B792AC85F4}" destId="{B9C3F834-23B7-494C-800E-32C64FB96A7C}" srcOrd="1" destOrd="0" presId="urn:microsoft.com/office/officeart/2005/8/layout/chart3"/>
    <dgm:cxn modelId="{37EC3DE0-EA7B-486B-AFC7-8C695B548DCB}" type="presOf" srcId="{E29E0B18-5A26-477C-9706-734681705589}" destId="{C46D32A0-1DA2-455E-B825-00ABF80E12DF}" srcOrd="1" destOrd="0" presId="urn:microsoft.com/office/officeart/2005/8/layout/chart3"/>
    <dgm:cxn modelId="{127C026F-1096-4A90-A3D7-1700AAD0ADF9}" srcId="{1CCEEB90-4CF8-497A-86A5-A82ED40A9830}" destId="{2AE91098-99B3-492D-8BCF-DA9514A10EB7}" srcOrd="1" destOrd="0" parTransId="{F199EE83-4143-4C51-BDC7-BB18EE89CF78}" sibTransId="{ECFBE4F1-78FF-47F4-8285-E37C7DA2FA64}"/>
    <dgm:cxn modelId="{31BE2C6B-D3EC-42B4-8C14-11B264BCB95B}" type="presParOf" srcId="{D5187D59-38F6-43E7-AD4F-B1F0076B5EC1}" destId="{ABD84830-2469-4103-9D3E-C9CDFD6282D9}" srcOrd="0" destOrd="0" presId="urn:microsoft.com/office/officeart/2005/8/layout/chart3"/>
    <dgm:cxn modelId="{8D7DA998-C7D8-4A0C-B54F-FCAA6039AB80}" type="presParOf" srcId="{D5187D59-38F6-43E7-AD4F-B1F0076B5EC1}" destId="{C46D32A0-1DA2-455E-B825-00ABF80E12DF}" srcOrd="1" destOrd="0" presId="urn:microsoft.com/office/officeart/2005/8/layout/chart3"/>
    <dgm:cxn modelId="{D9AD47D6-42A4-450B-8492-83D7610DE0A3}" type="presParOf" srcId="{D5187D59-38F6-43E7-AD4F-B1F0076B5EC1}" destId="{C6E64D69-B815-406B-8BE4-01BD1ACF60B0}" srcOrd="2" destOrd="0" presId="urn:microsoft.com/office/officeart/2005/8/layout/chart3"/>
    <dgm:cxn modelId="{8963A0A6-DB0C-45A1-B3D1-960C9B86A776}" type="presParOf" srcId="{D5187D59-38F6-43E7-AD4F-B1F0076B5EC1}" destId="{24D55945-3B74-4C0E-A8A0-F92CF963EB32}" srcOrd="3" destOrd="0" presId="urn:microsoft.com/office/officeart/2005/8/layout/chart3"/>
    <dgm:cxn modelId="{DDA160C0-16B4-4CE7-B26B-BD9DD0C9E2CC}" type="presParOf" srcId="{D5187D59-38F6-43E7-AD4F-B1F0076B5EC1}" destId="{B0971D18-9A1E-4F70-9A92-8A6C0E5F69CA}" srcOrd="4" destOrd="0" presId="urn:microsoft.com/office/officeart/2005/8/layout/chart3"/>
    <dgm:cxn modelId="{987EC2C1-BBC5-46B1-9282-78D595B0DCEF}" type="presParOf" srcId="{D5187D59-38F6-43E7-AD4F-B1F0076B5EC1}" destId="{B9C3F834-23B7-494C-800E-32C64FB96A7C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92A3A8-2AEA-4C46-862B-D97301813669}" type="doc">
      <dgm:prSet loTypeId="urn:microsoft.com/office/officeart/2005/8/layout/venn3" loCatId="relationship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1B1854C-C3AF-4B7E-9F18-EFA3D97A6D7C}">
      <dgm:prSet phldrT="[Текст]"/>
      <dgm:spPr/>
      <dgm:t>
        <a:bodyPr/>
        <a:lstStyle/>
        <a:p>
          <a:r>
            <a:rPr lang="fr-FR" dirty="0" smtClean="0"/>
            <a:t>Biographie langagière</a:t>
          </a:r>
          <a:endParaRPr lang="ru-RU" dirty="0"/>
        </a:p>
      </dgm:t>
    </dgm:pt>
    <dgm:pt modelId="{37E3E394-AA11-41DB-903E-045B39BB7BBD}" type="parTrans" cxnId="{2A5FE4FE-41D2-4504-8C15-B3A727EC3F55}">
      <dgm:prSet/>
      <dgm:spPr/>
      <dgm:t>
        <a:bodyPr/>
        <a:lstStyle/>
        <a:p>
          <a:endParaRPr lang="ru-RU"/>
        </a:p>
      </dgm:t>
    </dgm:pt>
    <dgm:pt modelId="{CD86D3FD-0A4B-41D5-8C97-9679476C88B9}" type="sibTrans" cxnId="{2A5FE4FE-41D2-4504-8C15-B3A727EC3F55}">
      <dgm:prSet/>
      <dgm:spPr/>
      <dgm:t>
        <a:bodyPr/>
        <a:lstStyle/>
        <a:p>
          <a:endParaRPr lang="ru-RU"/>
        </a:p>
      </dgm:t>
    </dgm:pt>
    <dgm:pt modelId="{5194E4B4-E61D-4E44-8464-945F88CFE7DA}">
      <dgm:prSet/>
      <dgm:spPr/>
      <dgm:t>
        <a:bodyPr/>
        <a:lstStyle/>
        <a:p>
          <a:r>
            <a:rPr lang="fr-FR" dirty="0" smtClean="0"/>
            <a:t>Processus d’admission</a:t>
          </a:r>
          <a:endParaRPr lang="ru-RU" dirty="0"/>
        </a:p>
      </dgm:t>
    </dgm:pt>
    <dgm:pt modelId="{1EF680E7-DBB3-4E4B-9938-C471551898CA}" type="parTrans" cxnId="{455A8638-F95A-4B65-A717-128634D9BE85}">
      <dgm:prSet/>
      <dgm:spPr/>
      <dgm:t>
        <a:bodyPr/>
        <a:lstStyle/>
        <a:p>
          <a:endParaRPr lang="ru-RU"/>
        </a:p>
      </dgm:t>
    </dgm:pt>
    <dgm:pt modelId="{CCC34183-085C-43BA-9DD8-FF7614A31746}" type="sibTrans" cxnId="{455A8638-F95A-4B65-A717-128634D9BE85}">
      <dgm:prSet/>
      <dgm:spPr/>
      <dgm:t>
        <a:bodyPr/>
        <a:lstStyle/>
        <a:p>
          <a:endParaRPr lang="ru-RU"/>
        </a:p>
      </dgm:t>
    </dgm:pt>
    <dgm:pt modelId="{B93B79F9-B665-43D7-87BF-0A3B6D73A5F6}">
      <dgm:prSet/>
      <dgm:spPr/>
      <dgm:t>
        <a:bodyPr/>
        <a:lstStyle/>
        <a:p>
          <a:r>
            <a:rPr lang="fr-FR" dirty="0" smtClean="0"/>
            <a:t>Déroulement des cours de français artistique</a:t>
          </a:r>
          <a:endParaRPr lang="ru-RU" dirty="0"/>
        </a:p>
      </dgm:t>
    </dgm:pt>
    <dgm:pt modelId="{8473AC3D-D00A-428B-A6F1-A85CC513FAEC}" type="parTrans" cxnId="{B0350B74-5095-47A2-AD02-4DFB70886374}">
      <dgm:prSet/>
      <dgm:spPr/>
      <dgm:t>
        <a:bodyPr/>
        <a:lstStyle/>
        <a:p>
          <a:endParaRPr lang="ru-RU"/>
        </a:p>
      </dgm:t>
    </dgm:pt>
    <dgm:pt modelId="{B3F13B9C-DEEA-4F2B-BD4C-590FE7787F34}" type="sibTrans" cxnId="{B0350B74-5095-47A2-AD02-4DFB70886374}">
      <dgm:prSet/>
      <dgm:spPr/>
      <dgm:t>
        <a:bodyPr/>
        <a:lstStyle/>
        <a:p>
          <a:endParaRPr lang="ru-RU"/>
        </a:p>
      </dgm:t>
    </dgm:pt>
    <dgm:pt modelId="{B94B9338-CD56-45A3-8164-C1F1F5E174F6}">
      <dgm:prSet/>
      <dgm:spPr/>
      <dgm:t>
        <a:bodyPr/>
        <a:lstStyle/>
        <a:p>
          <a:r>
            <a:rPr lang="fr-FR" dirty="0" smtClean="0"/>
            <a:t>Communication </a:t>
          </a:r>
          <a:r>
            <a:rPr lang="fr-FR" dirty="0" err="1" smtClean="0"/>
            <a:t>intrascolaire</a:t>
          </a:r>
          <a:endParaRPr lang="ru-RU" dirty="0"/>
        </a:p>
      </dgm:t>
    </dgm:pt>
    <dgm:pt modelId="{E17D4F74-4E21-4854-AD25-81EC62361303}" type="parTrans" cxnId="{EA1D797A-C2B3-443A-9F7D-35085CC80EA8}">
      <dgm:prSet/>
      <dgm:spPr/>
      <dgm:t>
        <a:bodyPr/>
        <a:lstStyle/>
        <a:p>
          <a:endParaRPr lang="ru-RU"/>
        </a:p>
      </dgm:t>
    </dgm:pt>
    <dgm:pt modelId="{C5721202-4FC5-4DC5-9F3E-677391E1F82E}" type="sibTrans" cxnId="{EA1D797A-C2B3-443A-9F7D-35085CC80EA8}">
      <dgm:prSet/>
      <dgm:spPr/>
      <dgm:t>
        <a:bodyPr/>
        <a:lstStyle/>
        <a:p>
          <a:endParaRPr lang="ru-RU"/>
        </a:p>
      </dgm:t>
    </dgm:pt>
    <dgm:pt modelId="{E6B9E172-8FB5-4CDF-9857-C94E5778CFC8}" type="pres">
      <dgm:prSet presAssocID="{3D92A3A8-2AEA-4C46-862B-D9730181366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EFB03D-4FF5-4D44-B504-F9BABBBFE190}" type="pres">
      <dgm:prSet presAssocID="{F1B1854C-C3AF-4B7E-9F18-EFA3D97A6D7C}" presName="Name5" presStyleLbl="vennNode1" presStyleIdx="0" presStyleCnt="4" custLinFactNeighborX="-498" custLinFactNeighborY="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F2A1E3-E710-434B-9FA2-F46849BEF9C8}" type="pres">
      <dgm:prSet presAssocID="{CD86D3FD-0A4B-41D5-8C97-9679476C88B9}" presName="space" presStyleCnt="0"/>
      <dgm:spPr/>
      <dgm:t>
        <a:bodyPr/>
        <a:lstStyle/>
        <a:p>
          <a:endParaRPr lang="ru-RU"/>
        </a:p>
      </dgm:t>
    </dgm:pt>
    <dgm:pt modelId="{F878739E-E524-419C-8B19-DE5E7E28D9EE}" type="pres">
      <dgm:prSet presAssocID="{5194E4B4-E61D-4E44-8464-945F88CFE7DA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DF182-92E7-4B8D-8FA2-FC94C38D2F03}" type="pres">
      <dgm:prSet presAssocID="{CCC34183-085C-43BA-9DD8-FF7614A31746}" presName="space" presStyleCnt="0"/>
      <dgm:spPr/>
      <dgm:t>
        <a:bodyPr/>
        <a:lstStyle/>
        <a:p>
          <a:endParaRPr lang="ru-RU"/>
        </a:p>
      </dgm:t>
    </dgm:pt>
    <dgm:pt modelId="{867F2A7B-1BCF-4464-AD07-4C01CE489D67}" type="pres">
      <dgm:prSet presAssocID="{B93B79F9-B665-43D7-87BF-0A3B6D73A5F6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D53782-6AD0-4B3F-B903-254871CD25C7}" type="pres">
      <dgm:prSet presAssocID="{B3F13B9C-DEEA-4F2B-BD4C-590FE7787F34}" presName="space" presStyleCnt="0"/>
      <dgm:spPr/>
      <dgm:t>
        <a:bodyPr/>
        <a:lstStyle/>
        <a:p>
          <a:endParaRPr lang="ru-RU"/>
        </a:p>
      </dgm:t>
    </dgm:pt>
    <dgm:pt modelId="{A1B0189C-D569-4A03-AC50-92F4E17AFA45}" type="pres">
      <dgm:prSet presAssocID="{B94B9338-CD56-45A3-8164-C1F1F5E174F6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A6C2C3-FE05-4E2E-8D80-5CC728A8DA86}" type="presOf" srcId="{5194E4B4-E61D-4E44-8464-945F88CFE7DA}" destId="{F878739E-E524-419C-8B19-DE5E7E28D9EE}" srcOrd="0" destOrd="0" presId="urn:microsoft.com/office/officeart/2005/8/layout/venn3"/>
    <dgm:cxn modelId="{455A8638-F95A-4B65-A717-128634D9BE85}" srcId="{3D92A3A8-2AEA-4C46-862B-D97301813669}" destId="{5194E4B4-E61D-4E44-8464-945F88CFE7DA}" srcOrd="1" destOrd="0" parTransId="{1EF680E7-DBB3-4E4B-9938-C471551898CA}" sibTransId="{CCC34183-085C-43BA-9DD8-FF7614A31746}"/>
    <dgm:cxn modelId="{CB93B14A-C85B-461A-8D12-D85217371F5B}" type="presOf" srcId="{3D92A3A8-2AEA-4C46-862B-D97301813669}" destId="{E6B9E172-8FB5-4CDF-9857-C94E5778CFC8}" srcOrd="0" destOrd="0" presId="urn:microsoft.com/office/officeart/2005/8/layout/venn3"/>
    <dgm:cxn modelId="{EA1D797A-C2B3-443A-9F7D-35085CC80EA8}" srcId="{3D92A3A8-2AEA-4C46-862B-D97301813669}" destId="{B94B9338-CD56-45A3-8164-C1F1F5E174F6}" srcOrd="3" destOrd="0" parTransId="{E17D4F74-4E21-4854-AD25-81EC62361303}" sibTransId="{C5721202-4FC5-4DC5-9F3E-677391E1F82E}"/>
    <dgm:cxn modelId="{BA592D19-FD9D-4212-AC9D-F00D2521632D}" type="presOf" srcId="{B94B9338-CD56-45A3-8164-C1F1F5E174F6}" destId="{A1B0189C-D569-4A03-AC50-92F4E17AFA45}" srcOrd="0" destOrd="0" presId="urn:microsoft.com/office/officeart/2005/8/layout/venn3"/>
    <dgm:cxn modelId="{02FA81D4-BB36-4AD0-9633-A2F5B6BEAAA2}" type="presOf" srcId="{B93B79F9-B665-43D7-87BF-0A3B6D73A5F6}" destId="{867F2A7B-1BCF-4464-AD07-4C01CE489D67}" srcOrd="0" destOrd="0" presId="urn:microsoft.com/office/officeart/2005/8/layout/venn3"/>
    <dgm:cxn modelId="{2A5FE4FE-41D2-4504-8C15-B3A727EC3F55}" srcId="{3D92A3A8-2AEA-4C46-862B-D97301813669}" destId="{F1B1854C-C3AF-4B7E-9F18-EFA3D97A6D7C}" srcOrd="0" destOrd="0" parTransId="{37E3E394-AA11-41DB-903E-045B39BB7BBD}" sibTransId="{CD86D3FD-0A4B-41D5-8C97-9679476C88B9}"/>
    <dgm:cxn modelId="{3B123363-DAC5-4591-8AF7-FA53BAF1C1AA}" type="presOf" srcId="{F1B1854C-C3AF-4B7E-9F18-EFA3D97A6D7C}" destId="{3CEFB03D-4FF5-4D44-B504-F9BABBBFE190}" srcOrd="0" destOrd="0" presId="urn:microsoft.com/office/officeart/2005/8/layout/venn3"/>
    <dgm:cxn modelId="{B0350B74-5095-47A2-AD02-4DFB70886374}" srcId="{3D92A3A8-2AEA-4C46-862B-D97301813669}" destId="{B93B79F9-B665-43D7-87BF-0A3B6D73A5F6}" srcOrd="2" destOrd="0" parTransId="{8473AC3D-D00A-428B-A6F1-A85CC513FAEC}" sibTransId="{B3F13B9C-DEEA-4F2B-BD4C-590FE7787F34}"/>
    <dgm:cxn modelId="{98F34ECB-0749-4A63-9723-E87644C28BD3}" type="presParOf" srcId="{E6B9E172-8FB5-4CDF-9857-C94E5778CFC8}" destId="{3CEFB03D-4FF5-4D44-B504-F9BABBBFE190}" srcOrd="0" destOrd="0" presId="urn:microsoft.com/office/officeart/2005/8/layout/venn3"/>
    <dgm:cxn modelId="{C00237BE-331A-480D-9D27-CDD439CDA7D6}" type="presParOf" srcId="{E6B9E172-8FB5-4CDF-9857-C94E5778CFC8}" destId="{39F2A1E3-E710-434B-9FA2-F46849BEF9C8}" srcOrd="1" destOrd="0" presId="urn:microsoft.com/office/officeart/2005/8/layout/venn3"/>
    <dgm:cxn modelId="{814B56AF-C8D5-45B4-BDA8-771B7E9BA1C5}" type="presParOf" srcId="{E6B9E172-8FB5-4CDF-9857-C94E5778CFC8}" destId="{F878739E-E524-419C-8B19-DE5E7E28D9EE}" srcOrd="2" destOrd="0" presId="urn:microsoft.com/office/officeart/2005/8/layout/venn3"/>
    <dgm:cxn modelId="{206E350F-9A70-45AB-B44E-E494760FB28D}" type="presParOf" srcId="{E6B9E172-8FB5-4CDF-9857-C94E5778CFC8}" destId="{C29DF182-92E7-4B8D-8FA2-FC94C38D2F03}" srcOrd="3" destOrd="0" presId="urn:microsoft.com/office/officeart/2005/8/layout/venn3"/>
    <dgm:cxn modelId="{53229F38-1482-4A75-B41F-A9684DD2579B}" type="presParOf" srcId="{E6B9E172-8FB5-4CDF-9857-C94E5778CFC8}" destId="{867F2A7B-1BCF-4464-AD07-4C01CE489D67}" srcOrd="4" destOrd="0" presId="urn:microsoft.com/office/officeart/2005/8/layout/venn3"/>
    <dgm:cxn modelId="{643318BF-4D00-445F-A1BB-73B8C6C0F3C2}" type="presParOf" srcId="{E6B9E172-8FB5-4CDF-9857-C94E5778CFC8}" destId="{C9D53782-6AD0-4B3F-B903-254871CD25C7}" srcOrd="5" destOrd="0" presId="urn:microsoft.com/office/officeart/2005/8/layout/venn3"/>
    <dgm:cxn modelId="{FA3B8AFE-FE1B-4F32-992E-09F96FAE8E1B}" type="presParOf" srcId="{E6B9E172-8FB5-4CDF-9857-C94E5778CFC8}" destId="{A1B0189C-D569-4A03-AC50-92F4E17AFA45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C46124E-D992-4054-937C-6B7A116E545A}" type="doc">
      <dgm:prSet loTypeId="urn:microsoft.com/office/officeart/2005/8/layout/hList6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13BC1D1-01B8-483C-8774-965F13C7D28D}">
      <dgm:prSet phldrT="[Текст]"/>
      <dgm:spPr/>
      <dgm:t>
        <a:bodyPr/>
        <a:lstStyle/>
        <a:p>
          <a:r>
            <a:rPr lang="fr-FR" dirty="0" smtClean="0"/>
            <a:t>84 étudiants questionnés</a:t>
          </a:r>
          <a:endParaRPr lang="ru-RU" dirty="0"/>
        </a:p>
      </dgm:t>
    </dgm:pt>
    <dgm:pt modelId="{F5D5E5CB-FEDE-4928-BCBB-3BE7FB66980C}" type="parTrans" cxnId="{D02BEAF2-ED58-4D8B-BAAC-41F2CEF93EB4}">
      <dgm:prSet/>
      <dgm:spPr/>
      <dgm:t>
        <a:bodyPr/>
        <a:lstStyle/>
        <a:p>
          <a:endParaRPr lang="ru-RU"/>
        </a:p>
      </dgm:t>
    </dgm:pt>
    <dgm:pt modelId="{4DCC93E3-40C6-4EE3-B41F-BD1628B42A56}" type="sibTrans" cxnId="{D02BEAF2-ED58-4D8B-BAAC-41F2CEF93EB4}">
      <dgm:prSet/>
      <dgm:spPr/>
      <dgm:t>
        <a:bodyPr/>
        <a:lstStyle/>
        <a:p>
          <a:endParaRPr lang="ru-RU"/>
        </a:p>
      </dgm:t>
    </dgm:pt>
    <dgm:pt modelId="{C1531A2D-2657-4F44-848C-EE13E9BAEB84}">
      <dgm:prSet phldrT="[Текст]"/>
      <dgm:spPr/>
      <dgm:t>
        <a:bodyPr/>
        <a:lstStyle/>
        <a:p>
          <a:r>
            <a:rPr lang="fr-FR" dirty="0" smtClean="0"/>
            <a:t>Questionnaire diffusé par email et réseaux sociaux</a:t>
          </a:r>
          <a:endParaRPr lang="ru-RU" dirty="0"/>
        </a:p>
      </dgm:t>
    </dgm:pt>
    <dgm:pt modelId="{3D9FC456-5551-4681-B9DB-1620B9F8E160}" type="parTrans" cxnId="{1DF02E08-EF17-454D-9E8B-B850A0B36BDD}">
      <dgm:prSet/>
      <dgm:spPr/>
      <dgm:t>
        <a:bodyPr/>
        <a:lstStyle/>
        <a:p>
          <a:endParaRPr lang="ru-RU"/>
        </a:p>
      </dgm:t>
    </dgm:pt>
    <dgm:pt modelId="{DE34C79C-E4D1-4A42-AA72-D3BEB5564BB9}" type="sibTrans" cxnId="{1DF02E08-EF17-454D-9E8B-B850A0B36BDD}">
      <dgm:prSet/>
      <dgm:spPr/>
      <dgm:t>
        <a:bodyPr/>
        <a:lstStyle/>
        <a:p>
          <a:endParaRPr lang="ru-RU"/>
        </a:p>
      </dgm:t>
    </dgm:pt>
    <dgm:pt modelId="{E2578842-DE4C-4866-BD6C-F0D5385775BD}">
      <dgm:prSet phldrT="[Текст]"/>
      <dgm:spPr/>
      <dgm:t>
        <a:bodyPr/>
        <a:lstStyle/>
        <a:p>
          <a:r>
            <a:rPr lang="fr-FR" dirty="0" smtClean="0"/>
            <a:t>Google </a:t>
          </a:r>
          <a:r>
            <a:rPr lang="fr-FR" dirty="0" err="1" smtClean="0"/>
            <a:t>Forms</a:t>
          </a:r>
          <a:endParaRPr lang="ru-RU" dirty="0"/>
        </a:p>
      </dgm:t>
    </dgm:pt>
    <dgm:pt modelId="{BA59D409-91CE-4F5B-93F6-04BCAA0848BE}" type="parTrans" cxnId="{A1DE8B41-DC2F-4574-967D-EEA7743AF30E}">
      <dgm:prSet/>
      <dgm:spPr/>
      <dgm:t>
        <a:bodyPr/>
        <a:lstStyle/>
        <a:p>
          <a:endParaRPr lang="ru-RU"/>
        </a:p>
      </dgm:t>
    </dgm:pt>
    <dgm:pt modelId="{0D25B14D-B40C-4824-9E21-FC4F9C63CB38}" type="sibTrans" cxnId="{A1DE8B41-DC2F-4574-967D-EEA7743AF30E}">
      <dgm:prSet/>
      <dgm:spPr/>
      <dgm:t>
        <a:bodyPr/>
        <a:lstStyle/>
        <a:p>
          <a:endParaRPr lang="ru-RU"/>
        </a:p>
      </dgm:t>
    </dgm:pt>
    <dgm:pt modelId="{B7EFED63-A3E1-44CB-9593-4388E225A516}">
      <dgm:prSet phldrT="[Текст]"/>
      <dgm:spPr/>
      <dgm:t>
        <a:bodyPr/>
        <a:lstStyle/>
        <a:p>
          <a:r>
            <a:rPr lang="fr-FR" dirty="0" smtClean="0"/>
            <a:t>4 étudiants recontactés pour un entretien oral</a:t>
          </a:r>
          <a:endParaRPr lang="ru-RU" dirty="0"/>
        </a:p>
      </dgm:t>
    </dgm:pt>
    <dgm:pt modelId="{177DE374-F32F-4CF3-82FC-06C115B24363}" type="parTrans" cxnId="{DE03813F-B262-4CCB-A3EF-E10A416BF5DC}">
      <dgm:prSet/>
      <dgm:spPr/>
      <dgm:t>
        <a:bodyPr/>
        <a:lstStyle/>
        <a:p>
          <a:endParaRPr lang="ru-RU"/>
        </a:p>
      </dgm:t>
    </dgm:pt>
    <dgm:pt modelId="{3A82B26F-D7EB-4197-8B8A-7A6D1B6E44AC}" type="sibTrans" cxnId="{DE03813F-B262-4CCB-A3EF-E10A416BF5DC}">
      <dgm:prSet/>
      <dgm:spPr/>
      <dgm:t>
        <a:bodyPr/>
        <a:lstStyle/>
        <a:p>
          <a:endParaRPr lang="ru-RU"/>
        </a:p>
      </dgm:t>
    </dgm:pt>
    <dgm:pt modelId="{6A0F7008-F442-4BFF-90A1-B9EA890956D8}" type="pres">
      <dgm:prSet presAssocID="{5C46124E-D992-4054-937C-6B7A116E545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9F31D1-26CB-42EE-AB12-EB4314F3E6D6}" type="pres">
      <dgm:prSet presAssocID="{C13BC1D1-01B8-483C-8774-965F13C7D28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6B5A38-5550-4651-9049-D531A16134EF}" type="pres">
      <dgm:prSet presAssocID="{4DCC93E3-40C6-4EE3-B41F-BD1628B42A56}" presName="sibTrans" presStyleCnt="0"/>
      <dgm:spPr/>
      <dgm:t>
        <a:bodyPr/>
        <a:lstStyle/>
        <a:p>
          <a:endParaRPr lang="ru-RU"/>
        </a:p>
      </dgm:t>
    </dgm:pt>
    <dgm:pt modelId="{9A5E372F-00F1-4AB4-9796-F074421797BB}" type="pres">
      <dgm:prSet presAssocID="{B7EFED63-A3E1-44CB-9593-4388E225A51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8249BE-95DE-4192-81AE-6C1CCA663ECE}" type="pres">
      <dgm:prSet presAssocID="{3A82B26F-D7EB-4197-8B8A-7A6D1B6E44AC}" presName="sibTrans" presStyleCnt="0"/>
      <dgm:spPr/>
      <dgm:t>
        <a:bodyPr/>
        <a:lstStyle/>
        <a:p>
          <a:endParaRPr lang="ru-RU"/>
        </a:p>
      </dgm:t>
    </dgm:pt>
    <dgm:pt modelId="{FA136B8D-6346-4FE2-A161-B72D3E85C78D}" type="pres">
      <dgm:prSet presAssocID="{C1531A2D-2657-4F44-848C-EE13E9BAEB8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CBC622-0D73-4D6D-9D15-68D958AAF7E7}" type="pres">
      <dgm:prSet presAssocID="{DE34C79C-E4D1-4A42-AA72-D3BEB5564BB9}" presName="sibTrans" presStyleCnt="0"/>
      <dgm:spPr/>
      <dgm:t>
        <a:bodyPr/>
        <a:lstStyle/>
        <a:p>
          <a:endParaRPr lang="ru-RU"/>
        </a:p>
      </dgm:t>
    </dgm:pt>
    <dgm:pt modelId="{02F68B71-973B-4062-9F0B-847664EFD8EA}" type="pres">
      <dgm:prSet presAssocID="{E2578842-DE4C-4866-BD6C-F0D5385775B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46D0B7-36E0-4C21-9A40-3DD7290486CD}" type="presOf" srcId="{C1531A2D-2657-4F44-848C-EE13E9BAEB84}" destId="{FA136B8D-6346-4FE2-A161-B72D3E85C78D}" srcOrd="0" destOrd="0" presId="urn:microsoft.com/office/officeart/2005/8/layout/hList6"/>
    <dgm:cxn modelId="{D02BEAF2-ED58-4D8B-BAAC-41F2CEF93EB4}" srcId="{5C46124E-D992-4054-937C-6B7A116E545A}" destId="{C13BC1D1-01B8-483C-8774-965F13C7D28D}" srcOrd="0" destOrd="0" parTransId="{F5D5E5CB-FEDE-4928-BCBB-3BE7FB66980C}" sibTransId="{4DCC93E3-40C6-4EE3-B41F-BD1628B42A56}"/>
    <dgm:cxn modelId="{458C8CBB-0EE1-4E7F-AFC3-D03679BA532E}" type="presOf" srcId="{E2578842-DE4C-4866-BD6C-F0D5385775BD}" destId="{02F68B71-973B-4062-9F0B-847664EFD8EA}" srcOrd="0" destOrd="0" presId="urn:microsoft.com/office/officeart/2005/8/layout/hList6"/>
    <dgm:cxn modelId="{1DF02E08-EF17-454D-9E8B-B850A0B36BDD}" srcId="{5C46124E-D992-4054-937C-6B7A116E545A}" destId="{C1531A2D-2657-4F44-848C-EE13E9BAEB84}" srcOrd="2" destOrd="0" parTransId="{3D9FC456-5551-4681-B9DB-1620B9F8E160}" sibTransId="{DE34C79C-E4D1-4A42-AA72-D3BEB5564BB9}"/>
    <dgm:cxn modelId="{DE03813F-B262-4CCB-A3EF-E10A416BF5DC}" srcId="{5C46124E-D992-4054-937C-6B7A116E545A}" destId="{B7EFED63-A3E1-44CB-9593-4388E225A516}" srcOrd="1" destOrd="0" parTransId="{177DE374-F32F-4CF3-82FC-06C115B24363}" sibTransId="{3A82B26F-D7EB-4197-8B8A-7A6D1B6E44AC}"/>
    <dgm:cxn modelId="{C8F4F1F9-DCC7-451D-848C-59E5216427F3}" type="presOf" srcId="{5C46124E-D992-4054-937C-6B7A116E545A}" destId="{6A0F7008-F442-4BFF-90A1-B9EA890956D8}" srcOrd="0" destOrd="0" presId="urn:microsoft.com/office/officeart/2005/8/layout/hList6"/>
    <dgm:cxn modelId="{D341FDC1-42A9-435A-8717-8D2726E4360B}" type="presOf" srcId="{B7EFED63-A3E1-44CB-9593-4388E225A516}" destId="{9A5E372F-00F1-4AB4-9796-F074421797BB}" srcOrd="0" destOrd="0" presId="urn:microsoft.com/office/officeart/2005/8/layout/hList6"/>
    <dgm:cxn modelId="{A1DE8B41-DC2F-4574-967D-EEA7743AF30E}" srcId="{5C46124E-D992-4054-937C-6B7A116E545A}" destId="{E2578842-DE4C-4866-BD6C-F0D5385775BD}" srcOrd="3" destOrd="0" parTransId="{BA59D409-91CE-4F5B-93F6-04BCAA0848BE}" sibTransId="{0D25B14D-B40C-4824-9E21-FC4F9C63CB38}"/>
    <dgm:cxn modelId="{DA166812-A06C-46A0-965A-7E8A6C861877}" type="presOf" srcId="{C13BC1D1-01B8-483C-8774-965F13C7D28D}" destId="{C49F31D1-26CB-42EE-AB12-EB4314F3E6D6}" srcOrd="0" destOrd="0" presId="urn:microsoft.com/office/officeart/2005/8/layout/hList6"/>
    <dgm:cxn modelId="{B6C87824-FA53-4227-A75C-AD7E688CC6F4}" type="presParOf" srcId="{6A0F7008-F442-4BFF-90A1-B9EA890956D8}" destId="{C49F31D1-26CB-42EE-AB12-EB4314F3E6D6}" srcOrd="0" destOrd="0" presId="urn:microsoft.com/office/officeart/2005/8/layout/hList6"/>
    <dgm:cxn modelId="{A505B1A8-777E-476B-8D7C-24CEEADCC8D7}" type="presParOf" srcId="{6A0F7008-F442-4BFF-90A1-B9EA890956D8}" destId="{126B5A38-5550-4651-9049-D531A16134EF}" srcOrd="1" destOrd="0" presId="urn:microsoft.com/office/officeart/2005/8/layout/hList6"/>
    <dgm:cxn modelId="{B61DAC1E-96D2-47EC-9AFF-AEF4357514CA}" type="presParOf" srcId="{6A0F7008-F442-4BFF-90A1-B9EA890956D8}" destId="{9A5E372F-00F1-4AB4-9796-F074421797BB}" srcOrd="2" destOrd="0" presId="urn:microsoft.com/office/officeart/2005/8/layout/hList6"/>
    <dgm:cxn modelId="{CEACEB55-4A04-4D55-B6ED-2CCDFB63FA00}" type="presParOf" srcId="{6A0F7008-F442-4BFF-90A1-B9EA890956D8}" destId="{518249BE-95DE-4192-81AE-6C1CCA663ECE}" srcOrd="3" destOrd="0" presId="urn:microsoft.com/office/officeart/2005/8/layout/hList6"/>
    <dgm:cxn modelId="{8BBFD1CC-AE3D-473D-8F75-2169F687ED03}" type="presParOf" srcId="{6A0F7008-F442-4BFF-90A1-B9EA890956D8}" destId="{FA136B8D-6346-4FE2-A161-B72D3E85C78D}" srcOrd="4" destOrd="0" presId="urn:microsoft.com/office/officeart/2005/8/layout/hList6"/>
    <dgm:cxn modelId="{7469A15E-4AEB-402E-9661-274C24D786B7}" type="presParOf" srcId="{6A0F7008-F442-4BFF-90A1-B9EA890956D8}" destId="{D4CBC622-0D73-4D6D-9D15-68D958AAF7E7}" srcOrd="5" destOrd="0" presId="urn:microsoft.com/office/officeart/2005/8/layout/hList6"/>
    <dgm:cxn modelId="{FC8F1E6F-C38C-43C9-BFE9-A0E8FE89696F}" type="presParOf" srcId="{6A0F7008-F442-4BFF-90A1-B9EA890956D8}" destId="{02F68B71-973B-4062-9F0B-847664EFD8EA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0F91F78-0D31-455D-A7B2-921BE935AB2C}" type="doc">
      <dgm:prSet loTypeId="urn:microsoft.com/office/officeart/2005/8/layout/radial3" loCatId="relationship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BB592AD-CE86-42E9-BF9D-C14424CC4B9D}">
      <dgm:prSet phldrT="[Текст]"/>
      <dgm:spPr/>
      <dgm:t>
        <a:bodyPr/>
        <a:lstStyle/>
        <a:p>
          <a:r>
            <a:rPr lang="fr-FR" dirty="0" smtClean="0"/>
            <a:t>Entretien oral</a:t>
          </a:r>
          <a:endParaRPr lang="ru-RU" dirty="0"/>
        </a:p>
      </dgm:t>
    </dgm:pt>
    <dgm:pt modelId="{24BA551F-237B-479E-B313-299464A5ED5C}" type="parTrans" cxnId="{D77B7341-DE83-4519-8E9E-9CF32BA889B8}">
      <dgm:prSet/>
      <dgm:spPr/>
      <dgm:t>
        <a:bodyPr/>
        <a:lstStyle/>
        <a:p>
          <a:endParaRPr lang="ru-RU"/>
        </a:p>
      </dgm:t>
    </dgm:pt>
    <dgm:pt modelId="{C7B75FE3-827C-4B91-A084-6B4FFF682E28}" type="sibTrans" cxnId="{D77B7341-DE83-4519-8E9E-9CF32BA889B8}">
      <dgm:prSet/>
      <dgm:spPr/>
      <dgm:t>
        <a:bodyPr/>
        <a:lstStyle/>
        <a:p>
          <a:endParaRPr lang="ru-RU"/>
        </a:p>
      </dgm:t>
    </dgm:pt>
    <dgm:pt modelId="{3C3617D2-C86A-4FF5-9828-D30D3682FCDC}">
      <dgm:prSet phldrT="[Текст]"/>
      <dgm:spPr/>
      <dgm:t>
        <a:bodyPr/>
        <a:lstStyle/>
        <a:p>
          <a:r>
            <a:rPr lang="fr-FR" dirty="0" smtClean="0"/>
            <a:t>Se présenter</a:t>
          </a:r>
          <a:endParaRPr lang="ru-RU" dirty="0"/>
        </a:p>
      </dgm:t>
    </dgm:pt>
    <dgm:pt modelId="{BB0B3A1E-8C6C-4D8B-A20B-7ED53B11EA44}" type="parTrans" cxnId="{ABAF3714-3CDB-4C7F-98A2-7DA6C230079C}">
      <dgm:prSet/>
      <dgm:spPr/>
      <dgm:t>
        <a:bodyPr/>
        <a:lstStyle/>
        <a:p>
          <a:endParaRPr lang="ru-RU"/>
        </a:p>
      </dgm:t>
    </dgm:pt>
    <dgm:pt modelId="{90155DC2-B5E1-4B58-9ED6-9F1D1A02AD3F}" type="sibTrans" cxnId="{ABAF3714-3CDB-4C7F-98A2-7DA6C230079C}">
      <dgm:prSet/>
      <dgm:spPr/>
      <dgm:t>
        <a:bodyPr/>
        <a:lstStyle/>
        <a:p>
          <a:endParaRPr lang="ru-RU"/>
        </a:p>
      </dgm:t>
    </dgm:pt>
    <dgm:pt modelId="{65B15804-0022-492F-B0B9-DF8FDD3F17A1}">
      <dgm:prSet phldrT="[Текст]"/>
      <dgm:spPr/>
      <dgm:t>
        <a:bodyPr/>
        <a:lstStyle/>
        <a:p>
          <a:r>
            <a:rPr lang="fr-FR" dirty="0" smtClean="0"/>
            <a:t>Justifier le choix d’école</a:t>
          </a:r>
          <a:endParaRPr lang="ru-RU" dirty="0"/>
        </a:p>
      </dgm:t>
    </dgm:pt>
    <dgm:pt modelId="{21CC6677-224D-4B29-A341-8369B5FDE3A1}" type="parTrans" cxnId="{8A9EC4C8-A304-4C3A-A460-87D7EEBE0C82}">
      <dgm:prSet/>
      <dgm:spPr/>
      <dgm:t>
        <a:bodyPr/>
        <a:lstStyle/>
        <a:p>
          <a:endParaRPr lang="ru-RU"/>
        </a:p>
      </dgm:t>
    </dgm:pt>
    <dgm:pt modelId="{CBC20872-D72A-4520-96FF-D59BFF3C61D6}" type="sibTrans" cxnId="{8A9EC4C8-A304-4C3A-A460-87D7EEBE0C82}">
      <dgm:prSet/>
      <dgm:spPr/>
      <dgm:t>
        <a:bodyPr/>
        <a:lstStyle/>
        <a:p>
          <a:endParaRPr lang="ru-RU"/>
        </a:p>
      </dgm:t>
    </dgm:pt>
    <dgm:pt modelId="{EADED392-7050-4C77-BF2B-757F264270BE}">
      <dgm:prSet phldrT="[Текст]"/>
      <dgm:spPr/>
      <dgm:t>
        <a:bodyPr/>
        <a:lstStyle/>
        <a:p>
          <a:r>
            <a:rPr lang="fr-FR" dirty="0" smtClean="0"/>
            <a:t>Présenter un portfolio</a:t>
          </a:r>
          <a:endParaRPr lang="ru-RU" dirty="0"/>
        </a:p>
      </dgm:t>
    </dgm:pt>
    <dgm:pt modelId="{85F5BB3D-1078-41E4-A032-F1FF4DDDDBB3}" type="parTrans" cxnId="{FFEC7B67-3715-496A-8764-BDD19B471AD2}">
      <dgm:prSet/>
      <dgm:spPr/>
      <dgm:t>
        <a:bodyPr/>
        <a:lstStyle/>
        <a:p>
          <a:endParaRPr lang="ru-RU"/>
        </a:p>
      </dgm:t>
    </dgm:pt>
    <dgm:pt modelId="{EEFFA135-EF74-482C-8D5F-4937A820D6B1}" type="sibTrans" cxnId="{FFEC7B67-3715-496A-8764-BDD19B471AD2}">
      <dgm:prSet/>
      <dgm:spPr/>
      <dgm:t>
        <a:bodyPr/>
        <a:lstStyle/>
        <a:p>
          <a:endParaRPr lang="ru-RU"/>
        </a:p>
      </dgm:t>
    </dgm:pt>
    <dgm:pt modelId="{AA5EBF7D-C260-4606-953D-C855795B680E}">
      <dgm:prSet phldrT="[Текст]"/>
      <dgm:spPr/>
      <dgm:t>
        <a:bodyPr/>
        <a:lstStyle/>
        <a:p>
          <a:r>
            <a:rPr lang="fr-FR" dirty="0" smtClean="0"/>
            <a:t>Parler des logiciels de création</a:t>
          </a:r>
          <a:endParaRPr lang="ru-RU" dirty="0"/>
        </a:p>
      </dgm:t>
    </dgm:pt>
    <dgm:pt modelId="{18385110-3E14-44EB-A1AF-49470DCBAA4B}" type="parTrans" cxnId="{C9F47C66-5E5F-466D-AB66-6E8072F54484}">
      <dgm:prSet/>
      <dgm:spPr/>
      <dgm:t>
        <a:bodyPr/>
        <a:lstStyle/>
        <a:p>
          <a:endParaRPr lang="ru-RU"/>
        </a:p>
      </dgm:t>
    </dgm:pt>
    <dgm:pt modelId="{8B8F7CA3-774C-40A1-8C14-64012D0C63C1}" type="sibTrans" cxnId="{C9F47C66-5E5F-466D-AB66-6E8072F54484}">
      <dgm:prSet/>
      <dgm:spPr/>
      <dgm:t>
        <a:bodyPr/>
        <a:lstStyle/>
        <a:p>
          <a:endParaRPr lang="ru-RU"/>
        </a:p>
      </dgm:t>
    </dgm:pt>
    <dgm:pt modelId="{1AD42BFA-5D3A-4524-A0E1-54C1CBF3205D}">
      <dgm:prSet phldrT="[Текст]"/>
      <dgm:spPr/>
      <dgm:t>
        <a:bodyPr/>
        <a:lstStyle/>
        <a:p>
          <a:r>
            <a:rPr lang="fr-FR" dirty="0" smtClean="0"/>
            <a:t>Répondre à des questions théoriques</a:t>
          </a:r>
          <a:endParaRPr lang="ru-RU" dirty="0"/>
        </a:p>
      </dgm:t>
    </dgm:pt>
    <dgm:pt modelId="{97C63856-5442-442C-9CBC-9FB2B07FE4C5}" type="parTrans" cxnId="{F5A76D17-34E4-422C-83FA-F5FF648FDD0B}">
      <dgm:prSet/>
      <dgm:spPr/>
      <dgm:t>
        <a:bodyPr/>
        <a:lstStyle/>
        <a:p>
          <a:endParaRPr lang="ru-RU"/>
        </a:p>
      </dgm:t>
    </dgm:pt>
    <dgm:pt modelId="{C9166693-7DCB-4578-9D43-14CA2AC582F5}" type="sibTrans" cxnId="{F5A76D17-34E4-422C-83FA-F5FF648FDD0B}">
      <dgm:prSet/>
      <dgm:spPr/>
      <dgm:t>
        <a:bodyPr/>
        <a:lstStyle/>
        <a:p>
          <a:endParaRPr lang="ru-RU"/>
        </a:p>
      </dgm:t>
    </dgm:pt>
    <dgm:pt modelId="{54DA7B8C-1003-4D07-A3AD-F72DC829FA06}" type="pres">
      <dgm:prSet presAssocID="{90F91F78-0D31-455D-A7B2-921BE935AB2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24D999-AFD0-484F-9302-443778C9F98B}" type="pres">
      <dgm:prSet presAssocID="{90F91F78-0D31-455D-A7B2-921BE935AB2C}" presName="radial" presStyleCnt="0">
        <dgm:presLayoutVars>
          <dgm:animLvl val="ctr"/>
        </dgm:presLayoutVars>
      </dgm:prSet>
      <dgm:spPr/>
    </dgm:pt>
    <dgm:pt modelId="{91F2F934-46FE-43DD-A3C9-0C39E5B7595C}" type="pres">
      <dgm:prSet presAssocID="{EBB592AD-CE86-42E9-BF9D-C14424CC4B9D}" presName="centerShape" presStyleLbl="vennNode1" presStyleIdx="0" presStyleCnt="6"/>
      <dgm:spPr/>
      <dgm:t>
        <a:bodyPr/>
        <a:lstStyle/>
        <a:p>
          <a:endParaRPr lang="ru-RU"/>
        </a:p>
      </dgm:t>
    </dgm:pt>
    <dgm:pt modelId="{00C5E98C-5054-4FA7-A4B5-1DD15C69B6F6}" type="pres">
      <dgm:prSet presAssocID="{3C3617D2-C86A-4FF5-9828-D30D3682FCDC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C89D00-F30D-4631-A50B-D4C24740D52A}" type="pres">
      <dgm:prSet presAssocID="{65B15804-0022-492F-B0B9-DF8FDD3F17A1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659913-00C1-439A-90FA-85B6AF1196E6}" type="pres">
      <dgm:prSet presAssocID="{EADED392-7050-4C77-BF2B-757F264270BE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48E98E-8973-49B7-BE07-34538B9FC87B}" type="pres">
      <dgm:prSet presAssocID="{AA5EBF7D-C260-4606-953D-C855795B680E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70A1B9-CEDE-4C02-9679-3E110C11A6D2}" type="pres">
      <dgm:prSet presAssocID="{1AD42BFA-5D3A-4524-A0E1-54C1CBF3205D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7B6788-D714-4625-AFB5-1D5AA33EA197}" type="presOf" srcId="{1AD42BFA-5D3A-4524-A0E1-54C1CBF3205D}" destId="{FA70A1B9-CEDE-4C02-9679-3E110C11A6D2}" srcOrd="0" destOrd="0" presId="urn:microsoft.com/office/officeart/2005/8/layout/radial3"/>
    <dgm:cxn modelId="{C9F47C66-5E5F-466D-AB66-6E8072F54484}" srcId="{EBB592AD-CE86-42E9-BF9D-C14424CC4B9D}" destId="{AA5EBF7D-C260-4606-953D-C855795B680E}" srcOrd="3" destOrd="0" parTransId="{18385110-3E14-44EB-A1AF-49470DCBAA4B}" sibTransId="{8B8F7CA3-774C-40A1-8C14-64012D0C63C1}"/>
    <dgm:cxn modelId="{8A9EC4C8-A304-4C3A-A460-87D7EEBE0C82}" srcId="{EBB592AD-CE86-42E9-BF9D-C14424CC4B9D}" destId="{65B15804-0022-492F-B0B9-DF8FDD3F17A1}" srcOrd="1" destOrd="0" parTransId="{21CC6677-224D-4B29-A341-8369B5FDE3A1}" sibTransId="{CBC20872-D72A-4520-96FF-D59BFF3C61D6}"/>
    <dgm:cxn modelId="{ECAA09C0-3227-4C2B-8235-14EFF0904766}" type="presOf" srcId="{EBB592AD-CE86-42E9-BF9D-C14424CC4B9D}" destId="{91F2F934-46FE-43DD-A3C9-0C39E5B7595C}" srcOrd="0" destOrd="0" presId="urn:microsoft.com/office/officeart/2005/8/layout/radial3"/>
    <dgm:cxn modelId="{F5A76D17-34E4-422C-83FA-F5FF648FDD0B}" srcId="{EBB592AD-CE86-42E9-BF9D-C14424CC4B9D}" destId="{1AD42BFA-5D3A-4524-A0E1-54C1CBF3205D}" srcOrd="4" destOrd="0" parTransId="{97C63856-5442-442C-9CBC-9FB2B07FE4C5}" sibTransId="{C9166693-7DCB-4578-9D43-14CA2AC582F5}"/>
    <dgm:cxn modelId="{FFEC7B67-3715-496A-8764-BDD19B471AD2}" srcId="{EBB592AD-CE86-42E9-BF9D-C14424CC4B9D}" destId="{EADED392-7050-4C77-BF2B-757F264270BE}" srcOrd="2" destOrd="0" parTransId="{85F5BB3D-1078-41E4-A032-F1FF4DDDDBB3}" sibTransId="{EEFFA135-EF74-482C-8D5F-4937A820D6B1}"/>
    <dgm:cxn modelId="{3B02B1D2-C9DB-4AC5-9E84-F72711FD3A1E}" type="presOf" srcId="{EADED392-7050-4C77-BF2B-757F264270BE}" destId="{60659913-00C1-439A-90FA-85B6AF1196E6}" srcOrd="0" destOrd="0" presId="urn:microsoft.com/office/officeart/2005/8/layout/radial3"/>
    <dgm:cxn modelId="{ABAF3714-3CDB-4C7F-98A2-7DA6C230079C}" srcId="{EBB592AD-CE86-42E9-BF9D-C14424CC4B9D}" destId="{3C3617D2-C86A-4FF5-9828-D30D3682FCDC}" srcOrd="0" destOrd="0" parTransId="{BB0B3A1E-8C6C-4D8B-A20B-7ED53B11EA44}" sibTransId="{90155DC2-B5E1-4B58-9ED6-9F1D1A02AD3F}"/>
    <dgm:cxn modelId="{D77B7341-DE83-4519-8E9E-9CF32BA889B8}" srcId="{90F91F78-0D31-455D-A7B2-921BE935AB2C}" destId="{EBB592AD-CE86-42E9-BF9D-C14424CC4B9D}" srcOrd="0" destOrd="0" parTransId="{24BA551F-237B-479E-B313-299464A5ED5C}" sibTransId="{C7B75FE3-827C-4B91-A084-6B4FFF682E28}"/>
    <dgm:cxn modelId="{6AA4B8E3-22D9-43CE-B278-F1B76B1909BC}" type="presOf" srcId="{65B15804-0022-492F-B0B9-DF8FDD3F17A1}" destId="{4FC89D00-F30D-4631-A50B-D4C24740D52A}" srcOrd="0" destOrd="0" presId="urn:microsoft.com/office/officeart/2005/8/layout/radial3"/>
    <dgm:cxn modelId="{EFED496C-12A2-4BDF-97EC-18479235A574}" type="presOf" srcId="{AA5EBF7D-C260-4606-953D-C855795B680E}" destId="{F748E98E-8973-49B7-BE07-34538B9FC87B}" srcOrd="0" destOrd="0" presId="urn:microsoft.com/office/officeart/2005/8/layout/radial3"/>
    <dgm:cxn modelId="{8C09B829-2356-42CD-AFFE-8182AB158144}" type="presOf" srcId="{3C3617D2-C86A-4FF5-9828-D30D3682FCDC}" destId="{00C5E98C-5054-4FA7-A4B5-1DD15C69B6F6}" srcOrd="0" destOrd="0" presId="urn:microsoft.com/office/officeart/2005/8/layout/radial3"/>
    <dgm:cxn modelId="{E3861CBC-663F-4B5F-A8E6-169D059956D5}" type="presOf" srcId="{90F91F78-0D31-455D-A7B2-921BE935AB2C}" destId="{54DA7B8C-1003-4D07-A3AD-F72DC829FA06}" srcOrd="0" destOrd="0" presId="urn:microsoft.com/office/officeart/2005/8/layout/radial3"/>
    <dgm:cxn modelId="{9E7D33CE-A788-4A79-84AD-C7219131F30C}" type="presParOf" srcId="{54DA7B8C-1003-4D07-A3AD-F72DC829FA06}" destId="{6924D999-AFD0-484F-9302-443778C9F98B}" srcOrd="0" destOrd="0" presId="urn:microsoft.com/office/officeart/2005/8/layout/radial3"/>
    <dgm:cxn modelId="{40DCCCED-E420-4EC5-83F1-C9DDBBAF0E20}" type="presParOf" srcId="{6924D999-AFD0-484F-9302-443778C9F98B}" destId="{91F2F934-46FE-43DD-A3C9-0C39E5B7595C}" srcOrd="0" destOrd="0" presId="urn:microsoft.com/office/officeart/2005/8/layout/radial3"/>
    <dgm:cxn modelId="{D9C0D056-BEFD-404B-B551-809F87CC912C}" type="presParOf" srcId="{6924D999-AFD0-484F-9302-443778C9F98B}" destId="{00C5E98C-5054-4FA7-A4B5-1DD15C69B6F6}" srcOrd="1" destOrd="0" presId="urn:microsoft.com/office/officeart/2005/8/layout/radial3"/>
    <dgm:cxn modelId="{CB94C79F-E386-417C-9A85-FDA9023A6E1D}" type="presParOf" srcId="{6924D999-AFD0-484F-9302-443778C9F98B}" destId="{4FC89D00-F30D-4631-A50B-D4C24740D52A}" srcOrd="2" destOrd="0" presId="urn:microsoft.com/office/officeart/2005/8/layout/radial3"/>
    <dgm:cxn modelId="{CE6C8282-6C45-47F0-98CF-5EB0F9B4D93D}" type="presParOf" srcId="{6924D999-AFD0-484F-9302-443778C9F98B}" destId="{60659913-00C1-439A-90FA-85B6AF1196E6}" srcOrd="3" destOrd="0" presId="urn:microsoft.com/office/officeart/2005/8/layout/radial3"/>
    <dgm:cxn modelId="{54C82542-11E9-4D50-88EF-02599641786A}" type="presParOf" srcId="{6924D999-AFD0-484F-9302-443778C9F98B}" destId="{F748E98E-8973-49B7-BE07-34538B9FC87B}" srcOrd="4" destOrd="0" presId="urn:microsoft.com/office/officeart/2005/8/layout/radial3"/>
    <dgm:cxn modelId="{E551250C-C818-4A74-9F4D-73D25490FBBB}" type="presParOf" srcId="{6924D999-AFD0-484F-9302-443778C9F98B}" destId="{FA70A1B9-CEDE-4C02-9679-3E110C11A6D2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E84689B-2F19-434A-BFBE-00698094D999}" type="doc">
      <dgm:prSet loTypeId="urn:microsoft.com/office/officeart/2005/8/layout/list1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0004A1C-9601-4B50-8E4F-D401F14DE446}">
      <dgm:prSet phldrT="[Текст]"/>
      <dgm:spPr/>
      <dgm:t>
        <a:bodyPr/>
        <a:lstStyle/>
        <a:p>
          <a:r>
            <a:rPr lang="fr-FR" dirty="0" smtClean="0"/>
            <a:t>La divergence des profils étudiants</a:t>
          </a:r>
          <a:endParaRPr lang="ru-RU" dirty="0"/>
        </a:p>
      </dgm:t>
    </dgm:pt>
    <dgm:pt modelId="{F3BF66E1-06F9-4416-A492-9D9B12C89EBE}" type="parTrans" cxnId="{8CB3A620-F973-4621-B908-D3506DBA78E7}">
      <dgm:prSet/>
      <dgm:spPr/>
      <dgm:t>
        <a:bodyPr/>
        <a:lstStyle/>
        <a:p>
          <a:endParaRPr lang="ru-RU"/>
        </a:p>
      </dgm:t>
    </dgm:pt>
    <dgm:pt modelId="{2A49FE4D-A0CB-429F-A173-49A408F4DE49}" type="sibTrans" cxnId="{8CB3A620-F973-4621-B908-D3506DBA78E7}">
      <dgm:prSet/>
      <dgm:spPr/>
      <dgm:t>
        <a:bodyPr/>
        <a:lstStyle/>
        <a:p>
          <a:endParaRPr lang="ru-RU"/>
        </a:p>
      </dgm:t>
    </dgm:pt>
    <dgm:pt modelId="{40E45FED-FC3D-494E-AC2C-404DABA53513}">
      <dgm:prSet phldrT="[Текст]"/>
      <dgm:spPr/>
      <dgm:t>
        <a:bodyPr/>
        <a:lstStyle/>
        <a:p>
          <a:r>
            <a:rPr lang="fr-FR" dirty="0" smtClean="0"/>
            <a:t>Le rôle privilégié de l’interaction orale</a:t>
          </a:r>
          <a:endParaRPr lang="ru-RU" dirty="0"/>
        </a:p>
      </dgm:t>
    </dgm:pt>
    <dgm:pt modelId="{562F2568-0B1D-49DD-A03C-EF286242A11D}" type="parTrans" cxnId="{D8B5719A-3300-414E-AD47-E0EB4EE516E5}">
      <dgm:prSet/>
      <dgm:spPr/>
      <dgm:t>
        <a:bodyPr/>
        <a:lstStyle/>
        <a:p>
          <a:endParaRPr lang="ru-RU"/>
        </a:p>
      </dgm:t>
    </dgm:pt>
    <dgm:pt modelId="{1EECA2E5-F1D6-4957-B95E-C2896B72ABA7}" type="sibTrans" cxnId="{D8B5719A-3300-414E-AD47-E0EB4EE516E5}">
      <dgm:prSet/>
      <dgm:spPr/>
      <dgm:t>
        <a:bodyPr/>
        <a:lstStyle/>
        <a:p>
          <a:endParaRPr lang="ru-RU"/>
        </a:p>
      </dgm:t>
    </dgm:pt>
    <dgm:pt modelId="{869F7BBD-4767-419B-8C5D-F7ADA756C29C}">
      <dgm:prSet phldrT="[Текст]"/>
      <dgm:spPr/>
      <dgm:t>
        <a:bodyPr/>
        <a:lstStyle/>
        <a:p>
          <a:r>
            <a:rPr lang="fr-FR" dirty="0" smtClean="0"/>
            <a:t>Le choix de contenus pédagogiques</a:t>
          </a:r>
          <a:endParaRPr lang="ru-RU" dirty="0"/>
        </a:p>
      </dgm:t>
    </dgm:pt>
    <dgm:pt modelId="{0C870C56-5D57-4FB6-9EB8-CD51E38B13E5}" type="parTrans" cxnId="{1639020D-BBAC-40CF-9FF6-136E09E565E1}">
      <dgm:prSet/>
      <dgm:spPr/>
      <dgm:t>
        <a:bodyPr/>
        <a:lstStyle/>
        <a:p>
          <a:endParaRPr lang="ru-RU"/>
        </a:p>
      </dgm:t>
    </dgm:pt>
    <dgm:pt modelId="{57DD3DD6-1B07-469A-A2E0-1308389BCFCD}" type="sibTrans" cxnId="{1639020D-BBAC-40CF-9FF6-136E09E565E1}">
      <dgm:prSet/>
      <dgm:spPr/>
      <dgm:t>
        <a:bodyPr/>
        <a:lstStyle/>
        <a:p>
          <a:endParaRPr lang="ru-RU"/>
        </a:p>
      </dgm:t>
    </dgm:pt>
    <dgm:pt modelId="{B354CB5C-1681-448C-9509-17055B32E674}">
      <dgm:prSet phldrT="[Текст]"/>
      <dgm:spPr/>
      <dgm:t>
        <a:bodyPr/>
        <a:lstStyle/>
        <a:p>
          <a:r>
            <a:rPr lang="fr-FR" dirty="0" smtClean="0"/>
            <a:t>Socioculturel</a:t>
          </a:r>
          <a:endParaRPr lang="ru-RU" dirty="0"/>
        </a:p>
      </dgm:t>
    </dgm:pt>
    <dgm:pt modelId="{AD1D3461-DF7F-46F8-AF67-C05CE4D93F85}" type="parTrans" cxnId="{B46B70FF-53F5-4964-A493-FF05CEA22AD4}">
      <dgm:prSet/>
      <dgm:spPr/>
      <dgm:t>
        <a:bodyPr/>
        <a:lstStyle/>
        <a:p>
          <a:endParaRPr lang="ru-RU"/>
        </a:p>
      </dgm:t>
    </dgm:pt>
    <dgm:pt modelId="{76DC99FA-89FD-490E-859A-EBA5C63121D0}" type="sibTrans" cxnId="{B46B70FF-53F5-4964-A493-FF05CEA22AD4}">
      <dgm:prSet/>
      <dgm:spPr/>
      <dgm:t>
        <a:bodyPr/>
        <a:lstStyle/>
        <a:p>
          <a:endParaRPr lang="ru-RU"/>
        </a:p>
      </dgm:t>
    </dgm:pt>
    <dgm:pt modelId="{EC734FEF-4128-48E0-B1F8-91571E03438A}">
      <dgm:prSet phldrT="[Текст]"/>
      <dgm:spPr/>
      <dgm:t>
        <a:bodyPr/>
        <a:lstStyle/>
        <a:p>
          <a:r>
            <a:rPr lang="fr-FR" dirty="0" smtClean="0"/>
            <a:t>Académique</a:t>
          </a:r>
          <a:endParaRPr lang="ru-RU" dirty="0"/>
        </a:p>
      </dgm:t>
    </dgm:pt>
    <dgm:pt modelId="{C3213915-CD07-46BE-9DCE-BD674F9E942E}" type="parTrans" cxnId="{336D5CBE-C3B7-45AA-B7D8-18505D52BDB0}">
      <dgm:prSet/>
      <dgm:spPr/>
      <dgm:t>
        <a:bodyPr/>
        <a:lstStyle/>
        <a:p>
          <a:endParaRPr lang="ru-RU"/>
        </a:p>
      </dgm:t>
    </dgm:pt>
    <dgm:pt modelId="{AF39554C-B2F7-473C-B5EE-BBDDCE69FE41}" type="sibTrans" cxnId="{336D5CBE-C3B7-45AA-B7D8-18505D52BDB0}">
      <dgm:prSet/>
      <dgm:spPr/>
      <dgm:t>
        <a:bodyPr/>
        <a:lstStyle/>
        <a:p>
          <a:endParaRPr lang="ru-RU"/>
        </a:p>
      </dgm:t>
    </dgm:pt>
    <dgm:pt modelId="{40B2478B-9926-4A2A-830A-7DD6819D7A2D}">
      <dgm:prSet phldrT="[Текст]"/>
      <dgm:spPr/>
      <dgm:t>
        <a:bodyPr/>
        <a:lstStyle/>
        <a:p>
          <a:r>
            <a:rPr lang="fr-FR" dirty="0" smtClean="0"/>
            <a:t>Langagier</a:t>
          </a:r>
          <a:endParaRPr lang="ru-RU" dirty="0"/>
        </a:p>
      </dgm:t>
    </dgm:pt>
    <dgm:pt modelId="{EB8C1ED1-D75A-45D8-9047-6A00E386ED75}" type="parTrans" cxnId="{12C622D5-7AA2-42A0-BA5A-6DE80B6DEEDB}">
      <dgm:prSet/>
      <dgm:spPr/>
      <dgm:t>
        <a:bodyPr/>
        <a:lstStyle/>
        <a:p>
          <a:endParaRPr lang="ru-RU"/>
        </a:p>
      </dgm:t>
    </dgm:pt>
    <dgm:pt modelId="{FE42603D-C1DA-44E7-BB97-172005E51F9E}" type="sibTrans" cxnId="{12C622D5-7AA2-42A0-BA5A-6DE80B6DEEDB}">
      <dgm:prSet/>
      <dgm:spPr/>
      <dgm:t>
        <a:bodyPr/>
        <a:lstStyle/>
        <a:p>
          <a:endParaRPr lang="ru-RU"/>
        </a:p>
      </dgm:t>
    </dgm:pt>
    <dgm:pt modelId="{9B433B5B-4005-4FE8-A51A-2C2E6FB501EB}">
      <dgm:prSet phldrT="[Текст]"/>
      <dgm:spPr/>
      <dgm:t>
        <a:bodyPr/>
        <a:lstStyle/>
        <a:p>
          <a:r>
            <a:rPr lang="fr-FR" dirty="0" smtClean="0"/>
            <a:t>Compréhension orale académique transdisciplinaire</a:t>
          </a:r>
          <a:endParaRPr lang="ru-RU" dirty="0"/>
        </a:p>
      </dgm:t>
    </dgm:pt>
    <dgm:pt modelId="{F348AEB7-3A66-4CA4-A5B5-E3E594656F37}" type="parTrans" cxnId="{0460A1B8-8BA3-4D85-841A-B6A4387F9E92}">
      <dgm:prSet/>
      <dgm:spPr/>
      <dgm:t>
        <a:bodyPr/>
        <a:lstStyle/>
        <a:p>
          <a:endParaRPr lang="ru-RU"/>
        </a:p>
      </dgm:t>
    </dgm:pt>
    <dgm:pt modelId="{E40FFD10-8F82-47E5-A566-D1F9A3222AF3}" type="sibTrans" cxnId="{0460A1B8-8BA3-4D85-841A-B6A4387F9E92}">
      <dgm:prSet/>
      <dgm:spPr/>
      <dgm:t>
        <a:bodyPr/>
        <a:lstStyle/>
        <a:p>
          <a:endParaRPr lang="ru-RU"/>
        </a:p>
      </dgm:t>
    </dgm:pt>
    <dgm:pt modelId="{DEEAF70E-6AEF-4EDE-BCA0-D3554A6B7884}">
      <dgm:prSet phldrT="[Текст]"/>
      <dgm:spPr/>
      <dgm:t>
        <a:bodyPr/>
        <a:lstStyle/>
        <a:p>
          <a:r>
            <a:rPr lang="fr-FR" dirty="0" smtClean="0"/>
            <a:t>Compréhension de l’oral de spécialité</a:t>
          </a:r>
          <a:endParaRPr lang="ru-RU" dirty="0"/>
        </a:p>
      </dgm:t>
    </dgm:pt>
    <dgm:pt modelId="{89926224-68F1-4B8C-AAAD-90F802E5CCFF}" type="parTrans" cxnId="{8E30D63D-A524-4FCF-99B1-FC9980A86029}">
      <dgm:prSet/>
      <dgm:spPr/>
      <dgm:t>
        <a:bodyPr/>
        <a:lstStyle/>
        <a:p>
          <a:endParaRPr lang="ru-RU"/>
        </a:p>
      </dgm:t>
    </dgm:pt>
    <dgm:pt modelId="{5478D443-F78A-4B2F-A703-7952FE2692EC}" type="sibTrans" cxnId="{8E30D63D-A524-4FCF-99B1-FC9980A86029}">
      <dgm:prSet/>
      <dgm:spPr/>
      <dgm:t>
        <a:bodyPr/>
        <a:lstStyle/>
        <a:p>
          <a:endParaRPr lang="ru-RU"/>
        </a:p>
      </dgm:t>
    </dgm:pt>
    <dgm:pt modelId="{0EB01506-1559-4046-8371-A556E7FFD06D}">
      <dgm:prSet phldrT="[Текст]"/>
      <dgm:spPr/>
      <dgm:t>
        <a:bodyPr/>
        <a:lstStyle/>
        <a:p>
          <a:r>
            <a:rPr lang="fr-FR" dirty="0" smtClean="0"/>
            <a:t>Interaction orale de spécialité</a:t>
          </a:r>
          <a:endParaRPr lang="ru-RU" dirty="0"/>
        </a:p>
      </dgm:t>
    </dgm:pt>
    <dgm:pt modelId="{839C6A9B-B01E-41E4-8339-BD2B1D5A2A94}" type="parTrans" cxnId="{12FD1F87-3EBC-46FD-802D-5FB503BC58EB}">
      <dgm:prSet/>
      <dgm:spPr/>
      <dgm:t>
        <a:bodyPr/>
        <a:lstStyle/>
        <a:p>
          <a:endParaRPr lang="ru-RU"/>
        </a:p>
      </dgm:t>
    </dgm:pt>
    <dgm:pt modelId="{B58288E3-78CB-455E-8BB8-46068C344A5B}" type="sibTrans" cxnId="{12FD1F87-3EBC-46FD-802D-5FB503BC58EB}">
      <dgm:prSet/>
      <dgm:spPr/>
      <dgm:t>
        <a:bodyPr/>
        <a:lstStyle/>
        <a:p>
          <a:endParaRPr lang="ru-RU"/>
        </a:p>
      </dgm:t>
    </dgm:pt>
    <dgm:pt modelId="{7C6087C1-BF4C-494A-AC6F-640123887F99}">
      <dgm:prSet phldrT="[Текст]"/>
      <dgm:spPr/>
      <dgm:t>
        <a:bodyPr/>
        <a:lstStyle/>
        <a:p>
          <a:r>
            <a:rPr lang="fr-FR" dirty="0" smtClean="0"/>
            <a:t>Evaluation des compétences à l’oral</a:t>
          </a:r>
          <a:endParaRPr lang="ru-RU" dirty="0"/>
        </a:p>
      </dgm:t>
    </dgm:pt>
    <dgm:pt modelId="{D90037E2-A151-4E19-A5DE-42005DCF2F04}" type="parTrans" cxnId="{F530CA46-A6D2-4414-8645-D52A499A2F69}">
      <dgm:prSet/>
      <dgm:spPr/>
      <dgm:t>
        <a:bodyPr/>
        <a:lstStyle/>
        <a:p>
          <a:endParaRPr lang="ru-RU"/>
        </a:p>
      </dgm:t>
    </dgm:pt>
    <dgm:pt modelId="{6F5AF760-72E4-4412-980D-C9BB4B084CE1}" type="sibTrans" cxnId="{F530CA46-A6D2-4414-8645-D52A499A2F69}">
      <dgm:prSet/>
      <dgm:spPr/>
      <dgm:t>
        <a:bodyPr/>
        <a:lstStyle/>
        <a:p>
          <a:endParaRPr lang="ru-RU"/>
        </a:p>
      </dgm:t>
    </dgm:pt>
    <dgm:pt modelId="{8DE9D447-3483-48DE-B88D-697153A122B6}">
      <dgm:prSet phldrT="[Текст]"/>
      <dgm:spPr/>
      <dgm:t>
        <a:bodyPr/>
        <a:lstStyle/>
        <a:p>
          <a:r>
            <a:rPr lang="fr-FR" dirty="0" smtClean="0"/>
            <a:t>Inexistence de méthodes « clé en main »</a:t>
          </a:r>
          <a:endParaRPr lang="ru-RU" dirty="0"/>
        </a:p>
      </dgm:t>
    </dgm:pt>
    <dgm:pt modelId="{60DC7AAF-BA5C-4AF2-953A-C57F8D6F6F28}" type="parTrans" cxnId="{D4CFD2D2-452A-4FC7-8429-50AEA3839B54}">
      <dgm:prSet/>
      <dgm:spPr/>
      <dgm:t>
        <a:bodyPr/>
        <a:lstStyle/>
        <a:p>
          <a:endParaRPr lang="ru-RU"/>
        </a:p>
      </dgm:t>
    </dgm:pt>
    <dgm:pt modelId="{FDFB0A0A-C848-4239-B93A-BC60A0297F06}" type="sibTrans" cxnId="{D4CFD2D2-452A-4FC7-8429-50AEA3839B54}">
      <dgm:prSet/>
      <dgm:spPr/>
      <dgm:t>
        <a:bodyPr/>
        <a:lstStyle/>
        <a:p>
          <a:endParaRPr lang="ru-RU"/>
        </a:p>
      </dgm:t>
    </dgm:pt>
    <dgm:pt modelId="{20CE1D3E-4AF1-45F5-8DAD-A47BFB3BDE60}">
      <dgm:prSet phldrT="[Текст]"/>
      <dgm:spPr/>
      <dgm:t>
        <a:bodyPr/>
        <a:lstStyle/>
        <a:p>
          <a:r>
            <a:rPr lang="fr-FR" dirty="0" smtClean="0"/>
            <a:t>Choix de documents déclencheurs pertinents</a:t>
          </a:r>
          <a:endParaRPr lang="ru-RU" dirty="0"/>
        </a:p>
      </dgm:t>
    </dgm:pt>
    <dgm:pt modelId="{02ABAC87-3D09-4F51-9CD0-A15AA2E71B6F}" type="parTrans" cxnId="{AB5677E7-1165-4A78-B094-FECCFA2DC0A6}">
      <dgm:prSet/>
      <dgm:spPr/>
      <dgm:t>
        <a:bodyPr/>
        <a:lstStyle/>
        <a:p>
          <a:endParaRPr lang="ru-RU"/>
        </a:p>
      </dgm:t>
    </dgm:pt>
    <dgm:pt modelId="{FC8154C6-1705-4CDC-82ED-1BE98629803F}" type="sibTrans" cxnId="{AB5677E7-1165-4A78-B094-FECCFA2DC0A6}">
      <dgm:prSet/>
      <dgm:spPr/>
      <dgm:t>
        <a:bodyPr/>
        <a:lstStyle/>
        <a:p>
          <a:endParaRPr lang="ru-RU"/>
        </a:p>
      </dgm:t>
    </dgm:pt>
    <dgm:pt modelId="{40754C0B-AA38-488B-A0EE-A98FF1FBE7AF}">
      <dgm:prSet phldrT="[Текст]"/>
      <dgm:spPr/>
      <dgm:t>
        <a:bodyPr/>
        <a:lstStyle/>
        <a:p>
          <a:r>
            <a:rPr lang="fr-FR" dirty="0" err="1" smtClean="0"/>
            <a:t>Didactisation</a:t>
          </a:r>
          <a:r>
            <a:rPr lang="fr-FR" dirty="0" smtClean="0"/>
            <a:t> : activités de compréhension orale, de production orale ET de création artistique =&gt; approche actionnelle</a:t>
          </a:r>
          <a:endParaRPr lang="ru-RU" dirty="0"/>
        </a:p>
      </dgm:t>
    </dgm:pt>
    <dgm:pt modelId="{EB498F5B-A035-44D4-9BE1-1902B6BBE1F5}" type="parTrans" cxnId="{21B63C78-E8C2-456E-8456-FBB9D22D959D}">
      <dgm:prSet/>
      <dgm:spPr/>
      <dgm:t>
        <a:bodyPr/>
        <a:lstStyle/>
        <a:p>
          <a:endParaRPr lang="ru-RU"/>
        </a:p>
      </dgm:t>
    </dgm:pt>
    <dgm:pt modelId="{A74A15D5-B5DA-464D-9C5F-F583572036E9}" type="sibTrans" cxnId="{21B63C78-E8C2-456E-8456-FBB9D22D959D}">
      <dgm:prSet/>
      <dgm:spPr/>
      <dgm:t>
        <a:bodyPr/>
        <a:lstStyle/>
        <a:p>
          <a:endParaRPr lang="ru-RU"/>
        </a:p>
      </dgm:t>
    </dgm:pt>
    <dgm:pt modelId="{87D56E80-0851-4B27-93B2-8413D4620D91}" type="pres">
      <dgm:prSet presAssocID="{1E84689B-2F19-434A-BFBE-00698094D99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2E6AC6-C9FF-4C21-BC36-3BE0FAD60B4C}" type="pres">
      <dgm:prSet presAssocID="{E0004A1C-9601-4B50-8E4F-D401F14DE446}" presName="parentLin" presStyleCnt="0"/>
      <dgm:spPr/>
      <dgm:t>
        <a:bodyPr/>
        <a:lstStyle/>
        <a:p>
          <a:endParaRPr lang="ru-RU"/>
        </a:p>
      </dgm:t>
    </dgm:pt>
    <dgm:pt modelId="{67DD788B-C0EE-4E90-872B-097FD6A7B4AD}" type="pres">
      <dgm:prSet presAssocID="{E0004A1C-9601-4B50-8E4F-D401F14DE44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B440FCC-C9CD-435A-9DC0-42063F32C2A2}" type="pres">
      <dgm:prSet presAssocID="{E0004A1C-9601-4B50-8E4F-D401F14DE44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9066A6-EB60-4938-9DF7-D0523F547238}" type="pres">
      <dgm:prSet presAssocID="{E0004A1C-9601-4B50-8E4F-D401F14DE446}" presName="negativeSpace" presStyleCnt="0"/>
      <dgm:spPr/>
      <dgm:t>
        <a:bodyPr/>
        <a:lstStyle/>
        <a:p>
          <a:endParaRPr lang="ru-RU"/>
        </a:p>
      </dgm:t>
    </dgm:pt>
    <dgm:pt modelId="{BC955649-8103-4C33-BDD2-3A9C846FFE23}" type="pres">
      <dgm:prSet presAssocID="{E0004A1C-9601-4B50-8E4F-D401F14DE446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E911F8-92F3-4F3A-BDD4-BB335EB0EA51}" type="pres">
      <dgm:prSet presAssocID="{2A49FE4D-A0CB-429F-A173-49A408F4DE49}" presName="spaceBetweenRectangles" presStyleCnt="0"/>
      <dgm:spPr/>
      <dgm:t>
        <a:bodyPr/>
        <a:lstStyle/>
        <a:p>
          <a:endParaRPr lang="ru-RU"/>
        </a:p>
      </dgm:t>
    </dgm:pt>
    <dgm:pt modelId="{B261034D-CF0C-4362-B447-B52C9B646FAE}" type="pres">
      <dgm:prSet presAssocID="{40E45FED-FC3D-494E-AC2C-404DABA53513}" presName="parentLin" presStyleCnt="0"/>
      <dgm:spPr/>
      <dgm:t>
        <a:bodyPr/>
        <a:lstStyle/>
        <a:p>
          <a:endParaRPr lang="ru-RU"/>
        </a:p>
      </dgm:t>
    </dgm:pt>
    <dgm:pt modelId="{BDED6D4B-364E-4E0E-B97B-94DDDBBF9903}" type="pres">
      <dgm:prSet presAssocID="{40E45FED-FC3D-494E-AC2C-404DABA5351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5239FE1-A876-48AE-8B62-31CBC740A47B}" type="pres">
      <dgm:prSet presAssocID="{40E45FED-FC3D-494E-AC2C-404DABA5351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4D173A-5499-4077-B10D-D40E724935E1}" type="pres">
      <dgm:prSet presAssocID="{40E45FED-FC3D-494E-AC2C-404DABA53513}" presName="negativeSpace" presStyleCnt="0"/>
      <dgm:spPr/>
      <dgm:t>
        <a:bodyPr/>
        <a:lstStyle/>
        <a:p>
          <a:endParaRPr lang="ru-RU"/>
        </a:p>
      </dgm:t>
    </dgm:pt>
    <dgm:pt modelId="{D7725943-30A2-4CD2-845E-89F9D638DA96}" type="pres">
      <dgm:prSet presAssocID="{40E45FED-FC3D-494E-AC2C-404DABA5351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D66DFE-F917-43E0-A72E-34E39D531666}" type="pres">
      <dgm:prSet presAssocID="{1EECA2E5-F1D6-4957-B95E-C2896B72ABA7}" presName="spaceBetweenRectangles" presStyleCnt="0"/>
      <dgm:spPr/>
      <dgm:t>
        <a:bodyPr/>
        <a:lstStyle/>
        <a:p>
          <a:endParaRPr lang="ru-RU"/>
        </a:p>
      </dgm:t>
    </dgm:pt>
    <dgm:pt modelId="{66278D69-1450-4314-AFDF-CB11E34CE0E3}" type="pres">
      <dgm:prSet presAssocID="{869F7BBD-4767-419B-8C5D-F7ADA756C29C}" presName="parentLin" presStyleCnt="0"/>
      <dgm:spPr/>
      <dgm:t>
        <a:bodyPr/>
        <a:lstStyle/>
        <a:p>
          <a:endParaRPr lang="ru-RU"/>
        </a:p>
      </dgm:t>
    </dgm:pt>
    <dgm:pt modelId="{22319D5B-0CB0-41BC-9577-D98D2A11AC7C}" type="pres">
      <dgm:prSet presAssocID="{869F7BBD-4767-419B-8C5D-F7ADA756C29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0590520-180B-4967-A4EF-91CBD663133D}" type="pres">
      <dgm:prSet presAssocID="{869F7BBD-4767-419B-8C5D-F7ADA756C29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DC5C82-085A-4020-8593-DBACF8CED203}" type="pres">
      <dgm:prSet presAssocID="{869F7BBD-4767-419B-8C5D-F7ADA756C29C}" presName="negativeSpace" presStyleCnt="0"/>
      <dgm:spPr/>
      <dgm:t>
        <a:bodyPr/>
        <a:lstStyle/>
        <a:p>
          <a:endParaRPr lang="ru-RU"/>
        </a:p>
      </dgm:t>
    </dgm:pt>
    <dgm:pt modelId="{8E725006-0D80-4B30-821D-7B30F1E25D98}" type="pres">
      <dgm:prSet presAssocID="{869F7BBD-4767-419B-8C5D-F7ADA756C29C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6A521F-A05E-469F-9047-AB3F597A2197}" type="presOf" srcId="{40754C0B-AA38-488B-A0EE-A98FF1FBE7AF}" destId="{8E725006-0D80-4B30-821D-7B30F1E25D98}" srcOrd="0" destOrd="2" presId="urn:microsoft.com/office/officeart/2005/8/layout/list1"/>
    <dgm:cxn modelId="{8F97299A-6B20-43E0-A1BC-345D0837DCC7}" type="presOf" srcId="{8DE9D447-3483-48DE-B88D-697153A122B6}" destId="{8E725006-0D80-4B30-821D-7B30F1E25D98}" srcOrd="0" destOrd="0" presId="urn:microsoft.com/office/officeart/2005/8/layout/list1"/>
    <dgm:cxn modelId="{BD032FD9-2D32-495D-A4EC-74EF246B5F96}" type="presOf" srcId="{7C6087C1-BF4C-494A-AC6F-640123887F99}" destId="{D7725943-30A2-4CD2-845E-89F9D638DA96}" srcOrd="0" destOrd="3" presId="urn:microsoft.com/office/officeart/2005/8/layout/list1"/>
    <dgm:cxn modelId="{7279417C-D0B2-4E32-8584-7AD64CA59782}" type="presOf" srcId="{DEEAF70E-6AEF-4EDE-BCA0-D3554A6B7884}" destId="{D7725943-30A2-4CD2-845E-89F9D638DA96}" srcOrd="0" destOrd="1" presId="urn:microsoft.com/office/officeart/2005/8/layout/list1"/>
    <dgm:cxn modelId="{AF3EB1AE-F7E6-4D16-839D-C064E0DDBB6B}" type="presOf" srcId="{40E45FED-FC3D-494E-AC2C-404DABA53513}" destId="{95239FE1-A876-48AE-8B62-31CBC740A47B}" srcOrd="1" destOrd="0" presId="urn:microsoft.com/office/officeart/2005/8/layout/list1"/>
    <dgm:cxn modelId="{D8B5719A-3300-414E-AD47-E0EB4EE516E5}" srcId="{1E84689B-2F19-434A-BFBE-00698094D999}" destId="{40E45FED-FC3D-494E-AC2C-404DABA53513}" srcOrd="1" destOrd="0" parTransId="{562F2568-0B1D-49DD-A03C-EF286242A11D}" sibTransId="{1EECA2E5-F1D6-4957-B95E-C2896B72ABA7}"/>
    <dgm:cxn modelId="{12C622D5-7AA2-42A0-BA5A-6DE80B6DEEDB}" srcId="{E0004A1C-9601-4B50-8E4F-D401F14DE446}" destId="{40B2478B-9926-4A2A-830A-7DD6819D7A2D}" srcOrd="2" destOrd="0" parTransId="{EB8C1ED1-D75A-45D8-9047-6A00E386ED75}" sibTransId="{FE42603D-C1DA-44E7-BB97-172005E51F9E}"/>
    <dgm:cxn modelId="{4C24F577-0AA2-466A-AC82-7327621E206E}" type="presOf" srcId="{B354CB5C-1681-448C-9509-17055B32E674}" destId="{BC955649-8103-4C33-BDD2-3A9C846FFE23}" srcOrd="0" destOrd="0" presId="urn:microsoft.com/office/officeart/2005/8/layout/list1"/>
    <dgm:cxn modelId="{8E30D63D-A524-4FCF-99B1-FC9980A86029}" srcId="{40E45FED-FC3D-494E-AC2C-404DABA53513}" destId="{DEEAF70E-6AEF-4EDE-BCA0-D3554A6B7884}" srcOrd="1" destOrd="0" parTransId="{89926224-68F1-4B8C-AAAD-90F802E5CCFF}" sibTransId="{5478D443-F78A-4B2F-A703-7952FE2692EC}"/>
    <dgm:cxn modelId="{73AAEE6F-8CA8-4901-A384-95070C662047}" type="presOf" srcId="{E0004A1C-9601-4B50-8E4F-D401F14DE446}" destId="{4B440FCC-C9CD-435A-9DC0-42063F32C2A2}" srcOrd="1" destOrd="0" presId="urn:microsoft.com/office/officeart/2005/8/layout/list1"/>
    <dgm:cxn modelId="{C462642C-6BF1-4D47-9BB2-8CA11F8ACD96}" type="presOf" srcId="{1E84689B-2F19-434A-BFBE-00698094D999}" destId="{87D56E80-0851-4B27-93B2-8413D4620D91}" srcOrd="0" destOrd="0" presId="urn:microsoft.com/office/officeart/2005/8/layout/list1"/>
    <dgm:cxn modelId="{0C63D91E-B855-4E63-B004-D8FFAEE87554}" type="presOf" srcId="{EC734FEF-4128-48E0-B1F8-91571E03438A}" destId="{BC955649-8103-4C33-BDD2-3A9C846FFE23}" srcOrd="0" destOrd="1" presId="urn:microsoft.com/office/officeart/2005/8/layout/list1"/>
    <dgm:cxn modelId="{1639020D-BBAC-40CF-9FF6-136E09E565E1}" srcId="{1E84689B-2F19-434A-BFBE-00698094D999}" destId="{869F7BBD-4767-419B-8C5D-F7ADA756C29C}" srcOrd="2" destOrd="0" parTransId="{0C870C56-5D57-4FB6-9EB8-CD51E38B13E5}" sibTransId="{57DD3DD6-1B07-469A-A2E0-1308389BCFCD}"/>
    <dgm:cxn modelId="{8CB3A620-F973-4621-B908-D3506DBA78E7}" srcId="{1E84689B-2F19-434A-BFBE-00698094D999}" destId="{E0004A1C-9601-4B50-8E4F-D401F14DE446}" srcOrd="0" destOrd="0" parTransId="{F3BF66E1-06F9-4416-A492-9D9B12C89EBE}" sibTransId="{2A49FE4D-A0CB-429F-A173-49A408F4DE49}"/>
    <dgm:cxn modelId="{F530CA46-A6D2-4414-8645-D52A499A2F69}" srcId="{40E45FED-FC3D-494E-AC2C-404DABA53513}" destId="{7C6087C1-BF4C-494A-AC6F-640123887F99}" srcOrd="3" destOrd="0" parTransId="{D90037E2-A151-4E19-A5DE-42005DCF2F04}" sibTransId="{6F5AF760-72E4-4412-980D-C9BB4B084CE1}"/>
    <dgm:cxn modelId="{5E82DB41-E418-419D-BD90-D8352B226D6E}" type="presOf" srcId="{869F7BBD-4767-419B-8C5D-F7ADA756C29C}" destId="{F0590520-180B-4967-A4EF-91CBD663133D}" srcOrd="1" destOrd="0" presId="urn:microsoft.com/office/officeart/2005/8/layout/list1"/>
    <dgm:cxn modelId="{B46B70FF-53F5-4964-A493-FF05CEA22AD4}" srcId="{E0004A1C-9601-4B50-8E4F-D401F14DE446}" destId="{B354CB5C-1681-448C-9509-17055B32E674}" srcOrd="0" destOrd="0" parTransId="{AD1D3461-DF7F-46F8-AF67-C05CE4D93F85}" sibTransId="{76DC99FA-89FD-490E-859A-EBA5C63121D0}"/>
    <dgm:cxn modelId="{68F1D3CB-A31C-48BF-AD08-C1AC7DD7142F}" type="presOf" srcId="{E0004A1C-9601-4B50-8E4F-D401F14DE446}" destId="{67DD788B-C0EE-4E90-872B-097FD6A7B4AD}" srcOrd="0" destOrd="0" presId="urn:microsoft.com/office/officeart/2005/8/layout/list1"/>
    <dgm:cxn modelId="{12B2B142-3AC1-4101-9C01-DC7142B5BE61}" type="presOf" srcId="{9B433B5B-4005-4FE8-A51A-2C2E6FB501EB}" destId="{D7725943-30A2-4CD2-845E-89F9D638DA96}" srcOrd="0" destOrd="0" presId="urn:microsoft.com/office/officeart/2005/8/layout/list1"/>
    <dgm:cxn modelId="{734AE3DE-7FED-44E2-9E4A-EAA7A0376C3A}" type="presOf" srcId="{869F7BBD-4767-419B-8C5D-F7ADA756C29C}" destId="{22319D5B-0CB0-41BC-9577-D98D2A11AC7C}" srcOrd="0" destOrd="0" presId="urn:microsoft.com/office/officeart/2005/8/layout/list1"/>
    <dgm:cxn modelId="{336D5CBE-C3B7-45AA-B7D8-18505D52BDB0}" srcId="{E0004A1C-9601-4B50-8E4F-D401F14DE446}" destId="{EC734FEF-4128-48E0-B1F8-91571E03438A}" srcOrd="1" destOrd="0" parTransId="{C3213915-CD07-46BE-9DCE-BD674F9E942E}" sibTransId="{AF39554C-B2F7-473C-B5EE-BBDDCE69FE41}"/>
    <dgm:cxn modelId="{4F7D201F-8A66-47BC-803C-9F125D856D12}" type="presOf" srcId="{20CE1D3E-4AF1-45F5-8DAD-A47BFB3BDE60}" destId="{8E725006-0D80-4B30-821D-7B30F1E25D98}" srcOrd="0" destOrd="1" presId="urn:microsoft.com/office/officeart/2005/8/layout/list1"/>
    <dgm:cxn modelId="{848A4605-FB9C-48CC-B15C-4AA88E6BD3D7}" type="presOf" srcId="{40B2478B-9926-4A2A-830A-7DD6819D7A2D}" destId="{BC955649-8103-4C33-BDD2-3A9C846FFE23}" srcOrd="0" destOrd="2" presId="urn:microsoft.com/office/officeart/2005/8/layout/list1"/>
    <dgm:cxn modelId="{12FD1F87-3EBC-46FD-802D-5FB503BC58EB}" srcId="{40E45FED-FC3D-494E-AC2C-404DABA53513}" destId="{0EB01506-1559-4046-8371-A556E7FFD06D}" srcOrd="2" destOrd="0" parTransId="{839C6A9B-B01E-41E4-8339-BD2B1D5A2A94}" sibTransId="{B58288E3-78CB-455E-8BB8-46068C344A5B}"/>
    <dgm:cxn modelId="{AB5677E7-1165-4A78-B094-FECCFA2DC0A6}" srcId="{869F7BBD-4767-419B-8C5D-F7ADA756C29C}" destId="{20CE1D3E-4AF1-45F5-8DAD-A47BFB3BDE60}" srcOrd="1" destOrd="0" parTransId="{02ABAC87-3D09-4F51-9CD0-A15AA2E71B6F}" sibTransId="{FC8154C6-1705-4CDC-82ED-1BE98629803F}"/>
    <dgm:cxn modelId="{21B63C78-E8C2-456E-8456-FBB9D22D959D}" srcId="{869F7BBD-4767-419B-8C5D-F7ADA756C29C}" destId="{40754C0B-AA38-488B-A0EE-A98FF1FBE7AF}" srcOrd="2" destOrd="0" parTransId="{EB498F5B-A035-44D4-9BE1-1902B6BBE1F5}" sibTransId="{A74A15D5-B5DA-464D-9C5F-F583572036E9}"/>
    <dgm:cxn modelId="{D16BADA7-DFE5-4875-9AC8-FC1BA8710A69}" type="presOf" srcId="{40E45FED-FC3D-494E-AC2C-404DABA53513}" destId="{BDED6D4B-364E-4E0E-B97B-94DDDBBF9903}" srcOrd="0" destOrd="0" presId="urn:microsoft.com/office/officeart/2005/8/layout/list1"/>
    <dgm:cxn modelId="{D4CFD2D2-452A-4FC7-8429-50AEA3839B54}" srcId="{869F7BBD-4767-419B-8C5D-F7ADA756C29C}" destId="{8DE9D447-3483-48DE-B88D-697153A122B6}" srcOrd="0" destOrd="0" parTransId="{60DC7AAF-BA5C-4AF2-953A-C57F8D6F6F28}" sibTransId="{FDFB0A0A-C848-4239-B93A-BC60A0297F06}"/>
    <dgm:cxn modelId="{0460A1B8-8BA3-4D85-841A-B6A4387F9E92}" srcId="{40E45FED-FC3D-494E-AC2C-404DABA53513}" destId="{9B433B5B-4005-4FE8-A51A-2C2E6FB501EB}" srcOrd="0" destOrd="0" parTransId="{F348AEB7-3A66-4CA4-A5B5-E3E594656F37}" sibTransId="{E40FFD10-8F82-47E5-A566-D1F9A3222AF3}"/>
    <dgm:cxn modelId="{ADD84B1C-A475-41A6-B2DC-5AB4206F10B7}" type="presOf" srcId="{0EB01506-1559-4046-8371-A556E7FFD06D}" destId="{D7725943-30A2-4CD2-845E-89F9D638DA96}" srcOrd="0" destOrd="2" presId="urn:microsoft.com/office/officeart/2005/8/layout/list1"/>
    <dgm:cxn modelId="{67CFCA2E-9CC0-443C-9171-192B9A87F2A1}" type="presParOf" srcId="{87D56E80-0851-4B27-93B2-8413D4620D91}" destId="{082E6AC6-C9FF-4C21-BC36-3BE0FAD60B4C}" srcOrd="0" destOrd="0" presId="urn:microsoft.com/office/officeart/2005/8/layout/list1"/>
    <dgm:cxn modelId="{1586AC85-0544-4AFF-94A2-A432FBC3015A}" type="presParOf" srcId="{082E6AC6-C9FF-4C21-BC36-3BE0FAD60B4C}" destId="{67DD788B-C0EE-4E90-872B-097FD6A7B4AD}" srcOrd="0" destOrd="0" presId="urn:microsoft.com/office/officeart/2005/8/layout/list1"/>
    <dgm:cxn modelId="{7F8C2537-52B6-4EC7-A23E-A0C4822D87A0}" type="presParOf" srcId="{082E6AC6-C9FF-4C21-BC36-3BE0FAD60B4C}" destId="{4B440FCC-C9CD-435A-9DC0-42063F32C2A2}" srcOrd="1" destOrd="0" presId="urn:microsoft.com/office/officeart/2005/8/layout/list1"/>
    <dgm:cxn modelId="{924A78C7-D26B-4F45-9E55-EF482C5D71FF}" type="presParOf" srcId="{87D56E80-0851-4B27-93B2-8413D4620D91}" destId="{C99066A6-EB60-4938-9DF7-D0523F547238}" srcOrd="1" destOrd="0" presId="urn:microsoft.com/office/officeart/2005/8/layout/list1"/>
    <dgm:cxn modelId="{AC6AE3C5-76DE-49D1-9005-DFD8CDEBF541}" type="presParOf" srcId="{87D56E80-0851-4B27-93B2-8413D4620D91}" destId="{BC955649-8103-4C33-BDD2-3A9C846FFE23}" srcOrd="2" destOrd="0" presId="urn:microsoft.com/office/officeart/2005/8/layout/list1"/>
    <dgm:cxn modelId="{B4E9D1B7-F498-442A-B7A5-F3BC4844578C}" type="presParOf" srcId="{87D56E80-0851-4B27-93B2-8413D4620D91}" destId="{2BE911F8-92F3-4F3A-BDD4-BB335EB0EA51}" srcOrd="3" destOrd="0" presId="urn:microsoft.com/office/officeart/2005/8/layout/list1"/>
    <dgm:cxn modelId="{782BD621-B810-420D-B204-0D37321D940C}" type="presParOf" srcId="{87D56E80-0851-4B27-93B2-8413D4620D91}" destId="{B261034D-CF0C-4362-B447-B52C9B646FAE}" srcOrd="4" destOrd="0" presId="urn:microsoft.com/office/officeart/2005/8/layout/list1"/>
    <dgm:cxn modelId="{5DD475AE-DD82-4C96-93E2-AA3AF19E7A10}" type="presParOf" srcId="{B261034D-CF0C-4362-B447-B52C9B646FAE}" destId="{BDED6D4B-364E-4E0E-B97B-94DDDBBF9903}" srcOrd="0" destOrd="0" presId="urn:microsoft.com/office/officeart/2005/8/layout/list1"/>
    <dgm:cxn modelId="{C3F20212-7550-4E71-8A7B-F8FC8AEE058E}" type="presParOf" srcId="{B261034D-CF0C-4362-B447-B52C9B646FAE}" destId="{95239FE1-A876-48AE-8B62-31CBC740A47B}" srcOrd="1" destOrd="0" presId="urn:microsoft.com/office/officeart/2005/8/layout/list1"/>
    <dgm:cxn modelId="{BBEAAB56-39E8-4E05-88AD-31EED919FB97}" type="presParOf" srcId="{87D56E80-0851-4B27-93B2-8413D4620D91}" destId="{AB4D173A-5499-4077-B10D-D40E724935E1}" srcOrd="5" destOrd="0" presId="urn:microsoft.com/office/officeart/2005/8/layout/list1"/>
    <dgm:cxn modelId="{5F885CD1-C593-4F2C-9359-63E747C96BCB}" type="presParOf" srcId="{87D56E80-0851-4B27-93B2-8413D4620D91}" destId="{D7725943-30A2-4CD2-845E-89F9D638DA96}" srcOrd="6" destOrd="0" presId="urn:microsoft.com/office/officeart/2005/8/layout/list1"/>
    <dgm:cxn modelId="{83AFB767-422B-4341-905F-6685B32477DC}" type="presParOf" srcId="{87D56E80-0851-4B27-93B2-8413D4620D91}" destId="{FAD66DFE-F917-43E0-A72E-34E39D531666}" srcOrd="7" destOrd="0" presId="urn:microsoft.com/office/officeart/2005/8/layout/list1"/>
    <dgm:cxn modelId="{B7A56D11-9E84-46E8-9254-CC917B806A6F}" type="presParOf" srcId="{87D56E80-0851-4B27-93B2-8413D4620D91}" destId="{66278D69-1450-4314-AFDF-CB11E34CE0E3}" srcOrd="8" destOrd="0" presId="urn:microsoft.com/office/officeart/2005/8/layout/list1"/>
    <dgm:cxn modelId="{30C3992F-8BBA-4960-BFE0-E93E0B1E133B}" type="presParOf" srcId="{66278D69-1450-4314-AFDF-CB11E34CE0E3}" destId="{22319D5B-0CB0-41BC-9577-D98D2A11AC7C}" srcOrd="0" destOrd="0" presId="urn:microsoft.com/office/officeart/2005/8/layout/list1"/>
    <dgm:cxn modelId="{25B79DF6-DF22-41D4-9167-1AEE9E2A5AE6}" type="presParOf" srcId="{66278D69-1450-4314-AFDF-CB11E34CE0E3}" destId="{F0590520-180B-4967-A4EF-91CBD663133D}" srcOrd="1" destOrd="0" presId="urn:microsoft.com/office/officeart/2005/8/layout/list1"/>
    <dgm:cxn modelId="{53D9057A-08CA-4A0D-8482-6BA6E2D958CF}" type="presParOf" srcId="{87D56E80-0851-4B27-93B2-8413D4620D91}" destId="{FADC5C82-085A-4020-8593-DBACF8CED203}" srcOrd="9" destOrd="0" presId="urn:microsoft.com/office/officeart/2005/8/layout/list1"/>
    <dgm:cxn modelId="{1ACCC942-29F7-489B-8FDF-C7208E211BAC}" type="presParOf" srcId="{87D56E80-0851-4B27-93B2-8413D4620D91}" destId="{8E725006-0D80-4B30-821D-7B30F1E25D9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A2D676-4D34-465B-8B36-38C8B945EB16}">
      <dsp:nvSpPr>
        <dsp:cNvPr id="0" name=""/>
        <dsp:cNvSpPr/>
      </dsp:nvSpPr>
      <dsp:spPr>
        <a:xfrm>
          <a:off x="9" y="0"/>
          <a:ext cx="3630736" cy="4038600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40589" rIns="182245" bIns="0" numCol="1" spcCol="1270" anchor="t" anchorCtr="0">
          <a:noAutofit/>
        </a:bodyPr>
        <a:lstStyle/>
        <a:p>
          <a:pPr lvl="0" algn="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 smtClean="0"/>
            <a:t>Domaines</a:t>
          </a:r>
          <a:endParaRPr lang="ru-RU" sz="4100" kern="1200" dirty="0"/>
        </a:p>
      </dsp:txBody>
      <dsp:txXfrm rot="16200000">
        <a:off x="-1292742" y="1292752"/>
        <a:ext cx="3311652" cy="726147"/>
      </dsp:txXfrm>
    </dsp:sp>
    <dsp:sp modelId="{F91C533D-3162-4B0B-B93C-96E1C3E9EACF}">
      <dsp:nvSpPr>
        <dsp:cNvPr id="0" name=""/>
        <dsp:cNvSpPr/>
      </dsp:nvSpPr>
      <dsp:spPr>
        <a:xfrm>
          <a:off x="726156" y="0"/>
          <a:ext cx="2704898" cy="4038600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0" bIns="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FOU transversal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…</a:t>
          </a:r>
          <a:endParaRPr lang="ru-RU" sz="3000" kern="1200" dirty="0"/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SHS</a:t>
          </a:r>
          <a:endParaRPr lang="ru-RU" sz="3000" kern="1200" dirty="0"/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Médecine</a:t>
          </a:r>
          <a:endParaRPr lang="ru-RU" sz="3000" kern="1200" dirty="0"/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Droit</a:t>
          </a:r>
          <a:endParaRPr lang="ru-RU" sz="3000" kern="1200" dirty="0"/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Economie</a:t>
          </a:r>
          <a:endParaRPr lang="ru-RU" sz="3000" kern="1200" dirty="0"/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>
        <a:off x="726156" y="0"/>
        <a:ext cx="2704898" cy="4038600"/>
      </dsp:txXfrm>
    </dsp:sp>
    <dsp:sp modelId="{D21CA671-3B0A-4F5B-B964-43DC5D243CCE}">
      <dsp:nvSpPr>
        <dsp:cNvPr id="0" name=""/>
        <dsp:cNvSpPr/>
      </dsp:nvSpPr>
      <dsp:spPr>
        <a:xfrm>
          <a:off x="3759237" y="0"/>
          <a:ext cx="3630736" cy="4038600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40589" rIns="182245" bIns="0" numCol="1" spcCol="1270" anchor="t" anchorCtr="0">
          <a:noAutofit/>
        </a:bodyPr>
        <a:lstStyle/>
        <a:p>
          <a:pPr lvl="0" algn="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 smtClean="0"/>
            <a:t>Compétences</a:t>
          </a:r>
          <a:endParaRPr lang="ru-RU" sz="4100" kern="1200" dirty="0"/>
        </a:p>
      </dsp:txBody>
      <dsp:txXfrm rot="16200000">
        <a:off x="2466485" y="1292752"/>
        <a:ext cx="3311652" cy="726147"/>
      </dsp:txXfrm>
    </dsp:sp>
    <dsp:sp modelId="{2D158256-3A87-456F-B166-CE1FB9A09AF3}">
      <dsp:nvSpPr>
        <dsp:cNvPr id="0" name=""/>
        <dsp:cNvSpPr/>
      </dsp:nvSpPr>
      <dsp:spPr>
        <a:xfrm>
          <a:off x="3480725" y="3188804"/>
          <a:ext cx="593333" cy="54461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A75B7B-6B54-4301-912A-B16D66D60B65}">
      <dsp:nvSpPr>
        <dsp:cNvPr id="0" name=""/>
        <dsp:cNvSpPr/>
      </dsp:nvSpPr>
      <dsp:spPr>
        <a:xfrm>
          <a:off x="4485385" y="0"/>
          <a:ext cx="2704898" cy="4038600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0" bIns="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Ecrit académique</a:t>
          </a:r>
          <a:endParaRPr lang="ru-RU" sz="3000" kern="1200" dirty="0"/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>
        <a:off x="4485385" y="0"/>
        <a:ext cx="2704898" cy="40386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969C5A-9CFB-4E5E-BEE1-417345089D99}">
      <dsp:nvSpPr>
        <dsp:cNvPr id="0" name=""/>
        <dsp:cNvSpPr/>
      </dsp:nvSpPr>
      <dsp:spPr>
        <a:xfrm rot="10800000">
          <a:off x="1911361" y="2057398"/>
          <a:ext cx="6089205" cy="1587668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00118" tIns="87630" rIns="163576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Objectif 2</a:t>
          </a:r>
          <a:endParaRPr lang="ru-RU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Questionner 1/ des étudiants allophones, 2/ des enseignants de disciplines artistiques dans des écoles d’art et 3/ des enseignants de FLE/FOU</a:t>
          </a:r>
          <a:endParaRPr lang="ru-RU" sz="1800" kern="1200" dirty="0"/>
        </a:p>
      </dsp:txBody>
      <dsp:txXfrm rot="10800000">
        <a:off x="1911361" y="2057398"/>
        <a:ext cx="6089205" cy="1587668"/>
      </dsp:txXfrm>
    </dsp:sp>
    <dsp:sp modelId="{C0E586C5-C65E-4132-8799-7A6E4B6DC32C}">
      <dsp:nvSpPr>
        <dsp:cNvPr id="0" name=""/>
        <dsp:cNvSpPr/>
      </dsp:nvSpPr>
      <dsp:spPr>
        <a:xfrm>
          <a:off x="1149356" y="3"/>
          <a:ext cx="1587668" cy="1587668"/>
        </a:xfrm>
        <a:prstGeom prst="star32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7EB2333-E8A1-49DD-B4C9-536529150161}">
      <dsp:nvSpPr>
        <dsp:cNvPr id="0" name=""/>
        <dsp:cNvSpPr/>
      </dsp:nvSpPr>
      <dsp:spPr>
        <a:xfrm rot="10800000">
          <a:off x="1911361" y="0"/>
          <a:ext cx="6089205" cy="1587668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00118" tIns="87630" rIns="163576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Objectif 1</a:t>
          </a:r>
          <a:endParaRPr lang="ru-RU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Analyser et déterminer en quoi consistent les spécificités de la compréhension orale en FOU des arts</a:t>
          </a:r>
          <a:endParaRPr lang="ru-RU" sz="1800" kern="1200" dirty="0"/>
        </a:p>
      </dsp:txBody>
      <dsp:txXfrm rot="10800000">
        <a:off x="1911361" y="0"/>
        <a:ext cx="6089205" cy="1587668"/>
      </dsp:txXfrm>
    </dsp:sp>
    <dsp:sp modelId="{B9ED01E3-8D8B-4EC9-B5FF-9D1C49EA530F}">
      <dsp:nvSpPr>
        <dsp:cNvPr id="0" name=""/>
        <dsp:cNvSpPr/>
      </dsp:nvSpPr>
      <dsp:spPr>
        <a:xfrm>
          <a:off x="1136830" y="2063665"/>
          <a:ext cx="1587668" cy="1587668"/>
        </a:xfrm>
        <a:prstGeom prst="star32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F3597DB-E3DA-4088-A4C3-873DAD3A5DAB}">
      <dsp:nvSpPr>
        <dsp:cNvPr id="0" name=""/>
        <dsp:cNvSpPr/>
      </dsp:nvSpPr>
      <dsp:spPr>
        <a:xfrm rot="10800000">
          <a:off x="1930664" y="4125264"/>
          <a:ext cx="6089205" cy="1587668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00118" tIns="87630" rIns="163576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Objectif 3</a:t>
          </a:r>
          <a:endParaRPr lang="ru-RU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Récolter et </a:t>
          </a:r>
          <a:r>
            <a:rPr lang="fr-FR" sz="1800" kern="1200" dirty="0" err="1" smtClean="0"/>
            <a:t>didactiser</a:t>
          </a:r>
          <a:r>
            <a:rPr lang="fr-FR" sz="1800" kern="1200" dirty="0" smtClean="0"/>
            <a:t> un corpus de documents sonores et de vidéos </a:t>
          </a:r>
          <a:endParaRPr lang="ru-RU" sz="1800" kern="1200" dirty="0"/>
        </a:p>
      </dsp:txBody>
      <dsp:txXfrm rot="10800000">
        <a:off x="1930664" y="4125264"/>
        <a:ext cx="6089205" cy="1587668"/>
      </dsp:txXfrm>
    </dsp:sp>
    <dsp:sp modelId="{BC8E8AA9-FC1B-42EE-A301-D9B45BB3A892}">
      <dsp:nvSpPr>
        <dsp:cNvPr id="0" name=""/>
        <dsp:cNvSpPr/>
      </dsp:nvSpPr>
      <dsp:spPr>
        <a:xfrm>
          <a:off x="1136830" y="4125264"/>
          <a:ext cx="1587668" cy="1587668"/>
        </a:xfrm>
        <a:prstGeom prst="star32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D84830-2469-4103-9D3E-C9CDFD6282D9}">
      <dsp:nvSpPr>
        <dsp:cNvPr id="0" name=""/>
        <dsp:cNvSpPr/>
      </dsp:nvSpPr>
      <dsp:spPr>
        <a:xfrm>
          <a:off x="1793894" y="275094"/>
          <a:ext cx="4677918" cy="4677918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Etudiants allophones</a:t>
          </a:r>
          <a:endParaRPr lang="ru-RU" sz="2200" kern="1200" dirty="0"/>
        </a:p>
      </dsp:txBody>
      <dsp:txXfrm>
        <a:off x="4337233" y="1138282"/>
        <a:ext cx="1587150" cy="1559306"/>
      </dsp:txXfrm>
    </dsp:sp>
    <dsp:sp modelId="{C6E64D69-B815-406B-8BE4-01BD1ACF60B0}">
      <dsp:nvSpPr>
        <dsp:cNvPr id="0" name=""/>
        <dsp:cNvSpPr/>
      </dsp:nvSpPr>
      <dsp:spPr>
        <a:xfrm>
          <a:off x="1467948" y="515127"/>
          <a:ext cx="4677918" cy="4677918"/>
        </a:xfrm>
        <a:prstGeom prst="pie">
          <a:avLst>
            <a:gd name="adj1" fmla="val 1800000"/>
            <a:gd name="adj2" fmla="val 900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Enseignants de FLE/FOS/FOU</a:t>
          </a:r>
          <a:endParaRPr lang="ru-RU" sz="2200" kern="1200" dirty="0"/>
        </a:p>
      </dsp:txBody>
      <dsp:txXfrm>
        <a:off x="2748806" y="3466671"/>
        <a:ext cx="2116201" cy="1447927"/>
      </dsp:txXfrm>
    </dsp:sp>
    <dsp:sp modelId="{B0971D18-9A1E-4F70-9A92-8A6C0E5F69CA}">
      <dsp:nvSpPr>
        <dsp:cNvPr id="0" name=""/>
        <dsp:cNvSpPr/>
      </dsp:nvSpPr>
      <dsp:spPr>
        <a:xfrm>
          <a:off x="1467948" y="515127"/>
          <a:ext cx="4677918" cy="4677918"/>
        </a:xfrm>
        <a:prstGeom prst="pie">
          <a:avLst>
            <a:gd name="adj1" fmla="val 9000000"/>
            <a:gd name="adj2" fmla="val 1620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Enseignants de disciplines artistiques</a:t>
          </a:r>
          <a:endParaRPr lang="ru-RU" sz="2200" kern="1200" dirty="0"/>
        </a:p>
      </dsp:txBody>
      <dsp:txXfrm>
        <a:off x="1969153" y="1434004"/>
        <a:ext cx="1587150" cy="155930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EFB03D-4FF5-4D44-B504-F9BABBBFE190}">
      <dsp:nvSpPr>
        <dsp:cNvPr id="0" name=""/>
        <dsp:cNvSpPr/>
      </dsp:nvSpPr>
      <dsp:spPr>
        <a:xfrm>
          <a:off x="1" y="857424"/>
          <a:ext cx="2575842" cy="257584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1757" tIns="21590" rIns="141757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Biographie langagière</a:t>
          </a:r>
          <a:endParaRPr lang="ru-RU" sz="1700" kern="1200" dirty="0"/>
        </a:p>
      </dsp:txBody>
      <dsp:txXfrm>
        <a:off x="1" y="857424"/>
        <a:ext cx="2575842" cy="2575842"/>
      </dsp:txXfrm>
    </dsp:sp>
    <dsp:sp modelId="{F878739E-E524-419C-8B19-DE5E7E28D9EE}">
      <dsp:nvSpPr>
        <dsp:cNvPr id="0" name=""/>
        <dsp:cNvSpPr/>
      </dsp:nvSpPr>
      <dsp:spPr>
        <a:xfrm>
          <a:off x="2063241" y="845678"/>
          <a:ext cx="2575842" cy="257584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1757" tIns="21590" rIns="141757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Processus d’admission</a:t>
          </a:r>
          <a:endParaRPr lang="ru-RU" sz="1700" kern="1200" dirty="0"/>
        </a:p>
      </dsp:txBody>
      <dsp:txXfrm>
        <a:off x="2063241" y="845678"/>
        <a:ext cx="2575842" cy="2575842"/>
      </dsp:txXfrm>
    </dsp:sp>
    <dsp:sp modelId="{867F2A7B-1BCF-4464-AD07-4C01CE489D67}">
      <dsp:nvSpPr>
        <dsp:cNvPr id="0" name=""/>
        <dsp:cNvSpPr/>
      </dsp:nvSpPr>
      <dsp:spPr>
        <a:xfrm>
          <a:off x="4123915" y="845678"/>
          <a:ext cx="2575842" cy="257584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1757" tIns="21590" rIns="141757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Déroulement des cours de français artistique</a:t>
          </a:r>
          <a:endParaRPr lang="ru-RU" sz="1700" kern="1200" dirty="0"/>
        </a:p>
      </dsp:txBody>
      <dsp:txXfrm>
        <a:off x="4123915" y="845678"/>
        <a:ext cx="2575842" cy="2575842"/>
      </dsp:txXfrm>
    </dsp:sp>
    <dsp:sp modelId="{A1B0189C-D569-4A03-AC50-92F4E17AFA45}">
      <dsp:nvSpPr>
        <dsp:cNvPr id="0" name=""/>
        <dsp:cNvSpPr/>
      </dsp:nvSpPr>
      <dsp:spPr>
        <a:xfrm>
          <a:off x="6184589" y="845678"/>
          <a:ext cx="2575842" cy="257584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1757" tIns="21590" rIns="141757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Communication </a:t>
          </a:r>
          <a:r>
            <a:rPr lang="fr-FR" sz="1700" kern="1200" dirty="0" err="1" smtClean="0"/>
            <a:t>intrascolaire</a:t>
          </a:r>
          <a:endParaRPr lang="ru-RU" sz="1700" kern="1200" dirty="0"/>
        </a:p>
      </dsp:txBody>
      <dsp:txXfrm>
        <a:off x="6184589" y="845678"/>
        <a:ext cx="2575842" cy="257584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9F31D1-26CB-42EE-AB12-EB4314F3E6D6}">
      <dsp:nvSpPr>
        <dsp:cNvPr id="0" name=""/>
        <dsp:cNvSpPr/>
      </dsp:nvSpPr>
      <dsp:spPr>
        <a:xfrm rot="16200000">
          <a:off x="-529936" y="532067"/>
          <a:ext cx="3155244" cy="2091109"/>
        </a:xfrm>
        <a:prstGeom prst="flowChartManualOperat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0" tIns="0" rIns="142706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84 étudiants questionnés</a:t>
          </a:r>
          <a:endParaRPr lang="ru-RU" sz="2200" kern="1200" dirty="0"/>
        </a:p>
      </dsp:txBody>
      <dsp:txXfrm rot="16200000">
        <a:off x="-529936" y="532067"/>
        <a:ext cx="3155244" cy="2091109"/>
      </dsp:txXfrm>
    </dsp:sp>
    <dsp:sp modelId="{9A5E372F-00F1-4AB4-9796-F074421797BB}">
      <dsp:nvSpPr>
        <dsp:cNvPr id="0" name=""/>
        <dsp:cNvSpPr/>
      </dsp:nvSpPr>
      <dsp:spPr>
        <a:xfrm rot="16200000">
          <a:off x="1718006" y="532067"/>
          <a:ext cx="3155244" cy="2091109"/>
        </a:xfrm>
        <a:prstGeom prst="flowChartManualOperation">
          <a:avLst/>
        </a:prstGeom>
        <a:gradFill rotWithShape="0">
          <a:gsLst>
            <a:gs pos="0">
              <a:schemeClr val="accent4">
                <a:hueOff val="5745295"/>
                <a:satOff val="-14534"/>
                <a:lumOff val="653"/>
                <a:alphaOff val="0"/>
                <a:tint val="50000"/>
                <a:satMod val="300000"/>
              </a:schemeClr>
            </a:gs>
            <a:gs pos="35000">
              <a:schemeClr val="accent4">
                <a:hueOff val="5745295"/>
                <a:satOff val="-14534"/>
                <a:lumOff val="653"/>
                <a:alphaOff val="0"/>
                <a:tint val="37000"/>
                <a:satMod val="300000"/>
              </a:schemeClr>
            </a:gs>
            <a:gs pos="100000">
              <a:schemeClr val="accent4">
                <a:hueOff val="5745295"/>
                <a:satOff val="-14534"/>
                <a:lumOff val="65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0" tIns="0" rIns="142706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4 étudiants recontactés pour un entretien oral</a:t>
          </a:r>
          <a:endParaRPr lang="ru-RU" sz="2200" kern="1200" dirty="0"/>
        </a:p>
      </dsp:txBody>
      <dsp:txXfrm rot="16200000">
        <a:off x="1718006" y="532067"/>
        <a:ext cx="3155244" cy="2091109"/>
      </dsp:txXfrm>
    </dsp:sp>
    <dsp:sp modelId="{FA136B8D-6346-4FE2-A161-B72D3E85C78D}">
      <dsp:nvSpPr>
        <dsp:cNvPr id="0" name=""/>
        <dsp:cNvSpPr/>
      </dsp:nvSpPr>
      <dsp:spPr>
        <a:xfrm rot="16200000">
          <a:off x="3965949" y="532067"/>
          <a:ext cx="3155244" cy="2091109"/>
        </a:xfrm>
        <a:prstGeom prst="flowChartManualOperation">
          <a:avLst/>
        </a:prstGeom>
        <a:gradFill rotWithShape="0">
          <a:gsLst>
            <a:gs pos="0">
              <a:schemeClr val="accent4">
                <a:hueOff val="11490590"/>
                <a:satOff val="-29069"/>
                <a:lumOff val="1307"/>
                <a:alphaOff val="0"/>
                <a:tint val="50000"/>
                <a:satMod val="300000"/>
              </a:schemeClr>
            </a:gs>
            <a:gs pos="35000">
              <a:schemeClr val="accent4">
                <a:hueOff val="11490590"/>
                <a:satOff val="-29069"/>
                <a:lumOff val="1307"/>
                <a:alphaOff val="0"/>
                <a:tint val="37000"/>
                <a:satMod val="300000"/>
              </a:schemeClr>
            </a:gs>
            <a:gs pos="100000">
              <a:schemeClr val="accent4">
                <a:hueOff val="11490590"/>
                <a:satOff val="-29069"/>
                <a:lumOff val="130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0" tIns="0" rIns="142706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Questionnaire diffusé par email et réseaux sociaux</a:t>
          </a:r>
          <a:endParaRPr lang="ru-RU" sz="2200" kern="1200" dirty="0"/>
        </a:p>
      </dsp:txBody>
      <dsp:txXfrm rot="16200000">
        <a:off x="3965949" y="532067"/>
        <a:ext cx="3155244" cy="2091109"/>
      </dsp:txXfrm>
    </dsp:sp>
    <dsp:sp modelId="{02F68B71-973B-4062-9F0B-847664EFD8EA}">
      <dsp:nvSpPr>
        <dsp:cNvPr id="0" name=""/>
        <dsp:cNvSpPr/>
      </dsp:nvSpPr>
      <dsp:spPr>
        <a:xfrm rot="16200000">
          <a:off x="6213892" y="532067"/>
          <a:ext cx="3155244" cy="2091109"/>
        </a:xfrm>
        <a:prstGeom prst="flowChartManualOperation">
          <a:avLst/>
        </a:prstGeom>
        <a:gradFill rotWithShape="0">
          <a:gsLst>
            <a:gs pos="0">
              <a:schemeClr val="accent4">
                <a:hueOff val="17235884"/>
                <a:satOff val="-43603"/>
                <a:lumOff val="1960"/>
                <a:alphaOff val="0"/>
                <a:tint val="50000"/>
                <a:satMod val="300000"/>
              </a:schemeClr>
            </a:gs>
            <a:gs pos="35000">
              <a:schemeClr val="accent4">
                <a:hueOff val="17235884"/>
                <a:satOff val="-43603"/>
                <a:lumOff val="1960"/>
                <a:alphaOff val="0"/>
                <a:tint val="37000"/>
                <a:satMod val="300000"/>
              </a:schemeClr>
            </a:gs>
            <a:gs pos="100000">
              <a:schemeClr val="accent4">
                <a:hueOff val="17235884"/>
                <a:satOff val="-43603"/>
                <a:lumOff val="196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0" tIns="0" rIns="142706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Google </a:t>
          </a:r>
          <a:r>
            <a:rPr lang="fr-FR" sz="2200" kern="1200" dirty="0" err="1" smtClean="0"/>
            <a:t>Forms</a:t>
          </a:r>
          <a:endParaRPr lang="ru-RU" sz="2200" kern="1200" dirty="0"/>
        </a:p>
      </dsp:txBody>
      <dsp:txXfrm rot="16200000">
        <a:off x="6213892" y="532067"/>
        <a:ext cx="3155244" cy="209110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F2F934-46FE-43DD-A3C9-0C39E5B7595C}">
      <dsp:nvSpPr>
        <dsp:cNvPr id="0" name=""/>
        <dsp:cNvSpPr/>
      </dsp:nvSpPr>
      <dsp:spPr>
        <a:xfrm>
          <a:off x="2565604" y="1274526"/>
          <a:ext cx="2954458" cy="295445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 smtClean="0"/>
            <a:t>Entretien oral</a:t>
          </a:r>
          <a:endParaRPr lang="ru-RU" sz="3700" kern="1200" dirty="0"/>
        </a:p>
      </dsp:txBody>
      <dsp:txXfrm>
        <a:off x="2565604" y="1274526"/>
        <a:ext cx="2954458" cy="2954458"/>
      </dsp:txXfrm>
    </dsp:sp>
    <dsp:sp modelId="{00C5E98C-5054-4FA7-A4B5-1DD15C69B6F6}">
      <dsp:nvSpPr>
        <dsp:cNvPr id="0" name=""/>
        <dsp:cNvSpPr/>
      </dsp:nvSpPr>
      <dsp:spPr>
        <a:xfrm>
          <a:off x="3304218" y="91152"/>
          <a:ext cx="1477229" cy="1477229"/>
        </a:xfrm>
        <a:prstGeom prst="ellipse">
          <a:avLst/>
        </a:prstGeom>
        <a:solidFill>
          <a:schemeClr val="accent2">
            <a:alpha val="50000"/>
            <a:hueOff val="-3241512"/>
            <a:satOff val="6667"/>
            <a:lumOff val="-51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Se présenter</a:t>
          </a:r>
          <a:endParaRPr lang="ru-RU" sz="1600" kern="1200" dirty="0"/>
        </a:p>
      </dsp:txBody>
      <dsp:txXfrm>
        <a:off x="3304218" y="91152"/>
        <a:ext cx="1477229" cy="1477229"/>
      </dsp:txXfrm>
    </dsp:sp>
    <dsp:sp modelId="{4FC89D00-F30D-4631-A50B-D4C24740D52A}">
      <dsp:nvSpPr>
        <dsp:cNvPr id="0" name=""/>
        <dsp:cNvSpPr/>
      </dsp:nvSpPr>
      <dsp:spPr>
        <a:xfrm>
          <a:off x="5132138" y="1419213"/>
          <a:ext cx="1477229" cy="1477229"/>
        </a:xfrm>
        <a:prstGeom prst="ellipse">
          <a:avLst/>
        </a:prstGeom>
        <a:solidFill>
          <a:schemeClr val="accent2">
            <a:alpha val="50000"/>
            <a:hueOff val="-6483024"/>
            <a:satOff val="13334"/>
            <a:lumOff val="-102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Justifier le choix d’école</a:t>
          </a:r>
          <a:endParaRPr lang="ru-RU" sz="1600" kern="1200" dirty="0"/>
        </a:p>
      </dsp:txBody>
      <dsp:txXfrm>
        <a:off x="5132138" y="1419213"/>
        <a:ext cx="1477229" cy="1477229"/>
      </dsp:txXfrm>
    </dsp:sp>
    <dsp:sp modelId="{60659913-00C1-439A-90FA-85B6AF1196E6}">
      <dsp:nvSpPr>
        <dsp:cNvPr id="0" name=""/>
        <dsp:cNvSpPr/>
      </dsp:nvSpPr>
      <dsp:spPr>
        <a:xfrm>
          <a:off x="4433935" y="3568062"/>
          <a:ext cx="1477229" cy="1477229"/>
        </a:xfrm>
        <a:prstGeom prst="ellipse">
          <a:avLst/>
        </a:prstGeom>
        <a:solidFill>
          <a:schemeClr val="accent2">
            <a:alpha val="50000"/>
            <a:hueOff val="-9724536"/>
            <a:satOff val="20000"/>
            <a:lumOff val="-152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Présenter un portfolio</a:t>
          </a:r>
          <a:endParaRPr lang="ru-RU" sz="1600" kern="1200" dirty="0"/>
        </a:p>
      </dsp:txBody>
      <dsp:txXfrm>
        <a:off x="4433935" y="3568062"/>
        <a:ext cx="1477229" cy="1477229"/>
      </dsp:txXfrm>
    </dsp:sp>
    <dsp:sp modelId="{F748E98E-8973-49B7-BE07-34538B9FC87B}">
      <dsp:nvSpPr>
        <dsp:cNvPr id="0" name=""/>
        <dsp:cNvSpPr/>
      </dsp:nvSpPr>
      <dsp:spPr>
        <a:xfrm>
          <a:off x="2174502" y="3568062"/>
          <a:ext cx="1477229" cy="1477229"/>
        </a:xfrm>
        <a:prstGeom prst="ellipse">
          <a:avLst/>
        </a:prstGeom>
        <a:solidFill>
          <a:schemeClr val="accent2">
            <a:alpha val="50000"/>
            <a:hueOff val="-12966049"/>
            <a:satOff val="26667"/>
            <a:lumOff val="-203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Parler des logiciels de création</a:t>
          </a:r>
          <a:endParaRPr lang="ru-RU" sz="1600" kern="1200" dirty="0"/>
        </a:p>
      </dsp:txBody>
      <dsp:txXfrm>
        <a:off x="2174502" y="3568062"/>
        <a:ext cx="1477229" cy="1477229"/>
      </dsp:txXfrm>
    </dsp:sp>
    <dsp:sp modelId="{FA70A1B9-CEDE-4C02-9679-3E110C11A6D2}">
      <dsp:nvSpPr>
        <dsp:cNvPr id="0" name=""/>
        <dsp:cNvSpPr/>
      </dsp:nvSpPr>
      <dsp:spPr>
        <a:xfrm>
          <a:off x="1476298" y="1419213"/>
          <a:ext cx="1477229" cy="1477229"/>
        </a:xfrm>
        <a:prstGeom prst="ellipse">
          <a:avLst/>
        </a:prstGeom>
        <a:solidFill>
          <a:schemeClr val="accent2">
            <a:alpha val="50000"/>
            <a:hueOff val="-16207560"/>
            <a:satOff val="33334"/>
            <a:lumOff val="-254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Répondre à des questions théoriques</a:t>
          </a:r>
          <a:endParaRPr lang="ru-RU" sz="1600" kern="1200" dirty="0"/>
        </a:p>
      </dsp:txBody>
      <dsp:txXfrm>
        <a:off x="1476298" y="1419213"/>
        <a:ext cx="1477229" cy="147722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955649-8103-4C33-BDD2-3A9C846FFE23}">
      <dsp:nvSpPr>
        <dsp:cNvPr id="0" name=""/>
        <dsp:cNvSpPr/>
      </dsp:nvSpPr>
      <dsp:spPr>
        <a:xfrm>
          <a:off x="0" y="325784"/>
          <a:ext cx="8153400" cy="1304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374904" rIns="63279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Socioculturel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Académique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Langagier</a:t>
          </a:r>
          <a:endParaRPr lang="ru-RU" sz="1800" kern="1200" dirty="0"/>
        </a:p>
      </dsp:txBody>
      <dsp:txXfrm>
        <a:off x="0" y="325784"/>
        <a:ext cx="8153400" cy="1304100"/>
      </dsp:txXfrm>
    </dsp:sp>
    <dsp:sp modelId="{4B440FCC-C9CD-435A-9DC0-42063F32C2A2}">
      <dsp:nvSpPr>
        <dsp:cNvPr id="0" name=""/>
        <dsp:cNvSpPr/>
      </dsp:nvSpPr>
      <dsp:spPr>
        <a:xfrm>
          <a:off x="407670" y="60104"/>
          <a:ext cx="5707380" cy="5313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La divergence des profils étudiants</a:t>
          </a:r>
          <a:endParaRPr lang="ru-RU" sz="1800" kern="1200" dirty="0"/>
        </a:p>
      </dsp:txBody>
      <dsp:txXfrm>
        <a:off x="407670" y="60104"/>
        <a:ext cx="5707380" cy="531360"/>
      </dsp:txXfrm>
    </dsp:sp>
    <dsp:sp modelId="{D7725943-30A2-4CD2-845E-89F9D638DA96}">
      <dsp:nvSpPr>
        <dsp:cNvPr id="0" name=""/>
        <dsp:cNvSpPr/>
      </dsp:nvSpPr>
      <dsp:spPr>
        <a:xfrm>
          <a:off x="0" y="1992764"/>
          <a:ext cx="8153400" cy="158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374904" rIns="63279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Compréhension orale académique transdisciplinaire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Compréhension de l’oral de spécialité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Interaction orale de spécialité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Evaluation des compétences à l’oral</a:t>
          </a:r>
          <a:endParaRPr lang="ru-RU" sz="1800" kern="1200" dirty="0"/>
        </a:p>
      </dsp:txBody>
      <dsp:txXfrm>
        <a:off x="0" y="1992764"/>
        <a:ext cx="8153400" cy="1587600"/>
      </dsp:txXfrm>
    </dsp:sp>
    <dsp:sp modelId="{95239FE1-A876-48AE-8B62-31CBC740A47B}">
      <dsp:nvSpPr>
        <dsp:cNvPr id="0" name=""/>
        <dsp:cNvSpPr/>
      </dsp:nvSpPr>
      <dsp:spPr>
        <a:xfrm>
          <a:off x="407670" y="1727084"/>
          <a:ext cx="5707380" cy="5313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Le rôle privilégié de l’interaction orale</a:t>
          </a:r>
          <a:endParaRPr lang="ru-RU" sz="1800" kern="1200" dirty="0"/>
        </a:p>
      </dsp:txBody>
      <dsp:txXfrm>
        <a:off x="407670" y="1727084"/>
        <a:ext cx="5707380" cy="531360"/>
      </dsp:txXfrm>
    </dsp:sp>
    <dsp:sp modelId="{8E725006-0D80-4B30-821D-7B30F1E25D98}">
      <dsp:nvSpPr>
        <dsp:cNvPr id="0" name=""/>
        <dsp:cNvSpPr/>
      </dsp:nvSpPr>
      <dsp:spPr>
        <a:xfrm>
          <a:off x="0" y="3943245"/>
          <a:ext cx="8153400" cy="1559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374904" rIns="63279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Inexistence de méthodes « clé en main »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Choix de documents déclencheurs pertinents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err="1" smtClean="0"/>
            <a:t>Didactisation</a:t>
          </a:r>
          <a:r>
            <a:rPr lang="fr-FR" sz="1800" kern="1200" dirty="0" smtClean="0"/>
            <a:t> : activités de compréhension orale, de production orale ET de création artistique =&gt; approche actionnelle</a:t>
          </a:r>
          <a:endParaRPr lang="ru-RU" sz="1800" kern="1200" dirty="0"/>
        </a:p>
      </dsp:txBody>
      <dsp:txXfrm>
        <a:off x="0" y="3943245"/>
        <a:ext cx="8153400" cy="1559250"/>
      </dsp:txXfrm>
    </dsp:sp>
    <dsp:sp modelId="{F0590520-180B-4967-A4EF-91CBD663133D}">
      <dsp:nvSpPr>
        <dsp:cNvPr id="0" name=""/>
        <dsp:cNvSpPr/>
      </dsp:nvSpPr>
      <dsp:spPr>
        <a:xfrm>
          <a:off x="407670" y="3677565"/>
          <a:ext cx="5707380" cy="5313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Le choix de contenus pédagogiques</a:t>
          </a:r>
          <a:endParaRPr lang="ru-RU" sz="1800" kern="1200" dirty="0"/>
        </a:p>
      </dsp:txBody>
      <dsp:txXfrm>
        <a:off x="407670" y="3677565"/>
        <a:ext cx="5707380" cy="531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716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6363" y="0"/>
            <a:ext cx="396875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EF35E-653C-419C-85A7-1CFBE675F072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26213"/>
            <a:ext cx="396716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6363" y="6526213"/>
            <a:ext cx="396875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29FFF-79EF-4372-AA6E-BE42D6E35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716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6363" y="0"/>
            <a:ext cx="396875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5DA50-3C99-4A24-8F4E-5DE1CAE09002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60675" y="515938"/>
            <a:ext cx="3435350" cy="2576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5988" y="3263900"/>
            <a:ext cx="7324725" cy="3090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26213"/>
            <a:ext cx="396716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6363" y="6526213"/>
            <a:ext cx="396875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82550-57FB-4B53-AB22-E9A0BE4AF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82550-57FB-4B53-AB22-E9A0BE4AF78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82550-57FB-4B53-AB22-E9A0BE4AF78D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6752" y="2129917"/>
            <a:ext cx="7783195" cy="14428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3505" y="3847592"/>
            <a:ext cx="6409690" cy="1717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F439C-7F9B-43E8-BA6D-AB1B38D04B26}" type="datetime1">
              <a:rPr lang="en-US" smtClean="0"/>
              <a:pPr/>
              <a:t>5/11/2023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655"/>
              </a:spcBef>
            </a:pPr>
            <a:fld id="{81D60167-4931-47E6-BA6A-407CBD079E47}" type="slidenum">
              <a:rPr sz="1550" b="1" spc="15" dirty="0">
                <a:latin typeface="Arial"/>
                <a:cs typeface="Arial"/>
              </a:rPr>
              <a:pPr marL="38100">
                <a:lnSpc>
                  <a:spcPct val="100000"/>
                </a:lnSpc>
                <a:spcBef>
                  <a:spcPts val="655"/>
                </a:spcBef>
              </a:pPr>
              <a:t>‹#›</a:t>
            </a:fld>
            <a:r>
              <a:rPr sz="1550" b="1" spc="5" dirty="0">
                <a:latin typeface="Arial"/>
                <a:cs typeface="Arial"/>
              </a:rPr>
              <a:t> </a:t>
            </a:r>
            <a:r>
              <a:rPr spc="5" dirty="0"/>
              <a:t>sur</a:t>
            </a:r>
            <a:r>
              <a:rPr spc="-65" dirty="0"/>
              <a:t> </a:t>
            </a:r>
            <a:r>
              <a:rPr spc="45" dirty="0"/>
              <a:t>24</a:t>
            </a:r>
            <a:endParaRPr sz="155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46924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A6A6A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67869-F8AA-453A-9EE3-421240042036}" type="datetime1">
              <a:rPr lang="en-US" smtClean="0"/>
              <a:pPr/>
              <a:t>5/11/2023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655"/>
              </a:spcBef>
            </a:pPr>
            <a:fld id="{81D60167-4931-47E6-BA6A-407CBD079E47}" type="slidenum">
              <a:rPr sz="1550" b="1" spc="15" dirty="0">
                <a:latin typeface="Arial"/>
                <a:cs typeface="Arial"/>
              </a:rPr>
              <a:pPr marL="38100">
                <a:lnSpc>
                  <a:spcPct val="100000"/>
                </a:lnSpc>
                <a:spcBef>
                  <a:spcPts val="655"/>
                </a:spcBef>
              </a:pPr>
              <a:t>‹#›</a:t>
            </a:fld>
            <a:r>
              <a:rPr sz="1550" b="1" spc="5" dirty="0">
                <a:latin typeface="Arial"/>
                <a:cs typeface="Arial"/>
              </a:rPr>
              <a:t> </a:t>
            </a:r>
            <a:r>
              <a:rPr spc="5" dirty="0"/>
              <a:t>sur</a:t>
            </a:r>
            <a:r>
              <a:rPr spc="-65" dirty="0"/>
              <a:t> </a:t>
            </a:r>
            <a:r>
              <a:rPr spc="45" dirty="0"/>
              <a:t>24</a:t>
            </a:r>
            <a:endParaRPr sz="155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46924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96227" y="1585277"/>
            <a:ext cx="3218815" cy="4371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455409" y="1919287"/>
            <a:ext cx="2521584" cy="36461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5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D16BD-F6E6-4D8B-B1A1-1C929A108E56}" type="datetime1">
              <a:rPr lang="en-US" smtClean="0"/>
              <a:pPr/>
              <a:t>5/11/2023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655"/>
              </a:spcBef>
            </a:pPr>
            <a:fld id="{81D60167-4931-47E6-BA6A-407CBD079E47}" type="slidenum">
              <a:rPr sz="1550" b="1" spc="15" dirty="0">
                <a:latin typeface="Arial"/>
                <a:cs typeface="Arial"/>
              </a:rPr>
              <a:pPr marL="38100">
                <a:lnSpc>
                  <a:spcPct val="100000"/>
                </a:lnSpc>
                <a:spcBef>
                  <a:spcPts val="655"/>
                </a:spcBef>
              </a:pPr>
              <a:t>‹#›</a:t>
            </a:fld>
            <a:r>
              <a:rPr sz="1550" b="1" spc="5" dirty="0">
                <a:latin typeface="Arial"/>
                <a:cs typeface="Arial"/>
              </a:rPr>
              <a:t> </a:t>
            </a:r>
            <a:r>
              <a:rPr spc="5" dirty="0"/>
              <a:t>sur</a:t>
            </a:r>
            <a:r>
              <a:rPr spc="-65" dirty="0"/>
              <a:t> </a:t>
            </a:r>
            <a:r>
              <a:rPr spc="45" dirty="0"/>
              <a:t>24</a:t>
            </a:r>
            <a:endParaRPr sz="155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90925" y="6000750"/>
            <a:ext cx="2314575" cy="86677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24326" y="6015037"/>
            <a:ext cx="2247900" cy="852485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3624326" y="6015037"/>
            <a:ext cx="2247900" cy="852805"/>
          </a:xfrm>
          <a:custGeom>
            <a:avLst/>
            <a:gdLst/>
            <a:ahLst/>
            <a:cxnLst/>
            <a:rect l="l" t="t" r="r" b="b"/>
            <a:pathLst>
              <a:path w="2247900" h="852804">
                <a:moveTo>
                  <a:pt x="0" y="466725"/>
                </a:moveTo>
                <a:lnTo>
                  <a:pt x="7561" y="412296"/>
                </a:lnTo>
                <a:lnTo>
                  <a:pt x="29682" y="359711"/>
                </a:lnTo>
                <a:lnTo>
                  <a:pt x="65520" y="309320"/>
                </a:lnTo>
                <a:lnTo>
                  <a:pt x="114233" y="261473"/>
                </a:lnTo>
                <a:lnTo>
                  <a:pt x="174976" y="216521"/>
                </a:lnTo>
                <a:lnTo>
                  <a:pt x="209596" y="195240"/>
                </a:lnTo>
                <a:lnTo>
                  <a:pt x="246907" y="174814"/>
                </a:lnTo>
                <a:lnTo>
                  <a:pt x="286805" y="155287"/>
                </a:lnTo>
                <a:lnTo>
                  <a:pt x="329183" y="136702"/>
                </a:lnTo>
                <a:lnTo>
                  <a:pt x="373937" y="119104"/>
                </a:lnTo>
                <a:lnTo>
                  <a:pt x="420961" y="102536"/>
                </a:lnTo>
                <a:lnTo>
                  <a:pt x="470150" y="87041"/>
                </a:lnTo>
                <a:lnTo>
                  <a:pt x="521397" y="72664"/>
                </a:lnTo>
                <a:lnTo>
                  <a:pt x="574599" y="59449"/>
                </a:lnTo>
                <a:lnTo>
                  <a:pt x="629649" y="47439"/>
                </a:lnTo>
                <a:lnTo>
                  <a:pt x="686442" y="36678"/>
                </a:lnTo>
                <a:lnTo>
                  <a:pt x="744873" y="27210"/>
                </a:lnTo>
                <a:lnTo>
                  <a:pt x="804837" y="19078"/>
                </a:lnTo>
                <a:lnTo>
                  <a:pt x="866227" y="12326"/>
                </a:lnTo>
                <a:lnTo>
                  <a:pt x="928939" y="6999"/>
                </a:lnTo>
                <a:lnTo>
                  <a:pt x="992867" y="3140"/>
                </a:lnTo>
                <a:lnTo>
                  <a:pt x="1057905" y="792"/>
                </a:lnTo>
                <a:lnTo>
                  <a:pt x="1123950" y="0"/>
                </a:lnTo>
                <a:lnTo>
                  <a:pt x="1189981" y="792"/>
                </a:lnTo>
                <a:lnTo>
                  <a:pt x="1255009" y="3140"/>
                </a:lnTo>
                <a:lnTo>
                  <a:pt x="1318928" y="6999"/>
                </a:lnTo>
                <a:lnTo>
                  <a:pt x="1381632" y="12326"/>
                </a:lnTo>
                <a:lnTo>
                  <a:pt x="1443016" y="19078"/>
                </a:lnTo>
                <a:lnTo>
                  <a:pt x="1502975" y="27210"/>
                </a:lnTo>
                <a:lnTo>
                  <a:pt x="1561403" y="36678"/>
                </a:lnTo>
                <a:lnTo>
                  <a:pt x="1618194" y="47439"/>
                </a:lnTo>
                <a:lnTo>
                  <a:pt x="1673244" y="59449"/>
                </a:lnTo>
                <a:lnTo>
                  <a:pt x="1726445" y="72664"/>
                </a:lnTo>
                <a:lnTo>
                  <a:pt x="1777694" y="87041"/>
                </a:lnTo>
                <a:lnTo>
                  <a:pt x="1826885" y="102536"/>
                </a:lnTo>
                <a:lnTo>
                  <a:pt x="1873911" y="119104"/>
                </a:lnTo>
                <a:lnTo>
                  <a:pt x="1918668" y="136702"/>
                </a:lnTo>
                <a:lnTo>
                  <a:pt x="1961050" y="155287"/>
                </a:lnTo>
                <a:lnTo>
                  <a:pt x="2000952" y="174814"/>
                </a:lnTo>
                <a:lnTo>
                  <a:pt x="2038267" y="195240"/>
                </a:lnTo>
                <a:lnTo>
                  <a:pt x="2072892" y="216521"/>
                </a:lnTo>
                <a:lnTo>
                  <a:pt x="2104719" y="238614"/>
                </a:lnTo>
                <a:lnTo>
                  <a:pt x="2159561" y="285057"/>
                </a:lnTo>
                <a:lnTo>
                  <a:pt x="2201950" y="334219"/>
                </a:lnTo>
                <a:lnTo>
                  <a:pt x="2231041" y="385751"/>
                </a:lnTo>
                <a:lnTo>
                  <a:pt x="2245991" y="439301"/>
                </a:lnTo>
                <a:lnTo>
                  <a:pt x="2247900" y="466725"/>
                </a:lnTo>
                <a:lnTo>
                  <a:pt x="2245991" y="494149"/>
                </a:lnTo>
                <a:lnTo>
                  <a:pt x="2231041" y="547702"/>
                </a:lnTo>
                <a:lnTo>
                  <a:pt x="2201950" y="599235"/>
                </a:lnTo>
                <a:lnTo>
                  <a:pt x="2159561" y="648398"/>
                </a:lnTo>
                <a:lnTo>
                  <a:pt x="2104719" y="694841"/>
                </a:lnTo>
                <a:lnTo>
                  <a:pt x="2072892" y="716933"/>
                </a:lnTo>
                <a:lnTo>
                  <a:pt x="2038267" y="738214"/>
                </a:lnTo>
                <a:lnTo>
                  <a:pt x="2000952" y="758640"/>
                </a:lnTo>
                <a:lnTo>
                  <a:pt x="1961050" y="778167"/>
                </a:lnTo>
                <a:lnTo>
                  <a:pt x="1918668" y="796751"/>
                </a:lnTo>
                <a:lnTo>
                  <a:pt x="1873911" y="814350"/>
                </a:lnTo>
                <a:lnTo>
                  <a:pt x="1826885" y="830917"/>
                </a:lnTo>
                <a:lnTo>
                  <a:pt x="1777694" y="846411"/>
                </a:lnTo>
                <a:lnTo>
                  <a:pt x="1756041" y="852485"/>
                </a:lnTo>
              </a:path>
              <a:path w="2247900" h="852804">
                <a:moveTo>
                  <a:pt x="491802" y="852485"/>
                </a:moveTo>
                <a:lnTo>
                  <a:pt x="420961" y="830917"/>
                </a:lnTo>
                <a:lnTo>
                  <a:pt x="373937" y="814350"/>
                </a:lnTo>
                <a:lnTo>
                  <a:pt x="329184" y="796751"/>
                </a:lnTo>
                <a:lnTo>
                  <a:pt x="286805" y="778167"/>
                </a:lnTo>
                <a:lnTo>
                  <a:pt x="246907" y="758640"/>
                </a:lnTo>
                <a:lnTo>
                  <a:pt x="209596" y="738214"/>
                </a:lnTo>
                <a:lnTo>
                  <a:pt x="174976" y="716933"/>
                </a:lnTo>
                <a:lnTo>
                  <a:pt x="143153" y="694841"/>
                </a:lnTo>
                <a:lnTo>
                  <a:pt x="88320" y="648398"/>
                </a:lnTo>
                <a:lnTo>
                  <a:pt x="45939" y="599235"/>
                </a:lnTo>
                <a:lnTo>
                  <a:pt x="16854" y="547702"/>
                </a:lnTo>
                <a:lnTo>
                  <a:pt x="1907" y="494149"/>
                </a:lnTo>
                <a:lnTo>
                  <a:pt x="0" y="466725"/>
                </a:lnTo>
              </a:path>
            </a:pathLst>
          </a:custGeom>
          <a:ln w="9534">
            <a:solidFill>
              <a:srgbClr val="EFA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38625" y="4362449"/>
            <a:ext cx="2314575" cy="100965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272026" y="4376800"/>
            <a:ext cx="2247900" cy="933450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4272026" y="4376800"/>
            <a:ext cx="2247900" cy="933450"/>
          </a:xfrm>
          <a:custGeom>
            <a:avLst/>
            <a:gdLst/>
            <a:ahLst/>
            <a:cxnLst/>
            <a:rect l="l" t="t" r="r" b="b"/>
            <a:pathLst>
              <a:path w="2247900" h="933450">
                <a:moveTo>
                  <a:pt x="0" y="466725"/>
                </a:moveTo>
                <a:lnTo>
                  <a:pt x="7561" y="412286"/>
                </a:lnTo>
                <a:lnTo>
                  <a:pt x="29682" y="359695"/>
                </a:lnTo>
                <a:lnTo>
                  <a:pt x="65520" y="309300"/>
                </a:lnTo>
                <a:lnTo>
                  <a:pt x="114233" y="261451"/>
                </a:lnTo>
                <a:lnTo>
                  <a:pt x="174976" y="216499"/>
                </a:lnTo>
                <a:lnTo>
                  <a:pt x="209596" y="195218"/>
                </a:lnTo>
                <a:lnTo>
                  <a:pt x="246907" y="174793"/>
                </a:lnTo>
                <a:lnTo>
                  <a:pt x="286805" y="155267"/>
                </a:lnTo>
                <a:lnTo>
                  <a:pt x="329183" y="136683"/>
                </a:lnTo>
                <a:lnTo>
                  <a:pt x="373937" y="119086"/>
                </a:lnTo>
                <a:lnTo>
                  <a:pt x="420961" y="102520"/>
                </a:lnTo>
                <a:lnTo>
                  <a:pt x="470150" y="87027"/>
                </a:lnTo>
                <a:lnTo>
                  <a:pt x="521397" y="72652"/>
                </a:lnTo>
                <a:lnTo>
                  <a:pt x="574599" y="59438"/>
                </a:lnTo>
                <a:lnTo>
                  <a:pt x="629649" y="47430"/>
                </a:lnTo>
                <a:lnTo>
                  <a:pt x="686442" y="36671"/>
                </a:lnTo>
                <a:lnTo>
                  <a:pt x="744873" y="27204"/>
                </a:lnTo>
                <a:lnTo>
                  <a:pt x="804837" y="19074"/>
                </a:lnTo>
                <a:lnTo>
                  <a:pt x="866227" y="12324"/>
                </a:lnTo>
                <a:lnTo>
                  <a:pt x="928939" y="6997"/>
                </a:lnTo>
                <a:lnTo>
                  <a:pt x="992867" y="3139"/>
                </a:lnTo>
                <a:lnTo>
                  <a:pt x="1057905" y="792"/>
                </a:lnTo>
                <a:lnTo>
                  <a:pt x="1123950" y="0"/>
                </a:lnTo>
                <a:lnTo>
                  <a:pt x="1189981" y="792"/>
                </a:lnTo>
                <a:lnTo>
                  <a:pt x="1255009" y="3139"/>
                </a:lnTo>
                <a:lnTo>
                  <a:pt x="1318928" y="6997"/>
                </a:lnTo>
                <a:lnTo>
                  <a:pt x="1381632" y="12324"/>
                </a:lnTo>
                <a:lnTo>
                  <a:pt x="1443016" y="19074"/>
                </a:lnTo>
                <a:lnTo>
                  <a:pt x="1502975" y="27204"/>
                </a:lnTo>
                <a:lnTo>
                  <a:pt x="1561403" y="36671"/>
                </a:lnTo>
                <a:lnTo>
                  <a:pt x="1618194" y="47430"/>
                </a:lnTo>
                <a:lnTo>
                  <a:pt x="1673244" y="59438"/>
                </a:lnTo>
                <a:lnTo>
                  <a:pt x="1726445" y="72652"/>
                </a:lnTo>
                <a:lnTo>
                  <a:pt x="1777694" y="87027"/>
                </a:lnTo>
                <a:lnTo>
                  <a:pt x="1826885" y="102520"/>
                </a:lnTo>
                <a:lnTo>
                  <a:pt x="1873911" y="119086"/>
                </a:lnTo>
                <a:lnTo>
                  <a:pt x="1918668" y="136683"/>
                </a:lnTo>
                <a:lnTo>
                  <a:pt x="1961050" y="155267"/>
                </a:lnTo>
                <a:lnTo>
                  <a:pt x="2000952" y="174793"/>
                </a:lnTo>
                <a:lnTo>
                  <a:pt x="2038267" y="195218"/>
                </a:lnTo>
                <a:lnTo>
                  <a:pt x="2072892" y="216499"/>
                </a:lnTo>
                <a:lnTo>
                  <a:pt x="2104719" y="238591"/>
                </a:lnTo>
                <a:lnTo>
                  <a:pt x="2159561" y="285035"/>
                </a:lnTo>
                <a:lnTo>
                  <a:pt x="2201950" y="334201"/>
                </a:lnTo>
                <a:lnTo>
                  <a:pt x="2231041" y="385738"/>
                </a:lnTo>
                <a:lnTo>
                  <a:pt x="2245991" y="439296"/>
                </a:lnTo>
                <a:lnTo>
                  <a:pt x="2247900" y="466725"/>
                </a:lnTo>
                <a:lnTo>
                  <a:pt x="2245991" y="494140"/>
                </a:lnTo>
                <a:lnTo>
                  <a:pt x="2231041" y="547679"/>
                </a:lnTo>
                <a:lnTo>
                  <a:pt x="2201950" y="599202"/>
                </a:lnTo>
                <a:lnTo>
                  <a:pt x="2159561" y="648360"/>
                </a:lnTo>
                <a:lnTo>
                  <a:pt x="2104719" y="694802"/>
                </a:lnTo>
                <a:lnTo>
                  <a:pt x="2072892" y="716894"/>
                </a:lnTo>
                <a:lnTo>
                  <a:pt x="2038267" y="738176"/>
                </a:lnTo>
                <a:lnTo>
                  <a:pt x="2000952" y="758603"/>
                </a:lnTo>
                <a:lnTo>
                  <a:pt x="1961050" y="778132"/>
                </a:lnTo>
                <a:lnTo>
                  <a:pt x="1918668" y="796718"/>
                </a:lnTo>
                <a:lnTo>
                  <a:pt x="1873911" y="814319"/>
                </a:lnTo>
                <a:lnTo>
                  <a:pt x="1826885" y="830889"/>
                </a:lnTo>
                <a:lnTo>
                  <a:pt x="1777694" y="846386"/>
                </a:lnTo>
                <a:lnTo>
                  <a:pt x="1726445" y="860766"/>
                </a:lnTo>
                <a:lnTo>
                  <a:pt x="1673244" y="873984"/>
                </a:lnTo>
                <a:lnTo>
                  <a:pt x="1618194" y="885997"/>
                </a:lnTo>
                <a:lnTo>
                  <a:pt x="1561403" y="896760"/>
                </a:lnTo>
                <a:lnTo>
                  <a:pt x="1502975" y="906231"/>
                </a:lnTo>
                <a:lnTo>
                  <a:pt x="1443016" y="914365"/>
                </a:lnTo>
                <a:lnTo>
                  <a:pt x="1381632" y="921119"/>
                </a:lnTo>
                <a:lnTo>
                  <a:pt x="1318928" y="926448"/>
                </a:lnTo>
                <a:lnTo>
                  <a:pt x="1255009" y="930308"/>
                </a:lnTo>
                <a:lnTo>
                  <a:pt x="1189981" y="932657"/>
                </a:lnTo>
                <a:lnTo>
                  <a:pt x="1123950" y="933450"/>
                </a:lnTo>
                <a:lnTo>
                  <a:pt x="1057905" y="932657"/>
                </a:lnTo>
                <a:lnTo>
                  <a:pt x="992867" y="930308"/>
                </a:lnTo>
                <a:lnTo>
                  <a:pt x="928939" y="926448"/>
                </a:lnTo>
                <a:lnTo>
                  <a:pt x="866227" y="921119"/>
                </a:lnTo>
                <a:lnTo>
                  <a:pt x="804837" y="914365"/>
                </a:lnTo>
                <a:lnTo>
                  <a:pt x="744873" y="906231"/>
                </a:lnTo>
                <a:lnTo>
                  <a:pt x="686442" y="896760"/>
                </a:lnTo>
                <a:lnTo>
                  <a:pt x="629649" y="885997"/>
                </a:lnTo>
                <a:lnTo>
                  <a:pt x="574599" y="873984"/>
                </a:lnTo>
                <a:lnTo>
                  <a:pt x="521397" y="860766"/>
                </a:lnTo>
                <a:lnTo>
                  <a:pt x="470150" y="846386"/>
                </a:lnTo>
                <a:lnTo>
                  <a:pt x="420961" y="830889"/>
                </a:lnTo>
                <a:lnTo>
                  <a:pt x="373937" y="814319"/>
                </a:lnTo>
                <a:lnTo>
                  <a:pt x="329184" y="796718"/>
                </a:lnTo>
                <a:lnTo>
                  <a:pt x="286805" y="778132"/>
                </a:lnTo>
                <a:lnTo>
                  <a:pt x="246907" y="758603"/>
                </a:lnTo>
                <a:lnTo>
                  <a:pt x="209596" y="738176"/>
                </a:lnTo>
                <a:lnTo>
                  <a:pt x="174976" y="716894"/>
                </a:lnTo>
                <a:lnTo>
                  <a:pt x="143153" y="694802"/>
                </a:lnTo>
                <a:lnTo>
                  <a:pt x="88320" y="648360"/>
                </a:lnTo>
                <a:lnTo>
                  <a:pt x="45939" y="599202"/>
                </a:lnTo>
                <a:lnTo>
                  <a:pt x="16854" y="547679"/>
                </a:lnTo>
                <a:lnTo>
                  <a:pt x="1907" y="494140"/>
                </a:lnTo>
                <a:lnTo>
                  <a:pt x="0" y="466725"/>
                </a:lnTo>
                <a:close/>
              </a:path>
            </a:pathLst>
          </a:custGeom>
          <a:ln w="9534">
            <a:solidFill>
              <a:srgbClr val="EFA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4287" y="876298"/>
            <a:ext cx="9139237" cy="597217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46924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E883E-3577-4830-AD6E-576780B89391}" type="datetime1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655"/>
              </a:spcBef>
            </a:pPr>
            <a:fld id="{81D60167-4931-47E6-BA6A-407CBD079E47}" type="slidenum">
              <a:rPr sz="1550" b="1" spc="15" dirty="0">
                <a:latin typeface="Arial"/>
                <a:cs typeface="Arial"/>
              </a:rPr>
              <a:pPr marL="38100">
                <a:lnSpc>
                  <a:spcPct val="100000"/>
                </a:lnSpc>
                <a:spcBef>
                  <a:spcPts val="655"/>
                </a:spcBef>
              </a:pPr>
              <a:t>‹#›</a:t>
            </a:fld>
            <a:r>
              <a:rPr sz="1550" b="1" spc="5" dirty="0">
                <a:latin typeface="Arial"/>
                <a:cs typeface="Arial"/>
              </a:rPr>
              <a:t> </a:t>
            </a:r>
            <a:r>
              <a:rPr spc="5" dirty="0"/>
              <a:t>sur</a:t>
            </a:r>
            <a:r>
              <a:rPr spc="-65" dirty="0"/>
              <a:t> </a:t>
            </a:r>
            <a:r>
              <a:rPr spc="45" dirty="0"/>
              <a:t>24</a:t>
            </a:r>
            <a:endParaRPr sz="155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34920-5E24-40F4-90CA-BE6471CA012D}" type="datetime1">
              <a:rPr lang="en-US" smtClean="0"/>
              <a:pPr/>
              <a:t>5/11/2023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655"/>
              </a:spcBef>
            </a:pPr>
            <a:fld id="{81D60167-4931-47E6-BA6A-407CBD079E47}" type="slidenum">
              <a:rPr sz="1550" b="1" spc="15" dirty="0">
                <a:latin typeface="Arial"/>
                <a:cs typeface="Arial"/>
              </a:rPr>
              <a:pPr marL="38100">
                <a:lnSpc>
                  <a:spcPct val="100000"/>
                </a:lnSpc>
                <a:spcBef>
                  <a:spcPts val="655"/>
                </a:spcBef>
              </a:pPr>
              <a:t>‹#›</a:t>
            </a:fld>
            <a:r>
              <a:rPr sz="1550" b="1" spc="5" dirty="0">
                <a:latin typeface="Arial"/>
                <a:cs typeface="Arial"/>
              </a:rPr>
              <a:t> </a:t>
            </a:r>
            <a:r>
              <a:rPr spc="5" dirty="0"/>
              <a:t>sur</a:t>
            </a:r>
            <a:r>
              <a:rPr spc="-65" dirty="0"/>
              <a:t> </a:t>
            </a:r>
            <a:r>
              <a:rPr spc="45" dirty="0"/>
              <a:t>24</a:t>
            </a:r>
            <a:endParaRPr sz="155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24940" y="219710"/>
            <a:ext cx="6306819" cy="1242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1" i="0">
                <a:solidFill>
                  <a:srgbClr val="46924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7337" y="1618296"/>
            <a:ext cx="8582025" cy="45554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A6A6A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13278" y="6389751"/>
            <a:ext cx="2930144" cy="343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835" y="6389751"/>
            <a:ext cx="2106041" cy="343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DA4FA-BEA8-4393-AFDC-9D7B8C13D54D}" type="datetime1">
              <a:rPr lang="en-US" smtClean="0"/>
              <a:pPr/>
              <a:t>5/11/2023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41665" y="6501057"/>
            <a:ext cx="880745" cy="335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655"/>
              </a:spcBef>
            </a:pPr>
            <a:fld id="{81D60167-4931-47E6-BA6A-407CBD079E47}" type="slidenum">
              <a:rPr sz="1550" b="1" spc="15" dirty="0">
                <a:latin typeface="Arial"/>
                <a:cs typeface="Arial"/>
              </a:rPr>
              <a:pPr marL="38100">
                <a:lnSpc>
                  <a:spcPct val="100000"/>
                </a:lnSpc>
                <a:spcBef>
                  <a:spcPts val="655"/>
                </a:spcBef>
              </a:pPr>
              <a:t>‹#›</a:t>
            </a:fld>
            <a:r>
              <a:rPr sz="1550" b="1" spc="5" dirty="0">
                <a:latin typeface="Arial"/>
                <a:cs typeface="Arial"/>
              </a:rPr>
              <a:t> </a:t>
            </a:r>
            <a:r>
              <a:rPr spc="5" dirty="0"/>
              <a:t>sur</a:t>
            </a:r>
            <a:r>
              <a:rPr spc="-65" dirty="0"/>
              <a:t> </a:t>
            </a:r>
            <a:r>
              <a:rPr spc="45" dirty="0"/>
              <a:t>24</a:t>
            </a:r>
            <a:endParaRPr sz="155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6234" y="2596197"/>
            <a:ext cx="8467725" cy="101040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065" marR="5080" algn="ctr">
              <a:lnSpc>
                <a:spcPct val="102400"/>
              </a:lnSpc>
              <a:spcBef>
                <a:spcPts val="45"/>
              </a:spcBef>
            </a:pPr>
            <a:r>
              <a:rPr lang="fr-FR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Le français des arts en milieu universitaire : la collecte et l’analyse des données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0" y="4896548"/>
            <a:ext cx="91567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400" b="1" spc="10" dirty="0">
                <a:latin typeface="Trebuchet MS"/>
                <a:cs typeface="Trebuchet MS"/>
              </a:rPr>
              <a:t>Darya</a:t>
            </a:r>
            <a:r>
              <a:rPr sz="2400" b="1" spc="-114" dirty="0">
                <a:latin typeface="Trebuchet MS"/>
                <a:cs typeface="Trebuchet MS"/>
              </a:rPr>
              <a:t> </a:t>
            </a:r>
            <a:r>
              <a:rPr sz="2400" b="1" dirty="0">
                <a:latin typeface="Trebuchet MS"/>
                <a:cs typeface="Trebuchet MS"/>
              </a:rPr>
              <a:t>ANTONOVA</a:t>
            </a:r>
            <a:endParaRPr sz="24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0" y="5764212"/>
            <a:ext cx="9156700" cy="763927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765175" marR="750570" indent="5080" algn="ctr">
              <a:lnSpc>
                <a:spcPct val="105000"/>
              </a:lnSpc>
              <a:spcBef>
                <a:spcPts val="35"/>
              </a:spcBef>
            </a:pPr>
            <a:r>
              <a:rPr lang="fr-FR" sz="1550" dirty="0" smtClean="0">
                <a:latin typeface="Trebuchet MS"/>
                <a:cs typeface="Trebuchet MS"/>
              </a:rPr>
              <a:t>ATER à l’université Paris 8</a:t>
            </a:r>
          </a:p>
          <a:p>
            <a:pPr marL="765175" marR="750570" indent="5080" algn="ctr">
              <a:lnSpc>
                <a:spcPct val="105000"/>
              </a:lnSpc>
              <a:spcBef>
                <a:spcPts val="35"/>
              </a:spcBef>
            </a:pPr>
            <a:r>
              <a:rPr sz="1550" dirty="0" err="1" smtClean="0">
                <a:latin typeface="Trebuchet MS"/>
                <a:cs typeface="Trebuchet MS"/>
              </a:rPr>
              <a:t>Doctorante</a:t>
            </a:r>
            <a:r>
              <a:rPr sz="1550" spc="235" dirty="0" smtClean="0">
                <a:latin typeface="Trebuchet MS"/>
                <a:cs typeface="Trebuchet MS"/>
              </a:rPr>
              <a:t> </a:t>
            </a:r>
            <a:r>
              <a:rPr lang="fr-FR" sz="1550" spc="-10" dirty="0" smtClean="0">
                <a:latin typeface="Trebuchet MS"/>
                <a:cs typeface="Trebuchet MS"/>
              </a:rPr>
              <a:t>à la Sorbonne Nouvelle, </a:t>
            </a:r>
            <a:r>
              <a:rPr sz="1550" spc="15" dirty="0" smtClean="0">
                <a:latin typeface="Trebuchet MS"/>
                <a:cs typeface="Trebuchet MS"/>
              </a:rPr>
              <a:t>DILTEC</a:t>
            </a:r>
            <a:r>
              <a:rPr sz="1550" spc="125" dirty="0" smtClean="0">
                <a:latin typeface="Trebuchet MS"/>
                <a:cs typeface="Trebuchet MS"/>
              </a:rPr>
              <a:t> </a:t>
            </a:r>
            <a:r>
              <a:rPr sz="1550" dirty="0" smtClean="0">
                <a:latin typeface="Trebuchet MS"/>
                <a:cs typeface="Trebuchet MS"/>
              </a:rPr>
              <a:t>EA2288</a:t>
            </a:r>
            <a:endParaRPr lang="fr-FR" sz="1550" dirty="0" smtClean="0">
              <a:latin typeface="Trebuchet MS"/>
              <a:cs typeface="Trebuchet MS"/>
            </a:endParaRPr>
          </a:p>
          <a:p>
            <a:pPr marL="765175" marR="750570" indent="5080" algn="ctr">
              <a:lnSpc>
                <a:spcPct val="105000"/>
              </a:lnSpc>
              <a:spcBef>
                <a:spcPts val="35"/>
              </a:spcBef>
            </a:pPr>
            <a:r>
              <a:rPr lang="fr-FR" sz="1550" dirty="0" smtClean="0">
                <a:latin typeface="Trebuchet MS"/>
              </a:rPr>
              <a:t>Directrice de thèse : Cristelle CAVALLA</a:t>
            </a:r>
            <a:endParaRPr lang="fr-FR" sz="1600" dirty="0" smtClean="0"/>
          </a:p>
        </p:txBody>
      </p:sp>
      <p:pic>
        <p:nvPicPr>
          <p:cNvPr id="8" name="Picture 2" descr="C:\Users\darya\OneDrive\Рабочий стол\sorbonne-nouvelle-devise-trapezes-ble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5950" y="0"/>
            <a:ext cx="2881406" cy="1234042"/>
          </a:xfrm>
          <a:prstGeom prst="rect">
            <a:avLst/>
          </a:prstGeom>
          <a:noFill/>
        </p:spPr>
      </p:pic>
      <p:pic>
        <p:nvPicPr>
          <p:cNvPr id="9" name="object 4"/>
          <p:cNvPicPr/>
          <p:nvPr/>
        </p:nvPicPr>
        <p:blipFill>
          <a:blip r:embed="rId4" cstate="print"/>
          <a:srcRect l="58225"/>
          <a:stretch>
            <a:fillRect/>
          </a:stretch>
        </p:blipFill>
        <p:spPr>
          <a:xfrm>
            <a:off x="7169150" y="-374650"/>
            <a:ext cx="1544539" cy="1547672"/>
          </a:xfrm>
          <a:prstGeom prst="rect">
            <a:avLst/>
          </a:prstGeom>
        </p:spPr>
      </p:pic>
      <p:pic>
        <p:nvPicPr>
          <p:cNvPr id="27650" name="Picture 2" descr="logo-UT2J - Laboratoire Lettres, Langages et Arts (LLA CREATIS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2950" y="158750"/>
            <a:ext cx="798286" cy="838200"/>
          </a:xfrm>
          <a:prstGeom prst="rect">
            <a:avLst/>
          </a:prstGeom>
          <a:noFill/>
        </p:spPr>
      </p:pic>
      <p:pic>
        <p:nvPicPr>
          <p:cNvPr id="27652" name="Picture 4" descr="logo-Université Toulouse - Jean Jaurè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8750" y="100772"/>
            <a:ext cx="2981325" cy="72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34950" y="2216150"/>
          <a:ext cx="8763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0" y="219710"/>
            <a:ext cx="8921750" cy="123559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5875" marR="5080" indent="-15875" algn="ctr">
              <a:lnSpc>
                <a:spcPct val="101400"/>
              </a:lnSpc>
              <a:spcBef>
                <a:spcPts val="60"/>
              </a:spcBef>
            </a:pPr>
            <a:r>
              <a:rPr lang="fr-F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Questionnaire 1 :</a:t>
            </a:r>
            <a:br>
              <a:rPr lang="fr-F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fr-F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étudiants allophones</a:t>
            </a:r>
            <a:endParaRPr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692150" y="1835150"/>
            <a:ext cx="6019800" cy="762000"/>
          </a:xfrm>
          <a:prstGeom prst="wedgeRoundRectCallout">
            <a:avLst>
              <a:gd name="adj1" fmla="val -60191"/>
              <a:gd name="adj2" fmla="val -35326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Je leur pose des questions autour de…</a:t>
            </a:r>
            <a:endParaRPr lang="ru-RU" sz="2400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7"/>
          </p:nvPr>
        </p:nvSpPr>
        <p:spPr>
          <a:xfrm>
            <a:off x="8241665" y="6501057"/>
            <a:ext cx="880745" cy="238527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655"/>
              </a:spcBef>
            </a:pPr>
            <a:fld id="{81D60167-4931-47E6-BA6A-407CBD079E47}" type="slidenum">
              <a:rPr lang="fr-FR" sz="1550" b="1" spc="15" smtClean="0">
                <a:latin typeface="Arial"/>
                <a:cs typeface="Arial"/>
              </a:rPr>
              <a:pPr marL="38100">
                <a:lnSpc>
                  <a:spcPct val="100000"/>
                </a:lnSpc>
                <a:spcBef>
                  <a:spcPts val="655"/>
                </a:spcBef>
              </a:pPr>
              <a:t>10</a:t>
            </a:fld>
            <a:r>
              <a:rPr lang="fr-FR" sz="1550" b="1" spc="5" dirty="0" smtClean="0">
                <a:latin typeface="Arial"/>
                <a:cs typeface="Arial"/>
              </a:rPr>
              <a:t> </a:t>
            </a:r>
            <a:r>
              <a:rPr lang="fr-FR" spc="5" dirty="0" smtClean="0"/>
              <a:t>sur</a:t>
            </a:r>
            <a:r>
              <a:rPr lang="fr-FR" spc="-65" dirty="0" smtClean="0"/>
              <a:t> </a:t>
            </a:r>
            <a:r>
              <a:rPr lang="fr-FR" spc="45" dirty="0" smtClean="0"/>
              <a:t>22</a:t>
            </a:r>
            <a:endParaRPr lang="fr-FR" sz="15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CEFB03D-4FF5-4D44-B504-F9BABBBFE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3CEFB03D-4FF5-4D44-B504-F9BABBBFE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3CEFB03D-4FF5-4D44-B504-F9BABBBFE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78739E-E524-419C-8B19-DE5E7E28D9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F878739E-E524-419C-8B19-DE5E7E28D9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F878739E-E524-419C-8B19-DE5E7E28D9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7F2A7B-1BCF-4464-AD07-4C01CE489D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867F2A7B-1BCF-4464-AD07-4C01CE489D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867F2A7B-1BCF-4464-AD07-4C01CE489D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1B0189C-D569-4A03-AC50-92F4E17AFA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dgm id="{A1B0189C-D569-4A03-AC50-92F4E17AFA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A1B0189C-D569-4A03-AC50-92F4E17AFA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58750" y="2978150"/>
          <a:ext cx="8839200" cy="3155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object 2"/>
          <p:cNvSpPr txBox="1">
            <a:spLocks noGrp="1"/>
          </p:cNvSpPr>
          <p:nvPr>
            <p:ph type="title"/>
          </p:nvPr>
        </p:nvSpPr>
        <p:spPr>
          <a:xfrm>
            <a:off x="0" y="219710"/>
            <a:ext cx="9156700" cy="119847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5875" marR="5080" indent="-15875" algn="ctr">
              <a:lnSpc>
                <a:spcPct val="101400"/>
              </a:lnSpc>
              <a:spcBef>
                <a:spcPts val="60"/>
              </a:spcBef>
            </a:pPr>
            <a:r>
              <a:rPr lang="fr-F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Questionnaire 1 :</a:t>
            </a:r>
            <a:br>
              <a:rPr lang="fr-F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fr-F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étudiants allophones</a:t>
            </a:r>
            <a:endParaRPr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615950" y="1835150"/>
            <a:ext cx="4724400" cy="762000"/>
          </a:xfrm>
          <a:prstGeom prst="wedgeRoundRectCallout">
            <a:avLst>
              <a:gd name="adj1" fmla="val -60191"/>
              <a:gd name="adj2" fmla="val -35326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Comment j’ai procédé :</a:t>
            </a:r>
            <a:endParaRPr lang="ru-RU" sz="2400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7"/>
          </p:nvPr>
        </p:nvSpPr>
        <p:spPr>
          <a:xfrm>
            <a:off x="8241665" y="6501057"/>
            <a:ext cx="880745" cy="238527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655"/>
              </a:spcBef>
            </a:pPr>
            <a:fld id="{81D60167-4931-47E6-BA6A-407CBD079E47}" type="slidenum">
              <a:rPr lang="fr-FR" sz="1550" b="1" spc="15" smtClean="0">
                <a:latin typeface="Arial"/>
                <a:cs typeface="Arial"/>
              </a:rPr>
              <a:pPr marL="38100">
                <a:lnSpc>
                  <a:spcPct val="100000"/>
                </a:lnSpc>
                <a:spcBef>
                  <a:spcPts val="655"/>
                </a:spcBef>
              </a:pPr>
              <a:t>11</a:t>
            </a:fld>
            <a:r>
              <a:rPr lang="fr-FR" sz="1550" b="1" spc="5" dirty="0" smtClean="0">
                <a:latin typeface="Arial"/>
                <a:cs typeface="Arial"/>
              </a:rPr>
              <a:t> </a:t>
            </a:r>
            <a:r>
              <a:rPr lang="fr-FR" spc="5" dirty="0" smtClean="0"/>
              <a:t>sur</a:t>
            </a:r>
            <a:r>
              <a:rPr lang="fr-FR" spc="-65" dirty="0" smtClean="0"/>
              <a:t> </a:t>
            </a:r>
            <a:r>
              <a:rPr lang="fr-FR" spc="45" dirty="0" smtClean="0"/>
              <a:t>22</a:t>
            </a:r>
            <a:endParaRPr lang="fr-FR" sz="15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30350" y="3130550"/>
            <a:ext cx="7391400" cy="30480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indent="447675">
              <a:buFont typeface="Arial" pitchFamily="34" charset="0"/>
              <a:buChar char="•"/>
            </a:pPr>
            <a:r>
              <a:rPr lang="fr-FR" sz="2400" dirty="0" smtClean="0"/>
              <a:t>Ils sont venus en France afin de faire leurs études en arts ;</a:t>
            </a:r>
            <a:endParaRPr lang="ru-RU" sz="2400" dirty="0" smtClean="0"/>
          </a:p>
          <a:p>
            <a:pPr indent="447675">
              <a:buFont typeface="Arial" pitchFamily="34" charset="0"/>
              <a:buChar char="•"/>
            </a:pPr>
            <a:r>
              <a:rPr lang="fr-FR" sz="2400" dirty="0" smtClean="0"/>
              <a:t> Ils ont été scolarisés dans un pays autre que la France ;</a:t>
            </a:r>
            <a:endParaRPr lang="ru-RU" sz="2400" dirty="0" smtClean="0"/>
          </a:p>
          <a:p>
            <a:pPr indent="447675">
              <a:buFont typeface="Arial" pitchFamily="34" charset="0"/>
              <a:buChar char="•"/>
            </a:pPr>
            <a:r>
              <a:rPr lang="fr-FR" sz="2400" dirty="0" smtClean="0"/>
              <a:t> Ils ne sont pas francophones natifs ;</a:t>
            </a:r>
            <a:endParaRPr lang="ru-RU" sz="2400" dirty="0" smtClean="0"/>
          </a:p>
          <a:p>
            <a:pPr indent="447675">
              <a:buFont typeface="Arial" pitchFamily="34" charset="0"/>
              <a:buChar char="•"/>
            </a:pPr>
            <a:r>
              <a:rPr lang="fr-FR" sz="2400" dirty="0" smtClean="0"/>
              <a:t> Ils ont ou ont eu un cycle des cours de français dans le cadre de leurs études artistiques ;</a:t>
            </a:r>
            <a:endParaRPr lang="ru-RU" sz="2400" dirty="0" smtClean="0"/>
          </a:p>
          <a:p>
            <a:pPr indent="447675">
              <a:buFont typeface="Arial" pitchFamily="34" charset="0"/>
              <a:buChar char="•"/>
            </a:pPr>
            <a:r>
              <a:rPr lang="fr-FR" sz="2400" dirty="0" smtClean="0"/>
              <a:t> Ils sont en formation initiale.</a:t>
            </a:r>
            <a:endParaRPr lang="ru-RU" sz="2400" dirty="0" smtClean="0"/>
          </a:p>
        </p:txBody>
      </p:sp>
      <p:sp>
        <p:nvSpPr>
          <p:cNvPr id="9" name="object 2"/>
          <p:cNvSpPr txBox="1">
            <a:spLocks noGrp="1"/>
          </p:cNvSpPr>
          <p:nvPr>
            <p:ph type="title"/>
          </p:nvPr>
        </p:nvSpPr>
        <p:spPr>
          <a:xfrm>
            <a:off x="0" y="219710"/>
            <a:ext cx="9156700" cy="119847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5875" marR="5080" indent="-15875" algn="ctr">
              <a:lnSpc>
                <a:spcPct val="101400"/>
              </a:lnSpc>
              <a:spcBef>
                <a:spcPts val="60"/>
              </a:spcBef>
            </a:pPr>
            <a:r>
              <a:rPr lang="fr-F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Questionnaire 1 :</a:t>
            </a:r>
            <a:br>
              <a:rPr lang="fr-F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fr-F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étudiants allophones</a:t>
            </a:r>
            <a:endParaRPr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615950" y="1835150"/>
            <a:ext cx="7162800" cy="838200"/>
          </a:xfrm>
          <a:prstGeom prst="wedgeRoundRectCallout">
            <a:avLst>
              <a:gd name="adj1" fmla="val -57536"/>
              <a:gd name="adj2" fmla="val 7065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Faisons connaissance avec ces étudiants-artistes !</a:t>
            </a:r>
            <a:endParaRPr lang="ru-RU" sz="2400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7"/>
          </p:nvPr>
        </p:nvSpPr>
        <p:spPr>
          <a:xfrm>
            <a:off x="8241665" y="6501057"/>
            <a:ext cx="880745" cy="238527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655"/>
              </a:spcBef>
            </a:pPr>
            <a:fld id="{81D60167-4931-47E6-BA6A-407CBD079E47}" type="slidenum">
              <a:rPr lang="fr-FR" sz="1550" b="1" spc="15" smtClean="0">
                <a:latin typeface="Arial"/>
                <a:cs typeface="Arial"/>
              </a:rPr>
              <a:pPr marL="38100">
                <a:lnSpc>
                  <a:spcPct val="100000"/>
                </a:lnSpc>
                <a:spcBef>
                  <a:spcPts val="655"/>
                </a:spcBef>
              </a:pPr>
              <a:t>12</a:t>
            </a:fld>
            <a:r>
              <a:rPr lang="fr-FR" sz="1550" b="1" spc="5" dirty="0" smtClean="0">
                <a:latin typeface="Arial"/>
                <a:cs typeface="Arial"/>
              </a:rPr>
              <a:t> </a:t>
            </a:r>
            <a:r>
              <a:rPr lang="fr-FR" spc="5" dirty="0" smtClean="0"/>
              <a:t>sur</a:t>
            </a:r>
            <a:r>
              <a:rPr lang="fr-FR" spc="-65" dirty="0" smtClean="0"/>
              <a:t> </a:t>
            </a:r>
            <a:r>
              <a:rPr lang="fr-FR" spc="45" dirty="0" smtClean="0"/>
              <a:t>22</a:t>
            </a:r>
            <a:endParaRPr lang="fr-FR" sz="15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287337" y="1618296"/>
            <a:ext cx="8582025" cy="2892458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781685" indent="-514984">
              <a:lnSpc>
                <a:spcPct val="100000"/>
              </a:lnSpc>
              <a:spcBef>
                <a:spcPts val="755"/>
              </a:spcBef>
              <a:buAutoNum type="arabicPeriod"/>
              <a:tabLst>
                <a:tab pos="781685" algn="l"/>
              </a:tabLst>
            </a:pPr>
            <a:r>
              <a:rPr lang="fr-FR" spc="5" dirty="0" smtClean="0">
                <a:solidFill>
                  <a:srgbClr val="000000"/>
                </a:solidFill>
              </a:rPr>
              <a:t>Objet,</a:t>
            </a:r>
            <a:r>
              <a:rPr lang="fr-FR" spc="-65" dirty="0" smtClean="0">
                <a:solidFill>
                  <a:srgbClr val="000000"/>
                </a:solidFill>
              </a:rPr>
              <a:t> </a:t>
            </a:r>
            <a:r>
              <a:rPr lang="fr-FR" spc="10" dirty="0" smtClean="0">
                <a:solidFill>
                  <a:srgbClr val="000000"/>
                </a:solidFill>
              </a:rPr>
              <a:t>contexte</a:t>
            </a:r>
            <a:r>
              <a:rPr lang="fr-FR" spc="-105" dirty="0" smtClean="0">
                <a:solidFill>
                  <a:srgbClr val="000000"/>
                </a:solidFill>
              </a:rPr>
              <a:t> </a:t>
            </a:r>
            <a:r>
              <a:rPr lang="fr-FR" spc="-5" dirty="0" smtClean="0">
                <a:solidFill>
                  <a:srgbClr val="000000"/>
                </a:solidFill>
              </a:rPr>
              <a:t>et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  <a:r>
              <a:rPr lang="fr-FR" spc="10" dirty="0" smtClean="0">
                <a:solidFill>
                  <a:srgbClr val="000000"/>
                </a:solidFill>
              </a:rPr>
              <a:t>enjeux</a:t>
            </a:r>
            <a:r>
              <a:rPr lang="fr-FR" spc="-40" dirty="0" smtClean="0">
                <a:solidFill>
                  <a:srgbClr val="000000"/>
                </a:solidFill>
              </a:rPr>
              <a:t> </a:t>
            </a:r>
            <a:r>
              <a:rPr lang="fr-FR" spc="10" dirty="0" smtClean="0">
                <a:solidFill>
                  <a:srgbClr val="000000"/>
                </a:solidFill>
              </a:rPr>
              <a:t>de</a:t>
            </a:r>
            <a:r>
              <a:rPr lang="fr-FR" spc="-20" dirty="0" smtClean="0">
                <a:solidFill>
                  <a:srgbClr val="000000"/>
                </a:solidFill>
              </a:rPr>
              <a:t> </a:t>
            </a:r>
            <a:r>
              <a:rPr lang="fr-FR" spc="20" dirty="0" smtClean="0">
                <a:solidFill>
                  <a:srgbClr val="000000"/>
                </a:solidFill>
              </a:rPr>
              <a:t>la</a:t>
            </a:r>
            <a:r>
              <a:rPr lang="fr-FR" spc="-40" dirty="0" smtClean="0">
                <a:solidFill>
                  <a:srgbClr val="000000"/>
                </a:solidFill>
              </a:rPr>
              <a:t> </a:t>
            </a:r>
            <a:r>
              <a:rPr lang="fr-FR" spc="10" dirty="0" smtClean="0">
                <a:solidFill>
                  <a:srgbClr val="000000"/>
                </a:solidFill>
              </a:rPr>
              <a:t>recherche</a:t>
            </a:r>
          </a:p>
          <a:p>
            <a:pPr marL="781685" indent="-514984">
              <a:lnSpc>
                <a:spcPct val="100000"/>
              </a:lnSpc>
              <a:spcBef>
                <a:spcPts val="665"/>
              </a:spcBef>
              <a:buAutoNum type="arabicPeriod"/>
              <a:tabLst>
                <a:tab pos="781685" algn="l"/>
              </a:tabLst>
            </a:pPr>
            <a:r>
              <a:rPr lang="fr-FR" spc="5" dirty="0" smtClean="0">
                <a:solidFill>
                  <a:srgbClr val="000000"/>
                </a:solidFill>
              </a:rPr>
              <a:t>Questions</a:t>
            </a:r>
            <a:r>
              <a:rPr lang="fr-FR" spc="-110" dirty="0" smtClean="0">
                <a:solidFill>
                  <a:srgbClr val="000000"/>
                </a:solidFill>
              </a:rPr>
              <a:t> </a:t>
            </a:r>
            <a:r>
              <a:rPr lang="fr-FR" spc="-5" dirty="0" smtClean="0">
                <a:solidFill>
                  <a:srgbClr val="000000"/>
                </a:solidFill>
              </a:rPr>
              <a:t>et</a:t>
            </a:r>
            <a:r>
              <a:rPr lang="fr-FR" spc="-10" dirty="0" smtClean="0">
                <a:solidFill>
                  <a:srgbClr val="000000"/>
                </a:solidFill>
              </a:rPr>
              <a:t> </a:t>
            </a:r>
            <a:r>
              <a:rPr lang="fr-FR" spc="5" dirty="0" smtClean="0">
                <a:solidFill>
                  <a:srgbClr val="000000"/>
                </a:solidFill>
              </a:rPr>
              <a:t>hypothèses</a:t>
            </a:r>
          </a:p>
          <a:p>
            <a:pPr marL="781685" indent="-514984">
              <a:lnSpc>
                <a:spcPct val="100000"/>
              </a:lnSpc>
              <a:spcBef>
                <a:spcPts val="665"/>
              </a:spcBef>
              <a:buAutoNum type="arabicPeriod"/>
              <a:tabLst>
                <a:tab pos="781685" algn="l"/>
              </a:tabLst>
            </a:pPr>
            <a:r>
              <a:rPr lang="fr-FR" spc="5" dirty="0" smtClean="0">
                <a:solidFill>
                  <a:srgbClr val="000000"/>
                </a:solidFill>
              </a:rPr>
              <a:t>Méthodologie</a:t>
            </a:r>
          </a:p>
          <a:p>
            <a:pPr marL="781685" indent="-514984">
              <a:lnSpc>
                <a:spcPct val="100000"/>
              </a:lnSpc>
              <a:spcBef>
                <a:spcPts val="590"/>
              </a:spcBef>
              <a:buAutoNum type="arabicPeriod"/>
              <a:tabLst>
                <a:tab pos="781685" algn="l"/>
              </a:tabLst>
            </a:pPr>
            <a:r>
              <a:rPr lang="fr-FR" u="sng" spc="5" dirty="0" smtClean="0">
                <a:solidFill>
                  <a:srgbClr val="000000"/>
                </a:solidFill>
              </a:rPr>
              <a:t>Données récoltées</a:t>
            </a:r>
            <a:endParaRPr lang="fr-FR" u="sng" spc="10" dirty="0" smtClean="0">
              <a:solidFill>
                <a:srgbClr val="000000"/>
              </a:solidFill>
            </a:endParaRPr>
          </a:p>
          <a:p>
            <a:pPr marL="781685" indent="-514984">
              <a:lnSpc>
                <a:spcPct val="100000"/>
              </a:lnSpc>
              <a:spcBef>
                <a:spcPts val="590"/>
              </a:spcBef>
              <a:buAutoNum type="arabicPeriod"/>
              <a:tabLst>
                <a:tab pos="781685" algn="l"/>
              </a:tabLst>
            </a:pPr>
            <a:r>
              <a:rPr lang="fr-FR" spc="25" dirty="0" smtClean="0">
                <a:solidFill>
                  <a:srgbClr val="000000"/>
                </a:solidFill>
              </a:rPr>
              <a:t>Conclusion</a:t>
            </a:r>
            <a:endParaRPr lang="fr-FR" spc="5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01600" marR="5080" indent="524510">
              <a:lnSpc>
                <a:spcPct val="101400"/>
              </a:lnSpc>
              <a:spcBef>
                <a:spcPts val="60"/>
              </a:spcBef>
            </a:pPr>
            <a:r>
              <a:rPr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Cadre de recherche :  FOU dans des écoles d'art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>
          <a:xfrm>
            <a:off x="8241665" y="6501057"/>
            <a:ext cx="880745" cy="238527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655"/>
              </a:spcBef>
            </a:pPr>
            <a:fld id="{81D60167-4931-47E6-BA6A-407CBD079E47}" type="slidenum">
              <a:rPr lang="fr-FR" sz="1550" b="1" spc="15" smtClean="0">
                <a:latin typeface="Arial"/>
                <a:cs typeface="Arial"/>
              </a:rPr>
              <a:pPr marL="38100">
                <a:lnSpc>
                  <a:spcPct val="100000"/>
                </a:lnSpc>
                <a:spcBef>
                  <a:spcPts val="655"/>
                </a:spcBef>
              </a:pPr>
              <a:t>13</a:t>
            </a:fld>
            <a:r>
              <a:rPr lang="fr-FR" sz="1550" b="1" spc="5" dirty="0" smtClean="0">
                <a:latin typeface="Arial"/>
                <a:cs typeface="Arial"/>
              </a:rPr>
              <a:t> </a:t>
            </a:r>
            <a:r>
              <a:rPr lang="fr-FR" spc="5" dirty="0" smtClean="0"/>
              <a:t>sur</a:t>
            </a:r>
            <a:r>
              <a:rPr lang="fr-FR" spc="-65" dirty="0" smtClean="0"/>
              <a:t> </a:t>
            </a:r>
            <a:r>
              <a:rPr lang="fr-FR" spc="45" dirty="0" smtClean="0"/>
              <a:t>22</a:t>
            </a:r>
            <a:endParaRPr lang="fr-FR" sz="15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376936"/>
            <a:ext cx="9156700" cy="613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fr-FR" sz="39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Données récoltées : étudiants</a:t>
            </a:r>
          </a:p>
        </p:txBody>
      </p:sp>
      <p:pic>
        <p:nvPicPr>
          <p:cNvPr id="6146" name="Picture 2" descr="Green Person Icon Transparent Png Green Person Icon - Person Icon Clipart  Png, Png Download , Transparent Png Image - PNGitem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568950" y="2063750"/>
            <a:ext cx="3395936" cy="4083020"/>
          </a:xfrm>
          <a:prstGeom prst="rect">
            <a:avLst/>
          </a:prstGeom>
          <a:noFill/>
        </p:spPr>
      </p:pic>
      <p:grpSp>
        <p:nvGrpSpPr>
          <p:cNvPr id="18" name="Группа 17"/>
          <p:cNvGrpSpPr/>
          <p:nvPr/>
        </p:nvGrpSpPr>
        <p:grpSpPr>
          <a:xfrm>
            <a:off x="-603250" y="5187950"/>
            <a:ext cx="2575842" cy="2575842"/>
            <a:chOff x="1" y="247824"/>
            <a:chExt cx="2575842" cy="2575842"/>
          </a:xfrm>
        </p:grpSpPr>
        <p:sp>
          <p:nvSpPr>
            <p:cNvPr id="19" name="Овал 18"/>
            <p:cNvSpPr/>
            <p:nvPr/>
          </p:nvSpPr>
          <p:spPr>
            <a:xfrm>
              <a:off x="1" y="247824"/>
              <a:ext cx="2575842" cy="2575842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0" name="Овал 4"/>
            <p:cNvSpPr/>
            <p:nvPr/>
          </p:nvSpPr>
          <p:spPr>
            <a:xfrm>
              <a:off x="377225" y="625047"/>
              <a:ext cx="1821394" cy="18213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41757" tIns="21590" rIns="141757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kern="1200" dirty="0" smtClean="0"/>
                <a:t>Biographie langagière</a:t>
              </a:r>
              <a:endParaRPr lang="ru-RU" sz="1700" kern="1200" dirty="0"/>
            </a:p>
          </p:txBody>
        </p:sp>
      </p:grpSp>
      <p:sp>
        <p:nvSpPr>
          <p:cNvPr id="21" name="Скругленная прямоугольная выноска 20"/>
          <p:cNvSpPr/>
          <p:nvPr/>
        </p:nvSpPr>
        <p:spPr>
          <a:xfrm>
            <a:off x="3740150" y="1301750"/>
            <a:ext cx="2590800" cy="762000"/>
          </a:xfrm>
          <a:prstGeom prst="wedgeRoundRectCallout">
            <a:avLst>
              <a:gd name="adj1" fmla="val 52824"/>
              <a:gd name="adj2" fmla="val 91196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Moins d’un an</a:t>
            </a:r>
          </a:p>
          <a:p>
            <a:pPr algn="ctr"/>
            <a:r>
              <a:rPr lang="fr-FR" dirty="0" smtClean="0"/>
              <a:t>vs. 4 ans et plus</a:t>
            </a:r>
            <a:endParaRPr lang="ru-RU" dirty="0"/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>
            <a:off x="3359150" y="4502150"/>
            <a:ext cx="1828800" cy="990600"/>
          </a:xfrm>
          <a:prstGeom prst="wedgeRoundRectCallout">
            <a:avLst>
              <a:gd name="adj1" fmla="val 75905"/>
              <a:gd name="adj2" fmla="val -44858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Aucun</a:t>
            </a:r>
          </a:p>
          <a:p>
            <a:pPr algn="ctr"/>
            <a:r>
              <a:rPr lang="fr-FR" dirty="0" smtClean="0"/>
              <a:t>vs.</a:t>
            </a:r>
          </a:p>
          <a:p>
            <a:pPr algn="ctr"/>
            <a:r>
              <a:rPr lang="fr-FR" dirty="0" smtClean="0"/>
              <a:t>DELF/DALF</a:t>
            </a:r>
            <a:endParaRPr lang="ru-RU" dirty="0"/>
          </a:p>
        </p:txBody>
      </p:sp>
      <p:sp>
        <p:nvSpPr>
          <p:cNvPr id="23" name="Скругленная прямоугольная выноска 22"/>
          <p:cNvSpPr/>
          <p:nvPr/>
        </p:nvSpPr>
        <p:spPr>
          <a:xfrm>
            <a:off x="3206750" y="2825750"/>
            <a:ext cx="1828800" cy="990600"/>
          </a:xfrm>
          <a:prstGeom prst="wedgeRoundRectCallout">
            <a:avLst>
              <a:gd name="adj1" fmla="val 90036"/>
              <a:gd name="adj2" fmla="val -8737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Ecole publique vs. </a:t>
            </a:r>
            <a:r>
              <a:rPr lang="fr-FR" dirty="0" err="1" smtClean="0"/>
              <a:t>Asso</a:t>
            </a:r>
            <a:endParaRPr lang="fr-FR" dirty="0" smtClean="0"/>
          </a:p>
          <a:p>
            <a:pPr algn="ctr"/>
            <a:r>
              <a:rPr lang="fr-FR" dirty="0" smtClean="0"/>
              <a:t>vs. Famille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835150" y="122555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Durée d’apprentissage du français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1530350" y="465455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Certification</a:t>
            </a:r>
          </a:p>
          <a:p>
            <a:r>
              <a:rPr lang="fr-FR" dirty="0" smtClean="0"/>
              <a:t>en français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1301750" y="274955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Lieu d’apprentissage du français (hors France)</a:t>
            </a:r>
            <a:endParaRPr lang="ru-RU" dirty="0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7"/>
          </p:nvPr>
        </p:nvSpPr>
        <p:spPr>
          <a:xfrm>
            <a:off x="8241665" y="6501057"/>
            <a:ext cx="880745" cy="238527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655"/>
              </a:spcBef>
            </a:pPr>
            <a:fld id="{81D60167-4931-47E6-BA6A-407CBD079E47}" type="slidenum">
              <a:rPr lang="fr-FR" sz="1550" b="1" spc="15" smtClean="0">
                <a:latin typeface="Arial"/>
                <a:cs typeface="Arial"/>
              </a:rPr>
              <a:pPr marL="38100">
                <a:lnSpc>
                  <a:spcPct val="100000"/>
                </a:lnSpc>
                <a:spcBef>
                  <a:spcPts val="655"/>
                </a:spcBef>
              </a:pPr>
              <a:t>14</a:t>
            </a:fld>
            <a:r>
              <a:rPr lang="fr-FR" sz="1550" b="1" spc="5" dirty="0" smtClean="0">
                <a:latin typeface="Arial"/>
                <a:cs typeface="Arial"/>
              </a:rPr>
              <a:t> </a:t>
            </a:r>
            <a:r>
              <a:rPr lang="fr-FR" spc="5" dirty="0" smtClean="0"/>
              <a:t>sur</a:t>
            </a:r>
            <a:r>
              <a:rPr lang="fr-FR" spc="-65" dirty="0" smtClean="0"/>
              <a:t> </a:t>
            </a:r>
            <a:r>
              <a:rPr lang="fr-FR" spc="45" dirty="0" smtClean="0"/>
              <a:t>22</a:t>
            </a:r>
            <a:endParaRPr lang="fr-FR" sz="15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хема 11"/>
          <p:cNvGraphicFramePr/>
          <p:nvPr/>
        </p:nvGraphicFramePr>
        <p:xfrm>
          <a:off x="1071033" y="1734256"/>
          <a:ext cx="8085667" cy="5136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-603250" y="5187950"/>
            <a:ext cx="2575842" cy="2575842"/>
            <a:chOff x="2063241" y="236078"/>
            <a:chExt cx="2575842" cy="2575842"/>
          </a:xfrm>
        </p:grpSpPr>
        <p:sp>
          <p:nvSpPr>
            <p:cNvPr id="8" name="Овал 7"/>
            <p:cNvSpPr/>
            <p:nvPr/>
          </p:nvSpPr>
          <p:spPr>
            <a:xfrm>
              <a:off x="2063241" y="236078"/>
              <a:ext cx="2575842" cy="2575842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50000"/>
                <a:hueOff val="2160929"/>
                <a:satOff val="8251"/>
                <a:lumOff val="0"/>
                <a:alphaOff val="0"/>
              </a:schemeClr>
            </a:fillRef>
            <a:effectRef idx="3">
              <a:schemeClr val="accent2">
                <a:alpha val="50000"/>
                <a:hueOff val="2160929"/>
                <a:satOff val="8251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9" name="Овал 4"/>
            <p:cNvSpPr/>
            <p:nvPr/>
          </p:nvSpPr>
          <p:spPr>
            <a:xfrm>
              <a:off x="2440465" y="613301"/>
              <a:ext cx="1821394" cy="18213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41757" tIns="21590" rIns="141757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kern="1200" dirty="0" smtClean="0"/>
                <a:t>Processus d’admission</a:t>
              </a:r>
              <a:endParaRPr lang="ru-RU" sz="1700" kern="12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507160" y="1473741"/>
            <a:ext cx="2641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Ont passé un entretien</a:t>
            </a:r>
          </a:p>
          <a:p>
            <a:r>
              <a:rPr lang="fr-FR" dirty="0" smtClean="0"/>
              <a:t>ORAL pour être </a:t>
            </a:r>
            <a:r>
              <a:rPr lang="fr-FR" dirty="0" err="1" smtClean="0"/>
              <a:t>admis.e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34950" y="137795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70%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object 3"/>
          <p:cNvSpPr txBox="1">
            <a:spLocks noGrp="1"/>
          </p:cNvSpPr>
          <p:nvPr>
            <p:ph type="title"/>
          </p:nvPr>
        </p:nvSpPr>
        <p:spPr>
          <a:xfrm>
            <a:off x="0" y="376936"/>
            <a:ext cx="9156700" cy="613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fr-FR" sz="39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Données récoltées : étudiants</a:t>
            </a: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7"/>
          </p:nvPr>
        </p:nvSpPr>
        <p:spPr>
          <a:xfrm>
            <a:off x="8241665" y="6501057"/>
            <a:ext cx="880745" cy="238527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655"/>
              </a:spcBef>
            </a:pPr>
            <a:fld id="{81D60167-4931-47E6-BA6A-407CBD079E47}" type="slidenum">
              <a:rPr lang="fr-FR" sz="1550" b="1" spc="15" smtClean="0">
                <a:latin typeface="Arial"/>
                <a:cs typeface="Arial"/>
              </a:rPr>
              <a:pPr marL="38100">
                <a:lnSpc>
                  <a:spcPct val="100000"/>
                </a:lnSpc>
                <a:spcBef>
                  <a:spcPts val="655"/>
                </a:spcBef>
              </a:pPr>
              <a:t>15</a:t>
            </a:fld>
            <a:r>
              <a:rPr lang="fr-FR" sz="1550" b="1" spc="5" dirty="0" smtClean="0">
                <a:latin typeface="Arial"/>
                <a:cs typeface="Arial"/>
              </a:rPr>
              <a:t> </a:t>
            </a:r>
            <a:r>
              <a:rPr lang="fr-FR" spc="5" dirty="0" smtClean="0"/>
              <a:t>sur</a:t>
            </a:r>
            <a:r>
              <a:rPr lang="fr-FR" spc="-65" dirty="0" smtClean="0"/>
              <a:t> </a:t>
            </a:r>
            <a:r>
              <a:rPr lang="fr-FR" spc="45" dirty="0" smtClean="0"/>
              <a:t>22</a:t>
            </a:r>
            <a:endParaRPr lang="fr-FR" sz="15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25550" y="2292350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 Sujets de discussions liés à la discipline artistique</a:t>
            </a:r>
          </a:p>
          <a:p>
            <a:r>
              <a:rPr lang="fr-FR" dirty="0" smtClean="0"/>
              <a:t>- Langage académique transdisciplinaire</a:t>
            </a:r>
          </a:p>
          <a:p>
            <a:r>
              <a:rPr lang="fr-FR" dirty="0" smtClean="0"/>
              <a:t>- Visionnement / écoute de documents liés à la vie universitaire</a:t>
            </a:r>
            <a:endParaRPr lang="ru-RU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-527050" y="5035550"/>
            <a:ext cx="2575842" cy="2575842"/>
            <a:chOff x="4123915" y="236078"/>
            <a:chExt cx="2575842" cy="2575842"/>
          </a:xfrm>
        </p:grpSpPr>
        <p:sp>
          <p:nvSpPr>
            <p:cNvPr id="14" name="Овал 13"/>
            <p:cNvSpPr/>
            <p:nvPr/>
          </p:nvSpPr>
          <p:spPr>
            <a:xfrm>
              <a:off x="4123915" y="236078"/>
              <a:ext cx="2575842" cy="2575842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50000"/>
                <a:hueOff val="4321858"/>
                <a:satOff val="16502"/>
                <a:lumOff val="0"/>
                <a:alphaOff val="0"/>
              </a:schemeClr>
            </a:fillRef>
            <a:effectRef idx="3">
              <a:schemeClr val="accent2">
                <a:alpha val="50000"/>
                <a:hueOff val="4321858"/>
                <a:satOff val="16502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5" name="Овал 4"/>
            <p:cNvSpPr/>
            <p:nvPr/>
          </p:nvSpPr>
          <p:spPr>
            <a:xfrm>
              <a:off x="4501139" y="613301"/>
              <a:ext cx="1821394" cy="18213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41757" tIns="21590" rIns="141757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kern="1200" dirty="0" smtClean="0"/>
                <a:t>Déroulement des cours de français artistique</a:t>
              </a:r>
              <a:endParaRPr lang="ru-RU" sz="1700" kern="12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377950" y="4349750"/>
            <a:ext cx="61580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 Visionnement / écoute de documents liés à la spécialité</a:t>
            </a:r>
          </a:p>
          <a:p>
            <a:r>
              <a:rPr lang="fr-FR" dirty="0" smtClean="0"/>
              <a:t>- Langage académique spécifique</a:t>
            </a:r>
          </a:p>
          <a:p>
            <a:r>
              <a:rPr lang="fr-FR" dirty="0" smtClean="0"/>
              <a:t>- Langage du monde du travail</a:t>
            </a:r>
            <a:endParaRPr lang="ru-RU" dirty="0"/>
          </a:p>
        </p:txBody>
      </p:sp>
      <p:sp>
        <p:nvSpPr>
          <p:cNvPr id="12" name="object 3"/>
          <p:cNvSpPr txBox="1">
            <a:spLocks noGrp="1"/>
          </p:cNvSpPr>
          <p:nvPr>
            <p:ph type="title"/>
          </p:nvPr>
        </p:nvSpPr>
        <p:spPr>
          <a:xfrm>
            <a:off x="0" y="376936"/>
            <a:ext cx="9156700" cy="613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fr-FR" sz="39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Données récoltées : étudiants</a:t>
            </a: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2368550" y="1454150"/>
            <a:ext cx="5486400" cy="609600"/>
          </a:xfrm>
          <a:prstGeom prst="wedgeRoundRectCallout">
            <a:avLst>
              <a:gd name="adj1" fmla="val 61213"/>
              <a:gd name="adj2" fmla="val 869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En classe, c’est souvent </a:t>
            </a:r>
            <a:r>
              <a:rPr lang="fr-FR" sz="3200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ru-RU" sz="3200" dirty="0" smtClean="0">
              <a:solidFill>
                <a:schemeClr val="tx1"/>
              </a:solidFill>
            </a:endParaRP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1225550" y="3587750"/>
            <a:ext cx="5486400" cy="609600"/>
          </a:xfrm>
          <a:prstGeom prst="wedgeRoundRectCallout">
            <a:avLst>
              <a:gd name="adj1" fmla="val -61613"/>
              <a:gd name="adj2" fmla="val -10869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En classe, c’est rare </a:t>
            </a:r>
            <a:r>
              <a:rPr lang="fr-FR" sz="3200" dirty="0" smtClean="0">
                <a:solidFill>
                  <a:schemeClr val="tx1"/>
                </a:solidFill>
                <a:sym typeface="Wingdings" pitchFamily="2" charset="2"/>
              </a:rPr>
              <a:t></a:t>
            </a:r>
            <a:endParaRPr lang="ru-RU" sz="3200" dirty="0" smtClean="0">
              <a:solidFill>
                <a:schemeClr val="tx1"/>
              </a:solidFill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7"/>
          </p:nvPr>
        </p:nvSpPr>
        <p:spPr>
          <a:xfrm>
            <a:off x="8241665" y="6501057"/>
            <a:ext cx="880745" cy="238527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655"/>
              </a:spcBef>
            </a:pPr>
            <a:fld id="{81D60167-4931-47E6-BA6A-407CBD079E47}" type="slidenum">
              <a:rPr lang="fr-FR" sz="1550" b="1" spc="15" smtClean="0">
                <a:latin typeface="Arial"/>
                <a:cs typeface="Arial"/>
              </a:rPr>
              <a:pPr marL="38100">
                <a:lnSpc>
                  <a:spcPct val="100000"/>
                </a:lnSpc>
                <a:spcBef>
                  <a:spcPts val="655"/>
                </a:spcBef>
              </a:pPr>
              <a:t>16</a:t>
            </a:fld>
            <a:r>
              <a:rPr lang="fr-FR" sz="1550" b="1" spc="5" dirty="0" smtClean="0">
                <a:latin typeface="Arial"/>
                <a:cs typeface="Arial"/>
              </a:rPr>
              <a:t> </a:t>
            </a:r>
            <a:r>
              <a:rPr lang="fr-FR" spc="5" dirty="0" smtClean="0"/>
              <a:t>sur</a:t>
            </a:r>
            <a:r>
              <a:rPr lang="fr-FR" spc="-65" dirty="0" smtClean="0"/>
              <a:t> </a:t>
            </a:r>
            <a:r>
              <a:rPr lang="fr-FR" spc="45" dirty="0" smtClean="0"/>
              <a:t>22</a:t>
            </a:r>
            <a:endParaRPr lang="fr-FR" sz="15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368550" y="2444750"/>
          <a:ext cx="6317615" cy="3948351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6317615"/>
              </a:tblGrid>
              <a:tr h="789686">
                <a:tc>
                  <a:txBody>
                    <a:bodyPr/>
                    <a:lstStyle/>
                    <a:p>
                      <a:pPr marL="8826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spc="5" dirty="0" smtClean="0"/>
                        <a:t>Films et </a:t>
                      </a:r>
                      <a:r>
                        <a:rPr lang="fr-FR" sz="2400" spc="-25" dirty="0" smtClean="0"/>
                        <a:t>B</a:t>
                      </a:r>
                      <a:r>
                        <a:rPr lang="fr-FR" sz="2400" spc="-15" dirty="0" smtClean="0"/>
                        <a:t>a</a:t>
                      </a:r>
                      <a:r>
                        <a:rPr lang="fr-FR" sz="2400" spc="15" dirty="0" smtClean="0"/>
                        <a:t>n</a:t>
                      </a:r>
                      <a:r>
                        <a:rPr lang="fr-FR" sz="2400" spc="-5" dirty="0" smtClean="0"/>
                        <a:t>d</a:t>
                      </a:r>
                      <a:r>
                        <a:rPr lang="fr-FR" sz="2400" spc="15" dirty="0" smtClean="0"/>
                        <a:t>e</a:t>
                      </a:r>
                      <a:r>
                        <a:rPr lang="fr-FR" sz="2400" dirty="0" smtClean="0"/>
                        <a:t>s</a:t>
                      </a:r>
                      <a:r>
                        <a:rPr lang="fr-FR" sz="2400" spc="-75" dirty="0" smtClean="0"/>
                        <a:t> </a:t>
                      </a:r>
                      <a:r>
                        <a:rPr lang="fr-FR" sz="2400" spc="-15" dirty="0" smtClean="0"/>
                        <a:t>a</a:t>
                      </a:r>
                      <a:r>
                        <a:rPr lang="fr-FR" sz="2400" spc="15" dirty="0" smtClean="0"/>
                        <a:t>nn</a:t>
                      </a:r>
                      <a:r>
                        <a:rPr lang="fr-FR" sz="2400" spc="-40" dirty="0" smtClean="0"/>
                        <a:t>o</a:t>
                      </a:r>
                      <a:r>
                        <a:rPr lang="fr-FR" sz="2400" spc="15" dirty="0" smtClean="0"/>
                        <a:t>n</a:t>
                      </a:r>
                      <a:r>
                        <a:rPr lang="fr-FR" sz="2400" spc="-30" dirty="0" smtClean="0"/>
                        <a:t>c</a:t>
                      </a:r>
                      <a:r>
                        <a:rPr lang="fr-FR" sz="2400" spc="15" dirty="0" smtClean="0"/>
                        <a:t>e</a:t>
                      </a:r>
                      <a:r>
                        <a:rPr lang="fr-FR" sz="2400" dirty="0" smtClean="0"/>
                        <a:t>s</a:t>
                      </a:r>
                      <a:r>
                        <a:rPr lang="fr-FR" sz="2400" spc="-150" dirty="0" smtClean="0"/>
                        <a:t> </a:t>
                      </a:r>
                      <a:r>
                        <a:rPr lang="fr-FR" sz="2400" dirty="0" smtClean="0"/>
                        <a:t>f</a:t>
                      </a:r>
                      <a:r>
                        <a:rPr lang="fr-FR" sz="2400" spc="20" dirty="0" smtClean="0"/>
                        <a:t>i</a:t>
                      </a:r>
                      <a:r>
                        <a:rPr lang="fr-FR" sz="2400" dirty="0" smtClean="0"/>
                        <a:t>l</a:t>
                      </a:r>
                      <a:r>
                        <a:rPr lang="fr-FR" sz="2400" spc="-30" dirty="0" smtClean="0"/>
                        <a:t>m</a:t>
                      </a:r>
                      <a:r>
                        <a:rPr lang="fr-FR" sz="2400" spc="20" dirty="0" smtClean="0"/>
                        <a:t>i</a:t>
                      </a:r>
                      <a:r>
                        <a:rPr lang="fr-FR" sz="2400" spc="-5" dirty="0" smtClean="0"/>
                        <a:t>q</a:t>
                      </a:r>
                      <a:r>
                        <a:rPr lang="fr-FR" sz="2400" spc="15" dirty="0" smtClean="0"/>
                        <a:t>ue</a:t>
                      </a:r>
                      <a:r>
                        <a:rPr lang="fr-FR" sz="2400" dirty="0" smtClean="0"/>
                        <a:t>s (« </a:t>
                      </a:r>
                      <a:r>
                        <a:rPr lang="fr-FR" sz="2400" dirty="0" err="1" smtClean="0"/>
                        <a:t>trailers</a:t>
                      </a:r>
                      <a:r>
                        <a:rPr lang="fr-FR" sz="2400" dirty="0" smtClean="0"/>
                        <a:t> »)</a:t>
                      </a:r>
                      <a:endParaRPr lang="fr-FR" sz="2400" dirty="0" smtClean="0">
                        <a:latin typeface="+mn-lt"/>
                        <a:cs typeface="Trebuchet MS"/>
                      </a:endParaRPr>
                    </a:p>
                  </a:txBody>
                  <a:tcPr marL="0" marR="0" marT="38100" marB="0" anchor="ctr"/>
                </a:tc>
              </a:tr>
              <a:tr h="789685">
                <a:tc>
                  <a:txBody>
                    <a:bodyPr/>
                    <a:lstStyle/>
                    <a:p>
                      <a:pPr marL="8826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fr-FR" sz="2400" spc="20" dirty="0" err="1" smtClean="0"/>
                        <a:t>Vidéoblogs</a:t>
                      </a:r>
                      <a:endParaRPr sz="2400" dirty="0">
                        <a:latin typeface="Trebuchet MS"/>
                        <a:cs typeface="Trebuchet MS"/>
                      </a:endParaRPr>
                    </a:p>
                  </a:txBody>
                  <a:tcPr marL="0" marR="0" marT="38735" marB="0" anchor="ctr"/>
                </a:tc>
              </a:tr>
              <a:tr h="789686">
                <a:tc>
                  <a:txBody>
                    <a:bodyPr/>
                    <a:lstStyle/>
                    <a:p>
                      <a:pPr marL="8826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400" spc="10" dirty="0"/>
                        <a:t>Vidéos</a:t>
                      </a:r>
                      <a:r>
                        <a:rPr sz="2400" spc="-95" dirty="0"/>
                        <a:t> </a:t>
                      </a:r>
                      <a:r>
                        <a:rPr sz="2400" spc="10" dirty="0"/>
                        <a:t>de</a:t>
                      </a:r>
                      <a:r>
                        <a:rPr sz="2400" spc="-75" dirty="0"/>
                        <a:t> </a:t>
                      </a:r>
                      <a:r>
                        <a:rPr sz="2400" i="1" spc="15" dirty="0"/>
                        <a:t>making</a:t>
                      </a:r>
                      <a:r>
                        <a:rPr sz="2400" i="1" spc="-135" dirty="0"/>
                        <a:t> </a:t>
                      </a:r>
                      <a:r>
                        <a:rPr sz="2400" i="1" spc="-10" dirty="0" smtClean="0"/>
                        <a:t>of</a:t>
                      </a:r>
                      <a:r>
                        <a:rPr lang="fr-FR" sz="2400" i="1" spc="-10" dirty="0" smtClean="0"/>
                        <a:t> </a:t>
                      </a:r>
                      <a:r>
                        <a:rPr lang="fr-FR" sz="2400" spc="-10" dirty="0" smtClean="0"/>
                        <a:t>et Interviews d’artistes</a:t>
                      </a:r>
                      <a:endParaRPr sz="240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 anchor="ctr"/>
                </a:tc>
              </a:tr>
              <a:tr h="789558">
                <a:tc>
                  <a:txBody>
                    <a:bodyPr/>
                    <a:lstStyle/>
                    <a:p>
                      <a:pPr marL="88265" marR="65341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400" spc="20" dirty="0"/>
                        <a:t>T</a:t>
                      </a:r>
                      <a:r>
                        <a:rPr sz="2400" spc="15" dirty="0"/>
                        <a:t>u</a:t>
                      </a:r>
                      <a:r>
                        <a:rPr sz="2400" spc="20" dirty="0"/>
                        <a:t>t</a:t>
                      </a:r>
                      <a:r>
                        <a:rPr sz="2400" spc="-40" dirty="0"/>
                        <a:t>o</a:t>
                      </a:r>
                      <a:r>
                        <a:rPr sz="2400" spc="35" dirty="0"/>
                        <a:t>r</a:t>
                      </a:r>
                      <a:r>
                        <a:rPr sz="2400" spc="20" dirty="0"/>
                        <a:t>i</a:t>
                      </a:r>
                      <a:r>
                        <a:rPr sz="2400" spc="15" dirty="0"/>
                        <a:t>e</a:t>
                      </a:r>
                      <a:r>
                        <a:rPr sz="2400" dirty="0"/>
                        <a:t>ls</a:t>
                      </a:r>
                      <a:r>
                        <a:rPr sz="2400" spc="-225" dirty="0"/>
                        <a:t> </a:t>
                      </a:r>
                      <a:r>
                        <a:rPr sz="2400" spc="5" dirty="0"/>
                        <a:t>(</a:t>
                      </a:r>
                      <a:r>
                        <a:rPr sz="2400" spc="-30" dirty="0"/>
                        <a:t>c</a:t>
                      </a:r>
                      <a:r>
                        <a:rPr sz="2400" spc="-40" dirty="0"/>
                        <a:t>o</a:t>
                      </a:r>
                      <a:r>
                        <a:rPr sz="2400" spc="15" dirty="0"/>
                        <a:t>u</a:t>
                      </a:r>
                      <a:r>
                        <a:rPr sz="2400" spc="35" dirty="0"/>
                        <a:t>r</a:t>
                      </a:r>
                      <a:r>
                        <a:rPr sz="2400" dirty="0"/>
                        <a:t>s</a:t>
                      </a:r>
                      <a:r>
                        <a:rPr sz="2400" spc="-75" dirty="0"/>
                        <a:t> </a:t>
                      </a:r>
                      <a:r>
                        <a:rPr sz="2400" spc="-5" dirty="0"/>
                        <a:t>d</a:t>
                      </a:r>
                      <a:r>
                        <a:rPr sz="2400" dirty="0"/>
                        <a:t>u</a:t>
                      </a:r>
                      <a:r>
                        <a:rPr sz="2400" spc="-55" dirty="0"/>
                        <a:t> </a:t>
                      </a:r>
                      <a:r>
                        <a:rPr sz="2400" dirty="0"/>
                        <a:t>P</a:t>
                      </a:r>
                      <a:r>
                        <a:rPr sz="2400" spc="15" dirty="0"/>
                        <a:t>h</a:t>
                      </a:r>
                      <a:r>
                        <a:rPr sz="2400" spc="20" dirty="0"/>
                        <a:t>t</a:t>
                      </a:r>
                      <a:r>
                        <a:rPr sz="2400" spc="-40" dirty="0"/>
                        <a:t>o</a:t>
                      </a:r>
                      <a:r>
                        <a:rPr sz="2400" spc="20" dirty="0"/>
                        <a:t>t</a:t>
                      </a:r>
                      <a:r>
                        <a:rPr sz="2400" dirty="0"/>
                        <a:t>s</a:t>
                      </a:r>
                      <a:r>
                        <a:rPr sz="2400" spc="15" dirty="0"/>
                        <a:t>h</a:t>
                      </a:r>
                      <a:r>
                        <a:rPr sz="2400" spc="-40" dirty="0"/>
                        <a:t>o</a:t>
                      </a:r>
                      <a:r>
                        <a:rPr sz="2400" spc="-5" dirty="0"/>
                        <a:t>p</a:t>
                      </a:r>
                      <a:r>
                        <a:rPr sz="2400" dirty="0"/>
                        <a:t>,</a:t>
                      </a:r>
                      <a:r>
                        <a:rPr sz="2400" spc="-150" dirty="0"/>
                        <a:t> </a:t>
                      </a:r>
                      <a:r>
                        <a:rPr sz="2400" dirty="0"/>
                        <a:t>A</a:t>
                      </a:r>
                      <a:r>
                        <a:rPr sz="2400" spc="-5" dirty="0"/>
                        <a:t>d</a:t>
                      </a:r>
                      <a:r>
                        <a:rPr sz="2400" spc="-40" dirty="0"/>
                        <a:t>o</a:t>
                      </a:r>
                      <a:r>
                        <a:rPr sz="2400" spc="-5" dirty="0"/>
                        <a:t>b</a:t>
                      </a:r>
                      <a:r>
                        <a:rPr sz="2400" dirty="0"/>
                        <a:t>e</a:t>
                      </a:r>
                      <a:r>
                        <a:rPr sz="2400" spc="-65" dirty="0"/>
                        <a:t> </a:t>
                      </a:r>
                      <a:r>
                        <a:rPr sz="2400" spc="20" dirty="0"/>
                        <a:t>Li</a:t>
                      </a:r>
                      <a:r>
                        <a:rPr sz="2400" spc="30" dirty="0"/>
                        <a:t>g</a:t>
                      </a:r>
                      <a:r>
                        <a:rPr sz="2400" spc="15" dirty="0"/>
                        <a:t>h</a:t>
                      </a:r>
                      <a:r>
                        <a:rPr sz="2400" spc="20" dirty="0"/>
                        <a:t>t</a:t>
                      </a:r>
                      <a:r>
                        <a:rPr sz="2400" spc="35" dirty="0"/>
                        <a:t>r</a:t>
                      </a:r>
                      <a:r>
                        <a:rPr sz="2400" spc="-40" dirty="0"/>
                        <a:t>oo</a:t>
                      </a:r>
                      <a:r>
                        <a:rPr sz="2400" spc="-35" dirty="0"/>
                        <a:t>m</a:t>
                      </a:r>
                      <a:r>
                        <a:rPr sz="2400" dirty="0"/>
                        <a:t>,  </a:t>
                      </a:r>
                      <a:r>
                        <a:rPr sz="2400" spc="10" dirty="0"/>
                        <a:t>etc.)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41275" marB="0" anchor="ctr"/>
                </a:tc>
              </a:tr>
              <a:tr h="789736">
                <a:tc>
                  <a:txBody>
                    <a:bodyPr/>
                    <a:lstStyle/>
                    <a:p>
                      <a:pPr marL="8826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fr-FR" sz="2400" spc="-25" dirty="0" smtClean="0"/>
                        <a:t>Publicités</a:t>
                      </a:r>
                      <a:endParaRPr sz="2400" dirty="0">
                        <a:latin typeface="Trebuchet MS"/>
                        <a:cs typeface="Trebuchet MS"/>
                      </a:endParaRPr>
                    </a:p>
                  </a:txBody>
                  <a:tcPr marL="0" marR="0" marT="42545" marB="0" anchor="ctr"/>
                </a:tc>
              </a:tr>
            </a:tbl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-527050" y="5035550"/>
            <a:ext cx="2575842" cy="2575842"/>
            <a:chOff x="4123915" y="236078"/>
            <a:chExt cx="2575842" cy="2575842"/>
          </a:xfrm>
        </p:grpSpPr>
        <p:sp>
          <p:nvSpPr>
            <p:cNvPr id="7" name="Овал 6"/>
            <p:cNvSpPr/>
            <p:nvPr/>
          </p:nvSpPr>
          <p:spPr>
            <a:xfrm>
              <a:off x="4123915" y="236078"/>
              <a:ext cx="2575842" cy="2575842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50000"/>
                <a:hueOff val="4321858"/>
                <a:satOff val="16502"/>
                <a:lumOff val="0"/>
                <a:alphaOff val="0"/>
              </a:schemeClr>
            </a:fillRef>
            <a:effectRef idx="3">
              <a:schemeClr val="accent2">
                <a:alpha val="50000"/>
                <a:hueOff val="4321858"/>
                <a:satOff val="16502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8" name="Овал 4"/>
            <p:cNvSpPr/>
            <p:nvPr/>
          </p:nvSpPr>
          <p:spPr>
            <a:xfrm>
              <a:off x="4501139" y="613301"/>
              <a:ext cx="1821394" cy="18213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41757" tIns="21590" rIns="141757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kern="1200" dirty="0" smtClean="0"/>
                <a:t>Déroulement des cours de français artistique</a:t>
              </a:r>
              <a:endParaRPr lang="ru-RU" sz="1700" kern="1200" dirty="0"/>
            </a:p>
          </p:txBody>
        </p:sp>
      </p:grpSp>
      <p:sp>
        <p:nvSpPr>
          <p:cNvPr id="10" name="object 3"/>
          <p:cNvSpPr txBox="1">
            <a:spLocks/>
          </p:cNvSpPr>
          <p:nvPr/>
        </p:nvSpPr>
        <p:spPr>
          <a:xfrm>
            <a:off x="0" y="376936"/>
            <a:ext cx="9156700" cy="613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ctr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900" b="1" i="0" u="none" strike="noStrike" kern="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rebuchet MS"/>
                <a:ea typeface="+mj-ea"/>
                <a:cs typeface="Trebuchet MS"/>
              </a:rPr>
              <a:t>Données récoltées : étudiants</a:t>
            </a: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615950" y="1301750"/>
            <a:ext cx="7086600" cy="838200"/>
          </a:xfrm>
          <a:prstGeom prst="wedgeRoundRectCallout">
            <a:avLst>
              <a:gd name="adj1" fmla="val -56729"/>
              <a:gd name="adj2" fmla="val 8400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Quels types de documents sont à récolter et à </a:t>
            </a:r>
            <a:r>
              <a:rPr lang="fr-FR" sz="2800" dirty="0" err="1" smtClean="0">
                <a:solidFill>
                  <a:schemeClr val="tx1"/>
                </a:solidFill>
              </a:rPr>
              <a:t>didactiser</a:t>
            </a:r>
            <a:r>
              <a:rPr lang="fr-FR" sz="2800" dirty="0" smtClean="0">
                <a:solidFill>
                  <a:schemeClr val="tx1"/>
                </a:solidFill>
              </a:rPr>
              <a:t> ?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7"/>
          </p:nvPr>
        </p:nvSpPr>
        <p:spPr>
          <a:xfrm>
            <a:off x="8241665" y="6501057"/>
            <a:ext cx="880745" cy="238527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655"/>
              </a:spcBef>
            </a:pPr>
            <a:fld id="{81D60167-4931-47E6-BA6A-407CBD079E47}" type="slidenum">
              <a:rPr lang="fr-FR" sz="1550" b="1" spc="15" smtClean="0">
                <a:latin typeface="Arial"/>
                <a:cs typeface="Arial"/>
              </a:rPr>
              <a:pPr marL="38100">
                <a:lnSpc>
                  <a:spcPct val="100000"/>
                </a:lnSpc>
                <a:spcBef>
                  <a:spcPts val="655"/>
                </a:spcBef>
              </a:pPr>
              <a:t>17</a:t>
            </a:fld>
            <a:r>
              <a:rPr lang="fr-FR" sz="1550" b="1" spc="5" dirty="0" smtClean="0">
                <a:latin typeface="Arial"/>
                <a:cs typeface="Arial"/>
              </a:rPr>
              <a:t> </a:t>
            </a:r>
            <a:r>
              <a:rPr lang="fr-FR" spc="5" dirty="0" smtClean="0"/>
              <a:t>sur</a:t>
            </a:r>
            <a:r>
              <a:rPr lang="fr-FR" spc="-65" dirty="0" smtClean="0"/>
              <a:t> </a:t>
            </a:r>
            <a:r>
              <a:rPr lang="fr-FR" spc="45" dirty="0" smtClean="0"/>
              <a:t>22</a:t>
            </a:r>
            <a:endParaRPr lang="fr-FR" sz="15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-450850" y="5111750"/>
            <a:ext cx="2575842" cy="2575842"/>
            <a:chOff x="6184589" y="236078"/>
            <a:chExt cx="2575842" cy="2575842"/>
          </a:xfrm>
        </p:grpSpPr>
        <p:sp>
          <p:nvSpPr>
            <p:cNvPr id="12" name="Овал 11"/>
            <p:cNvSpPr/>
            <p:nvPr/>
          </p:nvSpPr>
          <p:spPr>
            <a:xfrm>
              <a:off x="6184589" y="236078"/>
              <a:ext cx="2575842" cy="2575842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50000"/>
                <a:hueOff val="6482786"/>
                <a:satOff val="24753"/>
                <a:lumOff val="0"/>
                <a:alphaOff val="0"/>
              </a:schemeClr>
            </a:fillRef>
            <a:effectRef idx="3">
              <a:schemeClr val="accent2">
                <a:alpha val="50000"/>
                <a:hueOff val="6482786"/>
                <a:satOff val="24753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3" name="Овал 4"/>
            <p:cNvSpPr/>
            <p:nvPr/>
          </p:nvSpPr>
          <p:spPr>
            <a:xfrm>
              <a:off x="6561813" y="613301"/>
              <a:ext cx="1821394" cy="18213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41757" tIns="21590" rIns="141757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kern="1200" dirty="0" smtClean="0"/>
                <a:t>Communication </a:t>
              </a:r>
              <a:r>
                <a:rPr lang="fr-FR" sz="1700" kern="1200" dirty="0" err="1" smtClean="0"/>
                <a:t>intrascolaire</a:t>
              </a:r>
              <a:endParaRPr lang="ru-RU" sz="1700" kern="1200" dirty="0"/>
            </a:p>
          </p:txBody>
        </p:sp>
      </p:grpSp>
      <p:pic>
        <p:nvPicPr>
          <p:cNvPr id="16" name="Picture 2" descr="Green Person Icon Transparent Png Green Person Icon - Person Icon Clipart  Png, Png Download , Transparent Png Image - PNGitem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825750" y="1987550"/>
            <a:ext cx="3395936" cy="4083020"/>
          </a:xfrm>
          <a:prstGeom prst="rect">
            <a:avLst/>
          </a:prstGeom>
          <a:noFill/>
        </p:spPr>
      </p:pic>
      <p:sp>
        <p:nvSpPr>
          <p:cNvPr id="17" name="Скругленная прямоугольная выноска 16"/>
          <p:cNvSpPr/>
          <p:nvPr/>
        </p:nvSpPr>
        <p:spPr>
          <a:xfrm>
            <a:off x="768350" y="1301750"/>
            <a:ext cx="2438400" cy="1143000"/>
          </a:xfrm>
          <a:prstGeom prst="wedgeRoundRectCallout">
            <a:avLst>
              <a:gd name="adj1" fmla="val 72772"/>
              <a:gd name="adj2" fmla="val 3728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Je comprends mieux les profs que mes camarades francophones</a:t>
            </a:r>
            <a:endParaRPr lang="ru-RU" dirty="0"/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311150" y="2825750"/>
            <a:ext cx="2362200" cy="914400"/>
          </a:xfrm>
          <a:prstGeom prst="wedgeRoundRectCallout">
            <a:avLst>
              <a:gd name="adj1" fmla="val 79752"/>
              <a:gd name="adj2" fmla="val 2271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L’humour en classe est compliqué à comprendre</a:t>
            </a:r>
            <a:endParaRPr lang="ru-RU" dirty="0"/>
          </a:p>
        </p:txBody>
      </p:sp>
      <p:sp>
        <p:nvSpPr>
          <p:cNvPr id="19" name="Скругленная прямоугольная выноска 18"/>
          <p:cNvSpPr/>
          <p:nvPr/>
        </p:nvSpPr>
        <p:spPr>
          <a:xfrm>
            <a:off x="5111750" y="996950"/>
            <a:ext cx="1676400" cy="914400"/>
          </a:xfrm>
          <a:prstGeom prst="wedgeRoundRectCallout">
            <a:avLst>
              <a:gd name="adj1" fmla="val -53883"/>
              <a:gd name="adj2" fmla="val 76848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J’enregistre des cours au dictaphone</a:t>
            </a:r>
            <a:endParaRPr lang="ru-RU" dirty="0"/>
          </a:p>
        </p:txBody>
      </p:sp>
      <p:sp>
        <p:nvSpPr>
          <p:cNvPr id="23" name="Скругленная прямоугольная выноска 22"/>
          <p:cNvSpPr/>
          <p:nvPr/>
        </p:nvSpPr>
        <p:spPr>
          <a:xfrm>
            <a:off x="6102350" y="2139950"/>
            <a:ext cx="1981200" cy="914400"/>
          </a:xfrm>
          <a:prstGeom prst="wedgeRoundRectCallout">
            <a:avLst>
              <a:gd name="adj1" fmla="val -73836"/>
              <a:gd name="adj2" fmla="val 66413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Je prends rarement la parole en classe</a:t>
            </a:r>
            <a:endParaRPr lang="ru-RU" dirty="0"/>
          </a:p>
        </p:txBody>
      </p:sp>
      <p:sp>
        <p:nvSpPr>
          <p:cNvPr id="24" name="Скругленная прямоугольная выноска 23"/>
          <p:cNvSpPr/>
          <p:nvPr/>
        </p:nvSpPr>
        <p:spPr>
          <a:xfrm>
            <a:off x="6635750" y="3435350"/>
            <a:ext cx="1676400" cy="914400"/>
          </a:xfrm>
          <a:prstGeom prst="wedgeRoundRectCallout">
            <a:avLst>
              <a:gd name="adj1" fmla="val -93606"/>
              <a:gd name="adj2" fmla="val -3510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Je répète et je reformule mes propos</a:t>
            </a:r>
            <a:endParaRPr lang="ru-RU" dirty="0"/>
          </a:p>
        </p:txBody>
      </p:sp>
      <p:sp>
        <p:nvSpPr>
          <p:cNvPr id="25" name="Скругленная прямоугольная выноска 24"/>
          <p:cNvSpPr/>
          <p:nvPr/>
        </p:nvSpPr>
        <p:spPr>
          <a:xfrm>
            <a:off x="6483350" y="4730750"/>
            <a:ext cx="2362200" cy="1219200"/>
          </a:xfrm>
          <a:prstGeom prst="wedgeRoundRectCallout">
            <a:avLst>
              <a:gd name="adj1" fmla="val -71660"/>
              <a:gd name="adj2" fmla="val -5677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Les enseignants et les camarades ne me comprennent pas parfois</a:t>
            </a:r>
            <a:endParaRPr lang="ru-RU" dirty="0"/>
          </a:p>
        </p:txBody>
      </p:sp>
      <p:sp>
        <p:nvSpPr>
          <p:cNvPr id="26" name="Скругленная прямоугольная выноска 25"/>
          <p:cNvSpPr/>
          <p:nvPr/>
        </p:nvSpPr>
        <p:spPr>
          <a:xfrm>
            <a:off x="311150" y="4121150"/>
            <a:ext cx="2362200" cy="914400"/>
          </a:xfrm>
          <a:prstGeom prst="wedgeRoundRectCallout">
            <a:avLst>
              <a:gd name="adj1" fmla="val 68811"/>
              <a:gd name="adj2" fmla="val -31630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Je demande de me réexpliquer les consignes</a:t>
            </a:r>
            <a:endParaRPr lang="ru-RU" dirty="0"/>
          </a:p>
        </p:txBody>
      </p:sp>
      <p:sp>
        <p:nvSpPr>
          <p:cNvPr id="27" name="Скругленная прямоугольная выноска 26"/>
          <p:cNvSpPr/>
          <p:nvPr/>
        </p:nvSpPr>
        <p:spPr>
          <a:xfrm>
            <a:off x="3359150" y="5651500"/>
            <a:ext cx="2362200" cy="908050"/>
          </a:xfrm>
          <a:prstGeom prst="wedgeRoundRectCallout">
            <a:avLst>
              <a:gd name="adj1" fmla="val -552"/>
              <a:gd name="adj2" fmla="val -100130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Je cache souvent le fait que je ne comprends pas</a:t>
            </a:r>
            <a:endParaRPr lang="ru-RU" dirty="0"/>
          </a:p>
        </p:txBody>
      </p:sp>
      <p:sp>
        <p:nvSpPr>
          <p:cNvPr id="22" name="object 3"/>
          <p:cNvSpPr txBox="1">
            <a:spLocks/>
          </p:cNvSpPr>
          <p:nvPr/>
        </p:nvSpPr>
        <p:spPr>
          <a:xfrm>
            <a:off x="0" y="376936"/>
            <a:ext cx="9156700" cy="613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ctr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900" b="1" i="0" u="none" strike="noStrike" kern="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rebuchet MS"/>
                <a:ea typeface="+mj-ea"/>
                <a:cs typeface="Trebuchet MS"/>
              </a:rPr>
              <a:t>Données récoltées : étudiants</a:t>
            </a: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7"/>
          </p:nvPr>
        </p:nvSpPr>
        <p:spPr>
          <a:xfrm>
            <a:off x="8241665" y="6501057"/>
            <a:ext cx="880745" cy="238527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655"/>
              </a:spcBef>
            </a:pPr>
            <a:fld id="{81D60167-4931-47E6-BA6A-407CBD079E47}" type="slidenum">
              <a:rPr lang="fr-FR" sz="1550" b="1" spc="15" smtClean="0">
                <a:latin typeface="Arial"/>
                <a:cs typeface="Arial"/>
              </a:rPr>
              <a:pPr marL="38100">
                <a:lnSpc>
                  <a:spcPct val="100000"/>
                </a:lnSpc>
                <a:spcBef>
                  <a:spcPts val="655"/>
                </a:spcBef>
              </a:pPr>
              <a:t>18</a:t>
            </a:fld>
            <a:r>
              <a:rPr lang="fr-FR" sz="1550" b="1" spc="5" dirty="0" smtClean="0">
                <a:latin typeface="Arial"/>
                <a:cs typeface="Arial"/>
              </a:rPr>
              <a:t> </a:t>
            </a:r>
            <a:r>
              <a:rPr lang="fr-FR" spc="5" dirty="0" smtClean="0"/>
              <a:t>sur</a:t>
            </a:r>
            <a:r>
              <a:rPr lang="fr-FR" spc="-65" dirty="0" smtClean="0"/>
              <a:t> </a:t>
            </a:r>
            <a:r>
              <a:rPr lang="fr-FR" spc="45" dirty="0" smtClean="0"/>
              <a:t>22</a:t>
            </a:r>
            <a:endParaRPr lang="fr-FR" sz="15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287337" y="1618296"/>
            <a:ext cx="8582025" cy="2892458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781685" indent="-514984">
              <a:lnSpc>
                <a:spcPct val="100000"/>
              </a:lnSpc>
              <a:spcBef>
                <a:spcPts val="755"/>
              </a:spcBef>
              <a:buAutoNum type="arabicPeriod"/>
              <a:tabLst>
                <a:tab pos="781685" algn="l"/>
              </a:tabLst>
            </a:pPr>
            <a:r>
              <a:rPr lang="fr-FR" spc="5" dirty="0" smtClean="0">
                <a:solidFill>
                  <a:srgbClr val="000000"/>
                </a:solidFill>
              </a:rPr>
              <a:t>Objet,</a:t>
            </a:r>
            <a:r>
              <a:rPr lang="fr-FR" spc="-65" dirty="0" smtClean="0">
                <a:solidFill>
                  <a:srgbClr val="000000"/>
                </a:solidFill>
              </a:rPr>
              <a:t> </a:t>
            </a:r>
            <a:r>
              <a:rPr lang="fr-FR" spc="10" dirty="0" smtClean="0">
                <a:solidFill>
                  <a:srgbClr val="000000"/>
                </a:solidFill>
              </a:rPr>
              <a:t>contexte</a:t>
            </a:r>
            <a:r>
              <a:rPr lang="fr-FR" spc="-105" dirty="0" smtClean="0">
                <a:solidFill>
                  <a:srgbClr val="000000"/>
                </a:solidFill>
              </a:rPr>
              <a:t> </a:t>
            </a:r>
            <a:r>
              <a:rPr lang="fr-FR" spc="-5" dirty="0" smtClean="0">
                <a:solidFill>
                  <a:srgbClr val="000000"/>
                </a:solidFill>
              </a:rPr>
              <a:t>et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  <a:r>
              <a:rPr lang="fr-FR" spc="10" dirty="0" smtClean="0">
                <a:solidFill>
                  <a:srgbClr val="000000"/>
                </a:solidFill>
              </a:rPr>
              <a:t>enjeux</a:t>
            </a:r>
            <a:r>
              <a:rPr lang="fr-FR" spc="-40" dirty="0" smtClean="0">
                <a:solidFill>
                  <a:srgbClr val="000000"/>
                </a:solidFill>
              </a:rPr>
              <a:t> </a:t>
            </a:r>
            <a:r>
              <a:rPr lang="fr-FR" spc="10" dirty="0" smtClean="0">
                <a:solidFill>
                  <a:srgbClr val="000000"/>
                </a:solidFill>
              </a:rPr>
              <a:t>de</a:t>
            </a:r>
            <a:r>
              <a:rPr lang="fr-FR" spc="-20" dirty="0" smtClean="0">
                <a:solidFill>
                  <a:srgbClr val="000000"/>
                </a:solidFill>
              </a:rPr>
              <a:t> </a:t>
            </a:r>
            <a:r>
              <a:rPr lang="fr-FR" spc="20" dirty="0" smtClean="0">
                <a:solidFill>
                  <a:srgbClr val="000000"/>
                </a:solidFill>
              </a:rPr>
              <a:t>la</a:t>
            </a:r>
            <a:r>
              <a:rPr lang="fr-FR" spc="-40" dirty="0" smtClean="0">
                <a:solidFill>
                  <a:srgbClr val="000000"/>
                </a:solidFill>
              </a:rPr>
              <a:t> </a:t>
            </a:r>
            <a:r>
              <a:rPr lang="fr-FR" spc="10" dirty="0" smtClean="0">
                <a:solidFill>
                  <a:srgbClr val="000000"/>
                </a:solidFill>
              </a:rPr>
              <a:t>recherche</a:t>
            </a:r>
          </a:p>
          <a:p>
            <a:pPr marL="781685" indent="-514984">
              <a:lnSpc>
                <a:spcPct val="100000"/>
              </a:lnSpc>
              <a:spcBef>
                <a:spcPts val="665"/>
              </a:spcBef>
              <a:buAutoNum type="arabicPeriod"/>
              <a:tabLst>
                <a:tab pos="781685" algn="l"/>
              </a:tabLst>
            </a:pPr>
            <a:r>
              <a:rPr lang="fr-FR" spc="5" dirty="0" smtClean="0">
                <a:solidFill>
                  <a:srgbClr val="000000"/>
                </a:solidFill>
              </a:rPr>
              <a:t>Questions</a:t>
            </a:r>
            <a:r>
              <a:rPr lang="fr-FR" spc="-110" dirty="0" smtClean="0">
                <a:solidFill>
                  <a:srgbClr val="000000"/>
                </a:solidFill>
              </a:rPr>
              <a:t> </a:t>
            </a:r>
            <a:r>
              <a:rPr lang="fr-FR" spc="-5" dirty="0" smtClean="0">
                <a:solidFill>
                  <a:srgbClr val="000000"/>
                </a:solidFill>
              </a:rPr>
              <a:t>et</a:t>
            </a:r>
            <a:r>
              <a:rPr lang="fr-FR" spc="-10" dirty="0" smtClean="0">
                <a:solidFill>
                  <a:srgbClr val="000000"/>
                </a:solidFill>
              </a:rPr>
              <a:t> </a:t>
            </a:r>
            <a:r>
              <a:rPr lang="fr-FR" spc="5" dirty="0" smtClean="0">
                <a:solidFill>
                  <a:srgbClr val="000000"/>
                </a:solidFill>
              </a:rPr>
              <a:t>hypothèses</a:t>
            </a:r>
          </a:p>
          <a:p>
            <a:pPr marL="781685" indent="-514984">
              <a:lnSpc>
                <a:spcPct val="100000"/>
              </a:lnSpc>
              <a:spcBef>
                <a:spcPts val="665"/>
              </a:spcBef>
              <a:buAutoNum type="arabicPeriod"/>
              <a:tabLst>
                <a:tab pos="781685" algn="l"/>
              </a:tabLst>
            </a:pPr>
            <a:r>
              <a:rPr lang="fr-FR" spc="5" dirty="0" smtClean="0">
                <a:solidFill>
                  <a:srgbClr val="000000"/>
                </a:solidFill>
              </a:rPr>
              <a:t>Méthodologie</a:t>
            </a:r>
          </a:p>
          <a:p>
            <a:pPr marL="781685" indent="-514984">
              <a:lnSpc>
                <a:spcPct val="100000"/>
              </a:lnSpc>
              <a:spcBef>
                <a:spcPts val="590"/>
              </a:spcBef>
              <a:buAutoNum type="arabicPeriod"/>
              <a:tabLst>
                <a:tab pos="781685" algn="l"/>
              </a:tabLst>
            </a:pPr>
            <a:r>
              <a:rPr lang="fr-FR" spc="5" dirty="0" smtClean="0">
                <a:solidFill>
                  <a:srgbClr val="000000"/>
                </a:solidFill>
              </a:rPr>
              <a:t>Données récoltées</a:t>
            </a:r>
            <a:endParaRPr lang="fr-FR" spc="10" dirty="0" smtClean="0">
              <a:solidFill>
                <a:srgbClr val="000000"/>
              </a:solidFill>
            </a:endParaRPr>
          </a:p>
          <a:p>
            <a:pPr marL="781685" indent="-514984">
              <a:lnSpc>
                <a:spcPct val="100000"/>
              </a:lnSpc>
              <a:spcBef>
                <a:spcPts val="590"/>
              </a:spcBef>
              <a:buAutoNum type="arabicPeriod"/>
              <a:tabLst>
                <a:tab pos="781685" algn="l"/>
              </a:tabLst>
            </a:pPr>
            <a:r>
              <a:rPr lang="fr-FR" u="sng" spc="25" dirty="0" smtClean="0">
                <a:solidFill>
                  <a:srgbClr val="000000"/>
                </a:solidFill>
              </a:rPr>
              <a:t>Conclusion</a:t>
            </a:r>
            <a:endParaRPr lang="fr-FR" u="sng" spc="5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01600" marR="5080" indent="524510">
              <a:lnSpc>
                <a:spcPct val="101400"/>
              </a:lnSpc>
              <a:spcBef>
                <a:spcPts val="60"/>
              </a:spcBef>
            </a:pPr>
            <a:r>
              <a:rPr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Cadre de recherche :  FOU dans des écoles d'art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>
          <a:xfrm>
            <a:off x="8241665" y="6501057"/>
            <a:ext cx="880745" cy="238527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655"/>
              </a:spcBef>
            </a:pPr>
            <a:fld id="{81D60167-4931-47E6-BA6A-407CBD079E47}" type="slidenum">
              <a:rPr lang="fr-FR" sz="1550" b="1" spc="15" smtClean="0">
                <a:latin typeface="Arial"/>
                <a:cs typeface="Arial"/>
              </a:rPr>
              <a:pPr marL="38100">
                <a:lnSpc>
                  <a:spcPct val="100000"/>
                </a:lnSpc>
                <a:spcBef>
                  <a:spcPts val="655"/>
                </a:spcBef>
              </a:pPr>
              <a:t>19</a:t>
            </a:fld>
            <a:r>
              <a:rPr lang="fr-FR" sz="1550" b="1" spc="5" dirty="0" smtClean="0">
                <a:latin typeface="Arial"/>
                <a:cs typeface="Arial"/>
              </a:rPr>
              <a:t> </a:t>
            </a:r>
            <a:r>
              <a:rPr lang="fr-FR" spc="5" dirty="0" smtClean="0"/>
              <a:t>sur</a:t>
            </a:r>
            <a:r>
              <a:rPr lang="fr-FR" spc="-65" dirty="0" smtClean="0"/>
              <a:t> </a:t>
            </a:r>
            <a:r>
              <a:rPr lang="fr-FR" spc="45" dirty="0" smtClean="0"/>
              <a:t>22</a:t>
            </a:r>
            <a:endParaRPr lang="fr-FR" sz="15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03421" y="484886"/>
            <a:ext cx="114808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Plan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287337" y="1618296"/>
            <a:ext cx="8582025" cy="2892458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781685" indent="-514984">
              <a:lnSpc>
                <a:spcPct val="100000"/>
              </a:lnSpc>
              <a:spcBef>
                <a:spcPts val="755"/>
              </a:spcBef>
              <a:buAutoNum type="arabicPeriod"/>
              <a:tabLst>
                <a:tab pos="781685" algn="l"/>
              </a:tabLst>
            </a:pPr>
            <a:r>
              <a:rPr spc="5" dirty="0">
                <a:solidFill>
                  <a:srgbClr val="000000"/>
                </a:solidFill>
              </a:rPr>
              <a:t>Objet,</a:t>
            </a:r>
            <a:r>
              <a:rPr spc="-65" dirty="0">
                <a:solidFill>
                  <a:srgbClr val="000000"/>
                </a:solidFill>
              </a:rPr>
              <a:t> </a:t>
            </a:r>
            <a:r>
              <a:rPr spc="10" dirty="0">
                <a:solidFill>
                  <a:srgbClr val="000000"/>
                </a:solidFill>
              </a:rPr>
              <a:t>contexte</a:t>
            </a:r>
            <a:r>
              <a:rPr spc="-10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et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spc="10" dirty="0">
                <a:solidFill>
                  <a:srgbClr val="000000"/>
                </a:solidFill>
              </a:rPr>
              <a:t>enjeux</a:t>
            </a:r>
            <a:r>
              <a:rPr spc="-40" dirty="0">
                <a:solidFill>
                  <a:srgbClr val="000000"/>
                </a:solidFill>
              </a:rPr>
              <a:t> </a:t>
            </a:r>
            <a:r>
              <a:rPr spc="10" dirty="0">
                <a:solidFill>
                  <a:srgbClr val="000000"/>
                </a:solidFill>
              </a:rPr>
              <a:t>de</a:t>
            </a:r>
            <a:r>
              <a:rPr spc="-20" dirty="0">
                <a:solidFill>
                  <a:srgbClr val="000000"/>
                </a:solidFill>
              </a:rPr>
              <a:t> </a:t>
            </a:r>
            <a:r>
              <a:rPr spc="20" dirty="0">
                <a:solidFill>
                  <a:srgbClr val="000000"/>
                </a:solidFill>
              </a:rPr>
              <a:t>la</a:t>
            </a:r>
            <a:r>
              <a:rPr spc="-40" dirty="0">
                <a:solidFill>
                  <a:srgbClr val="000000"/>
                </a:solidFill>
              </a:rPr>
              <a:t> </a:t>
            </a:r>
            <a:r>
              <a:rPr spc="10" dirty="0">
                <a:solidFill>
                  <a:srgbClr val="000000"/>
                </a:solidFill>
              </a:rPr>
              <a:t>recherche</a:t>
            </a:r>
          </a:p>
          <a:p>
            <a:pPr marL="781685" indent="-514984">
              <a:lnSpc>
                <a:spcPct val="100000"/>
              </a:lnSpc>
              <a:spcBef>
                <a:spcPts val="665"/>
              </a:spcBef>
              <a:buAutoNum type="arabicPeriod"/>
              <a:tabLst>
                <a:tab pos="781685" algn="l"/>
              </a:tabLst>
            </a:pPr>
            <a:r>
              <a:rPr spc="5" dirty="0">
                <a:solidFill>
                  <a:srgbClr val="000000"/>
                </a:solidFill>
              </a:rPr>
              <a:t>Questions</a:t>
            </a:r>
            <a:r>
              <a:rPr spc="-11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et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5" dirty="0" err="1" smtClean="0">
                <a:solidFill>
                  <a:srgbClr val="000000"/>
                </a:solidFill>
              </a:rPr>
              <a:t>hypothèses</a:t>
            </a:r>
            <a:endParaRPr lang="fr-FR" spc="5" dirty="0" smtClean="0">
              <a:solidFill>
                <a:srgbClr val="000000"/>
              </a:solidFill>
            </a:endParaRPr>
          </a:p>
          <a:p>
            <a:pPr marL="781685" indent="-514984">
              <a:lnSpc>
                <a:spcPct val="100000"/>
              </a:lnSpc>
              <a:spcBef>
                <a:spcPts val="665"/>
              </a:spcBef>
              <a:buAutoNum type="arabicPeriod"/>
              <a:tabLst>
                <a:tab pos="781685" algn="l"/>
              </a:tabLst>
            </a:pPr>
            <a:r>
              <a:rPr lang="fr-FR" spc="5" dirty="0" smtClean="0">
                <a:solidFill>
                  <a:srgbClr val="000000"/>
                </a:solidFill>
              </a:rPr>
              <a:t>Méthodologie</a:t>
            </a:r>
            <a:endParaRPr spc="5" dirty="0">
              <a:solidFill>
                <a:srgbClr val="000000"/>
              </a:solidFill>
            </a:endParaRPr>
          </a:p>
          <a:p>
            <a:pPr marL="781685" indent="-514984">
              <a:lnSpc>
                <a:spcPct val="100000"/>
              </a:lnSpc>
              <a:spcBef>
                <a:spcPts val="590"/>
              </a:spcBef>
              <a:buAutoNum type="arabicPeriod"/>
              <a:tabLst>
                <a:tab pos="781685" algn="l"/>
              </a:tabLst>
            </a:pPr>
            <a:r>
              <a:rPr lang="fr-FR" spc="5" dirty="0" smtClean="0">
                <a:solidFill>
                  <a:srgbClr val="000000"/>
                </a:solidFill>
              </a:rPr>
              <a:t>Questionnaire auprès des étudiants</a:t>
            </a:r>
            <a:endParaRPr spc="10" dirty="0">
              <a:solidFill>
                <a:srgbClr val="000000"/>
              </a:solidFill>
            </a:endParaRPr>
          </a:p>
          <a:p>
            <a:pPr marL="781685" indent="-514984">
              <a:lnSpc>
                <a:spcPct val="100000"/>
              </a:lnSpc>
              <a:spcBef>
                <a:spcPts val="590"/>
              </a:spcBef>
              <a:buAutoNum type="arabicPeriod"/>
              <a:tabLst>
                <a:tab pos="781685" algn="l"/>
              </a:tabLst>
            </a:pPr>
            <a:r>
              <a:rPr lang="fr-FR" spc="25" dirty="0" smtClean="0">
                <a:solidFill>
                  <a:srgbClr val="000000"/>
                </a:solidFill>
              </a:rPr>
              <a:t>Conclusion</a:t>
            </a:r>
            <a:endParaRPr spc="5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7"/>
          </p:nvPr>
        </p:nvSpPr>
        <p:spPr>
          <a:xfrm>
            <a:off x="8241665" y="6501057"/>
            <a:ext cx="880745" cy="238527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655"/>
              </a:spcBef>
            </a:pPr>
            <a:fld id="{81D60167-4931-47E6-BA6A-407CBD079E47}" type="slidenum">
              <a:rPr lang="fr-FR" sz="1550" b="1" spc="15" smtClean="0">
                <a:latin typeface="Arial"/>
                <a:cs typeface="Arial"/>
              </a:rPr>
              <a:pPr marL="38100">
                <a:lnSpc>
                  <a:spcPct val="100000"/>
                </a:lnSpc>
                <a:spcBef>
                  <a:spcPts val="655"/>
                </a:spcBef>
              </a:pPr>
              <a:t>2</a:t>
            </a:fld>
            <a:r>
              <a:rPr lang="fr-FR" sz="1550" b="1" spc="5" dirty="0" smtClean="0">
                <a:latin typeface="Arial"/>
                <a:cs typeface="Arial"/>
              </a:rPr>
              <a:t> </a:t>
            </a:r>
            <a:r>
              <a:rPr lang="fr-FR" spc="5" dirty="0" smtClean="0"/>
              <a:t>sur</a:t>
            </a:r>
            <a:r>
              <a:rPr lang="fr-FR" spc="-65" dirty="0" smtClean="0"/>
              <a:t> </a:t>
            </a:r>
            <a:r>
              <a:rPr lang="fr-FR" spc="45" dirty="0" smtClean="0"/>
              <a:t>22</a:t>
            </a:r>
            <a:endParaRPr lang="fr-FR" sz="15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1424940" y="219710"/>
            <a:ext cx="6306819" cy="632866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788670" marR="5080" indent="1238885">
              <a:lnSpc>
                <a:spcPts val="3910"/>
              </a:lnSpc>
              <a:spcBef>
                <a:spcPts val="575"/>
              </a:spcBef>
            </a:pPr>
            <a:r>
              <a:rPr lang="fr-FR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Conclusion</a:t>
            </a:r>
            <a:endParaRPr sz="3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39" name="Схема 38"/>
          <p:cNvGraphicFramePr/>
          <p:nvPr/>
        </p:nvGraphicFramePr>
        <p:xfrm>
          <a:off x="615950" y="996950"/>
          <a:ext cx="81534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>
          <a:xfrm>
            <a:off x="8241665" y="6501057"/>
            <a:ext cx="880745" cy="238527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655"/>
              </a:spcBef>
            </a:pPr>
            <a:fld id="{81D60167-4931-47E6-BA6A-407CBD079E47}" type="slidenum">
              <a:rPr lang="fr-FR" sz="1550" b="1" spc="15" smtClean="0">
                <a:latin typeface="Arial"/>
                <a:cs typeface="Arial"/>
              </a:rPr>
              <a:pPr marL="38100">
                <a:lnSpc>
                  <a:spcPct val="100000"/>
                </a:lnSpc>
                <a:spcBef>
                  <a:spcPts val="655"/>
                </a:spcBef>
              </a:pPr>
              <a:t>20</a:t>
            </a:fld>
            <a:r>
              <a:rPr lang="fr-FR" sz="1550" b="1" spc="5" dirty="0" smtClean="0">
                <a:latin typeface="Arial"/>
                <a:cs typeface="Arial"/>
              </a:rPr>
              <a:t> </a:t>
            </a:r>
            <a:r>
              <a:rPr lang="fr-FR" spc="5" dirty="0" smtClean="0"/>
              <a:t>sur</a:t>
            </a:r>
            <a:r>
              <a:rPr lang="fr-FR" spc="-65" dirty="0" smtClean="0"/>
              <a:t> </a:t>
            </a:r>
            <a:r>
              <a:rPr lang="fr-FR" spc="45" dirty="0" smtClean="0"/>
              <a:t>22</a:t>
            </a:r>
            <a:endParaRPr lang="fr-FR" sz="15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5606732"/>
            <a:ext cx="9156700" cy="982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100"/>
              </a:spcBef>
            </a:pPr>
            <a:r>
              <a:rPr sz="2400" b="1" spc="5" dirty="0">
                <a:latin typeface="Trebuchet MS"/>
                <a:cs typeface="Trebuchet MS"/>
              </a:rPr>
              <a:t>Darya</a:t>
            </a:r>
            <a:r>
              <a:rPr sz="2400" b="1" spc="-80" dirty="0">
                <a:latin typeface="Trebuchet MS"/>
                <a:cs typeface="Trebuchet MS"/>
              </a:rPr>
              <a:t> </a:t>
            </a:r>
            <a:r>
              <a:rPr sz="2400" b="1" dirty="0">
                <a:latin typeface="Trebuchet MS"/>
                <a:cs typeface="Trebuchet MS"/>
              </a:rPr>
              <a:t>ANTONOVA</a:t>
            </a:r>
            <a:endParaRPr sz="2400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1775"/>
              </a:spcBef>
            </a:pPr>
            <a:r>
              <a:rPr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cs typeface="Trebuchet MS"/>
              </a:rPr>
              <a:t>darya.antonova@sorbonne-nouvelle.fr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2898393"/>
            <a:ext cx="9156699" cy="613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39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Merci </a:t>
            </a:r>
            <a:r>
              <a:rPr lang="fr-FR" sz="39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pour</a:t>
            </a:r>
            <a:r>
              <a:rPr sz="39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sz="39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votre attention !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7"/>
          </p:nvPr>
        </p:nvSpPr>
        <p:spPr>
          <a:xfrm>
            <a:off x="8241665" y="6501057"/>
            <a:ext cx="880745" cy="238527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655"/>
              </a:spcBef>
            </a:pPr>
            <a:fld id="{81D60167-4931-47E6-BA6A-407CBD079E47}" type="slidenum">
              <a:rPr lang="fr-FR" sz="1550" b="1" spc="15" smtClean="0">
                <a:latin typeface="Arial"/>
                <a:cs typeface="Arial"/>
              </a:rPr>
              <a:pPr marL="38100">
                <a:lnSpc>
                  <a:spcPct val="100000"/>
                </a:lnSpc>
                <a:spcBef>
                  <a:spcPts val="655"/>
                </a:spcBef>
              </a:pPr>
              <a:t>21</a:t>
            </a:fld>
            <a:r>
              <a:rPr lang="fr-FR" sz="1550" b="1" spc="5" dirty="0" smtClean="0">
                <a:latin typeface="Arial"/>
                <a:cs typeface="Arial"/>
              </a:rPr>
              <a:t> </a:t>
            </a:r>
            <a:r>
              <a:rPr lang="fr-FR" spc="5" dirty="0" smtClean="0"/>
              <a:t>sur</a:t>
            </a:r>
            <a:r>
              <a:rPr lang="fr-FR" spc="-65" dirty="0" smtClean="0"/>
              <a:t> </a:t>
            </a:r>
            <a:r>
              <a:rPr lang="fr-FR" spc="45" dirty="0" smtClean="0"/>
              <a:t>22</a:t>
            </a:r>
            <a:endParaRPr lang="fr-FR" sz="1550" dirty="0">
              <a:latin typeface="Arial"/>
              <a:cs typeface="Arial"/>
            </a:endParaRPr>
          </a:p>
        </p:txBody>
      </p:sp>
      <p:pic>
        <p:nvPicPr>
          <p:cNvPr id="10" name="Picture 2" descr="C:\Users\darya\OneDrive\Рабочий стол\sorbonne-nouvelle-devise-trapezes-ble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5950" y="0"/>
            <a:ext cx="2881406" cy="1234042"/>
          </a:xfrm>
          <a:prstGeom prst="rect">
            <a:avLst/>
          </a:prstGeom>
          <a:noFill/>
        </p:spPr>
      </p:pic>
      <p:pic>
        <p:nvPicPr>
          <p:cNvPr id="11" name="object 4"/>
          <p:cNvPicPr/>
          <p:nvPr/>
        </p:nvPicPr>
        <p:blipFill>
          <a:blip r:embed="rId3" cstate="print"/>
          <a:srcRect l="58225"/>
          <a:stretch>
            <a:fillRect/>
          </a:stretch>
        </p:blipFill>
        <p:spPr>
          <a:xfrm>
            <a:off x="7169150" y="-374650"/>
            <a:ext cx="1544539" cy="1547672"/>
          </a:xfrm>
          <a:prstGeom prst="rect">
            <a:avLst/>
          </a:prstGeom>
        </p:spPr>
      </p:pic>
      <p:pic>
        <p:nvPicPr>
          <p:cNvPr id="12" name="Picture 2" descr="logo-UT2J - Laboratoire Lettres, Langages et Arts (LLA CREATIS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2950" y="158750"/>
            <a:ext cx="798286" cy="838200"/>
          </a:xfrm>
          <a:prstGeom prst="rect">
            <a:avLst/>
          </a:prstGeom>
          <a:noFill/>
        </p:spPr>
      </p:pic>
      <p:pic>
        <p:nvPicPr>
          <p:cNvPr id="13" name="Picture 4" descr="logo-Université Toulouse - Jean Jaurè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750" y="100772"/>
            <a:ext cx="2981325" cy="72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287337" y="1618296"/>
            <a:ext cx="8582025" cy="2892458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781685" indent="-514984">
              <a:lnSpc>
                <a:spcPct val="100000"/>
              </a:lnSpc>
              <a:spcBef>
                <a:spcPts val="755"/>
              </a:spcBef>
              <a:buAutoNum type="arabicPeriod"/>
              <a:tabLst>
                <a:tab pos="781685" algn="l"/>
              </a:tabLst>
            </a:pPr>
            <a:r>
              <a:rPr lang="fr-FR" u="sng" spc="5" dirty="0" smtClean="0">
                <a:solidFill>
                  <a:srgbClr val="000000"/>
                </a:solidFill>
              </a:rPr>
              <a:t>Objet,</a:t>
            </a:r>
            <a:r>
              <a:rPr lang="fr-FR" u="sng" spc="-65" dirty="0" smtClean="0">
                <a:solidFill>
                  <a:srgbClr val="000000"/>
                </a:solidFill>
              </a:rPr>
              <a:t> </a:t>
            </a:r>
            <a:r>
              <a:rPr lang="fr-FR" u="sng" spc="10" dirty="0" smtClean="0">
                <a:solidFill>
                  <a:srgbClr val="000000"/>
                </a:solidFill>
              </a:rPr>
              <a:t>contexte</a:t>
            </a:r>
            <a:r>
              <a:rPr lang="fr-FR" u="sng" spc="-105" dirty="0" smtClean="0">
                <a:solidFill>
                  <a:srgbClr val="000000"/>
                </a:solidFill>
              </a:rPr>
              <a:t> </a:t>
            </a:r>
            <a:r>
              <a:rPr lang="fr-FR" u="sng" spc="-5" dirty="0" smtClean="0">
                <a:solidFill>
                  <a:srgbClr val="000000"/>
                </a:solidFill>
              </a:rPr>
              <a:t>et</a:t>
            </a:r>
            <a:r>
              <a:rPr lang="fr-FR" u="sng" dirty="0" smtClean="0">
                <a:solidFill>
                  <a:srgbClr val="000000"/>
                </a:solidFill>
              </a:rPr>
              <a:t> </a:t>
            </a:r>
            <a:r>
              <a:rPr lang="fr-FR" u="sng" spc="10" dirty="0" smtClean="0">
                <a:solidFill>
                  <a:srgbClr val="000000"/>
                </a:solidFill>
              </a:rPr>
              <a:t>enjeux</a:t>
            </a:r>
            <a:r>
              <a:rPr lang="fr-FR" u="sng" spc="-40" dirty="0" smtClean="0">
                <a:solidFill>
                  <a:srgbClr val="000000"/>
                </a:solidFill>
              </a:rPr>
              <a:t> </a:t>
            </a:r>
            <a:r>
              <a:rPr lang="fr-FR" u="sng" spc="10" dirty="0" smtClean="0">
                <a:solidFill>
                  <a:srgbClr val="000000"/>
                </a:solidFill>
              </a:rPr>
              <a:t>de</a:t>
            </a:r>
            <a:r>
              <a:rPr lang="fr-FR" u="sng" spc="-20" dirty="0" smtClean="0">
                <a:solidFill>
                  <a:srgbClr val="000000"/>
                </a:solidFill>
              </a:rPr>
              <a:t> </a:t>
            </a:r>
            <a:r>
              <a:rPr lang="fr-FR" u="sng" spc="20" dirty="0" smtClean="0">
                <a:solidFill>
                  <a:srgbClr val="000000"/>
                </a:solidFill>
              </a:rPr>
              <a:t>la</a:t>
            </a:r>
            <a:r>
              <a:rPr lang="fr-FR" u="sng" spc="-40" dirty="0" smtClean="0">
                <a:solidFill>
                  <a:srgbClr val="000000"/>
                </a:solidFill>
              </a:rPr>
              <a:t> </a:t>
            </a:r>
            <a:r>
              <a:rPr lang="fr-FR" u="sng" spc="10" dirty="0" smtClean="0">
                <a:solidFill>
                  <a:srgbClr val="000000"/>
                </a:solidFill>
              </a:rPr>
              <a:t>recherche</a:t>
            </a:r>
          </a:p>
          <a:p>
            <a:pPr marL="781685" indent="-514984">
              <a:lnSpc>
                <a:spcPct val="100000"/>
              </a:lnSpc>
              <a:spcBef>
                <a:spcPts val="665"/>
              </a:spcBef>
              <a:buAutoNum type="arabicPeriod"/>
              <a:tabLst>
                <a:tab pos="781685" algn="l"/>
              </a:tabLst>
            </a:pPr>
            <a:r>
              <a:rPr lang="fr-FR" spc="5" dirty="0" smtClean="0">
                <a:solidFill>
                  <a:srgbClr val="000000"/>
                </a:solidFill>
              </a:rPr>
              <a:t>Questions</a:t>
            </a:r>
            <a:r>
              <a:rPr lang="fr-FR" spc="-110" dirty="0" smtClean="0">
                <a:solidFill>
                  <a:srgbClr val="000000"/>
                </a:solidFill>
              </a:rPr>
              <a:t> </a:t>
            </a:r>
            <a:r>
              <a:rPr lang="fr-FR" spc="-5" dirty="0" smtClean="0">
                <a:solidFill>
                  <a:srgbClr val="000000"/>
                </a:solidFill>
              </a:rPr>
              <a:t>et</a:t>
            </a:r>
            <a:r>
              <a:rPr lang="fr-FR" spc="-10" dirty="0" smtClean="0">
                <a:solidFill>
                  <a:srgbClr val="000000"/>
                </a:solidFill>
              </a:rPr>
              <a:t> </a:t>
            </a:r>
            <a:r>
              <a:rPr lang="fr-FR" spc="5" dirty="0" smtClean="0">
                <a:solidFill>
                  <a:srgbClr val="000000"/>
                </a:solidFill>
              </a:rPr>
              <a:t>hypothèses</a:t>
            </a:r>
          </a:p>
          <a:p>
            <a:pPr marL="781685" indent="-514984">
              <a:lnSpc>
                <a:spcPct val="100000"/>
              </a:lnSpc>
              <a:spcBef>
                <a:spcPts val="665"/>
              </a:spcBef>
              <a:buAutoNum type="arabicPeriod"/>
              <a:tabLst>
                <a:tab pos="781685" algn="l"/>
              </a:tabLst>
            </a:pPr>
            <a:r>
              <a:rPr lang="fr-FR" spc="5" dirty="0" smtClean="0">
                <a:solidFill>
                  <a:srgbClr val="000000"/>
                </a:solidFill>
              </a:rPr>
              <a:t>Méthodologie</a:t>
            </a:r>
          </a:p>
          <a:p>
            <a:pPr marL="781685" indent="-514984">
              <a:lnSpc>
                <a:spcPct val="100000"/>
              </a:lnSpc>
              <a:spcBef>
                <a:spcPts val="590"/>
              </a:spcBef>
              <a:buAutoNum type="arabicPeriod"/>
              <a:tabLst>
                <a:tab pos="781685" algn="l"/>
              </a:tabLst>
            </a:pPr>
            <a:r>
              <a:rPr lang="fr-FR" spc="5" dirty="0" smtClean="0">
                <a:solidFill>
                  <a:srgbClr val="000000"/>
                </a:solidFill>
              </a:rPr>
              <a:t>Questionnaire auprès des étudiants</a:t>
            </a:r>
            <a:endParaRPr lang="fr-FR" spc="10" dirty="0" smtClean="0">
              <a:solidFill>
                <a:srgbClr val="000000"/>
              </a:solidFill>
            </a:endParaRPr>
          </a:p>
          <a:p>
            <a:pPr marL="781685" indent="-514984">
              <a:lnSpc>
                <a:spcPct val="100000"/>
              </a:lnSpc>
              <a:spcBef>
                <a:spcPts val="590"/>
              </a:spcBef>
              <a:buAutoNum type="arabicPeriod"/>
              <a:tabLst>
                <a:tab pos="781685" algn="l"/>
              </a:tabLst>
            </a:pPr>
            <a:r>
              <a:rPr lang="fr-FR" spc="25" dirty="0" smtClean="0">
                <a:solidFill>
                  <a:srgbClr val="000000"/>
                </a:solidFill>
              </a:rPr>
              <a:t>Conclusion</a:t>
            </a:r>
            <a:endParaRPr lang="fr-FR" spc="5" dirty="0">
              <a:solidFill>
                <a:srgbClr val="000000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10489" marR="5080" indent="523875">
              <a:lnSpc>
                <a:spcPct val="101400"/>
              </a:lnSpc>
              <a:spcBef>
                <a:spcPts val="60"/>
              </a:spcBef>
            </a:pPr>
            <a:r>
              <a:rPr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Cadre de recherche :  FOU dans des écoles d'art</a:t>
            </a:r>
          </a:p>
        </p:txBody>
      </p:sp>
      <p:sp>
        <p:nvSpPr>
          <p:cNvPr id="14338" name="AutoShape 2" descr="бумажный самолет скачать бесплатно - Самолет бумажный самолет картинки - бумажный  самоле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7"/>
          </p:nvPr>
        </p:nvSpPr>
        <p:spPr>
          <a:xfrm>
            <a:off x="8241665" y="6501057"/>
            <a:ext cx="880745" cy="238527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655"/>
              </a:spcBef>
            </a:pPr>
            <a:fld id="{81D60167-4931-47E6-BA6A-407CBD079E47}" type="slidenum">
              <a:rPr lang="fr-FR" sz="1550" b="1" spc="15" smtClean="0">
                <a:latin typeface="Arial"/>
                <a:cs typeface="Arial"/>
              </a:rPr>
              <a:pPr marL="38100">
                <a:lnSpc>
                  <a:spcPct val="100000"/>
                </a:lnSpc>
                <a:spcBef>
                  <a:spcPts val="655"/>
                </a:spcBef>
              </a:pPr>
              <a:t>3</a:t>
            </a:fld>
            <a:r>
              <a:rPr lang="fr-FR" sz="1550" b="1" spc="5" dirty="0" smtClean="0">
                <a:latin typeface="Arial"/>
                <a:cs typeface="Arial"/>
              </a:rPr>
              <a:t> </a:t>
            </a:r>
            <a:r>
              <a:rPr lang="fr-FR" spc="5" dirty="0" smtClean="0"/>
              <a:t>sur</a:t>
            </a:r>
            <a:r>
              <a:rPr lang="fr-FR" spc="-65" dirty="0" smtClean="0"/>
              <a:t> </a:t>
            </a:r>
            <a:r>
              <a:rPr lang="fr-FR" spc="45" dirty="0" smtClean="0"/>
              <a:t>22</a:t>
            </a:r>
            <a:endParaRPr lang="fr-FR" sz="15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2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55"/>
              </a:spcBef>
            </a:pPr>
            <a:fld id="{81D60167-4931-47E6-BA6A-407CBD079E47}" type="slidenum">
              <a:rPr lang="fr-FR" sz="1550" b="1" spc="15" smtClean="0">
                <a:latin typeface="Arial"/>
                <a:cs typeface="Arial"/>
              </a:rPr>
              <a:pPr marL="38100">
                <a:lnSpc>
                  <a:spcPct val="100000"/>
                </a:lnSpc>
                <a:spcBef>
                  <a:spcPts val="655"/>
                </a:spcBef>
              </a:pPr>
              <a:t>4</a:t>
            </a:fld>
            <a:r>
              <a:rPr lang="fr-FR" sz="1550" b="1" spc="5" dirty="0" smtClean="0">
                <a:latin typeface="Arial"/>
                <a:cs typeface="Arial"/>
              </a:rPr>
              <a:t> </a:t>
            </a:r>
            <a:r>
              <a:rPr lang="fr-FR" spc="5" dirty="0" smtClean="0"/>
              <a:t>sur</a:t>
            </a:r>
            <a:r>
              <a:rPr lang="fr-FR" spc="-65" dirty="0" smtClean="0"/>
              <a:t> </a:t>
            </a:r>
            <a:r>
              <a:rPr lang="fr-FR" spc="45" dirty="0" smtClean="0"/>
              <a:t>22</a:t>
            </a:r>
            <a:endParaRPr lang="fr-FR" sz="155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0" y="255588"/>
            <a:ext cx="9156700" cy="6318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Objet, contexte et enjeux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996950" y="2063750"/>
          <a:ext cx="73914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bject 2"/>
          <p:cNvSpPr txBox="1">
            <a:spLocks/>
          </p:cNvSpPr>
          <p:nvPr/>
        </p:nvSpPr>
        <p:spPr>
          <a:xfrm>
            <a:off x="0" y="1301750"/>
            <a:ext cx="91567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0" lvl="0" indent="0" algn="ctr" defTabSz="91440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rebuchet MS"/>
                <a:ea typeface="+mj-ea"/>
                <a:cs typeface="Trebuchet MS"/>
              </a:rPr>
              <a:t>FOU – français sur objectif universitaire</a:t>
            </a:r>
            <a:endParaRPr kumimoji="0" lang="fr-FR" sz="2800" b="1" i="0" u="none" strike="noStrike" kern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rebuchet MS"/>
              <a:ea typeface="+mj-ea"/>
              <a:cs typeface="Trebuchet MS"/>
            </a:endParaRPr>
          </a:p>
        </p:txBody>
      </p:sp>
      <p:sp>
        <p:nvSpPr>
          <p:cNvPr id="13314" name="AutoShape 2" descr="бумажный самолет скачать бесплатно - Самолет бумажный самолет картинки - бумажный  самоле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6" name="AutoShape 4" descr="бумажный самолет скачать бесплатно - Самолет бумажный самолет картинки - бумажный  самоле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Скругленный прямоугольник 4"/>
          <p:cNvSpPr/>
          <p:nvPr/>
        </p:nvSpPr>
        <p:spPr>
          <a:xfrm>
            <a:off x="1682750" y="5416550"/>
            <a:ext cx="2667000" cy="5021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45720" tIns="34290" rIns="45720" bIns="34290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32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Arts ?</a:t>
            </a:r>
            <a:endParaRPr lang="ru-RU" sz="3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Скругленный прямоугольник 4"/>
          <p:cNvSpPr/>
          <p:nvPr/>
        </p:nvSpPr>
        <p:spPr>
          <a:xfrm>
            <a:off x="5492750" y="3511550"/>
            <a:ext cx="2666999" cy="12180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45720" tIns="34290" rIns="45720" bIns="34290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32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Oral académique ?</a:t>
            </a:r>
            <a:endParaRPr lang="ru-RU" sz="3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9178" y="254888"/>
            <a:ext cx="604139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Objeсtifs de la recherche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3657663" y="1257363"/>
            <a:ext cx="1362075" cy="990600"/>
            <a:chOff x="3657663" y="1257363"/>
            <a:chExt cx="1362075" cy="99060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52850" y="1419224"/>
              <a:ext cx="1057275" cy="828675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3671951" y="1271650"/>
              <a:ext cx="1333500" cy="923925"/>
            </a:xfrm>
            <a:custGeom>
              <a:avLst/>
              <a:gdLst/>
              <a:ahLst/>
              <a:cxnLst/>
              <a:rect l="l" t="t" r="r" b="b"/>
              <a:pathLst>
                <a:path w="1333500" h="923925">
                  <a:moveTo>
                    <a:pt x="1179449" y="0"/>
                  </a:moveTo>
                  <a:lnTo>
                    <a:pt x="153924" y="0"/>
                  </a:lnTo>
                  <a:lnTo>
                    <a:pt x="105241" y="7839"/>
                  </a:lnTo>
                  <a:lnTo>
                    <a:pt x="62983" y="29675"/>
                  </a:lnTo>
                  <a:lnTo>
                    <a:pt x="29675" y="62983"/>
                  </a:lnTo>
                  <a:lnTo>
                    <a:pt x="7839" y="105241"/>
                  </a:lnTo>
                  <a:lnTo>
                    <a:pt x="0" y="153924"/>
                  </a:lnTo>
                  <a:lnTo>
                    <a:pt x="0" y="769874"/>
                  </a:lnTo>
                  <a:lnTo>
                    <a:pt x="7839" y="818569"/>
                  </a:lnTo>
                  <a:lnTo>
                    <a:pt x="29675" y="860858"/>
                  </a:lnTo>
                  <a:lnTo>
                    <a:pt x="62983" y="894204"/>
                  </a:lnTo>
                  <a:lnTo>
                    <a:pt x="105241" y="916072"/>
                  </a:lnTo>
                  <a:lnTo>
                    <a:pt x="153924" y="923925"/>
                  </a:lnTo>
                  <a:lnTo>
                    <a:pt x="1179449" y="923925"/>
                  </a:lnTo>
                  <a:lnTo>
                    <a:pt x="1228144" y="916072"/>
                  </a:lnTo>
                  <a:lnTo>
                    <a:pt x="1270433" y="894204"/>
                  </a:lnTo>
                  <a:lnTo>
                    <a:pt x="1303779" y="860858"/>
                  </a:lnTo>
                  <a:lnTo>
                    <a:pt x="1325647" y="818569"/>
                  </a:lnTo>
                  <a:lnTo>
                    <a:pt x="1333500" y="769874"/>
                  </a:lnTo>
                  <a:lnTo>
                    <a:pt x="1333500" y="153924"/>
                  </a:lnTo>
                  <a:lnTo>
                    <a:pt x="1325647" y="105241"/>
                  </a:lnTo>
                  <a:lnTo>
                    <a:pt x="1303779" y="62983"/>
                  </a:lnTo>
                  <a:lnTo>
                    <a:pt x="1270433" y="29675"/>
                  </a:lnTo>
                  <a:lnTo>
                    <a:pt x="1228144" y="7839"/>
                  </a:lnTo>
                  <a:lnTo>
                    <a:pt x="11794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71951" y="1271650"/>
              <a:ext cx="1333500" cy="923925"/>
            </a:xfrm>
            <a:custGeom>
              <a:avLst/>
              <a:gdLst/>
              <a:ahLst/>
              <a:cxnLst/>
              <a:rect l="l" t="t" r="r" b="b"/>
              <a:pathLst>
                <a:path w="1333500" h="923925">
                  <a:moveTo>
                    <a:pt x="0" y="153924"/>
                  </a:moveTo>
                  <a:lnTo>
                    <a:pt x="7839" y="105241"/>
                  </a:lnTo>
                  <a:lnTo>
                    <a:pt x="29675" y="62983"/>
                  </a:lnTo>
                  <a:lnTo>
                    <a:pt x="62983" y="29675"/>
                  </a:lnTo>
                  <a:lnTo>
                    <a:pt x="105241" y="7839"/>
                  </a:lnTo>
                  <a:lnTo>
                    <a:pt x="153924" y="0"/>
                  </a:lnTo>
                  <a:lnTo>
                    <a:pt x="1179449" y="0"/>
                  </a:lnTo>
                  <a:lnTo>
                    <a:pt x="1228144" y="7839"/>
                  </a:lnTo>
                  <a:lnTo>
                    <a:pt x="1270433" y="29675"/>
                  </a:lnTo>
                  <a:lnTo>
                    <a:pt x="1303779" y="62983"/>
                  </a:lnTo>
                  <a:lnTo>
                    <a:pt x="1325647" y="105241"/>
                  </a:lnTo>
                  <a:lnTo>
                    <a:pt x="1333500" y="153924"/>
                  </a:lnTo>
                  <a:lnTo>
                    <a:pt x="1333500" y="769874"/>
                  </a:lnTo>
                  <a:lnTo>
                    <a:pt x="1325647" y="818569"/>
                  </a:lnTo>
                  <a:lnTo>
                    <a:pt x="1303779" y="860858"/>
                  </a:lnTo>
                  <a:lnTo>
                    <a:pt x="1270433" y="894204"/>
                  </a:lnTo>
                  <a:lnTo>
                    <a:pt x="1228144" y="916072"/>
                  </a:lnTo>
                  <a:lnTo>
                    <a:pt x="1179449" y="923925"/>
                  </a:lnTo>
                  <a:lnTo>
                    <a:pt x="153924" y="923925"/>
                  </a:lnTo>
                  <a:lnTo>
                    <a:pt x="105241" y="916072"/>
                  </a:lnTo>
                  <a:lnTo>
                    <a:pt x="62983" y="894204"/>
                  </a:lnTo>
                  <a:lnTo>
                    <a:pt x="29675" y="860858"/>
                  </a:lnTo>
                  <a:lnTo>
                    <a:pt x="7839" y="818569"/>
                  </a:lnTo>
                  <a:lnTo>
                    <a:pt x="0" y="769874"/>
                  </a:lnTo>
                  <a:lnTo>
                    <a:pt x="0" y="153924"/>
                  </a:lnTo>
                  <a:close/>
                </a:path>
              </a:pathLst>
            </a:custGeom>
            <a:ln w="28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7" name="Схема 16"/>
          <p:cNvGraphicFramePr/>
          <p:nvPr/>
        </p:nvGraphicFramePr>
        <p:xfrm>
          <a:off x="0" y="996950"/>
          <a:ext cx="91567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32-конечная звезда 10"/>
          <p:cNvSpPr/>
          <p:nvPr/>
        </p:nvSpPr>
        <p:spPr>
          <a:xfrm>
            <a:off x="1149350" y="996950"/>
            <a:ext cx="1587668" cy="1587668"/>
          </a:xfrm>
          <a:prstGeom prst="star32">
            <a:avLst/>
          </a:prstGeom>
          <a:scene3d>
            <a:camera prst="orthographicFront"/>
            <a:lightRig rig="flat" dir="t"/>
          </a:scene3d>
          <a:sp3d z="127000" prstMaterial="plastic">
            <a:bevelT w="88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5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32-конечная звезда 11"/>
          <p:cNvSpPr/>
          <p:nvPr/>
        </p:nvSpPr>
        <p:spPr>
          <a:xfrm>
            <a:off x="1149350" y="5111750"/>
            <a:ext cx="1587668" cy="1587668"/>
          </a:xfrm>
          <a:prstGeom prst="star32">
            <a:avLst/>
          </a:prstGeom>
          <a:scene3d>
            <a:camera prst="orthographicFront"/>
            <a:lightRig rig="flat" dir="t"/>
          </a:scene3d>
          <a:sp3d z="127000" prstMaterial="plastic">
            <a:bevelT w="88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5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32-конечная звезда 12"/>
          <p:cNvSpPr/>
          <p:nvPr/>
        </p:nvSpPr>
        <p:spPr>
          <a:xfrm>
            <a:off x="1149350" y="3054350"/>
            <a:ext cx="1587668" cy="1587668"/>
          </a:xfrm>
          <a:prstGeom prst="star32">
            <a:avLst/>
          </a:prstGeom>
          <a:scene3d>
            <a:camera prst="orthographicFront"/>
            <a:lightRig rig="flat" dir="t"/>
          </a:scene3d>
          <a:sp3d z="127000" prstMaterial="plastic">
            <a:bevelT w="88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5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Номер слайда 14"/>
          <p:cNvSpPr>
            <a:spLocks noGrp="1"/>
          </p:cNvSpPr>
          <p:nvPr>
            <p:ph type="sldNum" sz="quarter" idx="7"/>
          </p:nvPr>
        </p:nvSpPr>
        <p:spPr>
          <a:xfrm>
            <a:off x="8241665" y="6501057"/>
            <a:ext cx="880745" cy="238527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655"/>
              </a:spcBef>
            </a:pPr>
            <a:fld id="{81D60167-4931-47E6-BA6A-407CBD079E47}" type="slidenum">
              <a:rPr lang="fr-FR" sz="1550" b="1" spc="15" smtClean="0">
                <a:latin typeface="Arial"/>
                <a:cs typeface="Arial"/>
              </a:rPr>
              <a:pPr marL="38100">
                <a:lnSpc>
                  <a:spcPct val="100000"/>
                </a:lnSpc>
                <a:spcBef>
                  <a:spcPts val="655"/>
                </a:spcBef>
              </a:pPr>
              <a:t>5</a:t>
            </a:fld>
            <a:r>
              <a:rPr lang="fr-FR" sz="1550" b="1" spc="5" dirty="0" smtClean="0">
                <a:latin typeface="Arial"/>
                <a:cs typeface="Arial"/>
              </a:rPr>
              <a:t> </a:t>
            </a:r>
            <a:r>
              <a:rPr lang="fr-FR" spc="5" dirty="0" smtClean="0"/>
              <a:t>sur</a:t>
            </a:r>
            <a:r>
              <a:rPr lang="fr-FR" spc="-65" dirty="0" smtClean="0"/>
              <a:t> </a:t>
            </a:r>
            <a:r>
              <a:rPr lang="fr-FR" spc="45" dirty="0" smtClean="0"/>
              <a:t>22</a:t>
            </a:r>
            <a:endParaRPr lang="fr-FR" sz="15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287337" y="1618296"/>
            <a:ext cx="8582025" cy="2892458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781685" indent="-514984">
              <a:lnSpc>
                <a:spcPct val="100000"/>
              </a:lnSpc>
              <a:spcBef>
                <a:spcPts val="755"/>
              </a:spcBef>
              <a:buAutoNum type="arabicPeriod"/>
              <a:tabLst>
                <a:tab pos="781685" algn="l"/>
              </a:tabLst>
            </a:pPr>
            <a:r>
              <a:rPr lang="fr-FR" spc="5" dirty="0" smtClean="0">
                <a:solidFill>
                  <a:srgbClr val="000000"/>
                </a:solidFill>
              </a:rPr>
              <a:t>Objet,</a:t>
            </a:r>
            <a:r>
              <a:rPr lang="fr-FR" spc="-65" dirty="0" smtClean="0">
                <a:solidFill>
                  <a:srgbClr val="000000"/>
                </a:solidFill>
              </a:rPr>
              <a:t> </a:t>
            </a:r>
            <a:r>
              <a:rPr lang="fr-FR" spc="10" dirty="0" smtClean="0">
                <a:solidFill>
                  <a:srgbClr val="000000"/>
                </a:solidFill>
              </a:rPr>
              <a:t>contexte</a:t>
            </a:r>
            <a:r>
              <a:rPr lang="fr-FR" spc="-105" dirty="0" smtClean="0">
                <a:solidFill>
                  <a:srgbClr val="000000"/>
                </a:solidFill>
              </a:rPr>
              <a:t> </a:t>
            </a:r>
            <a:r>
              <a:rPr lang="fr-FR" spc="-5" dirty="0" smtClean="0">
                <a:solidFill>
                  <a:srgbClr val="000000"/>
                </a:solidFill>
              </a:rPr>
              <a:t>et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  <a:r>
              <a:rPr lang="fr-FR" spc="10" dirty="0" smtClean="0">
                <a:solidFill>
                  <a:srgbClr val="000000"/>
                </a:solidFill>
              </a:rPr>
              <a:t>enjeux</a:t>
            </a:r>
            <a:r>
              <a:rPr lang="fr-FR" spc="-40" dirty="0" smtClean="0">
                <a:solidFill>
                  <a:srgbClr val="000000"/>
                </a:solidFill>
              </a:rPr>
              <a:t> </a:t>
            </a:r>
            <a:r>
              <a:rPr lang="fr-FR" spc="10" dirty="0" smtClean="0">
                <a:solidFill>
                  <a:srgbClr val="000000"/>
                </a:solidFill>
              </a:rPr>
              <a:t>de</a:t>
            </a:r>
            <a:r>
              <a:rPr lang="fr-FR" spc="-20" dirty="0" smtClean="0">
                <a:solidFill>
                  <a:srgbClr val="000000"/>
                </a:solidFill>
              </a:rPr>
              <a:t> </a:t>
            </a:r>
            <a:r>
              <a:rPr lang="fr-FR" spc="20" dirty="0" smtClean="0">
                <a:solidFill>
                  <a:srgbClr val="000000"/>
                </a:solidFill>
              </a:rPr>
              <a:t>la</a:t>
            </a:r>
            <a:r>
              <a:rPr lang="fr-FR" spc="-40" dirty="0" smtClean="0">
                <a:solidFill>
                  <a:srgbClr val="000000"/>
                </a:solidFill>
              </a:rPr>
              <a:t> </a:t>
            </a:r>
            <a:r>
              <a:rPr lang="fr-FR" spc="10" dirty="0" smtClean="0">
                <a:solidFill>
                  <a:srgbClr val="000000"/>
                </a:solidFill>
              </a:rPr>
              <a:t>recherche</a:t>
            </a:r>
          </a:p>
          <a:p>
            <a:pPr marL="781685" indent="-514984">
              <a:lnSpc>
                <a:spcPct val="100000"/>
              </a:lnSpc>
              <a:spcBef>
                <a:spcPts val="665"/>
              </a:spcBef>
              <a:buAutoNum type="arabicPeriod"/>
              <a:tabLst>
                <a:tab pos="781685" algn="l"/>
              </a:tabLst>
            </a:pPr>
            <a:r>
              <a:rPr lang="fr-FR" u="sng" spc="5" dirty="0" smtClean="0">
                <a:solidFill>
                  <a:srgbClr val="000000"/>
                </a:solidFill>
              </a:rPr>
              <a:t>Questions</a:t>
            </a:r>
            <a:r>
              <a:rPr lang="fr-FR" u="sng" spc="-110" dirty="0" smtClean="0">
                <a:solidFill>
                  <a:srgbClr val="000000"/>
                </a:solidFill>
              </a:rPr>
              <a:t> </a:t>
            </a:r>
            <a:r>
              <a:rPr lang="fr-FR" u="sng" spc="-5" dirty="0" smtClean="0">
                <a:solidFill>
                  <a:srgbClr val="000000"/>
                </a:solidFill>
              </a:rPr>
              <a:t>et</a:t>
            </a:r>
            <a:r>
              <a:rPr lang="fr-FR" u="sng" spc="-10" dirty="0" smtClean="0">
                <a:solidFill>
                  <a:srgbClr val="000000"/>
                </a:solidFill>
              </a:rPr>
              <a:t> </a:t>
            </a:r>
            <a:r>
              <a:rPr lang="fr-FR" u="sng" spc="5" dirty="0" smtClean="0">
                <a:solidFill>
                  <a:srgbClr val="000000"/>
                </a:solidFill>
              </a:rPr>
              <a:t>hypothèses</a:t>
            </a:r>
          </a:p>
          <a:p>
            <a:pPr marL="781685" indent="-514984">
              <a:lnSpc>
                <a:spcPct val="100000"/>
              </a:lnSpc>
              <a:spcBef>
                <a:spcPts val="665"/>
              </a:spcBef>
              <a:buAutoNum type="arabicPeriod"/>
              <a:tabLst>
                <a:tab pos="781685" algn="l"/>
              </a:tabLst>
            </a:pPr>
            <a:r>
              <a:rPr lang="fr-FR" spc="5" dirty="0" smtClean="0">
                <a:solidFill>
                  <a:srgbClr val="000000"/>
                </a:solidFill>
              </a:rPr>
              <a:t>Méthodologie</a:t>
            </a:r>
          </a:p>
          <a:p>
            <a:pPr marL="781685" indent="-514984">
              <a:lnSpc>
                <a:spcPct val="100000"/>
              </a:lnSpc>
              <a:spcBef>
                <a:spcPts val="590"/>
              </a:spcBef>
              <a:buAutoNum type="arabicPeriod"/>
              <a:tabLst>
                <a:tab pos="781685" algn="l"/>
              </a:tabLst>
            </a:pPr>
            <a:r>
              <a:rPr lang="fr-FR" spc="5" dirty="0" smtClean="0">
                <a:solidFill>
                  <a:srgbClr val="000000"/>
                </a:solidFill>
              </a:rPr>
              <a:t>Questionnaire auprès des étudiants</a:t>
            </a:r>
            <a:endParaRPr lang="fr-FR" spc="10" dirty="0" smtClean="0">
              <a:solidFill>
                <a:srgbClr val="000000"/>
              </a:solidFill>
            </a:endParaRPr>
          </a:p>
          <a:p>
            <a:pPr marL="781685" indent="-514984">
              <a:lnSpc>
                <a:spcPct val="100000"/>
              </a:lnSpc>
              <a:spcBef>
                <a:spcPts val="590"/>
              </a:spcBef>
              <a:buAutoNum type="arabicPeriod"/>
              <a:tabLst>
                <a:tab pos="781685" algn="l"/>
              </a:tabLst>
            </a:pPr>
            <a:r>
              <a:rPr lang="fr-FR" spc="25" dirty="0" smtClean="0">
                <a:solidFill>
                  <a:srgbClr val="000000"/>
                </a:solidFill>
              </a:rPr>
              <a:t>Conclusion</a:t>
            </a:r>
            <a:endParaRPr lang="fr-FR" spc="5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01600" marR="5080" indent="524510">
              <a:lnSpc>
                <a:spcPct val="101400"/>
              </a:lnSpc>
              <a:spcBef>
                <a:spcPts val="60"/>
              </a:spcBef>
            </a:pPr>
            <a:r>
              <a:rPr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Cadre de recherche :  FOU dans des écoles d'art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55"/>
              </a:spcBef>
            </a:pPr>
            <a:fld id="{81D60167-4931-47E6-BA6A-407CBD079E47}" type="slidenum">
              <a:rPr lang="fr-FR" sz="1550" b="1" spc="15" smtClean="0">
                <a:latin typeface="Arial"/>
                <a:cs typeface="Arial"/>
              </a:rPr>
              <a:pPr marL="38100">
                <a:lnSpc>
                  <a:spcPct val="100000"/>
                </a:lnSpc>
                <a:spcBef>
                  <a:spcPts val="655"/>
                </a:spcBef>
              </a:pPr>
              <a:t>6</a:t>
            </a:fld>
            <a:r>
              <a:rPr lang="fr-FR" sz="1550" b="1" spc="5" smtClean="0">
                <a:latin typeface="Arial"/>
                <a:cs typeface="Arial"/>
              </a:rPr>
              <a:t> </a:t>
            </a:r>
            <a:r>
              <a:rPr lang="fr-FR" spc="5" smtClean="0"/>
              <a:t>sur</a:t>
            </a:r>
            <a:r>
              <a:rPr lang="fr-FR" spc="-65" smtClean="0"/>
              <a:t> </a:t>
            </a:r>
            <a:r>
              <a:rPr lang="fr-FR" spc="45" smtClean="0"/>
              <a:t>24</a:t>
            </a:r>
            <a:endParaRPr lang="fr-FR" sz="15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654" y="561593"/>
            <a:ext cx="580072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Questions et hypothèses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89037" y="1866900"/>
            <a:ext cx="2838450" cy="3924300"/>
            <a:chOff x="9525" y="1866900"/>
            <a:chExt cx="2838450" cy="3924300"/>
          </a:xfrm>
        </p:grpSpPr>
        <p:pic>
          <p:nvPicPr>
            <p:cNvPr id="4" name="object 4"/>
            <p:cNvPicPr/>
            <p:nvPr/>
          </p:nvPicPr>
          <p:blipFill>
            <a:blip r:embed="rId2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9525" y="1866900"/>
              <a:ext cx="2838450" cy="100965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9525" y="2771775"/>
              <a:ext cx="2819400" cy="3019425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205848" y="1919287"/>
            <a:ext cx="2473960" cy="259715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41605" marR="5080" indent="8890" algn="ctr">
              <a:lnSpc>
                <a:spcPct val="89600"/>
              </a:lnSpc>
              <a:spcBef>
                <a:spcPts val="355"/>
              </a:spcBef>
            </a:pPr>
            <a:r>
              <a:rPr sz="1850" b="1" spc="10" dirty="0">
                <a:solidFill>
                  <a:srgbClr val="FFFFFF"/>
                </a:solidFill>
                <a:latin typeface="Trebuchet MS"/>
                <a:cs typeface="Trebuchet MS"/>
              </a:rPr>
              <a:t>Public</a:t>
            </a:r>
            <a:r>
              <a:rPr sz="1850" b="1" spc="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50" b="1" spc="5" dirty="0">
                <a:solidFill>
                  <a:srgbClr val="FFFFFF"/>
                </a:solidFill>
                <a:latin typeface="Trebuchet MS"/>
                <a:cs typeface="Trebuchet MS"/>
              </a:rPr>
              <a:t>cible</a:t>
            </a:r>
            <a:r>
              <a:rPr sz="1850" b="1" spc="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50" b="1" spc="10" dirty="0">
                <a:solidFill>
                  <a:srgbClr val="FFFFFF"/>
                </a:solidFill>
                <a:latin typeface="Trebuchet MS"/>
                <a:cs typeface="Trebuchet MS"/>
              </a:rPr>
              <a:t>: </a:t>
            </a:r>
            <a:r>
              <a:rPr sz="1850" b="1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50" b="1" spc="5" dirty="0">
                <a:solidFill>
                  <a:srgbClr val="FFFFFF"/>
                </a:solidFill>
                <a:latin typeface="Trebuchet MS"/>
                <a:cs typeface="Trebuchet MS"/>
              </a:rPr>
              <a:t>étudiants</a:t>
            </a:r>
            <a:r>
              <a:rPr sz="1850" b="1" spc="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50" b="1" dirty="0">
                <a:solidFill>
                  <a:srgbClr val="FFFFFF"/>
                </a:solidFill>
                <a:latin typeface="Trebuchet MS"/>
                <a:cs typeface="Trebuchet MS"/>
              </a:rPr>
              <a:t>allophones </a:t>
            </a:r>
            <a:r>
              <a:rPr sz="1850" b="1" spc="-5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50" b="1" dirty="0">
                <a:solidFill>
                  <a:srgbClr val="FFFFFF"/>
                </a:solidFill>
                <a:latin typeface="Trebuchet MS"/>
                <a:cs typeface="Trebuchet MS"/>
              </a:rPr>
              <a:t>en</a:t>
            </a:r>
            <a:r>
              <a:rPr sz="1850" b="1" spc="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50" b="1" spc="10" dirty="0">
                <a:solidFill>
                  <a:srgbClr val="FFFFFF"/>
                </a:solidFill>
                <a:latin typeface="Trebuchet MS"/>
                <a:cs typeface="Trebuchet MS"/>
              </a:rPr>
              <a:t>arts</a:t>
            </a:r>
            <a:endParaRPr sz="1850" dirty="0">
              <a:latin typeface="Trebuchet MS"/>
              <a:cs typeface="Trebuchet MS"/>
            </a:endParaRPr>
          </a:p>
          <a:p>
            <a:pPr marL="184150" marR="354330" indent="-172085">
              <a:lnSpc>
                <a:spcPts val="1950"/>
              </a:lnSpc>
              <a:spcBef>
                <a:spcPts val="1495"/>
              </a:spcBef>
              <a:buChar char="•"/>
              <a:tabLst>
                <a:tab pos="184785" algn="l"/>
              </a:tabLst>
            </a:pPr>
            <a:r>
              <a:rPr sz="1850" spc="10" dirty="0">
                <a:latin typeface="Trebuchet MS"/>
                <a:cs typeface="Trebuchet MS"/>
              </a:rPr>
              <a:t>Quelles</a:t>
            </a:r>
            <a:r>
              <a:rPr sz="1850" spc="25" dirty="0">
                <a:latin typeface="Trebuchet MS"/>
                <a:cs typeface="Trebuchet MS"/>
              </a:rPr>
              <a:t> </a:t>
            </a:r>
            <a:r>
              <a:rPr sz="1850" spc="5" dirty="0">
                <a:latin typeface="Trebuchet MS"/>
                <a:cs typeface="Trebuchet MS"/>
              </a:rPr>
              <a:t>sont</a:t>
            </a:r>
            <a:r>
              <a:rPr sz="1850" spc="95" dirty="0">
                <a:latin typeface="Trebuchet MS"/>
                <a:cs typeface="Trebuchet MS"/>
              </a:rPr>
              <a:t> </a:t>
            </a:r>
            <a:r>
              <a:rPr sz="1850" spc="15" dirty="0">
                <a:latin typeface="Trebuchet MS"/>
                <a:cs typeface="Trebuchet MS"/>
              </a:rPr>
              <a:t>leurs </a:t>
            </a:r>
            <a:r>
              <a:rPr sz="1850" spc="-540" dirty="0">
                <a:latin typeface="Trebuchet MS"/>
                <a:cs typeface="Trebuchet MS"/>
              </a:rPr>
              <a:t> </a:t>
            </a:r>
            <a:r>
              <a:rPr sz="1850" spc="5" dirty="0">
                <a:latin typeface="Trebuchet MS"/>
                <a:cs typeface="Trebuchet MS"/>
              </a:rPr>
              <a:t>particularités</a:t>
            </a:r>
            <a:r>
              <a:rPr sz="1850" spc="190" dirty="0">
                <a:latin typeface="Trebuchet MS"/>
                <a:cs typeface="Trebuchet MS"/>
              </a:rPr>
              <a:t> </a:t>
            </a:r>
            <a:r>
              <a:rPr sz="1850" spc="10" dirty="0">
                <a:latin typeface="Trebuchet MS"/>
                <a:cs typeface="Trebuchet MS"/>
              </a:rPr>
              <a:t>?</a:t>
            </a:r>
            <a:endParaRPr sz="1850" dirty="0">
              <a:latin typeface="Trebuchet MS"/>
              <a:cs typeface="Trebuchet MS"/>
            </a:endParaRPr>
          </a:p>
          <a:p>
            <a:pPr marL="184150" indent="-172085">
              <a:lnSpc>
                <a:spcPts val="2125"/>
              </a:lnSpc>
              <a:spcBef>
                <a:spcPts val="90"/>
              </a:spcBef>
              <a:buChar char="•"/>
              <a:tabLst>
                <a:tab pos="184785" algn="l"/>
              </a:tabLst>
            </a:pPr>
            <a:r>
              <a:rPr sz="1850" spc="15" dirty="0">
                <a:latin typeface="Trebuchet MS"/>
                <a:cs typeface="Trebuchet MS"/>
              </a:rPr>
              <a:t>Quels</a:t>
            </a:r>
            <a:r>
              <a:rPr sz="1850" spc="5" dirty="0">
                <a:latin typeface="Trebuchet MS"/>
                <a:cs typeface="Trebuchet MS"/>
              </a:rPr>
              <a:t> sont</a:t>
            </a:r>
            <a:r>
              <a:rPr sz="1850" spc="110" dirty="0">
                <a:latin typeface="Trebuchet MS"/>
                <a:cs typeface="Trebuchet MS"/>
              </a:rPr>
              <a:t> </a:t>
            </a:r>
            <a:r>
              <a:rPr sz="1850" spc="15" dirty="0">
                <a:latin typeface="Trebuchet MS"/>
                <a:cs typeface="Trebuchet MS"/>
              </a:rPr>
              <a:t>leurs</a:t>
            </a:r>
            <a:endParaRPr sz="1850" dirty="0">
              <a:latin typeface="Trebuchet MS"/>
              <a:cs typeface="Trebuchet MS"/>
            </a:endParaRPr>
          </a:p>
          <a:p>
            <a:pPr marL="184150">
              <a:lnSpc>
                <a:spcPts val="2125"/>
              </a:lnSpc>
            </a:pPr>
            <a:r>
              <a:rPr sz="1850" spc="10" dirty="0">
                <a:latin typeface="Trebuchet MS"/>
                <a:cs typeface="Trebuchet MS"/>
              </a:rPr>
              <a:t>besoins</a:t>
            </a:r>
            <a:r>
              <a:rPr sz="1850" spc="75" dirty="0">
                <a:latin typeface="Trebuchet MS"/>
                <a:cs typeface="Trebuchet MS"/>
              </a:rPr>
              <a:t> </a:t>
            </a:r>
            <a:r>
              <a:rPr sz="1850" spc="15" dirty="0">
                <a:latin typeface="Trebuchet MS"/>
                <a:cs typeface="Trebuchet MS"/>
              </a:rPr>
              <a:t>langagiers</a:t>
            </a:r>
            <a:r>
              <a:rPr sz="1850" spc="5" dirty="0">
                <a:latin typeface="Trebuchet MS"/>
                <a:cs typeface="Trebuchet MS"/>
              </a:rPr>
              <a:t> </a:t>
            </a:r>
            <a:r>
              <a:rPr sz="1850" spc="10" dirty="0">
                <a:latin typeface="Trebuchet MS"/>
                <a:cs typeface="Trebuchet MS"/>
              </a:rPr>
              <a:t>?</a:t>
            </a:r>
            <a:endParaRPr sz="1850" dirty="0">
              <a:latin typeface="Trebuchet MS"/>
              <a:cs typeface="Trebuchet MS"/>
            </a:endParaRPr>
          </a:p>
          <a:p>
            <a:pPr marL="184150" marR="558800" indent="-172085">
              <a:lnSpc>
                <a:spcPts val="1950"/>
              </a:lnSpc>
              <a:spcBef>
                <a:spcPts val="400"/>
              </a:spcBef>
              <a:buChar char="•"/>
              <a:tabLst>
                <a:tab pos="184785" algn="l"/>
              </a:tabLst>
            </a:pPr>
            <a:r>
              <a:rPr sz="1850" spc="15" dirty="0">
                <a:latin typeface="Trebuchet MS"/>
                <a:cs typeface="Trebuchet MS"/>
              </a:rPr>
              <a:t>Quels</a:t>
            </a:r>
            <a:r>
              <a:rPr sz="1850" spc="-10" dirty="0">
                <a:latin typeface="Trebuchet MS"/>
                <a:cs typeface="Trebuchet MS"/>
              </a:rPr>
              <a:t> </a:t>
            </a:r>
            <a:r>
              <a:rPr sz="1850" spc="5" dirty="0">
                <a:latin typeface="Trebuchet MS"/>
                <a:cs typeface="Trebuchet MS"/>
              </a:rPr>
              <a:t>sont</a:t>
            </a:r>
            <a:r>
              <a:rPr sz="1850" spc="70" dirty="0">
                <a:latin typeface="Trebuchet MS"/>
                <a:cs typeface="Trebuchet MS"/>
              </a:rPr>
              <a:t> </a:t>
            </a:r>
            <a:r>
              <a:rPr sz="1850" spc="15" dirty="0">
                <a:latin typeface="Trebuchet MS"/>
                <a:cs typeface="Trebuchet MS"/>
              </a:rPr>
              <a:t>leurs </a:t>
            </a:r>
            <a:r>
              <a:rPr sz="1850" spc="-540" dirty="0">
                <a:latin typeface="Trebuchet MS"/>
                <a:cs typeface="Trebuchet MS"/>
              </a:rPr>
              <a:t> </a:t>
            </a:r>
            <a:r>
              <a:rPr sz="1850" spc="-5" dirty="0">
                <a:latin typeface="Trebuchet MS"/>
                <a:cs typeface="Trebuchet MS"/>
              </a:rPr>
              <a:t>profils</a:t>
            </a:r>
            <a:r>
              <a:rPr sz="1850" spc="165" dirty="0">
                <a:latin typeface="Trebuchet MS"/>
                <a:cs typeface="Trebuchet MS"/>
              </a:rPr>
              <a:t> </a:t>
            </a:r>
            <a:r>
              <a:rPr sz="1850" spc="10" dirty="0">
                <a:latin typeface="Trebuchet MS"/>
                <a:cs typeface="Trebuchet MS"/>
              </a:rPr>
              <a:t>?</a:t>
            </a:r>
            <a:endParaRPr sz="1850" dirty="0">
              <a:latin typeface="Trebuchet MS"/>
              <a:cs typeface="Trebuchet MS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152775" y="1876425"/>
            <a:ext cx="2857500" cy="990600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3376676" y="2045398"/>
            <a:ext cx="2412365" cy="566181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241300" marR="5080" indent="-228600">
              <a:lnSpc>
                <a:spcPts val="1950"/>
              </a:lnSpc>
              <a:spcBef>
                <a:spcPts val="415"/>
              </a:spcBef>
            </a:pPr>
            <a:r>
              <a:rPr sz="1850" b="1" spc="5" dirty="0">
                <a:solidFill>
                  <a:schemeClr val="bg1"/>
                </a:solidFill>
                <a:latin typeface="Trebuchet MS"/>
                <a:cs typeface="Trebuchet MS"/>
              </a:rPr>
              <a:t>Compréhension</a:t>
            </a:r>
            <a:r>
              <a:rPr sz="1850" b="1" spc="235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1850" b="1" spc="-15" dirty="0">
                <a:solidFill>
                  <a:schemeClr val="bg1"/>
                </a:solidFill>
                <a:latin typeface="Trebuchet MS"/>
                <a:cs typeface="Trebuchet MS"/>
              </a:rPr>
              <a:t>orale </a:t>
            </a:r>
            <a:r>
              <a:rPr sz="1850" b="1" spc="-545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1850" b="1" dirty="0">
                <a:solidFill>
                  <a:schemeClr val="bg1"/>
                </a:solidFill>
                <a:latin typeface="Trebuchet MS"/>
                <a:cs typeface="Trebuchet MS"/>
              </a:rPr>
              <a:t>en</a:t>
            </a:r>
            <a:r>
              <a:rPr sz="1850" b="1" spc="45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1850" b="1" spc="5" dirty="0">
                <a:solidFill>
                  <a:schemeClr val="bg1"/>
                </a:solidFill>
                <a:latin typeface="Trebuchet MS"/>
                <a:cs typeface="Trebuchet MS"/>
              </a:rPr>
              <a:t>classe</a:t>
            </a:r>
            <a:r>
              <a:rPr sz="1850" b="1" spc="75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1850" b="1" spc="30" dirty="0">
                <a:solidFill>
                  <a:schemeClr val="bg1"/>
                </a:solidFill>
                <a:latin typeface="Trebuchet MS"/>
                <a:cs typeface="Trebuchet MS"/>
              </a:rPr>
              <a:t>de</a:t>
            </a:r>
            <a:r>
              <a:rPr sz="1850" b="1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1850" b="1" spc="30" dirty="0">
                <a:solidFill>
                  <a:schemeClr val="bg1"/>
                </a:solidFill>
                <a:latin typeface="Trebuchet MS"/>
                <a:cs typeface="Trebuchet MS"/>
              </a:rPr>
              <a:t>FOU</a:t>
            </a:r>
            <a:endParaRPr sz="1850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pic>
        <p:nvPicPr>
          <p:cNvPr id="9" name="object 9"/>
          <p:cNvPicPr/>
          <p:nvPr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152775" y="2771775"/>
            <a:ext cx="2857500" cy="3019425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3275965" y="2859722"/>
            <a:ext cx="2526665" cy="245808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84150" marR="414020" indent="-171450" algn="just">
              <a:lnSpc>
                <a:spcPts val="1950"/>
              </a:lnSpc>
              <a:spcBef>
                <a:spcPts val="415"/>
              </a:spcBef>
              <a:buChar char="•"/>
              <a:tabLst>
                <a:tab pos="184150" algn="l"/>
              </a:tabLst>
            </a:pPr>
            <a:r>
              <a:rPr sz="1850" spc="15" dirty="0">
                <a:latin typeface="Trebuchet MS"/>
                <a:cs typeface="Trebuchet MS"/>
              </a:rPr>
              <a:t>A </a:t>
            </a:r>
            <a:r>
              <a:rPr sz="1850" spc="25" dirty="0" err="1" smtClean="0">
                <a:latin typeface="Trebuchet MS"/>
                <a:cs typeface="Trebuchet MS"/>
              </a:rPr>
              <a:t>quel</a:t>
            </a:r>
            <a:r>
              <a:rPr lang="fr-FR" sz="1850" spc="25" dirty="0" smtClean="0">
                <a:latin typeface="Trebuchet MS"/>
                <a:cs typeface="Trebuchet MS"/>
              </a:rPr>
              <a:t> </a:t>
            </a:r>
            <a:r>
              <a:rPr sz="1850" spc="25" dirty="0" smtClean="0">
                <a:latin typeface="Trebuchet MS"/>
                <a:cs typeface="Trebuchet MS"/>
              </a:rPr>
              <a:t>moment </a:t>
            </a:r>
            <a:r>
              <a:rPr sz="1850" spc="30" dirty="0" smtClean="0">
                <a:latin typeface="Trebuchet MS"/>
                <a:cs typeface="Trebuchet MS"/>
              </a:rPr>
              <a:t> </a:t>
            </a:r>
            <a:r>
              <a:rPr sz="1850" spc="20" dirty="0">
                <a:latin typeface="Trebuchet MS"/>
                <a:cs typeface="Trebuchet MS"/>
              </a:rPr>
              <a:t>privilégier</a:t>
            </a:r>
            <a:r>
              <a:rPr sz="1850" spc="-40" dirty="0">
                <a:latin typeface="Trebuchet MS"/>
                <a:cs typeface="Trebuchet MS"/>
              </a:rPr>
              <a:t> </a:t>
            </a:r>
            <a:r>
              <a:rPr sz="1850" spc="-5" dirty="0">
                <a:latin typeface="Trebuchet MS"/>
                <a:cs typeface="Trebuchet MS"/>
              </a:rPr>
              <a:t>la</a:t>
            </a:r>
            <a:r>
              <a:rPr sz="1850" spc="80" dirty="0">
                <a:latin typeface="Trebuchet MS"/>
                <a:cs typeface="Trebuchet MS"/>
              </a:rPr>
              <a:t> </a:t>
            </a:r>
            <a:r>
              <a:rPr sz="1850" spc="15" dirty="0">
                <a:latin typeface="Trebuchet MS"/>
                <a:cs typeface="Trebuchet MS"/>
              </a:rPr>
              <a:t>CO</a:t>
            </a:r>
            <a:r>
              <a:rPr sz="1850" spc="25" dirty="0">
                <a:latin typeface="Trebuchet MS"/>
                <a:cs typeface="Trebuchet MS"/>
              </a:rPr>
              <a:t> </a:t>
            </a:r>
            <a:r>
              <a:rPr sz="1850" spc="10" dirty="0">
                <a:latin typeface="Trebuchet MS"/>
                <a:cs typeface="Trebuchet MS"/>
              </a:rPr>
              <a:t>?</a:t>
            </a:r>
            <a:endParaRPr sz="1850" dirty="0">
              <a:latin typeface="Trebuchet MS"/>
              <a:cs typeface="Trebuchet MS"/>
            </a:endParaRPr>
          </a:p>
          <a:p>
            <a:pPr marL="184150" indent="-171450" algn="just">
              <a:lnSpc>
                <a:spcPct val="100000"/>
              </a:lnSpc>
              <a:spcBef>
                <a:spcPts val="90"/>
              </a:spcBef>
              <a:buChar char="•"/>
              <a:tabLst>
                <a:tab pos="184150" algn="l"/>
              </a:tabLst>
            </a:pPr>
            <a:r>
              <a:rPr sz="1850" spc="15" dirty="0">
                <a:latin typeface="Trebuchet MS"/>
                <a:cs typeface="Trebuchet MS"/>
              </a:rPr>
              <a:t>A</a:t>
            </a:r>
            <a:r>
              <a:rPr sz="1850" spc="-105" dirty="0">
                <a:latin typeface="Trebuchet MS"/>
                <a:cs typeface="Trebuchet MS"/>
              </a:rPr>
              <a:t> </a:t>
            </a:r>
            <a:r>
              <a:rPr sz="1850" spc="10" dirty="0">
                <a:latin typeface="Trebuchet MS"/>
                <a:cs typeface="Trebuchet MS"/>
              </a:rPr>
              <a:t>quoi</a:t>
            </a:r>
            <a:r>
              <a:rPr sz="1850" spc="90" dirty="0">
                <a:latin typeface="Trebuchet MS"/>
                <a:cs typeface="Trebuchet MS"/>
              </a:rPr>
              <a:t> </a:t>
            </a:r>
            <a:r>
              <a:rPr sz="1850" spc="5" dirty="0">
                <a:latin typeface="Trebuchet MS"/>
                <a:cs typeface="Trebuchet MS"/>
              </a:rPr>
              <a:t>sert-elle</a:t>
            </a:r>
            <a:r>
              <a:rPr sz="1850" spc="45" dirty="0">
                <a:latin typeface="Trebuchet MS"/>
                <a:cs typeface="Trebuchet MS"/>
              </a:rPr>
              <a:t> </a:t>
            </a:r>
            <a:r>
              <a:rPr sz="1850" spc="10" dirty="0">
                <a:latin typeface="Trebuchet MS"/>
                <a:cs typeface="Trebuchet MS"/>
              </a:rPr>
              <a:t>?</a:t>
            </a:r>
            <a:endParaRPr sz="1850" dirty="0">
              <a:latin typeface="Trebuchet MS"/>
              <a:cs typeface="Trebuchet MS"/>
            </a:endParaRPr>
          </a:p>
          <a:p>
            <a:pPr marL="184150" marR="5080" indent="-171450" algn="just">
              <a:lnSpc>
                <a:spcPct val="89600"/>
              </a:lnSpc>
              <a:spcBef>
                <a:spcPts val="340"/>
              </a:spcBef>
              <a:buChar char="•"/>
              <a:tabLst>
                <a:tab pos="184150" algn="l"/>
              </a:tabLst>
            </a:pPr>
            <a:r>
              <a:rPr sz="1850" spc="-5" dirty="0">
                <a:latin typeface="Trebuchet MS"/>
                <a:cs typeface="Trebuchet MS"/>
              </a:rPr>
              <a:t>Est-elle </a:t>
            </a:r>
            <a:r>
              <a:rPr sz="1850" spc="5" dirty="0">
                <a:latin typeface="Trebuchet MS"/>
                <a:cs typeface="Trebuchet MS"/>
              </a:rPr>
              <a:t>indispensable </a:t>
            </a:r>
            <a:r>
              <a:rPr sz="1850" spc="-545" dirty="0">
                <a:latin typeface="Trebuchet MS"/>
                <a:cs typeface="Trebuchet MS"/>
              </a:rPr>
              <a:t> </a:t>
            </a:r>
            <a:r>
              <a:rPr sz="1850" spc="10" dirty="0">
                <a:latin typeface="Trebuchet MS"/>
                <a:cs typeface="Trebuchet MS"/>
              </a:rPr>
              <a:t>pour l’évaluation </a:t>
            </a:r>
            <a:r>
              <a:rPr sz="1850" spc="20" dirty="0">
                <a:latin typeface="Trebuchet MS"/>
                <a:cs typeface="Trebuchet MS"/>
              </a:rPr>
              <a:t>des </a:t>
            </a:r>
            <a:r>
              <a:rPr sz="1850" spc="-545" dirty="0">
                <a:latin typeface="Trebuchet MS"/>
                <a:cs typeface="Trebuchet MS"/>
              </a:rPr>
              <a:t> </a:t>
            </a:r>
            <a:r>
              <a:rPr sz="1850" spc="20" dirty="0">
                <a:latin typeface="Trebuchet MS"/>
                <a:cs typeface="Trebuchet MS"/>
              </a:rPr>
              <a:t>étudiants</a:t>
            </a:r>
            <a:r>
              <a:rPr sz="1850" spc="25" dirty="0">
                <a:latin typeface="Trebuchet MS"/>
                <a:cs typeface="Trebuchet MS"/>
              </a:rPr>
              <a:t> </a:t>
            </a:r>
            <a:r>
              <a:rPr sz="1850" spc="10" dirty="0">
                <a:latin typeface="Trebuchet MS"/>
                <a:cs typeface="Trebuchet MS"/>
              </a:rPr>
              <a:t>?</a:t>
            </a:r>
            <a:endParaRPr sz="1850" dirty="0">
              <a:latin typeface="Trebuchet MS"/>
              <a:cs typeface="Trebuchet MS"/>
            </a:endParaRPr>
          </a:p>
          <a:p>
            <a:pPr marL="184150" marR="501650" indent="-171450">
              <a:lnSpc>
                <a:spcPct val="89600"/>
              </a:lnSpc>
              <a:spcBef>
                <a:spcPts val="340"/>
              </a:spcBef>
              <a:buChar char="•"/>
              <a:tabLst>
                <a:tab pos="184150" algn="l"/>
              </a:tabLst>
            </a:pPr>
            <a:r>
              <a:rPr sz="1850" spc="15" dirty="0">
                <a:latin typeface="Trebuchet MS"/>
                <a:cs typeface="Trebuchet MS"/>
              </a:rPr>
              <a:t>Quels documents </a:t>
            </a:r>
            <a:r>
              <a:rPr sz="1850" spc="-550" dirty="0">
                <a:latin typeface="Trebuchet MS"/>
                <a:cs typeface="Trebuchet MS"/>
              </a:rPr>
              <a:t> </a:t>
            </a:r>
            <a:r>
              <a:rPr sz="1850" spc="20" dirty="0">
                <a:latin typeface="Trebuchet MS"/>
                <a:cs typeface="Trebuchet MS"/>
              </a:rPr>
              <a:t>déclencheurs </a:t>
            </a:r>
            <a:r>
              <a:rPr sz="1850" spc="25" dirty="0">
                <a:latin typeface="Trebuchet MS"/>
                <a:cs typeface="Trebuchet MS"/>
              </a:rPr>
              <a:t> </a:t>
            </a:r>
            <a:r>
              <a:rPr sz="1850" spc="5" dirty="0">
                <a:latin typeface="Trebuchet MS"/>
                <a:cs typeface="Trebuchet MS"/>
              </a:rPr>
              <a:t>proposer</a:t>
            </a:r>
            <a:r>
              <a:rPr sz="1850" spc="125" dirty="0">
                <a:latin typeface="Trebuchet MS"/>
                <a:cs typeface="Trebuchet MS"/>
              </a:rPr>
              <a:t> </a:t>
            </a:r>
            <a:r>
              <a:rPr sz="1850" spc="10" dirty="0">
                <a:latin typeface="Trebuchet MS"/>
                <a:cs typeface="Trebuchet MS"/>
              </a:rPr>
              <a:t>?</a:t>
            </a:r>
            <a:endParaRPr sz="1850" dirty="0">
              <a:latin typeface="Trebuchet MS"/>
              <a:cs typeface="Trebuchet MS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6248263" y="1871594"/>
            <a:ext cx="2828925" cy="3924300"/>
            <a:chOff x="6324600" y="1866900"/>
            <a:chExt cx="2828925" cy="3924300"/>
          </a:xfrm>
        </p:grpSpPr>
        <p:pic>
          <p:nvPicPr>
            <p:cNvPr id="12" name="object 12"/>
            <p:cNvPicPr/>
            <p:nvPr/>
          </p:nvPicPr>
          <p:blipFill>
            <a:blip r:embed="rId6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6324600" y="1866900"/>
              <a:ext cx="2828925" cy="100965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6334125" y="2771775"/>
              <a:ext cx="2819400" cy="3019425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sz="half" idx="3"/>
          </p:nvPr>
        </p:nvSpPr>
        <p:spPr>
          <a:xfrm>
            <a:off x="6375897" y="1919287"/>
            <a:ext cx="2521584" cy="364617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236854" marR="143510" algn="ctr">
              <a:lnSpc>
                <a:spcPct val="89600"/>
              </a:lnSpc>
              <a:spcBef>
                <a:spcPts val="355"/>
              </a:spcBef>
            </a:pPr>
            <a:r>
              <a:rPr spc="5" dirty="0"/>
              <a:t>Hypothèses</a:t>
            </a:r>
            <a:r>
              <a:rPr spc="190" dirty="0"/>
              <a:t> </a:t>
            </a:r>
            <a:r>
              <a:rPr spc="10" dirty="0"/>
              <a:t>:</a:t>
            </a:r>
            <a:r>
              <a:rPr dirty="0"/>
              <a:t> </a:t>
            </a:r>
            <a:r>
              <a:rPr spc="5" dirty="0"/>
              <a:t>types </a:t>
            </a:r>
            <a:r>
              <a:rPr spc="-540" dirty="0"/>
              <a:t> </a:t>
            </a:r>
            <a:r>
              <a:rPr spc="30" dirty="0"/>
              <a:t>de </a:t>
            </a:r>
            <a:r>
              <a:rPr spc="10" dirty="0"/>
              <a:t>documents </a:t>
            </a:r>
            <a:r>
              <a:rPr spc="15" dirty="0"/>
              <a:t> </a:t>
            </a:r>
            <a:r>
              <a:rPr spc="10" dirty="0"/>
              <a:t>déclencheurs</a:t>
            </a:r>
          </a:p>
          <a:p>
            <a:pPr marL="183515" marR="648335" indent="-171450">
              <a:lnSpc>
                <a:spcPts val="1950"/>
              </a:lnSpc>
              <a:spcBef>
                <a:spcPts val="1495"/>
              </a:spcBef>
              <a:buChar char="•"/>
              <a:tabLst>
                <a:tab pos="184150" algn="l"/>
              </a:tabLst>
            </a:pPr>
            <a:r>
              <a:rPr b="0" spc="15" dirty="0">
                <a:solidFill>
                  <a:srgbClr val="000000"/>
                </a:solidFill>
                <a:latin typeface="Trebuchet MS"/>
                <a:cs typeface="Trebuchet MS"/>
              </a:rPr>
              <a:t>Vidéos de </a:t>
            </a:r>
            <a:r>
              <a:rPr b="0" spc="10" dirty="0">
                <a:solidFill>
                  <a:srgbClr val="000000"/>
                </a:solidFill>
                <a:latin typeface="Trebuchet MS"/>
                <a:cs typeface="Trebuchet MS"/>
              </a:rPr>
              <a:t>cours </a:t>
            </a:r>
            <a:r>
              <a:rPr b="0" spc="-55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25" dirty="0">
                <a:solidFill>
                  <a:srgbClr val="000000"/>
                </a:solidFill>
                <a:latin typeface="Trebuchet MS"/>
                <a:cs typeface="Trebuchet MS"/>
              </a:rPr>
              <a:t>enregistrés</a:t>
            </a:r>
            <a:r>
              <a:rPr b="0" spc="-5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10" dirty="0">
                <a:solidFill>
                  <a:srgbClr val="000000"/>
                </a:solidFill>
                <a:latin typeface="Trebuchet MS"/>
                <a:cs typeface="Trebuchet MS"/>
              </a:rPr>
              <a:t>?</a:t>
            </a:r>
          </a:p>
          <a:p>
            <a:pPr marL="184150" indent="-171450">
              <a:lnSpc>
                <a:spcPts val="2125"/>
              </a:lnSpc>
              <a:spcBef>
                <a:spcPts val="90"/>
              </a:spcBef>
              <a:buChar char="•"/>
              <a:tabLst>
                <a:tab pos="184150" algn="l"/>
              </a:tabLst>
            </a:pPr>
            <a:r>
              <a:rPr b="0" spc="-5" dirty="0">
                <a:solidFill>
                  <a:srgbClr val="000000"/>
                </a:solidFill>
                <a:latin typeface="Trebuchet MS"/>
                <a:cs typeface="Trebuchet MS"/>
              </a:rPr>
              <a:t>Vulgarisation</a:t>
            </a:r>
          </a:p>
          <a:p>
            <a:pPr marL="183515">
              <a:lnSpc>
                <a:spcPts val="2125"/>
              </a:lnSpc>
            </a:pPr>
            <a:r>
              <a:rPr b="0" spc="10" dirty="0">
                <a:solidFill>
                  <a:srgbClr val="000000"/>
                </a:solidFill>
                <a:latin typeface="Trebuchet MS"/>
                <a:cs typeface="Trebuchet MS"/>
              </a:rPr>
              <a:t>scientifique</a:t>
            </a:r>
            <a:r>
              <a:rPr b="0" spc="10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10" dirty="0">
                <a:solidFill>
                  <a:srgbClr val="000000"/>
                </a:solidFill>
                <a:latin typeface="Trebuchet MS"/>
                <a:cs typeface="Trebuchet MS"/>
              </a:rPr>
              <a:t>?</a:t>
            </a:r>
          </a:p>
          <a:p>
            <a:pPr marL="183515" marR="217170" indent="-171450">
              <a:lnSpc>
                <a:spcPct val="89100"/>
              </a:lnSpc>
              <a:spcBef>
                <a:spcPts val="350"/>
              </a:spcBef>
              <a:buChar char="•"/>
              <a:tabLst>
                <a:tab pos="184150" algn="l"/>
              </a:tabLst>
            </a:pP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Productions </a:t>
            </a:r>
            <a:r>
              <a:rPr b="0" spc="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15" dirty="0">
                <a:solidFill>
                  <a:srgbClr val="000000"/>
                </a:solidFill>
                <a:latin typeface="Trebuchet MS"/>
                <a:cs typeface="Trebuchet MS"/>
              </a:rPr>
              <a:t>artistiques </a:t>
            </a:r>
            <a:r>
              <a:rPr b="0" spc="2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5" dirty="0">
                <a:solidFill>
                  <a:srgbClr val="000000"/>
                </a:solidFill>
                <a:latin typeface="Trebuchet MS"/>
                <a:cs typeface="Trebuchet MS"/>
              </a:rPr>
              <a:t>(publicités,</a:t>
            </a:r>
            <a:r>
              <a:rPr b="0" spc="1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films, </a:t>
            </a:r>
            <a:r>
              <a:rPr b="0" spc="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15" dirty="0">
                <a:solidFill>
                  <a:srgbClr val="000000"/>
                </a:solidFill>
                <a:latin typeface="Trebuchet MS"/>
                <a:cs typeface="Trebuchet MS"/>
              </a:rPr>
              <a:t>dessins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10" dirty="0">
                <a:solidFill>
                  <a:srgbClr val="000000"/>
                </a:solidFill>
                <a:latin typeface="Trebuchet MS"/>
                <a:cs typeface="Trebuchet MS"/>
              </a:rPr>
              <a:t>animés...)</a:t>
            </a:r>
            <a:r>
              <a:rPr b="0" spc="14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10" dirty="0">
                <a:solidFill>
                  <a:srgbClr val="000000"/>
                </a:solidFill>
                <a:latin typeface="Trebuchet MS"/>
                <a:cs typeface="Trebuchet MS"/>
              </a:rPr>
              <a:t>?</a:t>
            </a:r>
          </a:p>
          <a:p>
            <a:pPr marL="184150" indent="-171450">
              <a:lnSpc>
                <a:spcPts val="2090"/>
              </a:lnSpc>
              <a:spcBef>
                <a:spcPts val="110"/>
              </a:spcBef>
              <a:buChar char="•"/>
              <a:tabLst>
                <a:tab pos="184150" algn="l"/>
              </a:tabLst>
            </a:pPr>
            <a:r>
              <a:rPr b="0" spc="-10" dirty="0">
                <a:solidFill>
                  <a:srgbClr val="000000"/>
                </a:solidFill>
                <a:latin typeface="Trebuchet MS"/>
                <a:cs typeface="Trebuchet MS"/>
              </a:rPr>
              <a:t>Tutoriels</a:t>
            </a:r>
            <a:r>
              <a:rPr b="0" spc="1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25" dirty="0">
                <a:solidFill>
                  <a:srgbClr val="000000"/>
                </a:solidFill>
                <a:latin typeface="Trebuchet MS"/>
                <a:cs typeface="Trebuchet MS"/>
              </a:rPr>
              <a:t>et </a:t>
            </a:r>
            <a:r>
              <a:rPr b="0" spc="15" dirty="0">
                <a:solidFill>
                  <a:srgbClr val="000000"/>
                </a:solidFill>
                <a:latin typeface="Trebuchet MS"/>
                <a:cs typeface="Trebuchet MS"/>
              </a:rPr>
              <a:t>vidéos </a:t>
            </a:r>
            <a:r>
              <a:rPr b="0" spc="10" dirty="0">
                <a:solidFill>
                  <a:srgbClr val="000000"/>
                </a:solidFill>
                <a:latin typeface="Trebuchet MS"/>
                <a:cs typeface="Trebuchet MS"/>
              </a:rPr>
              <a:t>de</a:t>
            </a:r>
          </a:p>
          <a:p>
            <a:pPr marL="183515">
              <a:lnSpc>
                <a:spcPts val="2090"/>
              </a:lnSpc>
            </a:pPr>
            <a:r>
              <a:rPr b="0" i="1" spc="20" dirty="0">
                <a:solidFill>
                  <a:srgbClr val="000000"/>
                </a:solidFill>
                <a:latin typeface="Trebuchet MS"/>
                <a:cs typeface="Trebuchet MS"/>
              </a:rPr>
              <a:t>making-of</a:t>
            </a:r>
            <a:r>
              <a:rPr b="0" i="1" spc="-1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10" dirty="0">
                <a:solidFill>
                  <a:srgbClr val="000000"/>
                </a:solidFill>
                <a:latin typeface="Trebuchet MS"/>
                <a:cs typeface="Trebuchet MS"/>
              </a:rPr>
              <a:t>?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7"/>
          </p:nvPr>
        </p:nvSpPr>
        <p:spPr>
          <a:xfrm>
            <a:off x="8241665" y="6501057"/>
            <a:ext cx="880745" cy="238527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655"/>
              </a:spcBef>
            </a:pPr>
            <a:fld id="{81D60167-4931-47E6-BA6A-407CBD079E47}" type="slidenum">
              <a:rPr lang="fr-FR" sz="1550" b="1" spc="15" smtClean="0">
                <a:latin typeface="Arial"/>
                <a:cs typeface="Arial"/>
              </a:rPr>
              <a:pPr marL="38100">
                <a:lnSpc>
                  <a:spcPct val="100000"/>
                </a:lnSpc>
                <a:spcBef>
                  <a:spcPts val="655"/>
                </a:spcBef>
              </a:pPr>
              <a:t>7</a:t>
            </a:fld>
            <a:r>
              <a:rPr lang="fr-FR" sz="1550" b="1" spc="5" dirty="0" smtClean="0">
                <a:latin typeface="Arial"/>
                <a:cs typeface="Arial"/>
              </a:rPr>
              <a:t> </a:t>
            </a:r>
            <a:r>
              <a:rPr lang="fr-FR" spc="5" dirty="0" smtClean="0"/>
              <a:t>sur</a:t>
            </a:r>
            <a:r>
              <a:rPr lang="fr-FR" spc="-65" dirty="0" smtClean="0"/>
              <a:t> </a:t>
            </a:r>
            <a:r>
              <a:rPr lang="fr-FR" spc="45" dirty="0" smtClean="0"/>
              <a:t>22</a:t>
            </a:r>
            <a:endParaRPr lang="fr-FR" sz="15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9486" y="1618296"/>
            <a:ext cx="8390255" cy="3384901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781685" indent="-514984">
              <a:lnSpc>
                <a:spcPct val="100000"/>
              </a:lnSpc>
              <a:spcBef>
                <a:spcPts val="755"/>
              </a:spcBef>
              <a:buAutoNum type="arabicPeriod"/>
              <a:tabLst>
                <a:tab pos="781685" algn="l"/>
              </a:tabLst>
            </a:pPr>
            <a:r>
              <a:rPr lang="fr-FR" sz="3200" spc="5" dirty="0" smtClean="0">
                <a:solidFill>
                  <a:srgbClr val="000000"/>
                </a:solidFill>
              </a:rPr>
              <a:t>Objet,</a:t>
            </a:r>
            <a:r>
              <a:rPr lang="fr-FR" sz="3200" spc="-65" dirty="0" smtClean="0">
                <a:solidFill>
                  <a:srgbClr val="000000"/>
                </a:solidFill>
              </a:rPr>
              <a:t> </a:t>
            </a:r>
            <a:r>
              <a:rPr lang="fr-FR" sz="3200" spc="10" dirty="0" smtClean="0">
                <a:solidFill>
                  <a:srgbClr val="000000"/>
                </a:solidFill>
              </a:rPr>
              <a:t>contexte</a:t>
            </a:r>
            <a:r>
              <a:rPr lang="fr-FR" sz="3200" spc="-105" dirty="0" smtClean="0">
                <a:solidFill>
                  <a:srgbClr val="000000"/>
                </a:solidFill>
              </a:rPr>
              <a:t> </a:t>
            </a:r>
            <a:r>
              <a:rPr lang="fr-FR" sz="3200" spc="-5" dirty="0" smtClean="0">
                <a:solidFill>
                  <a:srgbClr val="000000"/>
                </a:solidFill>
              </a:rPr>
              <a:t>et</a:t>
            </a:r>
            <a:r>
              <a:rPr lang="fr-FR" sz="3200" dirty="0" smtClean="0">
                <a:solidFill>
                  <a:srgbClr val="000000"/>
                </a:solidFill>
              </a:rPr>
              <a:t> </a:t>
            </a:r>
            <a:r>
              <a:rPr lang="fr-FR" sz="3200" spc="10" dirty="0" smtClean="0">
                <a:solidFill>
                  <a:srgbClr val="000000"/>
                </a:solidFill>
              </a:rPr>
              <a:t>enjeux</a:t>
            </a:r>
            <a:r>
              <a:rPr lang="fr-FR" sz="3200" spc="-40" dirty="0" smtClean="0">
                <a:solidFill>
                  <a:srgbClr val="000000"/>
                </a:solidFill>
              </a:rPr>
              <a:t> </a:t>
            </a:r>
            <a:r>
              <a:rPr lang="fr-FR" sz="3200" spc="10" dirty="0" smtClean="0">
                <a:solidFill>
                  <a:srgbClr val="000000"/>
                </a:solidFill>
              </a:rPr>
              <a:t>de</a:t>
            </a:r>
            <a:r>
              <a:rPr lang="fr-FR" sz="3200" spc="-20" dirty="0" smtClean="0">
                <a:solidFill>
                  <a:srgbClr val="000000"/>
                </a:solidFill>
              </a:rPr>
              <a:t> </a:t>
            </a:r>
            <a:r>
              <a:rPr lang="fr-FR" sz="3200" spc="20" dirty="0" smtClean="0">
                <a:solidFill>
                  <a:srgbClr val="000000"/>
                </a:solidFill>
              </a:rPr>
              <a:t>la</a:t>
            </a:r>
            <a:r>
              <a:rPr lang="fr-FR" sz="3200" spc="-40" dirty="0" smtClean="0">
                <a:solidFill>
                  <a:srgbClr val="000000"/>
                </a:solidFill>
              </a:rPr>
              <a:t> </a:t>
            </a:r>
            <a:r>
              <a:rPr lang="fr-FR" sz="3200" spc="10" dirty="0" smtClean="0">
                <a:solidFill>
                  <a:srgbClr val="000000"/>
                </a:solidFill>
              </a:rPr>
              <a:t>recherche</a:t>
            </a:r>
          </a:p>
          <a:p>
            <a:pPr marL="781685" indent="-514984">
              <a:lnSpc>
                <a:spcPct val="100000"/>
              </a:lnSpc>
              <a:spcBef>
                <a:spcPts val="665"/>
              </a:spcBef>
              <a:buAutoNum type="arabicPeriod"/>
              <a:tabLst>
                <a:tab pos="781685" algn="l"/>
              </a:tabLst>
            </a:pPr>
            <a:r>
              <a:rPr lang="fr-FR" sz="3200" spc="5" dirty="0" smtClean="0">
                <a:solidFill>
                  <a:srgbClr val="000000"/>
                </a:solidFill>
              </a:rPr>
              <a:t>Questions</a:t>
            </a:r>
            <a:r>
              <a:rPr lang="fr-FR" sz="3200" spc="-110" dirty="0" smtClean="0">
                <a:solidFill>
                  <a:srgbClr val="000000"/>
                </a:solidFill>
              </a:rPr>
              <a:t> </a:t>
            </a:r>
            <a:r>
              <a:rPr lang="fr-FR" sz="3200" spc="-5" dirty="0" smtClean="0">
                <a:solidFill>
                  <a:srgbClr val="000000"/>
                </a:solidFill>
              </a:rPr>
              <a:t>et</a:t>
            </a:r>
            <a:r>
              <a:rPr lang="fr-FR" sz="3200" spc="-10" dirty="0" smtClean="0">
                <a:solidFill>
                  <a:srgbClr val="000000"/>
                </a:solidFill>
              </a:rPr>
              <a:t> </a:t>
            </a:r>
            <a:r>
              <a:rPr lang="fr-FR" sz="3200" spc="5" dirty="0" smtClean="0">
                <a:solidFill>
                  <a:srgbClr val="000000"/>
                </a:solidFill>
              </a:rPr>
              <a:t>hypothèses</a:t>
            </a:r>
          </a:p>
          <a:p>
            <a:pPr marL="781685" indent="-514984">
              <a:lnSpc>
                <a:spcPct val="100000"/>
              </a:lnSpc>
              <a:spcBef>
                <a:spcPts val="665"/>
              </a:spcBef>
              <a:buAutoNum type="arabicPeriod"/>
              <a:tabLst>
                <a:tab pos="781685" algn="l"/>
              </a:tabLst>
            </a:pPr>
            <a:r>
              <a:rPr lang="fr-FR" sz="3200" u="sng" spc="5" dirty="0" smtClean="0">
                <a:solidFill>
                  <a:srgbClr val="000000"/>
                </a:solidFill>
              </a:rPr>
              <a:t>Méthodologie</a:t>
            </a:r>
          </a:p>
          <a:p>
            <a:pPr marL="781685" indent="-514984">
              <a:lnSpc>
                <a:spcPct val="100000"/>
              </a:lnSpc>
              <a:spcBef>
                <a:spcPts val="590"/>
              </a:spcBef>
              <a:buAutoNum type="arabicPeriod"/>
              <a:tabLst>
                <a:tab pos="781685" algn="l"/>
              </a:tabLst>
            </a:pPr>
            <a:r>
              <a:rPr lang="fr-FR" sz="3200" spc="5" dirty="0" smtClean="0">
                <a:solidFill>
                  <a:srgbClr val="000000"/>
                </a:solidFill>
              </a:rPr>
              <a:t>Questionnaire auprès des étudiants</a:t>
            </a:r>
            <a:endParaRPr lang="fr-FR" sz="3200" spc="10" dirty="0" smtClean="0">
              <a:solidFill>
                <a:srgbClr val="000000"/>
              </a:solidFill>
            </a:endParaRPr>
          </a:p>
          <a:p>
            <a:pPr marL="781685" indent="-514984">
              <a:lnSpc>
                <a:spcPct val="100000"/>
              </a:lnSpc>
              <a:spcBef>
                <a:spcPts val="590"/>
              </a:spcBef>
              <a:buAutoNum type="arabicPeriod"/>
              <a:tabLst>
                <a:tab pos="781685" algn="l"/>
              </a:tabLst>
            </a:pPr>
            <a:r>
              <a:rPr lang="fr-FR" sz="3200" spc="25" dirty="0" smtClean="0">
                <a:solidFill>
                  <a:srgbClr val="000000"/>
                </a:solidFill>
              </a:rPr>
              <a:t>Conclusion</a:t>
            </a:r>
            <a:endParaRPr lang="fr-FR" sz="3200" spc="5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01600" marR="5080" indent="524510">
              <a:lnSpc>
                <a:spcPct val="101400"/>
              </a:lnSpc>
              <a:spcBef>
                <a:spcPts val="60"/>
              </a:spcBef>
            </a:pPr>
            <a:r>
              <a:rPr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Cadre de recherche :  FOU dans des écoles d'art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>
          <a:xfrm>
            <a:off x="8241665" y="6501057"/>
            <a:ext cx="880745" cy="238527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655"/>
              </a:spcBef>
            </a:pPr>
            <a:fld id="{81D60167-4931-47E6-BA6A-407CBD079E47}" type="slidenum">
              <a:rPr lang="fr-FR" sz="1550" b="1" spc="15" smtClean="0">
                <a:latin typeface="Arial"/>
                <a:cs typeface="Arial"/>
              </a:rPr>
              <a:pPr marL="38100">
                <a:lnSpc>
                  <a:spcPct val="100000"/>
                </a:lnSpc>
                <a:spcBef>
                  <a:spcPts val="655"/>
                </a:spcBef>
              </a:pPr>
              <a:t>8</a:t>
            </a:fld>
            <a:r>
              <a:rPr lang="fr-FR" sz="1550" b="1" spc="5" dirty="0" smtClean="0">
                <a:latin typeface="Arial"/>
                <a:cs typeface="Arial"/>
              </a:rPr>
              <a:t> </a:t>
            </a:r>
            <a:r>
              <a:rPr lang="fr-FR" spc="5" dirty="0" smtClean="0"/>
              <a:t>sur</a:t>
            </a:r>
            <a:r>
              <a:rPr lang="fr-FR" spc="-65" dirty="0" smtClean="0"/>
              <a:t> </a:t>
            </a:r>
            <a:r>
              <a:rPr lang="fr-FR" spc="45" dirty="0" smtClean="0"/>
              <a:t>22</a:t>
            </a:r>
            <a:endParaRPr lang="fr-FR" sz="15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219710"/>
            <a:ext cx="9156700" cy="123559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5875" marR="5080" indent="-15875" algn="ctr">
              <a:lnSpc>
                <a:spcPct val="101400"/>
              </a:lnSpc>
              <a:spcBef>
                <a:spcPts val="60"/>
              </a:spcBef>
            </a:pPr>
            <a:r>
              <a:rPr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Méthodologie</a:t>
            </a:r>
            <a:r>
              <a:rPr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  <a:r>
              <a:rPr lang="fr-F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fr-F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élaboration</a:t>
            </a:r>
            <a:r>
              <a:rPr lang="fr-F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des 3 questionnaires</a:t>
            </a:r>
            <a:endParaRPr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0" y="1301750"/>
          <a:ext cx="7854950" cy="5568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кругленная прямоугольная выноска 9"/>
          <p:cNvSpPr/>
          <p:nvPr/>
        </p:nvSpPr>
        <p:spPr>
          <a:xfrm>
            <a:off x="6940550" y="2520950"/>
            <a:ext cx="1905000" cy="1066800"/>
          </a:xfrm>
          <a:prstGeom prst="wedgeRoundRectCallout">
            <a:avLst>
              <a:gd name="adj1" fmla="val -70920"/>
              <a:gd name="adj2" fmla="val 10326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On en parle cette fois</a:t>
            </a:r>
            <a:endParaRPr lang="ru-RU" sz="2400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7"/>
          </p:nvPr>
        </p:nvSpPr>
        <p:spPr>
          <a:xfrm>
            <a:off x="8241665" y="6501057"/>
            <a:ext cx="880745" cy="238527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655"/>
              </a:spcBef>
            </a:pPr>
            <a:fld id="{81D60167-4931-47E6-BA6A-407CBD079E47}" type="slidenum">
              <a:rPr lang="fr-FR" sz="1550" b="1" spc="15" smtClean="0">
                <a:latin typeface="Arial"/>
                <a:cs typeface="Arial"/>
              </a:rPr>
              <a:pPr marL="38100">
                <a:lnSpc>
                  <a:spcPct val="100000"/>
                </a:lnSpc>
                <a:spcBef>
                  <a:spcPts val="655"/>
                </a:spcBef>
              </a:pPr>
              <a:t>9</a:t>
            </a:fld>
            <a:r>
              <a:rPr lang="fr-FR" sz="1550" b="1" spc="5" dirty="0" smtClean="0">
                <a:latin typeface="Arial"/>
                <a:cs typeface="Arial"/>
              </a:rPr>
              <a:t> </a:t>
            </a:r>
            <a:r>
              <a:rPr lang="fr-FR" spc="5" dirty="0" smtClean="0"/>
              <a:t>sur</a:t>
            </a:r>
            <a:r>
              <a:rPr lang="fr-FR" spc="-65" dirty="0" smtClean="0"/>
              <a:t> </a:t>
            </a:r>
            <a:r>
              <a:rPr lang="fr-FR" spc="45" dirty="0" smtClean="0"/>
              <a:t>22</a:t>
            </a:r>
            <a:endParaRPr lang="fr-FR" sz="15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5248</TotalTime>
  <Words>827</Words>
  <Application>Microsoft Office PowerPoint</Application>
  <PresentationFormat>Произвольный</PresentationFormat>
  <Paragraphs>194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Office Theme</vt:lpstr>
      <vt:lpstr>Le français des arts en milieu universitaire : la collecte et l’analyse des données</vt:lpstr>
      <vt:lpstr>Plan</vt:lpstr>
      <vt:lpstr>Cadre de recherche :  FOU dans des écoles d'art</vt:lpstr>
      <vt:lpstr>Objet, contexte et enjeux</vt:lpstr>
      <vt:lpstr>Objeсtifs de la recherche</vt:lpstr>
      <vt:lpstr>Cadre de recherche :  FOU dans des écoles d'art</vt:lpstr>
      <vt:lpstr>Questions et hypothèses</vt:lpstr>
      <vt:lpstr>Cadre de recherche :  FOU dans des écoles d'art</vt:lpstr>
      <vt:lpstr>Méthodologie : élaboration des 3 questionnaires</vt:lpstr>
      <vt:lpstr>Questionnaire 1 : étudiants allophones</vt:lpstr>
      <vt:lpstr>Questionnaire 1 : étudiants allophones</vt:lpstr>
      <vt:lpstr>Questionnaire 1 : étudiants allophones</vt:lpstr>
      <vt:lpstr>Cadre de recherche :  FOU dans des écoles d'art</vt:lpstr>
      <vt:lpstr>Données récoltées : étudiants</vt:lpstr>
      <vt:lpstr>Données récoltées : étudiants</vt:lpstr>
      <vt:lpstr>Données récoltées : étudiants</vt:lpstr>
      <vt:lpstr>Слайд 17</vt:lpstr>
      <vt:lpstr>Слайд 18</vt:lpstr>
      <vt:lpstr>Cadre de recherche :  FOU dans des écoles d'art</vt:lpstr>
      <vt:lpstr>Conclusion</vt:lpstr>
      <vt:lpstr>Merci pour votre attention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Français sur objectif universitaire dans le domaine  des arts : quelles ressources et quelles stratégies  pour la compréhension orale ?</dc:title>
  <dc:creator>Darya Antonova</dc:creator>
  <cp:lastModifiedBy>Darya Antonova</cp:lastModifiedBy>
  <cp:revision>147</cp:revision>
  <dcterms:created xsi:type="dcterms:W3CDTF">2021-03-29T08:36:22Z</dcterms:created>
  <dcterms:modified xsi:type="dcterms:W3CDTF">2023-05-11T19:55:02Z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2020-03-31T00:00:00Z</vt:filetime>
  </property>
  <property fmtid="{D5CDD505-2E9C-101B-9397-08002B2CF9AE}" pid="3" name="LastSaved">
    <vt:filetime>2021-03-29T00:00:00Z</vt:filetime>
  </property>
</Properties>
</file>