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6"/>
    <p:restoredTop sz="94662"/>
  </p:normalViewPr>
  <p:slideViewPr>
    <p:cSldViewPr snapToGrid="0">
      <p:cViewPr varScale="1">
        <p:scale>
          <a:sx n="109" d="100"/>
          <a:sy n="10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111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2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47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50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82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0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97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7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97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68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98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5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53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49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3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0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0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B0A76-46AB-0443-B1EB-40A4C7DCAA5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AF5CA9-72CA-2E47-B601-0C9D2B2B9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0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EF4AC587-B0C4-E111-E92C-04A432036A4C}"/>
              </a:ext>
            </a:extLst>
          </p:cNvPr>
          <p:cNvSpPr txBox="1"/>
          <p:nvPr/>
        </p:nvSpPr>
        <p:spPr>
          <a:xfrm>
            <a:off x="371477" y="503634"/>
            <a:ext cx="1024413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formes de communauté : </a:t>
            </a:r>
          </a:p>
          <a:p>
            <a:pPr algn="ctr"/>
            <a:r>
              <a:rPr lang="fr-FR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 communautarisme et commun</a:t>
            </a:r>
          </a:p>
          <a:p>
            <a:pPr algn="ctr"/>
            <a:b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Servain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Labers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université Brest</a:t>
            </a:r>
          </a:p>
          <a:p>
            <a:pPr algn="ctr"/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Hugues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Pentecouteau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Cread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université Rennes 2</a:t>
            </a:r>
          </a:p>
          <a:p>
            <a:pPr algn="ctr"/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 Communautés et apprentissage de la citoyenneté »Université Catholique de l’Ouest, Angers, 30 janvier 2024</a:t>
            </a:r>
          </a:p>
        </p:txBody>
      </p:sp>
    </p:spTree>
    <p:extLst>
      <p:ext uri="{BB962C8B-B14F-4D97-AF65-F5344CB8AC3E}">
        <p14:creationId xmlns:p14="http://schemas.microsoft.com/office/powerpoint/2010/main" val="296360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1B02C-21B2-51B5-DAD3-0E153EB4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9230"/>
            <a:ext cx="10396882" cy="147853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Intention : 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questionner notre 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E1C0F7-B507-2D13-5DFB-561C8BEE12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Apprendre le breton, est-ce faire communauté ?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Kamp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etrekeltiek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vrezhonegerion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Des questions sous-jacentes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Alors… ? Bonnes ou mauvaises ? </a:t>
            </a:r>
          </a:p>
        </p:txBody>
      </p:sp>
    </p:spTree>
    <p:extLst>
      <p:ext uri="{BB962C8B-B14F-4D97-AF65-F5344CB8AC3E}">
        <p14:creationId xmlns:p14="http://schemas.microsoft.com/office/powerpoint/2010/main" val="363955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DEF83-AEFC-9D45-A52F-70B21F1F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dirty="0"/>
              <a:t> </a:t>
            </a:r>
            <a:r>
              <a:rPr lang="fr-FR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reflexion</a:t>
            </a:r>
            <a: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  <a:t> en 2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4C2F2-019A-BBB3-8E7C-B54649A32A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Nature et essence</a:t>
            </a:r>
          </a:p>
          <a:p>
            <a:pPr marL="685800" lvl="2"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Communautarisme</a:t>
            </a:r>
          </a:p>
          <a:p>
            <a:pPr marL="685800" lvl="2"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Des formes</a:t>
            </a:r>
          </a:p>
        </p:txBody>
      </p:sp>
    </p:spTree>
    <p:extLst>
      <p:ext uri="{BB962C8B-B14F-4D97-AF65-F5344CB8AC3E}">
        <p14:creationId xmlns:p14="http://schemas.microsoft.com/office/powerpoint/2010/main" val="128830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6ACDB-1BE2-98C8-847A-BD252A17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  <a:t>Communautarisme / commun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75F31-2CC0-0A55-F75B-203324803E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accueillante ? 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Exclusive (eux/nous : formes d’entre-soi, différence radicale)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Inclusive (vous/nous : zone de rencontre, différence dialectique)</a:t>
            </a:r>
          </a:p>
          <a:p>
            <a:pPr>
              <a:lnSpc>
                <a:spcPct val="140000"/>
              </a:lnSpc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Définitive ? 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Essentialiste (on est ou on n’est </a:t>
            </a:r>
            <a:r>
              <a:rPr lang="fr-FR" sz="1800" b="1">
                <a:latin typeface="Arial" panose="020B0604020202020204" pitchFamily="34" charset="0"/>
                <a:cs typeface="Arial" panose="020B0604020202020204" pitchFamily="34" charset="0"/>
              </a:rPr>
              <a:t>pas)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Constructiviste (on le devient, ou on peut le devenir)</a:t>
            </a:r>
          </a:p>
          <a:p>
            <a:pPr>
              <a:lnSpc>
                <a:spcPct val="140000"/>
              </a:lnSpc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3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6ACDB-1BE2-98C8-847A-BD252A17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  <a:t>Communautarisme / commun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75F31-2CC0-0A55-F75B-203324803E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Dominante ? 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Absolue (identité qui prend le dessus sur toutes les autres en toute situation, forme de monopole de la légitimité à exister)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Relative (relative aux situations)</a:t>
            </a:r>
          </a:p>
          <a:p>
            <a:pPr>
              <a:lnSpc>
                <a:spcPct val="140000"/>
              </a:lnSpc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Ouverte ? 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Totalisante (l’identité implique une totalité d’attributions, homogénéité)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Pluraliste (identité fluide, qui peut se décliner de multiples manières, hétérogénéité, diversité)</a:t>
            </a:r>
          </a:p>
        </p:txBody>
      </p:sp>
    </p:spTree>
    <p:extLst>
      <p:ext uri="{BB962C8B-B14F-4D97-AF65-F5344CB8AC3E}">
        <p14:creationId xmlns:p14="http://schemas.microsoft.com/office/powerpoint/2010/main" val="19163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DEF83-AEFC-9D45-A52F-70B21F1F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900" b="1" dirty="0">
                <a:latin typeface="Arial" panose="020B0604020202020204" pitchFamily="34" charset="0"/>
                <a:cs typeface="Arial" panose="020B0604020202020204" pitchFamily="34" charset="0"/>
              </a:rPr>
              <a:t>Pour une pluri-identité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4C2F2-019A-BBB3-8E7C-B54649A32A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Une affaire de point de vue 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« si tu diffères de moi, mon frère, loin de me léser, tu m’enrichis »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Une façon ouverte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et engagée d’être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citoyen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2EC57D3-247F-FC4C-CDF4-0F4FBD850339}"/>
              </a:ext>
            </a:extLst>
          </p:cNvPr>
          <p:cNvSpPr txBox="1">
            <a:spLocks/>
          </p:cNvSpPr>
          <p:nvPr/>
        </p:nvSpPr>
        <p:spPr>
          <a:xfrm>
            <a:off x="685800" y="5442384"/>
            <a:ext cx="11912269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Mersi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deoc’h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vezañ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selaouet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ac’hanomp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Override1.xml><?xml version="1.0" encoding="utf-8"?>
<a:themeOverride xmlns:a="http://schemas.openxmlformats.org/drawingml/2006/main">
  <a:clrScheme name="Grand événement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241</Words>
  <Application>Microsoft Macintosh PowerPoint</Application>
  <PresentationFormat>Grand écran</PresentationFormat>
  <Paragraphs>36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Impact</vt:lpstr>
      <vt:lpstr>Grand événement</vt:lpstr>
      <vt:lpstr>Présentation PowerPoint</vt:lpstr>
      <vt:lpstr>Intention :  questionner notre texte</vt:lpstr>
      <vt:lpstr>Une reflexion en 2 temps</vt:lpstr>
      <vt:lpstr>Communautarisme / commun</vt:lpstr>
      <vt:lpstr>Communautarisme / commun</vt:lpstr>
      <vt:lpstr>Pour une pluri-identité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hugues pentecouteau</dc:creator>
  <cp:lastModifiedBy>hugues pentecouteau</cp:lastModifiedBy>
  <cp:revision>3</cp:revision>
  <dcterms:created xsi:type="dcterms:W3CDTF">2024-01-29T17:27:41Z</dcterms:created>
  <dcterms:modified xsi:type="dcterms:W3CDTF">2024-01-30T06:13:28Z</dcterms:modified>
</cp:coreProperties>
</file>