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B4205-A021-4706-A754-C2413C5685FA}" type="datetimeFigureOut">
              <a:rPr lang="fr-FR" smtClean="0"/>
              <a:t>20/11/2015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7C372-B86E-4A35-8C4C-8EC27EE144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5676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B4205-A021-4706-A754-C2413C5685FA}" type="datetimeFigureOut">
              <a:rPr lang="fr-FR" smtClean="0"/>
              <a:t>20/11/2015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7C372-B86E-4A35-8C4C-8EC27EE144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2257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B4205-A021-4706-A754-C2413C5685FA}" type="datetimeFigureOut">
              <a:rPr lang="fr-FR" smtClean="0"/>
              <a:t>20/11/2015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7C372-B86E-4A35-8C4C-8EC27EE144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4795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B4205-A021-4706-A754-C2413C5685FA}" type="datetimeFigureOut">
              <a:rPr lang="fr-FR" smtClean="0"/>
              <a:t>20/11/2015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7C372-B86E-4A35-8C4C-8EC27EE144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2551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B4205-A021-4706-A754-C2413C5685FA}" type="datetimeFigureOut">
              <a:rPr lang="fr-FR" smtClean="0"/>
              <a:t>20/11/2015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7C372-B86E-4A35-8C4C-8EC27EE144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5693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B4205-A021-4706-A754-C2413C5685FA}" type="datetimeFigureOut">
              <a:rPr lang="fr-FR" smtClean="0"/>
              <a:t>20/11/2015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7C372-B86E-4A35-8C4C-8EC27EE144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7575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B4205-A021-4706-A754-C2413C5685FA}" type="datetimeFigureOut">
              <a:rPr lang="fr-FR" smtClean="0"/>
              <a:t>20/11/2015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7C372-B86E-4A35-8C4C-8EC27EE144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6595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B4205-A021-4706-A754-C2413C5685FA}" type="datetimeFigureOut">
              <a:rPr lang="fr-FR" smtClean="0"/>
              <a:t>20/11/2015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7C372-B86E-4A35-8C4C-8EC27EE144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7462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B4205-A021-4706-A754-C2413C5685FA}" type="datetimeFigureOut">
              <a:rPr lang="fr-FR" smtClean="0"/>
              <a:t>20/11/2015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7C372-B86E-4A35-8C4C-8EC27EE144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9217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B4205-A021-4706-A754-C2413C5685FA}" type="datetimeFigureOut">
              <a:rPr lang="fr-FR" smtClean="0"/>
              <a:t>20/11/2015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7C372-B86E-4A35-8C4C-8EC27EE144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6233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B4205-A021-4706-A754-C2413C5685FA}" type="datetimeFigureOut">
              <a:rPr lang="fr-FR" smtClean="0"/>
              <a:t>20/11/2015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7C372-B86E-4A35-8C4C-8EC27EE144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5128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8B4205-A021-4706-A754-C2413C5685FA}" type="datetimeFigureOut">
              <a:rPr lang="fr-FR" smtClean="0"/>
              <a:t>20/11/2015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7C372-B86E-4A35-8C4C-8EC27EE144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2818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6"/>
          <a:stretch/>
        </p:blipFill>
        <p:spPr>
          <a:xfrm>
            <a:off x="3481002" y="2435440"/>
            <a:ext cx="1998626" cy="2230759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9"/>
          <a:stretch/>
        </p:blipFill>
        <p:spPr>
          <a:xfrm>
            <a:off x="5636708" y="2475604"/>
            <a:ext cx="2099538" cy="2190595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8" b="1"/>
          <a:stretch/>
        </p:blipFill>
        <p:spPr>
          <a:xfrm>
            <a:off x="108926" y="2467656"/>
            <a:ext cx="2099538" cy="2210499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8"/>
          <a:stretch/>
        </p:blipFill>
        <p:spPr>
          <a:xfrm flipH="1">
            <a:off x="2292348" y="2501258"/>
            <a:ext cx="1033406" cy="2164939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493" y="2435440"/>
            <a:ext cx="2814590" cy="2230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116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491" y="1323434"/>
            <a:ext cx="32512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14000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Grand écran</PresentationFormat>
  <Paragraphs>0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Alexandre Meyer</dc:creator>
  <cp:lastModifiedBy>Alexandre Meyer</cp:lastModifiedBy>
  <cp:revision>4</cp:revision>
  <dcterms:created xsi:type="dcterms:W3CDTF">2015-11-18T10:33:19Z</dcterms:created>
  <dcterms:modified xsi:type="dcterms:W3CDTF">2015-11-20T12:16:44Z</dcterms:modified>
</cp:coreProperties>
</file>