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png" ContentType="image/png"/>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tableStyles.xml" ContentType="application/vnd.openxmlformats-officedocument.presentationml.tableStyles+xml"/>
  <Override PartName="/ppt/slides/slide7.xml" ContentType="application/vnd.openxmlformats-officedocument.presentationml.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s/slide5.xml" ContentType="application/vnd.openxmlformats-officedocument.presentationml.slide+xml"/>
  <Override PartName="/ppt/notesSlides/notesSlide13.xml" ContentType="application/vnd.openxmlformats-officedocument.presentationml.notes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notesSlides/notesSlide2.xml" ContentType="application/vnd.openxmlformats-officedocument.presentationml.notesSlide+xml"/>
  <Override PartName="/ppt/presentation.xml" ContentType="application/vnd.openxmlformats-officedocument.presentationml.presentation.main+xml"/>
  <Override PartName="/ppt/notesSlides/notesSlide9.xml" ContentType="application/vnd.openxmlformats-officedocument.presentationml.notesSlide+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notesSlides/notesSlide12.xml" ContentType="application/vnd.openxmlformats-officedocument.presentationml.notesSlide+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Override PartName="/ppt/metadata" ContentType="application/binary"/>
  <Override PartName="/ppt/slides/slide13.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trictFirstAndLastChars="0"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24384000" cy="13716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p="http://schemas.openxmlformats.org/presentationml/2006/main" xmlns:mv="urn:schemas-microsoft-com:mac:vml" xmlns:mc="http://schemas.openxmlformats.org/markup-compatibility/2006" xmlns:r="http://schemas.openxmlformats.org/officeDocument/2006/relationships" xmlns:a="http://schemas.openxmlformats.org/drawingml/2006/main" xmlns="">
        <p15:guide id="1" orient="horz" pos="4320">
          <p15:clr>
            <a:srgbClr val="A4A3A4"/>
          </p15:clr>
        </p15:guide>
        <p15:guide id="2" pos="76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p="http://schemas.openxmlformats.org/presentationml/2006/main" xmlns:mv="urn:schemas-microsoft-com:mac:vml" xmlns:mc="http://schemas.openxmlformats.org/markup-compatibility/2006" xmlns:r="http://schemas.openxmlformats.org/officeDocument/2006/relationships" xmlns:a="http://schemas.openxmlformats.org/drawingml/2006/main" xmlns="" r:id="rId19" roundtripDataSignature="AMtx7mhklJIR6xmgIUHfZy9YZ97SagumU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napToGrid="0">
      <p:cViewPr varScale="1">
        <p:scale>
          <a:sx n="50" d="100"/>
          <a:sy n="50" d="100"/>
        </p:scale>
        <p:origin x="-168" y="-400"/>
      </p:cViewPr>
      <p:guideLst>
        <p:guide orient="horz" pos="4320"/>
        <p:guide pos="76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19" Type="http://customschemas.google.com/relationships/presentationmetadata" Target="metadata"/><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17999"/>
              </a:lnSpc>
              <a:spcBef>
                <a:spcPts val="0"/>
              </a:spcBef>
              <a:spcAft>
                <a:spcPts val="0"/>
              </a:spcAft>
              <a:buSzPts val="1400"/>
              <a:buNone/>
              <a:defRPr sz="2200" b="0" i="0" u="none" strike="noStrike" cap="none">
                <a:solidFill>
                  <a:srgbClr val="000000"/>
                </a:solidFill>
                <a:latin typeface="Arial"/>
                <a:ea typeface="Arial"/>
                <a:cs typeface="Arial"/>
                <a:sym typeface="Arial"/>
              </a:defRPr>
            </a:lvl1pPr>
            <a:lvl2pPr marL="914400" marR="0" lvl="1" indent="-228600" algn="l" rtl="0">
              <a:lnSpc>
                <a:spcPct val="117999"/>
              </a:lnSpc>
              <a:spcBef>
                <a:spcPts val="0"/>
              </a:spcBef>
              <a:spcAft>
                <a:spcPts val="0"/>
              </a:spcAft>
              <a:buSzPts val="1400"/>
              <a:buNone/>
              <a:defRPr sz="2200" b="0" i="0" u="none" strike="noStrike" cap="none">
                <a:solidFill>
                  <a:srgbClr val="000000"/>
                </a:solidFill>
                <a:latin typeface="Arial"/>
                <a:ea typeface="Arial"/>
                <a:cs typeface="Arial"/>
                <a:sym typeface="Arial"/>
              </a:defRPr>
            </a:lvl2pPr>
            <a:lvl3pPr marL="1371600" marR="0" lvl="2" indent="-228600" algn="l" rtl="0">
              <a:lnSpc>
                <a:spcPct val="117999"/>
              </a:lnSpc>
              <a:spcBef>
                <a:spcPts val="0"/>
              </a:spcBef>
              <a:spcAft>
                <a:spcPts val="0"/>
              </a:spcAft>
              <a:buSzPts val="1400"/>
              <a:buNone/>
              <a:defRPr sz="2200" b="0" i="0" u="none" strike="noStrike" cap="none">
                <a:solidFill>
                  <a:srgbClr val="000000"/>
                </a:solidFill>
                <a:latin typeface="Arial"/>
                <a:ea typeface="Arial"/>
                <a:cs typeface="Arial"/>
                <a:sym typeface="Arial"/>
              </a:defRPr>
            </a:lvl3pPr>
            <a:lvl4pPr marL="1828800" marR="0" lvl="3" indent="-228600" algn="l" rtl="0">
              <a:lnSpc>
                <a:spcPct val="117999"/>
              </a:lnSpc>
              <a:spcBef>
                <a:spcPts val="0"/>
              </a:spcBef>
              <a:spcAft>
                <a:spcPts val="0"/>
              </a:spcAft>
              <a:buSzPts val="1400"/>
              <a:buNone/>
              <a:defRPr sz="2200" b="0" i="0" u="none" strike="noStrike" cap="none">
                <a:solidFill>
                  <a:srgbClr val="000000"/>
                </a:solidFill>
                <a:latin typeface="Arial"/>
                <a:ea typeface="Arial"/>
                <a:cs typeface="Arial"/>
                <a:sym typeface="Arial"/>
              </a:defRPr>
            </a:lvl4pPr>
            <a:lvl5pPr marL="2286000" marR="0" lvl="4" indent="-228600" algn="l" rtl="0">
              <a:lnSpc>
                <a:spcPct val="117999"/>
              </a:lnSpc>
              <a:spcBef>
                <a:spcPts val="0"/>
              </a:spcBef>
              <a:spcAft>
                <a:spcPts val="0"/>
              </a:spcAft>
              <a:buSzPts val="1400"/>
              <a:buNone/>
              <a:defRPr sz="2200" b="0" i="0" u="none" strike="noStrike" cap="none">
                <a:solidFill>
                  <a:srgbClr val="000000"/>
                </a:solidFill>
                <a:latin typeface="Arial"/>
                <a:ea typeface="Arial"/>
                <a:cs typeface="Arial"/>
                <a:sym typeface="Arial"/>
              </a:defRPr>
            </a:lvl5pPr>
            <a:lvl6pPr marL="2743200" marR="0" lvl="5" indent="-228600" algn="l" rtl="0">
              <a:lnSpc>
                <a:spcPct val="117999"/>
              </a:lnSpc>
              <a:spcBef>
                <a:spcPts val="0"/>
              </a:spcBef>
              <a:spcAft>
                <a:spcPts val="0"/>
              </a:spcAft>
              <a:buSzPts val="1400"/>
              <a:buNone/>
              <a:defRPr sz="2200" b="0" i="0" u="none" strike="noStrike" cap="none">
                <a:solidFill>
                  <a:srgbClr val="000000"/>
                </a:solidFill>
                <a:latin typeface="Arial"/>
                <a:ea typeface="Arial"/>
                <a:cs typeface="Arial"/>
                <a:sym typeface="Arial"/>
              </a:defRPr>
            </a:lvl6pPr>
            <a:lvl7pPr marL="3200400" marR="0" lvl="6" indent="-228600" algn="l" rtl="0">
              <a:lnSpc>
                <a:spcPct val="117999"/>
              </a:lnSpc>
              <a:spcBef>
                <a:spcPts val="0"/>
              </a:spcBef>
              <a:spcAft>
                <a:spcPts val="0"/>
              </a:spcAft>
              <a:buSzPts val="1400"/>
              <a:buNone/>
              <a:defRPr sz="2200" b="0" i="0" u="none" strike="noStrike" cap="none">
                <a:solidFill>
                  <a:srgbClr val="000000"/>
                </a:solidFill>
                <a:latin typeface="Arial"/>
                <a:ea typeface="Arial"/>
                <a:cs typeface="Arial"/>
                <a:sym typeface="Arial"/>
              </a:defRPr>
            </a:lvl7pPr>
            <a:lvl8pPr marL="3657600" marR="0" lvl="7" indent="-228600" algn="l" rtl="0">
              <a:lnSpc>
                <a:spcPct val="117999"/>
              </a:lnSpc>
              <a:spcBef>
                <a:spcPts val="0"/>
              </a:spcBef>
              <a:spcAft>
                <a:spcPts val="0"/>
              </a:spcAft>
              <a:buSzPts val="1400"/>
              <a:buNone/>
              <a:defRPr sz="2200" b="0" i="0" u="none" strike="noStrike" cap="none">
                <a:solidFill>
                  <a:srgbClr val="000000"/>
                </a:solidFill>
                <a:latin typeface="Arial"/>
                <a:ea typeface="Arial"/>
                <a:cs typeface="Arial"/>
                <a:sym typeface="Arial"/>
              </a:defRPr>
            </a:lvl8pPr>
            <a:lvl9pPr marL="4114800" marR="0" lvl="8" indent="-228600" algn="l" rtl="0">
              <a:lnSpc>
                <a:spcPct val="117999"/>
              </a:lnSpc>
              <a:spcBef>
                <a:spcPts val="0"/>
              </a:spcBef>
              <a:spcAft>
                <a:spcPts val="0"/>
              </a:spcAft>
              <a:buSzPts val="1400"/>
              <a:buNone/>
              <a:defRPr sz="22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44"/>
        <p:cNvGrpSpPr/>
        <p:nvPr/>
      </p:nvGrpSpPr>
      <p:grpSpPr>
        <a:xfrm>
          <a:off x="0" y="0"/>
          <a:ext cx="0" cy="0"/>
          <a:chOff x="0" y="0"/>
          <a:chExt cx="0" cy="0"/>
        </a:xfrm>
      </p:grpSpPr>
      <p:sp>
        <p:nvSpPr>
          <p:cNvPr id="45" name="Google Shape;4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6" name="Google Shape;46;p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105"/>
        <p:cNvGrpSpPr/>
        <p:nvPr/>
      </p:nvGrpSpPr>
      <p:grpSpPr>
        <a:xfrm>
          <a:off x="0" y="0"/>
          <a:ext cx="0" cy="0"/>
          <a:chOff x="0" y="0"/>
          <a:chExt cx="0" cy="0"/>
        </a:xfrm>
      </p:grpSpPr>
      <p:sp>
        <p:nvSpPr>
          <p:cNvPr id="106" name="Google Shape;106;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7" name="Google Shape;107;p1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113"/>
        <p:cNvGrpSpPr/>
        <p:nvPr/>
      </p:nvGrpSpPr>
      <p:grpSpPr>
        <a:xfrm>
          <a:off x="0" y="0"/>
          <a:ext cx="0" cy="0"/>
          <a:chOff x="0" y="0"/>
          <a:chExt cx="0" cy="0"/>
        </a:xfrm>
      </p:grpSpPr>
      <p:sp>
        <p:nvSpPr>
          <p:cNvPr id="114" name="Google Shape;114;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5" name="Google Shape;115;p1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None/>
            </a:pPr>
            <a:r>
              <a:rPr lang="fr-FR"/>
              <a:t>Sur le troisième  point la question est celle des performances mais aussi des biais, des problèmes éthiques, etc</a:t>
            </a:r>
            <a:endParaRPr/>
          </a:p>
          <a:p>
            <a:pPr marL="0" lvl="0" indent="0" algn="l" rtl="0">
              <a:lnSpc>
                <a:spcPct val="117999"/>
              </a:lnSpc>
              <a:spcBef>
                <a:spcPts val="0"/>
              </a:spcBef>
              <a:spcAft>
                <a:spcPts val="0"/>
              </a:spcAft>
              <a:buNone/>
            </a:pPr>
            <a:r>
              <a:rPr lang="fr-FR"/>
              <a:t>Sur le quatrième point – e-translation est un pas dans cette direction qu’il faut appuyer pour avoir des traductions directes avec le français</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121"/>
        <p:cNvGrpSpPr/>
        <p:nvPr/>
      </p:nvGrpSpPr>
      <p:grpSpPr>
        <a:xfrm>
          <a:off x="0" y="0"/>
          <a:ext cx="0" cy="0"/>
          <a:chOff x="0" y="0"/>
          <a:chExt cx="0" cy="0"/>
        </a:xfrm>
      </p:grpSpPr>
      <p:sp>
        <p:nvSpPr>
          <p:cNvPr id="122" name="Google Shape;122;p13: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Clr>
                <a:srgbClr val="000000"/>
              </a:buClr>
              <a:buSzPts val="2400"/>
              <a:buFont typeface="Arial"/>
              <a:buNone/>
            </a:pPr>
            <a:r>
              <a:rPr lang="fr-FR" sz="2400"/>
              <a:t>(aux plans économiques, culturels, de défense…), </a:t>
            </a:r>
            <a:endParaRPr/>
          </a:p>
        </p:txBody>
      </p:sp>
      <p:sp>
        <p:nvSpPr>
          <p:cNvPr id="123" name="Google Shape;123;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127"/>
        <p:cNvGrpSpPr/>
        <p:nvPr/>
      </p:nvGrpSpPr>
      <p:grpSpPr>
        <a:xfrm>
          <a:off x="0" y="0"/>
          <a:ext cx="0" cy="0"/>
          <a:chOff x="0" y="0"/>
          <a:chExt cx="0" cy="0"/>
        </a:xfrm>
      </p:grpSpPr>
      <p:sp>
        <p:nvSpPr>
          <p:cNvPr id="128" name="Google Shape;128;p1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51"/>
        <p:cNvGrpSpPr/>
        <p:nvPr/>
      </p:nvGrpSpPr>
      <p:grpSpPr>
        <a:xfrm>
          <a:off x="0" y="0"/>
          <a:ext cx="0" cy="0"/>
          <a:chOff x="0" y="0"/>
          <a:chExt cx="0" cy="0"/>
        </a:xfrm>
      </p:grpSpPr>
      <p:sp>
        <p:nvSpPr>
          <p:cNvPr id="52" name="Google Shape;52;p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Clr>
                <a:srgbClr val="000000"/>
              </a:buClr>
              <a:buSzPts val="2200"/>
              <a:buFont typeface="Arial"/>
              <a:buNone/>
            </a:pPr>
            <a:endParaRPr/>
          </a:p>
        </p:txBody>
      </p:sp>
      <p:sp>
        <p:nvSpPr>
          <p:cNvPr id="53" name="Google Shape;5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57"/>
        <p:cNvGrpSpPr/>
        <p:nvPr/>
      </p:nvGrpSpPr>
      <p:grpSpPr>
        <a:xfrm>
          <a:off x="0" y="0"/>
          <a:ext cx="0" cy="0"/>
          <a:chOff x="0" y="0"/>
          <a:chExt cx="0" cy="0"/>
        </a:xfrm>
      </p:grpSpPr>
      <p:sp>
        <p:nvSpPr>
          <p:cNvPr id="58" name="Google Shape;58;p3: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Clr>
                <a:srgbClr val="000000"/>
              </a:buClr>
              <a:buSzPts val="2200"/>
              <a:buFont typeface="Arial"/>
              <a:buNone/>
            </a:pPr>
            <a:endParaRPr/>
          </a:p>
        </p:txBody>
      </p:sp>
      <p:sp>
        <p:nvSpPr>
          <p:cNvPr id="59" name="Google Shape;59;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63"/>
        <p:cNvGrpSpPr/>
        <p:nvPr/>
      </p:nvGrpSpPr>
      <p:grpSpPr>
        <a:xfrm>
          <a:off x="0" y="0"/>
          <a:ext cx="0" cy="0"/>
          <a:chOff x="0" y="0"/>
          <a:chExt cx="0" cy="0"/>
        </a:xfrm>
      </p:grpSpPr>
      <p:sp>
        <p:nvSpPr>
          <p:cNvPr id="64" name="Google Shape;64;p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Clr>
                <a:srgbClr val="000000"/>
              </a:buClr>
              <a:buSzPts val="2200"/>
              <a:buFont typeface="Arial"/>
              <a:buNone/>
            </a:pPr>
            <a:endParaRPr/>
          </a:p>
        </p:txBody>
      </p:sp>
      <p:sp>
        <p:nvSpPr>
          <p:cNvPr id="65" name="Google Shape;65;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69"/>
        <p:cNvGrpSpPr/>
        <p:nvPr/>
      </p:nvGrpSpPr>
      <p:grpSpPr>
        <a:xfrm>
          <a:off x="0" y="0"/>
          <a:ext cx="0" cy="0"/>
          <a:chOff x="0" y="0"/>
          <a:chExt cx="0" cy="0"/>
        </a:xfrm>
      </p:grpSpPr>
      <p:sp>
        <p:nvSpPr>
          <p:cNvPr id="70" name="Google Shape;70;p5: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Clr>
                <a:srgbClr val="000000"/>
              </a:buClr>
              <a:buSzPts val="2200"/>
              <a:buFont typeface="Arial"/>
              <a:buNone/>
            </a:pPr>
            <a:endParaRPr/>
          </a:p>
        </p:txBody>
      </p:sp>
      <p:sp>
        <p:nvSpPr>
          <p:cNvPr id="71" name="Google Shape;71;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75"/>
        <p:cNvGrpSpPr/>
        <p:nvPr/>
      </p:nvGrpSpPr>
      <p:grpSpPr>
        <a:xfrm>
          <a:off x="0" y="0"/>
          <a:ext cx="0" cy="0"/>
          <a:chOff x="0" y="0"/>
          <a:chExt cx="0" cy="0"/>
        </a:xfrm>
      </p:grpSpPr>
      <p:sp>
        <p:nvSpPr>
          <p:cNvPr id="76" name="Google Shape;76;p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Clr>
                <a:srgbClr val="000000"/>
              </a:buClr>
              <a:buSzPts val="2200"/>
              <a:buFont typeface="Arial"/>
              <a:buNone/>
            </a:pPr>
            <a:endParaRPr/>
          </a:p>
        </p:txBody>
      </p:sp>
      <p:sp>
        <p:nvSpPr>
          <p:cNvPr id="77" name="Google Shape;77;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81"/>
        <p:cNvGrpSpPr/>
        <p:nvPr/>
      </p:nvGrpSpPr>
      <p:grpSpPr>
        <a:xfrm>
          <a:off x="0" y="0"/>
          <a:ext cx="0" cy="0"/>
          <a:chOff x="0" y="0"/>
          <a:chExt cx="0" cy="0"/>
        </a:xfrm>
      </p:grpSpPr>
      <p:sp>
        <p:nvSpPr>
          <p:cNvPr id="82" name="Google Shape;82;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3" name="Google Shape;83;p7: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None/>
            </a:pPr>
            <a:r>
              <a:rPr lang="fr-FR"/>
              <a:t>Résolution – formule des recommandations en matière de politique institutionnelles au niveau européen et national, également en matière de politique de recherche et de politique d’éducation, </a:t>
            </a:r>
            <a:endParaRPr/>
          </a:p>
          <a:p>
            <a:pPr marL="0" lvl="0" indent="0" algn="l" rtl="0">
              <a:lnSpc>
                <a:spcPct val="117999"/>
              </a:lnSpc>
              <a:spcBef>
                <a:spcPts val="0"/>
              </a:spcBef>
              <a:spcAft>
                <a:spcPts val="0"/>
              </a:spcAft>
              <a:buNone/>
            </a:pPr>
            <a:endParaRPr/>
          </a:p>
          <a:p>
            <a:pPr marL="0" lvl="0" indent="0" algn="l" rtl="0">
              <a:lnSpc>
                <a:spcPct val="117999"/>
              </a:lnSpc>
              <a:spcBef>
                <a:spcPts val="0"/>
              </a:spcBef>
              <a:spcAft>
                <a:spcPts val="0"/>
              </a:spcAft>
              <a:buNone/>
            </a:pPr>
            <a:r>
              <a:rPr lang="fr-FR"/>
              <a:t>(…) fait observer que la valorisation, la promotion et le respect de la diversité linguistique du continent européen constituent un devoir de l’Union européenne et de ses institutions;</a:t>
            </a:r>
            <a:endParaRPr/>
          </a:p>
          <a:p>
            <a:pPr marL="0" lvl="0" indent="0" algn="l" rtl="0">
              <a:lnSpc>
                <a:spcPct val="117999"/>
              </a:lnSpc>
              <a:spcBef>
                <a:spcPts val="0"/>
              </a:spcBef>
              <a:spcAft>
                <a:spcPts val="0"/>
              </a:spcAft>
              <a:buNone/>
            </a:pPr>
            <a:endParaRPr/>
          </a:p>
          <a:p>
            <a:pPr marL="0" lvl="0" indent="0" algn="l" rtl="0">
              <a:lnSpc>
                <a:spcPct val="117999"/>
              </a:lnSpc>
              <a:spcBef>
                <a:spcPts val="0"/>
              </a:spcBef>
              <a:spcAft>
                <a:spcPts val="0"/>
              </a:spcAft>
              <a:buNone/>
            </a:pPr>
            <a:r>
              <a:rPr lang="fr-FR"/>
              <a:t>soutient la mise en place de services publics en ligne multilingues au niveau des administrations européennes nationales, et le cas échéant, régionales et locales, comprenant des technologies linguistiques innovantes, inclusives et d’assistance, qui permettront de réduire les inégalités entre les langues et les communautés linguistiques, de promouvoir un accès égal aux services, de stimuler la mobilité des entreprises, des citoyens et des travailleurs en Europe et de veiller à la réalisation d’un marché unique numérique inclusif et multilingue;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89"/>
        <p:cNvGrpSpPr/>
        <p:nvPr/>
      </p:nvGrpSpPr>
      <p:grpSpPr>
        <a:xfrm>
          <a:off x="0" y="0"/>
          <a:ext cx="0" cy="0"/>
          <a:chOff x="0" y="0"/>
          <a:chExt cx="0" cy="0"/>
        </a:xfrm>
      </p:grpSpPr>
      <p:sp>
        <p:nvSpPr>
          <p:cNvPr id="90" name="Google Shape;90;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1" name="Google Shape;91;p8: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None/>
            </a:pPr>
            <a:r>
              <a:rPr lang="fr-FR"/>
              <a:t>Mars 2022</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showMasterPhAnim="0">
  <p:cSld>
    <p:spTree>
      <p:nvGrpSpPr>
        <p:cNvPr id="1" name="Shape 97"/>
        <p:cNvGrpSpPr/>
        <p:nvPr/>
      </p:nvGrpSpPr>
      <p:grpSpPr>
        <a:xfrm>
          <a:off x="0" y="0"/>
          <a:ext cx="0" cy="0"/>
          <a:chOff x="0" y="0"/>
          <a:chExt cx="0" cy="0"/>
        </a:xfrm>
      </p:grpSpPr>
      <p:sp>
        <p:nvSpPr>
          <p:cNvPr id="98" name="Google Shape;98;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9" name="Google Shape;99;p1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None/>
            </a:pPr>
            <a:r>
              <a:rPr lang="fr-FR"/>
              <a:t>Pas seulement les acteurs franàais mais aussi</a:t>
            </a:r>
            <a:r>
              <a:rPr lang="fr-FR" sz="2400">
                <a:solidFill>
                  <a:schemeClr val="lt1"/>
                </a:solidFill>
              </a:rPr>
              <a:t>, Belgique, Suisse &amp; Canada</a:t>
            </a: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4.png"/><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matchingName="title" type="title">
  <p:cSld name="TITLE">
    <p:spTree>
      <p:nvGrpSpPr>
        <p:cNvPr id="1" name="Shape 12"/>
        <p:cNvGrpSpPr/>
        <p:nvPr/>
      </p:nvGrpSpPr>
      <p:grpSpPr>
        <a:xfrm>
          <a:off x="0" y="0"/>
          <a:ext cx="0" cy="0"/>
          <a:chOff x="0" y="0"/>
          <a:chExt cx="0" cy="0"/>
        </a:xfrm>
      </p:grpSpPr>
      <p:pic>
        <p:nvPicPr>
          <p:cNvPr id="13" name="Google Shape;13;p16" descr="Bild"/>
          <p:cNvPicPr preferRelativeResize="0"/>
          <p:nvPr/>
        </p:nvPicPr>
        <p:blipFill rotWithShape="1">
          <a:blip r:embed="rId2">
            <a:alphaModFix/>
          </a:blip>
          <a:srcRect/>
          <a:stretch/>
        </p:blipFill>
        <p:spPr>
          <a:xfrm>
            <a:off x="0" y="0"/>
            <a:ext cx="24384000" cy="1270000"/>
          </a:xfrm>
          <a:prstGeom prst="rect">
            <a:avLst/>
          </a:prstGeom>
          <a:noFill/>
          <a:ln>
            <a:noFill/>
          </a:ln>
        </p:spPr>
      </p:pic>
      <p:pic>
        <p:nvPicPr>
          <p:cNvPr id="14" name="Google Shape;14;p16" descr="Bild"/>
          <p:cNvPicPr preferRelativeResize="0"/>
          <p:nvPr/>
        </p:nvPicPr>
        <p:blipFill rotWithShape="1">
          <a:blip r:embed="rId3">
            <a:alphaModFix/>
          </a:blip>
          <a:srcRect/>
          <a:stretch/>
        </p:blipFill>
        <p:spPr>
          <a:xfrm>
            <a:off x="0" y="13462000"/>
            <a:ext cx="24384000" cy="254000"/>
          </a:xfrm>
          <a:prstGeom prst="rect">
            <a:avLst/>
          </a:prstGeom>
          <a:noFill/>
          <a:ln>
            <a:noFill/>
          </a:ln>
        </p:spPr>
      </p:pic>
      <p:sp>
        <p:nvSpPr>
          <p:cNvPr id="15" name="Google Shape;15;p16"/>
          <p:cNvSpPr txBox="1">
            <a:spLocks noGrp="1"/>
          </p:cNvSpPr>
          <p:nvPr>
            <p:ph type="title"/>
          </p:nvPr>
        </p:nvSpPr>
        <p:spPr>
          <a:xfrm>
            <a:off x="6261102" y="6261105"/>
            <a:ext cx="16275989" cy="2209800"/>
          </a:xfrm>
          <a:prstGeom prst="rect">
            <a:avLst/>
          </a:prstGeom>
          <a:noFill/>
          <a:ln>
            <a:noFill/>
          </a:ln>
        </p:spPr>
        <p:txBody>
          <a:bodyPr spcFirstLastPara="1" wrap="square" lIns="0" tIns="0" rIns="0" bIns="0" anchor="ctr" anchorCtr="0">
            <a:normAutofit/>
          </a:bodyPr>
          <a:lstStyle>
            <a:lvl1pPr lvl="0" algn="l">
              <a:lnSpc>
                <a:spcPct val="333333"/>
              </a:lnSpc>
              <a:spcBef>
                <a:spcPts val="0"/>
              </a:spcBef>
              <a:spcAft>
                <a:spcPts val="0"/>
              </a:spcAft>
              <a:buClr>
                <a:srgbClr val="454545"/>
              </a:buClr>
              <a:buSzPts val="1800"/>
              <a:buNone/>
              <a:defRPr/>
            </a:lvl1pPr>
            <a:lvl2pPr lvl="1" algn="l">
              <a:lnSpc>
                <a:spcPct val="333333"/>
              </a:lnSpc>
              <a:spcBef>
                <a:spcPts val="0"/>
              </a:spcBef>
              <a:spcAft>
                <a:spcPts val="0"/>
              </a:spcAft>
              <a:buClr>
                <a:srgbClr val="454545"/>
              </a:buClr>
              <a:buSzPts val="1800"/>
              <a:buNone/>
              <a:defRPr/>
            </a:lvl2pPr>
            <a:lvl3pPr lvl="2" algn="l">
              <a:lnSpc>
                <a:spcPct val="333333"/>
              </a:lnSpc>
              <a:spcBef>
                <a:spcPts val="0"/>
              </a:spcBef>
              <a:spcAft>
                <a:spcPts val="0"/>
              </a:spcAft>
              <a:buClr>
                <a:srgbClr val="454545"/>
              </a:buClr>
              <a:buSzPts val="1800"/>
              <a:buNone/>
              <a:defRPr/>
            </a:lvl3pPr>
            <a:lvl4pPr lvl="3" algn="l">
              <a:lnSpc>
                <a:spcPct val="333333"/>
              </a:lnSpc>
              <a:spcBef>
                <a:spcPts val="0"/>
              </a:spcBef>
              <a:spcAft>
                <a:spcPts val="0"/>
              </a:spcAft>
              <a:buClr>
                <a:srgbClr val="454545"/>
              </a:buClr>
              <a:buSzPts val="1800"/>
              <a:buNone/>
              <a:defRPr/>
            </a:lvl4pPr>
            <a:lvl5pPr lvl="4" algn="l">
              <a:lnSpc>
                <a:spcPct val="333333"/>
              </a:lnSpc>
              <a:spcBef>
                <a:spcPts val="0"/>
              </a:spcBef>
              <a:spcAft>
                <a:spcPts val="0"/>
              </a:spcAft>
              <a:buClr>
                <a:srgbClr val="454545"/>
              </a:buClr>
              <a:buSzPts val="1800"/>
              <a:buNone/>
              <a:defRPr/>
            </a:lvl5pPr>
            <a:lvl6pPr lvl="5" algn="l">
              <a:lnSpc>
                <a:spcPct val="333333"/>
              </a:lnSpc>
              <a:spcBef>
                <a:spcPts val="0"/>
              </a:spcBef>
              <a:spcAft>
                <a:spcPts val="0"/>
              </a:spcAft>
              <a:buClr>
                <a:srgbClr val="454545"/>
              </a:buClr>
              <a:buSzPts val="1800"/>
              <a:buNone/>
              <a:defRPr/>
            </a:lvl6pPr>
            <a:lvl7pPr lvl="6" algn="l">
              <a:lnSpc>
                <a:spcPct val="333333"/>
              </a:lnSpc>
              <a:spcBef>
                <a:spcPts val="0"/>
              </a:spcBef>
              <a:spcAft>
                <a:spcPts val="0"/>
              </a:spcAft>
              <a:buClr>
                <a:srgbClr val="454545"/>
              </a:buClr>
              <a:buSzPts val="1800"/>
              <a:buNone/>
              <a:defRPr/>
            </a:lvl7pPr>
            <a:lvl8pPr lvl="7" algn="l">
              <a:lnSpc>
                <a:spcPct val="333333"/>
              </a:lnSpc>
              <a:spcBef>
                <a:spcPts val="0"/>
              </a:spcBef>
              <a:spcAft>
                <a:spcPts val="0"/>
              </a:spcAft>
              <a:buClr>
                <a:srgbClr val="454545"/>
              </a:buClr>
              <a:buSzPts val="1800"/>
              <a:buNone/>
              <a:defRPr/>
            </a:lvl8pPr>
            <a:lvl9pPr lvl="8" algn="l">
              <a:lnSpc>
                <a:spcPct val="333333"/>
              </a:lnSpc>
              <a:spcBef>
                <a:spcPts val="0"/>
              </a:spcBef>
              <a:spcAft>
                <a:spcPts val="0"/>
              </a:spcAft>
              <a:buClr>
                <a:srgbClr val="454545"/>
              </a:buClr>
              <a:buSzPts val="1800"/>
              <a:buNone/>
              <a:defRPr/>
            </a:lvl9pPr>
          </a:lstStyle>
          <a:p>
            <a:endParaRPr/>
          </a:p>
        </p:txBody>
      </p:sp>
      <p:sp>
        <p:nvSpPr>
          <p:cNvPr id="16" name="Google Shape;16;p16"/>
          <p:cNvSpPr txBox="1">
            <a:spLocks noGrp="1"/>
          </p:cNvSpPr>
          <p:nvPr>
            <p:ph type="body" idx="1"/>
          </p:nvPr>
        </p:nvSpPr>
        <p:spPr>
          <a:xfrm>
            <a:off x="6261102" y="9972801"/>
            <a:ext cx="16275989" cy="1974328"/>
          </a:xfrm>
          <a:prstGeom prst="rect">
            <a:avLst/>
          </a:prstGeom>
          <a:noFill/>
          <a:ln>
            <a:noFill/>
          </a:ln>
        </p:spPr>
        <p:txBody>
          <a:bodyPr spcFirstLastPara="1" wrap="square" lIns="0" tIns="0" rIns="0" bIns="0" anchor="b" anchorCtr="0">
            <a:noAutofit/>
          </a:bodyPr>
          <a:lstStyle>
            <a:lvl1pPr marL="457200" lvl="0" indent="-228600" algn="l">
              <a:lnSpc>
                <a:spcPct val="100000"/>
              </a:lnSpc>
              <a:spcBef>
                <a:spcPts val="1600"/>
              </a:spcBef>
              <a:spcAft>
                <a:spcPts val="0"/>
              </a:spcAft>
              <a:buClr>
                <a:srgbClr val="454545"/>
              </a:buClr>
              <a:buSzPts val="2933"/>
              <a:buFont typeface="Calibri"/>
              <a:buNone/>
              <a:defRPr sz="2933"/>
            </a:lvl1pPr>
            <a:lvl2pPr marL="914400" lvl="1" indent="-314325" algn="l">
              <a:lnSpc>
                <a:spcPct val="100000"/>
              </a:lnSpc>
              <a:spcBef>
                <a:spcPts val="1600"/>
              </a:spcBef>
              <a:spcAft>
                <a:spcPts val="0"/>
              </a:spcAft>
              <a:buClr>
                <a:srgbClr val="454545"/>
              </a:buClr>
              <a:buSzPts val="1350"/>
              <a:buChar char="•"/>
              <a:defRPr/>
            </a:lvl2pPr>
            <a:lvl3pPr marL="1371600" lvl="2" indent="-314325" algn="l">
              <a:lnSpc>
                <a:spcPct val="100000"/>
              </a:lnSpc>
              <a:spcBef>
                <a:spcPts val="1600"/>
              </a:spcBef>
              <a:spcAft>
                <a:spcPts val="0"/>
              </a:spcAft>
              <a:buClr>
                <a:srgbClr val="454545"/>
              </a:buClr>
              <a:buSzPts val="1350"/>
              <a:buChar char="•"/>
              <a:defRPr/>
            </a:lvl3pPr>
            <a:lvl4pPr marL="1828800" lvl="3" indent="-314325" algn="l">
              <a:lnSpc>
                <a:spcPct val="100000"/>
              </a:lnSpc>
              <a:spcBef>
                <a:spcPts val="1600"/>
              </a:spcBef>
              <a:spcAft>
                <a:spcPts val="0"/>
              </a:spcAft>
              <a:buClr>
                <a:srgbClr val="454545"/>
              </a:buClr>
              <a:buSzPts val="1350"/>
              <a:buChar char="•"/>
              <a:defRPr/>
            </a:lvl4pPr>
            <a:lvl5pPr marL="2286000" lvl="4" indent="-314325" algn="l">
              <a:lnSpc>
                <a:spcPct val="100000"/>
              </a:lnSpc>
              <a:spcBef>
                <a:spcPts val="1600"/>
              </a:spcBef>
              <a:spcAft>
                <a:spcPts val="0"/>
              </a:spcAft>
              <a:buClr>
                <a:srgbClr val="454545"/>
              </a:buClr>
              <a:buSzPts val="1350"/>
              <a:buChar char="•"/>
              <a:defRPr/>
            </a:lvl5pPr>
            <a:lvl6pPr marL="2743200" lvl="5" indent="-314325" algn="l">
              <a:lnSpc>
                <a:spcPct val="177777"/>
              </a:lnSpc>
              <a:spcBef>
                <a:spcPts val="1600"/>
              </a:spcBef>
              <a:spcAft>
                <a:spcPts val="0"/>
              </a:spcAft>
              <a:buClr>
                <a:srgbClr val="454545"/>
              </a:buClr>
              <a:buSzPts val="1350"/>
              <a:buChar char="•"/>
              <a:defRPr/>
            </a:lvl6pPr>
            <a:lvl7pPr marL="3200400" lvl="6" indent="-314325" algn="l">
              <a:lnSpc>
                <a:spcPct val="177777"/>
              </a:lnSpc>
              <a:spcBef>
                <a:spcPts val="1600"/>
              </a:spcBef>
              <a:spcAft>
                <a:spcPts val="0"/>
              </a:spcAft>
              <a:buClr>
                <a:srgbClr val="454545"/>
              </a:buClr>
              <a:buSzPts val="1350"/>
              <a:buChar char="•"/>
              <a:defRPr/>
            </a:lvl7pPr>
            <a:lvl8pPr marL="3657600" lvl="7" indent="-314325" algn="l">
              <a:lnSpc>
                <a:spcPct val="177777"/>
              </a:lnSpc>
              <a:spcBef>
                <a:spcPts val="1600"/>
              </a:spcBef>
              <a:spcAft>
                <a:spcPts val="0"/>
              </a:spcAft>
              <a:buClr>
                <a:srgbClr val="454545"/>
              </a:buClr>
              <a:buSzPts val="1350"/>
              <a:buChar char="•"/>
              <a:defRPr/>
            </a:lvl8pPr>
            <a:lvl9pPr marL="4114800" lvl="8" indent="-314325" algn="l">
              <a:lnSpc>
                <a:spcPct val="177777"/>
              </a:lnSpc>
              <a:spcBef>
                <a:spcPts val="1600"/>
              </a:spcBef>
              <a:spcAft>
                <a:spcPts val="0"/>
              </a:spcAft>
              <a:buClr>
                <a:srgbClr val="454545"/>
              </a:buClr>
              <a:buSzPts val="1350"/>
              <a:buChar char="•"/>
              <a:defRPr/>
            </a:lvl9pPr>
          </a:lstStyle>
          <a:p>
            <a:endParaRPr/>
          </a:p>
        </p:txBody>
      </p:sp>
      <p:sp>
        <p:nvSpPr>
          <p:cNvPr id="17" name="Google Shape;17;p16"/>
          <p:cNvSpPr txBox="1">
            <a:spLocks noGrp="1"/>
          </p:cNvSpPr>
          <p:nvPr>
            <p:ph type="body" idx="2"/>
          </p:nvPr>
        </p:nvSpPr>
        <p:spPr>
          <a:xfrm>
            <a:off x="6261102" y="8659617"/>
            <a:ext cx="16275989" cy="1124472"/>
          </a:xfrm>
          <a:prstGeom prst="rect">
            <a:avLst/>
          </a:prstGeom>
          <a:noFill/>
          <a:ln>
            <a:noFill/>
          </a:ln>
        </p:spPr>
        <p:txBody>
          <a:bodyPr spcFirstLastPara="1" wrap="square" lIns="0" tIns="0" rIns="0" bIns="0" anchor="b" anchorCtr="0">
            <a:normAutofit/>
          </a:bodyPr>
          <a:lstStyle>
            <a:lvl1pPr marL="457200" lvl="0" indent="-228600" algn="l">
              <a:lnSpc>
                <a:spcPct val="120000"/>
              </a:lnSpc>
              <a:spcBef>
                <a:spcPts val="0"/>
              </a:spcBef>
              <a:spcAft>
                <a:spcPts val="0"/>
              </a:spcAft>
              <a:buClr>
                <a:srgbClr val="454545"/>
              </a:buClr>
              <a:buSzPts val="4000"/>
              <a:buFont typeface="Calibri"/>
              <a:buNone/>
              <a:defRPr sz="4000"/>
            </a:lvl1pPr>
            <a:lvl2pPr marL="914400" lvl="1" indent="-314325" algn="l">
              <a:lnSpc>
                <a:spcPct val="100000"/>
              </a:lnSpc>
              <a:spcBef>
                <a:spcPts val="1600"/>
              </a:spcBef>
              <a:spcAft>
                <a:spcPts val="0"/>
              </a:spcAft>
              <a:buClr>
                <a:srgbClr val="454545"/>
              </a:buClr>
              <a:buSzPts val="1350"/>
              <a:buChar char="•"/>
              <a:defRPr/>
            </a:lvl2pPr>
            <a:lvl3pPr marL="1371600" lvl="2" indent="-314325" algn="l">
              <a:lnSpc>
                <a:spcPct val="100000"/>
              </a:lnSpc>
              <a:spcBef>
                <a:spcPts val="1600"/>
              </a:spcBef>
              <a:spcAft>
                <a:spcPts val="0"/>
              </a:spcAft>
              <a:buClr>
                <a:srgbClr val="454545"/>
              </a:buClr>
              <a:buSzPts val="1350"/>
              <a:buChar char="•"/>
              <a:defRPr/>
            </a:lvl3pPr>
            <a:lvl4pPr marL="1828800" lvl="3" indent="-314325" algn="l">
              <a:lnSpc>
                <a:spcPct val="100000"/>
              </a:lnSpc>
              <a:spcBef>
                <a:spcPts val="1600"/>
              </a:spcBef>
              <a:spcAft>
                <a:spcPts val="0"/>
              </a:spcAft>
              <a:buClr>
                <a:srgbClr val="454545"/>
              </a:buClr>
              <a:buSzPts val="1350"/>
              <a:buChar char="•"/>
              <a:defRPr/>
            </a:lvl4pPr>
            <a:lvl5pPr marL="2286000" lvl="4" indent="-314325" algn="l">
              <a:lnSpc>
                <a:spcPct val="100000"/>
              </a:lnSpc>
              <a:spcBef>
                <a:spcPts val="1600"/>
              </a:spcBef>
              <a:spcAft>
                <a:spcPts val="0"/>
              </a:spcAft>
              <a:buClr>
                <a:srgbClr val="454545"/>
              </a:buClr>
              <a:buSzPts val="1350"/>
              <a:buChar char="•"/>
              <a:defRPr/>
            </a:lvl5pPr>
            <a:lvl6pPr marL="2743200" lvl="5" indent="-314325" algn="l">
              <a:lnSpc>
                <a:spcPct val="177777"/>
              </a:lnSpc>
              <a:spcBef>
                <a:spcPts val="1600"/>
              </a:spcBef>
              <a:spcAft>
                <a:spcPts val="0"/>
              </a:spcAft>
              <a:buClr>
                <a:srgbClr val="454545"/>
              </a:buClr>
              <a:buSzPts val="1350"/>
              <a:buChar char="•"/>
              <a:defRPr/>
            </a:lvl6pPr>
            <a:lvl7pPr marL="3200400" lvl="6" indent="-314325" algn="l">
              <a:lnSpc>
                <a:spcPct val="177777"/>
              </a:lnSpc>
              <a:spcBef>
                <a:spcPts val="1600"/>
              </a:spcBef>
              <a:spcAft>
                <a:spcPts val="0"/>
              </a:spcAft>
              <a:buClr>
                <a:srgbClr val="454545"/>
              </a:buClr>
              <a:buSzPts val="1350"/>
              <a:buChar char="•"/>
              <a:defRPr/>
            </a:lvl7pPr>
            <a:lvl8pPr marL="3657600" lvl="7" indent="-314325" algn="l">
              <a:lnSpc>
                <a:spcPct val="177777"/>
              </a:lnSpc>
              <a:spcBef>
                <a:spcPts val="1600"/>
              </a:spcBef>
              <a:spcAft>
                <a:spcPts val="0"/>
              </a:spcAft>
              <a:buClr>
                <a:srgbClr val="454545"/>
              </a:buClr>
              <a:buSzPts val="1350"/>
              <a:buChar char="•"/>
              <a:defRPr/>
            </a:lvl8pPr>
            <a:lvl9pPr marL="4114800" lvl="8" indent="-314325" algn="l">
              <a:lnSpc>
                <a:spcPct val="177777"/>
              </a:lnSpc>
              <a:spcBef>
                <a:spcPts val="1600"/>
              </a:spcBef>
              <a:spcAft>
                <a:spcPts val="0"/>
              </a:spcAft>
              <a:buClr>
                <a:srgbClr val="454545"/>
              </a:buClr>
              <a:buSzPts val="1350"/>
              <a:buChar char="•"/>
              <a:defRPr/>
            </a:lvl9pPr>
          </a:lstStyle>
          <a:p>
            <a:endParaRPr/>
          </a:p>
        </p:txBody>
      </p:sp>
      <p:pic>
        <p:nvPicPr>
          <p:cNvPr id="18" name="Google Shape;18;p16" descr="A picture containing text&#10;&#10;Description automatically generated"/>
          <p:cNvPicPr preferRelativeResize="0"/>
          <p:nvPr/>
        </p:nvPicPr>
        <p:blipFill rotWithShape="1">
          <a:blip r:embed="rId4">
            <a:alphaModFix/>
          </a:blip>
          <a:srcRect/>
          <a:stretch/>
        </p:blipFill>
        <p:spPr>
          <a:xfrm>
            <a:off x="1899264" y="1905001"/>
            <a:ext cx="10304000" cy="4162115"/>
          </a:xfrm>
          <a:prstGeom prst="rect">
            <a:avLst/>
          </a:prstGeom>
          <a:solidFill>
            <a:schemeClr val="accent2"/>
          </a:solid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Titre et contenu" type="obj">
  <p:cSld name="OBJECT">
    <p:spTree>
      <p:nvGrpSpPr>
        <p:cNvPr id="1" name="Shape 19"/>
        <p:cNvGrpSpPr/>
        <p:nvPr/>
      </p:nvGrpSpPr>
      <p:grpSpPr>
        <a:xfrm>
          <a:off x="0" y="0"/>
          <a:ext cx="0" cy="0"/>
          <a:chOff x="0" y="0"/>
          <a:chExt cx="0" cy="0"/>
        </a:xfrm>
      </p:grpSpPr>
      <p:sp>
        <p:nvSpPr>
          <p:cNvPr id="20" name="Google Shape;20;p17"/>
          <p:cNvSpPr txBox="1">
            <a:spLocks noGrp="1"/>
          </p:cNvSpPr>
          <p:nvPr>
            <p:ph type="title"/>
          </p:nvPr>
        </p:nvSpPr>
        <p:spPr>
          <a:xfrm>
            <a:off x="635000" y="635000"/>
            <a:ext cx="23114000" cy="1778000"/>
          </a:xfrm>
          <a:prstGeom prst="rect">
            <a:avLst/>
          </a:prstGeom>
          <a:noFill/>
          <a:ln>
            <a:noFill/>
          </a:ln>
        </p:spPr>
        <p:txBody>
          <a:bodyPr spcFirstLastPara="1" wrap="square" lIns="0" tIns="0" rIns="0" bIns="0" anchor="ctr" anchorCtr="0">
            <a:normAutofit/>
          </a:bodyPr>
          <a:lstStyle>
            <a:lvl1pPr lvl="0" algn="l">
              <a:lnSpc>
                <a:spcPct val="333333"/>
              </a:lnSpc>
              <a:spcBef>
                <a:spcPts val="0"/>
              </a:spcBef>
              <a:spcAft>
                <a:spcPts val="0"/>
              </a:spcAft>
              <a:buClr>
                <a:srgbClr val="454545"/>
              </a:buClr>
              <a:buSzPts val="1800"/>
              <a:buNone/>
              <a:defRPr/>
            </a:lvl1pPr>
            <a:lvl2pPr lvl="1" algn="l">
              <a:lnSpc>
                <a:spcPct val="333333"/>
              </a:lnSpc>
              <a:spcBef>
                <a:spcPts val="0"/>
              </a:spcBef>
              <a:spcAft>
                <a:spcPts val="0"/>
              </a:spcAft>
              <a:buClr>
                <a:srgbClr val="454545"/>
              </a:buClr>
              <a:buSzPts val="1800"/>
              <a:buNone/>
              <a:defRPr/>
            </a:lvl2pPr>
            <a:lvl3pPr lvl="2" algn="l">
              <a:lnSpc>
                <a:spcPct val="333333"/>
              </a:lnSpc>
              <a:spcBef>
                <a:spcPts val="0"/>
              </a:spcBef>
              <a:spcAft>
                <a:spcPts val="0"/>
              </a:spcAft>
              <a:buClr>
                <a:srgbClr val="454545"/>
              </a:buClr>
              <a:buSzPts val="1800"/>
              <a:buNone/>
              <a:defRPr/>
            </a:lvl3pPr>
            <a:lvl4pPr lvl="3" algn="l">
              <a:lnSpc>
                <a:spcPct val="333333"/>
              </a:lnSpc>
              <a:spcBef>
                <a:spcPts val="0"/>
              </a:spcBef>
              <a:spcAft>
                <a:spcPts val="0"/>
              </a:spcAft>
              <a:buClr>
                <a:srgbClr val="454545"/>
              </a:buClr>
              <a:buSzPts val="1800"/>
              <a:buNone/>
              <a:defRPr/>
            </a:lvl4pPr>
            <a:lvl5pPr lvl="4" algn="l">
              <a:lnSpc>
                <a:spcPct val="333333"/>
              </a:lnSpc>
              <a:spcBef>
                <a:spcPts val="0"/>
              </a:spcBef>
              <a:spcAft>
                <a:spcPts val="0"/>
              </a:spcAft>
              <a:buClr>
                <a:srgbClr val="454545"/>
              </a:buClr>
              <a:buSzPts val="1800"/>
              <a:buNone/>
              <a:defRPr/>
            </a:lvl5pPr>
            <a:lvl6pPr lvl="5" algn="l">
              <a:lnSpc>
                <a:spcPct val="333333"/>
              </a:lnSpc>
              <a:spcBef>
                <a:spcPts val="0"/>
              </a:spcBef>
              <a:spcAft>
                <a:spcPts val="0"/>
              </a:spcAft>
              <a:buClr>
                <a:srgbClr val="454545"/>
              </a:buClr>
              <a:buSzPts val="1800"/>
              <a:buNone/>
              <a:defRPr/>
            </a:lvl6pPr>
            <a:lvl7pPr lvl="6" algn="l">
              <a:lnSpc>
                <a:spcPct val="333333"/>
              </a:lnSpc>
              <a:spcBef>
                <a:spcPts val="0"/>
              </a:spcBef>
              <a:spcAft>
                <a:spcPts val="0"/>
              </a:spcAft>
              <a:buClr>
                <a:srgbClr val="454545"/>
              </a:buClr>
              <a:buSzPts val="1800"/>
              <a:buNone/>
              <a:defRPr/>
            </a:lvl7pPr>
            <a:lvl8pPr lvl="7" algn="l">
              <a:lnSpc>
                <a:spcPct val="333333"/>
              </a:lnSpc>
              <a:spcBef>
                <a:spcPts val="0"/>
              </a:spcBef>
              <a:spcAft>
                <a:spcPts val="0"/>
              </a:spcAft>
              <a:buClr>
                <a:srgbClr val="454545"/>
              </a:buClr>
              <a:buSzPts val="1800"/>
              <a:buNone/>
              <a:defRPr/>
            </a:lvl8pPr>
            <a:lvl9pPr lvl="8" algn="l">
              <a:lnSpc>
                <a:spcPct val="333333"/>
              </a:lnSpc>
              <a:spcBef>
                <a:spcPts val="0"/>
              </a:spcBef>
              <a:spcAft>
                <a:spcPts val="0"/>
              </a:spcAft>
              <a:buClr>
                <a:srgbClr val="454545"/>
              </a:buClr>
              <a:buSzPts val="1800"/>
              <a:buNone/>
              <a:defRPr/>
            </a:lvl9pPr>
          </a:lstStyle>
          <a:p>
            <a:endParaRPr/>
          </a:p>
        </p:txBody>
      </p:sp>
      <p:sp>
        <p:nvSpPr>
          <p:cNvPr id="21" name="Google Shape;21;p17"/>
          <p:cNvSpPr txBox="1">
            <a:spLocks noGrp="1"/>
          </p:cNvSpPr>
          <p:nvPr>
            <p:ph type="body" idx="1"/>
          </p:nvPr>
        </p:nvSpPr>
        <p:spPr>
          <a:xfrm>
            <a:off x="635000" y="3149600"/>
            <a:ext cx="23114000" cy="9296400"/>
          </a:xfrm>
          <a:prstGeom prst="rect">
            <a:avLst/>
          </a:prstGeom>
          <a:noFill/>
          <a:ln>
            <a:noFill/>
          </a:ln>
        </p:spPr>
        <p:txBody>
          <a:bodyPr spcFirstLastPara="1" wrap="square" lIns="50800" tIns="50800" rIns="50800" bIns="50800" anchor="t" anchorCtr="0">
            <a:normAutofit/>
          </a:bodyPr>
          <a:lstStyle>
            <a:lvl1pPr marL="457200" lvl="0" indent="-342900" algn="l">
              <a:lnSpc>
                <a:spcPct val="100000"/>
              </a:lnSpc>
              <a:spcBef>
                <a:spcPts val="1600"/>
              </a:spcBef>
              <a:spcAft>
                <a:spcPts val="0"/>
              </a:spcAft>
              <a:buClr>
                <a:srgbClr val="454545"/>
              </a:buClr>
              <a:buSzPts val="1800"/>
              <a:buChar char="•"/>
              <a:defRPr/>
            </a:lvl1pPr>
            <a:lvl2pPr marL="914400" lvl="1" indent="-314325" algn="l">
              <a:lnSpc>
                <a:spcPct val="100000"/>
              </a:lnSpc>
              <a:spcBef>
                <a:spcPts val="1600"/>
              </a:spcBef>
              <a:spcAft>
                <a:spcPts val="0"/>
              </a:spcAft>
              <a:buClr>
                <a:srgbClr val="454545"/>
              </a:buClr>
              <a:buSzPts val="1350"/>
              <a:buChar char="•"/>
              <a:defRPr/>
            </a:lvl2pPr>
            <a:lvl3pPr marL="1371600" lvl="2" indent="-314325" algn="l">
              <a:lnSpc>
                <a:spcPct val="100000"/>
              </a:lnSpc>
              <a:spcBef>
                <a:spcPts val="1600"/>
              </a:spcBef>
              <a:spcAft>
                <a:spcPts val="0"/>
              </a:spcAft>
              <a:buClr>
                <a:srgbClr val="454545"/>
              </a:buClr>
              <a:buSzPts val="1350"/>
              <a:buChar char="•"/>
              <a:defRPr/>
            </a:lvl3pPr>
            <a:lvl4pPr marL="1828800" lvl="3" indent="-314325" algn="l">
              <a:lnSpc>
                <a:spcPct val="100000"/>
              </a:lnSpc>
              <a:spcBef>
                <a:spcPts val="1600"/>
              </a:spcBef>
              <a:spcAft>
                <a:spcPts val="0"/>
              </a:spcAft>
              <a:buClr>
                <a:srgbClr val="454545"/>
              </a:buClr>
              <a:buSzPts val="1350"/>
              <a:buChar char="•"/>
              <a:defRPr/>
            </a:lvl4pPr>
            <a:lvl5pPr marL="2286000" lvl="4" indent="-314325" algn="l">
              <a:lnSpc>
                <a:spcPct val="100000"/>
              </a:lnSpc>
              <a:spcBef>
                <a:spcPts val="1600"/>
              </a:spcBef>
              <a:spcAft>
                <a:spcPts val="0"/>
              </a:spcAft>
              <a:buClr>
                <a:srgbClr val="454545"/>
              </a:buClr>
              <a:buSzPts val="1350"/>
              <a:buChar char="•"/>
              <a:defRPr/>
            </a:lvl5pPr>
            <a:lvl6pPr marL="2743200" lvl="5" indent="-314325" algn="l">
              <a:lnSpc>
                <a:spcPct val="177777"/>
              </a:lnSpc>
              <a:spcBef>
                <a:spcPts val="1600"/>
              </a:spcBef>
              <a:spcAft>
                <a:spcPts val="0"/>
              </a:spcAft>
              <a:buClr>
                <a:srgbClr val="454545"/>
              </a:buClr>
              <a:buSzPts val="1350"/>
              <a:buChar char="•"/>
              <a:defRPr/>
            </a:lvl6pPr>
            <a:lvl7pPr marL="3200400" lvl="6" indent="-314325" algn="l">
              <a:lnSpc>
                <a:spcPct val="177777"/>
              </a:lnSpc>
              <a:spcBef>
                <a:spcPts val="1600"/>
              </a:spcBef>
              <a:spcAft>
                <a:spcPts val="0"/>
              </a:spcAft>
              <a:buClr>
                <a:srgbClr val="454545"/>
              </a:buClr>
              <a:buSzPts val="1350"/>
              <a:buChar char="•"/>
              <a:defRPr/>
            </a:lvl7pPr>
            <a:lvl8pPr marL="3657600" lvl="7" indent="-314325" algn="l">
              <a:lnSpc>
                <a:spcPct val="177777"/>
              </a:lnSpc>
              <a:spcBef>
                <a:spcPts val="1600"/>
              </a:spcBef>
              <a:spcAft>
                <a:spcPts val="0"/>
              </a:spcAft>
              <a:buClr>
                <a:srgbClr val="454545"/>
              </a:buClr>
              <a:buSzPts val="1350"/>
              <a:buChar char="•"/>
              <a:defRPr/>
            </a:lvl8pPr>
            <a:lvl9pPr marL="4114800" lvl="8" indent="-314325" algn="l">
              <a:lnSpc>
                <a:spcPct val="177777"/>
              </a:lnSpc>
              <a:spcBef>
                <a:spcPts val="1600"/>
              </a:spcBef>
              <a:spcAft>
                <a:spcPts val="0"/>
              </a:spcAft>
              <a:buClr>
                <a:srgbClr val="454545"/>
              </a:buClr>
              <a:buSzPts val="1350"/>
              <a:buChar char="•"/>
              <a:defRPr/>
            </a:lvl9pPr>
          </a:lstStyle>
          <a:p>
            <a:endParaRPr/>
          </a:p>
        </p:txBody>
      </p:sp>
      <p:sp>
        <p:nvSpPr>
          <p:cNvPr id="22" name="Google Shape;22;p17"/>
          <p:cNvSpPr txBox="1">
            <a:spLocks noGrp="1"/>
          </p:cNvSpPr>
          <p:nvPr>
            <p:ph type="dt" idx="10"/>
          </p:nvPr>
        </p:nvSpPr>
        <p:spPr>
          <a:xfrm>
            <a:off x="1219200" y="12712701"/>
            <a:ext cx="5689600" cy="730250"/>
          </a:xfrm>
          <a:prstGeom prst="rect">
            <a:avLst/>
          </a:prstGeom>
          <a:noFill/>
          <a:ln>
            <a:noFill/>
          </a:ln>
        </p:spPr>
        <p:txBody>
          <a:bodyPr spcFirstLastPara="1" wrap="square" lIns="217700" tIns="108850" rIns="217700" bIns="108850" anchor="t" anchorCtr="0">
            <a:noAutofit/>
          </a:bodyPr>
          <a:lstStyle>
            <a:lvl1pPr marR="0" lvl="0" algn="l" rtl="0">
              <a:lnSpc>
                <a:spcPct val="106666"/>
              </a:lnSpc>
              <a:spcBef>
                <a:spcPts val="1600"/>
              </a:spcBef>
              <a:spcAft>
                <a:spcPts val="0"/>
              </a:spcAft>
              <a:buClr>
                <a:srgbClr val="454545"/>
              </a:buClr>
              <a:buSzPts val="3000"/>
              <a:buFont typeface="Calibri"/>
              <a:buNone/>
              <a:defRPr sz="3000" b="0" i="0" u="none" strike="noStrike" cap="none">
                <a:solidFill>
                  <a:srgbClr val="454545"/>
                </a:solidFill>
                <a:latin typeface="Calibri"/>
                <a:ea typeface="Calibri"/>
                <a:cs typeface="Calibri"/>
                <a:sym typeface="Calibri"/>
              </a:defRPr>
            </a:lvl1pPr>
            <a:lvl2pPr marR="0" lvl="1" algn="l" rtl="0">
              <a:lnSpc>
                <a:spcPct val="106666"/>
              </a:lnSpc>
              <a:spcBef>
                <a:spcPts val="1600"/>
              </a:spcBef>
              <a:spcAft>
                <a:spcPts val="0"/>
              </a:spcAft>
              <a:buClr>
                <a:srgbClr val="454545"/>
              </a:buClr>
              <a:buSzPts val="3000"/>
              <a:buFont typeface="Calibri"/>
              <a:buNone/>
              <a:defRPr sz="3000" b="0" i="0" u="none" strike="noStrike" cap="none">
                <a:solidFill>
                  <a:srgbClr val="454545"/>
                </a:solidFill>
                <a:latin typeface="Calibri"/>
                <a:ea typeface="Calibri"/>
                <a:cs typeface="Calibri"/>
                <a:sym typeface="Calibri"/>
              </a:defRPr>
            </a:lvl2pPr>
            <a:lvl3pPr marR="0" lvl="2" algn="l" rtl="0">
              <a:lnSpc>
                <a:spcPct val="106666"/>
              </a:lnSpc>
              <a:spcBef>
                <a:spcPts val="1600"/>
              </a:spcBef>
              <a:spcAft>
                <a:spcPts val="0"/>
              </a:spcAft>
              <a:buClr>
                <a:srgbClr val="454545"/>
              </a:buClr>
              <a:buSzPts val="3000"/>
              <a:buFont typeface="Calibri"/>
              <a:buNone/>
              <a:defRPr sz="3000" b="0" i="0" u="none" strike="noStrike" cap="none">
                <a:solidFill>
                  <a:srgbClr val="454545"/>
                </a:solidFill>
                <a:latin typeface="Calibri"/>
                <a:ea typeface="Calibri"/>
                <a:cs typeface="Calibri"/>
                <a:sym typeface="Calibri"/>
              </a:defRPr>
            </a:lvl3pPr>
            <a:lvl4pPr marR="0" lvl="3" algn="l" rtl="0">
              <a:lnSpc>
                <a:spcPct val="106666"/>
              </a:lnSpc>
              <a:spcBef>
                <a:spcPts val="1600"/>
              </a:spcBef>
              <a:spcAft>
                <a:spcPts val="0"/>
              </a:spcAft>
              <a:buClr>
                <a:srgbClr val="454545"/>
              </a:buClr>
              <a:buSzPts val="3000"/>
              <a:buFont typeface="Calibri"/>
              <a:buNone/>
              <a:defRPr sz="3000" b="0" i="0" u="none" strike="noStrike" cap="none">
                <a:solidFill>
                  <a:srgbClr val="454545"/>
                </a:solidFill>
                <a:latin typeface="Calibri"/>
                <a:ea typeface="Calibri"/>
                <a:cs typeface="Calibri"/>
                <a:sym typeface="Calibri"/>
              </a:defRPr>
            </a:lvl4pPr>
            <a:lvl5pPr marR="0" lvl="4" algn="l" rtl="0">
              <a:lnSpc>
                <a:spcPct val="106666"/>
              </a:lnSpc>
              <a:spcBef>
                <a:spcPts val="1600"/>
              </a:spcBef>
              <a:spcAft>
                <a:spcPts val="0"/>
              </a:spcAft>
              <a:buClr>
                <a:srgbClr val="454545"/>
              </a:buClr>
              <a:buSzPts val="3000"/>
              <a:buFont typeface="Calibri"/>
              <a:buNone/>
              <a:defRPr sz="3000" b="0" i="0" u="none" strike="noStrike" cap="none">
                <a:solidFill>
                  <a:srgbClr val="454545"/>
                </a:solidFill>
                <a:latin typeface="Calibri"/>
                <a:ea typeface="Calibri"/>
                <a:cs typeface="Calibri"/>
                <a:sym typeface="Calibri"/>
              </a:defRPr>
            </a:lvl5pPr>
            <a:lvl6pPr marR="0" lvl="5" algn="l" rtl="0">
              <a:lnSpc>
                <a:spcPct val="106666"/>
              </a:lnSpc>
              <a:spcBef>
                <a:spcPts val="1600"/>
              </a:spcBef>
              <a:spcAft>
                <a:spcPts val="0"/>
              </a:spcAft>
              <a:buClr>
                <a:srgbClr val="454545"/>
              </a:buClr>
              <a:buSzPts val="3000"/>
              <a:buFont typeface="Calibri"/>
              <a:buNone/>
              <a:defRPr sz="3000" b="0" i="0" u="none" strike="noStrike" cap="none">
                <a:solidFill>
                  <a:srgbClr val="454545"/>
                </a:solidFill>
                <a:latin typeface="Calibri"/>
                <a:ea typeface="Calibri"/>
                <a:cs typeface="Calibri"/>
                <a:sym typeface="Calibri"/>
              </a:defRPr>
            </a:lvl6pPr>
            <a:lvl7pPr marR="0" lvl="6" algn="l" rtl="0">
              <a:lnSpc>
                <a:spcPct val="106666"/>
              </a:lnSpc>
              <a:spcBef>
                <a:spcPts val="1600"/>
              </a:spcBef>
              <a:spcAft>
                <a:spcPts val="0"/>
              </a:spcAft>
              <a:buClr>
                <a:srgbClr val="454545"/>
              </a:buClr>
              <a:buSzPts val="3000"/>
              <a:buFont typeface="Calibri"/>
              <a:buNone/>
              <a:defRPr sz="3000" b="0" i="0" u="none" strike="noStrike" cap="none">
                <a:solidFill>
                  <a:srgbClr val="454545"/>
                </a:solidFill>
                <a:latin typeface="Calibri"/>
                <a:ea typeface="Calibri"/>
                <a:cs typeface="Calibri"/>
                <a:sym typeface="Calibri"/>
              </a:defRPr>
            </a:lvl7pPr>
            <a:lvl8pPr marR="0" lvl="7" algn="l" rtl="0">
              <a:lnSpc>
                <a:spcPct val="106666"/>
              </a:lnSpc>
              <a:spcBef>
                <a:spcPts val="1600"/>
              </a:spcBef>
              <a:spcAft>
                <a:spcPts val="0"/>
              </a:spcAft>
              <a:buClr>
                <a:srgbClr val="454545"/>
              </a:buClr>
              <a:buSzPts val="3000"/>
              <a:buFont typeface="Calibri"/>
              <a:buNone/>
              <a:defRPr sz="3000" b="0" i="0" u="none" strike="noStrike" cap="none">
                <a:solidFill>
                  <a:srgbClr val="454545"/>
                </a:solidFill>
                <a:latin typeface="Calibri"/>
                <a:ea typeface="Calibri"/>
                <a:cs typeface="Calibri"/>
                <a:sym typeface="Calibri"/>
              </a:defRPr>
            </a:lvl8pPr>
            <a:lvl9pPr marR="0" lvl="8" algn="l" rtl="0">
              <a:lnSpc>
                <a:spcPct val="106666"/>
              </a:lnSpc>
              <a:spcBef>
                <a:spcPts val="1600"/>
              </a:spcBef>
              <a:spcAft>
                <a:spcPts val="0"/>
              </a:spcAft>
              <a:buClr>
                <a:srgbClr val="454545"/>
              </a:buClr>
              <a:buSzPts val="3000"/>
              <a:buFont typeface="Calibri"/>
              <a:buNone/>
              <a:defRPr sz="3000" b="0" i="0" u="none" strike="noStrike" cap="none">
                <a:solidFill>
                  <a:srgbClr val="454545"/>
                </a:solidFill>
                <a:latin typeface="Calibri"/>
                <a:ea typeface="Calibri"/>
                <a:cs typeface="Calibri"/>
                <a:sym typeface="Calibri"/>
              </a:defRPr>
            </a:lvl9pPr>
          </a:lstStyle>
          <a:p>
            <a:endParaRPr/>
          </a:p>
        </p:txBody>
      </p:sp>
      <p:sp>
        <p:nvSpPr>
          <p:cNvPr id="23" name="Google Shape;23;p17"/>
          <p:cNvSpPr txBox="1">
            <a:spLocks noGrp="1"/>
          </p:cNvSpPr>
          <p:nvPr>
            <p:ph type="ftr" idx="11"/>
          </p:nvPr>
        </p:nvSpPr>
        <p:spPr>
          <a:xfrm>
            <a:off x="2135776" y="12632020"/>
            <a:ext cx="8229600" cy="517139"/>
          </a:xfrm>
          <a:prstGeom prst="rect">
            <a:avLst/>
          </a:prstGeom>
          <a:noFill/>
          <a:ln>
            <a:noFill/>
          </a:ln>
        </p:spPr>
        <p:txBody>
          <a:bodyPr spcFirstLastPara="1" wrap="square" lIns="91425" tIns="45700" rIns="91425" bIns="45700" anchor="ctr" anchorCtr="0">
            <a:noAutofit/>
          </a:bodyPr>
          <a:lstStyle>
            <a:lvl1pPr lvl="0" algn="ctr">
              <a:lnSpc>
                <a:spcPct val="177777"/>
              </a:lnSpc>
              <a:spcBef>
                <a:spcPts val="1600"/>
              </a:spcBef>
              <a:spcAft>
                <a:spcPts val="0"/>
              </a:spcAft>
              <a:buClr>
                <a:srgbClr val="929292"/>
              </a:buClr>
              <a:buSzPts val="1800"/>
              <a:buNone/>
              <a:defRPr/>
            </a:lvl1pPr>
            <a:lvl2pPr lvl="1" algn="l">
              <a:lnSpc>
                <a:spcPct val="177777"/>
              </a:lnSpc>
              <a:spcBef>
                <a:spcPts val="1600"/>
              </a:spcBef>
              <a:spcAft>
                <a:spcPts val="0"/>
              </a:spcAft>
              <a:buClr>
                <a:srgbClr val="454545"/>
              </a:buClr>
              <a:buSzPts val="1800"/>
              <a:buNone/>
              <a:defRPr/>
            </a:lvl2pPr>
            <a:lvl3pPr lvl="2" algn="l">
              <a:lnSpc>
                <a:spcPct val="177777"/>
              </a:lnSpc>
              <a:spcBef>
                <a:spcPts val="1600"/>
              </a:spcBef>
              <a:spcAft>
                <a:spcPts val="0"/>
              </a:spcAft>
              <a:buClr>
                <a:srgbClr val="454545"/>
              </a:buClr>
              <a:buSzPts val="1800"/>
              <a:buNone/>
              <a:defRPr/>
            </a:lvl3pPr>
            <a:lvl4pPr lvl="3" algn="l">
              <a:lnSpc>
                <a:spcPct val="177777"/>
              </a:lnSpc>
              <a:spcBef>
                <a:spcPts val="1600"/>
              </a:spcBef>
              <a:spcAft>
                <a:spcPts val="0"/>
              </a:spcAft>
              <a:buClr>
                <a:srgbClr val="454545"/>
              </a:buClr>
              <a:buSzPts val="1800"/>
              <a:buNone/>
              <a:defRPr/>
            </a:lvl4pPr>
            <a:lvl5pPr lvl="4" algn="l">
              <a:lnSpc>
                <a:spcPct val="177777"/>
              </a:lnSpc>
              <a:spcBef>
                <a:spcPts val="1600"/>
              </a:spcBef>
              <a:spcAft>
                <a:spcPts val="0"/>
              </a:spcAft>
              <a:buClr>
                <a:srgbClr val="454545"/>
              </a:buClr>
              <a:buSzPts val="1800"/>
              <a:buNone/>
              <a:defRPr/>
            </a:lvl5pPr>
            <a:lvl6pPr lvl="5" algn="l">
              <a:lnSpc>
                <a:spcPct val="177777"/>
              </a:lnSpc>
              <a:spcBef>
                <a:spcPts val="1600"/>
              </a:spcBef>
              <a:spcAft>
                <a:spcPts val="0"/>
              </a:spcAft>
              <a:buClr>
                <a:srgbClr val="454545"/>
              </a:buClr>
              <a:buSzPts val="1800"/>
              <a:buNone/>
              <a:defRPr/>
            </a:lvl6pPr>
            <a:lvl7pPr lvl="6" algn="l">
              <a:lnSpc>
                <a:spcPct val="177777"/>
              </a:lnSpc>
              <a:spcBef>
                <a:spcPts val="1600"/>
              </a:spcBef>
              <a:spcAft>
                <a:spcPts val="0"/>
              </a:spcAft>
              <a:buClr>
                <a:srgbClr val="454545"/>
              </a:buClr>
              <a:buSzPts val="1800"/>
              <a:buNone/>
              <a:defRPr/>
            </a:lvl7pPr>
            <a:lvl8pPr lvl="7" algn="l">
              <a:lnSpc>
                <a:spcPct val="177777"/>
              </a:lnSpc>
              <a:spcBef>
                <a:spcPts val="1600"/>
              </a:spcBef>
              <a:spcAft>
                <a:spcPts val="0"/>
              </a:spcAft>
              <a:buClr>
                <a:srgbClr val="454545"/>
              </a:buClr>
              <a:buSzPts val="1800"/>
              <a:buNone/>
              <a:defRPr/>
            </a:lvl8pPr>
            <a:lvl9pPr lvl="8" algn="l">
              <a:lnSpc>
                <a:spcPct val="177777"/>
              </a:lnSpc>
              <a:spcBef>
                <a:spcPts val="1600"/>
              </a:spcBef>
              <a:spcAft>
                <a:spcPts val="0"/>
              </a:spcAft>
              <a:buClr>
                <a:srgbClr val="454545"/>
              </a:buClr>
              <a:buSzPts val="1800"/>
              <a:buNone/>
              <a:defRPr/>
            </a:lvl9pPr>
          </a:lstStyle>
          <a:p>
            <a:endParaRPr/>
          </a:p>
        </p:txBody>
      </p:sp>
      <p:sp>
        <p:nvSpPr>
          <p:cNvPr id="24" name="Google Shape;24;p17"/>
          <p:cNvSpPr txBox="1">
            <a:spLocks noGrp="1"/>
          </p:cNvSpPr>
          <p:nvPr>
            <p:ph type="sldNum" idx="12"/>
          </p:nvPr>
        </p:nvSpPr>
        <p:spPr>
          <a:xfrm>
            <a:off x="23453940" y="12827000"/>
            <a:ext cx="299229" cy="307776"/>
          </a:xfrm>
          <a:prstGeom prst="rect">
            <a:avLst/>
          </a:prstGeom>
          <a:noFill/>
          <a:ln>
            <a:noFill/>
          </a:ln>
        </p:spPr>
        <p:txBody>
          <a:bodyPr spcFirstLastPara="1" wrap="square" lIns="0" tIns="0" rIns="0" bIns="0" anchor="t" anchorCtr="0">
            <a:spAutoFit/>
          </a:bodyPr>
          <a:lstStyle>
            <a:lvl1pPr marL="0" lvl="0" indent="0" algn="r">
              <a:lnSpc>
                <a:spcPct val="100000"/>
              </a:lnSpc>
              <a:spcBef>
                <a:spcPts val="0"/>
              </a:spcBef>
              <a:spcAft>
                <a:spcPts val="0"/>
              </a:spcAft>
              <a:buClr>
                <a:srgbClr val="454545"/>
              </a:buClr>
              <a:buSzPts val="2000"/>
              <a:buFont typeface="Calibri"/>
              <a:buNone/>
              <a:defRPr/>
            </a:lvl1pPr>
            <a:lvl2pPr marL="0" lvl="1" indent="0" algn="r">
              <a:lnSpc>
                <a:spcPct val="100000"/>
              </a:lnSpc>
              <a:spcBef>
                <a:spcPts val="0"/>
              </a:spcBef>
              <a:spcAft>
                <a:spcPts val="0"/>
              </a:spcAft>
              <a:buClr>
                <a:srgbClr val="454545"/>
              </a:buClr>
              <a:buSzPts val="2000"/>
              <a:buFont typeface="Calibri"/>
              <a:buNone/>
              <a:defRPr/>
            </a:lvl2pPr>
            <a:lvl3pPr marL="0" lvl="2" indent="0" algn="r">
              <a:lnSpc>
                <a:spcPct val="100000"/>
              </a:lnSpc>
              <a:spcBef>
                <a:spcPts val="0"/>
              </a:spcBef>
              <a:spcAft>
                <a:spcPts val="0"/>
              </a:spcAft>
              <a:buClr>
                <a:srgbClr val="454545"/>
              </a:buClr>
              <a:buSzPts val="2000"/>
              <a:buFont typeface="Calibri"/>
              <a:buNone/>
              <a:defRPr/>
            </a:lvl3pPr>
            <a:lvl4pPr marL="0" lvl="3" indent="0" algn="r">
              <a:lnSpc>
                <a:spcPct val="100000"/>
              </a:lnSpc>
              <a:spcBef>
                <a:spcPts val="0"/>
              </a:spcBef>
              <a:spcAft>
                <a:spcPts val="0"/>
              </a:spcAft>
              <a:buClr>
                <a:srgbClr val="454545"/>
              </a:buClr>
              <a:buSzPts val="2000"/>
              <a:buFont typeface="Calibri"/>
              <a:buNone/>
              <a:defRPr/>
            </a:lvl4pPr>
            <a:lvl5pPr marL="0" lvl="4" indent="0" algn="r">
              <a:lnSpc>
                <a:spcPct val="100000"/>
              </a:lnSpc>
              <a:spcBef>
                <a:spcPts val="0"/>
              </a:spcBef>
              <a:spcAft>
                <a:spcPts val="0"/>
              </a:spcAft>
              <a:buClr>
                <a:srgbClr val="454545"/>
              </a:buClr>
              <a:buSzPts val="2000"/>
              <a:buFont typeface="Calibri"/>
              <a:buNone/>
              <a:defRPr/>
            </a:lvl5pPr>
            <a:lvl6pPr marL="0" lvl="5" indent="0" algn="r">
              <a:lnSpc>
                <a:spcPct val="100000"/>
              </a:lnSpc>
              <a:spcBef>
                <a:spcPts val="0"/>
              </a:spcBef>
              <a:spcAft>
                <a:spcPts val="0"/>
              </a:spcAft>
              <a:buClr>
                <a:srgbClr val="454545"/>
              </a:buClr>
              <a:buSzPts val="2000"/>
              <a:buFont typeface="Calibri"/>
              <a:buNone/>
              <a:defRPr/>
            </a:lvl6pPr>
            <a:lvl7pPr marL="0" lvl="6" indent="0" algn="r">
              <a:lnSpc>
                <a:spcPct val="100000"/>
              </a:lnSpc>
              <a:spcBef>
                <a:spcPts val="0"/>
              </a:spcBef>
              <a:spcAft>
                <a:spcPts val="0"/>
              </a:spcAft>
              <a:buClr>
                <a:srgbClr val="454545"/>
              </a:buClr>
              <a:buSzPts val="2000"/>
              <a:buFont typeface="Calibri"/>
              <a:buNone/>
              <a:defRPr/>
            </a:lvl7pPr>
            <a:lvl8pPr marL="0" lvl="7" indent="0" algn="r">
              <a:lnSpc>
                <a:spcPct val="100000"/>
              </a:lnSpc>
              <a:spcBef>
                <a:spcPts val="0"/>
              </a:spcBef>
              <a:spcAft>
                <a:spcPts val="0"/>
              </a:spcAft>
              <a:buClr>
                <a:srgbClr val="454545"/>
              </a:buClr>
              <a:buSzPts val="2000"/>
              <a:buFont typeface="Calibri"/>
              <a:buNone/>
              <a:defRPr/>
            </a:lvl8pPr>
            <a:lvl9pPr marL="0" lvl="8" indent="0" algn="r">
              <a:lnSpc>
                <a:spcPct val="100000"/>
              </a:lnSpc>
              <a:spcBef>
                <a:spcPts val="0"/>
              </a:spcBef>
              <a:spcAft>
                <a:spcPts val="0"/>
              </a:spcAft>
              <a:buClr>
                <a:srgbClr val="454545"/>
              </a:buClr>
              <a:buSzPts val="2000"/>
              <a:buFont typeface="Calibri"/>
              <a:buNone/>
              <a:defRPr/>
            </a:lvl9pPr>
          </a:lstStyle>
          <a:p>
            <a:pPr marL="0" lvl="0" indent="0" algn="r" rtl="0">
              <a:spcBef>
                <a:spcPts val="0"/>
              </a:spcBef>
              <a:spcAft>
                <a:spcPts val="0"/>
              </a:spcAft>
              <a:buNone/>
            </a:pPr>
            <a:fld id="{00000000-1234-1234-1234-123412341234}" type="slidenum">
              <a:rPr lang="fr-FR"/>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matchingName="thx" type="tx">
  <p:cSld name="TITLE_AND_BODY">
    <p:spTree>
      <p:nvGrpSpPr>
        <p:cNvPr id="1" name="Shape 25"/>
        <p:cNvGrpSpPr/>
        <p:nvPr/>
      </p:nvGrpSpPr>
      <p:grpSpPr>
        <a:xfrm>
          <a:off x="0" y="0"/>
          <a:ext cx="0" cy="0"/>
          <a:chOff x="0" y="0"/>
          <a:chExt cx="0" cy="0"/>
        </a:xfrm>
      </p:grpSpPr>
      <p:sp>
        <p:nvSpPr>
          <p:cNvPr id="26" name="Google Shape;26;p18"/>
          <p:cNvSpPr txBox="1">
            <a:spLocks noGrp="1"/>
          </p:cNvSpPr>
          <p:nvPr>
            <p:ph type="body" idx="1"/>
          </p:nvPr>
        </p:nvSpPr>
        <p:spPr>
          <a:xfrm>
            <a:off x="6261102" y="3035501"/>
            <a:ext cx="16275989" cy="508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1600"/>
              </a:spcBef>
              <a:spcAft>
                <a:spcPts val="0"/>
              </a:spcAft>
              <a:buClr>
                <a:srgbClr val="454545"/>
              </a:buClr>
              <a:buSzPts val="2933"/>
              <a:buFont typeface="Calibri"/>
              <a:buNone/>
              <a:defRPr sz="2933"/>
            </a:lvl1pPr>
            <a:lvl2pPr marL="914400" lvl="1" indent="-314325" algn="l">
              <a:lnSpc>
                <a:spcPct val="100000"/>
              </a:lnSpc>
              <a:spcBef>
                <a:spcPts val="1600"/>
              </a:spcBef>
              <a:spcAft>
                <a:spcPts val="0"/>
              </a:spcAft>
              <a:buClr>
                <a:srgbClr val="454545"/>
              </a:buClr>
              <a:buSzPts val="1350"/>
              <a:buChar char="•"/>
              <a:defRPr/>
            </a:lvl2pPr>
            <a:lvl3pPr marL="1371600" lvl="2" indent="-314325" algn="l">
              <a:lnSpc>
                <a:spcPct val="100000"/>
              </a:lnSpc>
              <a:spcBef>
                <a:spcPts val="1600"/>
              </a:spcBef>
              <a:spcAft>
                <a:spcPts val="0"/>
              </a:spcAft>
              <a:buClr>
                <a:srgbClr val="454545"/>
              </a:buClr>
              <a:buSzPts val="1350"/>
              <a:buChar char="•"/>
              <a:defRPr/>
            </a:lvl3pPr>
            <a:lvl4pPr marL="1828800" lvl="3" indent="-314325" algn="l">
              <a:lnSpc>
                <a:spcPct val="100000"/>
              </a:lnSpc>
              <a:spcBef>
                <a:spcPts val="1600"/>
              </a:spcBef>
              <a:spcAft>
                <a:spcPts val="0"/>
              </a:spcAft>
              <a:buClr>
                <a:srgbClr val="454545"/>
              </a:buClr>
              <a:buSzPts val="1350"/>
              <a:buChar char="•"/>
              <a:defRPr/>
            </a:lvl4pPr>
            <a:lvl5pPr marL="2286000" lvl="4" indent="-314325" algn="l">
              <a:lnSpc>
                <a:spcPct val="100000"/>
              </a:lnSpc>
              <a:spcBef>
                <a:spcPts val="1600"/>
              </a:spcBef>
              <a:spcAft>
                <a:spcPts val="0"/>
              </a:spcAft>
              <a:buClr>
                <a:srgbClr val="454545"/>
              </a:buClr>
              <a:buSzPts val="1350"/>
              <a:buChar char="•"/>
              <a:defRPr/>
            </a:lvl5pPr>
            <a:lvl6pPr marL="2743200" lvl="5" indent="-314325" algn="l">
              <a:lnSpc>
                <a:spcPct val="177777"/>
              </a:lnSpc>
              <a:spcBef>
                <a:spcPts val="1600"/>
              </a:spcBef>
              <a:spcAft>
                <a:spcPts val="0"/>
              </a:spcAft>
              <a:buClr>
                <a:srgbClr val="454545"/>
              </a:buClr>
              <a:buSzPts val="1350"/>
              <a:buChar char="•"/>
              <a:defRPr/>
            </a:lvl6pPr>
            <a:lvl7pPr marL="3200400" lvl="6" indent="-314325" algn="l">
              <a:lnSpc>
                <a:spcPct val="177777"/>
              </a:lnSpc>
              <a:spcBef>
                <a:spcPts val="1600"/>
              </a:spcBef>
              <a:spcAft>
                <a:spcPts val="0"/>
              </a:spcAft>
              <a:buClr>
                <a:srgbClr val="454545"/>
              </a:buClr>
              <a:buSzPts val="1350"/>
              <a:buChar char="•"/>
              <a:defRPr/>
            </a:lvl7pPr>
            <a:lvl8pPr marL="3657600" lvl="7" indent="-314325" algn="l">
              <a:lnSpc>
                <a:spcPct val="177777"/>
              </a:lnSpc>
              <a:spcBef>
                <a:spcPts val="1600"/>
              </a:spcBef>
              <a:spcAft>
                <a:spcPts val="0"/>
              </a:spcAft>
              <a:buClr>
                <a:srgbClr val="454545"/>
              </a:buClr>
              <a:buSzPts val="1350"/>
              <a:buChar char="•"/>
              <a:defRPr/>
            </a:lvl8pPr>
            <a:lvl9pPr marL="4114800" lvl="8" indent="-314325" algn="l">
              <a:lnSpc>
                <a:spcPct val="177777"/>
              </a:lnSpc>
              <a:spcBef>
                <a:spcPts val="1600"/>
              </a:spcBef>
              <a:spcAft>
                <a:spcPts val="0"/>
              </a:spcAft>
              <a:buClr>
                <a:srgbClr val="454545"/>
              </a:buClr>
              <a:buSzPts val="1350"/>
              <a:buChar char="•"/>
              <a:defRPr/>
            </a:lvl9pPr>
          </a:lstStyle>
          <a:p>
            <a:endParaRPr/>
          </a:p>
        </p:txBody>
      </p:sp>
      <p:pic>
        <p:nvPicPr>
          <p:cNvPr id="27" name="Google Shape;27;p18" descr="Bild"/>
          <p:cNvPicPr preferRelativeResize="0"/>
          <p:nvPr/>
        </p:nvPicPr>
        <p:blipFill rotWithShape="1">
          <a:blip r:embed="rId2">
            <a:alphaModFix/>
          </a:blip>
          <a:srcRect/>
          <a:stretch/>
        </p:blipFill>
        <p:spPr>
          <a:xfrm>
            <a:off x="0" y="0"/>
            <a:ext cx="24384000" cy="1270000"/>
          </a:xfrm>
          <a:prstGeom prst="rect">
            <a:avLst/>
          </a:prstGeom>
          <a:noFill/>
          <a:ln>
            <a:noFill/>
          </a:ln>
        </p:spPr>
      </p:pic>
      <p:pic>
        <p:nvPicPr>
          <p:cNvPr id="28" name="Google Shape;28;p18" descr="Bild"/>
          <p:cNvPicPr preferRelativeResize="0"/>
          <p:nvPr/>
        </p:nvPicPr>
        <p:blipFill rotWithShape="1">
          <a:blip r:embed="rId3">
            <a:alphaModFix/>
          </a:blip>
          <a:srcRect/>
          <a:stretch/>
        </p:blipFill>
        <p:spPr>
          <a:xfrm>
            <a:off x="0" y="13462000"/>
            <a:ext cx="24384000" cy="254000"/>
          </a:xfrm>
          <a:prstGeom prst="rect">
            <a:avLst/>
          </a:prstGeom>
          <a:noFill/>
          <a:ln>
            <a:noFill/>
          </a:ln>
        </p:spPr>
      </p:pic>
      <p:sp>
        <p:nvSpPr>
          <p:cNvPr id="29" name="Google Shape;29;p18"/>
          <p:cNvSpPr txBox="1"/>
          <p:nvPr/>
        </p:nvSpPr>
        <p:spPr>
          <a:xfrm>
            <a:off x="1897102" y="9717841"/>
            <a:ext cx="4088565" cy="2209800"/>
          </a:xfrm>
          <a:prstGeom prst="rect">
            <a:avLst/>
          </a:prstGeom>
          <a:noFill/>
          <a:ln>
            <a:noFill/>
          </a:ln>
        </p:spPr>
        <p:txBody>
          <a:bodyPr spcFirstLastPara="1" wrap="square" lIns="0" tIns="0" rIns="0" bIns="0" anchor="b" anchorCtr="0">
            <a:normAutofit/>
          </a:bodyPr>
          <a:lstStyle/>
          <a:p>
            <a:pPr marL="0" marR="0" lvl="0" indent="0" algn="l" rtl="0">
              <a:lnSpc>
                <a:spcPct val="120000"/>
              </a:lnSpc>
              <a:spcBef>
                <a:spcPts val="0"/>
              </a:spcBef>
              <a:spcAft>
                <a:spcPts val="0"/>
              </a:spcAft>
              <a:buClr>
                <a:srgbClr val="454545"/>
              </a:buClr>
              <a:buSzPts val="2000"/>
              <a:buFont typeface="Calibri"/>
              <a:buNone/>
            </a:pPr>
            <a:r>
              <a:rPr lang="fr-FR" sz="2000" b="0" i="0" u="none" strike="noStrike" cap="none">
                <a:solidFill>
                  <a:srgbClr val="454545"/>
                </a:solidFill>
                <a:latin typeface="Calibri"/>
                <a:ea typeface="Calibri"/>
                <a:cs typeface="Calibri"/>
                <a:sym typeface="Calibri"/>
              </a:rPr>
              <a:t>The European Language Equality project has received funding from </a:t>
            </a:r>
            <a:br>
              <a:rPr lang="fr-FR" sz="2000" b="0" i="0" u="none" strike="noStrike" cap="none">
                <a:solidFill>
                  <a:srgbClr val="454545"/>
                </a:solidFill>
                <a:latin typeface="Calibri"/>
                <a:ea typeface="Calibri"/>
                <a:cs typeface="Calibri"/>
                <a:sym typeface="Calibri"/>
              </a:rPr>
            </a:br>
            <a:r>
              <a:rPr lang="fr-FR" sz="2000" b="0" i="0" u="none" strike="noStrike" cap="none">
                <a:solidFill>
                  <a:srgbClr val="454545"/>
                </a:solidFill>
                <a:latin typeface="Calibri"/>
                <a:ea typeface="Calibri"/>
                <a:cs typeface="Calibri"/>
                <a:sym typeface="Calibri"/>
              </a:rPr>
              <a:t>the European Union under </a:t>
            </a:r>
            <a:br>
              <a:rPr lang="fr-FR" sz="2000" b="0" i="0" u="none" strike="noStrike" cap="none">
                <a:solidFill>
                  <a:srgbClr val="454545"/>
                </a:solidFill>
                <a:latin typeface="Calibri"/>
                <a:ea typeface="Calibri"/>
                <a:cs typeface="Calibri"/>
                <a:sym typeface="Calibri"/>
              </a:rPr>
            </a:br>
            <a:r>
              <a:rPr lang="fr-FR" sz="2000" b="0" i="0" u="none" strike="noStrike" cap="none">
                <a:solidFill>
                  <a:srgbClr val="454545"/>
                </a:solidFill>
                <a:latin typeface="Calibri"/>
                <a:ea typeface="Calibri"/>
                <a:cs typeface="Calibri"/>
                <a:sym typeface="Calibri"/>
              </a:rPr>
              <a:t>grant agreement № LC-01641480 – 101018166 (ELE).</a:t>
            </a:r>
            <a:endParaRPr sz="2000" b="0" i="0" u="none" strike="noStrike" cap="none">
              <a:solidFill>
                <a:srgbClr val="454545"/>
              </a:solidFill>
              <a:latin typeface="Calibri"/>
              <a:ea typeface="Calibri"/>
              <a:cs typeface="Calibri"/>
              <a:sym typeface="Calibri"/>
            </a:endParaRPr>
          </a:p>
        </p:txBody>
      </p:sp>
      <p:sp>
        <p:nvSpPr>
          <p:cNvPr id="30" name="Google Shape;30;p18"/>
          <p:cNvSpPr txBox="1">
            <a:spLocks noGrp="1"/>
          </p:cNvSpPr>
          <p:nvPr>
            <p:ph type="body" idx="2"/>
          </p:nvPr>
        </p:nvSpPr>
        <p:spPr>
          <a:xfrm>
            <a:off x="6261102" y="6261099"/>
            <a:ext cx="16275989" cy="1922373"/>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rgbClr val="454545"/>
              </a:buClr>
              <a:buSzPts val="6000"/>
              <a:buFont typeface="Calibri"/>
              <a:buNone/>
              <a:defRPr sz="6000" b="1"/>
            </a:lvl1pPr>
            <a:lvl2pPr marL="914400" lvl="1" indent="-314325" algn="l">
              <a:lnSpc>
                <a:spcPct val="100000"/>
              </a:lnSpc>
              <a:spcBef>
                <a:spcPts val="1600"/>
              </a:spcBef>
              <a:spcAft>
                <a:spcPts val="0"/>
              </a:spcAft>
              <a:buClr>
                <a:srgbClr val="454545"/>
              </a:buClr>
              <a:buSzPts val="1350"/>
              <a:buChar char="•"/>
              <a:defRPr/>
            </a:lvl2pPr>
            <a:lvl3pPr marL="1371600" lvl="2" indent="-314325" algn="l">
              <a:lnSpc>
                <a:spcPct val="100000"/>
              </a:lnSpc>
              <a:spcBef>
                <a:spcPts val="1600"/>
              </a:spcBef>
              <a:spcAft>
                <a:spcPts val="0"/>
              </a:spcAft>
              <a:buClr>
                <a:srgbClr val="454545"/>
              </a:buClr>
              <a:buSzPts val="1350"/>
              <a:buChar char="•"/>
              <a:defRPr/>
            </a:lvl3pPr>
            <a:lvl4pPr marL="1828800" lvl="3" indent="-314325" algn="l">
              <a:lnSpc>
                <a:spcPct val="100000"/>
              </a:lnSpc>
              <a:spcBef>
                <a:spcPts val="1600"/>
              </a:spcBef>
              <a:spcAft>
                <a:spcPts val="0"/>
              </a:spcAft>
              <a:buClr>
                <a:srgbClr val="454545"/>
              </a:buClr>
              <a:buSzPts val="1350"/>
              <a:buChar char="•"/>
              <a:defRPr/>
            </a:lvl4pPr>
            <a:lvl5pPr marL="2286000" lvl="4" indent="-314325" algn="l">
              <a:lnSpc>
                <a:spcPct val="100000"/>
              </a:lnSpc>
              <a:spcBef>
                <a:spcPts val="1600"/>
              </a:spcBef>
              <a:spcAft>
                <a:spcPts val="0"/>
              </a:spcAft>
              <a:buClr>
                <a:srgbClr val="454545"/>
              </a:buClr>
              <a:buSzPts val="1350"/>
              <a:buChar char="•"/>
              <a:defRPr/>
            </a:lvl5pPr>
            <a:lvl6pPr marL="2743200" lvl="5" indent="-314325" algn="l">
              <a:lnSpc>
                <a:spcPct val="177777"/>
              </a:lnSpc>
              <a:spcBef>
                <a:spcPts val="1600"/>
              </a:spcBef>
              <a:spcAft>
                <a:spcPts val="0"/>
              </a:spcAft>
              <a:buClr>
                <a:srgbClr val="454545"/>
              </a:buClr>
              <a:buSzPts val="1350"/>
              <a:buChar char="•"/>
              <a:defRPr/>
            </a:lvl6pPr>
            <a:lvl7pPr marL="3200400" lvl="6" indent="-314325" algn="l">
              <a:lnSpc>
                <a:spcPct val="177777"/>
              </a:lnSpc>
              <a:spcBef>
                <a:spcPts val="1600"/>
              </a:spcBef>
              <a:spcAft>
                <a:spcPts val="0"/>
              </a:spcAft>
              <a:buClr>
                <a:srgbClr val="454545"/>
              </a:buClr>
              <a:buSzPts val="1350"/>
              <a:buChar char="•"/>
              <a:defRPr/>
            </a:lvl7pPr>
            <a:lvl8pPr marL="3657600" lvl="7" indent="-314325" algn="l">
              <a:lnSpc>
                <a:spcPct val="177777"/>
              </a:lnSpc>
              <a:spcBef>
                <a:spcPts val="1600"/>
              </a:spcBef>
              <a:spcAft>
                <a:spcPts val="0"/>
              </a:spcAft>
              <a:buClr>
                <a:srgbClr val="454545"/>
              </a:buClr>
              <a:buSzPts val="1350"/>
              <a:buChar char="•"/>
              <a:defRPr/>
            </a:lvl8pPr>
            <a:lvl9pPr marL="4114800" lvl="8" indent="-314325" algn="l">
              <a:lnSpc>
                <a:spcPct val="177777"/>
              </a:lnSpc>
              <a:spcBef>
                <a:spcPts val="1600"/>
              </a:spcBef>
              <a:spcAft>
                <a:spcPts val="0"/>
              </a:spcAft>
              <a:buClr>
                <a:srgbClr val="454545"/>
              </a:buClr>
              <a:buSzPts val="1350"/>
              <a:buChar char="•"/>
              <a:defRPr/>
            </a:lvl9pPr>
          </a:lstStyle>
          <a:p>
            <a:endParaRPr/>
          </a:p>
        </p:txBody>
      </p:sp>
      <p:pic>
        <p:nvPicPr>
          <p:cNvPr id="31" name="Google Shape;31;p18" descr="Bild"/>
          <p:cNvPicPr preferRelativeResize="0"/>
          <p:nvPr/>
        </p:nvPicPr>
        <p:blipFill rotWithShape="1">
          <a:blip r:embed="rId4">
            <a:alphaModFix/>
          </a:blip>
          <a:srcRect/>
          <a:stretch/>
        </p:blipFill>
        <p:spPr>
          <a:xfrm>
            <a:off x="1923173" y="9491277"/>
            <a:ext cx="819712" cy="546475"/>
          </a:xfrm>
          <a:prstGeom prst="rect">
            <a:avLst/>
          </a:prstGeom>
          <a:noFill/>
          <a:ln>
            <a:noFill/>
          </a:ln>
        </p:spPr>
      </p:pic>
      <p:sp>
        <p:nvSpPr>
          <p:cNvPr id="32" name="Google Shape;32;p18"/>
          <p:cNvSpPr txBox="1">
            <a:spLocks noGrp="1"/>
          </p:cNvSpPr>
          <p:nvPr>
            <p:ph type="body" idx="3"/>
          </p:nvPr>
        </p:nvSpPr>
        <p:spPr>
          <a:xfrm>
            <a:off x="6261102" y="9972801"/>
            <a:ext cx="16275989" cy="1974328"/>
          </a:xfrm>
          <a:prstGeom prst="rect">
            <a:avLst/>
          </a:prstGeom>
          <a:noFill/>
          <a:ln>
            <a:noFill/>
          </a:ln>
        </p:spPr>
        <p:txBody>
          <a:bodyPr spcFirstLastPara="1" wrap="square" lIns="0" tIns="0" rIns="0" bIns="0" anchor="b" anchorCtr="0">
            <a:noAutofit/>
          </a:bodyPr>
          <a:lstStyle>
            <a:lvl1pPr marL="457200" lvl="0" indent="-228600" algn="l">
              <a:lnSpc>
                <a:spcPct val="100000"/>
              </a:lnSpc>
              <a:spcBef>
                <a:spcPts val="1600"/>
              </a:spcBef>
              <a:spcAft>
                <a:spcPts val="0"/>
              </a:spcAft>
              <a:buClr>
                <a:srgbClr val="454545"/>
              </a:buClr>
              <a:buSzPts val="2933"/>
              <a:buFont typeface="Calibri"/>
              <a:buNone/>
              <a:defRPr sz="2933"/>
            </a:lvl1pPr>
            <a:lvl2pPr marL="914400" lvl="1" indent="-314325" algn="l">
              <a:lnSpc>
                <a:spcPct val="100000"/>
              </a:lnSpc>
              <a:spcBef>
                <a:spcPts val="1600"/>
              </a:spcBef>
              <a:spcAft>
                <a:spcPts val="0"/>
              </a:spcAft>
              <a:buClr>
                <a:srgbClr val="454545"/>
              </a:buClr>
              <a:buSzPts val="1350"/>
              <a:buChar char="•"/>
              <a:defRPr/>
            </a:lvl2pPr>
            <a:lvl3pPr marL="1371600" lvl="2" indent="-314325" algn="l">
              <a:lnSpc>
                <a:spcPct val="100000"/>
              </a:lnSpc>
              <a:spcBef>
                <a:spcPts val="1600"/>
              </a:spcBef>
              <a:spcAft>
                <a:spcPts val="0"/>
              </a:spcAft>
              <a:buClr>
                <a:srgbClr val="454545"/>
              </a:buClr>
              <a:buSzPts val="1350"/>
              <a:buChar char="•"/>
              <a:defRPr/>
            </a:lvl3pPr>
            <a:lvl4pPr marL="1828800" lvl="3" indent="-314325" algn="l">
              <a:lnSpc>
                <a:spcPct val="100000"/>
              </a:lnSpc>
              <a:spcBef>
                <a:spcPts val="1600"/>
              </a:spcBef>
              <a:spcAft>
                <a:spcPts val="0"/>
              </a:spcAft>
              <a:buClr>
                <a:srgbClr val="454545"/>
              </a:buClr>
              <a:buSzPts val="1350"/>
              <a:buChar char="•"/>
              <a:defRPr/>
            </a:lvl4pPr>
            <a:lvl5pPr marL="2286000" lvl="4" indent="-314325" algn="l">
              <a:lnSpc>
                <a:spcPct val="100000"/>
              </a:lnSpc>
              <a:spcBef>
                <a:spcPts val="1600"/>
              </a:spcBef>
              <a:spcAft>
                <a:spcPts val="0"/>
              </a:spcAft>
              <a:buClr>
                <a:srgbClr val="454545"/>
              </a:buClr>
              <a:buSzPts val="1350"/>
              <a:buChar char="•"/>
              <a:defRPr/>
            </a:lvl5pPr>
            <a:lvl6pPr marL="2743200" lvl="5" indent="-314325" algn="l">
              <a:lnSpc>
                <a:spcPct val="177777"/>
              </a:lnSpc>
              <a:spcBef>
                <a:spcPts val="1600"/>
              </a:spcBef>
              <a:spcAft>
                <a:spcPts val="0"/>
              </a:spcAft>
              <a:buClr>
                <a:srgbClr val="454545"/>
              </a:buClr>
              <a:buSzPts val="1350"/>
              <a:buChar char="•"/>
              <a:defRPr/>
            </a:lvl6pPr>
            <a:lvl7pPr marL="3200400" lvl="6" indent="-314325" algn="l">
              <a:lnSpc>
                <a:spcPct val="177777"/>
              </a:lnSpc>
              <a:spcBef>
                <a:spcPts val="1600"/>
              </a:spcBef>
              <a:spcAft>
                <a:spcPts val="0"/>
              </a:spcAft>
              <a:buClr>
                <a:srgbClr val="454545"/>
              </a:buClr>
              <a:buSzPts val="1350"/>
              <a:buChar char="•"/>
              <a:defRPr/>
            </a:lvl7pPr>
            <a:lvl8pPr marL="3657600" lvl="7" indent="-314325" algn="l">
              <a:lnSpc>
                <a:spcPct val="177777"/>
              </a:lnSpc>
              <a:spcBef>
                <a:spcPts val="1600"/>
              </a:spcBef>
              <a:spcAft>
                <a:spcPts val="0"/>
              </a:spcAft>
              <a:buClr>
                <a:srgbClr val="454545"/>
              </a:buClr>
              <a:buSzPts val="1350"/>
              <a:buChar char="•"/>
              <a:defRPr/>
            </a:lvl8pPr>
            <a:lvl9pPr marL="4114800" lvl="8" indent="-314325" algn="l">
              <a:lnSpc>
                <a:spcPct val="177777"/>
              </a:lnSpc>
              <a:spcBef>
                <a:spcPts val="1600"/>
              </a:spcBef>
              <a:spcAft>
                <a:spcPts val="0"/>
              </a:spcAft>
              <a:buClr>
                <a:srgbClr val="454545"/>
              </a:buClr>
              <a:buSzPts val="1350"/>
              <a:buChar char="•"/>
              <a:defRPr/>
            </a:lvl9pPr>
          </a:lstStyle>
          <a:p>
            <a:endParaRPr/>
          </a:p>
        </p:txBody>
      </p:sp>
      <p:sp>
        <p:nvSpPr>
          <p:cNvPr id="33" name="Google Shape;33;p18"/>
          <p:cNvSpPr txBox="1">
            <a:spLocks noGrp="1"/>
          </p:cNvSpPr>
          <p:nvPr>
            <p:ph type="body" idx="4"/>
          </p:nvPr>
        </p:nvSpPr>
        <p:spPr>
          <a:xfrm>
            <a:off x="6261102" y="2578105"/>
            <a:ext cx="16275989" cy="546472"/>
          </a:xfrm>
          <a:prstGeom prst="rect">
            <a:avLst/>
          </a:prstGeom>
          <a:noFill/>
          <a:ln>
            <a:noFill/>
          </a:ln>
        </p:spPr>
        <p:txBody>
          <a:bodyPr spcFirstLastPara="1" wrap="square" lIns="0" tIns="0" rIns="0" bIns="0" anchor="t" anchorCtr="0">
            <a:normAutofit/>
          </a:bodyPr>
          <a:lstStyle>
            <a:lvl1pPr marL="457200" lvl="0" indent="-228600" algn="l">
              <a:lnSpc>
                <a:spcPct val="100000"/>
              </a:lnSpc>
              <a:spcBef>
                <a:spcPts val="1200"/>
              </a:spcBef>
              <a:spcAft>
                <a:spcPts val="0"/>
              </a:spcAft>
              <a:buClr>
                <a:srgbClr val="454545"/>
              </a:buClr>
              <a:buSzPts val="2933"/>
              <a:buFont typeface="Calibri"/>
              <a:buNone/>
              <a:defRPr sz="2933" b="1"/>
            </a:lvl1pPr>
            <a:lvl2pPr marL="914400" lvl="1" indent="-314325" algn="l">
              <a:lnSpc>
                <a:spcPct val="100000"/>
              </a:lnSpc>
              <a:spcBef>
                <a:spcPts val="1600"/>
              </a:spcBef>
              <a:spcAft>
                <a:spcPts val="0"/>
              </a:spcAft>
              <a:buClr>
                <a:srgbClr val="454545"/>
              </a:buClr>
              <a:buSzPts val="1350"/>
              <a:buChar char="•"/>
              <a:defRPr/>
            </a:lvl2pPr>
            <a:lvl3pPr marL="1371600" lvl="2" indent="-314325" algn="l">
              <a:lnSpc>
                <a:spcPct val="100000"/>
              </a:lnSpc>
              <a:spcBef>
                <a:spcPts val="1600"/>
              </a:spcBef>
              <a:spcAft>
                <a:spcPts val="0"/>
              </a:spcAft>
              <a:buClr>
                <a:srgbClr val="454545"/>
              </a:buClr>
              <a:buSzPts val="1350"/>
              <a:buChar char="•"/>
              <a:defRPr/>
            </a:lvl3pPr>
            <a:lvl4pPr marL="1828800" lvl="3" indent="-314325" algn="l">
              <a:lnSpc>
                <a:spcPct val="100000"/>
              </a:lnSpc>
              <a:spcBef>
                <a:spcPts val="1600"/>
              </a:spcBef>
              <a:spcAft>
                <a:spcPts val="0"/>
              </a:spcAft>
              <a:buClr>
                <a:srgbClr val="454545"/>
              </a:buClr>
              <a:buSzPts val="1350"/>
              <a:buChar char="•"/>
              <a:defRPr/>
            </a:lvl4pPr>
            <a:lvl5pPr marL="2286000" lvl="4" indent="-314325" algn="l">
              <a:lnSpc>
                <a:spcPct val="100000"/>
              </a:lnSpc>
              <a:spcBef>
                <a:spcPts val="1600"/>
              </a:spcBef>
              <a:spcAft>
                <a:spcPts val="0"/>
              </a:spcAft>
              <a:buClr>
                <a:srgbClr val="454545"/>
              </a:buClr>
              <a:buSzPts val="1350"/>
              <a:buChar char="•"/>
              <a:defRPr/>
            </a:lvl5pPr>
            <a:lvl6pPr marL="2743200" lvl="5" indent="-314325" algn="l">
              <a:lnSpc>
                <a:spcPct val="177777"/>
              </a:lnSpc>
              <a:spcBef>
                <a:spcPts val="1600"/>
              </a:spcBef>
              <a:spcAft>
                <a:spcPts val="0"/>
              </a:spcAft>
              <a:buClr>
                <a:srgbClr val="454545"/>
              </a:buClr>
              <a:buSzPts val="1350"/>
              <a:buChar char="•"/>
              <a:defRPr/>
            </a:lvl6pPr>
            <a:lvl7pPr marL="3200400" lvl="6" indent="-314325" algn="l">
              <a:lnSpc>
                <a:spcPct val="177777"/>
              </a:lnSpc>
              <a:spcBef>
                <a:spcPts val="1600"/>
              </a:spcBef>
              <a:spcAft>
                <a:spcPts val="0"/>
              </a:spcAft>
              <a:buClr>
                <a:srgbClr val="454545"/>
              </a:buClr>
              <a:buSzPts val="1350"/>
              <a:buChar char="•"/>
              <a:defRPr/>
            </a:lvl7pPr>
            <a:lvl8pPr marL="3657600" lvl="7" indent="-314325" algn="l">
              <a:lnSpc>
                <a:spcPct val="177777"/>
              </a:lnSpc>
              <a:spcBef>
                <a:spcPts val="1600"/>
              </a:spcBef>
              <a:spcAft>
                <a:spcPts val="0"/>
              </a:spcAft>
              <a:buClr>
                <a:srgbClr val="454545"/>
              </a:buClr>
              <a:buSzPts val="1350"/>
              <a:buChar char="•"/>
              <a:defRPr/>
            </a:lvl8pPr>
            <a:lvl9pPr marL="4114800" lvl="8" indent="-314325" algn="l">
              <a:lnSpc>
                <a:spcPct val="177777"/>
              </a:lnSpc>
              <a:spcBef>
                <a:spcPts val="1600"/>
              </a:spcBef>
              <a:spcAft>
                <a:spcPts val="0"/>
              </a:spcAft>
              <a:buClr>
                <a:srgbClr val="454545"/>
              </a:buClr>
              <a:buSzPts val="1350"/>
              <a:buChar char="•"/>
              <a:defRPr/>
            </a:lvl9pPr>
          </a:lstStyle>
          <a:p>
            <a:endParaRPr/>
          </a:p>
        </p:txBody>
      </p:sp>
      <p:pic>
        <p:nvPicPr>
          <p:cNvPr id="34" name="Google Shape;34;p18" descr="Icon&#10;&#10;Description automatically generated"/>
          <p:cNvPicPr preferRelativeResize="0"/>
          <p:nvPr/>
        </p:nvPicPr>
        <p:blipFill rotWithShape="1">
          <a:blip r:embed="rId5">
            <a:alphaModFix/>
          </a:blip>
          <a:srcRect/>
          <a:stretch/>
        </p:blipFill>
        <p:spPr>
          <a:xfrm>
            <a:off x="1892383" y="1906409"/>
            <a:ext cx="4162115" cy="4162115"/>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Custom Layout">
  <p:cSld name="Custom Layout">
    <p:spTree>
      <p:nvGrpSpPr>
        <p:cNvPr id="1" name="Shape 35"/>
        <p:cNvGrpSpPr/>
        <p:nvPr/>
      </p:nvGrpSpPr>
      <p:grpSpPr>
        <a:xfrm>
          <a:off x="0" y="0"/>
          <a:ext cx="0" cy="0"/>
          <a:chOff x="0" y="0"/>
          <a:chExt cx="0" cy="0"/>
        </a:xfrm>
      </p:grpSpPr>
      <p:sp>
        <p:nvSpPr>
          <p:cNvPr id="36" name="Google Shape;36;p19"/>
          <p:cNvSpPr txBox="1">
            <a:spLocks noGrp="1"/>
          </p:cNvSpPr>
          <p:nvPr>
            <p:ph type="title"/>
          </p:nvPr>
        </p:nvSpPr>
        <p:spPr>
          <a:xfrm>
            <a:off x="635000" y="635000"/>
            <a:ext cx="23114000" cy="1778000"/>
          </a:xfrm>
          <a:prstGeom prst="rect">
            <a:avLst/>
          </a:prstGeom>
          <a:noFill/>
          <a:ln>
            <a:noFill/>
          </a:ln>
        </p:spPr>
        <p:txBody>
          <a:bodyPr spcFirstLastPara="1" wrap="square" lIns="0" tIns="0" rIns="0" bIns="0" anchor="ctr" anchorCtr="0">
            <a:normAutofit/>
          </a:bodyPr>
          <a:lstStyle>
            <a:lvl1pPr lvl="0" algn="l">
              <a:lnSpc>
                <a:spcPct val="333333"/>
              </a:lnSpc>
              <a:spcBef>
                <a:spcPts val="0"/>
              </a:spcBef>
              <a:spcAft>
                <a:spcPts val="0"/>
              </a:spcAft>
              <a:buClr>
                <a:srgbClr val="454545"/>
              </a:buClr>
              <a:buSzPts val="1800"/>
              <a:buNone/>
              <a:defRPr/>
            </a:lvl1pPr>
            <a:lvl2pPr lvl="1" algn="l">
              <a:lnSpc>
                <a:spcPct val="333333"/>
              </a:lnSpc>
              <a:spcBef>
                <a:spcPts val="0"/>
              </a:spcBef>
              <a:spcAft>
                <a:spcPts val="0"/>
              </a:spcAft>
              <a:buClr>
                <a:srgbClr val="454545"/>
              </a:buClr>
              <a:buSzPts val="1800"/>
              <a:buNone/>
              <a:defRPr/>
            </a:lvl2pPr>
            <a:lvl3pPr lvl="2" algn="l">
              <a:lnSpc>
                <a:spcPct val="333333"/>
              </a:lnSpc>
              <a:spcBef>
                <a:spcPts val="0"/>
              </a:spcBef>
              <a:spcAft>
                <a:spcPts val="0"/>
              </a:spcAft>
              <a:buClr>
                <a:srgbClr val="454545"/>
              </a:buClr>
              <a:buSzPts val="1800"/>
              <a:buNone/>
              <a:defRPr/>
            </a:lvl3pPr>
            <a:lvl4pPr lvl="3" algn="l">
              <a:lnSpc>
                <a:spcPct val="333333"/>
              </a:lnSpc>
              <a:spcBef>
                <a:spcPts val="0"/>
              </a:spcBef>
              <a:spcAft>
                <a:spcPts val="0"/>
              </a:spcAft>
              <a:buClr>
                <a:srgbClr val="454545"/>
              </a:buClr>
              <a:buSzPts val="1800"/>
              <a:buNone/>
              <a:defRPr/>
            </a:lvl4pPr>
            <a:lvl5pPr lvl="4" algn="l">
              <a:lnSpc>
                <a:spcPct val="333333"/>
              </a:lnSpc>
              <a:spcBef>
                <a:spcPts val="0"/>
              </a:spcBef>
              <a:spcAft>
                <a:spcPts val="0"/>
              </a:spcAft>
              <a:buClr>
                <a:srgbClr val="454545"/>
              </a:buClr>
              <a:buSzPts val="1800"/>
              <a:buNone/>
              <a:defRPr/>
            </a:lvl5pPr>
            <a:lvl6pPr lvl="5" algn="l">
              <a:lnSpc>
                <a:spcPct val="333333"/>
              </a:lnSpc>
              <a:spcBef>
                <a:spcPts val="0"/>
              </a:spcBef>
              <a:spcAft>
                <a:spcPts val="0"/>
              </a:spcAft>
              <a:buClr>
                <a:srgbClr val="454545"/>
              </a:buClr>
              <a:buSzPts val="1800"/>
              <a:buNone/>
              <a:defRPr/>
            </a:lvl6pPr>
            <a:lvl7pPr lvl="6" algn="l">
              <a:lnSpc>
                <a:spcPct val="333333"/>
              </a:lnSpc>
              <a:spcBef>
                <a:spcPts val="0"/>
              </a:spcBef>
              <a:spcAft>
                <a:spcPts val="0"/>
              </a:spcAft>
              <a:buClr>
                <a:srgbClr val="454545"/>
              </a:buClr>
              <a:buSzPts val="1800"/>
              <a:buNone/>
              <a:defRPr/>
            </a:lvl7pPr>
            <a:lvl8pPr lvl="7" algn="l">
              <a:lnSpc>
                <a:spcPct val="333333"/>
              </a:lnSpc>
              <a:spcBef>
                <a:spcPts val="0"/>
              </a:spcBef>
              <a:spcAft>
                <a:spcPts val="0"/>
              </a:spcAft>
              <a:buClr>
                <a:srgbClr val="454545"/>
              </a:buClr>
              <a:buSzPts val="1800"/>
              <a:buNone/>
              <a:defRPr/>
            </a:lvl8pPr>
            <a:lvl9pPr lvl="8" algn="l">
              <a:lnSpc>
                <a:spcPct val="333333"/>
              </a:lnSpc>
              <a:spcBef>
                <a:spcPts val="0"/>
              </a:spcBef>
              <a:spcAft>
                <a:spcPts val="0"/>
              </a:spcAft>
              <a:buClr>
                <a:srgbClr val="454545"/>
              </a:buClr>
              <a:buSzPts val="1800"/>
              <a:buNone/>
              <a:defRPr/>
            </a:lvl9pPr>
          </a:lstStyle>
          <a:p>
            <a:endParaRPr/>
          </a:p>
        </p:txBody>
      </p:sp>
      <p:sp>
        <p:nvSpPr>
          <p:cNvPr id="37" name="Google Shape;37;p19"/>
          <p:cNvSpPr txBox="1">
            <a:spLocks noGrp="1"/>
          </p:cNvSpPr>
          <p:nvPr>
            <p:ph type="sldNum" idx="12"/>
          </p:nvPr>
        </p:nvSpPr>
        <p:spPr>
          <a:xfrm>
            <a:off x="23453940" y="12827000"/>
            <a:ext cx="299229" cy="307776"/>
          </a:xfrm>
          <a:prstGeom prst="rect">
            <a:avLst/>
          </a:prstGeom>
          <a:noFill/>
          <a:ln>
            <a:noFill/>
          </a:ln>
        </p:spPr>
        <p:txBody>
          <a:bodyPr spcFirstLastPara="1" wrap="square" lIns="0" tIns="0" rIns="0" bIns="0" anchor="t" anchorCtr="0">
            <a:spAutoFit/>
          </a:bodyPr>
          <a:lstStyle>
            <a:lvl1pPr marL="0" lvl="0" indent="0" algn="r">
              <a:lnSpc>
                <a:spcPct val="100000"/>
              </a:lnSpc>
              <a:spcBef>
                <a:spcPts val="0"/>
              </a:spcBef>
              <a:spcAft>
                <a:spcPts val="0"/>
              </a:spcAft>
              <a:buClr>
                <a:srgbClr val="454545"/>
              </a:buClr>
              <a:buSzPts val="2000"/>
              <a:buFont typeface="Calibri"/>
              <a:buNone/>
              <a:defRPr/>
            </a:lvl1pPr>
            <a:lvl2pPr marL="0" lvl="1" indent="0" algn="r">
              <a:lnSpc>
                <a:spcPct val="100000"/>
              </a:lnSpc>
              <a:spcBef>
                <a:spcPts val="0"/>
              </a:spcBef>
              <a:spcAft>
                <a:spcPts val="0"/>
              </a:spcAft>
              <a:buClr>
                <a:srgbClr val="454545"/>
              </a:buClr>
              <a:buSzPts val="2000"/>
              <a:buFont typeface="Calibri"/>
              <a:buNone/>
              <a:defRPr/>
            </a:lvl2pPr>
            <a:lvl3pPr marL="0" lvl="2" indent="0" algn="r">
              <a:lnSpc>
                <a:spcPct val="100000"/>
              </a:lnSpc>
              <a:spcBef>
                <a:spcPts val="0"/>
              </a:spcBef>
              <a:spcAft>
                <a:spcPts val="0"/>
              </a:spcAft>
              <a:buClr>
                <a:srgbClr val="454545"/>
              </a:buClr>
              <a:buSzPts val="2000"/>
              <a:buFont typeface="Calibri"/>
              <a:buNone/>
              <a:defRPr/>
            </a:lvl3pPr>
            <a:lvl4pPr marL="0" lvl="3" indent="0" algn="r">
              <a:lnSpc>
                <a:spcPct val="100000"/>
              </a:lnSpc>
              <a:spcBef>
                <a:spcPts val="0"/>
              </a:spcBef>
              <a:spcAft>
                <a:spcPts val="0"/>
              </a:spcAft>
              <a:buClr>
                <a:srgbClr val="454545"/>
              </a:buClr>
              <a:buSzPts val="2000"/>
              <a:buFont typeface="Calibri"/>
              <a:buNone/>
              <a:defRPr/>
            </a:lvl4pPr>
            <a:lvl5pPr marL="0" lvl="4" indent="0" algn="r">
              <a:lnSpc>
                <a:spcPct val="100000"/>
              </a:lnSpc>
              <a:spcBef>
                <a:spcPts val="0"/>
              </a:spcBef>
              <a:spcAft>
                <a:spcPts val="0"/>
              </a:spcAft>
              <a:buClr>
                <a:srgbClr val="454545"/>
              </a:buClr>
              <a:buSzPts val="2000"/>
              <a:buFont typeface="Calibri"/>
              <a:buNone/>
              <a:defRPr/>
            </a:lvl5pPr>
            <a:lvl6pPr marL="0" lvl="5" indent="0" algn="r">
              <a:lnSpc>
                <a:spcPct val="100000"/>
              </a:lnSpc>
              <a:spcBef>
                <a:spcPts val="0"/>
              </a:spcBef>
              <a:spcAft>
                <a:spcPts val="0"/>
              </a:spcAft>
              <a:buClr>
                <a:srgbClr val="454545"/>
              </a:buClr>
              <a:buSzPts val="2000"/>
              <a:buFont typeface="Calibri"/>
              <a:buNone/>
              <a:defRPr/>
            </a:lvl6pPr>
            <a:lvl7pPr marL="0" lvl="6" indent="0" algn="r">
              <a:lnSpc>
                <a:spcPct val="100000"/>
              </a:lnSpc>
              <a:spcBef>
                <a:spcPts val="0"/>
              </a:spcBef>
              <a:spcAft>
                <a:spcPts val="0"/>
              </a:spcAft>
              <a:buClr>
                <a:srgbClr val="454545"/>
              </a:buClr>
              <a:buSzPts val="2000"/>
              <a:buFont typeface="Calibri"/>
              <a:buNone/>
              <a:defRPr/>
            </a:lvl7pPr>
            <a:lvl8pPr marL="0" lvl="7" indent="0" algn="r">
              <a:lnSpc>
                <a:spcPct val="100000"/>
              </a:lnSpc>
              <a:spcBef>
                <a:spcPts val="0"/>
              </a:spcBef>
              <a:spcAft>
                <a:spcPts val="0"/>
              </a:spcAft>
              <a:buClr>
                <a:srgbClr val="454545"/>
              </a:buClr>
              <a:buSzPts val="2000"/>
              <a:buFont typeface="Calibri"/>
              <a:buNone/>
              <a:defRPr/>
            </a:lvl8pPr>
            <a:lvl9pPr marL="0" lvl="8" indent="0" algn="r">
              <a:lnSpc>
                <a:spcPct val="100000"/>
              </a:lnSpc>
              <a:spcBef>
                <a:spcPts val="0"/>
              </a:spcBef>
              <a:spcAft>
                <a:spcPts val="0"/>
              </a:spcAft>
              <a:buClr>
                <a:srgbClr val="454545"/>
              </a:buClr>
              <a:buSzPts val="2000"/>
              <a:buFont typeface="Calibri"/>
              <a:buNone/>
              <a:defRPr/>
            </a:lvl9pPr>
          </a:lstStyle>
          <a:p>
            <a:pPr marL="0" lvl="0" indent="0" algn="r" rtl="0">
              <a:spcBef>
                <a:spcPts val="0"/>
              </a:spcBef>
              <a:spcAft>
                <a:spcPts val="0"/>
              </a:spcAft>
              <a:buNone/>
            </a:pPr>
            <a:fld id="{00000000-1234-1234-1234-123412341234}" type="slidenum">
              <a:rPr lang="fr-FR"/>
              <a:pPr marL="0" lvl="0" indent="0" algn="r" rtl="0">
                <a:spcBef>
                  <a:spcPts val="0"/>
                </a:spcBef>
                <a:spcAft>
                  <a:spcPts val="0"/>
                </a:spcAft>
                <a:buNone/>
              </a:pPr>
              <a:t>‹#›</a:t>
            </a:fld>
            <a:endParaRPr/>
          </a:p>
        </p:txBody>
      </p:sp>
      <p:sp>
        <p:nvSpPr>
          <p:cNvPr id="38" name="Google Shape;38;p19"/>
          <p:cNvSpPr txBox="1">
            <a:spLocks noGrp="1"/>
          </p:cNvSpPr>
          <p:nvPr>
            <p:ph type="ftr" idx="11"/>
          </p:nvPr>
        </p:nvSpPr>
        <p:spPr>
          <a:xfrm>
            <a:off x="2135776" y="12632020"/>
            <a:ext cx="8229600" cy="517139"/>
          </a:xfrm>
          <a:prstGeom prst="rect">
            <a:avLst/>
          </a:prstGeom>
          <a:noFill/>
          <a:ln>
            <a:noFill/>
          </a:ln>
        </p:spPr>
        <p:txBody>
          <a:bodyPr spcFirstLastPara="1" wrap="square" lIns="91425" tIns="45700" rIns="91425" bIns="45700" anchor="ctr" anchorCtr="0">
            <a:noAutofit/>
          </a:bodyPr>
          <a:lstStyle>
            <a:lvl1pPr lvl="0" algn="ctr">
              <a:lnSpc>
                <a:spcPct val="177777"/>
              </a:lnSpc>
              <a:spcBef>
                <a:spcPts val="1600"/>
              </a:spcBef>
              <a:spcAft>
                <a:spcPts val="0"/>
              </a:spcAft>
              <a:buClr>
                <a:srgbClr val="929292"/>
              </a:buClr>
              <a:buSzPts val="1800"/>
              <a:buNone/>
              <a:defRPr/>
            </a:lvl1pPr>
            <a:lvl2pPr lvl="1" algn="l">
              <a:lnSpc>
                <a:spcPct val="177777"/>
              </a:lnSpc>
              <a:spcBef>
                <a:spcPts val="1600"/>
              </a:spcBef>
              <a:spcAft>
                <a:spcPts val="0"/>
              </a:spcAft>
              <a:buClr>
                <a:srgbClr val="454545"/>
              </a:buClr>
              <a:buSzPts val="1800"/>
              <a:buNone/>
              <a:defRPr/>
            </a:lvl2pPr>
            <a:lvl3pPr lvl="2" algn="l">
              <a:lnSpc>
                <a:spcPct val="177777"/>
              </a:lnSpc>
              <a:spcBef>
                <a:spcPts val="1600"/>
              </a:spcBef>
              <a:spcAft>
                <a:spcPts val="0"/>
              </a:spcAft>
              <a:buClr>
                <a:srgbClr val="454545"/>
              </a:buClr>
              <a:buSzPts val="1800"/>
              <a:buNone/>
              <a:defRPr/>
            </a:lvl3pPr>
            <a:lvl4pPr lvl="3" algn="l">
              <a:lnSpc>
                <a:spcPct val="177777"/>
              </a:lnSpc>
              <a:spcBef>
                <a:spcPts val="1600"/>
              </a:spcBef>
              <a:spcAft>
                <a:spcPts val="0"/>
              </a:spcAft>
              <a:buClr>
                <a:srgbClr val="454545"/>
              </a:buClr>
              <a:buSzPts val="1800"/>
              <a:buNone/>
              <a:defRPr/>
            </a:lvl4pPr>
            <a:lvl5pPr lvl="4" algn="l">
              <a:lnSpc>
                <a:spcPct val="177777"/>
              </a:lnSpc>
              <a:spcBef>
                <a:spcPts val="1600"/>
              </a:spcBef>
              <a:spcAft>
                <a:spcPts val="0"/>
              </a:spcAft>
              <a:buClr>
                <a:srgbClr val="454545"/>
              </a:buClr>
              <a:buSzPts val="1800"/>
              <a:buNone/>
              <a:defRPr/>
            </a:lvl5pPr>
            <a:lvl6pPr lvl="5" algn="l">
              <a:lnSpc>
                <a:spcPct val="177777"/>
              </a:lnSpc>
              <a:spcBef>
                <a:spcPts val="1600"/>
              </a:spcBef>
              <a:spcAft>
                <a:spcPts val="0"/>
              </a:spcAft>
              <a:buClr>
                <a:srgbClr val="454545"/>
              </a:buClr>
              <a:buSzPts val="1800"/>
              <a:buNone/>
              <a:defRPr/>
            </a:lvl6pPr>
            <a:lvl7pPr lvl="6" algn="l">
              <a:lnSpc>
                <a:spcPct val="177777"/>
              </a:lnSpc>
              <a:spcBef>
                <a:spcPts val="1600"/>
              </a:spcBef>
              <a:spcAft>
                <a:spcPts val="0"/>
              </a:spcAft>
              <a:buClr>
                <a:srgbClr val="454545"/>
              </a:buClr>
              <a:buSzPts val="1800"/>
              <a:buNone/>
              <a:defRPr/>
            </a:lvl7pPr>
            <a:lvl8pPr lvl="7" algn="l">
              <a:lnSpc>
                <a:spcPct val="177777"/>
              </a:lnSpc>
              <a:spcBef>
                <a:spcPts val="1600"/>
              </a:spcBef>
              <a:spcAft>
                <a:spcPts val="0"/>
              </a:spcAft>
              <a:buClr>
                <a:srgbClr val="454545"/>
              </a:buClr>
              <a:buSzPts val="1800"/>
              <a:buNone/>
              <a:defRPr/>
            </a:lvl8pPr>
            <a:lvl9pPr lvl="8" algn="l">
              <a:lnSpc>
                <a:spcPct val="177777"/>
              </a:lnSpc>
              <a:spcBef>
                <a:spcPts val="1600"/>
              </a:spcBef>
              <a:spcAft>
                <a:spcPts val="0"/>
              </a:spcAft>
              <a:buClr>
                <a:srgbClr val="454545"/>
              </a:buClr>
              <a:buSzPts val="1800"/>
              <a:buNone/>
              <a:defRPr/>
            </a:lvl9pPr>
          </a:lstStyle>
          <a:p>
            <a:endParaRPr/>
          </a:p>
        </p:txBody>
      </p:sp>
      <p:sp>
        <p:nvSpPr>
          <p:cNvPr id="39" name="Google Shape;39;p19"/>
          <p:cNvSpPr txBox="1">
            <a:spLocks noGrp="1"/>
          </p:cNvSpPr>
          <p:nvPr>
            <p:ph type="body" idx="1"/>
          </p:nvPr>
        </p:nvSpPr>
        <p:spPr>
          <a:xfrm>
            <a:off x="635000" y="2413001"/>
            <a:ext cx="23114000" cy="10033000"/>
          </a:xfrm>
          <a:prstGeom prst="rect">
            <a:avLst/>
          </a:prstGeom>
          <a:noFill/>
          <a:ln>
            <a:noFill/>
          </a:ln>
        </p:spPr>
        <p:txBody>
          <a:bodyPr spcFirstLastPara="1" wrap="square" lIns="50800" tIns="50800" rIns="50800" bIns="50800" anchor="t" anchorCtr="0">
            <a:normAutofit/>
          </a:bodyPr>
          <a:lstStyle>
            <a:lvl1pPr marL="457200" lvl="0" indent="-342900" algn="l">
              <a:lnSpc>
                <a:spcPct val="100000"/>
              </a:lnSpc>
              <a:spcBef>
                <a:spcPts val="1600"/>
              </a:spcBef>
              <a:spcAft>
                <a:spcPts val="0"/>
              </a:spcAft>
              <a:buClr>
                <a:srgbClr val="454545"/>
              </a:buClr>
              <a:buSzPts val="1800"/>
              <a:buChar char="•"/>
              <a:defRPr/>
            </a:lvl1pPr>
            <a:lvl2pPr marL="914400" lvl="1" indent="-314325" algn="l">
              <a:lnSpc>
                <a:spcPct val="100000"/>
              </a:lnSpc>
              <a:spcBef>
                <a:spcPts val="1600"/>
              </a:spcBef>
              <a:spcAft>
                <a:spcPts val="0"/>
              </a:spcAft>
              <a:buClr>
                <a:srgbClr val="454545"/>
              </a:buClr>
              <a:buSzPts val="1350"/>
              <a:buChar char="•"/>
              <a:defRPr/>
            </a:lvl2pPr>
            <a:lvl3pPr marL="1371600" lvl="2" indent="-314325" algn="l">
              <a:lnSpc>
                <a:spcPct val="100000"/>
              </a:lnSpc>
              <a:spcBef>
                <a:spcPts val="1600"/>
              </a:spcBef>
              <a:spcAft>
                <a:spcPts val="0"/>
              </a:spcAft>
              <a:buClr>
                <a:srgbClr val="454545"/>
              </a:buClr>
              <a:buSzPts val="1350"/>
              <a:buChar char="•"/>
              <a:defRPr/>
            </a:lvl3pPr>
            <a:lvl4pPr marL="1828800" lvl="3" indent="-314325" algn="l">
              <a:lnSpc>
                <a:spcPct val="100000"/>
              </a:lnSpc>
              <a:spcBef>
                <a:spcPts val="1600"/>
              </a:spcBef>
              <a:spcAft>
                <a:spcPts val="0"/>
              </a:spcAft>
              <a:buClr>
                <a:srgbClr val="454545"/>
              </a:buClr>
              <a:buSzPts val="1350"/>
              <a:buChar char="•"/>
              <a:defRPr/>
            </a:lvl4pPr>
            <a:lvl5pPr marL="2286000" lvl="4" indent="-314325" algn="l">
              <a:lnSpc>
                <a:spcPct val="100000"/>
              </a:lnSpc>
              <a:spcBef>
                <a:spcPts val="1600"/>
              </a:spcBef>
              <a:spcAft>
                <a:spcPts val="0"/>
              </a:spcAft>
              <a:buClr>
                <a:srgbClr val="454545"/>
              </a:buClr>
              <a:buSzPts val="1350"/>
              <a:buChar char="•"/>
              <a:defRPr/>
            </a:lvl5pPr>
            <a:lvl6pPr marL="2743200" lvl="5" indent="-314325" algn="l">
              <a:lnSpc>
                <a:spcPct val="177777"/>
              </a:lnSpc>
              <a:spcBef>
                <a:spcPts val="1600"/>
              </a:spcBef>
              <a:spcAft>
                <a:spcPts val="0"/>
              </a:spcAft>
              <a:buClr>
                <a:srgbClr val="454545"/>
              </a:buClr>
              <a:buSzPts val="1350"/>
              <a:buChar char="•"/>
              <a:defRPr/>
            </a:lvl6pPr>
            <a:lvl7pPr marL="3200400" lvl="6" indent="-314325" algn="l">
              <a:lnSpc>
                <a:spcPct val="177777"/>
              </a:lnSpc>
              <a:spcBef>
                <a:spcPts val="1600"/>
              </a:spcBef>
              <a:spcAft>
                <a:spcPts val="0"/>
              </a:spcAft>
              <a:buClr>
                <a:srgbClr val="454545"/>
              </a:buClr>
              <a:buSzPts val="1350"/>
              <a:buChar char="•"/>
              <a:defRPr/>
            </a:lvl7pPr>
            <a:lvl8pPr marL="3657600" lvl="7" indent="-314325" algn="l">
              <a:lnSpc>
                <a:spcPct val="177777"/>
              </a:lnSpc>
              <a:spcBef>
                <a:spcPts val="1600"/>
              </a:spcBef>
              <a:spcAft>
                <a:spcPts val="0"/>
              </a:spcAft>
              <a:buClr>
                <a:srgbClr val="454545"/>
              </a:buClr>
              <a:buSzPts val="1350"/>
              <a:buChar char="•"/>
              <a:defRPr/>
            </a:lvl8pPr>
            <a:lvl9pPr marL="4114800" lvl="8" indent="-314325" algn="l">
              <a:lnSpc>
                <a:spcPct val="177777"/>
              </a:lnSpc>
              <a:spcBef>
                <a:spcPts val="1600"/>
              </a:spcBef>
              <a:spcAft>
                <a:spcPts val="0"/>
              </a:spcAft>
              <a:buClr>
                <a:srgbClr val="454545"/>
              </a:buClr>
              <a:buSzPts val="135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matchingName="1_Custom Layout">
  <p:cSld name="1_Custom Layout">
    <p:spTree>
      <p:nvGrpSpPr>
        <p:cNvPr id="1" name="Shape 40"/>
        <p:cNvGrpSpPr/>
        <p:nvPr/>
      </p:nvGrpSpPr>
      <p:grpSpPr>
        <a:xfrm>
          <a:off x="0" y="0"/>
          <a:ext cx="0" cy="0"/>
          <a:chOff x="0" y="0"/>
          <a:chExt cx="0" cy="0"/>
        </a:xfrm>
      </p:grpSpPr>
      <p:sp>
        <p:nvSpPr>
          <p:cNvPr id="41" name="Google Shape;41;p20"/>
          <p:cNvSpPr txBox="1">
            <a:spLocks noGrp="1"/>
          </p:cNvSpPr>
          <p:nvPr>
            <p:ph type="title"/>
          </p:nvPr>
        </p:nvSpPr>
        <p:spPr>
          <a:xfrm>
            <a:off x="635000" y="635000"/>
            <a:ext cx="23114000" cy="1778000"/>
          </a:xfrm>
          <a:prstGeom prst="rect">
            <a:avLst/>
          </a:prstGeom>
          <a:noFill/>
          <a:ln>
            <a:noFill/>
          </a:ln>
        </p:spPr>
        <p:txBody>
          <a:bodyPr spcFirstLastPara="1" wrap="square" lIns="0" tIns="0" rIns="0" bIns="0" anchor="ctr" anchorCtr="0">
            <a:normAutofit/>
          </a:bodyPr>
          <a:lstStyle>
            <a:lvl1pPr lvl="0" algn="l">
              <a:lnSpc>
                <a:spcPct val="333333"/>
              </a:lnSpc>
              <a:spcBef>
                <a:spcPts val="0"/>
              </a:spcBef>
              <a:spcAft>
                <a:spcPts val="0"/>
              </a:spcAft>
              <a:buClr>
                <a:srgbClr val="454545"/>
              </a:buClr>
              <a:buSzPts val="1800"/>
              <a:buNone/>
              <a:defRPr/>
            </a:lvl1pPr>
            <a:lvl2pPr lvl="1" algn="l">
              <a:lnSpc>
                <a:spcPct val="333333"/>
              </a:lnSpc>
              <a:spcBef>
                <a:spcPts val="0"/>
              </a:spcBef>
              <a:spcAft>
                <a:spcPts val="0"/>
              </a:spcAft>
              <a:buClr>
                <a:srgbClr val="454545"/>
              </a:buClr>
              <a:buSzPts val="1800"/>
              <a:buNone/>
              <a:defRPr/>
            </a:lvl2pPr>
            <a:lvl3pPr lvl="2" algn="l">
              <a:lnSpc>
                <a:spcPct val="333333"/>
              </a:lnSpc>
              <a:spcBef>
                <a:spcPts val="0"/>
              </a:spcBef>
              <a:spcAft>
                <a:spcPts val="0"/>
              </a:spcAft>
              <a:buClr>
                <a:srgbClr val="454545"/>
              </a:buClr>
              <a:buSzPts val="1800"/>
              <a:buNone/>
              <a:defRPr/>
            </a:lvl3pPr>
            <a:lvl4pPr lvl="3" algn="l">
              <a:lnSpc>
                <a:spcPct val="333333"/>
              </a:lnSpc>
              <a:spcBef>
                <a:spcPts val="0"/>
              </a:spcBef>
              <a:spcAft>
                <a:spcPts val="0"/>
              </a:spcAft>
              <a:buClr>
                <a:srgbClr val="454545"/>
              </a:buClr>
              <a:buSzPts val="1800"/>
              <a:buNone/>
              <a:defRPr/>
            </a:lvl4pPr>
            <a:lvl5pPr lvl="4" algn="l">
              <a:lnSpc>
                <a:spcPct val="333333"/>
              </a:lnSpc>
              <a:spcBef>
                <a:spcPts val="0"/>
              </a:spcBef>
              <a:spcAft>
                <a:spcPts val="0"/>
              </a:spcAft>
              <a:buClr>
                <a:srgbClr val="454545"/>
              </a:buClr>
              <a:buSzPts val="1800"/>
              <a:buNone/>
              <a:defRPr/>
            </a:lvl5pPr>
            <a:lvl6pPr lvl="5" algn="l">
              <a:lnSpc>
                <a:spcPct val="333333"/>
              </a:lnSpc>
              <a:spcBef>
                <a:spcPts val="0"/>
              </a:spcBef>
              <a:spcAft>
                <a:spcPts val="0"/>
              </a:spcAft>
              <a:buClr>
                <a:srgbClr val="454545"/>
              </a:buClr>
              <a:buSzPts val="1800"/>
              <a:buNone/>
              <a:defRPr/>
            </a:lvl6pPr>
            <a:lvl7pPr lvl="6" algn="l">
              <a:lnSpc>
                <a:spcPct val="333333"/>
              </a:lnSpc>
              <a:spcBef>
                <a:spcPts val="0"/>
              </a:spcBef>
              <a:spcAft>
                <a:spcPts val="0"/>
              </a:spcAft>
              <a:buClr>
                <a:srgbClr val="454545"/>
              </a:buClr>
              <a:buSzPts val="1800"/>
              <a:buNone/>
              <a:defRPr/>
            </a:lvl7pPr>
            <a:lvl8pPr lvl="7" algn="l">
              <a:lnSpc>
                <a:spcPct val="333333"/>
              </a:lnSpc>
              <a:spcBef>
                <a:spcPts val="0"/>
              </a:spcBef>
              <a:spcAft>
                <a:spcPts val="0"/>
              </a:spcAft>
              <a:buClr>
                <a:srgbClr val="454545"/>
              </a:buClr>
              <a:buSzPts val="1800"/>
              <a:buNone/>
              <a:defRPr/>
            </a:lvl8pPr>
            <a:lvl9pPr lvl="8" algn="l">
              <a:lnSpc>
                <a:spcPct val="333333"/>
              </a:lnSpc>
              <a:spcBef>
                <a:spcPts val="0"/>
              </a:spcBef>
              <a:spcAft>
                <a:spcPts val="0"/>
              </a:spcAft>
              <a:buClr>
                <a:srgbClr val="454545"/>
              </a:buClr>
              <a:buSzPts val="1800"/>
              <a:buNone/>
              <a:defRPr/>
            </a:lvl9pPr>
          </a:lstStyle>
          <a:p>
            <a:endParaRPr/>
          </a:p>
        </p:txBody>
      </p:sp>
      <p:sp>
        <p:nvSpPr>
          <p:cNvPr id="42" name="Google Shape;42;p20"/>
          <p:cNvSpPr txBox="1">
            <a:spLocks noGrp="1"/>
          </p:cNvSpPr>
          <p:nvPr>
            <p:ph type="sldNum" idx="12"/>
          </p:nvPr>
        </p:nvSpPr>
        <p:spPr>
          <a:xfrm>
            <a:off x="23453940" y="12827000"/>
            <a:ext cx="299229" cy="307776"/>
          </a:xfrm>
          <a:prstGeom prst="rect">
            <a:avLst/>
          </a:prstGeom>
          <a:noFill/>
          <a:ln>
            <a:noFill/>
          </a:ln>
        </p:spPr>
        <p:txBody>
          <a:bodyPr spcFirstLastPara="1" wrap="square" lIns="0" tIns="0" rIns="0" bIns="0" anchor="t" anchorCtr="0">
            <a:spAutoFit/>
          </a:bodyPr>
          <a:lstStyle>
            <a:lvl1pPr marL="0" lvl="0" indent="0" algn="r">
              <a:lnSpc>
                <a:spcPct val="100000"/>
              </a:lnSpc>
              <a:spcBef>
                <a:spcPts val="0"/>
              </a:spcBef>
              <a:spcAft>
                <a:spcPts val="0"/>
              </a:spcAft>
              <a:buClr>
                <a:srgbClr val="454545"/>
              </a:buClr>
              <a:buSzPts val="2000"/>
              <a:buFont typeface="Calibri"/>
              <a:buNone/>
              <a:defRPr/>
            </a:lvl1pPr>
            <a:lvl2pPr marL="0" lvl="1" indent="0" algn="r">
              <a:lnSpc>
                <a:spcPct val="100000"/>
              </a:lnSpc>
              <a:spcBef>
                <a:spcPts val="0"/>
              </a:spcBef>
              <a:spcAft>
                <a:spcPts val="0"/>
              </a:spcAft>
              <a:buClr>
                <a:srgbClr val="454545"/>
              </a:buClr>
              <a:buSzPts val="2000"/>
              <a:buFont typeface="Calibri"/>
              <a:buNone/>
              <a:defRPr/>
            </a:lvl2pPr>
            <a:lvl3pPr marL="0" lvl="2" indent="0" algn="r">
              <a:lnSpc>
                <a:spcPct val="100000"/>
              </a:lnSpc>
              <a:spcBef>
                <a:spcPts val="0"/>
              </a:spcBef>
              <a:spcAft>
                <a:spcPts val="0"/>
              </a:spcAft>
              <a:buClr>
                <a:srgbClr val="454545"/>
              </a:buClr>
              <a:buSzPts val="2000"/>
              <a:buFont typeface="Calibri"/>
              <a:buNone/>
              <a:defRPr/>
            </a:lvl3pPr>
            <a:lvl4pPr marL="0" lvl="3" indent="0" algn="r">
              <a:lnSpc>
                <a:spcPct val="100000"/>
              </a:lnSpc>
              <a:spcBef>
                <a:spcPts val="0"/>
              </a:spcBef>
              <a:spcAft>
                <a:spcPts val="0"/>
              </a:spcAft>
              <a:buClr>
                <a:srgbClr val="454545"/>
              </a:buClr>
              <a:buSzPts val="2000"/>
              <a:buFont typeface="Calibri"/>
              <a:buNone/>
              <a:defRPr/>
            </a:lvl4pPr>
            <a:lvl5pPr marL="0" lvl="4" indent="0" algn="r">
              <a:lnSpc>
                <a:spcPct val="100000"/>
              </a:lnSpc>
              <a:spcBef>
                <a:spcPts val="0"/>
              </a:spcBef>
              <a:spcAft>
                <a:spcPts val="0"/>
              </a:spcAft>
              <a:buClr>
                <a:srgbClr val="454545"/>
              </a:buClr>
              <a:buSzPts val="2000"/>
              <a:buFont typeface="Calibri"/>
              <a:buNone/>
              <a:defRPr/>
            </a:lvl5pPr>
            <a:lvl6pPr marL="0" lvl="5" indent="0" algn="r">
              <a:lnSpc>
                <a:spcPct val="100000"/>
              </a:lnSpc>
              <a:spcBef>
                <a:spcPts val="0"/>
              </a:spcBef>
              <a:spcAft>
                <a:spcPts val="0"/>
              </a:spcAft>
              <a:buClr>
                <a:srgbClr val="454545"/>
              </a:buClr>
              <a:buSzPts val="2000"/>
              <a:buFont typeface="Calibri"/>
              <a:buNone/>
              <a:defRPr/>
            </a:lvl6pPr>
            <a:lvl7pPr marL="0" lvl="6" indent="0" algn="r">
              <a:lnSpc>
                <a:spcPct val="100000"/>
              </a:lnSpc>
              <a:spcBef>
                <a:spcPts val="0"/>
              </a:spcBef>
              <a:spcAft>
                <a:spcPts val="0"/>
              </a:spcAft>
              <a:buClr>
                <a:srgbClr val="454545"/>
              </a:buClr>
              <a:buSzPts val="2000"/>
              <a:buFont typeface="Calibri"/>
              <a:buNone/>
              <a:defRPr/>
            </a:lvl7pPr>
            <a:lvl8pPr marL="0" lvl="7" indent="0" algn="r">
              <a:lnSpc>
                <a:spcPct val="100000"/>
              </a:lnSpc>
              <a:spcBef>
                <a:spcPts val="0"/>
              </a:spcBef>
              <a:spcAft>
                <a:spcPts val="0"/>
              </a:spcAft>
              <a:buClr>
                <a:srgbClr val="454545"/>
              </a:buClr>
              <a:buSzPts val="2000"/>
              <a:buFont typeface="Calibri"/>
              <a:buNone/>
              <a:defRPr/>
            </a:lvl8pPr>
            <a:lvl9pPr marL="0" lvl="8" indent="0" algn="r">
              <a:lnSpc>
                <a:spcPct val="100000"/>
              </a:lnSpc>
              <a:spcBef>
                <a:spcPts val="0"/>
              </a:spcBef>
              <a:spcAft>
                <a:spcPts val="0"/>
              </a:spcAft>
              <a:buClr>
                <a:srgbClr val="454545"/>
              </a:buClr>
              <a:buSzPts val="2000"/>
              <a:buFont typeface="Calibri"/>
              <a:buNone/>
              <a:defRPr/>
            </a:lvl9pPr>
          </a:lstStyle>
          <a:p>
            <a:pPr marL="0" lvl="0" indent="0" algn="r" rtl="0">
              <a:spcBef>
                <a:spcPts val="0"/>
              </a:spcBef>
              <a:spcAft>
                <a:spcPts val="0"/>
              </a:spcAft>
              <a:buNone/>
            </a:pPr>
            <a:fld id="{00000000-1234-1234-1234-123412341234}" type="slidenum">
              <a:rPr lang="fr-FR"/>
              <a:pPr marL="0" lvl="0" indent="0" algn="r" rtl="0">
                <a:spcBef>
                  <a:spcPts val="0"/>
                </a:spcBef>
                <a:spcAft>
                  <a:spcPts val="0"/>
                </a:spcAft>
                <a:buNone/>
              </a:pPr>
              <a:t>‹#›</a:t>
            </a:fld>
            <a:endParaRPr/>
          </a:p>
        </p:txBody>
      </p:sp>
      <p:sp>
        <p:nvSpPr>
          <p:cNvPr id="43" name="Google Shape;43;p20"/>
          <p:cNvSpPr txBox="1">
            <a:spLocks noGrp="1"/>
          </p:cNvSpPr>
          <p:nvPr>
            <p:ph type="ftr" idx="11"/>
          </p:nvPr>
        </p:nvSpPr>
        <p:spPr>
          <a:xfrm>
            <a:off x="2135776" y="12632020"/>
            <a:ext cx="8229600" cy="517139"/>
          </a:xfrm>
          <a:prstGeom prst="rect">
            <a:avLst/>
          </a:prstGeom>
          <a:noFill/>
          <a:ln>
            <a:noFill/>
          </a:ln>
        </p:spPr>
        <p:txBody>
          <a:bodyPr spcFirstLastPara="1" wrap="square" lIns="91425" tIns="45700" rIns="91425" bIns="45700" anchor="ctr" anchorCtr="0">
            <a:noAutofit/>
          </a:bodyPr>
          <a:lstStyle>
            <a:lvl1pPr lvl="0" algn="ctr">
              <a:lnSpc>
                <a:spcPct val="177777"/>
              </a:lnSpc>
              <a:spcBef>
                <a:spcPts val="1600"/>
              </a:spcBef>
              <a:spcAft>
                <a:spcPts val="0"/>
              </a:spcAft>
              <a:buClr>
                <a:srgbClr val="929292"/>
              </a:buClr>
              <a:buSzPts val="1800"/>
              <a:buNone/>
              <a:defRPr/>
            </a:lvl1pPr>
            <a:lvl2pPr lvl="1" algn="l">
              <a:lnSpc>
                <a:spcPct val="177777"/>
              </a:lnSpc>
              <a:spcBef>
                <a:spcPts val="1600"/>
              </a:spcBef>
              <a:spcAft>
                <a:spcPts val="0"/>
              </a:spcAft>
              <a:buClr>
                <a:srgbClr val="454545"/>
              </a:buClr>
              <a:buSzPts val="1800"/>
              <a:buNone/>
              <a:defRPr/>
            </a:lvl2pPr>
            <a:lvl3pPr lvl="2" algn="l">
              <a:lnSpc>
                <a:spcPct val="177777"/>
              </a:lnSpc>
              <a:spcBef>
                <a:spcPts val="1600"/>
              </a:spcBef>
              <a:spcAft>
                <a:spcPts val="0"/>
              </a:spcAft>
              <a:buClr>
                <a:srgbClr val="454545"/>
              </a:buClr>
              <a:buSzPts val="1800"/>
              <a:buNone/>
              <a:defRPr/>
            </a:lvl3pPr>
            <a:lvl4pPr lvl="3" algn="l">
              <a:lnSpc>
                <a:spcPct val="177777"/>
              </a:lnSpc>
              <a:spcBef>
                <a:spcPts val="1600"/>
              </a:spcBef>
              <a:spcAft>
                <a:spcPts val="0"/>
              </a:spcAft>
              <a:buClr>
                <a:srgbClr val="454545"/>
              </a:buClr>
              <a:buSzPts val="1800"/>
              <a:buNone/>
              <a:defRPr/>
            </a:lvl4pPr>
            <a:lvl5pPr lvl="4" algn="l">
              <a:lnSpc>
                <a:spcPct val="177777"/>
              </a:lnSpc>
              <a:spcBef>
                <a:spcPts val="1600"/>
              </a:spcBef>
              <a:spcAft>
                <a:spcPts val="0"/>
              </a:spcAft>
              <a:buClr>
                <a:srgbClr val="454545"/>
              </a:buClr>
              <a:buSzPts val="1800"/>
              <a:buNone/>
              <a:defRPr/>
            </a:lvl5pPr>
            <a:lvl6pPr lvl="5" algn="l">
              <a:lnSpc>
                <a:spcPct val="177777"/>
              </a:lnSpc>
              <a:spcBef>
                <a:spcPts val="1600"/>
              </a:spcBef>
              <a:spcAft>
                <a:spcPts val="0"/>
              </a:spcAft>
              <a:buClr>
                <a:srgbClr val="454545"/>
              </a:buClr>
              <a:buSzPts val="1800"/>
              <a:buNone/>
              <a:defRPr/>
            </a:lvl6pPr>
            <a:lvl7pPr lvl="6" algn="l">
              <a:lnSpc>
                <a:spcPct val="177777"/>
              </a:lnSpc>
              <a:spcBef>
                <a:spcPts val="1600"/>
              </a:spcBef>
              <a:spcAft>
                <a:spcPts val="0"/>
              </a:spcAft>
              <a:buClr>
                <a:srgbClr val="454545"/>
              </a:buClr>
              <a:buSzPts val="1800"/>
              <a:buNone/>
              <a:defRPr/>
            </a:lvl7pPr>
            <a:lvl8pPr lvl="7" algn="l">
              <a:lnSpc>
                <a:spcPct val="177777"/>
              </a:lnSpc>
              <a:spcBef>
                <a:spcPts val="1600"/>
              </a:spcBef>
              <a:spcAft>
                <a:spcPts val="0"/>
              </a:spcAft>
              <a:buClr>
                <a:srgbClr val="454545"/>
              </a:buClr>
              <a:buSzPts val="1800"/>
              <a:buNone/>
              <a:defRPr/>
            </a:lvl8pPr>
            <a:lvl9pPr lvl="8" algn="l">
              <a:lnSpc>
                <a:spcPct val="177777"/>
              </a:lnSpc>
              <a:spcBef>
                <a:spcPts val="1600"/>
              </a:spcBef>
              <a:spcAft>
                <a:spcPts val="0"/>
              </a:spcAft>
              <a:buClr>
                <a:srgbClr val="454545"/>
              </a:buClr>
              <a:buSzPts val="18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 Id="rId8"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accent2"/>
        </a:solidFill>
        <a:effectLst/>
      </p:bgPr>
    </p:bg>
    <p:spTree>
      <p:nvGrpSpPr>
        <p:cNvPr id="1" name="Shape 5"/>
        <p:cNvGrpSpPr/>
        <p:nvPr/>
      </p:nvGrpSpPr>
      <p:grpSpPr>
        <a:xfrm>
          <a:off x="0" y="0"/>
          <a:ext cx="0" cy="0"/>
          <a:chOff x="0" y="0"/>
          <a:chExt cx="0" cy="0"/>
        </a:xfrm>
      </p:grpSpPr>
      <p:sp>
        <p:nvSpPr>
          <p:cNvPr id="6" name="Google Shape;6;p15"/>
          <p:cNvSpPr txBox="1">
            <a:spLocks noGrp="1"/>
          </p:cNvSpPr>
          <p:nvPr>
            <p:ph type="title"/>
          </p:nvPr>
        </p:nvSpPr>
        <p:spPr>
          <a:xfrm>
            <a:off x="635000" y="635000"/>
            <a:ext cx="23114000" cy="1778000"/>
          </a:xfrm>
          <a:prstGeom prst="rect">
            <a:avLst/>
          </a:prstGeom>
          <a:noFill/>
          <a:ln>
            <a:noFill/>
          </a:ln>
        </p:spPr>
        <p:txBody>
          <a:bodyPr spcFirstLastPara="1" wrap="square" lIns="0" tIns="0" rIns="0" bIns="0" anchor="ctr" anchorCtr="0">
            <a:normAutofit/>
          </a:bodyPr>
          <a:lstStyle>
            <a:lvl1pPr marR="0" lvl="0" algn="l" rtl="0">
              <a:lnSpc>
                <a:spcPct val="100000"/>
              </a:lnSpc>
              <a:spcBef>
                <a:spcPts val="0"/>
              </a:spcBef>
              <a:spcAft>
                <a:spcPts val="0"/>
              </a:spcAft>
              <a:buClr>
                <a:srgbClr val="454545"/>
              </a:buClr>
              <a:buSzPts val="6000"/>
              <a:buFont typeface="Calibri"/>
              <a:buNone/>
              <a:defRPr sz="6000" b="1" i="0" u="none" strike="noStrike" cap="none">
                <a:solidFill>
                  <a:srgbClr val="454545"/>
                </a:solidFill>
                <a:latin typeface="Calibri"/>
                <a:ea typeface="Calibri"/>
                <a:cs typeface="Calibri"/>
                <a:sym typeface="Calibri"/>
              </a:defRPr>
            </a:lvl1pPr>
            <a:lvl2pPr marR="0" lvl="1" algn="l" rtl="0">
              <a:lnSpc>
                <a:spcPct val="100000"/>
              </a:lnSpc>
              <a:spcBef>
                <a:spcPts val="0"/>
              </a:spcBef>
              <a:spcAft>
                <a:spcPts val="0"/>
              </a:spcAft>
              <a:buClr>
                <a:srgbClr val="454545"/>
              </a:buClr>
              <a:buSzPts val="6000"/>
              <a:buFont typeface="Calibri"/>
              <a:buNone/>
              <a:defRPr sz="6000" b="1" i="0" u="none" strike="noStrike" cap="none">
                <a:solidFill>
                  <a:srgbClr val="454545"/>
                </a:solidFill>
                <a:latin typeface="Calibri"/>
                <a:ea typeface="Calibri"/>
                <a:cs typeface="Calibri"/>
                <a:sym typeface="Calibri"/>
              </a:defRPr>
            </a:lvl2pPr>
            <a:lvl3pPr marR="0" lvl="2" algn="l" rtl="0">
              <a:lnSpc>
                <a:spcPct val="100000"/>
              </a:lnSpc>
              <a:spcBef>
                <a:spcPts val="0"/>
              </a:spcBef>
              <a:spcAft>
                <a:spcPts val="0"/>
              </a:spcAft>
              <a:buClr>
                <a:srgbClr val="454545"/>
              </a:buClr>
              <a:buSzPts val="6000"/>
              <a:buFont typeface="Calibri"/>
              <a:buNone/>
              <a:defRPr sz="6000" b="1" i="0" u="none" strike="noStrike" cap="none">
                <a:solidFill>
                  <a:srgbClr val="454545"/>
                </a:solidFill>
                <a:latin typeface="Calibri"/>
                <a:ea typeface="Calibri"/>
                <a:cs typeface="Calibri"/>
                <a:sym typeface="Calibri"/>
              </a:defRPr>
            </a:lvl3pPr>
            <a:lvl4pPr marR="0" lvl="3" algn="l" rtl="0">
              <a:lnSpc>
                <a:spcPct val="100000"/>
              </a:lnSpc>
              <a:spcBef>
                <a:spcPts val="0"/>
              </a:spcBef>
              <a:spcAft>
                <a:spcPts val="0"/>
              </a:spcAft>
              <a:buClr>
                <a:srgbClr val="454545"/>
              </a:buClr>
              <a:buSzPts val="6000"/>
              <a:buFont typeface="Calibri"/>
              <a:buNone/>
              <a:defRPr sz="6000" b="1" i="0" u="none" strike="noStrike" cap="none">
                <a:solidFill>
                  <a:srgbClr val="454545"/>
                </a:solidFill>
                <a:latin typeface="Calibri"/>
                <a:ea typeface="Calibri"/>
                <a:cs typeface="Calibri"/>
                <a:sym typeface="Calibri"/>
              </a:defRPr>
            </a:lvl4pPr>
            <a:lvl5pPr marR="0" lvl="4" algn="l" rtl="0">
              <a:lnSpc>
                <a:spcPct val="100000"/>
              </a:lnSpc>
              <a:spcBef>
                <a:spcPts val="0"/>
              </a:spcBef>
              <a:spcAft>
                <a:spcPts val="0"/>
              </a:spcAft>
              <a:buClr>
                <a:srgbClr val="454545"/>
              </a:buClr>
              <a:buSzPts val="6000"/>
              <a:buFont typeface="Calibri"/>
              <a:buNone/>
              <a:defRPr sz="6000" b="1" i="0" u="none" strike="noStrike" cap="none">
                <a:solidFill>
                  <a:srgbClr val="454545"/>
                </a:solidFill>
                <a:latin typeface="Calibri"/>
                <a:ea typeface="Calibri"/>
                <a:cs typeface="Calibri"/>
                <a:sym typeface="Calibri"/>
              </a:defRPr>
            </a:lvl5pPr>
            <a:lvl6pPr marR="0" lvl="5" algn="l" rtl="0">
              <a:lnSpc>
                <a:spcPct val="100000"/>
              </a:lnSpc>
              <a:spcBef>
                <a:spcPts val="0"/>
              </a:spcBef>
              <a:spcAft>
                <a:spcPts val="0"/>
              </a:spcAft>
              <a:buClr>
                <a:srgbClr val="454545"/>
              </a:buClr>
              <a:buSzPts val="6000"/>
              <a:buFont typeface="Calibri"/>
              <a:buNone/>
              <a:defRPr sz="6000" b="1" i="0" u="none" strike="noStrike" cap="none">
                <a:solidFill>
                  <a:srgbClr val="454545"/>
                </a:solidFill>
                <a:latin typeface="Calibri"/>
                <a:ea typeface="Calibri"/>
                <a:cs typeface="Calibri"/>
                <a:sym typeface="Calibri"/>
              </a:defRPr>
            </a:lvl6pPr>
            <a:lvl7pPr marR="0" lvl="6" algn="l" rtl="0">
              <a:lnSpc>
                <a:spcPct val="100000"/>
              </a:lnSpc>
              <a:spcBef>
                <a:spcPts val="0"/>
              </a:spcBef>
              <a:spcAft>
                <a:spcPts val="0"/>
              </a:spcAft>
              <a:buClr>
                <a:srgbClr val="454545"/>
              </a:buClr>
              <a:buSzPts val="6000"/>
              <a:buFont typeface="Calibri"/>
              <a:buNone/>
              <a:defRPr sz="6000" b="1" i="0" u="none" strike="noStrike" cap="none">
                <a:solidFill>
                  <a:srgbClr val="454545"/>
                </a:solidFill>
                <a:latin typeface="Calibri"/>
                <a:ea typeface="Calibri"/>
                <a:cs typeface="Calibri"/>
                <a:sym typeface="Calibri"/>
              </a:defRPr>
            </a:lvl7pPr>
            <a:lvl8pPr marR="0" lvl="7" algn="l" rtl="0">
              <a:lnSpc>
                <a:spcPct val="100000"/>
              </a:lnSpc>
              <a:spcBef>
                <a:spcPts val="0"/>
              </a:spcBef>
              <a:spcAft>
                <a:spcPts val="0"/>
              </a:spcAft>
              <a:buClr>
                <a:srgbClr val="454545"/>
              </a:buClr>
              <a:buSzPts val="6000"/>
              <a:buFont typeface="Calibri"/>
              <a:buNone/>
              <a:defRPr sz="6000" b="1" i="0" u="none" strike="noStrike" cap="none">
                <a:solidFill>
                  <a:srgbClr val="454545"/>
                </a:solidFill>
                <a:latin typeface="Calibri"/>
                <a:ea typeface="Calibri"/>
                <a:cs typeface="Calibri"/>
                <a:sym typeface="Calibri"/>
              </a:defRPr>
            </a:lvl8pPr>
            <a:lvl9pPr marR="0" lvl="8" algn="l" rtl="0">
              <a:lnSpc>
                <a:spcPct val="100000"/>
              </a:lnSpc>
              <a:spcBef>
                <a:spcPts val="0"/>
              </a:spcBef>
              <a:spcAft>
                <a:spcPts val="0"/>
              </a:spcAft>
              <a:buClr>
                <a:srgbClr val="454545"/>
              </a:buClr>
              <a:buSzPts val="6000"/>
              <a:buFont typeface="Calibri"/>
              <a:buNone/>
              <a:defRPr sz="6000" b="1" i="0" u="none" strike="noStrike" cap="none">
                <a:solidFill>
                  <a:srgbClr val="454545"/>
                </a:solidFill>
                <a:latin typeface="Calibri"/>
                <a:ea typeface="Calibri"/>
                <a:cs typeface="Calibri"/>
                <a:sym typeface="Calibri"/>
              </a:defRPr>
            </a:lvl9pPr>
          </a:lstStyle>
          <a:p>
            <a:endParaRPr/>
          </a:p>
        </p:txBody>
      </p:sp>
      <p:pic>
        <p:nvPicPr>
          <p:cNvPr id="7" name="Google Shape;7;p15" descr="Bild"/>
          <p:cNvPicPr preferRelativeResize="0"/>
          <p:nvPr/>
        </p:nvPicPr>
        <p:blipFill rotWithShape="1">
          <a:blip r:embed="rId7">
            <a:alphaModFix/>
          </a:blip>
          <a:srcRect/>
          <a:stretch/>
        </p:blipFill>
        <p:spPr>
          <a:xfrm>
            <a:off x="0" y="13462000"/>
            <a:ext cx="24384000" cy="254000"/>
          </a:xfrm>
          <a:prstGeom prst="rect">
            <a:avLst/>
          </a:prstGeom>
          <a:noFill/>
          <a:ln>
            <a:noFill/>
          </a:ln>
        </p:spPr>
      </p:pic>
      <p:sp>
        <p:nvSpPr>
          <p:cNvPr id="8" name="Google Shape;8;p15"/>
          <p:cNvSpPr txBox="1">
            <a:spLocks noGrp="1"/>
          </p:cNvSpPr>
          <p:nvPr>
            <p:ph type="sldNum" idx="12"/>
          </p:nvPr>
        </p:nvSpPr>
        <p:spPr>
          <a:xfrm>
            <a:off x="23453940" y="12827000"/>
            <a:ext cx="299229" cy="307776"/>
          </a:xfrm>
          <a:prstGeom prst="rect">
            <a:avLst/>
          </a:prstGeom>
          <a:noFill/>
          <a:ln>
            <a:noFill/>
          </a:ln>
        </p:spPr>
        <p:txBody>
          <a:bodyPr spcFirstLastPara="1" wrap="square" lIns="0" tIns="0" rIns="0" bIns="0" anchor="t" anchorCtr="0">
            <a:spAutoFit/>
          </a:bodyPr>
          <a:lstStyle>
            <a:lvl1pPr marL="0" marR="0" lvl="0" indent="0" algn="r" rtl="0">
              <a:lnSpc>
                <a:spcPct val="100000"/>
              </a:lnSpc>
              <a:spcBef>
                <a:spcPts val="0"/>
              </a:spcBef>
              <a:spcAft>
                <a:spcPts val="0"/>
              </a:spcAft>
              <a:buClr>
                <a:srgbClr val="454545"/>
              </a:buClr>
              <a:buSzPts val="2000"/>
              <a:buFont typeface="Calibri"/>
              <a:buNone/>
              <a:defRPr sz="2000" b="0" i="0" u="none" strike="noStrike" cap="none">
                <a:solidFill>
                  <a:srgbClr val="454545"/>
                </a:solidFill>
                <a:latin typeface="Calibri"/>
                <a:ea typeface="Calibri"/>
                <a:cs typeface="Calibri"/>
                <a:sym typeface="Calibri"/>
              </a:defRPr>
            </a:lvl1pPr>
            <a:lvl2pPr marL="0" marR="0" lvl="1" indent="0" algn="r" rtl="0">
              <a:lnSpc>
                <a:spcPct val="100000"/>
              </a:lnSpc>
              <a:spcBef>
                <a:spcPts val="0"/>
              </a:spcBef>
              <a:spcAft>
                <a:spcPts val="0"/>
              </a:spcAft>
              <a:buClr>
                <a:srgbClr val="454545"/>
              </a:buClr>
              <a:buSzPts val="2000"/>
              <a:buFont typeface="Calibri"/>
              <a:buNone/>
              <a:defRPr sz="2000" b="0" i="0" u="none" strike="noStrike" cap="none">
                <a:solidFill>
                  <a:srgbClr val="454545"/>
                </a:solidFill>
                <a:latin typeface="Calibri"/>
                <a:ea typeface="Calibri"/>
                <a:cs typeface="Calibri"/>
                <a:sym typeface="Calibri"/>
              </a:defRPr>
            </a:lvl2pPr>
            <a:lvl3pPr marL="0" marR="0" lvl="2" indent="0" algn="r" rtl="0">
              <a:lnSpc>
                <a:spcPct val="100000"/>
              </a:lnSpc>
              <a:spcBef>
                <a:spcPts val="0"/>
              </a:spcBef>
              <a:spcAft>
                <a:spcPts val="0"/>
              </a:spcAft>
              <a:buClr>
                <a:srgbClr val="454545"/>
              </a:buClr>
              <a:buSzPts val="2000"/>
              <a:buFont typeface="Calibri"/>
              <a:buNone/>
              <a:defRPr sz="2000" b="0" i="0" u="none" strike="noStrike" cap="none">
                <a:solidFill>
                  <a:srgbClr val="454545"/>
                </a:solidFill>
                <a:latin typeface="Calibri"/>
                <a:ea typeface="Calibri"/>
                <a:cs typeface="Calibri"/>
                <a:sym typeface="Calibri"/>
              </a:defRPr>
            </a:lvl3pPr>
            <a:lvl4pPr marL="0" marR="0" lvl="3" indent="0" algn="r" rtl="0">
              <a:lnSpc>
                <a:spcPct val="100000"/>
              </a:lnSpc>
              <a:spcBef>
                <a:spcPts val="0"/>
              </a:spcBef>
              <a:spcAft>
                <a:spcPts val="0"/>
              </a:spcAft>
              <a:buClr>
                <a:srgbClr val="454545"/>
              </a:buClr>
              <a:buSzPts val="2000"/>
              <a:buFont typeface="Calibri"/>
              <a:buNone/>
              <a:defRPr sz="2000" b="0" i="0" u="none" strike="noStrike" cap="none">
                <a:solidFill>
                  <a:srgbClr val="454545"/>
                </a:solidFill>
                <a:latin typeface="Calibri"/>
                <a:ea typeface="Calibri"/>
                <a:cs typeface="Calibri"/>
                <a:sym typeface="Calibri"/>
              </a:defRPr>
            </a:lvl4pPr>
            <a:lvl5pPr marL="0" marR="0" lvl="4" indent="0" algn="r" rtl="0">
              <a:lnSpc>
                <a:spcPct val="100000"/>
              </a:lnSpc>
              <a:spcBef>
                <a:spcPts val="0"/>
              </a:spcBef>
              <a:spcAft>
                <a:spcPts val="0"/>
              </a:spcAft>
              <a:buClr>
                <a:srgbClr val="454545"/>
              </a:buClr>
              <a:buSzPts val="2000"/>
              <a:buFont typeface="Calibri"/>
              <a:buNone/>
              <a:defRPr sz="2000" b="0" i="0" u="none" strike="noStrike" cap="none">
                <a:solidFill>
                  <a:srgbClr val="454545"/>
                </a:solidFill>
                <a:latin typeface="Calibri"/>
                <a:ea typeface="Calibri"/>
                <a:cs typeface="Calibri"/>
                <a:sym typeface="Calibri"/>
              </a:defRPr>
            </a:lvl5pPr>
            <a:lvl6pPr marL="0" marR="0" lvl="5" indent="0" algn="r" rtl="0">
              <a:lnSpc>
                <a:spcPct val="100000"/>
              </a:lnSpc>
              <a:spcBef>
                <a:spcPts val="0"/>
              </a:spcBef>
              <a:spcAft>
                <a:spcPts val="0"/>
              </a:spcAft>
              <a:buClr>
                <a:srgbClr val="454545"/>
              </a:buClr>
              <a:buSzPts val="2000"/>
              <a:buFont typeface="Calibri"/>
              <a:buNone/>
              <a:defRPr sz="2000" b="0" i="0" u="none" strike="noStrike" cap="none">
                <a:solidFill>
                  <a:srgbClr val="454545"/>
                </a:solidFill>
                <a:latin typeface="Calibri"/>
                <a:ea typeface="Calibri"/>
                <a:cs typeface="Calibri"/>
                <a:sym typeface="Calibri"/>
              </a:defRPr>
            </a:lvl6pPr>
            <a:lvl7pPr marL="0" marR="0" lvl="6" indent="0" algn="r" rtl="0">
              <a:lnSpc>
                <a:spcPct val="100000"/>
              </a:lnSpc>
              <a:spcBef>
                <a:spcPts val="0"/>
              </a:spcBef>
              <a:spcAft>
                <a:spcPts val="0"/>
              </a:spcAft>
              <a:buClr>
                <a:srgbClr val="454545"/>
              </a:buClr>
              <a:buSzPts val="2000"/>
              <a:buFont typeface="Calibri"/>
              <a:buNone/>
              <a:defRPr sz="2000" b="0" i="0" u="none" strike="noStrike" cap="none">
                <a:solidFill>
                  <a:srgbClr val="454545"/>
                </a:solidFill>
                <a:latin typeface="Calibri"/>
                <a:ea typeface="Calibri"/>
                <a:cs typeface="Calibri"/>
                <a:sym typeface="Calibri"/>
              </a:defRPr>
            </a:lvl7pPr>
            <a:lvl8pPr marL="0" marR="0" lvl="7" indent="0" algn="r" rtl="0">
              <a:lnSpc>
                <a:spcPct val="100000"/>
              </a:lnSpc>
              <a:spcBef>
                <a:spcPts val="0"/>
              </a:spcBef>
              <a:spcAft>
                <a:spcPts val="0"/>
              </a:spcAft>
              <a:buClr>
                <a:srgbClr val="454545"/>
              </a:buClr>
              <a:buSzPts val="2000"/>
              <a:buFont typeface="Calibri"/>
              <a:buNone/>
              <a:defRPr sz="2000" b="0" i="0" u="none" strike="noStrike" cap="none">
                <a:solidFill>
                  <a:srgbClr val="454545"/>
                </a:solidFill>
                <a:latin typeface="Calibri"/>
                <a:ea typeface="Calibri"/>
                <a:cs typeface="Calibri"/>
                <a:sym typeface="Calibri"/>
              </a:defRPr>
            </a:lvl8pPr>
            <a:lvl9pPr marL="0" marR="0" lvl="8" indent="0" algn="r" rtl="0">
              <a:lnSpc>
                <a:spcPct val="100000"/>
              </a:lnSpc>
              <a:spcBef>
                <a:spcPts val="0"/>
              </a:spcBef>
              <a:spcAft>
                <a:spcPts val="0"/>
              </a:spcAft>
              <a:buClr>
                <a:srgbClr val="454545"/>
              </a:buClr>
              <a:buSzPts val="2000"/>
              <a:buFont typeface="Calibri"/>
              <a:buNone/>
              <a:defRPr sz="2000" b="0" i="0" u="none" strike="noStrike" cap="none">
                <a:solidFill>
                  <a:srgbClr val="454545"/>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pPr marL="0" lvl="0" indent="0" algn="r" rtl="0">
                <a:spcBef>
                  <a:spcPts val="0"/>
                </a:spcBef>
                <a:spcAft>
                  <a:spcPts val="0"/>
                </a:spcAft>
                <a:buNone/>
              </a:pPr>
              <a:t>‹#›</a:t>
            </a:fld>
            <a:endParaRPr/>
          </a:p>
        </p:txBody>
      </p:sp>
      <p:sp>
        <p:nvSpPr>
          <p:cNvPr id="9" name="Google Shape;9;p15"/>
          <p:cNvSpPr txBox="1">
            <a:spLocks noGrp="1"/>
          </p:cNvSpPr>
          <p:nvPr>
            <p:ph type="body" idx="1"/>
          </p:nvPr>
        </p:nvSpPr>
        <p:spPr>
          <a:xfrm>
            <a:off x="635000" y="3149600"/>
            <a:ext cx="23114000" cy="9296400"/>
          </a:xfrm>
          <a:prstGeom prst="rect">
            <a:avLst/>
          </a:prstGeom>
          <a:noFill/>
          <a:ln>
            <a:noFill/>
          </a:ln>
        </p:spPr>
        <p:txBody>
          <a:bodyPr spcFirstLastPara="1" wrap="square" lIns="50800" tIns="50800" rIns="50800" bIns="50800" anchor="t" anchorCtr="0">
            <a:normAutofit/>
          </a:bodyPr>
          <a:lstStyle>
            <a:lvl1pPr marL="457200" marR="0" lvl="0" indent="-482600" algn="l" rtl="0">
              <a:lnSpc>
                <a:spcPct val="100000"/>
              </a:lnSpc>
              <a:spcBef>
                <a:spcPts val="1600"/>
              </a:spcBef>
              <a:spcAft>
                <a:spcPts val="0"/>
              </a:spcAft>
              <a:buClr>
                <a:srgbClr val="454545"/>
              </a:buClr>
              <a:buSzPts val="4000"/>
              <a:buFont typeface="Calibri"/>
              <a:buChar char="•"/>
              <a:defRPr sz="4000" b="0" i="0" u="none" strike="noStrike" cap="none">
                <a:solidFill>
                  <a:srgbClr val="454545"/>
                </a:solidFill>
                <a:latin typeface="Calibri"/>
                <a:ea typeface="Calibri"/>
                <a:cs typeface="Calibri"/>
                <a:sym typeface="Calibri"/>
              </a:defRPr>
            </a:lvl1pPr>
            <a:lvl2pPr marL="914400" marR="0" lvl="1" indent="-419100" algn="l" rtl="0">
              <a:lnSpc>
                <a:spcPct val="100000"/>
              </a:lnSpc>
              <a:spcBef>
                <a:spcPts val="1600"/>
              </a:spcBef>
              <a:spcAft>
                <a:spcPts val="0"/>
              </a:spcAft>
              <a:buClr>
                <a:srgbClr val="454545"/>
              </a:buClr>
              <a:buSzPts val="3000"/>
              <a:buFont typeface="Calibri"/>
              <a:buChar char="•"/>
              <a:defRPr sz="4000" b="0" i="0" u="none" strike="noStrike" cap="none">
                <a:solidFill>
                  <a:srgbClr val="454545"/>
                </a:solidFill>
                <a:latin typeface="Calibri"/>
                <a:ea typeface="Calibri"/>
                <a:cs typeface="Calibri"/>
                <a:sym typeface="Calibri"/>
              </a:defRPr>
            </a:lvl2pPr>
            <a:lvl3pPr marL="1371600" marR="0" lvl="2" indent="-419100" algn="l" rtl="0">
              <a:lnSpc>
                <a:spcPct val="100000"/>
              </a:lnSpc>
              <a:spcBef>
                <a:spcPts val="1600"/>
              </a:spcBef>
              <a:spcAft>
                <a:spcPts val="0"/>
              </a:spcAft>
              <a:buClr>
                <a:srgbClr val="454545"/>
              </a:buClr>
              <a:buSzPts val="3000"/>
              <a:buFont typeface="Calibri"/>
              <a:buChar char="•"/>
              <a:defRPr sz="4000" b="0" i="0" u="none" strike="noStrike" cap="none">
                <a:solidFill>
                  <a:srgbClr val="454545"/>
                </a:solidFill>
                <a:latin typeface="Calibri"/>
                <a:ea typeface="Calibri"/>
                <a:cs typeface="Calibri"/>
                <a:sym typeface="Calibri"/>
              </a:defRPr>
            </a:lvl3pPr>
            <a:lvl4pPr marL="1828800" marR="0" lvl="3" indent="-419100" algn="l" rtl="0">
              <a:lnSpc>
                <a:spcPct val="100000"/>
              </a:lnSpc>
              <a:spcBef>
                <a:spcPts val="1600"/>
              </a:spcBef>
              <a:spcAft>
                <a:spcPts val="0"/>
              </a:spcAft>
              <a:buClr>
                <a:srgbClr val="454545"/>
              </a:buClr>
              <a:buSzPts val="3000"/>
              <a:buFont typeface="Calibri"/>
              <a:buChar char="•"/>
              <a:defRPr sz="4000" b="0" i="0" u="none" strike="noStrike" cap="none">
                <a:solidFill>
                  <a:srgbClr val="454545"/>
                </a:solidFill>
                <a:latin typeface="Calibri"/>
                <a:ea typeface="Calibri"/>
                <a:cs typeface="Calibri"/>
                <a:sym typeface="Calibri"/>
              </a:defRPr>
            </a:lvl4pPr>
            <a:lvl5pPr marL="2286000" marR="0" lvl="4" indent="-419100" algn="l" rtl="0">
              <a:lnSpc>
                <a:spcPct val="100000"/>
              </a:lnSpc>
              <a:spcBef>
                <a:spcPts val="1600"/>
              </a:spcBef>
              <a:spcAft>
                <a:spcPts val="0"/>
              </a:spcAft>
              <a:buClr>
                <a:srgbClr val="454545"/>
              </a:buClr>
              <a:buSzPts val="3000"/>
              <a:buFont typeface="Calibri"/>
              <a:buChar char="•"/>
              <a:defRPr sz="4000" b="0" i="0" u="none" strike="noStrike" cap="none">
                <a:solidFill>
                  <a:srgbClr val="454545"/>
                </a:solidFill>
                <a:latin typeface="Calibri"/>
                <a:ea typeface="Calibri"/>
                <a:cs typeface="Calibri"/>
                <a:sym typeface="Calibri"/>
              </a:defRPr>
            </a:lvl5pPr>
            <a:lvl6pPr marL="2743200" marR="0" lvl="5" indent="-371475" algn="l" rtl="0">
              <a:lnSpc>
                <a:spcPct val="106666"/>
              </a:lnSpc>
              <a:spcBef>
                <a:spcPts val="1600"/>
              </a:spcBef>
              <a:spcAft>
                <a:spcPts val="0"/>
              </a:spcAft>
              <a:buClr>
                <a:srgbClr val="454545"/>
              </a:buClr>
              <a:buSzPts val="2250"/>
              <a:buFont typeface="Calibri"/>
              <a:buChar char="•"/>
              <a:defRPr sz="3000" b="0" i="0" u="none" strike="noStrike" cap="none">
                <a:solidFill>
                  <a:srgbClr val="454545"/>
                </a:solidFill>
                <a:latin typeface="Calibri"/>
                <a:ea typeface="Calibri"/>
                <a:cs typeface="Calibri"/>
                <a:sym typeface="Calibri"/>
              </a:defRPr>
            </a:lvl6pPr>
            <a:lvl7pPr marL="3200400" marR="0" lvl="6" indent="-371475" algn="l" rtl="0">
              <a:lnSpc>
                <a:spcPct val="106666"/>
              </a:lnSpc>
              <a:spcBef>
                <a:spcPts val="1600"/>
              </a:spcBef>
              <a:spcAft>
                <a:spcPts val="0"/>
              </a:spcAft>
              <a:buClr>
                <a:srgbClr val="454545"/>
              </a:buClr>
              <a:buSzPts val="2250"/>
              <a:buFont typeface="Calibri"/>
              <a:buChar char="•"/>
              <a:defRPr sz="3000" b="0" i="0" u="none" strike="noStrike" cap="none">
                <a:solidFill>
                  <a:srgbClr val="454545"/>
                </a:solidFill>
                <a:latin typeface="Calibri"/>
                <a:ea typeface="Calibri"/>
                <a:cs typeface="Calibri"/>
                <a:sym typeface="Calibri"/>
              </a:defRPr>
            </a:lvl7pPr>
            <a:lvl8pPr marL="3657600" marR="0" lvl="7" indent="-371475" algn="l" rtl="0">
              <a:lnSpc>
                <a:spcPct val="106666"/>
              </a:lnSpc>
              <a:spcBef>
                <a:spcPts val="1600"/>
              </a:spcBef>
              <a:spcAft>
                <a:spcPts val="0"/>
              </a:spcAft>
              <a:buClr>
                <a:srgbClr val="454545"/>
              </a:buClr>
              <a:buSzPts val="2250"/>
              <a:buFont typeface="Calibri"/>
              <a:buChar char="•"/>
              <a:defRPr sz="3000" b="0" i="0" u="none" strike="noStrike" cap="none">
                <a:solidFill>
                  <a:srgbClr val="454545"/>
                </a:solidFill>
                <a:latin typeface="Calibri"/>
                <a:ea typeface="Calibri"/>
                <a:cs typeface="Calibri"/>
                <a:sym typeface="Calibri"/>
              </a:defRPr>
            </a:lvl8pPr>
            <a:lvl9pPr marL="4114800" marR="0" lvl="8" indent="-371475" algn="l" rtl="0">
              <a:lnSpc>
                <a:spcPct val="106666"/>
              </a:lnSpc>
              <a:spcBef>
                <a:spcPts val="1600"/>
              </a:spcBef>
              <a:spcAft>
                <a:spcPts val="0"/>
              </a:spcAft>
              <a:buClr>
                <a:srgbClr val="454545"/>
              </a:buClr>
              <a:buSzPts val="2250"/>
              <a:buFont typeface="Calibri"/>
              <a:buChar char="•"/>
              <a:defRPr sz="3000" b="0" i="0" u="none" strike="noStrike" cap="none">
                <a:solidFill>
                  <a:srgbClr val="454545"/>
                </a:solidFill>
                <a:latin typeface="Calibri"/>
                <a:ea typeface="Calibri"/>
                <a:cs typeface="Calibri"/>
                <a:sym typeface="Calibri"/>
              </a:defRPr>
            </a:lvl9pPr>
          </a:lstStyle>
          <a:p>
            <a:endParaRPr/>
          </a:p>
        </p:txBody>
      </p:sp>
      <p:pic>
        <p:nvPicPr>
          <p:cNvPr id="10" name="Google Shape;10;p15" descr="A picture containing logo&#10;&#10;Description automatically generated"/>
          <p:cNvPicPr preferRelativeResize="0"/>
          <p:nvPr/>
        </p:nvPicPr>
        <p:blipFill rotWithShape="1">
          <a:blip r:embed="rId8">
            <a:alphaModFix/>
          </a:blip>
          <a:srcRect/>
          <a:stretch/>
        </p:blipFill>
        <p:spPr>
          <a:xfrm>
            <a:off x="627524" y="12701092"/>
            <a:ext cx="1029827" cy="415981"/>
          </a:xfrm>
          <a:prstGeom prst="rect">
            <a:avLst/>
          </a:prstGeom>
          <a:noFill/>
          <a:ln>
            <a:noFill/>
          </a:ln>
        </p:spPr>
      </p:pic>
      <p:sp>
        <p:nvSpPr>
          <p:cNvPr id="11" name="Google Shape;11;p15"/>
          <p:cNvSpPr txBox="1">
            <a:spLocks noGrp="1"/>
          </p:cNvSpPr>
          <p:nvPr>
            <p:ph type="ftr" idx="11"/>
          </p:nvPr>
        </p:nvSpPr>
        <p:spPr>
          <a:xfrm>
            <a:off x="2135776" y="12632020"/>
            <a:ext cx="8229600" cy="517139"/>
          </a:xfrm>
          <a:prstGeom prst="rect">
            <a:avLst/>
          </a:prstGeom>
          <a:noFill/>
          <a:ln>
            <a:noFill/>
          </a:ln>
        </p:spPr>
        <p:txBody>
          <a:bodyPr spcFirstLastPara="1" wrap="square" lIns="91425" tIns="45700" rIns="91425" bIns="45700" anchor="ctr" anchorCtr="0">
            <a:noAutofit/>
          </a:bodyPr>
          <a:lstStyle>
            <a:lvl1pPr marR="0" lvl="0" algn="ctr" rtl="0">
              <a:lnSpc>
                <a:spcPct val="160000"/>
              </a:lnSpc>
              <a:spcBef>
                <a:spcPts val="1600"/>
              </a:spcBef>
              <a:spcAft>
                <a:spcPts val="0"/>
              </a:spcAft>
              <a:buClr>
                <a:srgbClr val="929292"/>
              </a:buClr>
              <a:buSzPts val="2000"/>
              <a:buFont typeface="Calibri"/>
              <a:buNone/>
              <a:defRPr sz="2000" b="0" i="0" u="none" strike="noStrike" cap="none">
                <a:solidFill>
                  <a:srgbClr val="929292"/>
                </a:solidFill>
                <a:latin typeface="Calibri"/>
                <a:ea typeface="Calibri"/>
                <a:cs typeface="Calibri"/>
                <a:sym typeface="Calibri"/>
              </a:defRPr>
            </a:lvl1pPr>
            <a:lvl2pPr marR="0" lvl="1" algn="l" rtl="0">
              <a:lnSpc>
                <a:spcPct val="106666"/>
              </a:lnSpc>
              <a:spcBef>
                <a:spcPts val="1600"/>
              </a:spcBef>
              <a:spcAft>
                <a:spcPts val="0"/>
              </a:spcAft>
              <a:buClr>
                <a:srgbClr val="454545"/>
              </a:buClr>
              <a:buSzPts val="3000"/>
              <a:buFont typeface="Calibri"/>
              <a:buNone/>
              <a:defRPr sz="3000" b="0" i="0" u="none" strike="noStrike" cap="none">
                <a:solidFill>
                  <a:srgbClr val="454545"/>
                </a:solidFill>
                <a:latin typeface="Calibri"/>
                <a:ea typeface="Calibri"/>
                <a:cs typeface="Calibri"/>
                <a:sym typeface="Calibri"/>
              </a:defRPr>
            </a:lvl2pPr>
            <a:lvl3pPr marR="0" lvl="2" algn="l" rtl="0">
              <a:lnSpc>
                <a:spcPct val="106666"/>
              </a:lnSpc>
              <a:spcBef>
                <a:spcPts val="1600"/>
              </a:spcBef>
              <a:spcAft>
                <a:spcPts val="0"/>
              </a:spcAft>
              <a:buClr>
                <a:srgbClr val="454545"/>
              </a:buClr>
              <a:buSzPts val="3000"/>
              <a:buFont typeface="Calibri"/>
              <a:buNone/>
              <a:defRPr sz="3000" b="0" i="0" u="none" strike="noStrike" cap="none">
                <a:solidFill>
                  <a:srgbClr val="454545"/>
                </a:solidFill>
                <a:latin typeface="Calibri"/>
                <a:ea typeface="Calibri"/>
                <a:cs typeface="Calibri"/>
                <a:sym typeface="Calibri"/>
              </a:defRPr>
            </a:lvl3pPr>
            <a:lvl4pPr marR="0" lvl="3" algn="l" rtl="0">
              <a:lnSpc>
                <a:spcPct val="106666"/>
              </a:lnSpc>
              <a:spcBef>
                <a:spcPts val="1600"/>
              </a:spcBef>
              <a:spcAft>
                <a:spcPts val="0"/>
              </a:spcAft>
              <a:buClr>
                <a:srgbClr val="454545"/>
              </a:buClr>
              <a:buSzPts val="3000"/>
              <a:buFont typeface="Calibri"/>
              <a:buNone/>
              <a:defRPr sz="3000" b="0" i="0" u="none" strike="noStrike" cap="none">
                <a:solidFill>
                  <a:srgbClr val="454545"/>
                </a:solidFill>
                <a:latin typeface="Calibri"/>
                <a:ea typeface="Calibri"/>
                <a:cs typeface="Calibri"/>
                <a:sym typeface="Calibri"/>
              </a:defRPr>
            </a:lvl4pPr>
            <a:lvl5pPr marR="0" lvl="4" algn="l" rtl="0">
              <a:lnSpc>
                <a:spcPct val="106666"/>
              </a:lnSpc>
              <a:spcBef>
                <a:spcPts val="1600"/>
              </a:spcBef>
              <a:spcAft>
                <a:spcPts val="0"/>
              </a:spcAft>
              <a:buClr>
                <a:srgbClr val="454545"/>
              </a:buClr>
              <a:buSzPts val="3000"/>
              <a:buFont typeface="Calibri"/>
              <a:buNone/>
              <a:defRPr sz="3000" b="0" i="0" u="none" strike="noStrike" cap="none">
                <a:solidFill>
                  <a:srgbClr val="454545"/>
                </a:solidFill>
                <a:latin typeface="Calibri"/>
                <a:ea typeface="Calibri"/>
                <a:cs typeface="Calibri"/>
                <a:sym typeface="Calibri"/>
              </a:defRPr>
            </a:lvl5pPr>
            <a:lvl6pPr marR="0" lvl="5" algn="l" rtl="0">
              <a:lnSpc>
                <a:spcPct val="106666"/>
              </a:lnSpc>
              <a:spcBef>
                <a:spcPts val="1600"/>
              </a:spcBef>
              <a:spcAft>
                <a:spcPts val="0"/>
              </a:spcAft>
              <a:buClr>
                <a:srgbClr val="454545"/>
              </a:buClr>
              <a:buSzPts val="3000"/>
              <a:buFont typeface="Calibri"/>
              <a:buNone/>
              <a:defRPr sz="3000" b="0" i="0" u="none" strike="noStrike" cap="none">
                <a:solidFill>
                  <a:srgbClr val="454545"/>
                </a:solidFill>
                <a:latin typeface="Calibri"/>
                <a:ea typeface="Calibri"/>
                <a:cs typeface="Calibri"/>
                <a:sym typeface="Calibri"/>
              </a:defRPr>
            </a:lvl6pPr>
            <a:lvl7pPr marR="0" lvl="6" algn="l" rtl="0">
              <a:lnSpc>
                <a:spcPct val="106666"/>
              </a:lnSpc>
              <a:spcBef>
                <a:spcPts val="1600"/>
              </a:spcBef>
              <a:spcAft>
                <a:spcPts val="0"/>
              </a:spcAft>
              <a:buClr>
                <a:srgbClr val="454545"/>
              </a:buClr>
              <a:buSzPts val="3000"/>
              <a:buFont typeface="Calibri"/>
              <a:buNone/>
              <a:defRPr sz="3000" b="0" i="0" u="none" strike="noStrike" cap="none">
                <a:solidFill>
                  <a:srgbClr val="454545"/>
                </a:solidFill>
                <a:latin typeface="Calibri"/>
                <a:ea typeface="Calibri"/>
                <a:cs typeface="Calibri"/>
                <a:sym typeface="Calibri"/>
              </a:defRPr>
            </a:lvl7pPr>
            <a:lvl8pPr marR="0" lvl="7" algn="l" rtl="0">
              <a:lnSpc>
                <a:spcPct val="106666"/>
              </a:lnSpc>
              <a:spcBef>
                <a:spcPts val="1600"/>
              </a:spcBef>
              <a:spcAft>
                <a:spcPts val="0"/>
              </a:spcAft>
              <a:buClr>
                <a:srgbClr val="454545"/>
              </a:buClr>
              <a:buSzPts val="3000"/>
              <a:buFont typeface="Calibri"/>
              <a:buNone/>
              <a:defRPr sz="3000" b="0" i="0" u="none" strike="noStrike" cap="none">
                <a:solidFill>
                  <a:srgbClr val="454545"/>
                </a:solidFill>
                <a:latin typeface="Calibri"/>
                <a:ea typeface="Calibri"/>
                <a:cs typeface="Calibri"/>
                <a:sym typeface="Calibri"/>
              </a:defRPr>
            </a:lvl8pPr>
            <a:lvl9pPr marR="0" lvl="8" algn="l" rtl="0">
              <a:lnSpc>
                <a:spcPct val="106666"/>
              </a:lnSpc>
              <a:spcBef>
                <a:spcPts val="1600"/>
              </a:spcBef>
              <a:spcAft>
                <a:spcPts val="0"/>
              </a:spcAft>
              <a:buClr>
                <a:srgbClr val="454545"/>
              </a:buClr>
              <a:buSzPts val="3000"/>
              <a:buFont typeface="Calibri"/>
              <a:buNone/>
              <a:defRPr sz="3000" b="0" i="0" u="none" strike="noStrike" cap="none">
                <a:solidFill>
                  <a:srgbClr val="454545"/>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www.european-language-equality.eu/"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47"/>
        <p:cNvGrpSpPr/>
        <p:nvPr/>
      </p:nvGrpSpPr>
      <p:grpSpPr>
        <a:xfrm>
          <a:off x="0" y="0"/>
          <a:ext cx="0" cy="0"/>
          <a:chOff x="0" y="0"/>
          <a:chExt cx="0" cy="0"/>
        </a:xfrm>
      </p:grpSpPr>
      <p:sp>
        <p:nvSpPr>
          <p:cNvPr id="48" name="Google Shape;48;p1"/>
          <p:cNvSpPr txBox="1">
            <a:spLocks noGrp="1"/>
          </p:cNvSpPr>
          <p:nvPr>
            <p:ph type="title"/>
          </p:nvPr>
        </p:nvSpPr>
        <p:spPr>
          <a:xfrm>
            <a:off x="6261102" y="6261105"/>
            <a:ext cx="16275989" cy="2209800"/>
          </a:xfrm>
          <a:prstGeom prst="rect">
            <a:avLst/>
          </a:prstGeom>
          <a:noFill/>
          <a:ln>
            <a:noFill/>
          </a:ln>
        </p:spPr>
        <p:txBody>
          <a:bodyPr spcFirstLastPara="1" wrap="square" lIns="0" tIns="0" rIns="0" bIns="0" anchor="ctr" anchorCtr="0">
            <a:normAutofit/>
          </a:bodyPr>
          <a:lstStyle/>
          <a:p>
            <a:pPr marL="1270032" lvl="0" indent="-1270032" algn="l" rtl="0">
              <a:lnSpc>
                <a:spcPct val="100000"/>
              </a:lnSpc>
              <a:spcBef>
                <a:spcPts val="0"/>
              </a:spcBef>
              <a:spcAft>
                <a:spcPts val="0"/>
              </a:spcAft>
              <a:buClr>
                <a:srgbClr val="454545"/>
              </a:buClr>
              <a:buSzPts val="6000"/>
              <a:buFont typeface="Calibri"/>
              <a:buNone/>
            </a:pPr>
            <a:r>
              <a:rPr lang="fr-FR"/>
              <a:t>Ressources et technologies pour le traitement de la langue française</a:t>
            </a:r>
            <a:endParaRPr/>
          </a:p>
        </p:txBody>
      </p:sp>
      <p:sp>
        <p:nvSpPr>
          <p:cNvPr id="49" name="Google Shape;49;p1"/>
          <p:cNvSpPr txBox="1">
            <a:spLocks noGrp="1"/>
          </p:cNvSpPr>
          <p:nvPr>
            <p:ph type="body" idx="1"/>
          </p:nvPr>
        </p:nvSpPr>
        <p:spPr>
          <a:xfrm>
            <a:off x="6261102" y="9972801"/>
            <a:ext cx="16275989" cy="1974328"/>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454545"/>
              </a:buClr>
              <a:buSzPts val="2900"/>
              <a:buFont typeface="Calibri"/>
              <a:buNone/>
            </a:pPr>
            <a:r>
              <a:rPr lang="fr-FR"/>
              <a:t>Joseph Mariani &amp; François Yvon</a:t>
            </a:r>
            <a:endParaRPr/>
          </a:p>
          <a:p>
            <a:pPr marL="0" lvl="0" indent="0" algn="l" rtl="0">
              <a:lnSpc>
                <a:spcPct val="100000"/>
              </a:lnSpc>
              <a:spcBef>
                <a:spcPts val="1600"/>
              </a:spcBef>
              <a:spcAft>
                <a:spcPts val="0"/>
              </a:spcAft>
              <a:buClr>
                <a:srgbClr val="454545"/>
              </a:buClr>
              <a:buSzPts val="2900"/>
              <a:buFont typeface="Calibri"/>
              <a:buNone/>
            </a:pPr>
            <a:r>
              <a:rPr lang="fr-FR"/>
              <a:t>Contributions de Gilles Adda, Annelies Braffort, Ioana Vasilescu</a:t>
            </a:r>
            <a:endParaRPr/>
          </a:p>
          <a:p>
            <a:pPr marL="0" lvl="0" indent="0" algn="l" rtl="0">
              <a:lnSpc>
                <a:spcPct val="100000"/>
              </a:lnSpc>
              <a:spcBef>
                <a:spcPts val="1600"/>
              </a:spcBef>
              <a:spcAft>
                <a:spcPts val="0"/>
              </a:spcAft>
              <a:buClr>
                <a:srgbClr val="454545"/>
              </a:buClr>
              <a:buSzPts val="2900"/>
              <a:buFont typeface="Calibri"/>
              <a:buNone/>
            </a:pPr>
            <a:r>
              <a:rPr lang="fr-FR"/>
              <a:t>LISN, CNRS</a:t>
            </a:r>
            <a:endParaRPr/>
          </a:p>
        </p:txBody>
      </p:sp>
      <p:sp>
        <p:nvSpPr>
          <p:cNvPr id="50" name="Google Shape;50;p1"/>
          <p:cNvSpPr txBox="1">
            <a:spLocks noGrp="1"/>
          </p:cNvSpPr>
          <p:nvPr>
            <p:ph type="body" idx="2"/>
          </p:nvPr>
        </p:nvSpPr>
        <p:spPr>
          <a:xfrm>
            <a:off x="6261102" y="8659617"/>
            <a:ext cx="16275989" cy="1124472"/>
          </a:xfrm>
          <a:prstGeom prst="rect">
            <a:avLst/>
          </a:prstGeom>
          <a:noFill/>
          <a:ln>
            <a:noFill/>
          </a:ln>
        </p:spPr>
        <p:txBody>
          <a:bodyPr spcFirstLastPara="1" wrap="square" lIns="0" tIns="0" rIns="0" bIns="0" anchor="b" anchorCtr="0">
            <a:normAutofit/>
          </a:bodyPr>
          <a:lstStyle/>
          <a:p>
            <a:pPr marL="0" lvl="0" indent="0" algn="l" rtl="0">
              <a:lnSpc>
                <a:spcPct val="120000"/>
              </a:lnSpc>
              <a:spcBef>
                <a:spcPts val="0"/>
              </a:spcBef>
              <a:spcAft>
                <a:spcPts val="0"/>
              </a:spcAft>
              <a:buClr>
                <a:srgbClr val="454545"/>
              </a:buClr>
              <a:buSzPts val="4000"/>
              <a:buFont typeface="Calibri"/>
              <a:buNone/>
            </a:pPr>
            <a:r>
              <a:rPr lang="fr-FR"/>
              <a:t>Présentation du livrable 1.14 du projet ELE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108"/>
        <p:cNvGrpSpPr/>
        <p:nvPr/>
      </p:nvGrpSpPr>
      <p:grpSpPr>
        <a:xfrm>
          <a:off x="0" y="0"/>
          <a:ext cx="0" cy="0"/>
          <a:chOff x="0" y="0"/>
          <a:chExt cx="0" cy="0"/>
        </a:xfrm>
      </p:grpSpPr>
      <p:sp>
        <p:nvSpPr>
          <p:cNvPr id="109" name="Google Shape;109;p11"/>
          <p:cNvSpPr txBox="1">
            <a:spLocks noGrp="1"/>
          </p:cNvSpPr>
          <p:nvPr>
            <p:ph type="title"/>
          </p:nvPr>
        </p:nvSpPr>
        <p:spPr>
          <a:xfrm>
            <a:off x="635000" y="635000"/>
            <a:ext cx="23114000" cy="1778000"/>
          </a:xfrm>
          <a:prstGeom prst="rect">
            <a:avLst/>
          </a:prstGeom>
          <a:noFill/>
          <a:ln>
            <a:noFill/>
          </a:ln>
        </p:spPr>
        <p:txBody>
          <a:bodyPr spcFirstLastPara="1" wrap="square" lIns="0" tIns="0" rIns="0" bIns="0" anchor="ctr" anchorCtr="0">
            <a:normAutofit/>
          </a:bodyPr>
          <a:lstStyle/>
          <a:p>
            <a:pPr marL="0" lvl="0" indent="0" algn="l" rtl="0">
              <a:lnSpc>
                <a:spcPct val="100000"/>
              </a:lnSpc>
              <a:spcBef>
                <a:spcPts val="0"/>
              </a:spcBef>
              <a:spcAft>
                <a:spcPts val="0"/>
              </a:spcAft>
              <a:buClr>
                <a:srgbClr val="454545"/>
              </a:buClr>
              <a:buSzPts val="6000"/>
              <a:buFont typeface="Calibri"/>
              <a:buNone/>
            </a:pPr>
            <a:r>
              <a:rPr lang="fr-FR"/>
              <a:t>Constats</a:t>
            </a:r>
            <a:endParaRPr/>
          </a:p>
        </p:txBody>
      </p:sp>
      <p:sp>
        <p:nvSpPr>
          <p:cNvPr id="110" name="Google Shape;110;p11"/>
          <p:cNvSpPr txBox="1">
            <a:spLocks noGrp="1"/>
          </p:cNvSpPr>
          <p:nvPr>
            <p:ph type="ftr" idx="11"/>
          </p:nvPr>
        </p:nvSpPr>
        <p:spPr>
          <a:xfrm>
            <a:off x="2135776" y="12632020"/>
            <a:ext cx="8229600" cy="517139"/>
          </a:xfrm>
          <a:prstGeom prst="rect">
            <a:avLst/>
          </a:prstGeom>
          <a:noFill/>
          <a:ln>
            <a:noFill/>
          </a:ln>
        </p:spPr>
        <p:txBody>
          <a:bodyPr spcFirstLastPara="1" wrap="square" lIns="91425" tIns="45700" rIns="91425" bIns="45700" anchor="ctr" anchorCtr="0">
            <a:noAutofit/>
          </a:bodyPr>
          <a:lstStyle/>
          <a:p>
            <a:pPr marL="0" lvl="0" indent="0" algn="ctr" rtl="0">
              <a:lnSpc>
                <a:spcPct val="160000"/>
              </a:lnSpc>
              <a:spcBef>
                <a:spcPts val="0"/>
              </a:spcBef>
              <a:spcAft>
                <a:spcPts val="0"/>
              </a:spcAft>
              <a:buClr>
                <a:srgbClr val="929292"/>
              </a:buClr>
              <a:buSzPts val="2000"/>
              <a:buFont typeface="Calibri"/>
              <a:buNone/>
            </a:pPr>
            <a:endParaRPr/>
          </a:p>
        </p:txBody>
      </p:sp>
      <p:sp>
        <p:nvSpPr>
          <p:cNvPr id="111" name="Google Shape;111;p11"/>
          <p:cNvSpPr txBox="1">
            <a:spLocks noGrp="1"/>
          </p:cNvSpPr>
          <p:nvPr>
            <p:ph type="sldNum" idx="12"/>
          </p:nvPr>
        </p:nvSpPr>
        <p:spPr>
          <a:xfrm>
            <a:off x="23493483" y="12827000"/>
            <a:ext cx="259686" cy="307777"/>
          </a:xfrm>
          <a:prstGeom prst="rect">
            <a:avLst/>
          </a:prstGeom>
          <a:noFill/>
          <a:ln>
            <a:noFill/>
          </a:ln>
        </p:spPr>
        <p:txBody>
          <a:bodyPr spcFirstLastPara="1" wrap="square" lIns="0" tIns="0" rIns="0" bIns="0" anchor="t" anchorCtr="0">
            <a:spAutoFit/>
          </a:bodyPr>
          <a:lstStyle/>
          <a:p>
            <a:pPr marL="0" lvl="0" indent="0" algn="r" rtl="0">
              <a:lnSpc>
                <a:spcPct val="100000"/>
              </a:lnSpc>
              <a:spcBef>
                <a:spcPts val="0"/>
              </a:spcBef>
              <a:spcAft>
                <a:spcPts val="0"/>
              </a:spcAft>
              <a:buClr>
                <a:srgbClr val="454545"/>
              </a:buClr>
              <a:buSzPts val="2000"/>
              <a:buFont typeface="Calibri"/>
              <a:buNone/>
            </a:pPr>
            <a:fld id="{00000000-1234-1234-1234-123412341234}" type="slidenum">
              <a:rPr lang="fr-FR"/>
              <a:pPr marL="0" lvl="0" indent="0" algn="r" rtl="0">
                <a:lnSpc>
                  <a:spcPct val="100000"/>
                </a:lnSpc>
                <a:spcBef>
                  <a:spcPts val="0"/>
                </a:spcBef>
                <a:spcAft>
                  <a:spcPts val="0"/>
                </a:spcAft>
                <a:buClr>
                  <a:srgbClr val="454545"/>
                </a:buClr>
                <a:buSzPts val="2000"/>
                <a:buFont typeface="Calibri"/>
                <a:buNone/>
              </a:pPr>
              <a:t>10</a:t>
            </a:fld>
            <a:endParaRPr/>
          </a:p>
        </p:txBody>
      </p:sp>
      <p:sp>
        <p:nvSpPr>
          <p:cNvPr id="112" name="Google Shape;112;p11"/>
          <p:cNvSpPr txBox="1">
            <a:spLocks noGrp="1"/>
          </p:cNvSpPr>
          <p:nvPr>
            <p:ph type="body" idx="1"/>
          </p:nvPr>
        </p:nvSpPr>
        <p:spPr>
          <a:xfrm>
            <a:off x="635000" y="3149600"/>
            <a:ext cx="22727024" cy="9296400"/>
          </a:xfrm>
          <a:prstGeom prst="rect">
            <a:avLst/>
          </a:prstGeom>
          <a:noFill/>
          <a:ln>
            <a:noFill/>
          </a:ln>
        </p:spPr>
        <p:txBody>
          <a:bodyPr spcFirstLastPara="1" wrap="square" lIns="50400" tIns="50800" rIns="50800" bIns="50800" anchor="t" anchorCtr="0">
            <a:noAutofit/>
          </a:bodyPr>
          <a:lstStyle/>
          <a:p>
            <a:pPr marL="476256" lvl="0" indent="-476256" algn="l" rtl="0">
              <a:lnSpc>
                <a:spcPct val="100000"/>
              </a:lnSpc>
              <a:spcBef>
                <a:spcPts val="0"/>
              </a:spcBef>
              <a:spcAft>
                <a:spcPts val="0"/>
              </a:spcAft>
              <a:buClr>
                <a:schemeClr val="lt1"/>
              </a:buClr>
              <a:buSzPts val="4800"/>
              <a:buFont typeface="Calibri"/>
              <a:buChar char="•"/>
            </a:pPr>
            <a:r>
              <a:rPr lang="fr-FR" sz="4800">
                <a:solidFill>
                  <a:schemeClr val="lt1"/>
                </a:solidFill>
              </a:rPr>
              <a:t>Le domaine des technologies linguistique </a:t>
            </a:r>
            <a:r>
              <a:rPr lang="fr-FR" sz="4800">
                <a:solidFill>
                  <a:schemeClr val="lt1"/>
                </a:solidFill>
                <a:highlight>
                  <a:srgbClr val="FFFF00"/>
                </a:highlight>
              </a:rPr>
              <a:t>bénéficie d’une forte dynamique</a:t>
            </a:r>
            <a:endParaRPr/>
          </a:p>
          <a:p>
            <a:pPr marL="476256" lvl="0" indent="-476256" algn="l" rtl="0">
              <a:lnSpc>
                <a:spcPct val="100000"/>
              </a:lnSpc>
              <a:spcBef>
                <a:spcPts val="1600"/>
              </a:spcBef>
              <a:spcAft>
                <a:spcPts val="0"/>
              </a:spcAft>
              <a:buClr>
                <a:schemeClr val="lt1"/>
              </a:buClr>
              <a:buSzPts val="4800"/>
              <a:buFont typeface="Calibri"/>
              <a:buChar char="•"/>
            </a:pPr>
            <a:r>
              <a:rPr lang="fr-FR" sz="4800">
                <a:solidFill>
                  <a:schemeClr val="lt1"/>
                </a:solidFill>
              </a:rPr>
              <a:t>Ces technologies ont grandement bénéficié des </a:t>
            </a:r>
            <a:r>
              <a:rPr lang="fr-FR" sz="4800">
                <a:solidFill>
                  <a:schemeClr val="lt1"/>
                </a:solidFill>
                <a:highlight>
                  <a:srgbClr val="FFFF00"/>
                </a:highlight>
              </a:rPr>
              <a:t>avancées de l’IA </a:t>
            </a:r>
            <a:r>
              <a:rPr lang="fr-FR" sz="4800">
                <a:solidFill>
                  <a:schemeClr val="lt1"/>
                </a:solidFill>
              </a:rPr>
              <a:t>et du développement rapide de </a:t>
            </a:r>
            <a:r>
              <a:rPr lang="fr-FR" sz="4800">
                <a:solidFill>
                  <a:schemeClr val="lt1"/>
                </a:solidFill>
                <a:highlight>
                  <a:srgbClr val="FFFF00"/>
                </a:highlight>
              </a:rPr>
              <a:t>méthodes d’apprentissage profond</a:t>
            </a:r>
            <a:endParaRPr/>
          </a:p>
          <a:p>
            <a:pPr marL="476256" lvl="0" indent="-476256" algn="l" rtl="0">
              <a:lnSpc>
                <a:spcPct val="100000"/>
              </a:lnSpc>
              <a:spcBef>
                <a:spcPts val="1600"/>
              </a:spcBef>
              <a:spcAft>
                <a:spcPts val="0"/>
              </a:spcAft>
              <a:buClr>
                <a:schemeClr val="lt1"/>
              </a:buClr>
              <a:buSzPts val="4800"/>
              <a:buFont typeface="Calibri"/>
              <a:buChar char="•"/>
            </a:pPr>
            <a:r>
              <a:rPr lang="fr-FR" sz="4800">
                <a:solidFill>
                  <a:schemeClr val="lt1"/>
                </a:solidFill>
              </a:rPr>
              <a:t>Les ressources disponibles pour le français ont facilité </a:t>
            </a:r>
            <a:r>
              <a:rPr lang="fr-FR" sz="4800">
                <a:solidFill>
                  <a:schemeClr val="lt1"/>
                </a:solidFill>
                <a:highlight>
                  <a:srgbClr val="FFFF00"/>
                </a:highlight>
              </a:rPr>
              <a:t>le déploiement de technologies </a:t>
            </a:r>
            <a:r>
              <a:rPr lang="fr-FR" sz="4800">
                <a:solidFill>
                  <a:schemeClr val="lt1"/>
                </a:solidFill>
              </a:rPr>
              <a:t>pour le grand public et pour les entreprises</a:t>
            </a:r>
            <a:endParaRPr/>
          </a:p>
          <a:p>
            <a:pPr marL="476256" lvl="0" indent="-476256" algn="l" rtl="0">
              <a:lnSpc>
                <a:spcPct val="100000"/>
              </a:lnSpc>
              <a:spcBef>
                <a:spcPts val="1600"/>
              </a:spcBef>
              <a:spcAft>
                <a:spcPts val="0"/>
              </a:spcAft>
              <a:buClr>
                <a:schemeClr val="lt1"/>
              </a:buClr>
              <a:buSzPts val="4800"/>
              <a:buFont typeface="Calibri"/>
              <a:buChar char="•"/>
            </a:pPr>
            <a:r>
              <a:rPr lang="fr-FR" sz="4800">
                <a:solidFill>
                  <a:schemeClr val="lt1"/>
                </a:solidFill>
              </a:rPr>
              <a:t>La </a:t>
            </a:r>
            <a:r>
              <a:rPr lang="fr-FR" sz="4800">
                <a:solidFill>
                  <a:schemeClr val="lt1"/>
                </a:solidFill>
                <a:highlight>
                  <a:srgbClr val="FFFF00"/>
                </a:highlight>
              </a:rPr>
              <a:t>valeur des ressources </a:t>
            </a:r>
            <a:r>
              <a:rPr lang="fr-FR" sz="4800">
                <a:solidFill>
                  <a:schemeClr val="lt1"/>
                </a:solidFill>
              </a:rPr>
              <a:t>est de mieux en mieux comprise par tous les acteurs</a:t>
            </a:r>
            <a:endParaRPr/>
          </a:p>
          <a:p>
            <a:pPr marL="525102" lvl="1" indent="0" algn="l" rtl="0">
              <a:lnSpc>
                <a:spcPct val="100000"/>
              </a:lnSpc>
              <a:spcBef>
                <a:spcPts val="1600"/>
              </a:spcBef>
              <a:spcAft>
                <a:spcPts val="0"/>
              </a:spcAft>
              <a:buClr>
                <a:schemeClr val="lt1"/>
              </a:buClr>
              <a:buSzPts val="3300"/>
              <a:buFont typeface="Calibri"/>
              <a:buNone/>
            </a:pPr>
            <a:r>
              <a:rPr lang="fr-FR" sz="4400">
                <a:solidFill>
                  <a:schemeClr val="lt1"/>
                </a:solidFill>
              </a:rPr>
              <a:t>	(taille, qualité, maturité, richesse des annotations, condition d’accès, etc)</a:t>
            </a:r>
            <a:endParaRPr/>
          </a:p>
          <a:p>
            <a:pPr marL="476256" lvl="0" indent="-476256" algn="l" rtl="0">
              <a:lnSpc>
                <a:spcPct val="100000"/>
              </a:lnSpc>
              <a:spcBef>
                <a:spcPts val="1600"/>
              </a:spcBef>
              <a:spcAft>
                <a:spcPts val="0"/>
              </a:spcAft>
              <a:buClr>
                <a:schemeClr val="lt1"/>
              </a:buClr>
              <a:buSzPts val="4800"/>
              <a:buFont typeface="Calibri"/>
              <a:buChar char="•"/>
            </a:pPr>
            <a:r>
              <a:rPr lang="fr-FR" sz="4800">
                <a:solidFill>
                  <a:schemeClr val="lt1"/>
                </a:solidFill>
              </a:rPr>
              <a:t>De multiples sources de données, </a:t>
            </a:r>
            <a:r>
              <a:rPr lang="fr-FR" sz="4800">
                <a:solidFill>
                  <a:schemeClr val="lt1"/>
                </a:solidFill>
                <a:highlight>
                  <a:srgbClr val="FFFF00"/>
                </a:highlight>
              </a:rPr>
              <a:t>inégalement archivées, référencées et documentées</a:t>
            </a:r>
            <a:endParaRPr/>
          </a:p>
          <a:p>
            <a:pPr marL="476256" lvl="0" indent="-476256" algn="l" rtl="0">
              <a:lnSpc>
                <a:spcPct val="100000"/>
              </a:lnSpc>
              <a:spcBef>
                <a:spcPts val="1600"/>
              </a:spcBef>
              <a:spcAft>
                <a:spcPts val="0"/>
              </a:spcAft>
              <a:buClr>
                <a:schemeClr val="lt1"/>
              </a:buClr>
              <a:buSzPts val="4800"/>
              <a:buFont typeface="Calibri"/>
              <a:buChar char="•"/>
            </a:pPr>
            <a:r>
              <a:rPr lang="fr-FR" sz="4800">
                <a:solidFill>
                  <a:schemeClr val="lt1"/>
                </a:solidFill>
              </a:rPr>
              <a:t>Comparativement, la langue française est bien moins lotie que l’anglais, à un </a:t>
            </a:r>
            <a:r>
              <a:rPr lang="fr-FR" sz="4800">
                <a:solidFill>
                  <a:schemeClr val="lt1"/>
                </a:solidFill>
                <a:highlight>
                  <a:srgbClr val="FFFF00"/>
                </a:highlight>
              </a:rPr>
              <a:t>niveau comparable à l’allemand et l’espagnol</a:t>
            </a:r>
            <a:r>
              <a:rPr lang="fr-FR" sz="4800">
                <a:solidFill>
                  <a:schemeClr val="lt1"/>
                </a:solidFill>
              </a:rPr>
              <a:t>, mieux lotie que les autres langues officielles</a:t>
            </a:r>
            <a:endParaRPr/>
          </a:p>
          <a:p>
            <a:pPr marL="0" lvl="0" indent="0" algn="l" rtl="0">
              <a:lnSpc>
                <a:spcPct val="100000"/>
              </a:lnSpc>
              <a:spcBef>
                <a:spcPts val="1600"/>
              </a:spcBef>
              <a:spcAft>
                <a:spcPts val="0"/>
              </a:spcAft>
              <a:buClr>
                <a:srgbClr val="454545"/>
              </a:buClr>
              <a:buSzPts val="4800"/>
              <a:buFont typeface="Calibri"/>
              <a:buNone/>
            </a:pPr>
            <a:endParaRPr sz="4800">
              <a:solidFill>
                <a:schemeClr val="l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116"/>
        <p:cNvGrpSpPr/>
        <p:nvPr/>
      </p:nvGrpSpPr>
      <p:grpSpPr>
        <a:xfrm>
          <a:off x="0" y="0"/>
          <a:ext cx="0" cy="0"/>
          <a:chOff x="0" y="0"/>
          <a:chExt cx="0" cy="0"/>
        </a:xfrm>
      </p:grpSpPr>
      <p:sp>
        <p:nvSpPr>
          <p:cNvPr id="117" name="Google Shape;117;p12"/>
          <p:cNvSpPr txBox="1">
            <a:spLocks noGrp="1"/>
          </p:cNvSpPr>
          <p:nvPr>
            <p:ph type="title"/>
          </p:nvPr>
        </p:nvSpPr>
        <p:spPr>
          <a:xfrm>
            <a:off x="635000" y="635000"/>
            <a:ext cx="23114000" cy="1778000"/>
          </a:xfrm>
          <a:prstGeom prst="rect">
            <a:avLst/>
          </a:prstGeom>
          <a:noFill/>
          <a:ln>
            <a:noFill/>
          </a:ln>
        </p:spPr>
        <p:txBody>
          <a:bodyPr spcFirstLastPara="1" wrap="square" lIns="0" tIns="0" rIns="0" bIns="0" anchor="ctr" anchorCtr="0">
            <a:normAutofit/>
          </a:bodyPr>
          <a:lstStyle/>
          <a:p>
            <a:pPr marL="0" lvl="0" indent="0" algn="l" rtl="0">
              <a:lnSpc>
                <a:spcPct val="100000"/>
              </a:lnSpc>
              <a:spcBef>
                <a:spcPts val="0"/>
              </a:spcBef>
              <a:spcAft>
                <a:spcPts val="0"/>
              </a:spcAft>
              <a:buClr>
                <a:srgbClr val="454545"/>
              </a:buClr>
              <a:buSzPts val="6000"/>
              <a:buFont typeface="Calibri"/>
              <a:buNone/>
            </a:pPr>
            <a:r>
              <a:rPr lang="fr-FR"/>
              <a:t>Recommandations</a:t>
            </a:r>
            <a:endParaRPr/>
          </a:p>
        </p:txBody>
      </p:sp>
      <p:sp>
        <p:nvSpPr>
          <p:cNvPr id="118" name="Google Shape;118;p12"/>
          <p:cNvSpPr txBox="1">
            <a:spLocks noGrp="1"/>
          </p:cNvSpPr>
          <p:nvPr>
            <p:ph type="ftr" idx="11"/>
          </p:nvPr>
        </p:nvSpPr>
        <p:spPr>
          <a:xfrm>
            <a:off x="2135776" y="12632020"/>
            <a:ext cx="8229600" cy="517139"/>
          </a:xfrm>
          <a:prstGeom prst="rect">
            <a:avLst/>
          </a:prstGeom>
          <a:noFill/>
          <a:ln>
            <a:noFill/>
          </a:ln>
        </p:spPr>
        <p:txBody>
          <a:bodyPr spcFirstLastPara="1" wrap="square" lIns="91425" tIns="45700" rIns="91425" bIns="45700" anchor="ctr" anchorCtr="0">
            <a:noAutofit/>
          </a:bodyPr>
          <a:lstStyle/>
          <a:p>
            <a:pPr marL="0" lvl="0" indent="0" algn="ctr" rtl="0">
              <a:lnSpc>
                <a:spcPct val="160000"/>
              </a:lnSpc>
              <a:spcBef>
                <a:spcPts val="0"/>
              </a:spcBef>
              <a:spcAft>
                <a:spcPts val="0"/>
              </a:spcAft>
              <a:buClr>
                <a:srgbClr val="929292"/>
              </a:buClr>
              <a:buSzPts val="2000"/>
              <a:buFont typeface="Calibri"/>
              <a:buNone/>
            </a:pPr>
            <a:endParaRPr/>
          </a:p>
        </p:txBody>
      </p:sp>
      <p:sp>
        <p:nvSpPr>
          <p:cNvPr id="119" name="Google Shape;119;p12"/>
          <p:cNvSpPr txBox="1">
            <a:spLocks noGrp="1"/>
          </p:cNvSpPr>
          <p:nvPr>
            <p:ph type="sldNum" idx="12"/>
          </p:nvPr>
        </p:nvSpPr>
        <p:spPr>
          <a:xfrm>
            <a:off x="23453940" y="12827000"/>
            <a:ext cx="299229" cy="307776"/>
          </a:xfrm>
          <a:prstGeom prst="rect">
            <a:avLst/>
          </a:prstGeom>
          <a:noFill/>
          <a:ln>
            <a:noFill/>
          </a:ln>
        </p:spPr>
        <p:txBody>
          <a:bodyPr spcFirstLastPara="1" wrap="square" lIns="0" tIns="0" rIns="0" bIns="0" anchor="t" anchorCtr="0">
            <a:spAutoFit/>
          </a:bodyPr>
          <a:lstStyle/>
          <a:p>
            <a:pPr marL="0" lvl="0" indent="0" algn="r" rtl="0">
              <a:lnSpc>
                <a:spcPct val="100000"/>
              </a:lnSpc>
              <a:spcBef>
                <a:spcPts val="0"/>
              </a:spcBef>
              <a:spcAft>
                <a:spcPts val="0"/>
              </a:spcAft>
              <a:buClr>
                <a:srgbClr val="454545"/>
              </a:buClr>
              <a:buSzPts val="2000"/>
              <a:buFont typeface="Calibri"/>
              <a:buNone/>
            </a:pPr>
            <a:fld id="{00000000-1234-1234-1234-123412341234}" type="slidenum">
              <a:rPr lang="fr-FR"/>
              <a:pPr marL="0" lvl="0" indent="0" algn="r" rtl="0">
                <a:lnSpc>
                  <a:spcPct val="100000"/>
                </a:lnSpc>
                <a:spcBef>
                  <a:spcPts val="0"/>
                </a:spcBef>
                <a:spcAft>
                  <a:spcPts val="0"/>
                </a:spcAft>
                <a:buClr>
                  <a:srgbClr val="454545"/>
                </a:buClr>
                <a:buSzPts val="2000"/>
                <a:buFont typeface="Calibri"/>
                <a:buNone/>
              </a:pPr>
              <a:t>11</a:t>
            </a:fld>
            <a:endParaRPr/>
          </a:p>
        </p:txBody>
      </p:sp>
      <p:sp>
        <p:nvSpPr>
          <p:cNvPr id="120" name="Google Shape;120;p12"/>
          <p:cNvSpPr txBox="1">
            <a:spLocks noGrp="1"/>
          </p:cNvSpPr>
          <p:nvPr>
            <p:ph type="body" idx="1"/>
          </p:nvPr>
        </p:nvSpPr>
        <p:spPr>
          <a:xfrm>
            <a:off x="635000" y="3149600"/>
            <a:ext cx="22050829" cy="9296400"/>
          </a:xfrm>
          <a:prstGeom prst="rect">
            <a:avLst/>
          </a:prstGeom>
          <a:noFill/>
          <a:ln>
            <a:noFill/>
          </a:ln>
        </p:spPr>
        <p:txBody>
          <a:bodyPr spcFirstLastPara="1" wrap="square" lIns="50400" tIns="50800" rIns="50800" bIns="50800" anchor="t" anchorCtr="0">
            <a:noAutofit/>
          </a:bodyPr>
          <a:lstStyle/>
          <a:p>
            <a:pPr marL="476256" lvl="0" indent="-476256" algn="l" rtl="0">
              <a:lnSpc>
                <a:spcPct val="100000"/>
              </a:lnSpc>
              <a:spcBef>
                <a:spcPts val="0"/>
              </a:spcBef>
              <a:spcAft>
                <a:spcPts val="0"/>
              </a:spcAft>
              <a:buClr>
                <a:schemeClr val="lt1"/>
              </a:buClr>
              <a:buSzPts val="4800"/>
              <a:buFont typeface="Calibri"/>
              <a:buChar char="•"/>
            </a:pPr>
            <a:r>
              <a:rPr lang="fr-FR" sz="4800">
                <a:solidFill>
                  <a:schemeClr val="lt1"/>
                </a:solidFill>
              </a:rPr>
              <a:t>Améliorer le recensement des ressources existantes, accélérer la diffusion des gisements de ressources « dormants », simplifier l’accès et la réutilisabilité</a:t>
            </a:r>
            <a:endParaRPr/>
          </a:p>
          <a:p>
            <a:pPr marL="476256" lvl="0" indent="-476256" algn="l" rtl="0">
              <a:lnSpc>
                <a:spcPct val="100000"/>
              </a:lnSpc>
              <a:spcBef>
                <a:spcPts val="1600"/>
              </a:spcBef>
              <a:spcAft>
                <a:spcPts val="0"/>
              </a:spcAft>
              <a:buClr>
                <a:schemeClr val="lt1"/>
              </a:buClr>
              <a:buSzPts val="4800"/>
              <a:buFont typeface="Calibri"/>
              <a:buChar char="•"/>
            </a:pPr>
            <a:r>
              <a:rPr lang="fr-FR" sz="4800">
                <a:solidFill>
                  <a:schemeClr val="lt1"/>
                </a:solidFill>
              </a:rPr>
              <a:t>Se </a:t>
            </a:r>
            <a:r>
              <a:rPr lang="fr-FR" sz="4800">
                <a:solidFill>
                  <a:schemeClr val="lt1"/>
                </a:solidFill>
                <a:highlight>
                  <a:srgbClr val="FFFF00"/>
                </a:highlight>
              </a:rPr>
              <a:t>doter d’une stratégie </a:t>
            </a:r>
            <a:r>
              <a:rPr lang="fr-FR" sz="4800">
                <a:solidFill>
                  <a:schemeClr val="lt1"/>
                </a:solidFill>
              </a:rPr>
              <a:t>pour identifier et développer les ressources et outils pour tous les secteurs et domaines « critiques »</a:t>
            </a:r>
            <a:endParaRPr/>
          </a:p>
          <a:p>
            <a:pPr marL="476256" lvl="0" indent="-476256" algn="l" rtl="0">
              <a:lnSpc>
                <a:spcPct val="100000"/>
              </a:lnSpc>
              <a:spcBef>
                <a:spcPts val="1600"/>
              </a:spcBef>
              <a:spcAft>
                <a:spcPts val="0"/>
              </a:spcAft>
              <a:buClr>
                <a:schemeClr val="lt1"/>
              </a:buClr>
              <a:buSzPts val="4800"/>
              <a:buFont typeface="Calibri"/>
              <a:buChar char="•"/>
            </a:pPr>
            <a:r>
              <a:rPr lang="fr-FR" sz="4800">
                <a:solidFill>
                  <a:schemeClr val="lt1"/>
                </a:solidFill>
              </a:rPr>
              <a:t>Systématiser </a:t>
            </a:r>
            <a:r>
              <a:rPr lang="fr-FR" sz="4800">
                <a:solidFill>
                  <a:schemeClr val="lt1"/>
                </a:solidFill>
                <a:highlight>
                  <a:srgbClr val="FFFF00"/>
                </a:highlight>
              </a:rPr>
              <a:t>l’évaluation des technologies </a:t>
            </a:r>
            <a:r>
              <a:rPr lang="fr-FR" sz="4800">
                <a:solidFill>
                  <a:schemeClr val="lt1"/>
                </a:solidFill>
              </a:rPr>
              <a:t>dans des conditions réelles</a:t>
            </a:r>
            <a:endParaRPr/>
          </a:p>
          <a:p>
            <a:pPr marL="476256" lvl="0" indent="-476256" algn="l" rtl="0">
              <a:lnSpc>
                <a:spcPct val="100000"/>
              </a:lnSpc>
              <a:spcBef>
                <a:spcPts val="1600"/>
              </a:spcBef>
              <a:spcAft>
                <a:spcPts val="0"/>
              </a:spcAft>
              <a:buClr>
                <a:schemeClr val="lt1"/>
              </a:buClr>
              <a:buSzPts val="4800"/>
              <a:buFont typeface="Calibri"/>
              <a:buChar char="•"/>
            </a:pPr>
            <a:r>
              <a:rPr lang="fr-FR" sz="4800">
                <a:solidFill>
                  <a:schemeClr val="lt1"/>
                </a:solidFill>
              </a:rPr>
              <a:t>Assurer que l’éco-système dispose </a:t>
            </a:r>
            <a:r>
              <a:rPr lang="fr-FR" sz="4800">
                <a:solidFill>
                  <a:schemeClr val="lt1"/>
                </a:solidFill>
                <a:highlight>
                  <a:srgbClr val="FFFF00"/>
                </a:highlight>
              </a:rPr>
              <a:t>d’outils de traduction automatique</a:t>
            </a:r>
            <a:r>
              <a:rPr lang="fr-FR" sz="4800">
                <a:solidFill>
                  <a:schemeClr val="lt1"/>
                </a:solidFill>
              </a:rPr>
              <a:t> performants entre le français et toutes les langues européennes</a:t>
            </a:r>
            <a:endParaRPr/>
          </a:p>
          <a:p>
            <a:pPr marL="476256" lvl="0" indent="-476256" algn="l" rtl="0">
              <a:lnSpc>
                <a:spcPct val="100000"/>
              </a:lnSpc>
              <a:spcBef>
                <a:spcPts val="1600"/>
              </a:spcBef>
              <a:spcAft>
                <a:spcPts val="0"/>
              </a:spcAft>
              <a:buClr>
                <a:schemeClr val="lt1"/>
              </a:buClr>
              <a:buSzPts val="4800"/>
              <a:buFont typeface="Calibri"/>
              <a:buChar char="•"/>
            </a:pPr>
            <a:r>
              <a:rPr lang="fr-FR" sz="4800">
                <a:solidFill>
                  <a:schemeClr val="lt1"/>
                </a:solidFill>
              </a:rPr>
              <a:t>Encourager le développement </a:t>
            </a:r>
            <a:r>
              <a:rPr lang="fr-FR" sz="4800">
                <a:solidFill>
                  <a:schemeClr val="lt1"/>
                </a:solidFill>
                <a:highlight>
                  <a:srgbClr val="FFFF00"/>
                </a:highlight>
              </a:rPr>
              <a:t>de codes et modèles ouverts</a:t>
            </a:r>
            <a:r>
              <a:rPr lang="fr-FR" sz="4800">
                <a:solidFill>
                  <a:schemeClr val="lt1"/>
                </a:solidFill>
              </a:rPr>
              <a:t>, ouvrir les plateformes de calcul</a:t>
            </a:r>
            <a:endParaRPr sz="4800">
              <a:solidFill>
                <a:schemeClr val="lt1"/>
              </a:solidFill>
            </a:endParaRPr>
          </a:p>
          <a:p>
            <a:pPr marL="476256" lvl="0" indent="-476256" algn="l" rtl="0">
              <a:lnSpc>
                <a:spcPct val="100000"/>
              </a:lnSpc>
              <a:spcBef>
                <a:spcPts val="1600"/>
              </a:spcBef>
              <a:spcAft>
                <a:spcPts val="0"/>
              </a:spcAft>
              <a:buClr>
                <a:schemeClr val="lt1"/>
              </a:buClr>
              <a:buSzPts val="4800"/>
              <a:buFont typeface="Calibri"/>
              <a:buChar char="•"/>
            </a:pPr>
            <a:r>
              <a:rPr lang="fr-FR" sz="4800">
                <a:solidFill>
                  <a:schemeClr val="lt1"/>
                </a:solidFill>
              </a:rPr>
              <a:t>Renforcer </a:t>
            </a:r>
            <a:r>
              <a:rPr lang="fr-FR" sz="4800">
                <a:solidFill>
                  <a:schemeClr val="lt1"/>
                </a:solidFill>
                <a:highlight>
                  <a:srgbClr val="FFFF00"/>
                </a:highlight>
              </a:rPr>
              <a:t>la recherche pluridisciplinaire </a:t>
            </a:r>
            <a:r>
              <a:rPr lang="fr-FR" sz="4800">
                <a:solidFill>
                  <a:schemeClr val="lt1"/>
                </a:solidFill>
              </a:rPr>
              <a:t>pour préparer les technologies et les usages de demain</a:t>
            </a:r>
            <a:endParaRPr/>
          </a:p>
          <a:p>
            <a:pPr marL="0" lvl="0" indent="0" algn="l" rtl="0">
              <a:lnSpc>
                <a:spcPct val="100000"/>
              </a:lnSpc>
              <a:spcBef>
                <a:spcPts val="1600"/>
              </a:spcBef>
              <a:spcAft>
                <a:spcPts val="0"/>
              </a:spcAft>
              <a:buClr>
                <a:srgbClr val="454545"/>
              </a:buClr>
              <a:buSzPts val="4800"/>
              <a:buFont typeface="Calibri"/>
              <a:buNone/>
            </a:pPr>
            <a:endParaRPr sz="4800">
              <a:solidFill>
                <a:schemeClr val="lt1"/>
              </a:solidFill>
            </a:endParaRPr>
          </a:p>
          <a:p>
            <a:pPr marL="0" lvl="0" indent="0" algn="l" rtl="0">
              <a:lnSpc>
                <a:spcPct val="100000"/>
              </a:lnSpc>
              <a:spcBef>
                <a:spcPts val="1600"/>
              </a:spcBef>
              <a:spcAft>
                <a:spcPts val="0"/>
              </a:spcAft>
              <a:buClr>
                <a:schemeClr val="lt1"/>
              </a:buClr>
              <a:buSzPts val="4800"/>
              <a:buFont typeface="Calibri"/>
              <a:buNone/>
            </a:pPr>
            <a:r>
              <a:rPr lang="fr-FR" sz="4800">
                <a:solidFill>
                  <a:schemeClr val="lt1"/>
                </a:solidFill>
              </a:rPr>
              <a:t>	</a:t>
            </a:r>
            <a:endParaRPr/>
          </a:p>
          <a:p>
            <a:pPr marL="0" lvl="0" indent="0" algn="l" rtl="0">
              <a:lnSpc>
                <a:spcPct val="100000"/>
              </a:lnSpc>
              <a:spcBef>
                <a:spcPts val="1600"/>
              </a:spcBef>
              <a:spcAft>
                <a:spcPts val="0"/>
              </a:spcAft>
              <a:buClr>
                <a:srgbClr val="454545"/>
              </a:buClr>
              <a:buSzPts val="4800"/>
              <a:buFont typeface="Calibri"/>
              <a:buNone/>
            </a:pPr>
            <a:endParaRPr sz="4800">
              <a:solidFill>
                <a:schemeClr val="l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124"/>
        <p:cNvGrpSpPr/>
        <p:nvPr/>
      </p:nvGrpSpPr>
      <p:grpSpPr>
        <a:xfrm>
          <a:off x="0" y="0"/>
          <a:ext cx="0" cy="0"/>
          <a:chOff x="0" y="0"/>
          <a:chExt cx="0" cy="0"/>
        </a:xfrm>
      </p:grpSpPr>
      <p:sp>
        <p:nvSpPr>
          <p:cNvPr id="125" name="Google Shape;125;p13"/>
          <p:cNvSpPr txBox="1">
            <a:spLocks noGrp="1"/>
          </p:cNvSpPr>
          <p:nvPr>
            <p:ph type="title"/>
          </p:nvPr>
        </p:nvSpPr>
        <p:spPr>
          <a:xfrm>
            <a:off x="635000" y="635000"/>
            <a:ext cx="23114000" cy="1778000"/>
          </a:xfrm>
          <a:prstGeom prst="rect">
            <a:avLst/>
          </a:prstGeom>
          <a:noFill/>
          <a:ln>
            <a:noFill/>
          </a:ln>
        </p:spPr>
        <p:txBody>
          <a:bodyPr spcFirstLastPara="1" wrap="square" lIns="0" tIns="0" rIns="0" bIns="0" anchor="ctr" anchorCtr="0">
            <a:normAutofit/>
          </a:bodyPr>
          <a:lstStyle/>
          <a:p>
            <a:pPr marL="0" lvl="0" indent="0" algn="l" rtl="0">
              <a:lnSpc>
                <a:spcPct val="100000"/>
              </a:lnSpc>
              <a:spcBef>
                <a:spcPts val="0"/>
              </a:spcBef>
              <a:spcAft>
                <a:spcPts val="0"/>
              </a:spcAft>
              <a:buClr>
                <a:srgbClr val="454545"/>
              </a:buClr>
              <a:buSzPts val="6000"/>
              <a:buFont typeface="Calibri"/>
              <a:buNone/>
            </a:pPr>
            <a:r>
              <a:rPr lang="fr-FR"/>
              <a:t>Conclusion</a:t>
            </a:r>
            <a:endParaRPr/>
          </a:p>
        </p:txBody>
      </p:sp>
      <p:sp>
        <p:nvSpPr>
          <p:cNvPr id="126" name="Google Shape;126;p13"/>
          <p:cNvSpPr txBox="1">
            <a:spLocks noGrp="1"/>
          </p:cNvSpPr>
          <p:nvPr>
            <p:ph type="body" idx="1"/>
          </p:nvPr>
        </p:nvSpPr>
        <p:spPr>
          <a:xfrm>
            <a:off x="635000" y="3149600"/>
            <a:ext cx="23114000" cy="9296400"/>
          </a:xfrm>
          <a:prstGeom prst="rect">
            <a:avLst/>
          </a:prstGeom>
          <a:noFill/>
          <a:ln>
            <a:noFill/>
          </a:ln>
        </p:spPr>
        <p:txBody>
          <a:bodyPr spcFirstLastPara="1" wrap="square" lIns="50800" tIns="50800" rIns="50800" bIns="50800" anchor="t" anchorCtr="0">
            <a:normAutofit/>
          </a:bodyPr>
          <a:lstStyle/>
          <a:p>
            <a:pPr marL="476256" lvl="0" indent="-476256" algn="l" rtl="0">
              <a:lnSpc>
                <a:spcPct val="100000"/>
              </a:lnSpc>
              <a:spcBef>
                <a:spcPts val="0"/>
              </a:spcBef>
              <a:spcAft>
                <a:spcPts val="0"/>
              </a:spcAft>
              <a:buClr>
                <a:srgbClr val="454545"/>
              </a:buClr>
              <a:buSzPts val="4800"/>
              <a:buFont typeface="Calibri"/>
              <a:buChar char="•"/>
            </a:pPr>
            <a:r>
              <a:rPr lang="fr-FR" sz="4800"/>
              <a:t>Les choses avancent, mais elles avancent trop lentement.</a:t>
            </a:r>
            <a:endParaRPr sz="4800"/>
          </a:p>
          <a:p>
            <a:pPr marL="476256" lvl="0" indent="-171456" algn="l" rtl="0">
              <a:lnSpc>
                <a:spcPct val="100000"/>
              </a:lnSpc>
              <a:spcBef>
                <a:spcPts val="0"/>
              </a:spcBef>
              <a:spcAft>
                <a:spcPts val="0"/>
              </a:spcAft>
              <a:buClr>
                <a:srgbClr val="454545"/>
              </a:buClr>
              <a:buSzPts val="4800"/>
              <a:buFont typeface="Calibri"/>
              <a:buNone/>
            </a:pPr>
            <a:endParaRPr sz="4800"/>
          </a:p>
          <a:p>
            <a:pPr marL="476256" lvl="0" indent="-476256" algn="l" rtl="0">
              <a:lnSpc>
                <a:spcPct val="100000"/>
              </a:lnSpc>
              <a:spcBef>
                <a:spcPts val="0"/>
              </a:spcBef>
              <a:spcAft>
                <a:spcPts val="0"/>
              </a:spcAft>
              <a:buClr>
                <a:srgbClr val="454545"/>
              </a:buClr>
              <a:buSzPts val="4800"/>
              <a:buFont typeface="Calibri"/>
              <a:buChar char="•"/>
            </a:pPr>
            <a:r>
              <a:rPr lang="fr-FR" sz="4800"/>
              <a:t>Accélérer et amplifier les efforts, en les focalisant sur les technologies linguistiques et en y mettant les moyens nécessaires, car l’Europe est l’entité internationale qui a sans aucun doute le plus besoin de plurilinguisme et donc de technologies des langues</a:t>
            </a:r>
            <a:endParaRPr sz="48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130"/>
        <p:cNvGrpSpPr/>
        <p:nvPr/>
      </p:nvGrpSpPr>
      <p:grpSpPr>
        <a:xfrm>
          <a:off x="0" y="0"/>
          <a:ext cx="0" cy="0"/>
          <a:chOff x="0" y="0"/>
          <a:chExt cx="0" cy="0"/>
        </a:xfrm>
      </p:grpSpPr>
      <p:sp>
        <p:nvSpPr>
          <p:cNvPr id="131" name="Google Shape;131;p14"/>
          <p:cNvSpPr txBox="1">
            <a:spLocks noGrp="1"/>
          </p:cNvSpPr>
          <p:nvPr>
            <p:ph type="body" idx="1"/>
          </p:nvPr>
        </p:nvSpPr>
        <p:spPr>
          <a:xfrm>
            <a:off x="6261102" y="3035501"/>
            <a:ext cx="16275989" cy="5080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rgbClr val="454545"/>
              </a:buClr>
              <a:buSzPts val="2933"/>
              <a:buFont typeface="Calibri"/>
              <a:buNone/>
            </a:pPr>
            <a:endParaRPr/>
          </a:p>
        </p:txBody>
      </p:sp>
      <p:sp>
        <p:nvSpPr>
          <p:cNvPr id="132" name="Google Shape;132;p14"/>
          <p:cNvSpPr txBox="1">
            <a:spLocks noGrp="1"/>
          </p:cNvSpPr>
          <p:nvPr>
            <p:ph type="body" idx="2"/>
          </p:nvPr>
        </p:nvSpPr>
        <p:spPr>
          <a:xfrm>
            <a:off x="6261102" y="6261099"/>
            <a:ext cx="16275989" cy="1922373"/>
          </a:xfrm>
          <a:prstGeom prst="rect">
            <a:avLst/>
          </a:prstGeom>
          <a:noFill/>
          <a:ln>
            <a:noFill/>
          </a:ln>
        </p:spPr>
        <p:txBody>
          <a:bodyPr spcFirstLastPara="1" wrap="square" lIns="0" tIns="0" rIns="0" bIns="0" anchor="t" anchorCtr="0">
            <a:noAutofit/>
          </a:bodyPr>
          <a:lstStyle/>
          <a:p>
            <a:pPr marL="1270032" lvl="0" indent="-1270032" algn="l" rtl="0">
              <a:lnSpc>
                <a:spcPct val="100000"/>
              </a:lnSpc>
              <a:spcBef>
                <a:spcPts val="0"/>
              </a:spcBef>
              <a:spcAft>
                <a:spcPts val="0"/>
              </a:spcAft>
              <a:buClr>
                <a:srgbClr val="454545"/>
              </a:buClr>
              <a:buSzPts val="6000"/>
              <a:buFont typeface="Calibri"/>
              <a:buNone/>
            </a:pPr>
            <a:r>
              <a:rPr lang="fr-FR"/>
              <a:t>Merci de votre attention</a:t>
            </a:r>
            <a:endParaRPr/>
          </a:p>
        </p:txBody>
      </p:sp>
      <p:sp>
        <p:nvSpPr>
          <p:cNvPr id="133" name="Google Shape;133;p14"/>
          <p:cNvSpPr txBox="1">
            <a:spLocks noGrp="1"/>
          </p:cNvSpPr>
          <p:nvPr>
            <p:ph type="body" idx="3"/>
          </p:nvPr>
        </p:nvSpPr>
        <p:spPr>
          <a:xfrm>
            <a:off x="6261102" y="9972801"/>
            <a:ext cx="16275989" cy="1974328"/>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454545"/>
              </a:buClr>
              <a:buSzPts val="2900"/>
              <a:buFont typeface="Calibri"/>
              <a:buNone/>
            </a:pPr>
            <a:r>
              <a:rPr lang="fr-FR"/>
              <a:t>Joseph Mariani &amp; François Yvon, LISN, CNRS</a:t>
            </a:r>
            <a:endParaRPr/>
          </a:p>
        </p:txBody>
      </p:sp>
      <p:sp>
        <p:nvSpPr>
          <p:cNvPr id="134" name="Google Shape;134;p14"/>
          <p:cNvSpPr txBox="1">
            <a:spLocks noGrp="1"/>
          </p:cNvSpPr>
          <p:nvPr>
            <p:ph type="body" idx="4"/>
          </p:nvPr>
        </p:nvSpPr>
        <p:spPr>
          <a:xfrm>
            <a:off x="6261102" y="2578105"/>
            <a:ext cx="16275989" cy="546472"/>
          </a:xfrm>
          <a:prstGeom prst="rect">
            <a:avLst/>
          </a:prstGeom>
          <a:noFill/>
          <a:ln>
            <a:noFill/>
          </a:ln>
        </p:spPr>
        <p:txBody>
          <a:bodyPr spcFirstLastPara="1" wrap="square" lIns="0" tIns="0" rIns="0" bIns="0" anchor="t" anchorCtr="0">
            <a:normAutofit/>
          </a:bodyPr>
          <a:lstStyle/>
          <a:p>
            <a:pPr marL="0" lvl="0" indent="0" algn="l" rtl="0">
              <a:lnSpc>
                <a:spcPct val="100000"/>
              </a:lnSpc>
              <a:spcBef>
                <a:spcPts val="0"/>
              </a:spcBef>
              <a:spcAft>
                <a:spcPts val="0"/>
              </a:spcAft>
              <a:buClr>
                <a:srgbClr val="454545"/>
              </a:buClr>
              <a:buSzPts val="2933"/>
              <a:buFont typeface="Calibri"/>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54"/>
        <p:cNvGrpSpPr/>
        <p:nvPr/>
      </p:nvGrpSpPr>
      <p:grpSpPr>
        <a:xfrm>
          <a:off x="0" y="0"/>
          <a:ext cx="0" cy="0"/>
          <a:chOff x="0" y="0"/>
          <a:chExt cx="0" cy="0"/>
        </a:xfrm>
      </p:grpSpPr>
      <p:sp>
        <p:nvSpPr>
          <p:cNvPr id="55" name="Google Shape;55;p2"/>
          <p:cNvSpPr txBox="1">
            <a:spLocks noGrp="1"/>
          </p:cNvSpPr>
          <p:nvPr>
            <p:ph type="title"/>
          </p:nvPr>
        </p:nvSpPr>
        <p:spPr>
          <a:xfrm>
            <a:off x="635000" y="635000"/>
            <a:ext cx="23114000" cy="1778000"/>
          </a:xfrm>
          <a:prstGeom prst="rect">
            <a:avLst/>
          </a:prstGeom>
          <a:noFill/>
          <a:ln>
            <a:noFill/>
          </a:ln>
        </p:spPr>
        <p:txBody>
          <a:bodyPr spcFirstLastPara="1" wrap="square" lIns="0" tIns="0" rIns="0" bIns="0" anchor="ctr" anchorCtr="0">
            <a:normAutofit/>
          </a:bodyPr>
          <a:lstStyle/>
          <a:p>
            <a:pPr marL="0" lvl="0" indent="0" algn="l" rtl="0">
              <a:lnSpc>
                <a:spcPct val="100000"/>
              </a:lnSpc>
              <a:spcBef>
                <a:spcPts val="0"/>
              </a:spcBef>
              <a:spcAft>
                <a:spcPts val="0"/>
              </a:spcAft>
              <a:buClr>
                <a:srgbClr val="454545"/>
              </a:buClr>
              <a:buSzPts val="6000"/>
              <a:buFont typeface="Calibri"/>
              <a:buNone/>
            </a:pPr>
            <a:r>
              <a:rPr lang="fr-FR"/>
              <a:t>Actions institutionnelles pour les technologies plurilingues</a:t>
            </a:r>
            <a:endParaRPr/>
          </a:p>
        </p:txBody>
      </p:sp>
      <p:sp>
        <p:nvSpPr>
          <p:cNvPr id="56" name="Google Shape;56;p2"/>
          <p:cNvSpPr txBox="1">
            <a:spLocks noGrp="1"/>
          </p:cNvSpPr>
          <p:nvPr>
            <p:ph type="body" idx="1"/>
          </p:nvPr>
        </p:nvSpPr>
        <p:spPr>
          <a:xfrm>
            <a:off x="635000" y="3149600"/>
            <a:ext cx="23114000" cy="9296400"/>
          </a:xfrm>
          <a:prstGeom prst="rect">
            <a:avLst/>
          </a:prstGeom>
          <a:noFill/>
          <a:ln>
            <a:noFill/>
          </a:ln>
        </p:spPr>
        <p:txBody>
          <a:bodyPr spcFirstLastPara="1" wrap="square" lIns="50800" tIns="50800" rIns="50800" bIns="50800" anchor="t" anchorCtr="0">
            <a:normAutofit/>
          </a:bodyPr>
          <a:lstStyle/>
          <a:p>
            <a:pPr marL="476256" lvl="0" indent="-476256" algn="l" rtl="0">
              <a:lnSpc>
                <a:spcPct val="100000"/>
              </a:lnSpc>
              <a:spcBef>
                <a:spcPts val="0"/>
              </a:spcBef>
              <a:spcAft>
                <a:spcPts val="0"/>
              </a:spcAft>
              <a:buClr>
                <a:srgbClr val="454545"/>
              </a:buClr>
              <a:buSzPts val="4800"/>
              <a:buFont typeface="Calibri"/>
              <a:buChar char="•"/>
            </a:pPr>
            <a:r>
              <a:rPr lang="fr-FR" sz="4800"/>
              <a:t>Quelques étapes dans un long cheminement</a:t>
            </a:r>
            <a:endParaRPr sz="4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60"/>
        <p:cNvGrpSpPr/>
        <p:nvPr/>
      </p:nvGrpSpPr>
      <p:grpSpPr>
        <a:xfrm>
          <a:off x="0" y="0"/>
          <a:ext cx="0" cy="0"/>
          <a:chOff x="0" y="0"/>
          <a:chExt cx="0" cy="0"/>
        </a:xfrm>
      </p:grpSpPr>
      <p:sp>
        <p:nvSpPr>
          <p:cNvPr id="61" name="Google Shape;61;p3"/>
          <p:cNvSpPr txBox="1">
            <a:spLocks noGrp="1"/>
          </p:cNvSpPr>
          <p:nvPr>
            <p:ph type="title"/>
          </p:nvPr>
        </p:nvSpPr>
        <p:spPr>
          <a:xfrm>
            <a:off x="635000" y="635000"/>
            <a:ext cx="23114000" cy="1778000"/>
          </a:xfrm>
          <a:prstGeom prst="rect">
            <a:avLst/>
          </a:prstGeom>
          <a:noFill/>
          <a:ln>
            <a:noFill/>
          </a:ln>
        </p:spPr>
        <p:txBody>
          <a:bodyPr spcFirstLastPara="1" wrap="square" lIns="0" tIns="0" rIns="0" bIns="0" anchor="ctr" anchorCtr="0">
            <a:normAutofit/>
          </a:bodyPr>
          <a:lstStyle/>
          <a:p>
            <a:pPr marL="0" lvl="0" indent="0" algn="l" rtl="0">
              <a:lnSpc>
                <a:spcPct val="100000"/>
              </a:lnSpc>
              <a:spcBef>
                <a:spcPts val="0"/>
              </a:spcBef>
              <a:spcAft>
                <a:spcPts val="0"/>
              </a:spcAft>
              <a:buClr>
                <a:srgbClr val="454545"/>
              </a:buClr>
              <a:buSzPts val="6000"/>
              <a:buFont typeface="Calibri"/>
              <a:buNone/>
            </a:pPr>
            <a:r>
              <a:rPr lang="fr-FR"/>
              <a:t>To make a long story short</a:t>
            </a:r>
            <a:endParaRPr/>
          </a:p>
        </p:txBody>
      </p:sp>
      <p:sp>
        <p:nvSpPr>
          <p:cNvPr id="62" name="Google Shape;62;p3"/>
          <p:cNvSpPr txBox="1">
            <a:spLocks noGrp="1"/>
          </p:cNvSpPr>
          <p:nvPr>
            <p:ph type="body" idx="1"/>
          </p:nvPr>
        </p:nvSpPr>
        <p:spPr>
          <a:xfrm>
            <a:off x="635000" y="3149600"/>
            <a:ext cx="23114000" cy="9296400"/>
          </a:xfrm>
          <a:prstGeom prst="rect">
            <a:avLst/>
          </a:prstGeom>
          <a:noFill/>
          <a:ln>
            <a:noFill/>
          </a:ln>
        </p:spPr>
        <p:txBody>
          <a:bodyPr spcFirstLastPara="1" wrap="square" lIns="50800" tIns="50800" rIns="50800" bIns="50800" anchor="t" anchorCtr="0">
            <a:normAutofit/>
          </a:bodyPr>
          <a:lstStyle/>
          <a:p>
            <a:pPr marL="476256" lvl="0" indent="-476256" algn="l" rtl="0">
              <a:lnSpc>
                <a:spcPct val="100000"/>
              </a:lnSpc>
              <a:spcBef>
                <a:spcPts val="0"/>
              </a:spcBef>
              <a:spcAft>
                <a:spcPts val="0"/>
              </a:spcAft>
              <a:buClr>
                <a:srgbClr val="454545"/>
              </a:buClr>
              <a:buSzPts val="4800"/>
              <a:buFont typeface="Calibri"/>
              <a:buChar char="•"/>
            </a:pPr>
            <a:r>
              <a:rPr lang="fr-FR" sz="4800"/>
              <a:t>Groupe RSG10 de l’OTAN (1980s)</a:t>
            </a:r>
            <a:endParaRPr sz="4800"/>
          </a:p>
          <a:p>
            <a:pPr marL="476256" lvl="0" indent="-476256" algn="l" rtl="0">
              <a:lnSpc>
                <a:spcPct val="100000"/>
              </a:lnSpc>
              <a:spcBef>
                <a:spcPts val="1600"/>
              </a:spcBef>
              <a:spcAft>
                <a:spcPts val="0"/>
              </a:spcAft>
              <a:buClr>
                <a:srgbClr val="454545"/>
              </a:buClr>
              <a:buSzPts val="4800"/>
              <a:buFont typeface="Calibri"/>
              <a:buChar char="•"/>
            </a:pPr>
            <a:r>
              <a:rPr lang="fr-FR" sz="4800"/>
              <a:t>Réseau FRANCIL de l’AUF (1990s)</a:t>
            </a:r>
            <a:endParaRPr/>
          </a:p>
          <a:p>
            <a:pPr marL="476256" lvl="0" indent="-476256" algn="l" rtl="0">
              <a:lnSpc>
                <a:spcPct val="100000"/>
              </a:lnSpc>
              <a:spcBef>
                <a:spcPts val="1600"/>
              </a:spcBef>
              <a:spcAft>
                <a:spcPts val="0"/>
              </a:spcAft>
              <a:buClr>
                <a:srgbClr val="454545"/>
              </a:buClr>
              <a:buSzPts val="4800"/>
              <a:buFont typeface="Calibri"/>
              <a:buChar char="•"/>
            </a:pPr>
            <a:r>
              <a:rPr lang="fr-FR" sz="4800"/>
              <a:t>Programme TechnoLangue (MESR, MinEFI, MCC) (2000s)</a:t>
            </a:r>
            <a:endParaRPr/>
          </a:p>
          <a:p>
            <a:pPr marL="476256" lvl="0" indent="-476256" algn="l" rtl="0">
              <a:lnSpc>
                <a:spcPct val="100000"/>
              </a:lnSpc>
              <a:spcBef>
                <a:spcPts val="1600"/>
              </a:spcBef>
              <a:spcAft>
                <a:spcPts val="0"/>
              </a:spcAft>
              <a:buClr>
                <a:srgbClr val="454545"/>
              </a:buClr>
              <a:buSzPts val="4800"/>
              <a:buFont typeface="Calibri"/>
              <a:buChar char="•"/>
            </a:pPr>
            <a:r>
              <a:rPr lang="fr-FR" sz="4800"/>
              <a:t>Etats-Généraux du Multilinguisme (PFUE, 2008)</a:t>
            </a:r>
            <a:endParaRPr/>
          </a:p>
          <a:p>
            <a:pPr marL="476256" lvl="0" indent="-476256" algn="l" rtl="0">
              <a:lnSpc>
                <a:spcPct val="100000"/>
              </a:lnSpc>
              <a:spcBef>
                <a:spcPts val="1600"/>
              </a:spcBef>
              <a:spcAft>
                <a:spcPts val="0"/>
              </a:spcAft>
              <a:buClr>
                <a:srgbClr val="454545"/>
              </a:buClr>
              <a:buSzPts val="4800"/>
              <a:buFont typeface="Calibri"/>
              <a:buChar char="•"/>
            </a:pPr>
            <a:r>
              <a:rPr lang="fr-FR" sz="4800"/>
              <a:t>Résolution du Conseil Européen sur «une stratégie pour le multilinguisme» (Novembre 2008)</a:t>
            </a:r>
            <a:endParaRPr/>
          </a:p>
          <a:p>
            <a:pPr marL="476256" lvl="0" indent="-171456" algn="l" rtl="0">
              <a:lnSpc>
                <a:spcPct val="100000"/>
              </a:lnSpc>
              <a:spcBef>
                <a:spcPts val="1600"/>
              </a:spcBef>
              <a:spcAft>
                <a:spcPts val="0"/>
              </a:spcAft>
              <a:buClr>
                <a:srgbClr val="454545"/>
              </a:buClr>
              <a:buSzPts val="4800"/>
              <a:buFont typeface="Calibri"/>
              <a:buNone/>
            </a:pPr>
            <a:endParaRPr sz="4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66"/>
        <p:cNvGrpSpPr/>
        <p:nvPr/>
      </p:nvGrpSpPr>
      <p:grpSpPr>
        <a:xfrm>
          <a:off x="0" y="0"/>
          <a:ext cx="0" cy="0"/>
          <a:chOff x="0" y="0"/>
          <a:chExt cx="0" cy="0"/>
        </a:xfrm>
      </p:grpSpPr>
      <p:sp>
        <p:nvSpPr>
          <p:cNvPr id="67" name="Google Shape;67;p4"/>
          <p:cNvSpPr txBox="1">
            <a:spLocks noGrp="1"/>
          </p:cNvSpPr>
          <p:nvPr>
            <p:ph type="title"/>
          </p:nvPr>
        </p:nvSpPr>
        <p:spPr>
          <a:xfrm>
            <a:off x="635000" y="635000"/>
            <a:ext cx="23114000" cy="1778000"/>
          </a:xfrm>
          <a:prstGeom prst="rect">
            <a:avLst/>
          </a:prstGeom>
          <a:noFill/>
          <a:ln>
            <a:noFill/>
          </a:ln>
        </p:spPr>
        <p:txBody>
          <a:bodyPr spcFirstLastPara="1" wrap="square" lIns="0" tIns="0" rIns="0" bIns="0" anchor="ctr" anchorCtr="0">
            <a:normAutofit/>
          </a:bodyPr>
          <a:lstStyle/>
          <a:p>
            <a:pPr marL="0" lvl="0" indent="0" algn="l" rtl="0">
              <a:lnSpc>
                <a:spcPct val="100000"/>
              </a:lnSpc>
              <a:spcBef>
                <a:spcPts val="0"/>
              </a:spcBef>
              <a:spcAft>
                <a:spcPts val="0"/>
              </a:spcAft>
              <a:buClr>
                <a:srgbClr val="454545"/>
              </a:buClr>
              <a:buSzPts val="6000"/>
              <a:buFont typeface="Calibri"/>
              <a:buNone/>
            </a:pPr>
            <a:r>
              <a:rPr lang="fr-FR"/>
              <a:t>Résolution du Conseil Européen (Novembre 2008)</a:t>
            </a:r>
            <a:endParaRPr/>
          </a:p>
        </p:txBody>
      </p:sp>
      <p:sp>
        <p:nvSpPr>
          <p:cNvPr id="68" name="Google Shape;68;p4"/>
          <p:cNvSpPr txBox="1">
            <a:spLocks noGrp="1"/>
          </p:cNvSpPr>
          <p:nvPr>
            <p:ph type="body" idx="1"/>
          </p:nvPr>
        </p:nvSpPr>
        <p:spPr>
          <a:xfrm>
            <a:off x="635000" y="3149600"/>
            <a:ext cx="23114000" cy="9296400"/>
          </a:xfrm>
          <a:prstGeom prst="rect">
            <a:avLst/>
          </a:prstGeom>
          <a:noFill/>
          <a:ln>
            <a:noFill/>
          </a:ln>
        </p:spPr>
        <p:txBody>
          <a:bodyPr spcFirstLastPara="1" wrap="square" lIns="50800" tIns="50800" rIns="50800" bIns="50800" anchor="t" anchorCtr="0">
            <a:normAutofit/>
          </a:bodyPr>
          <a:lstStyle/>
          <a:p>
            <a:pPr marL="476256" lvl="0" indent="-476256" algn="l" rtl="0">
              <a:lnSpc>
                <a:spcPct val="100000"/>
              </a:lnSpc>
              <a:spcBef>
                <a:spcPts val="0"/>
              </a:spcBef>
              <a:spcAft>
                <a:spcPts val="0"/>
              </a:spcAft>
              <a:buClr>
                <a:srgbClr val="454545"/>
              </a:buClr>
              <a:buSzPts val="4800"/>
              <a:buFont typeface="Calibri"/>
              <a:buChar char="•"/>
            </a:pPr>
            <a:r>
              <a:rPr lang="fr-FR" sz="4800" b="1" i="1"/>
              <a:t>e) encourager le développement des technologies linguistiques,</a:t>
            </a:r>
            <a:endParaRPr/>
          </a:p>
          <a:p>
            <a:pPr marL="1001359" lvl="1" indent="-366351" algn="l" rtl="0">
              <a:lnSpc>
                <a:spcPct val="100000"/>
              </a:lnSpc>
              <a:spcBef>
                <a:spcPts val="1600"/>
              </a:spcBef>
              <a:spcAft>
                <a:spcPts val="0"/>
              </a:spcAft>
              <a:buClr>
                <a:srgbClr val="454545"/>
              </a:buClr>
              <a:buSzPts val="3600"/>
              <a:buFont typeface="Calibri"/>
              <a:buChar char="•"/>
            </a:pPr>
            <a:r>
              <a:rPr lang="fr-FR" sz="4800" i="1"/>
              <a:t>en particulier dans le domaine de la traduction et de l'interprétation en favorisant la coopération entre la Commission, les États membres, les collectivités locales, les organismes de recherche et les industriels, d'une part,</a:t>
            </a:r>
            <a:endParaRPr/>
          </a:p>
          <a:p>
            <a:pPr marL="1001359" lvl="1" indent="-366351" algn="l" rtl="0">
              <a:lnSpc>
                <a:spcPct val="100000"/>
              </a:lnSpc>
              <a:spcBef>
                <a:spcPts val="1600"/>
              </a:spcBef>
              <a:spcAft>
                <a:spcPts val="0"/>
              </a:spcAft>
              <a:buClr>
                <a:srgbClr val="454545"/>
              </a:buClr>
              <a:buSzPts val="3600"/>
              <a:buFont typeface="Calibri"/>
              <a:buChar char="•"/>
            </a:pPr>
            <a:r>
              <a:rPr lang="fr-FR" sz="4800" i="1"/>
              <a:t>et en assurant la convergence des programmes de recherche, l'identification des domaines d'application et le déploiement des technologies sur l'ensemble des langues de l'Union, d'autre part;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72"/>
        <p:cNvGrpSpPr/>
        <p:nvPr/>
      </p:nvGrpSpPr>
      <p:grpSpPr>
        <a:xfrm>
          <a:off x="0" y="0"/>
          <a:ext cx="0" cy="0"/>
          <a:chOff x="0" y="0"/>
          <a:chExt cx="0" cy="0"/>
        </a:xfrm>
      </p:grpSpPr>
      <p:sp>
        <p:nvSpPr>
          <p:cNvPr id="73" name="Google Shape;73;p5"/>
          <p:cNvSpPr txBox="1">
            <a:spLocks noGrp="1"/>
          </p:cNvSpPr>
          <p:nvPr>
            <p:ph type="title"/>
          </p:nvPr>
        </p:nvSpPr>
        <p:spPr>
          <a:xfrm>
            <a:off x="635000" y="635000"/>
            <a:ext cx="23114000" cy="1778000"/>
          </a:xfrm>
          <a:prstGeom prst="rect">
            <a:avLst/>
          </a:prstGeom>
          <a:noFill/>
          <a:ln>
            <a:noFill/>
          </a:ln>
        </p:spPr>
        <p:txBody>
          <a:bodyPr spcFirstLastPara="1" wrap="square" lIns="0" tIns="0" rIns="0" bIns="0" anchor="ctr" anchorCtr="0">
            <a:normAutofit/>
          </a:bodyPr>
          <a:lstStyle/>
          <a:p>
            <a:pPr marL="0" lvl="0" indent="0" algn="l" rtl="0">
              <a:lnSpc>
                <a:spcPct val="100000"/>
              </a:lnSpc>
              <a:spcBef>
                <a:spcPts val="0"/>
              </a:spcBef>
              <a:spcAft>
                <a:spcPts val="0"/>
              </a:spcAft>
              <a:buClr>
                <a:srgbClr val="454545"/>
              </a:buClr>
              <a:buSzPts val="6000"/>
              <a:buFont typeface="Calibri"/>
              <a:buNone/>
            </a:pPr>
            <a:r>
              <a:rPr lang="fr-FR"/>
              <a:t>Les années 2010 : META-Net et langues européennes</a:t>
            </a:r>
            <a:endParaRPr/>
          </a:p>
        </p:txBody>
      </p:sp>
      <p:sp>
        <p:nvSpPr>
          <p:cNvPr id="74" name="Google Shape;74;p5"/>
          <p:cNvSpPr txBox="1">
            <a:spLocks noGrp="1"/>
          </p:cNvSpPr>
          <p:nvPr>
            <p:ph type="body" idx="1"/>
          </p:nvPr>
        </p:nvSpPr>
        <p:spPr>
          <a:xfrm>
            <a:off x="635000" y="3149600"/>
            <a:ext cx="23114000" cy="9296400"/>
          </a:xfrm>
          <a:prstGeom prst="rect">
            <a:avLst/>
          </a:prstGeom>
          <a:noFill/>
          <a:ln>
            <a:noFill/>
          </a:ln>
        </p:spPr>
        <p:txBody>
          <a:bodyPr spcFirstLastPara="1" wrap="square" lIns="50800" tIns="50800" rIns="50800" bIns="50800" anchor="t" anchorCtr="0">
            <a:normAutofit/>
          </a:bodyPr>
          <a:lstStyle/>
          <a:p>
            <a:pPr marL="476256" lvl="0" indent="-476256" algn="l" rtl="0">
              <a:lnSpc>
                <a:spcPct val="100000"/>
              </a:lnSpc>
              <a:spcBef>
                <a:spcPts val="0"/>
              </a:spcBef>
              <a:spcAft>
                <a:spcPts val="0"/>
              </a:spcAft>
              <a:buClr>
                <a:srgbClr val="454545"/>
              </a:buClr>
              <a:buSzPts val="4800"/>
              <a:buFont typeface="Calibri"/>
              <a:buChar char="•"/>
            </a:pPr>
            <a:r>
              <a:rPr lang="fr-FR" sz="4800"/>
              <a:t>META-NET (Réseau d’Alliance Technologique pour une Europe Multilingue) (2010s)</a:t>
            </a:r>
            <a:endParaRPr/>
          </a:p>
          <a:p>
            <a:pPr marL="476256" lvl="0" indent="-476256" algn="l" rtl="0">
              <a:lnSpc>
                <a:spcPct val="100000"/>
              </a:lnSpc>
              <a:spcBef>
                <a:spcPts val="1600"/>
              </a:spcBef>
              <a:spcAft>
                <a:spcPts val="0"/>
              </a:spcAft>
              <a:buClr>
                <a:srgbClr val="454545"/>
              </a:buClr>
              <a:buSzPts val="4800"/>
              <a:buFont typeface="Calibri"/>
              <a:buChar char="•"/>
            </a:pPr>
            <a:r>
              <a:rPr lang="fr-FR" sz="4800" b="1"/>
              <a:t>Livres blancs « Les langues de l'Europe à l'ère du numérique »</a:t>
            </a:r>
            <a:endParaRPr/>
          </a:p>
          <a:p>
            <a:pPr marL="1001359" lvl="1" indent="-366351" algn="l" rtl="0">
              <a:lnSpc>
                <a:spcPct val="100000"/>
              </a:lnSpc>
              <a:spcBef>
                <a:spcPts val="1600"/>
              </a:spcBef>
              <a:spcAft>
                <a:spcPts val="0"/>
              </a:spcAft>
              <a:buClr>
                <a:srgbClr val="454545"/>
              </a:buClr>
              <a:buSzPts val="3300"/>
              <a:buFont typeface="Calibri"/>
              <a:buChar char="•"/>
            </a:pPr>
            <a:r>
              <a:rPr lang="fr-FR" sz="4400"/>
              <a:t>Parus en 2012</a:t>
            </a:r>
            <a:endParaRPr/>
          </a:p>
          <a:p>
            <a:pPr marL="1001359" lvl="1" indent="-366351" algn="l" rtl="0">
              <a:lnSpc>
                <a:spcPct val="100000"/>
              </a:lnSpc>
              <a:spcBef>
                <a:spcPts val="1600"/>
              </a:spcBef>
              <a:spcAft>
                <a:spcPts val="0"/>
              </a:spcAft>
              <a:buClr>
                <a:srgbClr val="454545"/>
              </a:buClr>
              <a:buSzPts val="3300"/>
              <a:buFont typeface="Calibri"/>
              <a:buChar char="•"/>
            </a:pPr>
            <a:r>
              <a:rPr lang="fr-FR" sz="4400"/>
              <a:t>32 volumes pour 32 langues européennes</a:t>
            </a:r>
            <a:endParaRPr/>
          </a:p>
          <a:p>
            <a:pPr marL="1001359" lvl="1" indent="-366351" algn="l" rtl="0">
              <a:lnSpc>
                <a:spcPct val="100000"/>
              </a:lnSpc>
              <a:spcBef>
                <a:spcPts val="1600"/>
              </a:spcBef>
              <a:spcAft>
                <a:spcPts val="0"/>
              </a:spcAft>
              <a:buClr>
                <a:srgbClr val="454545"/>
              </a:buClr>
              <a:buSzPts val="3300"/>
              <a:buFont typeface="Calibri"/>
              <a:buChar char="•"/>
            </a:pPr>
            <a:r>
              <a:rPr lang="fr-FR" sz="4400"/>
              <a:t>Bilingues : dans la langue concernée et en anglais</a:t>
            </a:r>
            <a:endParaRPr/>
          </a:p>
          <a:p>
            <a:pPr marL="1001359" lvl="1" indent="-366351" algn="l" rtl="0">
              <a:lnSpc>
                <a:spcPct val="100000"/>
              </a:lnSpc>
              <a:spcBef>
                <a:spcPts val="1600"/>
              </a:spcBef>
              <a:spcAft>
                <a:spcPts val="0"/>
              </a:spcAft>
              <a:buClr>
                <a:srgbClr val="454545"/>
              </a:buClr>
              <a:buSzPts val="3300"/>
              <a:buFont typeface="Calibri"/>
              <a:buChar char="•"/>
            </a:pPr>
            <a:r>
              <a:rPr lang="fr-FR" sz="4400"/>
              <a:t>Conclusion </a:t>
            </a:r>
            <a:r>
              <a:rPr lang="fr-FR" sz="4400" b="1"/>
              <a:t>: </a:t>
            </a:r>
            <a:r>
              <a:rPr lang="fr-FR" sz="4400" b="1" i="1"/>
              <a:t>« 21 langues européennes sont en danger d’extinction numérique »</a:t>
            </a:r>
            <a:endParaRPr/>
          </a:p>
          <a:p>
            <a:pPr marL="476256" lvl="0" indent="-171456" algn="l" rtl="0">
              <a:lnSpc>
                <a:spcPct val="100000"/>
              </a:lnSpc>
              <a:spcBef>
                <a:spcPts val="1600"/>
              </a:spcBef>
              <a:spcAft>
                <a:spcPts val="0"/>
              </a:spcAft>
              <a:buClr>
                <a:srgbClr val="454545"/>
              </a:buClr>
              <a:buSzPts val="4800"/>
              <a:buFont typeface="Calibri"/>
              <a:buNone/>
            </a:pPr>
            <a:endParaRPr sz="4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78"/>
        <p:cNvGrpSpPr/>
        <p:nvPr/>
      </p:nvGrpSpPr>
      <p:grpSpPr>
        <a:xfrm>
          <a:off x="0" y="0"/>
          <a:ext cx="0" cy="0"/>
          <a:chOff x="0" y="0"/>
          <a:chExt cx="0" cy="0"/>
        </a:xfrm>
      </p:grpSpPr>
      <p:sp>
        <p:nvSpPr>
          <p:cNvPr id="79" name="Google Shape;79;p6"/>
          <p:cNvSpPr txBox="1">
            <a:spLocks noGrp="1"/>
          </p:cNvSpPr>
          <p:nvPr>
            <p:ph type="title"/>
          </p:nvPr>
        </p:nvSpPr>
        <p:spPr>
          <a:xfrm>
            <a:off x="635000" y="635000"/>
            <a:ext cx="23114000" cy="1778000"/>
          </a:xfrm>
          <a:prstGeom prst="rect">
            <a:avLst/>
          </a:prstGeom>
          <a:noFill/>
          <a:ln>
            <a:noFill/>
          </a:ln>
        </p:spPr>
        <p:txBody>
          <a:bodyPr spcFirstLastPara="1" wrap="square" lIns="0" tIns="0" rIns="0" bIns="0" anchor="ctr" anchorCtr="0">
            <a:normAutofit/>
          </a:bodyPr>
          <a:lstStyle/>
          <a:p>
            <a:pPr marL="0" lvl="0" indent="0" algn="l" rtl="0">
              <a:lnSpc>
                <a:spcPct val="100000"/>
              </a:lnSpc>
              <a:spcBef>
                <a:spcPts val="0"/>
              </a:spcBef>
              <a:spcAft>
                <a:spcPts val="0"/>
              </a:spcAft>
              <a:buClr>
                <a:srgbClr val="454545"/>
              </a:buClr>
              <a:buSzPts val="6000"/>
              <a:buFont typeface="Calibri"/>
              <a:buNone/>
            </a:pPr>
            <a:r>
              <a:rPr lang="fr-FR"/>
              <a:t>Les années 2010 : langues régionales et autochtones</a:t>
            </a:r>
            <a:endParaRPr/>
          </a:p>
        </p:txBody>
      </p:sp>
      <p:sp>
        <p:nvSpPr>
          <p:cNvPr id="80" name="Google Shape;80;p6"/>
          <p:cNvSpPr txBox="1">
            <a:spLocks noGrp="1"/>
          </p:cNvSpPr>
          <p:nvPr>
            <p:ph type="body" idx="1"/>
          </p:nvPr>
        </p:nvSpPr>
        <p:spPr>
          <a:xfrm>
            <a:off x="635000" y="3149600"/>
            <a:ext cx="23114000" cy="9296400"/>
          </a:xfrm>
          <a:prstGeom prst="rect">
            <a:avLst/>
          </a:prstGeom>
          <a:noFill/>
          <a:ln>
            <a:noFill/>
          </a:ln>
        </p:spPr>
        <p:txBody>
          <a:bodyPr spcFirstLastPara="1" wrap="square" lIns="50800" tIns="50800" rIns="50800" bIns="50800" anchor="t" anchorCtr="0">
            <a:normAutofit lnSpcReduction="10000"/>
          </a:bodyPr>
          <a:lstStyle/>
          <a:p>
            <a:pPr marL="476256" lvl="0" indent="-476256" algn="l" rtl="0">
              <a:lnSpc>
                <a:spcPct val="100000"/>
              </a:lnSpc>
              <a:spcBef>
                <a:spcPts val="0"/>
              </a:spcBef>
              <a:spcAft>
                <a:spcPts val="0"/>
              </a:spcAft>
              <a:buClr>
                <a:srgbClr val="454545"/>
              </a:buClr>
              <a:buSzPts val="4800"/>
              <a:buFont typeface="Calibri"/>
              <a:buChar char="•"/>
            </a:pPr>
            <a:r>
              <a:rPr lang="fr-FR" sz="4800"/>
              <a:t>DGLFLF</a:t>
            </a:r>
            <a:endParaRPr/>
          </a:p>
          <a:p>
            <a:pPr marL="1001359" lvl="1" indent="-366351" algn="l" rtl="0">
              <a:lnSpc>
                <a:spcPct val="100000"/>
              </a:lnSpc>
              <a:spcBef>
                <a:spcPts val="1600"/>
              </a:spcBef>
              <a:spcAft>
                <a:spcPts val="0"/>
              </a:spcAft>
              <a:buClr>
                <a:srgbClr val="454545"/>
              </a:buClr>
              <a:buSzPts val="3300"/>
              <a:buFont typeface="Calibri"/>
              <a:buChar char="•"/>
            </a:pPr>
            <a:r>
              <a:rPr lang="fr-FR" sz="4400"/>
              <a:t>Etats Généraux du Multilinguisme dans les Outre-Mer (2011, 2021)</a:t>
            </a:r>
            <a:endParaRPr/>
          </a:p>
          <a:p>
            <a:pPr marL="1636367" lvl="2" indent="-366351" algn="l" rtl="0">
              <a:lnSpc>
                <a:spcPct val="100000"/>
              </a:lnSpc>
              <a:spcBef>
                <a:spcPts val="1600"/>
              </a:spcBef>
              <a:spcAft>
                <a:spcPts val="0"/>
              </a:spcAft>
              <a:buClr>
                <a:srgbClr val="454545"/>
              </a:buClr>
              <a:buSzPts val="3300"/>
              <a:buFont typeface="Calibri"/>
              <a:buChar char="•"/>
            </a:pPr>
            <a:r>
              <a:rPr lang="fr-FR" sz="4400" b="1"/>
              <a:t>1. Renforcer </a:t>
            </a:r>
            <a:r>
              <a:rPr lang="fr-FR" sz="4400"/>
              <a:t>la place des langues ultramarines dans l’univers numérique</a:t>
            </a:r>
            <a:endParaRPr/>
          </a:p>
          <a:p>
            <a:pPr marL="1001359" lvl="1" indent="-366351" algn="l" rtl="0">
              <a:lnSpc>
                <a:spcPct val="100000"/>
              </a:lnSpc>
              <a:spcBef>
                <a:spcPts val="1600"/>
              </a:spcBef>
              <a:spcAft>
                <a:spcPts val="0"/>
              </a:spcAft>
              <a:buClr>
                <a:srgbClr val="454545"/>
              </a:buClr>
              <a:buSzPts val="3300"/>
              <a:buFont typeface="Calibri"/>
              <a:buChar char="•"/>
            </a:pPr>
            <a:r>
              <a:rPr lang="fr-FR" sz="4400"/>
              <a:t>Colloque «Technologies pour les Langues Régionales de France» (2015)</a:t>
            </a:r>
            <a:endParaRPr/>
          </a:p>
          <a:p>
            <a:pPr marL="1001359" lvl="1" indent="-156800" algn="l" rtl="0">
              <a:lnSpc>
                <a:spcPct val="100000"/>
              </a:lnSpc>
              <a:spcBef>
                <a:spcPts val="1600"/>
              </a:spcBef>
              <a:spcAft>
                <a:spcPts val="0"/>
              </a:spcAft>
              <a:buClr>
                <a:srgbClr val="454545"/>
              </a:buClr>
              <a:buSzPts val="3300"/>
              <a:buFont typeface="Calibri"/>
              <a:buNone/>
            </a:pPr>
            <a:endParaRPr sz="4400"/>
          </a:p>
          <a:p>
            <a:pPr marL="476256" lvl="0" indent="-476256" algn="l" rtl="0">
              <a:lnSpc>
                <a:spcPct val="100000"/>
              </a:lnSpc>
              <a:spcBef>
                <a:spcPts val="1600"/>
              </a:spcBef>
              <a:spcAft>
                <a:spcPts val="0"/>
              </a:spcAft>
              <a:buClr>
                <a:srgbClr val="454545"/>
              </a:buClr>
              <a:buSzPts val="4800"/>
              <a:buFont typeface="Calibri"/>
              <a:buChar char="•"/>
            </a:pPr>
            <a:r>
              <a:rPr lang="fr-FR" sz="4800"/>
              <a:t>Conférence LT4All (Technologies des Langues pour Tous)</a:t>
            </a:r>
            <a:endParaRPr/>
          </a:p>
          <a:p>
            <a:pPr marL="1001359" lvl="1" indent="-366351" algn="l" rtl="0">
              <a:lnSpc>
                <a:spcPct val="100000"/>
              </a:lnSpc>
              <a:spcBef>
                <a:spcPts val="1600"/>
              </a:spcBef>
              <a:spcAft>
                <a:spcPts val="0"/>
              </a:spcAft>
              <a:buClr>
                <a:srgbClr val="454545"/>
              </a:buClr>
              <a:buSzPts val="3300"/>
              <a:buFont typeface="Calibri"/>
              <a:buChar char="•"/>
            </a:pPr>
            <a:r>
              <a:rPr lang="fr-FR" sz="4400"/>
              <a:t>UNESCO (Décembre 2019)</a:t>
            </a:r>
            <a:endParaRPr/>
          </a:p>
          <a:p>
            <a:pPr marL="1001359" lvl="1" indent="-366351" algn="l" rtl="0">
              <a:lnSpc>
                <a:spcPct val="100000"/>
              </a:lnSpc>
              <a:spcBef>
                <a:spcPts val="1600"/>
              </a:spcBef>
              <a:spcAft>
                <a:spcPts val="0"/>
              </a:spcAft>
              <a:buClr>
                <a:srgbClr val="454545"/>
              </a:buClr>
              <a:buSzPts val="3300"/>
              <a:buFont typeface="Calibri"/>
              <a:buChar char="•"/>
            </a:pPr>
            <a:r>
              <a:rPr lang="fr-FR" sz="4400"/>
              <a:t>Année Internationale des Langues Autochtones (IYIL 2019)</a:t>
            </a:r>
            <a:endParaRPr/>
          </a:p>
          <a:p>
            <a:pPr marL="1001359" lvl="1" indent="-366351" algn="l" rtl="0">
              <a:lnSpc>
                <a:spcPct val="100000"/>
              </a:lnSpc>
              <a:spcBef>
                <a:spcPts val="1600"/>
              </a:spcBef>
              <a:spcAft>
                <a:spcPts val="0"/>
              </a:spcAft>
              <a:buClr>
                <a:srgbClr val="454545"/>
              </a:buClr>
              <a:buSzPts val="3300"/>
              <a:buFont typeface="Calibri"/>
              <a:buChar char="•"/>
            </a:pPr>
            <a:r>
              <a:rPr lang="fr-FR" sz="4400"/>
              <a:t>Constat : </a:t>
            </a:r>
            <a:r>
              <a:rPr lang="fr-FR" sz="4400" b="1" i="1"/>
              <a:t>à peine 2% des quelques 7,000 langues parlées dans le monde sont équipées de Technologies</a:t>
            </a:r>
            <a:endParaRPr/>
          </a:p>
          <a:p>
            <a:pPr marL="1001359" lvl="1" indent="-366351" algn="l" rtl="0">
              <a:lnSpc>
                <a:spcPct val="100000"/>
              </a:lnSpc>
              <a:spcBef>
                <a:spcPts val="1600"/>
              </a:spcBef>
              <a:spcAft>
                <a:spcPts val="0"/>
              </a:spcAft>
              <a:buClr>
                <a:srgbClr val="454545"/>
              </a:buClr>
              <a:buSzPts val="3300"/>
              <a:buFont typeface="Calibri"/>
              <a:buChar char="•"/>
            </a:pPr>
            <a:r>
              <a:rPr lang="fr-FR" sz="4400"/>
              <a:t>Décennie des Langues Autochtones (IDIL 2022-2032)</a:t>
            </a:r>
            <a:endParaRPr sz="4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84"/>
        <p:cNvGrpSpPr/>
        <p:nvPr/>
      </p:nvGrpSpPr>
      <p:grpSpPr>
        <a:xfrm>
          <a:off x="0" y="0"/>
          <a:ext cx="0" cy="0"/>
          <a:chOff x="0" y="0"/>
          <a:chExt cx="0" cy="0"/>
        </a:xfrm>
      </p:grpSpPr>
      <p:sp>
        <p:nvSpPr>
          <p:cNvPr id="85" name="Google Shape;85;p7"/>
          <p:cNvSpPr txBox="1">
            <a:spLocks noGrp="1"/>
          </p:cNvSpPr>
          <p:nvPr>
            <p:ph type="title"/>
          </p:nvPr>
        </p:nvSpPr>
        <p:spPr>
          <a:xfrm>
            <a:off x="635000" y="635000"/>
            <a:ext cx="23114000" cy="1778000"/>
          </a:xfrm>
          <a:prstGeom prst="rect">
            <a:avLst/>
          </a:prstGeom>
          <a:noFill/>
          <a:ln>
            <a:noFill/>
          </a:ln>
        </p:spPr>
        <p:txBody>
          <a:bodyPr spcFirstLastPara="1" wrap="square" lIns="0" tIns="0" rIns="0" bIns="0" anchor="ctr" anchorCtr="0">
            <a:normAutofit/>
          </a:bodyPr>
          <a:lstStyle/>
          <a:p>
            <a:pPr marL="0" lvl="0" indent="0" algn="l" rtl="0">
              <a:lnSpc>
                <a:spcPct val="100000"/>
              </a:lnSpc>
              <a:spcBef>
                <a:spcPts val="0"/>
              </a:spcBef>
              <a:spcAft>
                <a:spcPts val="0"/>
              </a:spcAft>
              <a:buClr>
                <a:srgbClr val="454545"/>
              </a:buClr>
              <a:buSzPts val="6000"/>
              <a:buFont typeface="Calibri"/>
              <a:buNone/>
            </a:pPr>
            <a:r>
              <a:rPr lang="fr-FR"/>
              <a:t>Vers l’égalité des langues en Europe</a:t>
            </a:r>
            <a:endParaRPr/>
          </a:p>
        </p:txBody>
      </p:sp>
      <p:sp>
        <p:nvSpPr>
          <p:cNvPr id="86" name="Google Shape;86;p7"/>
          <p:cNvSpPr txBox="1">
            <a:spLocks noGrp="1"/>
          </p:cNvSpPr>
          <p:nvPr>
            <p:ph type="ftr" idx="11"/>
          </p:nvPr>
        </p:nvSpPr>
        <p:spPr>
          <a:xfrm>
            <a:off x="2135776" y="12632020"/>
            <a:ext cx="8229600" cy="517139"/>
          </a:xfrm>
          <a:prstGeom prst="rect">
            <a:avLst/>
          </a:prstGeom>
          <a:noFill/>
          <a:ln>
            <a:noFill/>
          </a:ln>
        </p:spPr>
        <p:txBody>
          <a:bodyPr spcFirstLastPara="1" wrap="square" lIns="91425" tIns="45700" rIns="91425" bIns="45700" anchor="ctr" anchorCtr="0">
            <a:noAutofit/>
          </a:bodyPr>
          <a:lstStyle/>
          <a:p>
            <a:pPr marL="0" lvl="0" indent="0" algn="ctr" rtl="0">
              <a:lnSpc>
                <a:spcPct val="160000"/>
              </a:lnSpc>
              <a:spcBef>
                <a:spcPts val="0"/>
              </a:spcBef>
              <a:spcAft>
                <a:spcPts val="0"/>
              </a:spcAft>
              <a:buClr>
                <a:srgbClr val="929292"/>
              </a:buClr>
              <a:buSzPts val="2000"/>
              <a:buFont typeface="Calibri"/>
              <a:buNone/>
            </a:pPr>
            <a:endParaRPr/>
          </a:p>
        </p:txBody>
      </p:sp>
      <p:sp>
        <p:nvSpPr>
          <p:cNvPr id="87" name="Google Shape;87;p7"/>
          <p:cNvSpPr txBox="1">
            <a:spLocks noGrp="1"/>
          </p:cNvSpPr>
          <p:nvPr>
            <p:ph type="sldNum" idx="12"/>
          </p:nvPr>
        </p:nvSpPr>
        <p:spPr>
          <a:xfrm>
            <a:off x="23453940" y="12827000"/>
            <a:ext cx="299229" cy="307776"/>
          </a:xfrm>
          <a:prstGeom prst="rect">
            <a:avLst/>
          </a:prstGeom>
          <a:noFill/>
          <a:ln>
            <a:noFill/>
          </a:ln>
        </p:spPr>
        <p:txBody>
          <a:bodyPr spcFirstLastPara="1" wrap="square" lIns="0" tIns="0" rIns="0" bIns="0" anchor="t" anchorCtr="0">
            <a:spAutoFit/>
          </a:bodyPr>
          <a:lstStyle/>
          <a:p>
            <a:pPr marL="0" lvl="0" indent="0" algn="r" rtl="0">
              <a:lnSpc>
                <a:spcPct val="100000"/>
              </a:lnSpc>
              <a:spcBef>
                <a:spcPts val="0"/>
              </a:spcBef>
              <a:spcAft>
                <a:spcPts val="0"/>
              </a:spcAft>
              <a:buClr>
                <a:srgbClr val="454545"/>
              </a:buClr>
              <a:buSzPts val="2000"/>
              <a:buFont typeface="Calibri"/>
              <a:buNone/>
            </a:pPr>
            <a:fld id="{00000000-1234-1234-1234-123412341234}" type="slidenum">
              <a:rPr lang="fr-FR"/>
              <a:pPr marL="0" lvl="0" indent="0" algn="r" rtl="0">
                <a:lnSpc>
                  <a:spcPct val="100000"/>
                </a:lnSpc>
                <a:spcBef>
                  <a:spcPts val="0"/>
                </a:spcBef>
                <a:spcAft>
                  <a:spcPts val="0"/>
                </a:spcAft>
                <a:buClr>
                  <a:srgbClr val="454545"/>
                </a:buClr>
                <a:buSzPts val="2000"/>
                <a:buFont typeface="Calibri"/>
                <a:buNone/>
              </a:pPr>
              <a:t>7</a:t>
            </a:fld>
            <a:endParaRPr/>
          </a:p>
        </p:txBody>
      </p:sp>
      <p:sp>
        <p:nvSpPr>
          <p:cNvPr id="88" name="Google Shape;88;p7"/>
          <p:cNvSpPr txBox="1">
            <a:spLocks noGrp="1"/>
          </p:cNvSpPr>
          <p:nvPr>
            <p:ph type="body" idx="1"/>
          </p:nvPr>
        </p:nvSpPr>
        <p:spPr>
          <a:xfrm>
            <a:off x="635000" y="3149600"/>
            <a:ext cx="23114000" cy="9296400"/>
          </a:xfrm>
          <a:prstGeom prst="rect">
            <a:avLst/>
          </a:prstGeom>
          <a:noFill/>
          <a:ln>
            <a:noFill/>
          </a:ln>
        </p:spPr>
        <p:txBody>
          <a:bodyPr spcFirstLastPara="1" wrap="square" lIns="50800" tIns="50800" rIns="50800" bIns="50800" anchor="t" anchorCtr="0">
            <a:normAutofit fontScale="92500" lnSpcReduction="10000"/>
          </a:bodyPr>
          <a:lstStyle/>
          <a:p>
            <a:pPr marL="476256" lvl="0" indent="-476256" algn="l" rtl="0">
              <a:lnSpc>
                <a:spcPct val="100000"/>
              </a:lnSpc>
              <a:spcBef>
                <a:spcPts val="0"/>
              </a:spcBef>
              <a:spcAft>
                <a:spcPts val="0"/>
              </a:spcAft>
              <a:buClr>
                <a:srgbClr val="454545"/>
              </a:buClr>
              <a:buSzPct val="100000"/>
              <a:buFont typeface="Calibri"/>
              <a:buChar char="•"/>
            </a:pPr>
            <a:r>
              <a:rPr lang="fr-FR" sz="4800"/>
              <a:t>Résolution du Parlement Européen (2018) </a:t>
            </a:r>
            <a:endParaRPr/>
          </a:p>
          <a:p>
            <a:pPr marL="0" lvl="0" indent="0" algn="l" rtl="0">
              <a:lnSpc>
                <a:spcPct val="100000"/>
              </a:lnSpc>
              <a:spcBef>
                <a:spcPts val="1600"/>
              </a:spcBef>
              <a:spcAft>
                <a:spcPts val="0"/>
              </a:spcAft>
              <a:buClr>
                <a:srgbClr val="454545"/>
              </a:buClr>
              <a:buSzPct val="100000"/>
              <a:buFont typeface="Calibri"/>
              <a:buNone/>
            </a:pPr>
            <a:r>
              <a:rPr lang="fr-FR" sz="4800"/>
              <a:t>	P8_TA(2018)0332: « Egalité des langues à l’ère numérique »</a:t>
            </a:r>
            <a:endParaRPr/>
          </a:p>
          <a:p>
            <a:pPr marL="0" lvl="0" indent="0" algn="l" rtl="0">
              <a:lnSpc>
                <a:spcPct val="100000"/>
              </a:lnSpc>
              <a:spcBef>
                <a:spcPts val="1600"/>
              </a:spcBef>
              <a:spcAft>
                <a:spcPts val="0"/>
              </a:spcAft>
              <a:buClr>
                <a:srgbClr val="454545"/>
              </a:buClr>
              <a:buSzPct val="100000"/>
              <a:buFont typeface="Calibri"/>
              <a:buNone/>
            </a:pPr>
            <a:r>
              <a:rPr lang="fr-FR" sz="4800"/>
              <a:t>	</a:t>
            </a:r>
            <a:endParaRPr/>
          </a:p>
          <a:p>
            <a:pPr marL="476256" lvl="0" indent="-476256" algn="l" rtl="0">
              <a:lnSpc>
                <a:spcPct val="100000"/>
              </a:lnSpc>
              <a:spcBef>
                <a:spcPts val="1600"/>
              </a:spcBef>
              <a:spcAft>
                <a:spcPts val="0"/>
              </a:spcAft>
              <a:buClr>
                <a:srgbClr val="454545"/>
              </a:buClr>
              <a:buSzPct val="100000"/>
              <a:buFont typeface="Calibri"/>
              <a:buChar char="•"/>
            </a:pPr>
            <a:r>
              <a:rPr lang="fr-FR" sz="4800"/>
              <a:t>Projet Européen « </a:t>
            </a:r>
            <a:r>
              <a:rPr lang="fr-FR" sz="4800" i="1"/>
              <a:t>European Language Equality</a:t>
            </a:r>
            <a:r>
              <a:rPr lang="fr-FR" sz="4800"/>
              <a:t> »</a:t>
            </a:r>
            <a:endParaRPr/>
          </a:p>
          <a:p>
            <a:pPr marL="1001359" lvl="1" indent="-366351" algn="l" rtl="0">
              <a:lnSpc>
                <a:spcPct val="100000"/>
              </a:lnSpc>
              <a:spcBef>
                <a:spcPts val="1600"/>
              </a:spcBef>
              <a:spcAft>
                <a:spcPts val="0"/>
              </a:spcAft>
              <a:buClr>
                <a:srgbClr val="454545"/>
              </a:buClr>
              <a:buSzPct val="75000"/>
              <a:buFont typeface="Calibri"/>
              <a:buChar char="•"/>
            </a:pPr>
            <a:r>
              <a:rPr lang="fr-FR" sz="4400"/>
              <a:t>Coordination: Adapt Center – DCU (IR), DFKI (AL)</a:t>
            </a:r>
            <a:endParaRPr/>
          </a:p>
          <a:p>
            <a:pPr marL="1001359" lvl="1" indent="-366351" algn="l" rtl="0">
              <a:lnSpc>
                <a:spcPct val="100000"/>
              </a:lnSpc>
              <a:spcBef>
                <a:spcPts val="1600"/>
              </a:spcBef>
              <a:spcAft>
                <a:spcPts val="0"/>
              </a:spcAft>
              <a:buClr>
                <a:srgbClr val="454545"/>
              </a:buClr>
              <a:buSzPct val="75000"/>
              <a:buFont typeface="Calibri"/>
              <a:buChar char="•"/>
            </a:pPr>
            <a:r>
              <a:rPr lang="fr-FR" sz="4400"/>
              <a:t>52 partenaires (industriels, académiques, réseaux transnationaux)</a:t>
            </a:r>
            <a:endParaRPr/>
          </a:p>
          <a:p>
            <a:pPr marL="1001359" lvl="1" indent="-366351" algn="l" rtl="0">
              <a:lnSpc>
                <a:spcPct val="100000"/>
              </a:lnSpc>
              <a:spcBef>
                <a:spcPts val="1600"/>
              </a:spcBef>
              <a:spcAft>
                <a:spcPts val="0"/>
              </a:spcAft>
              <a:buClr>
                <a:srgbClr val="454545"/>
              </a:buClr>
              <a:buSzPct val="75000"/>
              <a:buFont typeface="Calibri"/>
              <a:buChar char="•"/>
            </a:pPr>
            <a:r>
              <a:rPr lang="fr-FR" sz="4400"/>
              <a:t>18 mois: 01/01/2021-30/06/2022</a:t>
            </a:r>
            <a:endParaRPr/>
          </a:p>
          <a:p>
            <a:pPr marL="1001359" lvl="1" indent="-366351" algn="l" rtl="0">
              <a:lnSpc>
                <a:spcPct val="100000"/>
              </a:lnSpc>
              <a:spcBef>
                <a:spcPts val="1600"/>
              </a:spcBef>
              <a:spcAft>
                <a:spcPts val="0"/>
              </a:spcAft>
              <a:buClr>
                <a:srgbClr val="454545"/>
              </a:buClr>
              <a:buSzPct val="75000"/>
              <a:buFont typeface="Calibri"/>
              <a:buChar char="•"/>
            </a:pPr>
            <a:r>
              <a:rPr lang="fr-FR" sz="4400"/>
              <a:t>Objectif principal</a:t>
            </a:r>
            <a:endParaRPr/>
          </a:p>
          <a:p>
            <a:pPr marL="1270016" lvl="2" indent="0" algn="l" rtl="0">
              <a:lnSpc>
                <a:spcPct val="100000"/>
              </a:lnSpc>
              <a:spcBef>
                <a:spcPts val="1600"/>
              </a:spcBef>
              <a:spcAft>
                <a:spcPts val="0"/>
              </a:spcAft>
              <a:buClr>
                <a:srgbClr val="8D2F5B"/>
              </a:buClr>
              <a:buSzPct val="75000"/>
              <a:buFont typeface="Calibri"/>
              <a:buNone/>
            </a:pPr>
            <a:r>
              <a:rPr lang="fr-FR" sz="4400" i="1">
                <a:solidFill>
                  <a:srgbClr val="8D2F5B"/>
                </a:solidFill>
              </a:rPr>
              <a:t>un agenda stratégique concernant la recherche et l’innovation pour atteindre l’égalité des langues à l’ère numérique en Europe en 2030</a:t>
            </a:r>
            <a:endParaRPr/>
          </a:p>
          <a:p>
            <a:pPr marL="1270016" lvl="2" indent="0" algn="l" rtl="0">
              <a:lnSpc>
                <a:spcPct val="100000"/>
              </a:lnSpc>
              <a:spcBef>
                <a:spcPts val="1600"/>
              </a:spcBef>
              <a:spcAft>
                <a:spcPts val="0"/>
              </a:spcAft>
              <a:buClr>
                <a:srgbClr val="454545"/>
              </a:buClr>
              <a:buSzPct val="75000"/>
              <a:buFont typeface="Calibri"/>
              <a:buNone/>
            </a:pPr>
            <a:endParaRPr sz="4400" i="1">
              <a:solidFill>
                <a:srgbClr val="8D2F5B"/>
              </a:solidFill>
            </a:endParaRPr>
          </a:p>
          <a:p>
            <a:pPr marL="635008" lvl="1" indent="0" algn="r" rtl="0">
              <a:lnSpc>
                <a:spcPct val="100000"/>
              </a:lnSpc>
              <a:spcBef>
                <a:spcPts val="1600"/>
              </a:spcBef>
              <a:spcAft>
                <a:spcPts val="0"/>
              </a:spcAft>
              <a:buClr>
                <a:srgbClr val="454545"/>
              </a:buClr>
              <a:buSzPct val="75000"/>
              <a:buFont typeface="Calibri"/>
              <a:buNone/>
            </a:pPr>
            <a:r>
              <a:rPr lang="fr-FR" sz="4400" u="sng">
                <a:solidFill>
                  <a:schemeClr val="hlink"/>
                </a:solidFill>
                <a:hlinkClick r:id="rId3"/>
              </a:rPr>
              <a:t>http://www.european-language-equality.eu</a:t>
            </a:r>
            <a:endParaRPr sz="4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92"/>
        <p:cNvGrpSpPr/>
        <p:nvPr/>
      </p:nvGrpSpPr>
      <p:grpSpPr>
        <a:xfrm>
          <a:off x="0" y="0"/>
          <a:ext cx="0" cy="0"/>
          <a:chOff x="0" y="0"/>
          <a:chExt cx="0" cy="0"/>
        </a:xfrm>
      </p:grpSpPr>
      <p:sp>
        <p:nvSpPr>
          <p:cNvPr id="93" name="Google Shape;93;p8"/>
          <p:cNvSpPr txBox="1">
            <a:spLocks noGrp="1"/>
          </p:cNvSpPr>
          <p:nvPr>
            <p:ph type="title"/>
          </p:nvPr>
        </p:nvSpPr>
        <p:spPr>
          <a:xfrm>
            <a:off x="635000" y="635000"/>
            <a:ext cx="23114000" cy="1778000"/>
          </a:xfrm>
          <a:prstGeom prst="rect">
            <a:avLst/>
          </a:prstGeom>
          <a:noFill/>
          <a:ln>
            <a:noFill/>
          </a:ln>
        </p:spPr>
        <p:txBody>
          <a:bodyPr spcFirstLastPara="1" wrap="square" lIns="0" tIns="0" rIns="0" bIns="0" anchor="ctr" anchorCtr="0">
            <a:normAutofit/>
          </a:bodyPr>
          <a:lstStyle/>
          <a:p>
            <a:pPr marL="0" lvl="0" indent="0" algn="l" rtl="0">
              <a:lnSpc>
                <a:spcPct val="100000"/>
              </a:lnSpc>
              <a:spcBef>
                <a:spcPts val="0"/>
              </a:spcBef>
              <a:spcAft>
                <a:spcPts val="0"/>
              </a:spcAft>
              <a:buClr>
                <a:srgbClr val="454545"/>
              </a:buClr>
              <a:buSzPts val="6000"/>
              <a:buFont typeface="Calibri"/>
              <a:buNone/>
            </a:pPr>
            <a:r>
              <a:rPr lang="fr-FR"/>
              <a:t>L’égalité des langues dans l’espace numérique</a:t>
            </a:r>
            <a:endParaRPr/>
          </a:p>
        </p:txBody>
      </p:sp>
      <p:sp>
        <p:nvSpPr>
          <p:cNvPr id="94" name="Google Shape;94;p8"/>
          <p:cNvSpPr txBox="1">
            <a:spLocks noGrp="1"/>
          </p:cNvSpPr>
          <p:nvPr>
            <p:ph type="ftr" idx="11"/>
          </p:nvPr>
        </p:nvSpPr>
        <p:spPr>
          <a:xfrm>
            <a:off x="2135776" y="12632020"/>
            <a:ext cx="8229600" cy="517139"/>
          </a:xfrm>
          <a:prstGeom prst="rect">
            <a:avLst/>
          </a:prstGeom>
          <a:noFill/>
          <a:ln>
            <a:noFill/>
          </a:ln>
        </p:spPr>
        <p:txBody>
          <a:bodyPr spcFirstLastPara="1" wrap="square" lIns="91425" tIns="45700" rIns="91425" bIns="45700" anchor="ctr" anchorCtr="0">
            <a:noAutofit/>
          </a:bodyPr>
          <a:lstStyle/>
          <a:p>
            <a:pPr marL="0" lvl="0" indent="0" algn="ctr" rtl="0">
              <a:lnSpc>
                <a:spcPct val="160000"/>
              </a:lnSpc>
              <a:spcBef>
                <a:spcPts val="0"/>
              </a:spcBef>
              <a:spcAft>
                <a:spcPts val="0"/>
              </a:spcAft>
              <a:buClr>
                <a:srgbClr val="929292"/>
              </a:buClr>
              <a:buSzPts val="2000"/>
              <a:buFont typeface="Calibri"/>
              <a:buNone/>
            </a:pPr>
            <a:endParaRPr/>
          </a:p>
        </p:txBody>
      </p:sp>
      <p:sp>
        <p:nvSpPr>
          <p:cNvPr id="95" name="Google Shape;95;p8"/>
          <p:cNvSpPr txBox="1">
            <a:spLocks noGrp="1"/>
          </p:cNvSpPr>
          <p:nvPr>
            <p:ph type="sldNum" idx="12"/>
          </p:nvPr>
        </p:nvSpPr>
        <p:spPr>
          <a:xfrm>
            <a:off x="23453940" y="12827000"/>
            <a:ext cx="299229" cy="307776"/>
          </a:xfrm>
          <a:prstGeom prst="rect">
            <a:avLst/>
          </a:prstGeom>
          <a:noFill/>
          <a:ln>
            <a:noFill/>
          </a:ln>
        </p:spPr>
        <p:txBody>
          <a:bodyPr spcFirstLastPara="1" wrap="square" lIns="0" tIns="0" rIns="0" bIns="0" anchor="t" anchorCtr="0">
            <a:spAutoFit/>
          </a:bodyPr>
          <a:lstStyle/>
          <a:p>
            <a:pPr marL="0" lvl="0" indent="0" algn="r" rtl="0">
              <a:lnSpc>
                <a:spcPct val="100000"/>
              </a:lnSpc>
              <a:spcBef>
                <a:spcPts val="0"/>
              </a:spcBef>
              <a:spcAft>
                <a:spcPts val="0"/>
              </a:spcAft>
              <a:buClr>
                <a:srgbClr val="454545"/>
              </a:buClr>
              <a:buSzPts val="2000"/>
              <a:buFont typeface="Calibri"/>
              <a:buNone/>
            </a:pPr>
            <a:fld id="{00000000-1234-1234-1234-123412341234}" type="slidenum">
              <a:rPr lang="fr-FR"/>
              <a:pPr marL="0" lvl="0" indent="0" algn="r" rtl="0">
                <a:lnSpc>
                  <a:spcPct val="100000"/>
                </a:lnSpc>
                <a:spcBef>
                  <a:spcPts val="0"/>
                </a:spcBef>
                <a:spcAft>
                  <a:spcPts val="0"/>
                </a:spcAft>
                <a:buClr>
                  <a:srgbClr val="454545"/>
                </a:buClr>
                <a:buSzPts val="2000"/>
                <a:buFont typeface="Calibri"/>
                <a:buNone/>
              </a:pPr>
              <a:t>8</a:t>
            </a:fld>
            <a:endParaRPr/>
          </a:p>
        </p:txBody>
      </p:sp>
      <p:sp>
        <p:nvSpPr>
          <p:cNvPr id="96" name="Google Shape;96;p8"/>
          <p:cNvSpPr txBox="1">
            <a:spLocks noGrp="1"/>
          </p:cNvSpPr>
          <p:nvPr>
            <p:ph type="body" idx="1"/>
          </p:nvPr>
        </p:nvSpPr>
        <p:spPr>
          <a:xfrm>
            <a:off x="635000" y="3149600"/>
            <a:ext cx="22050829" cy="9296400"/>
          </a:xfrm>
          <a:prstGeom prst="rect">
            <a:avLst/>
          </a:prstGeom>
          <a:noFill/>
          <a:ln>
            <a:noFill/>
          </a:ln>
        </p:spPr>
        <p:txBody>
          <a:bodyPr spcFirstLastPara="1" wrap="square" lIns="50400" tIns="50800" rIns="50800" bIns="50800" anchor="t" anchorCtr="0">
            <a:noAutofit/>
          </a:bodyPr>
          <a:lstStyle/>
          <a:p>
            <a:pPr marL="476256" lvl="0" indent="-476256" algn="l" rtl="0">
              <a:lnSpc>
                <a:spcPct val="100000"/>
              </a:lnSpc>
              <a:spcBef>
                <a:spcPts val="0"/>
              </a:spcBef>
              <a:spcAft>
                <a:spcPts val="0"/>
              </a:spcAft>
              <a:buClr>
                <a:srgbClr val="454545"/>
              </a:buClr>
              <a:buSzPts val="4800"/>
              <a:buFont typeface="Calibri"/>
              <a:buChar char="•"/>
            </a:pPr>
            <a:r>
              <a:rPr lang="fr-FR" sz="4800"/>
              <a:t>Comment définir l’état d’égalité des langues ?</a:t>
            </a:r>
            <a:endParaRPr sz="4800" i="1">
              <a:solidFill>
                <a:srgbClr val="8D2F5B"/>
              </a:solidFill>
            </a:endParaRPr>
          </a:p>
          <a:p>
            <a:pPr marL="525102" lvl="1" indent="0" algn="l" rtl="0">
              <a:lnSpc>
                <a:spcPct val="100000"/>
              </a:lnSpc>
              <a:spcBef>
                <a:spcPts val="1600"/>
              </a:spcBef>
              <a:spcAft>
                <a:spcPts val="0"/>
              </a:spcAft>
              <a:buClr>
                <a:srgbClr val="8D2F5B"/>
              </a:buClr>
              <a:buSzPts val="3000"/>
              <a:buFont typeface="Calibri"/>
              <a:buNone/>
            </a:pPr>
            <a:r>
              <a:rPr lang="fr-FR" i="1">
                <a:solidFill>
                  <a:srgbClr val="8D2F5B"/>
                </a:solidFill>
              </a:rPr>
              <a:t>« L’égalité des langues à l’ère numérique est la situation dans laquelle toutes les langues disposent de technologies linguistiques et d’un contexte social, économique et institutionnel qui leur permet de continuer à exister et prospérer avec vitalité à l’ère numérique. » </a:t>
            </a:r>
            <a:r>
              <a:rPr lang="fr-FR">
                <a:solidFill>
                  <a:schemeClr val="lt1"/>
                </a:solidFill>
              </a:rPr>
              <a:t>(ELE, livrable 1.1)</a:t>
            </a:r>
            <a:endParaRPr/>
          </a:p>
          <a:p>
            <a:pPr marL="476256" lvl="0" indent="-476256" algn="l" rtl="0">
              <a:lnSpc>
                <a:spcPct val="100000"/>
              </a:lnSpc>
              <a:spcBef>
                <a:spcPts val="1600"/>
              </a:spcBef>
              <a:spcAft>
                <a:spcPts val="0"/>
              </a:spcAft>
              <a:buClr>
                <a:schemeClr val="lt1"/>
              </a:buClr>
              <a:buSzPts val="4800"/>
              <a:buFont typeface="Calibri"/>
              <a:buChar char="•"/>
            </a:pPr>
            <a:r>
              <a:rPr lang="fr-FR" sz="4800">
                <a:solidFill>
                  <a:schemeClr val="lt1"/>
                </a:solidFill>
              </a:rPr>
              <a:t>Comment évaluer empiriquement la réalisation de cet état ?</a:t>
            </a:r>
            <a:endParaRPr/>
          </a:p>
          <a:p>
            <a:pPr marL="0" lvl="0" indent="0" algn="l" rtl="0">
              <a:lnSpc>
                <a:spcPct val="100000"/>
              </a:lnSpc>
              <a:spcBef>
                <a:spcPts val="1600"/>
              </a:spcBef>
              <a:spcAft>
                <a:spcPts val="0"/>
              </a:spcAft>
              <a:buClr>
                <a:schemeClr val="lt1"/>
              </a:buClr>
              <a:buSzPts val="4800"/>
              <a:buFont typeface="Calibri"/>
              <a:buNone/>
            </a:pPr>
            <a:r>
              <a:rPr lang="fr-FR" sz="4800" i="1">
                <a:solidFill>
                  <a:schemeClr val="lt1"/>
                </a:solidFill>
              </a:rPr>
              <a:t>	</a:t>
            </a:r>
            <a:r>
              <a:rPr lang="fr-FR" i="1">
                <a:solidFill>
                  <a:schemeClr val="lt1"/>
                </a:solidFill>
              </a:rPr>
              <a:t>Indicateurs quantitatifs et qualitatifs décrivant la situation linguistique en Europe</a:t>
            </a:r>
            <a:endParaRPr/>
          </a:p>
          <a:p>
            <a:pPr marL="476256" lvl="0" indent="-476256" algn="l" rtl="0">
              <a:lnSpc>
                <a:spcPct val="100000"/>
              </a:lnSpc>
              <a:spcBef>
                <a:spcPts val="1600"/>
              </a:spcBef>
              <a:spcAft>
                <a:spcPts val="0"/>
              </a:spcAft>
              <a:buClr>
                <a:schemeClr val="lt1"/>
              </a:buClr>
              <a:buSzPts val="4800"/>
              <a:buFont typeface="Calibri"/>
              <a:buChar char="•"/>
            </a:pPr>
            <a:r>
              <a:rPr lang="fr-FR" sz="4800">
                <a:solidFill>
                  <a:schemeClr val="lt1"/>
                </a:solidFill>
              </a:rPr>
              <a:t>Quelle est aujourd’hui la situation en Europe ?</a:t>
            </a:r>
            <a:endParaRPr/>
          </a:p>
          <a:p>
            <a:pPr marL="525102" lvl="1" indent="0" algn="l" rtl="0">
              <a:lnSpc>
                <a:spcPct val="100000"/>
              </a:lnSpc>
              <a:spcBef>
                <a:spcPts val="1600"/>
              </a:spcBef>
              <a:spcAft>
                <a:spcPts val="0"/>
              </a:spcAft>
              <a:buClr>
                <a:schemeClr val="lt1"/>
              </a:buClr>
              <a:buSzPts val="3000"/>
              <a:buFont typeface="Calibri"/>
              <a:buNone/>
            </a:pPr>
            <a:r>
              <a:rPr lang="fr-FR" i="1">
                <a:solidFill>
                  <a:schemeClr val="lt1"/>
                </a:solidFill>
              </a:rPr>
              <a:t>Evaluation des ressources et technologies pour 32 langues + évaluation par grands secteurs: données et ressources, analyses linguistiques, traitement de la parole, traduction automatique (livraison 03/2022)</a:t>
            </a:r>
            <a:endParaRPr/>
          </a:p>
          <a:p>
            <a:pPr marL="476256" lvl="0" indent="-476256" algn="l" rtl="0">
              <a:lnSpc>
                <a:spcPct val="100000"/>
              </a:lnSpc>
              <a:spcBef>
                <a:spcPts val="1600"/>
              </a:spcBef>
              <a:spcAft>
                <a:spcPts val="0"/>
              </a:spcAft>
              <a:buClr>
                <a:schemeClr val="lt1"/>
              </a:buClr>
              <a:buSzPts val="4800"/>
              <a:buFont typeface="Calibri"/>
              <a:buChar char="•"/>
            </a:pPr>
            <a:r>
              <a:rPr lang="fr-FR" sz="4800">
                <a:solidFill>
                  <a:schemeClr val="lt1"/>
                </a:solidFill>
              </a:rPr>
              <a:t>Quelles stratégies adopter pour progresser vers l’égalité entre langues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Shape 100"/>
        <p:cNvGrpSpPr/>
        <p:nvPr/>
      </p:nvGrpSpPr>
      <p:grpSpPr>
        <a:xfrm>
          <a:off x="0" y="0"/>
          <a:ext cx="0" cy="0"/>
          <a:chOff x="0" y="0"/>
          <a:chExt cx="0" cy="0"/>
        </a:xfrm>
      </p:grpSpPr>
      <p:sp>
        <p:nvSpPr>
          <p:cNvPr id="101" name="Google Shape;101;p10"/>
          <p:cNvSpPr txBox="1">
            <a:spLocks noGrp="1"/>
          </p:cNvSpPr>
          <p:nvPr>
            <p:ph type="title"/>
          </p:nvPr>
        </p:nvSpPr>
        <p:spPr>
          <a:xfrm>
            <a:off x="635000" y="635000"/>
            <a:ext cx="23114000" cy="1778000"/>
          </a:xfrm>
          <a:prstGeom prst="rect">
            <a:avLst/>
          </a:prstGeom>
          <a:noFill/>
          <a:ln>
            <a:noFill/>
          </a:ln>
        </p:spPr>
        <p:txBody>
          <a:bodyPr spcFirstLastPara="1" wrap="square" lIns="0" tIns="0" rIns="0" bIns="0" anchor="ctr" anchorCtr="0">
            <a:normAutofit/>
          </a:bodyPr>
          <a:lstStyle/>
          <a:p>
            <a:pPr marL="0" lvl="0" indent="0" algn="l" rtl="0">
              <a:lnSpc>
                <a:spcPct val="100000"/>
              </a:lnSpc>
              <a:spcBef>
                <a:spcPts val="0"/>
              </a:spcBef>
              <a:spcAft>
                <a:spcPts val="0"/>
              </a:spcAft>
              <a:buClr>
                <a:srgbClr val="454545"/>
              </a:buClr>
              <a:buSzPts val="6000"/>
              <a:buFont typeface="Calibri"/>
              <a:buNone/>
            </a:pPr>
            <a:r>
              <a:rPr lang="fr-FR"/>
              <a:t>Les ressources et technologies pour la langue française</a:t>
            </a:r>
            <a:endParaRPr/>
          </a:p>
        </p:txBody>
      </p:sp>
      <p:sp>
        <p:nvSpPr>
          <p:cNvPr id="102" name="Google Shape;102;p10"/>
          <p:cNvSpPr txBox="1">
            <a:spLocks noGrp="1"/>
          </p:cNvSpPr>
          <p:nvPr>
            <p:ph type="ftr" idx="11"/>
          </p:nvPr>
        </p:nvSpPr>
        <p:spPr>
          <a:xfrm>
            <a:off x="2135776" y="12632020"/>
            <a:ext cx="8229600" cy="517139"/>
          </a:xfrm>
          <a:prstGeom prst="rect">
            <a:avLst/>
          </a:prstGeom>
          <a:noFill/>
          <a:ln>
            <a:noFill/>
          </a:ln>
        </p:spPr>
        <p:txBody>
          <a:bodyPr spcFirstLastPara="1" wrap="square" lIns="91425" tIns="45700" rIns="91425" bIns="45700" anchor="ctr" anchorCtr="0">
            <a:noAutofit/>
          </a:bodyPr>
          <a:lstStyle/>
          <a:p>
            <a:pPr marL="0" lvl="0" indent="0" algn="ctr" rtl="0">
              <a:lnSpc>
                <a:spcPct val="160000"/>
              </a:lnSpc>
              <a:spcBef>
                <a:spcPts val="0"/>
              </a:spcBef>
              <a:spcAft>
                <a:spcPts val="0"/>
              </a:spcAft>
              <a:buClr>
                <a:srgbClr val="929292"/>
              </a:buClr>
              <a:buSzPts val="2000"/>
              <a:buFont typeface="Calibri"/>
              <a:buNone/>
            </a:pPr>
            <a:endParaRPr/>
          </a:p>
        </p:txBody>
      </p:sp>
      <p:sp>
        <p:nvSpPr>
          <p:cNvPr id="103" name="Google Shape;103;p10"/>
          <p:cNvSpPr txBox="1">
            <a:spLocks noGrp="1"/>
          </p:cNvSpPr>
          <p:nvPr>
            <p:ph type="sldNum" idx="12"/>
          </p:nvPr>
        </p:nvSpPr>
        <p:spPr>
          <a:xfrm>
            <a:off x="23453940" y="12827000"/>
            <a:ext cx="299229" cy="307776"/>
          </a:xfrm>
          <a:prstGeom prst="rect">
            <a:avLst/>
          </a:prstGeom>
          <a:noFill/>
          <a:ln>
            <a:noFill/>
          </a:ln>
        </p:spPr>
        <p:txBody>
          <a:bodyPr spcFirstLastPara="1" wrap="square" lIns="0" tIns="0" rIns="0" bIns="0" anchor="t" anchorCtr="0">
            <a:spAutoFit/>
          </a:bodyPr>
          <a:lstStyle/>
          <a:p>
            <a:pPr marL="0" lvl="0" indent="0" algn="r" rtl="0">
              <a:lnSpc>
                <a:spcPct val="100000"/>
              </a:lnSpc>
              <a:spcBef>
                <a:spcPts val="0"/>
              </a:spcBef>
              <a:spcAft>
                <a:spcPts val="0"/>
              </a:spcAft>
              <a:buClr>
                <a:srgbClr val="454545"/>
              </a:buClr>
              <a:buSzPts val="2000"/>
              <a:buFont typeface="Calibri"/>
              <a:buNone/>
            </a:pPr>
            <a:fld id="{00000000-1234-1234-1234-123412341234}" type="slidenum">
              <a:rPr lang="fr-FR"/>
              <a:pPr marL="0" lvl="0" indent="0" algn="r" rtl="0">
                <a:lnSpc>
                  <a:spcPct val="100000"/>
                </a:lnSpc>
                <a:spcBef>
                  <a:spcPts val="0"/>
                </a:spcBef>
                <a:spcAft>
                  <a:spcPts val="0"/>
                </a:spcAft>
                <a:buClr>
                  <a:srgbClr val="454545"/>
                </a:buClr>
                <a:buSzPts val="2000"/>
                <a:buFont typeface="Calibri"/>
                <a:buNone/>
              </a:pPr>
              <a:t>9</a:t>
            </a:fld>
            <a:endParaRPr/>
          </a:p>
        </p:txBody>
      </p:sp>
      <p:sp>
        <p:nvSpPr>
          <p:cNvPr id="104" name="Google Shape;104;p10"/>
          <p:cNvSpPr txBox="1">
            <a:spLocks noGrp="1"/>
          </p:cNvSpPr>
          <p:nvPr>
            <p:ph type="body" idx="1"/>
          </p:nvPr>
        </p:nvSpPr>
        <p:spPr>
          <a:xfrm>
            <a:off x="635000" y="3149600"/>
            <a:ext cx="22050829" cy="9296400"/>
          </a:xfrm>
          <a:prstGeom prst="rect">
            <a:avLst/>
          </a:prstGeom>
          <a:noFill/>
          <a:ln>
            <a:noFill/>
          </a:ln>
        </p:spPr>
        <p:txBody>
          <a:bodyPr spcFirstLastPara="1" wrap="square" lIns="50400" tIns="50800" rIns="50800" bIns="50800" anchor="t" anchorCtr="0">
            <a:noAutofit/>
          </a:bodyPr>
          <a:lstStyle/>
          <a:p>
            <a:pPr marL="0" lvl="0" indent="0" algn="l" rtl="0">
              <a:lnSpc>
                <a:spcPct val="100000"/>
              </a:lnSpc>
              <a:spcBef>
                <a:spcPts val="0"/>
              </a:spcBef>
              <a:spcAft>
                <a:spcPts val="0"/>
              </a:spcAft>
              <a:buClr>
                <a:schemeClr val="lt1"/>
              </a:buClr>
              <a:buSzPts val="4800"/>
              <a:buFont typeface="Calibri"/>
              <a:buNone/>
            </a:pPr>
            <a:r>
              <a:rPr lang="fr-FR" sz="4800">
                <a:solidFill>
                  <a:schemeClr val="lt1"/>
                </a:solidFill>
              </a:rPr>
              <a:t>Identification des principaux acteurs du domaine</a:t>
            </a:r>
            <a:endParaRPr/>
          </a:p>
          <a:p>
            <a:pPr marL="0" lvl="0" indent="0" algn="l" rtl="0">
              <a:lnSpc>
                <a:spcPct val="100000"/>
              </a:lnSpc>
              <a:spcBef>
                <a:spcPts val="1600"/>
              </a:spcBef>
              <a:spcAft>
                <a:spcPts val="0"/>
              </a:spcAft>
              <a:buClr>
                <a:schemeClr val="lt1"/>
              </a:buClr>
              <a:buSzPts val="4800"/>
              <a:buFont typeface="Calibri"/>
              <a:buNone/>
            </a:pPr>
            <a:r>
              <a:rPr lang="fr-FR" sz="4800">
                <a:solidFill>
                  <a:schemeClr val="lt1"/>
                </a:solidFill>
              </a:rPr>
              <a:t>Recensement des ressources et modèles disponibles, consolidant:</a:t>
            </a:r>
            <a:endParaRPr/>
          </a:p>
          <a:p>
            <a:pPr marL="1001359" lvl="1" indent="-366351" algn="l" rtl="0">
              <a:lnSpc>
                <a:spcPct val="100000"/>
              </a:lnSpc>
              <a:spcBef>
                <a:spcPts val="1600"/>
              </a:spcBef>
              <a:spcAft>
                <a:spcPts val="0"/>
              </a:spcAft>
              <a:buClr>
                <a:schemeClr val="lt1"/>
              </a:buClr>
              <a:buSzPts val="3300"/>
              <a:buFont typeface="Calibri"/>
              <a:buChar char="•"/>
            </a:pPr>
            <a:r>
              <a:rPr lang="fr-FR" sz="4400">
                <a:solidFill>
                  <a:schemeClr val="lt1"/>
                </a:solidFill>
              </a:rPr>
              <a:t>inventaires </a:t>
            </a:r>
            <a:r>
              <a:rPr lang="fr-FR" sz="4800">
                <a:solidFill>
                  <a:schemeClr val="lt1"/>
                </a:solidFill>
              </a:rPr>
              <a:t>« </a:t>
            </a:r>
            <a:r>
              <a:rPr lang="fr-FR" sz="4400">
                <a:solidFill>
                  <a:schemeClr val="lt1"/>
                </a:solidFill>
              </a:rPr>
              <a:t>institutionnels </a:t>
            </a:r>
            <a:r>
              <a:rPr lang="fr-FR" sz="4800">
                <a:solidFill>
                  <a:schemeClr val="lt1"/>
                </a:solidFill>
              </a:rPr>
              <a:t>» </a:t>
            </a:r>
            <a:r>
              <a:rPr lang="fr-FR" sz="4400">
                <a:solidFill>
                  <a:schemeClr val="lt1"/>
                </a:solidFill>
              </a:rPr>
              <a:t>(académiques et commerciaux)</a:t>
            </a:r>
            <a:endParaRPr/>
          </a:p>
          <a:p>
            <a:pPr marL="1001359" lvl="1" indent="-366351" algn="l" rtl="0">
              <a:lnSpc>
                <a:spcPct val="100000"/>
              </a:lnSpc>
              <a:spcBef>
                <a:spcPts val="1600"/>
              </a:spcBef>
              <a:spcAft>
                <a:spcPts val="0"/>
              </a:spcAft>
              <a:buClr>
                <a:schemeClr val="lt1"/>
              </a:buClr>
              <a:buSzPts val="3300"/>
              <a:buFont typeface="Calibri"/>
              <a:buChar char="•"/>
            </a:pPr>
            <a:r>
              <a:rPr lang="fr-FR" sz="4400">
                <a:solidFill>
                  <a:schemeClr val="lt1"/>
                </a:solidFill>
              </a:rPr>
              <a:t>sources de données scientifiques internationales</a:t>
            </a:r>
            <a:endParaRPr/>
          </a:p>
          <a:p>
            <a:pPr marL="1001359" lvl="1" indent="-366351" algn="l" rtl="0">
              <a:lnSpc>
                <a:spcPct val="100000"/>
              </a:lnSpc>
              <a:spcBef>
                <a:spcPts val="1600"/>
              </a:spcBef>
              <a:spcAft>
                <a:spcPts val="0"/>
              </a:spcAft>
              <a:buClr>
                <a:schemeClr val="lt1"/>
              </a:buClr>
              <a:buSzPts val="3300"/>
              <a:buFont typeface="Calibri"/>
              <a:buChar char="•"/>
            </a:pPr>
            <a:r>
              <a:rPr lang="fr-FR" sz="4400">
                <a:solidFill>
                  <a:schemeClr val="lt1"/>
                </a:solidFill>
              </a:rPr>
              <a:t>productions des laboratoires de recherche</a:t>
            </a:r>
            <a:endParaRPr/>
          </a:p>
          <a:p>
            <a:pPr marL="635008" lvl="1" indent="0" algn="l" rtl="0">
              <a:lnSpc>
                <a:spcPct val="100000"/>
              </a:lnSpc>
              <a:spcBef>
                <a:spcPts val="1600"/>
              </a:spcBef>
              <a:spcAft>
                <a:spcPts val="0"/>
              </a:spcAft>
              <a:buClr>
                <a:schemeClr val="lt1"/>
              </a:buClr>
              <a:buSzPts val="3600"/>
              <a:buFont typeface="Calibri"/>
              <a:buNone/>
            </a:pPr>
            <a:r>
              <a:rPr lang="fr-FR" sz="4800" i="1">
                <a:solidFill>
                  <a:schemeClr val="lt1"/>
                </a:solidFill>
              </a:rPr>
              <a:t>		</a:t>
            </a:r>
            <a:r>
              <a:rPr lang="fr-FR" sz="4300" i="1">
                <a:solidFill>
                  <a:srgbClr val="7030A0"/>
                </a:solidFill>
              </a:rPr>
              <a:t>1600+ ressources: dictionnaires, corpus, modèles, outils de traitement </a:t>
            </a:r>
            <a:endParaRPr sz="3500"/>
          </a:p>
          <a:p>
            <a:pPr marL="109906" lvl="0" indent="0" algn="l" rtl="0">
              <a:lnSpc>
                <a:spcPct val="100000"/>
              </a:lnSpc>
              <a:spcBef>
                <a:spcPts val="1600"/>
              </a:spcBef>
              <a:spcAft>
                <a:spcPts val="0"/>
              </a:spcAft>
              <a:buClr>
                <a:schemeClr val="lt1"/>
              </a:buClr>
              <a:buSzPts val="4800"/>
              <a:buFont typeface="Calibri"/>
              <a:buNone/>
            </a:pPr>
            <a:r>
              <a:rPr lang="fr-FR" sz="4800">
                <a:solidFill>
                  <a:schemeClr val="lt1"/>
                </a:solidFill>
              </a:rPr>
              <a:t>Consultation d’experts du domaine</a:t>
            </a:r>
            <a:endParaRPr/>
          </a:p>
          <a:p>
            <a:pPr marL="109906" lvl="0" indent="0" algn="l" rtl="0">
              <a:lnSpc>
                <a:spcPct val="100000"/>
              </a:lnSpc>
              <a:spcBef>
                <a:spcPts val="1600"/>
              </a:spcBef>
              <a:spcAft>
                <a:spcPts val="0"/>
              </a:spcAft>
              <a:buClr>
                <a:schemeClr val="lt1"/>
              </a:buClr>
              <a:buSzPts val="4800"/>
              <a:buFont typeface="Calibri"/>
              <a:buNone/>
            </a:pPr>
            <a:r>
              <a:rPr lang="fr-FR" sz="4800">
                <a:solidFill>
                  <a:schemeClr val="lt1"/>
                </a:solidFill>
              </a:rPr>
              <a:t>Ecriture d’un rapport sur le modèle du rapport de 2012</a:t>
            </a:r>
            <a:endParaRPr/>
          </a:p>
          <a:p>
            <a:pPr marL="635008" lvl="1" indent="0" algn="l" rtl="0">
              <a:lnSpc>
                <a:spcPct val="100000"/>
              </a:lnSpc>
              <a:spcBef>
                <a:spcPts val="1600"/>
              </a:spcBef>
              <a:spcAft>
                <a:spcPts val="0"/>
              </a:spcAft>
              <a:buClr>
                <a:schemeClr val="lt1"/>
              </a:buClr>
              <a:buSzPts val="3600"/>
              <a:buFont typeface="Calibri"/>
              <a:buNone/>
            </a:pPr>
            <a:r>
              <a:rPr lang="fr-FR" sz="4800">
                <a:solidFill>
                  <a:schemeClr val="lt1"/>
                </a:solidFill>
              </a:rPr>
              <a:t>analyse de </a:t>
            </a:r>
            <a:r>
              <a:rPr lang="fr-FR" sz="4800">
                <a:solidFill>
                  <a:schemeClr val="lt1"/>
                </a:solidFill>
                <a:highlight>
                  <a:srgbClr val="FFFF00"/>
                </a:highlight>
              </a:rPr>
              <a:t>15 domaines technologique</a:t>
            </a:r>
            <a:r>
              <a:rPr lang="fr-FR" sz="4800">
                <a:solidFill>
                  <a:schemeClr val="lt1"/>
                </a:solidFill>
              </a:rPr>
              <a:t>s + linguistique outillée</a:t>
            </a:r>
            <a:endParaRPr/>
          </a:p>
          <a:p>
            <a:pPr marL="635008" lvl="1" indent="0" algn="l" rtl="0">
              <a:lnSpc>
                <a:spcPct val="100000"/>
              </a:lnSpc>
              <a:spcBef>
                <a:spcPts val="1600"/>
              </a:spcBef>
              <a:spcAft>
                <a:spcPts val="0"/>
              </a:spcAft>
              <a:buClr>
                <a:schemeClr val="lt1"/>
              </a:buClr>
              <a:buSzPts val="3600"/>
              <a:buFont typeface="Calibri"/>
              <a:buNone/>
            </a:pPr>
            <a:r>
              <a:rPr lang="fr-FR" sz="4800">
                <a:solidFill>
                  <a:schemeClr val="lt1"/>
                </a:solidFill>
              </a:rPr>
              <a:t>des sections spécifiques pour </a:t>
            </a:r>
            <a:r>
              <a:rPr lang="fr-FR" sz="4800">
                <a:solidFill>
                  <a:schemeClr val="lt1"/>
                </a:solidFill>
                <a:highlight>
                  <a:srgbClr val="FFFF00"/>
                </a:highlight>
              </a:rPr>
              <a:t>la langue des signes française</a:t>
            </a:r>
            <a:endParaRPr/>
          </a:p>
        </p:txBody>
      </p:sp>
    </p:spTree>
  </p:cSld>
  <p:clrMapOvr>
    <a:masterClrMapping/>
  </p:clrMapOvr>
</p:sld>
</file>

<file path=ppt/theme/theme1.xml><?xml version="1.0" encoding="utf-8"?>
<a:theme xmlns:a="http://schemas.openxmlformats.org/drawingml/2006/main" name="Default">
  <a:themeElements>
    <a:clrScheme name="Black">
      <a:dk1>
        <a:srgbClr val="454545"/>
      </a:dk1>
      <a:lt1>
        <a:srgbClr val="000000"/>
      </a:lt1>
      <a:dk2>
        <a:srgbClr val="F0A49D"/>
      </a:dk2>
      <a:lt2>
        <a:srgbClr val="5C5A75"/>
      </a:lt2>
      <a:accent1>
        <a:srgbClr val="F7F3F2"/>
      </a:accent1>
      <a:accent2>
        <a:srgbClr val="FFFFFF"/>
      </a:accent2>
      <a:accent3>
        <a:srgbClr val="9E265E"/>
      </a:accent3>
      <a:accent4>
        <a:srgbClr val="BD407A"/>
      </a:accent4>
      <a:accent5>
        <a:srgbClr val="C2789B"/>
      </a:accent5>
      <a:accent6>
        <a:srgbClr val="9E6626"/>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ack">
  <a:themeElements>
    <a:clrScheme name="Black">
      <a:dk1>
        <a:srgbClr val="000000"/>
      </a:dk1>
      <a:lt1>
        <a:srgbClr val="FFFFFF"/>
      </a:lt1>
      <a:dk2>
        <a:srgbClr val="F0A49D"/>
      </a:dk2>
      <a:lt2>
        <a:srgbClr val="5C5A75"/>
      </a:lt2>
      <a:accent1>
        <a:srgbClr val="F7F3F2"/>
      </a:accent1>
      <a:accent2>
        <a:srgbClr val="FFFFFF"/>
      </a:accent2>
      <a:accent3>
        <a:srgbClr val="9E265E"/>
      </a:accent3>
      <a:accent4>
        <a:srgbClr val="BD407A"/>
      </a:accent4>
      <a:accent5>
        <a:srgbClr val="C2789B"/>
      </a:accent5>
      <a:accent6>
        <a:srgbClr val="9E6626"/>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1203</Words>
  <Application>Microsoft Macintosh PowerPoint</Application>
  <PresentationFormat>Personnalisé</PresentationFormat>
  <Paragraphs>104</Paragraphs>
  <Slides>13</Slides>
  <Notes>13</Notes>
  <HiddenSlides>0</HiddenSlides>
  <MMClips>0</MMClips>
  <ScaleCrop>false</ScaleCrop>
  <HeadingPairs>
    <vt:vector size="4" baseType="variant">
      <vt:variant>
        <vt:lpstr>Modèle de conception</vt:lpstr>
      </vt:variant>
      <vt:variant>
        <vt:i4>1</vt:i4>
      </vt:variant>
      <vt:variant>
        <vt:lpstr>Titres des diapositives</vt:lpstr>
      </vt:variant>
      <vt:variant>
        <vt:i4>13</vt:i4>
      </vt:variant>
    </vt:vector>
  </HeadingPairs>
  <TitlesOfParts>
    <vt:vector size="14" baseType="lpstr">
      <vt:lpstr>Default</vt:lpstr>
      <vt:lpstr>Ressources et technologies pour le traitement de la langue française</vt:lpstr>
      <vt:lpstr>Actions institutionnelles pour les technologies plurilingues</vt:lpstr>
      <vt:lpstr>To make a long story short</vt:lpstr>
      <vt:lpstr>Résolution du Conseil Européen (Novembre 2008)</vt:lpstr>
      <vt:lpstr>Les années 2010 : META-Net et langues européennes</vt:lpstr>
      <vt:lpstr>Les années 2010 : langues régionales et autochtones</vt:lpstr>
      <vt:lpstr>Vers l’égalité des langues en Europe</vt:lpstr>
      <vt:lpstr>L’égalité des langues dans l’espace numérique</vt:lpstr>
      <vt:lpstr>Les ressources et technologies pour la langue française</vt:lpstr>
      <vt:lpstr>Constats</vt:lpstr>
      <vt:lpstr>Recommandations</vt:lpstr>
      <vt:lpstr>Conclusion</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Ressources et technologies pour le traitement de la langue française</dc:title>
  <cp:lastModifiedBy>Joseph Mariani</cp:lastModifiedBy>
  <cp:revision>1</cp:revision>
  <dcterms:created xsi:type="dcterms:W3CDTF">2022-02-07T23:15:58Z</dcterms:created>
  <dcterms:modified xsi:type="dcterms:W3CDTF">2022-02-07T23:16:34Z</dcterms:modified>
</cp:coreProperties>
</file>