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7" r:id="rId7"/>
    <p:sldId id="260" r:id="rId8"/>
    <p:sldId id="264" r:id="rId9"/>
    <p:sldId id="261" r:id="rId10"/>
    <p:sldId id="266" r:id="rId11"/>
    <p:sldId id="272" r:id="rId12"/>
    <p:sldId id="262" r:id="rId13"/>
    <p:sldId id="271" r:id="rId14"/>
    <p:sldId id="268" r:id="rId15"/>
    <p:sldId id="269" r:id="rId16"/>
    <p:sldId id="270" r:id="rId17"/>
    <p:sldId id="26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24"/>
  </p:normalViewPr>
  <p:slideViewPr>
    <p:cSldViewPr snapToGrid="0" snapToObjects="1">
      <p:cViewPr varScale="1">
        <p:scale>
          <a:sx n="85" d="100"/>
          <a:sy n="85" d="100"/>
        </p:scale>
        <p:origin x="192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74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9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80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10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7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6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9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7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4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29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CF48-B4B7-E64C-A389-AD835689493D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3070-3799-764C-A730-2DD8AB6E08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31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Conference</a:t>
            </a:r>
            <a:r>
              <a:rPr lang="fr-FR" dirty="0" smtClean="0"/>
              <a:t> Canal +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Pierre-Emmanuel Guigo</a:t>
            </a:r>
          </a:p>
          <a:p>
            <a:r>
              <a:rPr lang="fr-FR" dirty="0" smtClean="0"/>
              <a:t>Assistant Professor </a:t>
            </a:r>
          </a:p>
          <a:p>
            <a:r>
              <a:rPr lang="fr-FR" dirty="0" smtClean="0"/>
              <a:t>Université Paris Est Créteil</a:t>
            </a:r>
          </a:p>
          <a:p>
            <a:r>
              <a:rPr lang="fr-FR" dirty="0" smtClean="0"/>
              <a:t>@PEGUIGO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8080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François Mitterrand and Vichy </a:t>
            </a:r>
            <a:r>
              <a:rPr lang="fr-FR" dirty="0" smtClean="0"/>
              <a:t>(Le Monsieur te demande 42:20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2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hate</a:t>
            </a:r>
            <a:r>
              <a:rPr lang="fr-FR" dirty="0" smtClean="0"/>
              <a:t> of François Mitterrand (Combine à </a:t>
            </a:r>
            <a:r>
              <a:rPr lang="fr-FR" dirty="0" err="1" smtClean="0"/>
              <a:t>Nanard</a:t>
            </a:r>
            <a:r>
              <a:rPr lang="fr-FR" smtClean="0"/>
              <a:t> 1:20)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7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Rocard : </a:t>
            </a:r>
            <a:r>
              <a:rPr lang="fr-FR" dirty="0" err="1" smtClean="0"/>
              <a:t>impenetrable</a:t>
            </a:r>
            <a:r>
              <a:rPr lang="fr-FR" dirty="0" smtClean="0"/>
              <a:t> </a:t>
            </a:r>
            <a:r>
              <a:rPr lang="fr-FR" dirty="0" err="1" smtClean="0"/>
              <a:t>politician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Little</a:t>
            </a:r>
            <a:r>
              <a:rPr lang="fr-FR" dirty="0" smtClean="0"/>
              <a:t> and </a:t>
            </a:r>
            <a:r>
              <a:rPr lang="fr-FR" dirty="0" err="1" smtClean="0"/>
              <a:t>sickly</a:t>
            </a:r>
            <a:r>
              <a:rPr lang="fr-FR" dirty="0" smtClean="0"/>
              <a:t> man </a:t>
            </a:r>
          </a:p>
          <a:p>
            <a:r>
              <a:rPr lang="fr-FR" dirty="0" smtClean="0"/>
              <a:t>Old and </a:t>
            </a:r>
            <a:r>
              <a:rPr lang="fr-FR" dirty="0" err="1" smtClean="0"/>
              <a:t>outdated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vocabulary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finishes</a:t>
            </a:r>
            <a:r>
              <a:rPr lang="fr-FR" dirty="0" smtClean="0"/>
              <a:t> </a:t>
            </a:r>
            <a:r>
              <a:rPr lang="fr-FR" dirty="0" smtClean="0"/>
              <a:t>in an </a:t>
            </a:r>
            <a:r>
              <a:rPr lang="fr-FR" dirty="0" err="1" smtClean="0"/>
              <a:t>impenetrable</a:t>
            </a:r>
            <a:r>
              <a:rPr lang="fr-FR" dirty="0" smtClean="0"/>
              <a:t> </a:t>
            </a:r>
            <a:r>
              <a:rPr lang="fr-FR" dirty="0" err="1" smtClean="0"/>
              <a:t>onomatopeia</a:t>
            </a:r>
            <a:r>
              <a:rPr lang="fr-FR" dirty="0" smtClean="0"/>
              <a:t> : </a:t>
            </a:r>
            <a:r>
              <a:rPr lang="fr-FR" dirty="0" err="1" smtClean="0"/>
              <a:t>anaha</a:t>
            </a:r>
            <a:endParaRPr lang="fr-FR" dirty="0" smtClean="0"/>
          </a:p>
          <a:p>
            <a:r>
              <a:rPr lang="fr-FR" dirty="0" smtClean="0"/>
              <a:t>All the media </a:t>
            </a:r>
            <a:r>
              <a:rPr lang="fr-FR" dirty="0" err="1" smtClean="0"/>
              <a:t>retain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caracteristic</a:t>
            </a:r>
            <a:r>
              <a:rPr lang="fr-FR" dirty="0" smtClean="0"/>
              <a:t> </a:t>
            </a:r>
          </a:p>
          <a:p>
            <a:r>
              <a:rPr lang="fr-FR" dirty="0" smtClean="0"/>
              <a:t>Rocard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 </a:t>
            </a:r>
            <a:r>
              <a:rPr lang="fr-FR" dirty="0" err="1" smtClean="0"/>
              <a:t>feared</a:t>
            </a:r>
            <a:r>
              <a:rPr lang="fr-FR" dirty="0" smtClean="0"/>
              <a:t> by the media </a:t>
            </a:r>
            <a:r>
              <a:rPr lang="fr-FR" dirty="0" err="1" smtClean="0"/>
              <a:t>looking</a:t>
            </a:r>
            <a:r>
              <a:rPr lang="fr-FR" dirty="0" smtClean="0"/>
              <a:t> for </a:t>
            </a:r>
            <a:r>
              <a:rPr lang="fr-FR" dirty="0" err="1" smtClean="0"/>
              <a:t>clear</a:t>
            </a:r>
            <a:r>
              <a:rPr lang="fr-FR" dirty="0" smtClean="0"/>
              <a:t> leaders </a:t>
            </a:r>
            <a:endParaRPr lang="fr-FR" dirty="0" smtClean="0"/>
          </a:p>
          <a:p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: 35 </a:t>
            </a:r>
            <a:r>
              <a:rPr lang="fr-FR" dirty="0" err="1" smtClean="0"/>
              <a:t>hours</a:t>
            </a:r>
            <a:r>
              <a:rPr lang="fr-FR" dirty="0" smtClean="0"/>
              <a:t> by </a:t>
            </a:r>
            <a:r>
              <a:rPr lang="fr-FR" dirty="0" err="1" smtClean="0"/>
              <a:t>week</a:t>
            </a:r>
            <a:r>
              <a:rPr lang="fr-FR" dirty="0" smtClean="0"/>
              <a:t> as the solution for </a:t>
            </a: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3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Rocard </a:t>
            </a:r>
            <a:r>
              <a:rPr lang="fr-FR" dirty="0" smtClean="0"/>
              <a:t>and</a:t>
            </a:r>
            <a:r>
              <a:rPr lang="fr-FR" dirty="0" smtClean="0"/>
              <a:t> </a:t>
            </a:r>
            <a:r>
              <a:rPr lang="fr-FR" dirty="0" smtClean="0"/>
              <a:t>Bernard Tapie (la combine à </a:t>
            </a:r>
            <a:r>
              <a:rPr lang="fr-FR" dirty="0" err="1" smtClean="0"/>
              <a:t>Nanard</a:t>
            </a:r>
            <a:r>
              <a:rPr lang="fr-FR" dirty="0" smtClean="0"/>
              <a:t>, 40</a:t>
            </a:r>
            <a:r>
              <a:rPr lang="fr-FR" dirty="0" smtClean="0">
                <a:sym typeface="Wingdings"/>
              </a:rPr>
              <a:t>:)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8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Rocard : « député virtuel » </a:t>
            </a:r>
            <a:r>
              <a:rPr lang="fr-FR" dirty="0" smtClean="0"/>
              <a:t>(La combine à </a:t>
            </a:r>
            <a:r>
              <a:rPr lang="fr-FR" dirty="0" err="1" smtClean="0"/>
              <a:t>nanard</a:t>
            </a:r>
            <a:r>
              <a:rPr lang="fr-FR" dirty="0" smtClean="0"/>
              <a:t> 23</a:t>
            </a:r>
            <a:r>
              <a:rPr lang="fr-FR" dirty="0" smtClean="0">
                <a:sym typeface="Wingdings"/>
              </a:rPr>
              <a:t>:)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3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Rocard </a:t>
            </a:r>
            <a:r>
              <a:rPr lang="fr-FR" dirty="0" err="1" smtClean="0"/>
              <a:t>starring</a:t>
            </a:r>
            <a:r>
              <a:rPr lang="fr-FR" dirty="0" smtClean="0"/>
              <a:t> ET </a:t>
            </a:r>
            <a:r>
              <a:rPr lang="fr-FR" dirty="0" smtClean="0"/>
              <a:t>(Putain 2 ans 21</a:t>
            </a:r>
            <a:r>
              <a:rPr lang="fr-FR" dirty="0" smtClean="0">
                <a:sym typeface="Wingdings"/>
              </a:rPr>
              <a:t>:)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8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Michel Rocard : </a:t>
            </a:r>
            <a:r>
              <a:rPr lang="fr-FR" dirty="0" err="1" smtClean="0"/>
              <a:t>endangered</a:t>
            </a:r>
            <a:r>
              <a:rPr lang="fr-FR" dirty="0" smtClean="0"/>
              <a:t> </a:t>
            </a:r>
            <a:r>
              <a:rPr lang="fr-FR" dirty="0" err="1" smtClean="0"/>
              <a:t>species</a:t>
            </a:r>
            <a:r>
              <a:rPr lang="fr-FR" dirty="0" smtClean="0"/>
              <a:t> (8</a:t>
            </a:r>
            <a:r>
              <a:rPr lang="fr-FR" dirty="0" smtClean="0">
                <a:sym typeface="Wingdings"/>
              </a:rPr>
              <a:t>:)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III) The glorification of a new </a:t>
            </a:r>
            <a:r>
              <a:rPr lang="fr-FR" dirty="0" err="1" smtClean="0"/>
              <a:t>political</a:t>
            </a:r>
            <a:r>
              <a:rPr lang="fr-FR" dirty="0" smtClean="0"/>
              <a:t> « class 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Guignols focus </a:t>
            </a:r>
            <a:r>
              <a:rPr lang="fr-FR" dirty="0" err="1" smtClean="0"/>
              <a:t>mainly</a:t>
            </a:r>
            <a:r>
              <a:rPr lang="fr-FR" dirty="0" smtClean="0"/>
              <a:t> on the more </a:t>
            </a:r>
            <a:r>
              <a:rPr lang="fr-FR" dirty="0" err="1" smtClean="0"/>
              <a:t>outrageous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leaders</a:t>
            </a:r>
          </a:p>
          <a:p>
            <a:r>
              <a:rPr lang="fr-FR" dirty="0" err="1" smtClean="0"/>
              <a:t>Their</a:t>
            </a:r>
            <a:r>
              <a:rPr lang="fr-FR" dirty="0" smtClean="0"/>
              <a:t> goal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criticize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leaders but the caricature </a:t>
            </a:r>
            <a:r>
              <a:rPr lang="fr-FR" dirty="0" err="1" smtClean="0"/>
              <a:t>arouses</a:t>
            </a:r>
            <a:r>
              <a:rPr lang="fr-FR" dirty="0" smtClean="0"/>
              <a:t> </a:t>
            </a:r>
            <a:r>
              <a:rPr lang="fr-FR" dirty="0" err="1" smtClean="0"/>
              <a:t>sympathy</a:t>
            </a:r>
            <a:endParaRPr lang="fr-FR" dirty="0" smtClean="0"/>
          </a:p>
          <a:p>
            <a:r>
              <a:rPr lang="fr-FR" dirty="0" smtClean="0"/>
              <a:t>Chirac : </a:t>
            </a:r>
            <a:r>
              <a:rPr lang="fr-FR" dirty="0" err="1" smtClean="0"/>
              <a:t>crude</a:t>
            </a:r>
            <a:r>
              <a:rPr lang="fr-FR" dirty="0" smtClean="0"/>
              <a:t>, </a:t>
            </a:r>
            <a:r>
              <a:rPr lang="fr-FR" dirty="0" err="1" smtClean="0"/>
              <a:t>trickster</a:t>
            </a:r>
            <a:r>
              <a:rPr lang="fr-FR" dirty="0" smtClean="0"/>
              <a:t>, lier</a:t>
            </a:r>
          </a:p>
          <a:p>
            <a:r>
              <a:rPr lang="fr-FR" dirty="0" smtClean="0"/>
              <a:t>Tapie : rude, violent </a:t>
            </a:r>
            <a:endParaRPr lang="fr-FR" dirty="0" smtClean="0"/>
          </a:p>
          <a:p>
            <a:r>
              <a:rPr lang="fr-FR" dirty="0" err="1" smtClean="0"/>
              <a:t>Become</a:t>
            </a:r>
            <a:r>
              <a:rPr lang="fr-FR" dirty="0" smtClean="0"/>
              <a:t> the communication </a:t>
            </a:r>
            <a:r>
              <a:rPr lang="fr-FR" dirty="0" err="1" smtClean="0"/>
              <a:t>adviser</a:t>
            </a:r>
            <a:r>
              <a:rPr lang="fr-FR" dirty="0" smtClean="0"/>
              <a:t> of Rocard </a:t>
            </a:r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the main </a:t>
            </a:r>
            <a:r>
              <a:rPr lang="fr-FR" dirty="0" err="1" smtClean="0"/>
              <a:t>characters</a:t>
            </a:r>
            <a:r>
              <a:rPr lang="fr-FR" dirty="0" smtClean="0"/>
              <a:t> on the </a:t>
            </a:r>
            <a:r>
              <a:rPr lang="fr-FR" dirty="0" smtClean="0"/>
              <a:t>program</a:t>
            </a:r>
            <a:endParaRPr lang="fr-FR" dirty="0" smtClean="0"/>
          </a:p>
          <a:p>
            <a:r>
              <a:rPr lang="fr-FR" dirty="0" smtClean="0"/>
              <a:t>So 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Chirac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the </a:t>
            </a:r>
            <a:r>
              <a:rPr lang="fr-FR" dirty="0" err="1" smtClean="0"/>
              <a:t>presenter</a:t>
            </a:r>
            <a:r>
              <a:rPr lang="fr-FR" dirty="0" smtClean="0"/>
              <a:t> of Les guignols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8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181" y="2988403"/>
            <a:ext cx="10515600" cy="1325563"/>
          </a:xfrm>
        </p:spPr>
        <p:txBody>
          <a:bodyPr/>
          <a:lstStyle/>
          <a:p>
            <a:r>
              <a:rPr lang="fr-FR" dirty="0" smtClean="0"/>
              <a:t>Le crépuscule des vieux : Les guignols de l’info et </a:t>
            </a:r>
            <a:r>
              <a:rPr lang="fr-FR" dirty="0" smtClean="0"/>
              <a:t>the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wing</a:t>
            </a:r>
            <a:r>
              <a:rPr lang="fr-FR" dirty="0" smtClean="0"/>
              <a:t> leaders</a:t>
            </a:r>
            <a:r>
              <a:rPr lang="fr-FR" dirty="0" smtClean="0"/>
              <a:t> </a:t>
            </a:r>
            <a:r>
              <a:rPr lang="fr-FR" dirty="0" smtClean="0"/>
              <a:t>(1988-1995)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Canal +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/>
              <a:t>i</a:t>
            </a:r>
            <a:r>
              <a:rPr lang="fr-FR" dirty="0" smtClean="0"/>
              <a:t>n 1984 by André </a:t>
            </a:r>
            <a:r>
              <a:rPr lang="fr-FR" dirty="0" smtClean="0"/>
              <a:t>Rousselet, </a:t>
            </a:r>
            <a:r>
              <a:rPr lang="fr-FR" dirty="0" smtClean="0"/>
              <a:t>an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 smtClean="0"/>
              <a:t> of the French </a:t>
            </a:r>
            <a:r>
              <a:rPr lang="fr-FR" dirty="0" err="1" smtClean="0"/>
              <a:t>President</a:t>
            </a:r>
            <a:r>
              <a:rPr lang="fr-FR" dirty="0" smtClean="0"/>
              <a:t> François Mitterrand</a:t>
            </a:r>
          </a:p>
          <a:p>
            <a:r>
              <a:rPr lang="fr-FR" dirty="0" smtClean="0"/>
              <a:t>The first </a:t>
            </a:r>
            <a:r>
              <a:rPr lang="fr-FR" dirty="0" err="1" smtClean="0"/>
              <a:t>private</a:t>
            </a:r>
            <a:r>
              <a:rPr lang="fr-FR" dirty="0" smtClean="0"/>
              <a:t> TV </a:t>
            </a:r>
            <a:r>
              <a:rPr lang="fr-FR" dirty="0" err="1" smtClean="0"/>
              <a:t>channel</a:t>
            </a:r>
            <a:r>
              <a:rPr lang="fr-FR" dirty="0" smtClean="0"/>
              <a:t>. The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has won the </a:t>
            </a:r>
            <a:r>
              <a:rPr lang="fr-FR" dirty="0" err="1" smtClean="0"/>
              <a:t>elections</a:t>
            </a:r>
            <a:r>
              <a:rPr lang="fr-FR" dirty="0" smtClean="0"/>
              <a:t> in 1981 </a:t>
            </a:r>
            <a:r>
              <a:rPr lang="fr-FR" dirty="0" err="1" smtClean="0"/>
              <a:t>feared</a:t>
            </a:r>
            <a:r>
              <a:rPr lang="fr-FR" dirty="0" smtClean="0"/>
              <a:t> an </a:t>
            </a:r>
            <a:r>
              <a:rPr lang="fr-FR" dirty="0" err="1" smtClean="0"/>
              <a:t>electoral</a:t>
            </a:r>
            <a:r>
              <a:rPr lang="fr-FR" dirty="0" smtClean="0"/>
              <a:t> </a:t>
            </a:r>
            <a:r>
              <a:rPr lang="fr-FR" dirty="0" err="1" smtClean="0"/>
              <a:t>defeat</a:t>
            </a:r>
            <a:r>
              <a:rPr lang="fr-FR" dirty="0" smtClean="0"/>
              <a:t> for 1986 and </a:t>
            </a:r>
            <a:r>
              <a:rPr lang="fr-FR" dirty="0" err="1" smtClean="0"/>
              <a:t>wanted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channel</a:t>
            </a:r>
            <a:r>
              <a:rPr lang="fr-FR" dirty="0" smtClean="0"/>
              <a:t> </a:t>
            </a:r>
            <a:r>
              <a:rPr lang="fr-FR" dirty="0" err="1" smtClean="0"/>
              <a:t>independant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government</a:t>
            </a:r>
            <a:endParaRPr lang="fr-FR" dirty="0" smtClean="0"/>
          </a:p>
          <a:p>
            <a:r>
              <a:rPr lang="fr-FR" dirty="0" smtClean="0"/>
              <a:t>Canal + </a:t>
            </a:r>
            <a:r>
              <a:rPr lang="fr-FR" dirty="0" err="1" smtClean="0"/>
              <a:t>seen</a:t>
            </a:r>
            <a:r>
              <a:rPr lang="fr-FR" dirty="0" smtClean="0"/>
              <a:t> as more </a:t>
            </a:r>
            <a:r>
              <a:rPr lang="fr-FR" dirty="0" err="1" smtClean="0"/>
              <a:t>favourable</a:t>
            </a:r>
            <a:r>
              <a:rPr lang="fr-FR" dirty="0" smtClean="0"/>
              <a:t> </a:t>
            </a:r>
            <a:r>
              <a:rPr lang="fr-FR" dirty="0" smtClean="0"/>
              <a:t>to the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wing</a:t>
            </a:r>
            <a:r>
              <a:rPr lang="fr-FR" dirty="0" smtClean="0"/>
              <a:t> and the </a:t>
            </a:r>
            <a:r>
              <a:rPr lang="fr-FR" dirty="0" err="1" smtClean="0"/>
              <a:t>government</a:t>
            </a:r>
            <a:r>
              <a:rPr lang="fr-FR" dirty="0" smtClean="0"/>
              <a:t> 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channel</a:t>
            </a:r>
            <a:r>
              <a:rPr lang="fr-FR" dirty="0" smtClean="0"/>
              <a:t> </a:t>
            </a:r>
            <a:r>
              <a:rPr lang="fr-FR" dirty="0" err="1" smtClean="0"/>
              <a:t>gives</a:t>
            </a:r>
            <a:r>
              <a:rPr lang="fr-FR" dirty="0" smtClean="0"/>
              <a:t> </a:t>
            </a:r>
            <a:r>
              <a:rPr lang="fr-FR" dirty="0" smtClean="0"/>
              <a:t>attention to the main social </a:t>
            </a:r>
            <a:r>
              <a:rPr lang="fr-FR" dirty="0" err="1" smtClean="0"/>
              <a:t>movements</a:t>
            </a:r>
            <a:r>
              <a:rPr lang="fr-FR" dirty="0" smtClean="0"/>
              <a:t> of the 80’s : SOS racisme,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protests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so</a:t>
            </a:r>
            <a:r>
              <a:rPr lang="fr-FR" dirty="0" smtClean="0"/>
              <a:t> on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Les Guignols de l’info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/>
              <a:t>i</a:t>
            </a:r>
            <a:r>
              <a:rPr lang="fr-FR" dirty="0" smtClean="0"/>
              <a:t>n 1988, </a:t>
            </a:r>
            <a:r>
              <a:rPr lang="fr-FR" dirty="0" err="1" smtClean="0"/>
              <a:t>replacing</a:t>
            </a:r>
            <a:r>
              <a:rPr lang="fr-FR" dirty="0" smtClean="0"/>
              <a:t> Les Nuls in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famous</a:t>
            </a:r>
            <a:r>
              <a:rPr lang="fr-FR" dirty="0" smtClean="0"/>
              <a:t> </a:t>
            </a:r>
            <a:r>
              <a:rPr lang="fr-FR" dirty="0" smtClean="0"/>
              <a:t>program </a:t>
            </a:r>
            <a:r>
              <a:rPr lang="fr-FR" dirty="0" smtClean="0"/>
              <a:t>of Canal + : Nulle part ailleurs</a:t>
            </a:r>
          </a:p>
          <a:p>
            <a:r>
              <a:rPr lang="fr-FR" dirty="0" smtClean="0"/>
              <a:t>L’anti Bébête Show </a:t>
            </a:r>
            <a:r>
              <a:rPr lang="fr-FR" dirty="0" smtClean="0"/>
              <a:t>: the </a:t>
            </a:r>
            <a:r>
              <a:rPr lang="fr-FR" dirty="0" smtClean="0"/>
              <a:t>main caricature TV </a:t>
            </a:r>
            <a:r>
              <a:rPr lang="fr-FR" dirty="0" smtClean="0"/>
              <a:t>program </a:t>
            </a:r>
            <a:r>
              <a:rPr lang="fr-FR" dirty="0" smtClean="0"/>
              <a:t>of the 80’s </a:t>
            </a:r>
            <a:r>
              <a:rPr lang="fr-FR" dirty="0" smtClean="0"/>
              <a:t>(TF1)</a:t>
            </a:r>
            <a:endParaRPr lang="fr-FR" dirty="0" smtClean="0"/>
          </a:p>
          <a:p>
            <a:r>
              <a:rPr lang="fr-FR" dirty="0" smtClean="0"/>
              <a:t>But Les Guignols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a </a:t>
            </a:r>
            <a:r>
              <a:rPr lang="fr-FR" dirty="0" err="1" smtClean="0"/>
              <a:t>so</a:t>
            </a:r>
            <a:r>
              <a:rPr lang="fr-FR" dirty="0" smtClean="0"/>
              <a:t> good point of </a:t>
            </a:r>
            <a:r>
              <a:rPr lang="fr-FR" dirty="0" err="1" smtClean="0"/>
              <a:t>view</a:t>
            </a:r>
            <a:r>
              <a:rPr lang="fr-FR" dirty="0" smtClean="0"/>
              <a:t> of the </a:t>
            </a:r>
            <a:r>
              <a:rPr lang="fr-FR" dirty="0" err="1" smtClean="0"/>
              <a:t>socialist</a:t>
            </a:r>
            <a:r>
              <a:rPr lang="fr-FR" dirty="0" smtClean="0"/>
              <a:t> power </a:t>
            </a:r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contribute</a:t>
            </a:r>
            <a:r>
              <a:rPr lang="fr-FR" dirty="0" smtClean="0"/>
              <a:t> to </a:t>
            </a:r>
            <a:r>
              <a:rPr lang="fr-FR" dirty="0" err="1" smtClean="0"/>
              <a:t>give</a:t>
            </a:r>
            <a:r>
              <a:rPr lang="fr-FR" dirty="0" smtClean="0"/>
              <a:t> the image of a </a:t>
            </a:r>
            <a:r>
              <a:rPr lang="fr-FR" dirty="0" err="1" smtClean="0"/>
              <a:t>walking</a:t>
            </a:r>
            <a:r>
              <a:rPr lang="fr-FR" dirty="0" smtClean="0"/>
              <a:t> </a:t>
            </a:r>
            <a:r>
              <a:rPr lang="fr-FR" dirty="0" err="1" smtClean="0"/>
              <a:t>dead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wing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7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Absence of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submission</a:t>
            </a:r>
            <a:r>
              <a:rPr lang="fr-FR" dirty="0" smtClean="0"/>
              <a:t> at </a:t>
            </a:r>
            <a:r>
              <a:rPr lang="fr-FR" dirty="0" err="1" smtClean="0"/>
              <a:t>that</a:t>
            </a:r>
            <a:r>
              <a:rPr lang="fr-FR" dirty="0" smtClean="0"/>
              <a:t> time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smtClean="0"/>
              <a:t>collection Canal + </a:t>
            </a:r>
            <a:r>
              <a:rPr lang="fr-FR" dirty="0" err="1" smtClean="0"/>
              <a:t>programms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1995</a:t>
            </a:r>
          </a:p>
          <a:p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records </a:t>
            </a:r>
          </a:p>
          <a:p>
            <a:r>
              <a:rPr lang="fr-FR" dirty="0" smtClean="0"/>
              <a:t>Canal + </a:t>
            </a:r>
            <a:r>
              <a:rPr lang="fr-FR" dirty="0" err="1" smtClean="0"/>
              <a:t>seems</a:t>
            </a:r>
            <a:r>
              <a:rPr lang="fr-FR" dirty="0" smtClean="0"/>
              <a:t> to have </a:t>
            </a:r>
            <a:r>
              <a:rPr lang="fr-FR" dirty="0" err="1" smtClean="0"/>
              <a:t>some</a:t>
            </a:r>
            <a:r>
              <a:rPr lang="fr-FR" dirty="0" smtClean="0"/>
              <a:t> archives but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endParaRPr lang="fr-FR" dirty="0" smtClean="0"/>
          </a:p>
          <a:p>
            <a:r>
              <a:rPr lang="fr-FR" dirty="0" smtClean="0"/>
              <a:t>I use the best of the </a:t>
            </a:r>
            <a:r>
              <a:rPr lang="fr-FR" dirty="0" err="1" smtClean="0"/>
              <a:t>year</a:t>
            </a:r>
            <a:r>
              <a:rPr lang="fr-FR" dirty="0" smtClean="0"/>
              <a:t> in VHS (</a:t>
            </a:r>
            <a:r>
              <a:rPr lang="fr-FR" dirty="0" err="1" smtClean="0"/>
              <a:t>from</a:t>
            </a:r>
            <a:r>
              <a:rPr lang="fr-FR" dirty="0" smtClean="0"/>
              <a:t> 1990 to 1995</a:t>
            </a:r>
            <a:r>
              <a:rPr lang="fr-FR" dirty="0" smtClean="0"/>
              <a:t>): L’année des Guignols</a:t>
            </a:r>
            <a:endParaRPr lang="fr-FR" dirty="0" smtClean="0"/>
          </a:p>
          <a:p>
            <a:r>
              <a:rPr lang="fr-FR" dirty="0" smtClean="0"/>
              <a:t> For the </a:t>
            </a:r>
            <a:r>
              <a:rPr lang="fr-FR" dirty="0" err="1" smtClean="0"/>
              <a:t>period</a:t>
            </a:r>
            <a:r>
              <a:rPr lang="fr-FR" dirty="0" smtClean="0"/>
              <a:t> 1988-1990 I use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extracts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on internet or in the National Institute for </a:t>
            </a:r>
            <a:r>
              <a:rPr lang="fr-FR" dirty="0" err="1" smtClean="0"/>
              <a:t>Audiovisual</a:t>
            </a:r>
            <a:r>
              <a:rPr lang="fr-FR" dirty="0" smtClean="0"/>
              <a:t> (INA)</a:t>
            </a:r>
          </a:p>
          <a:p>
            <a:r>
              <a:rPr lang="fr-FR" dirty="0" smtClean="0"/>
              <a:t>Books and interviews of the </a:t>
            </a:r>
            <a:r>
              <a:rPr lang="fr-FR" dirty="0" err="1" smtClean="0"/>
              <a:t>producers</a:t>
            </a:r>
            <a:r>
              <a:rPr lang="fr-FR" dirty="0" smtClean="0"/>
              <a:t> and </a:t>
            </a:r>
            <a:r>
              <a:rPr lang="fr-FR" dirty="0" err="1" smtClean="0"/>
              <a:t>directors</a:t>
            </a:r>
            <a:r>
              <a:rPr lang="fr-FR" dirty="0" smtClean="0"/>
              <a:t> of Les </a:t>
            </a:r>
            <a:r>
              <a:rPr lang="fr-FR" dirty="0" smtClean="0"/>
              <a:t>Guignols</a:t>
            </a:r>
            <a:r>
              <a:rPr lang="fr-FR" dirty="0" smtClean="0"/>
              <a:t>: Bruno </a:t>
            </a:r>
            <a:r>
              <a:rPr lang="fr-FR" dirty="0" err="1" smtClean="0"/>
              <a:t>Gaccio</a:t>
            </a:r>
            <a:r>
              <a:rPr lang="fr-FR" dirty="0" smtClean="0"/>
              <a:t>, Yves Lecoq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5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I) Les Guignols : a violent </a:t>
            </a:r>
            <a:r>
              <a:rPr lang="fr-FR" dirty="0" err="1" smtClean="0"/>
              <a:t>critic</a:t>
            </a:r>
            <a:r>
              <a:rPr lang="fr-FR" dirty="0" smtClean="0"/>
              <a:t> of the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Inspired</a:t>
            </a:r>
            <a:r>
              <a:rPr lang="fr-FR" dirty="0" smtClean="0"/>
              <a:t> by the TV british </a:t>
            </a:r>
            <a:r>
              <a:rPr lang="fr-FR" dirty="0" err="1" smtClean="0"/>
              <a:t>satirical</a:t>
            </a:r>
            <a:r>
              <a:rPr lang="fr-FR" dirty="0" smtClean="0"/>
              <a:t> </a:t>
            </a:r>
            <a:r>
              <a:rPr lang="fr-FR" dirty="0" smtClean="0"/>
              <a:t>program :  </a:t>
            </a:r>
            <a:r>
              <a:rPr lang="fr-FR" dirty="0" err="1" smtClean="0"/>
              <a:t>Spitting</a:t>
            </a:r>
            <a:r>
              <a:rPr lang="fr-FR" dirty="0" smtClean="0"/>
              <a:t> image</a:t>
            </a:r>
          </a:p>
          <a:p>
            <a:r>
              <a:rPr lang="fr-FR" dirty="0" smtClean="0"/>
              <a:t>A TV </a:t>
            </a:r>
            <a:r>
              <a:rPr lang="fr-FR" dirty="0" err="1" smtClean="0"/>
              <a:t>programm</a:t>
            </a:r>
            <a:r>
              <a:rPr lang="fr-FR" dirty="0" smtClean="0"/>
              <a:t> </a:t>
            </a:r>
            <a:r>
              <a:rPr lang="fr-FR" dirty="0" err="1" smtClean="0"/>
              <a:t>dedicated</a:t>
            </a:r>
            <a:r>
              <a:rPr lang="fr-FR" dirty="0" smtClean="0"/>
              <a:t> to the </a:t>
            </a:r>
            <a:r>
              <a:rPr lang="fr-FR" dirty="0" err="1" smtClean="0"/>
              <a:t>young</a:t>
            </a:r>
            <a:r>
              <a:rPr lang="fr-FR" dirty="0" smtClean="0"/>
              <a:t> public </a:t>
            </a:r>
          </a:p>
          <a:p>
            <a:r>
              <a:rPr lang="fr-FR" dirty="0" smtClean="0"/>
              <a:t>« L’esprit Canal </a:t>
            </a:r>
            <a:r>
              <a:rPr lang="fr-FR" dirty="0" smtClean="0"/>
              <a:t>» « cul un mouton » </a:t>
            </a:r>
            <a:r>
              <a:rPr lang="fr-FR" dirty="0"/>
              <a:t>: http://</a:t>
            </a:r>
            <a:r>
              <a:rPr lang="fr-FR" dirty="0" err="1"/>
              <a:t>www.dailymotion.com</a:t>
            </a:r>
            <a:r>
              <a:rPr lang="fr-FR" dirty="0"/>
              <a:t>/</a:t>
            </a:r>
            <a:r>
              <a:rPr lang="fr-FR" dirty="0" err="1"/>
              <a:t>video</a:t>
            </a:r>
            <a:r>
              <a:rPr lang="fr-FR" dirty="0"/>
              <a:t>/x37omfq</a:t>
            </a:r>
            <a:endParaRPr lang="fr-FR" dirty="0" smtClean="0"/>
          </a:p>
          <a:p>
            <a:r>
              <a:rPr lang="fr-FR" dirty="0" err="1" smtClean="0"/>
              <a:t>Influenced</a:t>
            </a:r>
            <a:r>
              <a:rPr lang="fr-FR" dirty="0" smtClean="0"/>
              <a:t> by the </a:t>
            </a:r>
            <a:r>
              <a:rPr lang="fr-FR" dirty="0" err="1" smtClean="0"/>
              <a:t>period</a:t>
            </a:r>
            <a:r>
              <a:rPr lang="fr-FR" dirty="0" smtClean="0"/>
              <a:t> of the first Gulf </a:t>
            </a:r>
            <a:r>
              <a:rPr lang="fr-FR" dirty="0" err="1" smtClean="0"/>
              <a:t>war</a:t>
            </a:r>
            <a:r>
              <a:rPr lang="fr-FR" dirty="0" smtClean="0"/>
              <a:t> : US </a:t>
            </a:r>
            <a:r>
              <a:rPr lang="fr-FR" dirty="0" err="1" smtClean="0"/>
              <a:t>supremacy</a:t>
            </a:r>
            <a:r>
              <a:rPr lang="fr-FR" dirty="0" smtClean="0"/>
              <a:t> (M. Sylvestre) on the world. </a:t>
            </a:r>
          </a:p>
          <a:p>
            <a:r>
              <a:rPr lang="fr-FR" dirty="0" err="1" smtClean="0"/>
              <a:t>Criticizes</a:t>
            </a:r>
            <a:r>
              <a:rPr lang="fr-FR" dirty="0" smtClean="0"/>
              <a:t> the </a:t>
            </a:r>
            <a:r>
              <a:rPr lang="fr-FR" dirty="0" err="1" smtClean="0"/>
              <a:t>whole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endParaRPr lang="fr-FR" dirty="0" smtClean="0"/>
          </a:p>
          <a:p>
            <a:r>
              <a:rPr lang="fr-FR" dirty="0" smtClean="0"/>
              <a:t>All the </a:t>
            </a:r>
            <a:r>
              <a:rPr lang="fr-FR" dirty="0" err="1" smtClean="0"/>
              <a:t>politicians</a:t>
            </a:r>
            <a:r>
              <a:rPr lang="fr-FR" dirty="0" smtClean="0"/>
              <a:t> are </a:t>
            </a:r>
            <a:r>
              <a:rPr lang="fr-FR" dirty="0" err="1" smtClean="0"/>
              <a:t>seen</a:t>
            </a:r>
            <a:r>
              <a:rPr lang="fr-FR" dirty="0" smtClean="0"/>
              <a:t> as </a:t>
            </a:r>
            <a:r>
              <a:rPr lang="fr-FR" dirty="0" err="1" smtClean="0"/>
              <a:t>old</a:t>
            </a:r>
            <a:r>
              <a:rPr lang="fr-FR" dirty="0" smtClean="0"/>
              <a:t> and </a:t>
            </a:r>
            <a:r>
              <a:rPr lang="fr-FR" dirty="0" err="1" smtClean="0"/>
              <a:t>ridiculous</a:t>
            </a:r>
            <a:r>
              <a:rPr lang="fr-FR" dirty="0" smtClean="0"/>
              <a:t>  </a:t>
            </a:r>
          </a:p>
          <a:p>
            <a:r>
              <a:rPr lang="fr-FR" dirty="0" err="1" smtClean="0"/>
              <a:t>Unable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the culture of the </a:t>
            </a:r>
            <a:r>
              <a:rPr lang="fr-FR" dirty="0" err="1" smtClean="0"/>
              <a:t>young</a:t>
            </a:r>
            <a:r>
              <a:rPr lang="fr-FR" dirty="0" smtClean="0"/>
              <a:t> people: « Raymond Barre en jean »</a:t>
            </a:r>
          </a:p>
        </p:txBody>
      </p:sp>
    </p:spTree>
    <p:extLst>
      <p:ext uri="{BB962C8B-B14F-4D97-AF65-F5344CB8AC3E}">
        <p14:creationId xmlns:p14="http://schemas.microsoft.com/office/powerpoint/2010/main" val="19335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Raymond Barre et la pornographie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=DEL2V1GPFS8</a:t>
            </a:r>
          </a:p>
        </p:txBody>
      </p:sp>
    </p:spTree>
    <p:extLst>
      <p:ext uri="{BB962C8B-B14F-4D97-AF65-F5344CB8AC3E}">
        <p14:creationId xmlns:p14="http://schemas.microsoft.com/office/powerpoint/2010/main" val="1495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II) </a:t>
            </a:r>
            <a:r>
              <a:rPr lang="fr-FR" dirty="0" err="1" smtClean="0"/>
              <a:t>Weakened</a:t>
            </a:r>
            <a:r>
              <a:rPr lang="fr-FR" dirty="0" smtClean="0"/>
              <a:t> and </a:t>
            </a:r>
            <a:r>
              <a:rPr lang="fr-FR" dirty="0" err="1" smtClean="0"/>
              <a:t>corrupted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Autistic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: Fabius (Le Monsieur te demande 25:50)</a:t>
            </a:r>
          </a:p>
          <a:p>
            <a:r>
              <a:rPr lang="fr-FR" dirty="0" err="1" smtClean="0"/>
              <a:t>Dying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Even</a:t>
            </a:r>
            <a:r>
              <a:rPr lang="fr-FR" dirty="0" smtClean="0"/>
              <a:t> if the </a:t>
            </a:r>
            <a:r>
              <a:rPr lang="fr-FR" dirty="0" err="1" smtClean="0"/>
              <a:t>left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in power </a:t>
            </a:r>
            <a:r>
              <a:rPr lang="fr-FR" dirty="0" err="1" smtClean="0"/>
              <a:t>until</a:t>
            </a:r>
            <a:r>
              <a:rPr lang="fr-FR" dirty="0" smtClean="0"/>
              <a:t> 1993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</a:t>
            </a:r>
            <a:r>
              <a:rPr lang="fr-FR" dirty="0" err="1" smtClean="0"/>
              <a:t>doomed</a:t>
            </a:r>
            <a:r>
              <a:rPr lang="fr-FR" dirty="0" smtClean="0"/>
              <a:t> </a:t>
            </a:r>
            <a:r>
              <a:rPr lang="fr-FR" dirty="0" smtClean="0"/>
              <a:t>in Les Guignols </a:t>
            </a:r>
            <a:r>
              <a:rPr lang="fr-FR" dirty="0" err="1" smtClean="0"/>
              <a:t>from</a:t>
            </a:r>
            <a:r>
              <a:rPr lang="fr-FR" dirty="0" smtClean="0"/>
              <a:t> 1991</a:t>
            </a:r>
            <a:endParaRPr lang="fr-FR" dirty="0"/>
          </a:p>
          <a:p>
            <a:r>
              <a:rPr lang="fr-FR" dirty="0" smtClean="0"/>
              <a:t>The show </a:t>
            </a:r>
            <a:r>
              <a:rPr lang="fr-FR" dirty="0" err="1" smtClean="0"/>
              <a:t>particularly</a:t>
            </a:r>
            <a:r>
              <a:rPr lang="fr-FR" dirty="0" smtClean="0"/>
              <a:t> </a:t>
            </a:r>
            <a:r>
              <a:rPr lang="fr-FR" dirty="0" err="1" smtClean="0"/>
              <a:t>focuses</a:t>
            </a:r>
            <a:r>
              <a:rPr lang="fr-FR" dirty="0" smtClean="0"/>
              <a:t> </a:t>
            </a:r>
            <a:r>
              <a:rPr lang="fr-FR" dirty="0" smtClean="0"/>
              <a:t>on the </a:t>
            </a:r>
            <a:r>
              <a:rPr lang="fr-FR" dirty="0" err="1" smtClean="0"/>
              <a:t>illness</a:t>
            </a:r>
            <a:r>
              <a:rPr lang="fr-FR" dirty="0" smtClean="0"/>
              <a:t> of François Mitterrand </a:t>
            </a:r>
          </a:p>
          <a:p>
            <a:r>
              <a:rPr lang="fr-FR" dirty="0" smtClean="0"/>
              <a:t>« François Mitterrand est pour le moment toujours président de la République »</a:t>
            </a:r>
          </a:p>
          <a:p>
            <a:r>
              <a:rPr lang="fr-FR" dirty="0" smtClean="0"/>
              <a:t>François Mitterrand : « Qui est cette Edith Cresson dont tout le monde nous parle »</a:t>
            </a:r>
          </a:p>
          <a:p>
            <a:r>
              <a:rPr lang="fr-FR" dirty="0" smtClean="0"/>
              <a:t>Pierre Bérégovoy looks </a:t>
            </a:r>
            <a:r>
              <a:rPr lang="fr-FR" dirty="0" err="1" smtClean="0"/>
              <a:t>like</a:t>
            </a:r>
            <a:r>
              <a:rPr lang="fr-FR" dirty="0" smtClean="0"/>
              <a:t> a revenant </a:t>
            </a:r>
            <a:endParaRPr lang="fr-FR" dirty="0" smtClean="0"/>
          </a:p>
          <a:p>
            <a:r>
              <a:rPr lang="fr-FR" dirty="0" err="1" smtClean="0"/>
              <a:t>Ecologists</a:t>
            </a:r>
            <a:r>
              <a:rPr lang="fr-FR" dirty="0" smtClean="0"/>
              <a:t> are </a:t>
            </a:r>
            <a:r>
              <a:rPr lang="fr-FR" dirty="0" err="1" smtClean="0"/>
              <a:t>shown</a:t>
            </a:r>
            <a:r>
              <a:rPr lang="fr-FR" dirty="0" smtClean="0"/>
              <a:t> as </a:t>
            </a:r>
            <a:r>
              <a:rPr lang="fr-FR" dirty="0" err="1" smtClean="0"/>
              <a:t>Doctor</a:t>
            </a:r>
            <a:r>
              <a:rPr lang="fr-FR" dirty="0" smtClean="0"/>
              <a:t> </a:t>
            </a:r>
            <a:r>
              <a:rPr lang="fr-FR" dirty="0" err="1" smtClean="0"/>
              <a:t>Jekill</a:t>
            </a:r>
            <a:r>
              <a:rPr lang="fr-FR" dirty="0" smtClean="0"/>
              <a:t> and M. Hyde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426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Laurent Fabius : l’autiste du </a:t>
            </a:r>
            <a:r>
              <a:rPr lang="fr-FR" dirty="0" smtClean="0"/>
              <a:t>PS (Le Monsieur te demande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2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caricature of the </a:t>
            </a:r>
            <a:r>
              <a:rPr lang="fr-FR" dirty="0" err="1" smtClean="0"/>
              <a:t>socialist</a:t>
            </a:r>
            <a:r>
              <a:rPr lang="fr-FR" dirty="0" smtClean="0"/>
              <a:t> </a:t>
            </a:r>
            <a:r>
              <a:rPr lang="fr-FR" dirty="0" err="1" smtClean="0"/>
              <a:t>president</a:t>
            </a:r>
            <a:r>
              <a:rPr lang="fr-FR" dirty="0" smtClean="0"/>
              <a:t> François Mitterrand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Senile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Repet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: « imbécile »</a:t>
            </a:r>
          </a:p>
          <a:p>
            <a:r>
              <a:rPr lang="fr-FR" dirty="0" smtClean="0"/>
              <a:t>An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sour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Unable</a:t>
            </a:r>
            <a:r>
              <a:rPr lang="fr-FR" dirty="0" smtClean="0"/>
              <a:t> to </a:t>
            </a:r>
            <a:r>
              <a:rPr lang="fr-FR" dirty="0" err="1" smtClean="0"/>
              <a:t>walk</a:t>
            </a:r>
            <a:r>
              <a:rPr lang="fr-FR" dirty="0" smtClean="0"/>
              <a:t> (La combine à </a:t>
            </a:r>
            <a:r>
              <a:rPr lang="fr-FR" dirty="0" err="1" smtClean="0"/>
              <a:t>Nanard</a:t>
            </a:r>
            <a:r>
              <a:rPr lang="fr-FR" dirty="0" smtClean="0"/>
              <a:t>, 0:16</a:t>
            </a:r>
            <a:endParaRPr lang="fr-FR" dirty="0" smtClean="0"/>
          </a:p>
          <a:p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near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Michael Foot </a:t>
            </a:r>
            <a:r>
              <a:rPr lang="fr-FR" dirty="0" err="1" smtClean="0"/>
              <a:t>caracter</a:t>
            </a:r>
            <a:r>
              <a:rPr lang="fr-FR" dirty="0" smtClean="0"/>
              <a:t> in </a:t>
            </a:r>
            <a:r>
              <a:rPr lang="fr-FR" dirty="0" err="1" smtClean="0"/>
              <a:t>Spitting</a:t>
            </a:r>
            <a:r>
              <a:rPr lang="fr-FR" dirty="0" smtClean="0"/>
              <a:t>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3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680</Words>
  <Application>Microsoft Macintosh PowerPoint</Application>
  <PresentationFormat>Grand écran</PresentationFormat>
  <Paragraphs>71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Wingdings</vt:lpstr>
      <vt:lpstr>Arial</vt:lpstr>
      <vt:lpstr>Thème Office</vt:lpstr>
      <vt:lpstr>Conference Canal +</vt:lpstr>
      <vt:lpstr>Le crépuscule des vieux : Les guignols de l’info et the left wing leaders (1988-1995)</vt:lpstr>
      <vt:lpstr>Introduction</vt:lpstr>
      <vt:lpstr>Archives</vt:lpstr>
      <vt:lpstr>I) Les Guignols : a violent critic of the political field</vt:lpstr>
      <vt:lpstr>Raymond Barre et la pornographie</vt:lpstr>
      <vt:lpstr>II) Weakened and corrupted left</vt:lpstr>
      <vt:lpstr>Laurent Fabius : l’autiste du PS (Le Monsieur te demande</vt:lpstr>
      <vt:lpstr>The caricature of the socialist president François Mitterrand</vt:lpstr>
      <vt:lpstr>François Mitterrand and Vichy (Le Monsieur te demande 42:20)</vt:lpstr>
      <vt:lpstr>The hate of François Mitterrand (Combine à Nanard 1:20)</vt:lpstr>
      <vt:lpstr>Michel Rocard : impenetrable politician</vt:lpstr>
      <vt:lpstr>Michel Rocard and Bernard Tapie (la combine à Nanard, 40:)</vt:lpstr>
      <vt:lpstr>Michel Rocard : « député virtuel » (La combine à nanard 23:)</vt:lpstr>
      <vt:lpstr>Michel Rocard starring ET (Putain 2 ans 21:)</vt:lpstr>
      <vt:lpstr>Michel Rocard : endangered species (8:)</vt:lpstr>
      <vt:lpstr>III) The glorification of a new political « class »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Canal +</dc:title>
  <dc:creator>Pierre-Emmanuel Guigo</dc:creator>
  <cp:lastModifiedBy>Pierre-Emmanuel Guigo</cp:lastModifiedBy>
  <cp:revision>15</cp:revision>
  <dcterms:created xsi:type="dcterms:W3CDTF">2017-11-06T17:32:26Z</dcterms:created>
  <dcterms:modified xsi:type="dcterms:W3CDTF">2017-11-09T23:35:15Z</dcterms:modified>
</cp:coreProperties>
</file>