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media/image1.jpeg" ContentType="image/jpeg"/>
  <Override PartName="/ppt/notesSlides/notesSlide3.xml" ContentType="application/vnd.openxmlformats-officedocument.presentationml.notesSlide+xml"/>
  <Override PartName="/ppt/notesSlides/notesSlide4.xml" ContentType="application/vnd.openxmlformats-officedocument.presentationml.notesSlide+xml"/>
  <Override PartName="/ppt/media/image2.jpeg" ContentType="image/jpeg"/>
  <Override PartName="/ppt/notesSlides/notesSlide5.xml" ContentType="application/vnd.openxmlformats-officedocument.presentationml.notesSlide+xml"/>
  <Override PartName="/ppt/media/image3.jpeg" ContentType="image/jpeg"/>
  <Override PartName="/ppt/notesSlides/notesSlide6.xml" ContentType="application/vnd.openxmlformats-officedocument.presentationml.notesSlide+xml"/>
  <Override PartName="/ppt/media/image4.jpeg" ContentType="image/jpeg"/>
  <Override PartName="/ppt/notesSlides/notesSlide7.xml" ContentType="application/vnd.openxmlformats-officedocument.presentationml.notesSlide+xml"/>
  <Override PartName="/ppt/media/image5.jpeg" ContentType="image/jpeg"/>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media/image6.jpeg" ContentType="image/jpeg"/>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media/image7.jpeg" ContentType="image/jpeg"/>
  <Override PartName="/ppt/notesSlides/notesSlide16.xml" ContentType="application/vnd.openxmlformats-officedocument.presentationml.notesSlide+xml"/>
  <Override PartName="/ppt/media/image8.jpeg" ContentType="image/jpeg"/>
  <Override PartName="/ppt/notesSlides/notesSlide17.xml" ContentType="application/vnd.openxmlformats-officedocument.presentationml.notesSlide+xml"/>
  <Override PartName="/ppt/notesSlides/notesSlide18.xml" ContentType="application/vnd.openxmlformats-officedocument.presentationml.notesSlide+xml"/>
  <Override PartName="/ppt/media/image9.jpeg" ContentType="image/jpeg"/>
  <Override PartName="/ppt/notesSlides/notesSlide19.xml" ContentType="application/vnd.openxmlformats-officedocument.presentationml.notesSlide+xml"/>
  <Override PartName="/ppt/notesSlides/notesSlide20.xml" ContentType="application/vnd.openxmlformats-officedocument.presentationml.notesSlide+xml"/>
  <Override PartName="/ppt/media/image10.jpeg" ContentType="image/jpeg"/>
  <Override PartName="/ppt/notesSlides/notesSlide21.xml" ContentType="application/vnd.openxmlformats-officedocument.presentationml.notesSlide+xml"/>
  <Override PartName="/ppt/media/image11.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FFFFFF"/>
        </a:solidFill>
        <a:effectLst/>
        <a:uFillTx/>
        <a:latin typeface="+mn-lt"/>
        <a:ea typeface="+mn-ea"/>
        <a:cs typeface="+mn-cs"/>
        <a:sym typeface="Helvetica Neue"/>
      </a:defRPr>
    </a:lvl1pPr>
    <a:lvl2pPr marL="0" marR="0" indent="4572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FFFFFF"/>
        </a:solidFill>
        <a:effectLst/>
        <a:uFillTx/>
        <a:latin typeface="+mn-lt"/>
        <a:ea typeface="+mn-ea"/>
        <a:cs typeface="+mn-cs"/>
        <a:sym typeface="Helvetica Neue"/>
      </a:defRPr>
    </a:lvl2pPr>
    <a:lvl3pPr marL="0" marR="0" indent="9144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FFFFFF"/>
        </a:solidFill>
        <a:effectLst/>
        <a:uFillTx/>
        <a:latin typeface="+mn-lt"/>
        <a:ea typeface="+mn-ea"/>
        <a:cs typeface="+mn-cs"/>
        <a:sym typeface="Helvetica Neue"/>
      </a:defRPr>
    </a:lvl3pPr>
    <a:lvl4pPr marL="0" marR="0" indent="13716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FFFFFF"/>
        </a:solidFill>
        <a:effectLst/>
        <a:uFillTx/>
        <a:latin typeface="+mn-lt"/>
        <a:ea typeface="+mn-ea"/>
        <a:cs typeface="+mn-cs"/>
        <a:sym typeface="Helvetica Neue"/>
      </a:defRPr>
    </a:lvl4pPr>
    <a:lvl5pPr marL="0" marR="0" indent="18288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FFFFFF"/>
        </a:solidFill>
        <a:effectLst/>
        <a:uFillTx/>
        <a:latin typeface="+mn-lt"/>
        <a:ea typeface="+mn-ea"/>
        <a:cs typeface="+mn-cs"/>
        <a:sym typeface="Helvetica Neue"/>
      </a:defRPr>
    </a:lvl5pPr>
    <a:lvl6pPr marL="0" marR="0" indent="22860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FFFFFF"/>
        </a:solidFill>
        <a:effectLst/>
        <a:uFillTx/>
        <a:latin typeface="+mn-lt"/>
        <a:ea typeface="+mn-ea"/>
        <a:cs typeface="+mn-cs"/>
        <a:sym typeface="Helvetica Neue"/>
      </a:defRPr>
    </a:lvl6pPr>
    <a:lvl7pPr marL="0" marR="0" indent="27432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FFFFFF"/>
        </a:solidFill>
        <a:effectLst/>
        <a:uFillTx/>
        <a:latin typeface="+mn-lt"/>
        <a:ea typeface="+mn-ea"/>
        <a:cs typeface="+mn-cs"/>
        <a:sym typeface="Helvetica Neue"/>
      </a:defRPr>
    </a:lvl7pPr>
    <a:lvl8pPr marL="0" marR="0" indent="32004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FFFFFF"/>
        </a:solidFill>
        <a:effectLst/>
        <a:uFillTx/>
        <a:latin typeface="+mn-lt"/>
        <a:ea typeface="+mn-ea"/>
        <a:cs typeface="+mn-cs"/>
        <a:sym typeface="Helvetica Neue"/>
      </a:defRPr>
    </a:lvl8pPr>
    <a:lvl9pPr marL="0" marR="0" indent="36576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FFFFFF"/>
        </a:solidFill>
        <a:effectLst/>
        <a:uFillTx/>
        <a:latin typeface="+mn-lt"/>
        <a:ea typeface="+mn-ea"/>
        <a:cs typeface="+mn-cs"/>
        <a:sym typeface="Helvetica Neue"/>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wholeTbl>
    <a:band2H>
      <a:tcTxStyle b="def" i="def"/>
      <a:tcStyle>
        <a:tcBdr/>
        <a:fill>
          <a:solidFill>
            <a:srgbClr val="747676">
              <a:alpha val="63790"/>
            </a:srgbClr>
          </a:solidFill>
        </a:fill>
      </a:tcStyle>
    </a:band2H>
    <a:firstCol>
      <a:tcTxStyle b="on" i="off">
        <a:fontRef idx="minor">
          <a:srgbClr val="FFFFFF"/>
        </a:fontRef>
        <a:srgbClr val="FFFFFF"/>
      </a:tcTxStyle>
      <a:tcStyle>
        <a:tcBdr>
          <a:left>
            <a:ln w="12700" cap="flat">
              <a:solidFill>
                <a:srgbClr val="FFFFFF"/>
              </a:solidFill>
              <a:prstDash val="solid"/>
              <a:miter lim="400000"/>
            </a:ln>
          </a:left>
          <a:right>
            <a:ln w="381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firstCol>
    <a:lastRow>
      <a:tcTxStyle b="on"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381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lastRow>
    <a:firstRow>
      <a:tcTxStyle b="on"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381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firstRow>
  </a:tblStyle>
  <a:tblStyle styleId="{C7B018BB-80A7-4F77-B60F-C8B233D01FF8}" styleName="">
    <a:tblBg/>
    <a:wholeTbl>
      <a:tcTxStyle b="off" i="off">
        <a:fontRef idx="minor">
          <a:srgbClr val="FFFFFF"/>
        </a:fontRef>
        <a:srgbClr val="FFFFFF"/>
      </a:tcTxStyle>
      <a:tcStyle>
        <a:tcBdr>
          <a:left>
            <a:ln w="12700" cap="flat">
              <a:solidFill>
                <a:srgbClr val="A9A9A9"/>
              </a:solidFill>
              <a:prstDash val="solid"/>
              <a:miter lim="400000"/>
            </a:ln>
          </a:left>
          <a:right>
            <a:ln w="12700" cap="flat">
              <a:solidFill>
                <a:srgbClr val="A9A9A9"/>
              </a:solidFill>
              <a:prstDash val="solid"/>
              <a:miter lim="400000"/>
            </a:ln>
          </a:right>
          <a:top>
            <a:ln w="12700" cap="flat">
              <a:solidFill>
                <a:srgbClr val="A9A9A9"/>
              </a:solidFill>
              <a:prstDash val="solid"/>
              <a:miter lim="400000"/>
            </a:ln>
          </a:top>
          <a:bottom>
            <a:ln w="12700" cap="flat">
              <a:solidFill>
                <a:srgbClr val="A9A9A9"/>
              </a:solidFill>
              <a:prstDash val="solid"/>
              <a:miter lim="400000"/>
            </a:ln>
          </a:bottom>
          <a:insideH>
            <a:ln w="12700" cap="flat">
              <a:solidFill>
                <a:srgbClr val="A9A9A9"/>
              </a:solidFill>
              <a:prstDash val="solid"/>
              <a:miter lim="400000"/>
            </a:ln>
          </a:insideH>
          <a:insideV>
            <a:ln w="12700" cap="flat">
              <a:solidFill>
                <a:srgbClr val="A9A9A9"/>
              </a:solidFill>
              <a:prstDash val="solid"/>
              <a:miter lim="400000"/>
            </a:ln>
          </a:insideV>
        </a:tcBdr>
        <a:fill>
          <a:noFill/>
        </a:fill>
      </a:tcStyle>
    </a:wholeTbl>
    <a:band2H>
      <a:tcTxStyle b="def" i="def"/>
      <a:tcStyle>
        <a:tcBdr/>
        <a:fill>
          <a:solidFill>
            <a:srgbClr val="747676">
              <a:alpha val="64000"/>
            </a:srgbClr>
          </a:solidFill>
        </a:fill>
      </a:tcStyle>
    </a:band2H>
    <a:firstCol>
      <a:tcTxStyle b="on" i="off">
        <a:fontRef idx="minor">
          <a:srgbClr val="FFFFFF"/>
        </a:fontRef>
        <a:srgbClr val="FFFFFF"/>
      </a:tcTxStyle>
      <a:tcStyle>
        <a:tcBdr>
          <a:left>
            <a:ln w="12700" cap="flat">
              <a:solidFill>
                <a:srgbClr val="A9A9A9"/>
              </a:solidFill>
              <a:prstDash val="solid"/>
              <a:miter lim="400000"/>
            </a:ln>
          </a:left>
          <a:right>
            <a:ln w="25400" cap="flat">
              <a:solidFill>
                <a:srgbClr val="FFFFFF"/>
              </a:solidFill>
              <a:prstDash val="solid"/>
              <a:miter lim="400000"/>
            </a:ln>
          </a:right>
          <a:top>
            <a:ln w="12700" cap="flat">
              <a:solidFill>
                <a:srgbClr val="A9A9A9"/>
              </a:solidFill>
              <a:prstDash val="solid"/>
              <a:miter lim="400000"/>
            </a:ln>
          </a:top>
          <a:bottom>
            <a:ln w="12700" cap="flat">
              <a:solidFill>
                <a:srgbClr val="A9A9A9"/>
              </a:solidFill>
              <a:prstDash val="solid"/>
              <a:miter lim="400000"/>
            </a:ln>
          </a:bottom>
          <a:insideH>
            <a:ln w="12700" cap="flat">
              <a:solidFill>
                <a:srgbClr val="A9A9A9"/>
              </a:solidFill>
              <a:prstDash val="solid"/>
              <a:miter lim="400000"/>
            </a:ln>
          </a:insideH>
          <a:insideV>
            <a:ln w="12700" cap="flat">
              <a:solidFill>
                <a:srgbClr val="A9A9A9"/>
              </a:solidFill>
              <a:prstDash val="solid"/>
              <a:miter lim="400000"/>
            </a:ln>
          </a:insideV>
        </a:tcBdr>
        <a:fill>
          <a:noFill/>
        </a:fill>
      </a:tcStyle>
    </a:firstCol>
    <a:lastRow>
      <a:tcTxStyle b="off" i="off">
        <a:fontRef idx="minor">
          <a:srgbClr val="FFFFFF"/>
        </a:fontRef>
        <a:srgbClr val="FFFFFF"/>
      </a:tcTxStyle>
      <a:tcStyle>
        <a:tcBdr>
          <a:left>
            <a:ln w="12700" cap="flat">
              <a:solidFill>
                <a:srgbClr val="A9A9A9"/>
              </a:solidFill>
              <a:prstDash val="solid"/>
              <a:miter lim="400000"/>
            </a:ln>
          </a:left>
          <a:right>
            <a:ln w="12700" cap="flat">
              <a:solidFill>
                <a:srgbClr val="A9A9A9"/>
              </a:solidFill>
              <a:prstDash val="solid"/>
              <a:miter lim="400000"/>
            </a:ln>
          </a:right>
          <a:top>
            <a:ln w="38100" cap="flat">
              <a:solidFill>
                <a:schemeClr val="accent1">
                  <a:lumOff val="13543"/>
                </a:schemeClr>
              </a:solidFill>
              <a:prstDash val="solid"/>
              <a:miter lim="400000"/>
            </a:ln>
          </a:top>
          <a:bottom>
            <a:ln w="12700" cap="flat">
              <a:solidFill>
                <a:srgbClr val="A9A9A9"/>
              </a:solidFill>
              <a:prstDash val="solid"/>
              <a:miter lim="400000"/>
            </a:ln>
          </a:bottom>
          <a:insideH>
            <a:ln w="12700" cap="flat">
              <a:solidFill>
                <a:srgbClr val="A9A9A9"/>
              </a:solidFill>
              <a:prstDash val="solid"/>
              <a:miter lim="400000"/>
            </a:ln>
          </a:insideH>
          <a:insideV>
            <a:ln w="12700" cap="flat">
              <a:solidFill>
                <a:srgbClr val="A9A9A9"/>
              </a:solidFill>
              <a:prstDash val="solid"/>
              <a:miter lim="400000"/>
            </a:ln>
          </a:insideV>
        </a:tcBdr>
        <a:fill>
          <a:noFill/>
        </a:fill>
      </a:tcStyle>
    </a:lastRow>
    <a:firstRow>
      <a:tcTxStyle b="on" i="off">
        <a:fontRef idx="minor">
          <a:srgbClr val="FFFFFF"/>
        </a:fontRef>
        <a:srgbClr val="FFFFFF"/>
      </a:tcTxStyle>
      <a:tcStyle>
        <a:tcBdr>
          <a:left>
            <a:ln w="12700" cap="flat">
              <a:solidFill>
                <a:srgbClr val="A9A9A9"/>
              </a:solidFill>
              <a:prstDash val="solid"/>
              <a:miter lim="400000"/>
            </a:ln>
          </a:left>
          <a:right>
            <a:ln w="12700" cap="flat">
              <a:solidFill>
                <a:srgbClr val="A9A9A9"/>
              </a:solidFill>
              <a:prstDash val="solid"/>
              <a:miter lim="400000"/>
            </a:ln>
          </a:right>
          <a:top>
            <a:ln w="12700" cap="flat">
              <a:solidFill>
                <a:srgbClr val="A9A9A9"/>
              </a:solidFill>
              <a:prstDash val="solid"/>
              <a:miter lim="400000"/>
            </a:ln>
          </a:top>
          <a:bottom>
            <a:ln w="12700" cap="flat">
              <a:solidFill>
                <a:srgbClr val="A9A9A9"/>
              </a:solidFill>
              <a:prstDash val="solid"/>
              <a:miter lim="400000"/>
            </a:ln>
          </a:bottom>
          <a:insideH>
            <a:ln w="12700" cap="flat">
              <a:solidFill>
                <a:srgbClr val="A9A9A9"/>
              </a:solidFill>
              <a:prstDash val="solid"/>
              <a:miter lim="400000"/>
            </a:ln>
          </a:insideH>
          <a:insideV>
            <a:ln w="12700" cap="flat">
              <a:solidFill>
                <a:srgbClr val="A9A9A9"/>
              </a:solidFill>
              <a:prstDash val="solid"/>
              <a:miter lim="400000"/>
            </a:ln>
          </a:insideV>
        </a:tcBdr>
        <a:fill>
          <a:solidFill>
            <a:srgbClr val="014D80"/>
          </a:solidFill>
        </a:fill>
      </a:tcStyle>
    </a:firstRow>
  </a:tblStyle>
  <a:tblStyle styleId="{EEE7283C-3CF3-47DC-8721-378D4A62B228}" styleName="">
    <a:tblBg/>
    <a:wholeTbl>
      <a:tcTxStyle b="off"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wholeTbl>
    <a:band2H>
      <a:tcTxStyle b="def" i="def"/>
      <a:tcStyle>
        <a:tcBdr/>
        <a:fill>
          <a:solidFill>
            <a:srgbClr val="747676">
              <a:alpha val="63790"/>
            </a:srgbClr>
          </a:solidFill>
        </a:fill>
      </a:tcStyle>
    </a:band2H>
    <a:firstCol>
      <a:tcTxStyle b="off" i="off">
        <a:font>
          <a:latin typeface="Helvetica Neue Medium"/>
          <a:ea typeface="Helvetica Neue Medium"/>
          <a:cs typeface="Helvetica Neue Medium"/>
        </a:font>
        <a:srgbClr val="FFFFFF"/>
      </a:tcTxStyle>
      <a:tcStyle>
        <a:tcBdr>
          <a:left>
            <a:ln w="12700" cap="flat">
              <a:solidFill>
                <a:srgbClr val="A9A9A9"/>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009D00"/>
          </a:solidFill>
        </a:fill>
      </a:tcStyle>
    </a:firstCol>
    <a:lastRow>
      <a:tcTxStyle b="off"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38100" cap="flat">
              <a:solidFill>
                <a:srgbClr val="61D836"/>
              </a:solidFill>
              <a:prstDash val="solid"/>
              <a:miter lim="400000"/>
            </a:ln>
          </a:top>
          <a:bottom>
            <a:ln w="12700" cap="flat">
              <a:solidFill>
                <a:srgbClr val="A9A9A9"/>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lastRow>
    <a:firstRow>
      <a:tcTxStyle b="off" i="off">
        <a:font>
          <a:latin typeface="Helvetica Neue Medium"/>
          <a:ea typeface="Helvetica Neue Medium"/>
          <a:cs typeface="Helvetica Neue Medium"/>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A9A9A9"/>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027002"/>
          </a:solidFill>
        </a:fill>
      </a:tcStyle>
    </a:firstRow>
  </a:tblStyle>
  <a:tblStyle styleId="{CF821DB8-F4EB-4A41-A1BA-3FCAFE7338EE}" styleName="">
    <a:tblBg/>
    <a:wholeTbl>
      <a:tcTxStyle b="off" i="off">
        <a:fontRef idx="minor">
          <a:srgbClr val="FFFFFF"/>
        </a:fontRef>
        <a:srgbClr val="FFFFFF"/>
      </a:tcTxStyle>
      <a:tcStyle>
        <a:tcBdr>
          <a:left>
            <a:ln w="12700" cap="flat">
              <a:solidFill>
                <a:srgbClr val="A9A9A9"/>
              </a:solidFill>
              <a:prstDash val="solid"/>
              <a:miter lim="400000"/>
            </a:ln>
          </a:left>
          <a:right>
            <a:ln w="12700" cap="flat">
              <a:solidFill>
                <a:srgbClr val="A9A9A9"/>
              </a:solidFill>
              <a:prstDash val="solid"/>
              <a:miter lim="400000"/>
            </a:ln>
          </a:right>
          <a:top>
            <a:ln w="12700" cap="flat">
              <a:solidFill>
                <a:srgbClr val="A9A9A9"/>
              </a:solidFill>
              <a:prstDash val="solid"/>
              <a:miter lim="400000"/>
            </a:ln>
          </a:top>
          <a:bottom>
            <a:ln w="12700" cap="flat">
              <a:solidFill>
                <a:srgbClr val="A9A9A9"/>
              </a:solidFill>
              <a:prstDash val="solid"/>
              <a:miter lim="400000"/>
            </a:ln>
          </a:bottom>
          <a:insideH>
            <a:ln w="12700" cap="flat">
              <a:solidFill>
                <a:srgbClr val="A9A9A9"/>
              </a:solidFill>
              <a:prstDash val="solid"/>
              <a:miter lim="400000"/>
            </a:ln>
          </a:insideH>
          <a:insideV>
            <a:ln w="12700" cap="flat">
              <a:solidFill>
                <a:srgbClr val="A9A9A9"/>
              </a:solidFill>
              <a:prstDash val="solid"/>
              <a:miter lim="400000"/>
            </a:ln>
          </a:insideV>
        </a:tcBdr>
        <a:fill>
          <a:noFill/>
        </a:fill>
      </a:tcStyle>
    </a:wholeTbl>
    <a:band2H>
      <a:tcTxStyle b="def" i="def"/>
      <a:tcStyle>
        <a:tcBdr/>
        <a:fill>
          <a:solidFill>
            <a:srgbClr val="747676">
              <a:alpha val="63790"/>
            </a:srgbClr>
          </a:solidFill>
        </a:fill>
      </a:tcStyle>
    </a:band2H>
    <a:firstCol>
      <a:tcTxStyle b="off" i="off">
        <a:font>
          <a:latin typeface="Helvetica Neue Medium"/>
          <a:ea typeface="Helvetica Neue Medium"/>
          <a:cs typeface="Helvetica Neue Medium"/>
        </a:font>
        <a:srgbClr val="000000"/>
      </a:tcTxStyle>
      <a:tcStyle>
        <a:tcBdr>
          <a:left>
            <a:ln w="12700" cap="flat">
              <a:solidFill>
                <a:srgbClr val="E3E5E8"/>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chemeClr val="accent4">
              <a:hueOff val="-613784"/>
              <a:lumOff val="1275"/>
            </a:schemeClr>
          </a:solidFill>
        </a:fill>
      </a:tcStyle>
    </a:firstCol>
    <a:lastRow>
      <a:tcTxStyle b="on" i="off">
        <a:fontRef idx="minor">
          <a:srgbClr val="FFFFFF"/>
        </a:fontRef>
        <a:srgbClr val="FFFFFF"/>
      </a:tcTxStyle>
      <a:tcStyle>
        <a:tcBdr>
          <a:left>
            <a:ln w="12700" cap="flat">
              <a:solidFill>
                <a:srgbClr val="A9A9A9"/>
              </a:solidFill>
              <a:prstDash val="solid"/>
              <a:miter lim="400000"/>
            </a:ln>
          </a:left>
          <a:right>
            <a:ln w="12700" cap="flat">
              <a:solidFill>
                <a:srgbClr val="A9A9A9"/>
              </a:solidFill>
              <a:prstDash val="solid"/>
              <a:miter lim="400000"/>
            </a:ln>
          </a:right>
          <a:top>
            <a:ln w="38100" cap="flat">
              <a:solidFill>
                <a:schemeClr val="accent4">
                  <a:hueOff val="-613784"/>
                  <a:lumOff val="1275"/>
                </a:schemeClr>
              </a:solidFill>
              <a:prstDash val="solid"/>
              <a:miter lim="400000"/>
            </a:ln>
          </a:top>
          <a:bottom>
            <a:ln w="12700" cap="flat">
              <a:solidFill>
                <a:srgbClr val="E3E5E8"/>
              </a:solidFill>
              <a:prstDash val="solid"/>
              <a:miter lim="400000"/>
            </a:ln>
          </a:bottom>
          <a:insideH>
            <a:ln w="12700" cap="flat">
              <a:solidFill>
                <a:srgbClr val="A9A9A9"/>
              </a:solidFill>
              <a:prstDash val="solid"/>
              <a:miter lim="400000"/>
            </a:ln>
          </a:insideH>
          <a:insideV>
            <a:ln w="12700" cap="flat">
              <a:solidFill>
                <a:srgbClr val="A9A9A9"/>
              </a:solidFill>
              <a:prstDash val="solid"/>
              <a:miter lim="400000"/>
            </a:ln>
          </a:insideV>
        </a:tcBdr>
        <a:fill>
          <a:noFill/>
        </a:fill>
      </a:tcStyle>
    </a:lastRow>
    <a:firstRow>
      <a:tcTxStyle b="off" i="off">
        <a:font>
          <a:latin typeface="Helvetica Neue Medium"/>
          <a:ea typeface="Helvetica Neue Medium"/>
          <a:cs typeface="Helvetica Neue Medium"/>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E3E5E8"/>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FF5300"/>
          </a:solidFill>
        </a:fill>
      </a:tcStyle>
    </a:firstRow>
  </a:tblStyle>
  <a:tblStyle styleId="{33BA23B1-9221-436E-865A-0063620EA4FD}" styleName="">
    <a:tblBg/>
    <a:wholeTbl>
      <a:tcTxStyle b="off" i="off">
        <a:fontRef idx="minor">
          <a:srgbClr val="FFFFFF"/>
        </a:fontRef>
        <a:srgbClr val="FFFFFF"/>
      </a:tcTxStyle>
      <a:tcStyle>
        <a:tcBdr>
          <a:left>
            <a:ln w="12700" cap="flat">
              <a:solidFill>
                <a:srgbClr val="C0C0C0"/>
              </a:solidFill>
              <a:prstDash val="solid"/>
              <a:miter lim="400000"/>
            </a:ln>
          </a:left>
          <a:right>
            <a:ln w="12700" cap="flat">
              <a:solidFill>
                <a:srgbClr val="C0C0C0"/>
              </a:solidFill>
              <a:prstDash val="solid"/>
              <a:miter lim="400000"/>
            </a:ln>
          </a:right>
          <a:top>
            <a:ln w="12700" cap="flat">
              <a:solidFill>
                <a:srgbClr val="C0C0C0"/>
              </a:solidFill>
              <a:prstDash val="solid"/>
              <a:miter lim="400000"/>
            </a:ln>
          </a:top>
          <a:bottom>
            <a:ln w="12700" cap="flat">
              <a:solidFill>
                <a:srgbClr val="C0C0C0"/>
              </a:solidFill>
              <a:prstDash val="solid"/>
              <a:miter lim="400000"/>
            </a:ln>
          </a:bottom>
          <a:insideH>
            <a:ln w="12700" cap="flat">
              <a:solidFill>
                <a:srgbClr val="C0C0C0"/>
              </a:solidFill>
              <a:prstDash val="solid"/>
              <a:miter lim="400000"/>
            </a:ln>
          </a:insideH>
          <a:insideV>
            <a:ln w="12700" cap="flat">
              <a:solidFill>
                <a:srgbClr val="C0C0C0"/>
              </a:solidFill>
              <a:prstDash val="solid"/>
              <a:miter lim="400000"/>
            </a:ln>
          </a:insideV>
        </a:tcBdr>
        <a:fill>
          <a:noFill/>
        </a:fill>
      </a:tcStyle>
    </a:wholeTbl>
    <a:band2H>
      <a:tcTxStyle b="def" i="def"/>
      <a:tcStyle>
        <a:tcBdr/>
        <a:fill>
          <a:solidFill>
            <a:srgbClr val="747676">
              <a:alpha val="63790"/>
            </a:srgbClr>
          </a:solidFill>
        </a:fill>
      </a:tcStyle>
    </a:band2H>
    <a:firstCol>
      <a:tcTxStyle b="on" i="off">
        <a:fontRef idx="minor">
          <a:srgbClr val="FFFFFF"/>
        </a:fontRef>
        <a:srgbClr val="FFFFFF"/>
      </a:tcTxStyle>
      <a:tcStyle>
        <a:tcBdr>
          <a:left>
            <a:ln w="12700" cap="flat">
              <a:solidFill>
                <a:srgbClr val="A6AAA9"/>
              </a:solidFill>
              <a:prstDash val="solid"/>
              <a:miter lim="400000"/>
            </a:ln>
          </a:left>
          <a:right>
            <a:ln w="12700" cap="flat">
              <a:solidFill>
                <a:srgbClr val="C0C0C0"/>
              </a:solidFill>
              <a:prstDash val="solid"/>
              <a:miter lim="400000"/>
            </a:ln>
          </a:right>
          <a:top>
            <a:ln w="12700" cap="flat">
              <a:solidFill>
                <a:srgbClr val="C0C0C0"/>
              </a:solidFill>
              <a:prstDash val="solid"/>
              <a:miter lim="400000"/>
            </a:ln>
          </a:top>
          <a:bottom>
            <a:ln w="12700" cap="flat">
              <a:solidFill>
                <a:srgbClr val="C0C0C0"/>
              </a:solidFill>
              <a:prstDash val="solid"/>
              <a:miter lim="400000"/>
            </a:ln>
          </a:bottom>
          <a:insideH>
            <a:ln w="12700" cap="flat">
              <a:solidFill>
                <a:srgbClr val="C0C0C0"/>
              </a:solidFill>
              <a:prstDash val="solid"/>
              <a:miter lim="400000"/>
            </a:ln>
          </a:insideH>
          <a:insideV>
            <a:ln w="12700" cap="flat">
              <a:solidFill>
                <a:srgbClr val="C0C0C0"/>
              </a:solidFill>
              <a:prstDash val="solid"/>
              <a:miter lim="400000"/>
            </a:ln>
          </a:insideV>
        </a:tcBdr>
        <a:fill>
          <a:solidFill>
            <a:srgbClr val="98195F"/>
          </a:solidFill>
        </a:fill>
      </a:tcStyle>
    </a:firstCol>
    <a:lastRow>
      <a:tcTxStyle b="on" i="off">
        <a:fontRef idx="minor">
          <a:srgbClr val="FFFFFF"/>
        </a:fontRef>
        <a:srgbClr val="FFFFFF"/>
      </a:tcTxStyle>
      <a:tcStyle>
        <a:tcBdr>
          <a:left>
            <a:ln w="12700" cap="flat">
              <a:solidFill>
                <a:srgbClr val="A9A9A9"/>
              </a:solidFill>
              <a:prstDash val="solid"/>
              <a:miter lim="400000"/>
            </a:ln>
          </a:left>
          <a:right>
            <a:ln w="12700" cap="flat">
              <a:solidFill>
                <a:srgbClr val="A9A9A9"/>
              </a:solidFill>
              <a:prstDash val="solid"/>
              <a:miter lim="400000"/>
            </a:ln>
          </a:right>
          <a:top>
            <a:ln w="38100" cap="flat">
              <a:solidFill>
                <a:schemeClr val="accent6"/>
              </a:solidFill>
              <a:prstDash val="solid"/>
              <a:miter lim="400000"/>
            </a:ln>
          </a:top>
          <a:bottom>
            <a:ln w="12700" cap="flat">
              <a:solidFill>
                <a:srgbClr val="A6AAA9"/>
              </a:solidFill>
              <a:prstDash val="solid"/>
              <a:miter lim="400000"/>
            </a:ln>
          </a:bottom>
          <a:insideH>
            <a:ln w="12700" cap="flat">
              <a:solidFill>
                <a:srgbClr val="A9A9A9"/>
              </a:solidFill>
              <a:prstDash val="solid"/>
              <a:miter lim="400000"/>
            </a:ln>
          </a:insideH>
          <a:insideV>
            <a:ln w="12700" cap="flat">
              <a:solidFill>
                <a:srgbClr val="A9A9A9"/>
              </a:solidFill>
              <a:prstDash val="solid"/>
              <a:miter lim="400000"/>
            </a:ln>
          </a:insideV>
        </a:tcBdr>
        <a:fill>
          <a:noFill/>
        </a:fill>
      </a:tcStyle>
    </a:lastRow>
    <a:firstRow>
      <a:tcTxStyle b="on" i="off">
        <a:fontRef idx="minor">
          <a:srgbClr val="FFFFFF"/>
        </a:fontRef>
        <a:srgbClr val="FFFFFF"/>
      </a:tcTxStyle>
      <a:tcStyle>
        <a:tcBdr>
          <a:left>
            <a:ln w="12700" cap="flat">
              <a:solidFill>
                <a:srgbClr val="C0C0C0"/>
              </a:solidFill>
              <a:prstDash val="solid"/>
              <a:miter lim="400000"/>
            </a:ln>
          </a:left>
          <a:right>
            <a:ln w="12700" cap="flat">
              <a:solidFill>
                <a:srgbClr val="C0C0C0"/>
              </a:solidFill>
              <a:prstDash val="solid"/>
              <a:miter lim="400000"/>
            </a:ln>
          </a:right>
          <a:top>
            <a:ln w="12700" cap="flat">
              <a:solidFill>
                <a:srgbClr val="A6AAA9"/>
              </a:solidFill>
              <a:prstDash val="solid"/>
              <a:miter lim="400000"/>
            </a:ln>
          </a:top>
          <a:bottom>
            <a:ln w="12700" cap="flat">
              <a:solidFill>
                <a:srgbClr val="C0C0C0"/>
              </a:solidFill>
              <a:prstDash val="solid"/>
              <a:miter lim="400000"/>
            </a:ln>
          </a:bottom>
          <a:insideH>
            <a:ln w="12700" cap="flat">
              <a:solidFill>
                <a:srgbClr val="C0C0C0"/>
              </a:solidFill>
              <a:prstDash val="solid"/>
              <a:miter lim="400000"/>
            </a:ln>
          </a:insideH>
          <a:insideV>
            <a:ln w="12700" cap="flat">
              <a:solidFill>
                <a:srgbClr val="C0C0C0"/>
              </a:solidFill>
              <a:prstDash val="solid"/>
              <a:miter lim="400000"/>
            </a:ln>
          </a:insideV>
        </a:tcBdr>
        <a:fill>
          <a:solidFill>
            <a:srgbClr val="650E48"/>
          </a:solidFill>
        </a:fill>
      </a:tcStyle>
    </a:firstRow>
  </a:tblStyle>
  <a:tblStyle styleId="{2708684C-4D16-4618-839F-0558EEFCDFE6}" styleName="">
    <a:tblBg/>
    <a:wholeTbl>
      <a:tcTxStyle b="off"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wholeTbl>
    <a:band2H>
      <a:tcTxStyle b="def" i="def"/>
      <a:tcStyle>
        <a:tcBdr/>
        <a:fill>
          <a:solidFill>
            <a:srgbClr val="747676">
              <a:alpha val="64000"/>
            </a:srgbClr>
          </a:solidFill>
        </a:fill>
      </a:tcStyle>
    </a:band2H>
    <a:firstCol>
      <a:tcTxStyle b="on" i="off">
        <a:fontRef idx="minor">
          <a:srgbClr val="FFFFFF"/>
        </a:fontRef>
        <a:srgbClr val="FFFFFF"/>
      </a:tcTxStyle>
      <a:tcStyle>
        <a:tcBdr>
          <a:left>
            <a:ln w="12700" cap="flat">
              <a:solidFill>
                <a:srgbClr val="A9A9A9"/>
              </a:solidFill>
              <a:prstDash val="solid"/>
              <a:miter lim="400000"/>
            </a:ln>
          </a:left>
          <a:right>
            <a:ln w="381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262727"/>
          </a:solidFill>
        </a:fill>
      </a:tcStyle>
    </a:firstCol>
    <a:lastRow>
      <a:tcTxStyle b="on"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38100" cap="flat">
              <a:solidFill>
                <a:srgbClr val="FFFFFF"/>
              </a:solidFill>
              <a:prstDash val="solid"/>
              <a:miter lim="400000"/>
            </a:ln>
          </a:top>
          <a:bottom>
            <a:ln w="12700" cap="flat">
              <a:solidFill>
                <a:srgbClr val="A9A9A9"/>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lastRow>
    <a:firstRow>
      <a:tcTxStyle b="on"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A9A9A9"/>
              </a:solidFill>
              <a:prstDash val="solid"/>
              <a:miter lim="400000"/>
            </a:ln>
          </a:top>
          <a:bottom>
            <a:ln w="381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42424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48" name="Shape 148"/>
          <p:cNvSpPr/>
          <p:nvPr>
            <p:ph type="sldImg"/>
          </p:nvPr>
        </p:nvSpPr>
        <p:spPr>
          <a:xfrm>
            <a:off x="1143000" y="685800"/>
            <a:ext cx="4572000" cy="3429000"/>
          </a:xfrm>
          <a:prstGeom prst="rect">
            <a:avLst/>
          </a:prstGeom>
        </p:spPr>
        <p:txBody>
          <a:bodyPr/>
          <a:lstStyle/>
          <a:p>
            <a:pPr/>
          </a:p>
        </p:txBody>
      </p:sp>
      <p:sp>
        <p:nvSpPr>
          <p:cNvPr id="149" name="Shape 149"/>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notesSlides/_rels/notesSlide1.xml.rels><?xml version="1.0" encoding="UTF-8"?>
<Relationships xmlns="http://schemas.openxmlformats.org/package/2006/relationships"><Relationship Id="rId1" Type="http://schemas.openxmlformats.org/officeDocument/2006/relationships/slide" Target="../slides/slide1.xml"/><Relationship Id="rId2" Type="http://schemas.openxmlformats.org/officeDocument/2006/relationships/notesMaster" Target="../notesMasters/notesMaster1.xml"/></Relationships>

</file>

<file path=ppt/notesSlides/_rels/notesSlide10.xml.rels><?xml version="1.0" encoding="UTF-8"?>
<Relationships xmlns="http://schemas.openxmlformats.org/package/2006/relationships"><Relationship Id="rId1" Type="http://schemas.openxmlformats.org/officeDocument/2006/relationships/slide" Target="../slides/slide10.xml"/><Relationship Id="rId2" Type="http://schemas.openxmlformats.org/officeDocument/2006/relationships/notesMaster" Target="../notesMasters/notesMaster1.xml"/></Relationships>

</file>

<file path=ppt/notesSlides/_rels/notesSlide11.xml.rels><?xml version="1.0" encoding="UTF-8"?>
<Relationships xmlns="http://schemas.openxmlformats.org/package/2006/relationships"><Relationship Id="rId1" Type="http://schemas.openxmlformats.org/officeDocument/2006/relationships/slide" Target="../slides/slide11.xml"/><Relationship Id="rId2" Type="http://schemas.openxmlformats.org/officeDocument/2006/relationships/notesMaster" Target="../notesMasters/notesMaster1.xml"/></Relationships>

</file>

<file path=ppt/notesSlides/_rels/notesSlide12.xml.rels><?xml version="1.0" encoding="UTF-8"?>
<Relationships xmlns="http://schemas.openxmlformats.org/package/2006/relationships"><Relationship Id="rId1" Type="http://schemas.openxmlformats.org/officeDocument/2006/relationships/slide" Target="../slides/slide12.xml"/><Relationship Id="rId2" Type="http://schemas.openxmlformats.org/officeDocument/2006/relationships/notesMaster" Target="../notesMasters/notesMaster1.xml"/></Relationships>

</file>

<file path=ppt/notesSlides/_rels/notesSlide13.xml.rels><?xml version="1.0" encoding="UTF-8"?>
<Relationships xmlns="http://schemas.openxmlformats.org/package/2006/relationships"><Relationship Id="rId1" Type="http://schemas.openxmlformats.org/officeDocument/2006/relationships/slide" Target="../slides/slide13.xml"/><Relationship Id="rId2" Type="http://schemas.openxmlformats.org/officeDocument/2006/relationships/notesMaster" Target="../notesMasters/notesMaster1.xml"/></Relationships>

</file>

<file path=ppt/notesSlides/_rels/notesSlide14.xml.rels><?xml version="1.0" encoding="UTF-8"?>
<Relationships xmlns="http://schemas.openxmlformats.org/package/2006/relationships"><Relationship Id="rId1" Type="http://schemas.openxmlformats.org/officeDocument/2006/relationships/slide" Target="../slides/slide14.xml"/><Relationship Id="rId2" Type="http://schemas.openxmlformats.org/officeDocument/2006/relationships/notesMaster" Target="../notesMasters/notesMaster1.xml"/></Relationships>

</file>

<file path=ppt/notesSlides/_rels/notesSlide15.xml.rels><?xml version="1.0" encoding="UTF-8"?>
<Relationships xmlns="http://schemas.openxmlformats.org/package/2006/relationships"><Relationship Id="rId1" Type="http://schemas.openxmlformats.org/officeDocument/2006/relationships/slide" Target="../slides/slide15.xml"/><Relationship Id="rId2" Type="http://schemas.openxmlformats.org/officeDocument/2006/relationships/notesMaster" Target="../notesMasters/notesMaster1.xml"/></Relationships>

</file>

<file path=ppt/notesSlides/_rels/notesSlide16.xml.rels><?xml version="1.0" encoding="UTF-8"?>
<Relationships xmlns="http://schemas.openxmlformats.org/package/2006/relationships"><Relationship Id="rId1" Type="http://schemas.openxmlformats.org/officeDocument/2006/relationships/slide" Target="../slides/slide16.xml"/><Relationship Id="rId2" Type="http://schemas.openxmlformats.org/officeDocument/2006/relationships/notesMaster" Target="../notesMasters/notesMaster1.xml"/></Relationships>

</file>

<file path=ppt/notesSlides/_rels/notesSlide17.xml.rels><?xml version="1.0" encoding="UTF-8"?>
<Relationships xmlns="http://schemas.openxmlformats.org/package/2006/relationships"><Relationship Id="rId1" Type="http://schemas.openxmlformats.org/officeDocument/2006/relationships/slide" Target="../slides/slide17.xml"/><Relationship Id="rId2" Type="http://schemas.openxmlformats.org/officeDocument/2006/relationships/notesMaster" Target="../notesMasters/notesMaster1.xml"/></Relationships>

</file>

<file path=ppt/notesSlides/_rels/notesSlide18.xml.rels><?xml version="1.0" encoding="UTF-8"?>
<Relationships xmlns="http://schemas.openxmlformats.org/package/2006/relationships"><Relationship Id="rId1" Type="http://schemas.openxmlformats.org/officeDocument/2006/relationships/slide" Target="../slides/slide18.xml"/><Relationship Id="rId2" Type="http://schemas.openxmlformats.org/officeDocument/2006/relationships/notesMaster" Target="../notesMasters/notesMaster1.xml"/></Relationships>

</file>

<file path=ppt/notesSlides/_rels/notesSlide19.xml.rels><?xml version="1.0" encoding="UTF-8"?>
<Relationships xmlns="http://schemas.openxmlformats.org/package/2006/relationships"><Relationship Id="rId1" Type="http://schemas.openxmlformats.org/officeDocument/2006/relationships/slide" Target="../slides/slide19.xml"/><Relationship Id="rId2" Type="http://schemas.openxmlformats.org/officeDocument/2006/relationships/notesMaster" Target="../notesMasters/notesMaster1.xml"/></Relationships>

</file>

<file path=ppt/notesSlides/_rels/notesSlide2.xml.rels><?xml version="1.0" encoding="UTF-8"?>
<Relationships xmlns="http://schemas.openxmlformats.org/package/2006/relationships"><Relationship Id="rId1" Type="http://schemas.openxmlformats.org/officeDocument/2006/relationships/slide" Target="../slides/slide2.xml"/><Relationship Id="rId2" Type="http://schemas.openxmlformats.org/officeDocument/2006/relationships/notesMaster" Target="../notesMasters/notesMaster1.xml"/></Relationships>

</file>

<file path=ppt/notesSlides/_rels/notesSlide20.xml.rels><?xml version="1.0" encoding="UTF-8"?>
<Relationships xmlns="http://schemas.openxmlformats.org/package/2006/relationships"><Relationship Id="rId1" Type="http://schemas.openxmlformats.org/officeDocument/2006/relationships/slide" Target="../slides/slide20.xml"/><Relationship Id="rId2" Type="http://schemas.openxmlformats.org/officeDocument/2006/relationships/notesMaster" Target="../notesMasters/notesMaster1.xml"/></Relationships>

</file>

<file path=ppt/notesSlides/_rels/notesSlide21.xml.rels><?xml version="1.0" encoding="UTF-8"?>
<Relationships xmlns="http://schemas.openxmlformats.org/package/2006/relationships"><Relationship Id="rId1" Type="http://schemas.openxmlformats.org/officeDocument/2006/relationships/slide" Target="../slides/slide21.xml"/><Relationship Id="rId2" Type="http://schemas.openxmlformats.org/officeDocument/2006/relationships/notesMaster" Target="../notesMasters/notesMaster1.xml"/></Relationships>

</file>

<file path=ppt/notesSlides/_rels/notesSlide3.xml.rels><?xml version="1.0" encoding="UTF-8"?>
<Relationships xmlns="http://schemas.openxmlformats.org/package/2006/relationships"><Relationship Id="rId1" Type="http://schemas.openxmlformats.org/officeDocument/2006/relationships/slide" Target="../slides/slide3.xml"/><Relationship Id="rId2" Type="http://schemas.openxmlformats.org/officeDocument/2006/relationships/notesMaster" Target="../notesMasters/notesMaster1.xml"/></Relationships>

</file>

<file path=ppt/notesSlides/_rels/notesSlide4.xml.rels><?xml version="1.0" encoding="UTF-8"?>
<Relationships xmlns="http://schemas.openxmlformats.org/package/2006/relationships"><Relationship Id="rId1" Type="http://schemas.openxmlformats.org/officeDocument/2006/relationships/slide" Target="../slides/slide4.xml"/><Relationship Id="rId2" Type="http://schemas.openxmlformats.org/officeDocument/2006/relationships/notesMaster" Target="../notesMasters/notesMaster1.xml"/></Relationships>

</file>

<file path=ppt/notesSlides/_rels/notesSlide5.xml.rels><?xml version="1.0" encoding="UTF-8"?>
<Relationships xmlns="http://schemas.openxmlformats.org/package/2006/relationships"><Relationship Id="rId1" Type="http://schemas.openxmlformats.org/officeDocument/2006/relationships/slide" Target="../slides/slide5.xml"/><Relationship Id="rId2" Type="http://schemas.openxmlformats.org/officeDocument/2006/relationships/notesMaster" Target="../notesMasters/notesMaster1.xml"/></Relationships>

</file>

<file path=ppt/notesSlides/_rels/notesSlide6.xml.rels><?xml version="1.0" encoding="UTF-8"?>
<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Relationships>

</file>

<file path=ppt/notesSlides/_rels/notesSlide7.xml.rels><?xml version="1.0" encoding="UTF-8"?>
<Relationships xmlns="http://schemas.openxmlformats.org/package/2006/relationships"><Relationship Id="rId1" Type="http://schemas.openxmlformats.org/officeDocument/2006/relationships/slide" Target="../slides/slide7.xml"/><Relationship Id="rId2" Type="http://schemas.openxmlformats.org/officeDocument/2006/relationships/notesMaster" Target="../notesMasters/notesMaster1.xml"/></Relationships>

</file>

<file path=ppt/notesSlides/_rels/notesSlide8.xml.rels><?xml version="1.0" encoding="UTF-8"?>
<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Relationships>

</file>

<file path=ppt/notesSlides/_rels/notesSlide9.xml.rels><?xml version="1.0" encoding="UTF-8"?>
<Relationships xmlns="http://schemas.openxmlformats.org/package/2006/relationships"><Relationship Id="rId1" Type="http://schemas.openxmlformats.org/officeDocument/2006/relationships/slide" Target="../slides/slide9.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0" name="Shape 160"/>
          <p:cNvSpPr/>
          <p:nvPr>
            <p:ph type="sldImg"/>
          </p:nvPr>
        </p:nvSpPr>
        <p:spPr>
          <a:prstGeom prst="rect">
            <a:avLst/>
          </a:prstGeom>
        </p:spPr>
        <p:txBody>
          <a:bodyPr/>
          <a:lstStyle/>
          <a:p>
            <a:pPr/>
          </a:p>
        </p:txBody>
      </p:sp>
      <p:sp>
        <p:nvSpPr>
          <p:cNvPr id="161" name="Shape 161"/>
          <p:cNvSpPr/>
          <p:nvPr>
            <p:ph type="body" sz="quarter" idx="1"/>
          </p:nvPr>
        </p:nvSpPr>
        <p:spPr>
          <a:prstGeom prst="rect">
            <a:avLst/>
          </a:prstGeom>
        </p:spPr>
        <p:txBody>
          <a:bodyPr/>
          <a:lstStyle/>
          <a:p>
            <a:pPr/>
            <a:r>
              <a:t>Bonjour, merci beaucoup aux organisateurs de la conférence.</a:t>
            </a:r>
          </a:p>
          <a:p>
            <a:pPr/>
          </a:p>
          <a:p>
            <a:pPr/>
            <a:r>
              <a:t>C'est un plaisir d'avoir l'occasion d'être en Afrique pour vous présenter mon nouveau projet, BANG, dont l'objectif est de résoudre une énigme linguistique et génétique.</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9" name="Shape 229"/>
          <p:cNvSpPr/>
          <p:nvPr>
            <p:ph type="sldImg"/>
          </p:nvPr>
        </p:nvSpPr>
        <p:spPr>
          <a:prstGeom prst="rect">
            <a:avLst/>
          </a:prstGeom>
        </p:spPr>
        <p:txBody>
          <a:bodyPr/>
          <a:lstStyle/>
          <a:p>
            <a:pPr/>
          </a:p>
        </p:txBody>
      </p:sp>
      <p:sp>
        <p:nvSpPr>
          <p:cNvPr id="230" name="Shape 230"/>
          <p:cNvSpPr/>
          <p:nvPr>
            <p:ph type="body" sz="quarter" idx="1"/>
          </p:nvPr>
        </p:nvSpPr>
        <p:spPr>
          <a:prstGeom prst="rect">
            <a:avLst/>
          </a:prstGeom>
        </p:spPr>
        <p:txBody>
          <a:bodyPr/>
          <a:lstStyle/>
          <a:p>
            <a:pPr/>
            <a:r>
              <a:t>George E. Brooks, un historien, discute de ce qu'il appelle "l'expansion du Mandé". Selon lui, l'expansion mandé s'est déroulée en deux temps. Lors de la première vague, les commerçants mandéens ont progressé pacifiquement dans toute l'Afrique de l'Ouest pendant l'Empire du Mali (1200-1600), puis lors de la seconde, après l'effondrement de l'Empire dans les années 1600, les guerriers mandéens à cheval ont utilisé la force pour contrôler tous ceux qui se trouvaient sur leur chemin. Mande linguiste Tucker Childs (2002) affirme que ces guerriers ont également converti les peuples conquis à leur langue mandé.</a:t>
            </a:r>
          </a:p>
          <a:p>
            <a:pPr/>
          </a:p>
          <a:p>
            <a:pPr/>
            <a:r>
              <a:t>La plupart, sinon la totalité, des populations intérieur de d'Afrique de l'Ouest racontent aujourd'hui une histoire de migration qui provient d'une patrie quasi-mythique connue sous le nom de Mande, potentiellement situé à l'extrême ouest de l'Afrique de l’Ouest. J'aimerais savoir si c'est aussi votre expérience ici (CLICK) au Sénégal? </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1" name="Shape 241"/>
          <p:cNvSpPr/>
          <p:nvPr>
            <p:ph type="sldImg"/>
          </p:nvPr>
        </p:nvSpPr>
        <p:spPr>
          <a:prstGeom prst="rect">
            <a:avLst/>
          </a:prstGeom>
        </p:spPr>
        <p:txBody>
          <a:bodyPr/>
          <a:lstStyle/>
          <a:p>
            <a:pPr/>
          </a:p>
        </p:txBody>
      </p:sp>
      <p:sp>
        <p:nvSpPr>
          <p:cNvPr id="242" name="Shape 242"/>
          <p:cNvSpPr/>
          <p:nvPr>
            <p:ph type="body" sz="quarter" idx="1"/>
          </p:nvPr>
        </p:nvSpPr>
        <p:spPr>
          <a:prstGeom prst="rect">
            <a:avLst/>
          </a:prstGeom>
        </p:spPr>
        <p:txBody>
          <a:bodyPr/>
          <a:lstStyle/>
          <a:p>
            <a:pPr/>
            <a:r>
              <a:t>Selon Valentin Vydrin, la patrie proto-mandé dont les locuteurs du mandé, ainsi que d'autres langues, affirment être originaires était probablement située au sud de la Guinée-Bissau actuelle (CLICK).</a:t>
            </a:r>
          </a:p>
          <a:p>
            <a:pPr/>
          </a:p>
          <a:p>
            <a:pPr/>
            <a:r>
              <a:t>Parmi ceux qui racontent une telle histoire, on trouve les Bangande, ainsi que leurs homologues Dogon. Cette trajectoire est parfaitement logique, cependant, il y a un point où les deux voies ont probablement divergé de celle que les Bangande affirment.</a:t>
            </a:r>
          </a:p>
          <a:p>
            <a:pPr/>
          </a:p>
          <a:p>
            <a:pPr/>
            <a:r>
              <a:t>Les Dogon disent qu'après avoir quitté le "Mande", ils sont venus s'installer dans l’Escarpment de Bandiagara (CLICK) qu'ils habitent aujourd'hui à partir d'un village appelé Sangha (CLICK). En effet, la plupart des recherches sur les Dogon l'ont été dans les environs de Sangha située au sud de la region actuelle des Bangande (CLICK). </a:t>
            </a:r>
          </a:p>
          <a:p>
            <a:pPr/>
          </a:p>
          <a:p>
            <a:pPr/>
            <a:r>
              <a:t>Pourtant, pour quitter Sangha et se rendre à Bounou, le plus grand village et, pour ainsi dire, le premier site des Bangande, les migrants auraient dû escalader et traverser toute la chaîne de falaises (CLICK) qui, comme le montre la photo, est très abrupte à de nombreux endroits.</a:t>
            </a:r>
          </a:p>
          <a:p>
            <a:pPr/>
          </a:p>
          <a:p>
            <a:pPr/>
            <a:r>
              <a:t>Ainsi, un scénario plus probable, et qui est soutenu par des preuves linguistiques, est qu'ils ont voyagé directement (CLICK) de l'Ouest pour s'installer là où ils sont aujourd'hui. Une vallée mène directement à leur village, qui est aujourd'hui habité par des agriculteurs mandéens. La question reste de savoir s'ils sont venus dans la région avant ou après les Dogon. </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8" name="Shape 248"/>
          <p:cNvSpPr/>
          <p:nvPr>
            <p:ph type="sldImg"/>
          </p:nvPr>
        </p:nvSpPr>
        <p:spPr>
          <a:prstGeom prst="rect">
            <a:avLst/>
          </a:prstGeom>
        </p:spPr>
        <p:txBody>
          <a:bodyPr/>
          <a:lstStyle/>
          <a:p>
            <a:pPr/>
          </a:p>
        </p:txBody>
      </p:sp>
      <p:sp>
        <p:nvSpPr>
          <p:cNvPr id="249" name="Shape 249"/>
          <p:cNvSpPr/>
          <p:nvPr>
            <p:ph type="body" sz="quarter" idx="1"/>
          </p:nvPr>
        </p:nvSpPr>
        <p:spPr>
          <a:prstGeom prst="rect">
            <a:avLst/>
          </a:prstGeom>
        </p:spPr>
        <p:txBody>
          <a:bodyPr/>
          <a:lstStyle/>
          <a:p>
            <a:pPr/>
            <a:r>
              <a:t>Et maintenant, nous allons examiner quelques-uns des moyens par lesquels nous allons tenter de résoudre ce mystère.</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7" name="Shape 257"/>
          <p:cNvSpPr/>
          <p:nvPr>
            <p:ph type="sldImg"/>
          </p:nvPr>
        </p:nvSpPr>
        <p:spPr>
          <a:prstGeom prst="rect">
            <a:avLst/>
          </a:prstGeom>
        </p:spPr>
        <p:txBody>
          <a:bodyPr/>
          <a:lstStyle/>
          <a:p>
            <a:pPr/>
          </a:p>
        </p:txBody>
      </p:sp>
      <p:sp>
        <p:nvSpPr>
          <p:cNvPr id="258" name="Shape 258"/>
          <p:cNvSpPr/>
          <p:nvPr>
            <p:ph type="body" sz="quarter" idx="1"/>
          </p:nvPr>
        </p:nvSpPr>
        <p:spPr>
          <a:prstGeom prst="rect">
            <a:avLst/>
          </a:prstGeom>
        </p:spPr>
        <p:txBody>
          <a:bodyPr/>
          <a:lstStyle/>
          <a:p>
            <a:pPr/>
            <a:r>
              <a:t>Afin de découvrir l'origine du BANG, mes recherches s'appuient sur des méthodes interdisciplinaires. Bien que l'étude de l'origine du BANG soit principalement linguistique, nos outils imitent en soi la biologie, et les deux vont donc de pair. Comme pour les séquences de paires d’ADN (CLICK), nous sommes en train d'aligner les phonèmes (CLICK), les éléments constitutifs du langage, afin de découvrir les couches de l'ascendance linguistique, mais aussi le contact avec les locuteurs.</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5" name="Shape 275"/>
          <p:cNvSpPr/>
          <p:nvPr>
            <p:ph type="sldImg"/>
          </p:nvPr>
        </p:nvSpPr>
        <p:spPr>
          <a:prstGeom prst="rect">
            <a:avLst/>
          </a:prstGeom>
        </p:spPr>
        <p:txBody>
          <a:bodyPr/>
          <a:lstStyle/>
          <a:p>
            <a:pPr/>
          </a:p>
        </p:txBody>
      </p:sp>
      <p:sp>
        <p:nvSpPr>
          <p:cNvPr id="276" name="Shape 276"/>
          <p:cNvSpPr/>
          <p:nvPr>
            <p:ph type="body" sz="quarter" idx="1"/>
          </p:nvPr>
        </p:nvSpPr>
        <p:spPr>
          <a:prstGeom prst="rect">
            <a:avLst/>
          </a:prstGeom>
        </p:spPr>
        <p:txBody>
          <a:bodyPr/>
          <a:lstStyle/>
          <a:p>
            <a:pPr/>
            <a:r>
              <a:t>À titre d'exemple de la façon dont notre recherche utilise des programmes existants et en développement pour résoudre le énigme de BANG, nous voyons ici une comparaison de mots pour le concept ANIMAL. Un concept est une traduction universellement acceptée, dans ce cas, en anglais, des définitions et des sources de diverses langues. Chaque équivalent dans les langues cibles (ou taxa en termes biologiques) a été automatiquement segmenté en segments IPA et aligné, et une couleur spécifique à ses propriétés de prononciation lui a été attribuée, puis trois ensembles différents de relations sont produits. Le premier (CLICK) attribue des numéros d'identification aux langues apparentées sur la base de correspondances sonores régulières (CLICK), tandis que le second (une technique émergente) (CLICK) examine à la fois le mot et ses affixes (CLICK). Enfin, une troisième identification (CLICK) est produite pour les mots empruntés à des langues non apparentées qui présentent des correspondances de forme et de sens sans correspondances sonores régulières (CLICK). Je peux approfondir ce processus dans la partie discussion de la conférence si quelqu'un souhaite en savoir plus.</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2" name="Shape 282"/>
          <p:cNvSpPr/>
          <p:nvPr>
            <p:ph type="sldImg"/>
          </p:nvPr>
        </p:nvSpPr>
        <p:spPr>
          <a:prstGeom prst="rect">
            <a:avLst/>
          </a:prstGeom>
        </p:spPr>
        <p:txBody>
          <a:bodyPr/>
          <a:lstStyle/>
          <a:p>
            <a:pPr/>
          </a:p>
        </p:txBody>
      </p:sp>
      <p:sp>
        <p:nvSpPr>
          <p:cNvPr id="283" name="Shape 283"/>
          <p:cNvSpPr/>
          <p:nvPr>
            <p:ph type="body" sz="quarter" idx="1"/>
          </p:nvPr>
        </p:nvSpPr>
        <p:spPr>
          <a:prstGeom prst="rect">
            <a:avLst/>
          </a:prstGeom>
        </p:spPr>
        <p:txBody>
          <a:bodyPr/>
          <a:lstStyle/>
          <a:p>
            <a:pPr/>
            <a:r>
              <a:t>En utilisant les processus semi-automatiques décrits ci-dessus, nous arrivons à ce qui suit.</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1" name="Shape 301"/>
          <p:cNvSpPr/>
          <p:nvPr>
            <p:ph type="sldImg"/>
          </p:nvPr>
        </p:nvSpPr>
        <p:spPr>
          <a:prstGeom prst="rect">
            <a:avLst/>
          </a:prstGeom>
        </p:spPr>
        <p:txBody>
          <a:bodyPr/>
          <a:lstStyle/>
          <a:p>
            <a:pPr/>
          </a:p>
        </p:txBody>
      </p:sp>
      <p:sp>
        <p:nvSpPr>
          <p:cNvPr id="302" name="Shape 302"/>
          <p:cNvSpPr/>
          <p:nvPr>
            <p:ph type="body" sz="quarter" idx="1"/>
          </p:nvPr>
        </p:nvSpPr>
        <p:spPr>
          <a:prstGeom prst="rect">
            <a:avLst/>
          </a:prstGeom>
        </p:spPr>
        <p:txBody>
          <a:bodyPr/>
          <a:lstStyle/>
          <a:p>
            <a:pPr/>
            <a:r>
              <a:t>Johann-Mattis List, chercheur au Max Planck, et moi-même avons découvert que la langue BANG n'est apparentée à aucune des langues voisines mentionnées ci-dessus, ni à celles du nord - les Songhay, ainsi que les bergers nomades parlant le peul - mais qu'il existe des couches de contact linguistique (représentées par ce réseau de lignes au milieu du diagramme) entre ses locuteurs.</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8" name="Shape 318"/>
          <p:cNvSpPr/>
          <p:nvPr>
            <p:ph type="sldImg"/>
          </p:nvPr>
        </p:nvSpPr>
        <p:spPr>
          <a:prstGeom prst="rect">
            <a:avLst/>
          </a:prstGeom>
        </p:spPr>
        <p:txBody>
          <a:bodyPr/>
          <a:lstStyle/>
          <a:p>
            <a:pPr/>
          </a:p>
        </p:txBody>
      </p:sp>
      <p:sp>
        <p:nvSpPr>
          <p:cNvPr id="319" name="Shape 319"/>
          <p:cNvSpPr/>
          <p:nvPr>
            <p:ph type="body" sz="quarter" idx="1"/>
          </p:nvPr>
        </p:nvSpPr>
        <p:spPr>
          <a:prstGeom prst="rect">
            <a:avLst/>
          </a:prstGeom>
        </p:spPr>
        <p:txBody>
          <a:bodyPr/>
          <a:lstStyle/>
          <a:p>
            <a:pPr/>
            <a:r>
              <a:t>D'après les COGIDs, c'est-à-dire les morphèmes individuels, nous voyons que le bangime a quelques traces supplémentaires de contact avec le fulfulde, ainsi que, de manière intéressante, avec le songhay. </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6" name="Shape 326"/>
          <p:cNvSpPr/>
          <p:nvPr>
            <p:ph type="sldImg"/>
          </p:nvPr>
        </p:nvSpPr>
        <p:spPr>
          <a:prstGeom prst="rect">
            <a:avLst/>
          </a:prstGeom>
        </p:spPr>
        <p:txBody>
          <a:bodyPr/>
          <a:lstStyle/>
          <a:p>
            <a:pPr/>
          </a:p>
        </p:txBody>
      </p:sp>
      <p:sp>
        <p:nvSpPr>
          <p:cNvPr id="327" name="Shape 327"/>
          <p:cNvSpPr/>
          <p:nvPr>
            <p:ph type="body" sz="quarter" idx="1"/>
          </p:nvPr>
        </p:nvSpPr>
        <p:spPr>
          <a:prstGeom prst="rect">
            <a:avLst/>
          </a:prstGeom>
        </p:spPr>
        <p:txBody>
          <a:bodyPr/>
          <a:lstStyle/>
          <a:p>
            <a:pPr/>
            <a:r>
              <a:t>En examinant les résultats du processus comparatif par mot de prêt, ou ID d'emprunt, plutôt que par cognate, nous obtenons une image plus claire du contact entre les langues qui correspond au scénario historique décrit précédemment. </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1" name="Shape 341"/>
          <p:cNvSpPr/>
          <p:nvPr>
            <p:ph type="sldImg"/>
          </p:nvPr>
        </p:nvSpPr>
        <p:spPr>
          <a:prstGeom prst="rect">
            <a:avLst/>
          </a:prstGeom>
        </p:spPr>
        <p:txBody>
          <a:bodyPr/>
          <a:lstStyle/>
          <a:p>
            <a:pPr/>
          </a:p>
        </p:txBody>
      </p:sp>
      <p:sp>
        <p:nvSpPr>
          <p:cNvPr id="342" name="Shape 342"/>
          <p:cNvSpPr/>
          <p:nvPr>
            <p:ph type="body" sz="quarter" idx="1"/>
          </p:nvPr>
        </p:nvSpPr>
        <p:spPr>
          <a:prstGeom prst="rect">
            <a:avLst/>
          </a:prstGeom>
        </p:spPr>
        <p:txBody>
          <a:bodyPr/>
          <a:lstStyle/>
          <a:p>
            <a:pPr/>
            <a:r>
              <a:t>En fait, les recherches génétiques menées par Hiba Babiker et ses collaborateurs de l'Institut Max Planck pour l'étude de l'histoire humaine aboutissent à des résultats étonnamment similaires. Alors que les Bangande ne partagent que peu ou pas de mélange avec les locuteurs environnants échantillonnés jusqu'à présent - c'est-à-dire qu'aucun des groupes voisins des Bangande, ni ceux avec lesquels ils revendiquent une ascendance commune, ne sont biologiquement apparentés à eux, il existe des traces d'ascendance commune Dogon et Mandé. </a:t>
            </a:r>
          </a:p>
          <a:p>
            <a:pPr/>
          </a:p>
          <a:p>
            <a:pPr/>
            <a:r>
              <a:t>Ainsi, la question à laquelle le petit bang cherche à répondre est la suivante : pourquoi les Bangande insistent-ils sur le fait qu'ils sont ethniquement Dogon et que leur langue est une langue Dogon, alors qu'ils font simultanément de grands efforts pour préserver leur héritage unique et leur façon de parler. En outre, qui étaient leurs prédécesseurs et que leur est-il arrivé à la suite de l'expansion mandingue ? Ces résultats ont des implications bien au-delà de l'escarpement de Bandiagara au centre-est du Mali.</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6" name="Shape 166"/>
          <p:cNvSpPr/>
          <p:nvPr>
            <p:ph type="sldImg"/>
          </p:nvPr>
        </p:nvSpPr>
        <p:spPr>
          <a:prstGeom prst="rect">
            <a:avLst/>
          </a:prstGeom>
        </p:spPr>
        <p:txBody>
          <a:bodyPr/>
          <a:lstStyle/>
          <a:p>
            <a:pPr/>
          </a:p>
        </p:txBody>
      </p:sp>
      <p:sp>
        <p:nvSpPr>
          <p:cNvPr id="167" name="Shape 167"/>
          <p:cNvSpPr/>
          <p:nvPr>
            <p:ph type="body" sz="quarter" idx="1"/>
          </p:nvPr>
        </p:nvSpPr>
        <p:spPr>
          <a:prstGeom prst="rect">
            <a:avLst/>
          </a:prstGeom>
        </p:spPr>
        <p:txBody>
          <a:bodyPr/>
          <a:lstStyle/>
          <a:p>
            <a:pPr/>
            <a:r>
              <a:t>Tout d'abord, je voudrais vous expliquer la raison du titre de ce projet, BANG. Comme indiqué dans le titre de cette diapo, le projet est concentré sur le cas d'un peuple et d'une langue isolés - autrement dit, cachés. Avant d'approfondir la question des origines de ce peuple et leur langue, nous avons au moins ici une hypothèse sur l'origine de leur nom.</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9" name="Shape 349"/>
          <p:cNvSpPr/>
          <p:nvPr>
            <p:ph type="sldImg"/>
          </p:nvPr>
        </p:nvSpPr>
        <p:spPr>
          <a:prstGeom prst="rect">
            <a:avLst/>
          </a:prstGeom>
        </p:spPr>
        <p:txBody>
          <a:bodyPr/>
          <a:lstStyle/>
          <a:p>
            <a:pPr/>
          </a:p>
        </p:txBody>
      </p:sp>
      <p:sp>
        <p:nvSpPr>
          <p:cNvPr id="350" name="Shape 350"/>
          <p:cNvSpPr/>
          <p:nvPr>
            <p:ph type="body" sz="quarter" idx="1"/>
          </p:nvPr>
        </p:nvSpPr>
        <p:spPr>
          <a:prstGeom prst="rect">
            <a:avLst/>
          </a:prstGeom>
        </p:spPr>
        <p:txBody>
          <a:bodyPr/>
          <a:lstStyle/>
          <a:p>
            <a:pPr/>
            <a:r>
              <a:t>Et maintenant, la surprise que vous attendiez...</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7" name="Shape 357"/>
          <p:cNvSpPr/>
          <p:nvPr>
            <p:ph type="sldImg"/>
          </p:nvPr>
        </p:nvSpPr>
        <p:spPr>
          <a:prstGeom prst="rect">
            <a:avLst/>
          </a:prstGeom>
        </p:spPr>
        <p:txBody>
          <a:bodyPr/>
          <a:lstStyle/>
          <a:p>
            <a:pPr/>
          </a:p>
        </p:txBody>
      </p:sp>
      <p:sp>
        <p:nvSpPr>
          <p:cNvPr id="358" name="Shape 358"/>
          <p:cNvSpPr/>
          <p:nvPr>
            <p:ph type="body" sz="quarter" idx="1"/>
          </p:nvPr>
        </p:nvSpPr>
        <p:spPr>
          <a:prstGeom prst="rect">
            <a:avLst/>
          </a:prstGeom>
        </p:spPr>
        <p:txBody>
          <a:bodyPr/>
          <a:lstStyle/>
          <a:p>
            <a:pPr/>
            <a:r>
              <a:t>Si vous souhaitez en savoir plus sur la façon dont les Bangs détiennent la clé de la diversité cachée de l'Afrique de l'Ouest, vous avez de la chance !</a:t>
            </a:r>
          </a:p>
          <a:p>
            <a:pPr/>
          </a:p>
          <a:p>
            <a:pPr/>
            <a:r>
              <a:t>A partir d'aujourd'hui, nous avons commencé à recruter le premier poste postdoctoral en linguistique historico-comparative. Très bientôt, nous rechercherons également le généticien qui élargira la zone d'échantillonnage de l'ADN à un groupe de personnes plus large que celui qui a été échantillonné jusqu'à présent, et qui analysera l'ensemble du génome Bangande !</a:t>
            </a:r>
          </a:p>
          <a:p>
            <a:pPr/>
          </a:p>
          <a:p>
            <a:pPr/>
          </a:p>
          <a:p>
            <a:pPr/>
            <a:r>
              <a:t>Contrat Post Doctoral dans le cadre d'un Projet Européen de Recherche : "Le Petit Bang". Le poste offrira à un chercheur intéressé l'occasion de collaborer avec une équipe de recherche dynamique afin de tester les limites de ce qui est possible dans le domaine de la linguistique historique assistée par ordinateur, et de découvrir des voies jusqu'ici inconnues de la migration et du peuplement humain précoce dans la région du Sahel en Afrique occidentale.</a:t>
            </a:r>
          </a:p>
          <a:p>
            <a:p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3" name="Shape 173"/>
          <p:cNvSpPr/>
          <p:nvPr>
            <p:ph type="sldImg"/>
          </p:nvPr>
        </p:nvSpPr>
        <p:spPr>
          <a:prstGeom prst="rect">
            <a:avLst/>
          </a:prstGeom>
        </p:spPr>
        <p:txBody>
          <a:bodyPr/>
          <a:lstStyle/>
          <a:p>
            <a:pPr/>
          </a:p>
        </p:txBody>
      </p:sp>
      <p:sp>
        <p:nvSpPr>
          <p:cNvPr id="174" name="Shape 174"/>
          <p:cNvSpPr/>
          <p:nvPr>
            <p:ph type="body" sz="quarter" idx="1"/>
          </p:nvPr>
        </p:nvSpPr>
        <p:spPr>
          <a:prstGeom prst="rect">
            <a:avLst/>
          </a:prstGeom>
        </p:spPr>
        <p:txBody>
          <a:bodyPr/>
          <a:lstStyle/>
          <a:p>
            <a:pPr/>
            <a:r>
              <a:t>Comme je travaille avec le peuple et sa langue depuis 15 ans, j'ai quelques hypothèses concernant l'origine du nom du peuple et de sa langue.</a:t>
            </a:r>
          </a:p>
          <a:p>
            <a:pPr/>
          </a:p>
          <a:p>
            <a:pPr/>
            <a:r>
              <a:t>Le nom de la langue dans la langue elle-même est Bangime ou Bangije ; le nom du peuple est la forme plurielle, Bangande. Ainsi, la racine du mot est BANG.</a:t>
            </a:r>
          </a:p>
          <a:p>
            <a:pPr/>
          </a:p>
          <a:p>
            <a:pPr/>
            <a:r>
              <a:t>Je crois que l'origine de cette racine vient du peuple qui entoure - et avec lequel les Bangande raconte une origine commune - les Dogons, dans les langues desquels la même racine signifie "se cacher", "cacher quelque chose", "caché", ou même "quelque chose de secret”.</a:t>
            </a:r>
          </a:p>
          <a:p>
            <a:p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9" name="Shape 179"/>
          <p:cNvSpPr/>
          <p:nvPr>
            <p:ph type="sldImg"/>
          </p:nvPr>
        </p:nvSpPr>
        <p:spPr>
          <a:prstGeom prst="rect">
            <a:avLst/>
          </a:prstGeom>
        </p:spPr>
        <p:txBody>
          <a:bodyPr/>
          <a:lstStyle/>
          <a:p>
            <a:pPr/>
          </a:p>
        </p:txBody>
      </p:sp>
      <p:sp>
        <p:nvSpPr>
          <p:cNvPr id="180" name="Shape 180"/>
          <p:cNvSpPr/>
          <p:nvPr>
            <p:ph type="body" sz="quarter" idx="1"/>
          </p:nvPr>
        </p:nvSpPr>
        <p:spPr>
          <a:prstGeom prst="rect">
            <a:avLst/>
          </a:prstGeom>
        </p:spPr>
        <p:txBody>
          <a:bodyPr/>
          <a:lstStyle/>
          <a:p>
            <a:pPr/>
            <a:r>
              <a:t>Ici, nous voyons une serrure et une clé traditionnelles Dogon sur la porte d'une maison Bangande. La langue et le peuple BANG sont la clé qui vas nous permettre de percer le mystère - non seulement en raison de leurs liens inconnus avec le peuple Dogon - mais aussi au paradoxe dont je parlerai aussi - qui cache un état antérieur de diversité en Afrique de l'Ouest.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6" name="Shape 186"/>
          <p:cNvSpPr/>
          <p:nvPr>
            <p:ph type="sldImg"/>
          </p:nvPr>
        </p:nvSpPr>
        <p:spPr>
          <a:prstGeom prst="rect">
            <a:avLst/>
          </a:prstGeom>
        </p:spPr>
        <p:txBody>
          <a:bodyPr/>
          <a:lstStyle/>
          <a:p>
            <a:pPr/>
          </a:p>
        </p:txBody>
      </p:sp>
      <p:sp>
        <p:nvSpPr>
          <p:cNvPr id="187" name="Shape 187"/>
          <p:cNvSpPr/>
          <p:nvPr>
            <p:ph type="body" sz="quarter" idx="1"/>
          </p:nvPr>
        </p:nvSpPr>
        <p:spPr>
          <a:prstGeom prst="rect">
            <a:avLst/>
          </a:prstGeom>
        </p:spPr>
        <p:txBody>
          <a:bodyPr/>
          <a:lstStyle/>
          <a:p>
            <a:pPr/>
            <a:r>
              <a:t>Maintenant que nous avons une idée de c’est ce Petit Bang, revenons un peu en arrière et définissons certains de nos concepts et nous orienter vers la position de la langue bangime et du peuple bangande. </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2" name="Shape 192"/>
          <p:cNvSpPr/>
          <p:nvPr>
            <p:ph type="sldImg"/>
          </p:nvPr>
        </p:nvSpPr>
        <p:spPr>
          <a:prstGeom prst="rect">
            <a:avLst/>
          </a:prstGeom>
        </p:spPr>
        <p:txBody>
          <a:bodyPr/>
          <a:lstStyle/>
          <a:p>
            <a:pPr/>
          </a:p>
        </p:txBody>
      </p:sp>
      <p:sp>
        <p:nvSpPr>
          <p:cNvPr id="193" name="Shape 193"/>
          <p:cNvSpPr/>
          <p:nvPr>
            <p:ph type="body" sz="quarter" idx="1"/>
          </p:nvPr>
        </p:nvSpPr>
        <p:spPr>
          <a:prstGeom prst="rect">
            <a:avLst/>
          </a:prstGeom>
        </p:spPr>
        <p:txBody>
          <a:bodyPr/>
          <a:lstStyle/>
          <a:p>
            <a:pPr/>
            <a:r>
              <a:t>En fait, nous allons consacrer beaucoup de temps au contexte afin d'expliquer en profondeur la complexité de la situation. Ne vous ennuyez pas, et ne quittez surtout pas !  À la fin, il y aura une belle surprise pour vous.</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1" name="Shape 201"/>
          <p:cNvSpPr/>
          <p:nvPr>
            <p:ph type="sldImg"/>
          </p:nvPr>
        </p:nvSpPr>
        <p:spPr>
          <a:prstGeom prst="rect">
            <a:avLst/>
          </a:prstGeom>
        </p:spPr>
        <p:txBody>
          <a:bodyPr/>
          <a:lstStyle/>
          <a:p>
            <a:pPr/>
          </a:p>
        </p:txBody>
      </p:sp>
      <p:sp>
        <p:nvSpPr>
          <p:cNvPr id="202" name="Shape 202"/>
          <p:cNvSpPr/>
          <p:nvPr>
            <p:ph type="body" sz="quarter" idx="1"/>
          </p:nvPr>
        </p:nvSpPr>
        <p:spPr>
          <a:prstGeom prst="rect">
            <a:avLst/>
          </a:prstGeom>
        </p:spPr>
        <p:txBody>
          <a:bodyPr/>
          <a:lstStyle/>
          <a:p>
            <a:pPr/>
            <a:r>
              <a:t>Tout d'abord, une langue isolat, par définition, est une langue sans aucun parent vivant connu. Un isolat linguistique n'a aucune parenté prouvée avec une autre langue.</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0" name="Shape 210"/>
          <p:cNvSpPr/>
          <p:nvPr>
            <p:ph type="sldImg"/>
          </p:nvPr>
        </p:nvSpPr>
        <p:spPr>
          <a:prstGeom prst="rect">
            <a:avLst/>
          </a:prstGeom>
        </p:spPr>
        <p:txBody>
          <a:bodyPr/>
          <a:lstStyle/>
          <a:p>
            <a:pPr/>
          </a:p>
        </p:txBody>
      </p:sp>
      <p:sp>
        <p:nvSpPr>
          <p:cNvPr id="211" name="Shape 211"/>
          <p:cNvSpPr/>
          <p:nvPr>
            <p:ph type="body" sz="quarter" idx="1"/>
          </p:nvPr>
        </p:nvSpPr>
        <p:spPr>
          <a:prstGeom prst="rect">
            <a:avLst/>
          </a:prstGeom>
        </p:spPr>
        <p:txBody>
          <a:bodyPr/>
          <a:lstStyle/>
          <a:p>
            <a:pPr/>
            <a:r>
              <a:t>L'Afrique représente un paradoxe. L'Afrique possède les niveaux les plus élevés de diversité génétique humaine, pourtant, dans un passé récent, les africanistes linguistiques ont été fortement critiqués pour avoir “lumping” (regroupé) les langues et ainsi avoir très peu de familles de langues - y compris très peu d'isolats linguistiques. L'idée selon laquelle le paysage linguistique de l'Afrique est relativement homogène est lentement remise en question, pourtant, Bangime (CLICK) est considéré comme l'un des - au maximum, tels qu'ils sont représentés sur cette carte - huit isolats linguistiques "non controversés” parlés sur l'ensemble du continent africain.</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0" name="Shape 220"/>
          <p:cNvSpPr/>
          <p:nvPr>
            <p:ph type="sldImg"/>
          </p:nvPr>
        </p:nvSpPr>
        <p:spPr>
          <a:prstGeom prst="rect">
            <a:avLst/>
          </a:prstGeom>
        </p:spPr>
        <p:txBody>
          <a:bodyPr/>
          <a:lstStyle/>
          <a:p>
            <a:pPr/>
          </a:p>
        </p:txBody>
      </p:sp>
      <p:sp>
        <p:nvSpPr>
          <p:cNvPr id="221" name="Shape 221"/>
          <p:cNvSpPr/>
          <p:nvPr>
            <p:ph type="body" sz="quarter" idx="1"/>
          </p:nvPr>
        </p:nvSpPr>
        <p:spPr>
          <a:prstGeom prst="rect">
            <a:avLst/>
          </a:prstGeom>
        </p:spPr>
        <p:txBody>
          <a:bodyPr/>
          <a:lstStyle/>
          <a:p>
            <a:pPr/>
            <a:r>
              <a:t>D'autre part, comme vous avez pu le constater sur la carte de la diapo précédente, la famille linguistique Niger-Congo domine une grande partie de l'Afrique. L'une des raisons pour lesquelles l'Afrique est, en réalité, composée d'une diversité linguistique moindre que ce que l'on pourrait imaginer étant donné qu'elle est la patrie des humains modernes est l'expansion bantoue. Comme le montre la carte de la diapo précédente, le phylum Niger-Congo englobe la grande majorité des langues africaines classées.</a:t>
            </a:r>
          </a:p>
          <a:p>
            <a:pPr/>
          </a:p>
          <a:p>
            <a:pPr/>
            <a:r>
              <a:t>Cependant, comme indiqué sur la diapo précédente aussi, il existe un groupe de langues qui domine l'Afrique de l'Ouest, plus précisément au-dessus de l'aire de dispersion des langues bantoues. Ces langues sont classées sous la rubrique Mande. Cependant, l'histoire de ces langues et de leurs locuteurs est beaucoup moins bien connue que celle des bantous.</a:t>
            </a:r>
          </a:p>
          <a:p>
            <a:pPr/>
          </a:p>
        </p:txBody>
      </p:sp>
    </p:spTree>
  </p:cSld>
  <p:clrMapOvr>
    <a:masterClrMapping/>
  </p:clrMapOvr>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p:spTree>
      <p:nvGrpSpPr>
        <p:cNvPr id="1" name=""/>
        <p:cNvGrpSpPr/>
        <p:nvPr/>
      </p:nvGrpSpPr>
      <p:grpSpPr>
        <a:xfrm>
          <a:off x="0" y="0"/>
          <a:ext cx="0" cy="0"/>
          <a:chOff x="0" y="0"/>
          <a:chExt cx="0" cy="0"/>
        </a:xfrm>
      </p:grpSpPr>
      <p:sp>
        <p:nvSpPr>
          <p:cNvPr id="11" name="Author and Date"/>
          <p:cNvSpPr txBox="1"/>
          <p:nvPr>
            <p:ph type="body" sz="quarter" idx="21" hasCustomPrompt="1"/>
          </p:nvPr>
        </p:nvSpPr>
        <p:spPr>
          <a:xfrm>
            <a:off x="1206498" y="11839048"/>
            <a:ext cx="21971003" cy="636979"/>
          </a:xfrm>
          <a:prstGeom prst="rect">
            <a:avLst/>
          </a:prstGeom>
        </p:spPr>
        <p:txBody>
          <a:bodyPr lIns="45719" tIns="45719" rIns="45719" bIns="45719" anchor="b"/>
          <a:lstStyle>
            <a:lvl1pPr marL="0" indent="0" defTabSz="825500">
              <a:lnSpc>
                <a:spcPct val="100000"/>
              </a:lnSpc>
              <a:spcBef>
                <a:spcPts val="0"/>
              </a:spcBef>
              <a:buSzTx/>
              <a:buNone/>
              <a:defRPr b="1" sz="3600"/>
            </a:lvl1pPr>
          </a:lstStyle>
          <a:p>
            <a:pPr/>
            <a:r>
              <a:t>Author and Date</a:t>
            </a:r>
          </a:p>
        </p:txBody>
      </p:sp>
      <p:sp>
        <p:nvSpPr>
          <p:cNvPr id="12" name="Presentation Title"/>
          <p:cNvSpPr txBox="1"/>
          <p:nvPr>
            <p:ph type="title" hasCustomPrompt="1"/>
          </p:nvPr>
        </p:nvSpPr>
        <p:spPr>
          <a:xfrm>
            <a:off x="1206496" y="2574991"/>
            <a:ext cx="21971004" cy="4648201"/>
          </a:xfrm>
          <a:prstGeom prst="rect">
            <a:avLst/>
          </a:prstGeom>
        </p:spPr>
        <p:txBody>
          <a:bodyPr anchor="b"/>
          <a:lstStyle>
            <a:lvl1pPr>
              <a:defRPr spc="-232" sz="11600"/>
            </a:lvl1pPr>
          </a:lstStyle>
          <a:p>
            <a:pPr/>
            <a:r>
              <a:t>Presentation Title</a:t>
            </a:r>
          </a:p>
        </p:txBody>
      </p:sp>
      <p:sp>
        <p:nvSpPr>
          <p:cNvPr id="13" name="Body Level One…"/>
          <p:cNvSpPr txBox="1"/>
          <p:nvPr>
            <p:ph type="body" sz="quarter" idx="1" hasCustomPrompt="1"/>
          </p:nvPr>
        </p:nvSpPr>
        <p:spPr>
          <a:xfrm>
            <a:off x="1206500" y="7196865"/>
            <a:ext cx="21971000" cy="1905001"/>
          </a:xfrm>
          <a:prstGeom prst="rect">
            <a:avLst/>
          </a:prstGeom>
        </p:spPr>
        <p:txBody>
          <a:bodyPr/>
          <a:lstStyle>
            <a:lvl1pPr marL="0" indent="0" defTabSz="825500">
              <a:lnSpc>
                <a:spcPct val="100000"/>
              </a:lnSpc>
              <a:spcBef>
                <a:spcPts val="0"/>
              </a:spcBef>
              <a:buSzTx/>
              <a:buNone/>
              <a:defRPr b="1" sz="5500"/>
            </a:lvl1pPr>
            <a:lvl2pPr marL="0" indent="457200" defTabSz="825500">
              <a:lnSpc>
                <a:spcPct val="100000"/>
              </a:lnSpc>
              <a:spcBef>
                <a:spcPts val="0"/>
              </a:spcBef>
              <a:buSzTx/>
              <a:buNone/>
              <a:defRPr b="1" sz="5500"/>
            </a:lvl2pPr>
            <a:lvl3pPr marL="0" indent="914400" defTabSz="825500">
              <a:lnSpc>
                <a:spcPct val="100000"/>
              </a:lnSpc>
              <a:spcBef>
                <a:spcPts val="0"/>
              </a:spcBef>
              <a:buSzTx/>
              <a:buNone/>
              <a:defRPr b="1" sz="5500"/>
            </a:lvl3pPr>
            <a:lvl4pPr marL="0" indent="1371600" defTabSz="825500">
              <a:lnSpc>
                <a:spcPct val="100000"/>
              </a:lnSpc>
              <a:spcBef>
                <a:spcPts val="0"/>
              </a:spcBef>
              <a:buSzTx/>
              <a:buNone/>
              <a:defRPr b="1" sz="5500"/>
            </a:lvl4pPr>
            <a:lvl5pPr marL="0" indent="1828800" defTabSz="825500">
              <a:lnSpc>
                <a:spcPct val="100000"/>
              </a:lnSpc>
              <a:spcBef>
                <a:spcPts val="0"/>
              </a:spcBef>
              <a:buSzTx/>
              <a:buNone/>
              <a:defRPr b="1" sz="5500"/>
            </a:lvl5pPr>
          </a:lstStyle>
          <a:p>
            <a:pPr/>
            <a:r>
              <a:t>Presentation Subtitle</a:t>
            </a:r>
          </a:p>
          <a:p>
            <a:pPr lvl="1"/>
            <a:r>
              <a:t/>
            </a:r>
          </a:p>
          <a:p>
            <a:pPr lvl="2"/>
            <a:r>
              <a:t/>
            </a:r>
          </a:p>
          <a:p>
            <a:pPr lvl="3"/>
            <a:r>
              <a:t/>
            </a:r>
          </a:p>
          <a:p>
            <a:pPr lvl="4"/>
            <a:r>
              <a:t/>
            </a:r>
          </a:p>
        </p:txBody>
      </p:sp>
      <p:sp>
        <p:nvSpPr>
          <p:cNvPr id="14" name="Slide Number"/>
          <p:cNvSpPr txBox="1"/>
          <p:nvPr>
            <p:ph type="sldNum" sz="quarter" idx="2"/>
          </p:nvPr>
        </p:nvSpPr>
        <p:spPr>
          <a:xfrm>
            <a:off x="12007748" y="13080999"/>
            <a:ext cx="368504" cy="3746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tatement">
    <p:spTree>
      <p:nvGrpSpPr>
        <p:cNvPr id="1" name=""/>
        <p:cNvGrpSpPr/>
        <p:nvPr/>
      </p:nvGrpSpPr>
      <p:grpSpPr>
        <a:xfrm>
          <a:off x="0" y="0"/>
          <a:ext cx="0" cy="0"/>
          <a:chOff x="0" y="0"/>
          <a:chExt cx="0" cy="0"/>
        </a:xfrm>
      </p:grpSpPr>
      <p:sp>
        <p:nvSpPr>
          <p:cNvPr id="98" name="Body Level One…"/>
          <p:cNvSpPr txBox="1"/>
          <p:nvPr>
            <p:ph type="body" sz="half" idx="1" hasCustomPrompt="1"/>
          </p:nvPr>
        </p:nvSpPr>
        <p:spPr>
          <a:xfrm>
            <a:off x="1206500" y="4920843"/>
            <a:ext cx="21971000" cy="3874314"/>
          </a:xfrm>
          <a:prstGeom prst="rect">
            <a:avLst/>
          </a:prstGeom>
        </p:spPr>
        <p:txBody>
          <a:bodyPr anchor="ctr"/>
          <a:lstStyle>
            <a:lvl1pPr marL="0" indent="0" algn="ctr">
              <a:lnSpc>
                <a:spcPct val="80000"/>
              </a:lnSpc>
              <a:spcBef>
                <a:spcPts val="0"/>
              </a:spcBef>
              <a:buSzTx/>
              <a:buNone/>
              <a:defRPr spc="-232" sz="11600">
                <a:latin typeface="Helvetica Neue Medium"/>
                <a:ea typeface="Helvetica Neue Medium"/>
                <a:cs typeface="Helvetica Neue Medium"/>
                <a:sym typeface="Helvetica Neue Medium"/>
              </a:defRPr>
            </a:lvl1pPr>
            <a:lvl2pPr marL="0" indent="457200" algn="ctr">
              <a:lnSpc>
                <a:spcPct val="80000"/>
              </a:lnSpc>
              <a:spcBef>
                <a:spcPts val="0"/>
              </a:spcBef>
              <a:buSzTx/>
              <a:buNone/>
              <a:defRPr spc="-232" sz="11600">
                <a:latin typeface="Helvetica Neue Medium"/>
                <a:ea typeface="Helvetica Neue Medium"/>
                <a:cs typeface="Helvetica Neue Medium"/>
                <a:sym typeface="Helvetica Neue Medium"/>
              </a:defRPr>
            </a:lvl2pPr>
            <a:lvl3pPr marL="0" indent="914400" algn="ctr">
              <a:lnSpc>
                <a:spcPct val="80000"/>
              </a:lnSpc>
              <a:spcBef>
                <a:spcPts val="0"/>
              </a:spcBef>
              <a:buSzTx/>
              <a:buNone/>
              <a:defRPr spc="-232" sz="11600">
                <a:latin typeface="Helvetica Neue Medium"/>
                <a:ea typeface="Helvetica Neue Medium"/>
                <a:cs typeface="Helvetica Neue Medium"/>
                <a:sym typeface="Helvetica Neue Medium"/>
              </a:defRPr>
            </a:lvl3pPr>
            <a:lvl4pPr marL="0" indent="1371600" algn="ctr">
              <a:lnSpc>
                <a:spcPct val="80000"/>
              </a:lnSpc>
              <a:spcBef>
                <a:spcPts val="0"/>
              </a:spcBef>
              <a:buSzTx/>
              <a:buNone/>
              <a:defRPr spc="-232" sz="11600">
                <a:latin typeface="Helvetica Neue Medium"/>
                <a:ea typeface="Helvetica Neue Medium"/>
                <a:cs typeface="Helvetica Neue Medium"/>
                <a:sym typeface="Helvetica Neue Medium"/>
              </a:defRPr>
            </a:lvl4pPr>
            <a:lvl5pPr marL="0" indent="1828800" algn="ctr">
              <a:lnSpc>
                <a:spcPct val="80000"/>
              </a:lnSpc>
              <a:spcBef>
                <a:spcPts val="0"/>
              </a:spcBef>
              <a:buSzTx/>
              <a:buNone/>
              <a:defRPr spc="-232" sz="11600">
                <a:latin typeface="Helvetica Neue Medium"/>
                <a:ea typeface="Helvetica Neue Medium"/>
                <a:cs typeface="Helvetica Neue Medium"/>
                <a:sym typeface="Helvetica Neue Medium"/>
              </a:defRPr>
            </a:lvl5pPr>
          </a:lstStyle>
          <a:p>
            <a:pPr/>
            <a:r>
              <a:t>Statement</a:t>
            </a:r>
          </a:p>
          <a:p>
            <a:pPr lvl="1"/>
            <a:r>
              <a:t/>
            </a:r>
          </a:p>
          <a:p>
            <a:pPr lvl="2"/>
            <a:r>
              <a:t/>
            </a:r>
          </a:p>
          <a:p>
            <a:pPr lvl="3"/>
            <a:r>
              <a:t/>
            </a:r>
          </a:p>
          <a:p>
            <a:pPr lvl="4"/>
            <a:r>
              <a:t/>
            </a:r>
          </a:p>
        </p:txBody>
      </p:sp>
      <p:sp>
        <p:nvSpPr>
          <p:cNvPr id="9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ig Fact">
    <p:spTree>
      <p:nvGrpSpPr>
        <p:cNvPr id="1" name=""/>
        <p:cNvGrpSpPr/>
        <p:nvPr/>
      </p:nvGrpSpPr>
      <p:grpSpPr>
        <a:xfrm>
          <a:off x="0" y="0"/>
          <a:ext cx="0" cy="0"/>
          <a:chOff x="0" y="0"/>
          <a:chExt cx="0" cy="0"/>
        </a:xfrm>
      </p:grpSpPr>
      <p:sp>
        <p:nvSpPr>
          <p:cNvPr id="106" name="Fact information"/>
          <p:cNvSpPr txBox="1"/>
          <p:nvPr>
            <p:ph type="body" sz="quarter" idx="21" hasCustomPrompt="1"/>
          </p:nvPr>
        </p:nvSpPr>
        <p:spPr>
          <a:xfrm>
            <a:off x="1206500" y="8262180"/>
            <a:ext cx="21971000" cy="934780"/>
          </a:xfrm>
          <a:prstGeom prst="rect">
            <a:avLst/>
          </a:prstGeom>
        </p:spPr>
        <p:txBody>
          <a:bodyPr lIns="45719" tIns="45719" rIns="45719" bIns="45719"/>
          <a:lstStyle>
            <a:lvl1pPr marL="0" indent="0" algn="ctr" defTabSz="825500">
              <a:lnSpc>
                <a:spcPct val="100000"/>
              </a:lnSpc>
              <a:spcBef>
                <a:spcPts val="0"/>
              </a:spcBef>
              <a:buSzTx/>
              <a:buNone/>
              <a:defRPr b="1" sz="5500"/>
            </a:lvl1pPr>
          </a:lstStyle>
          <a:p>
            <a:pPr/>
            <a:r>
              <a:t>Fact information</a:t>
            </a:r>
          </a:p>
        </p:txBody>
      </p:sp>
      <p:sp>
        <p:nvSpPr>
          <p:cNvPr id="107" name="Body Level One…"/>
          <p:cNvSpPr txBox="1"/>
          <p:nvPr>
            <p:ph type="body" idx="1" hasCustomPrompt="1"/>
          </p:nvPr>
        </p:nvSpPr>
        <p:spPr>
          <a:xfrm>
            <a:off x="1206500" y="935258"/>
            <a:ext cx="21971000" cy="7359063"/>
          </a:xfrm>
          <a:prstGeom prst="rect">
            <a:avLst/>
          </a:prstGeom>
        </p:spPr>
        <p:txBody>
          <a:bodyPr anchor="b"/>
          <a:lstStyle>
            <a:lvl1pPr marL="0" indent="0" algn="ctr">
              <a:lnSpc>
                <a:spcPct val="80000"/>
              </a:lnSpc>
              <a:spcBef>
                <a:spcPts val="0"/>
              </a:spcBef>
              <a:buSzTx/>
              <a:buNone/>
              <a:defRPr b="1" spc="-250" sz="25000"/>
            </a:lvl1pPr>
            <a:lvl2pPr marL="0" indent="457200" algn="ctr">
              <a:lnSpc>
                <a:spcPct val="80000"/>
              </a:lnSpc>
              <a:spcBef>
                <a:spcPts val="0"/>
              </a:spcBef>
              <a:buSzTx/>
              <a:buNone/>
              <a:defRPr b="1" spc="-250" sz="25000"/>
            </a:lvl2pPr>
            <a:lvl3pPr marL="0" indent="914400" algn="ctr">
              <a:lnSpc>
                <a:spcPct val="80000"/>
              </a:lnSpc>
              <a:spcBef>
                <a:spcPts val="0"/>
              </a:spcBef>
              <a:buSzTx/>
              <a:buNone/>
              <a:defRPr b="1" spc="-250" sz="25000"/>
            </a:lvl3pPr>
            <a:lvl4pPr marL="0" indent="1371600" algn="ctr">
              <a:lnSpc>
                <a:spcPct val="80000"/>
              </a:lnSpc>
              <a:spcBef>
                <a:spcPts val="0"/>
              </a:spcBef>
              <a:buSzTx/>
              <a:buNone/>
              <a:defRPr b="1" spc="-250" sz="25000"/>
            </a:lvl4pPr>
            <a:lvl5pPr marL="0" indent="1828800" algn="ctr">
              <a:lnSpc>
                <a:spcPct val="80000"/>
              </a:lnSpc>
              <a:spcBef>
                <a:spcPts val="0"/>
              </a:spcBef>
              <a:buSzTx/>
              <a:buNone/>
              <a:defRPr b="1" spc="-250" sz="25000"/>
            </a:lvl5pPr>
          </a:lstStyle>
          <a:p>
            <a:pPr/>
            <a:r>
              <a:t>100%</a:t>
            </a:r>
          </a:p>
          <a:p>
            <a:pPr lvl="1"/>
            <a:r>
              <a:t/>
            </a:r>
          </a:p>
          <a:p>
            <a:pPr lvl="2"/>
            <a:r>
              <a:t/>
            </a:r>
          </a:p>
          <a:p>
            <a:pPr lvl="3"/>
            <a:r>
              <a:t/>
            </a:r>
          </a:p>
          <a:p>
            <a:pPr lvl="4"/>
            <a:r>
              <a:t/>
            </a:r>
          </a:p>
        </p:txBody>
      </p:sp>
      <p:sp>
        <p:nvSpPr>
          <p:cNvPr id="10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
    <p:spTree>
      <p:nvGrpSpPr>
        <p:cNvPr id="1" name=""/>
        <p:cNvGrpSpPr/>
        <p:nvPr/>
      </p:nvGrpSpPr>
      <p:grpSpPr>
        <a:xfrm>
          <a:off x="0" y="0"/>
          <a:ext cx="0" cy="0"/>
          <a:chOff x="0" y="0"/>
          <a:chExt cx="0" cy="0"/>
        </a:xfrm>
      </p:grpSpPr>
      <p:sp>
        <p:nvSpPr>
          <p:cNvPr id="115" name="Attribution"/>
          <p:cNvSpPr txBox="1"/>
          <p:nvPr>
            <p:ph type="body" sz="quarter" idx="21" hasCustomPrompt="1"/>
          </p:nvPr>
        </p:nvSpPr>
        <p:spPr>
          <a:xfrm>
            <a:off x="2480825" y="10675453"/>
            <a:ext cx="20149252" cy="636979"/>
          </a:xfrm>
          <a:prstGeom prst="rect">
            <a:avLst/>
          </a:prstGeom>
        </p:spPr>
        <p:txBody>
          <a:bodyPr lIns="45719" tIns="45719" rIns="45719" bIns="45719"/>
          <a:lstStyle>
            <a:lvl1pPr marL="0" indent="0" defTabSz="825500">
              <a:lnSpc>
                <a:spcPct val="100000"/>
              </a:lnSpc>
              <a:spcBef>
                <a:spcPts val="0"/>
              </a:spcBef>
              <a:buSzTx/>
              <a:buNone/>
              <a:defRPr b="1" sz="3600"/>
            </a:lvl1pPr>
          </a:lstStyle>
          <a:p>
            <a:pPr/>
            <a:r>
              <a:t>Attribution</a:t>
            </a:r>
          </a:p>
        </p:txBody>
      </p:sp>
      <p:sp>
        <p:nvSpPr>
          <p:cNvPr id="116" name="Body Level One…"/>
          <p:cNvSpPr txBox="1"/>
          <p:nvPr>
            <p:ph type="body" sz="half" idx="1" hasCustomPrompt="1"/>
          </p:nvPr>
        </p:nvSpPr>
        <p:spPr>
          <a:xfrm>
            <a:off x="1753923" y="4939860"/>
            <a:ext cx="20876154" cy="3836280"/>
          </a:xfrm>
          <a:prstGeom prst="rect">
            <a:avLst/>
          </a:prstGeom>
        </p:spPr>
        <p:txBody>
          <a:bodyPr anchor="ctr"/>
          <a:lstStyle>
            <a:lvl1pPr marL="638923" indent="-469900">
              <a:spcBef>
                <a:spcPts val="0"/>
              </a:spcBef>
              <a:buSzTx/>
              <a:buNone/>
              <a:defRPr spc="-170" sz="8500">
                <a:latin typeface="Helvetica Neue Medium"/>
                <a:ea typeface="Helvetica Neue Medium"/>
                <a:cs typeface="Helvetica Neue Medium"/>
                <a:sym typeface="Helvetica Neue Medium"/>
              </a:defRPr>
            </a:lvl1pPr>
            <a:lvl2pPr marL="638923" indent="-12700">
              <a:spcBef>
                <a:spcPts val="0"/>
              </a:spcBef>
              <a:buSzTx/>
              <a:buNone/>
              <a:defRPr spc="-170" sz="8500">
                <a:latin typeface="Helvetica Neue Medium"/>
                <a:ea typeface="Helvetica Neue Medium"/>
                <a:cs typeface="Helvetica Neue Medium"/>
                <a:sym typeface="Helvetica Neue Medium"/>
              </a:defRPr>
            </a:lvl2pPr>
            <a:lvl3pPr marL="638923" indent="444500">
              <a:spcBef>
                <a:spcPts val="0"/>
              </a:spcBef>
              <a:buSzTx/>
              <a:buNone/>
              <a:defRPr spc="-170" sz="8500">
                <a:latin typeface="Helvetica Neue Medium"/>
                <a:ea typeface="Helvetica Neue Medium"/>
                <a:cs typeface="Helvetica Neue Medium"/>
                <a:sym typeface="Helvetica Neue Medium"/>
              </a:defRPr>
            </a:lvl3pPr>
            <a:lvl4pPr marL="638923" indent="901700">
              <a:spcBef>
                <a:spcPts val="0"/>
              </a:spcBef>
              <a:buSzTx/>
              <a:buNone/>
              <a:defRPr spc="-170" sz="8500">
                <a:latin typeface="Helvetica Neue Medium"/>
                <a:ea typeface="Helvetica Neue Medium"/>
                <a:cs typeface="Helvetica Neue Medium"/>
                <a:sym typeface="Helvetica Neue Medium"/>
              </a:defRPr>
            </a:lvl4pPr>
            <a:lvl5pPr marL="638923" indent="1358900">
              <a:spcBef>
                <a:spcPts val="0"/>
              </a:spcBef>
              <a:buSzTx/>
              <a:buNone/>
              <a:defRPr spc="-170" sz="8500">
                <a:latin typeface="Helvetica Neue Medium"/>
                <a:ea typeface="Helvetica Neue Medium"/>
                <a:cs typeface="Helvetica Neue Medium"/>
                <a:sym typeface="Helvetica Neue Medium"/>
              </a:defRPr>
            </a:lvl5pPr>
          </a:lstStyle>
          <a:p>
            <a:pPr/>
            <a:r>
              <a:t>“Notable Quote”</a:t>
            </a:r>
          </a:p>
          <a:p>
            <a:pPr lvl="1"/>
            <a:r>
              <a:t/>
            </a:r>
          </a:p>
          <a:p>
            <a:pPr lvl="2"/>
            <a:r>
              <a:t/>
            </a:r>
          </a:p>
          <a:p>
            <a:pPr lvl="3"/>
            <a:r>
              <a:t/>
            </a:r>
          </a:p>
          <a:p>
            <a:pPr lvl="4"/>
            <a:r>
              <a:t/>
            </a:r>
          </a:p>
        </p:txBody>
      </p:sp>
      <p:sp>
        <p:nvSpPr>
          <p:cNvPr id="11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3 Up">
    <p:spTree>
      <p:nvGrpSpPr>
        <p:cNvPr id="1" name=""/>
        <p:cNvGrpSpPr/>
        <p:nvPr/>
      </p:nvGrpSpPr>
      <p:grpSpPr>
        <a:xfrm>
          <a:off x="0" y="0"/>
          <a:ext cx="0" cy="0"/>
          <a:chOff x="0" y="0"/>
          <a:chExt cx="0" cy="0"/>
        </a:xfrm>
      </p:grpSpPr>
      <p:sp>
        <p:nvSpPr>
          <p:cNvPr id="124" name="Close-up of wild plants growing between rocks"/>
          <p:cNvSpPr/>
          <p:nvPr>
            <p:ph type="pic" sz="quarter" idx="21"/>
          </p:nvPr>
        </p:nvSpPr>
        <p:spPr>
          <a:xfrm>
            <a:off x="15430500" y="7085409"/>
            <a:ext cx="8128000" cy="5410201"/>
          </a:xfrm>
          <a:prstGeom prst="rect">
            <a:avLst/>
          </a:prstGeom>
        </p:spPr>
        <p:txBody>
          <a:bodyPr lIns="91439" tIns="45719" rIns="91439" bIns="45719">
            <a:noAutofit/>
          </a:bodyPr>
          <a:lstStyle/>
          <a:p>
            <a:pPr/>
          </a:p>
        </p:txBody>
      </p:sp>
      <p:sp>
        <p:nvSpPr>
          <p:cNvPr id="125" name="Large rock formation under dark clouds with a dirt road in the foreground"/>
          <p:cNvSpPr/>
          <p:nvPr>
            <p:ph type="pic" idx="22"/>
          </p:nvPr>
        </p:nvSpPr>
        <p:spPr>
          <a:xfrm>
            <a:off x="-2933700" y="1270000"/>
            <a:ext cx="22699133" cy="11277600"/>
          </a:xfrm>
          <a:prstGeom prst="rect">
            <a:avLst/>
          </a:prstGeom>
        </p:spPr>
        <p:txBody>
          <a:bodyPr lIns="91439" tIns="45719" rIns="91439" bIns="45719">
            <a:noAutofit/>
          </a:bodyPr>
          <a:lstStyle/>
          <a:p>
            <a:pPr/>
          </a:p>
        </p:txBody>
      </p:sp>
      <p:sp>
        <p:nvSpPr>
          <p:cNvPr id="126" name="Close-up of a wild plant growing between lava rocks"/>
          <p:cNvSpPr/>
          <p:nvPr>
            <p:ph type="pic" sz="quarter" idx="23"/>
          </p:nvPr>
        </p:nvSpPr>
        <p:spPr>
          <a:xfrm>
            <a:off x="15430500" y="1270000"/>
            <a:ext cx="8128000" cy="5410200"/>
          </a:xfrm>
          <a:prstGeom prst="rect">
            <a:avLst/>
          </a:prstGeom>
        </p:spPr>
        <p:txBody>
          <a:bodyPr lIns="91439" tIns="45719" rIns="91439" bIns="45719">
            <a:noAutofit/>
          </a:bodyPr>
          <a:lstStyle/>
          <a:p>
            <a:pPr/>
          </a:p>
        </p:txBody>
      </p:sp>
      <p:sp>
        <p:nvSpPr>
          <p:cNvPr id="12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spTree>
      <p:nvGrpSpPr>
        <p:cNvPr id="1" name=""/>
        <p:cNvGrpSpPr/>
        <p:nvPr/>
      </p:nvGrpSpPr>
      <p:grpSpPr>
        <a:xfrm>
          <a:off x="0" y="0"/>
          <a:ext cx="0" cy="0"/>
          <a:chOff x="0" y="0"/>
          <a:chExt cx="0" cy="0"/>
        </a:xfrm>
      </p:grpSpPr>
      <p:sp>
        <p:nvSpPr>
          <p:cNvPr id="134" name="waterfall surrounded by a green rocky landscape"/>
          <p:cNvSpPr/>
          <p:nvPr>
            <p:ph type="pic" idx="21"/>
          </p:nvPr>
        </p:nvSpPr>
        <p:spPr>
          <a:xfrm>
            <a:off x="-1511300" y="-3721100"/>
            <a:ext cx="28511500" cy="19030242"/>
          </a:xfrm>
          <a:prstGeom prst="rect">
            <a:avLst/>
          </a:prstGeom>
        </p:spPr>
        <p:txBody>
          <a:bodyPr lIns="91439" tIns="45719" rIns="91439" bIns="45719">
            <a:noAutofit/>
          </a:bodyPr>
          <a:lstStyle/>
          <a:p>
            <a:pPr/>
          </a:p>
        </p:txBody>
      </p:sp>
      <p:sp>
        <p:nvSpPr>
          <p:cNvPr id="13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14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Photo">
    <p:spTree>
      <p:nvGrpSpPr>
        <p:cNvPr id="1" name=""/>
        <p:cNvGrpSpPr/>
        <p:nvPr/>
      </p:nvGrpSpPr>
      <p:grpSpPr>
        <a:xfrm>
          <a:off x="0" y="0"/>
          <a:ext cx="0" cy="0"/>
          <a:chOff x="0" y="0"/>
          <a:chExt cx="0" cy="0"/>
        </a:xfrm>
      </p:grpSpPr>
      <p:sp>
        <p:nvSpPr>
          <p:cNvPr id="21" name="Green, hilly landscape"/>
          <p:cNvSpPr/>
          <p:nvPr>
            <p:ph type="pic" idx="21"/>
          </p:nvPr>
        </p:nvSpPr>
        <p:spPr>
          <a:xfrm>
            <a:off x="-431800" y="-4038600"/>
            <a:ext cx="29464000" cy="18034000"/>
          </a:xfrm>
          <a:prstGeom prst="rect">
            <a:avLst/>
          </a:prstGeom>
        </p:spPr>
        <p:txBody>
          <a:bodyPr lIns="91439" tIns="45719" rIns="91439" bIns="45719">
            <a:noAutofit/>
          </a:bodyPr>
          <a:lstStyle/>
          <a:p>
            <a:pPr/>
          </a:p>
        </p:txBody>
      </p:sp>
      <p:sp>
        <p:nvSpPr>
          <p:cNvPr id="22" name="Presentation Title"/>
          <p:cNvSpPr txBox="1"/>
          <p:nvPr>
            <p:ph type="title" hasCustomPrompt="1"/>
          </p:nvPr>
        </p:nvSpPr>
        <p:spPr>
          <a:xfrm>
            <a:off x="1206500" y="7124700"/>
            <a:ext cx="21971000" cy="4648200"/>
          </a:xfrm>
          <a:prstGeom prst="rect">
            <a:avLst/>
          </a:prstGeom>
        </p:spPr>
        <p:txBody>
          <a:bodyPr anchor="b"/>
          <a:lstStyle>
            <a:lvl1pPr>
              <a:defRPr spc="-232" sz="11600"/>
            </a:lvl1pPr>
          </a:lstStyle>
          <a:p>
            <a:pPr/>
            <a:r>
              <a:t>Presentation Title</a:t>
            </a:r>
          </a:p>
        </p:txBody>
      </p:sp>
      <p:sp>
        <p:nvSpPr>
          <p:cNvPr id="23" name="Author and Date"/>
          <p:cNvSpPr txBox="1"/>
          <p:nvPr>
            <p:ph type="body" sz="quarter" idx="22" hasCustomPrompt="1"/>
          </p:nvPr>
        </p:nvSpPr>
        <p:spPr>
          <a:xfrm>
            <a:off x="1207690" y="1106137"/>
            <a:ext cx="21968621" cy="636979"/>
          </a:xfrm>
          <a:prstGeom prst="rect">
            <a:avLst/>
          </a:prstGeom>
        </p:spPr>
        <p:txBody>
          <a:bodyPr lIns="45719" tIns="45719" rIns="45719" bIns="45719"/>
          <a:lstStyle>
            <a:lvl1pPr marL="0" indent="0" defTabSz="825500">
              <a:lnSpc>
                <a:spcPct val="100000"/>
              </a:lnSpc>
              <a:spcBef>
                <a:spcPts val="0"/>
              </a:spcBef>
              <a:buSzTx/>
              <a:buNone/>
              <a:defRPr b="1" sz="3600"/>
            </a:lvl1pPr>
          </a:lstStyle>
          <a:p>
            <a:pPr/>
            <a:r>
              <a:t>Author and Date</a:t>
            </a:r>
          </a:p>
        </p:txBody>
      </p:sp>
      <p:sp>
        <p:nvSpPr>
          <p:cNvPr id="24" name="Body Level One…"/>
          <p:cNvSpPr txBox="1"/>
          <p:nvPr>
            <p:ph type="body" sz="quarter" idx="1" hasCustomPrompt="1"/>
          </p:nvPr>
        </p:nvSpPr>
        <p:spPr>
          <a:xfrm>
            <a:off x="1206500" y="11609910"/>
            <a:ext cx="21971000" cy="1144688"/>
          </a:xfrm>
          <a:prstGeom prst="rect">
            <a:avLst/>
          </a:prstGeom>
        </p:spPr>
        <p:txBody>
          <a:bodyPr/>
          <a:lstStyle>
            <a:lvl1pPr marL="0" indent="0" defTabSz="825500">
              <a:lnSpc>
                <a:spcPct val="100000"/>
              </a:lnSpc>
              <a:spcBef>
                <a:spcPts val="0"/>
              </a:spcBef>
              <a:buSzTx/>
              <a:buNone/>
              <a:defRPr b="1" sz="5500"/>
            </a:lvl1pPr>
            <a:lvl2pPr marL="0" indent="457200" defTabSz="825500">
              <a:lnSpc>
                <a:spcPct val="100000"/>
              </a:lnSpc>
              <a:spcBef>
                <a:spcPts val="0"/>
              </a:spcBef>
              <a:buSzTx/>
              <a:buNone/>
              <a:defRPr b="1" sz="5500"/>
            </a:lvl2pPr>
            <a:lvl3pPr marL="0" indent="914400" defTabSz="825500">
              <a:lnSpc>
                <a:spcPct val="100000"/>
              </a:lnSpc>
              <a:spcBef>
                <a:spcPts val="0"/>
              </a:spcBef>
              <a:buSzTx/>
              <a:buNone/>
              <a:defRPr b="1" sz="5500"/>
            </a:lvl3pPr>
            <a:lvl4pPr marL="0" indent="1371600" defTabSz="825500">
              <a:lnSpc>
                <a:spcPct val="100000"/>
              </a:lnSpc>
              <a:spcBef>
                <a:spcPts val="0"/>
              </a:spcBef>
              <a:buSzTx/>
              <a:buNone/>
              <a:defRPr b="1" sz="5500"/>
            </a:lvl4pPr>
            <a:lvl5pPr marL="0" indent="1828800" defTabSz="825500">
              <a:lnSpc>
                <a:spcPct val="100000"/>
              </a:lnSpc>
              <a:spcBef>
                <a:spcPts val="0"/>
              </a:spcBef>
              <a:buSzTx/>
              <a:buNone/>
              <a:defRPr b="1" sz="5500"/>
            </a:lvl5pPr>
          </a:lstStyle>
          <a:p>
            <a:pPr/>
            <a:r>
              <a:t>Presentation Subtitle </a:t>
            </a:r>
          </a:p>
          <a:p>
            <a:pPr lvl="1"/>
            <a:r>
              <a:t/>
            </a:r>
          </a:p>
          <a:p>
            <a:pPr lvl="2"/>
            <a:r>
              <a:t/>
            </a:r>
          </a:p>
          <a:p>
            <a:pPr lvl="3"/>
            <a:r>
              <a:t/>
            </a:r>
          </a:p>
          <a:p>
            <a:pPr lvl="4"/>
            <a:r>
              <a:t/>
            </a:r>
          </a:p>
        </p:txBody>
      </p:sp>
      <p:sp>
        <p:nvSpPr>
          <p:cNvPr id="2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Photo Alt">
    <p:spTree>
      <p:nvGrpSpPr>
        <p:cNvPr id="1" name=""/>
        <p:cNvGrpSpPr/>
        <p:nvPr/>
      </p:nvGrpSpPr>
      <p:grpSpPr>
        <a:xfrm>
          <a:off x="0" y="0"/>
          <a:ext cx="0" cy="0"/>
          <a:chOff x="0" y="0"/>
          <a:chExt cx="0" cy="0"/>
        </a:xfrm>
      </p:grpSpPr>
      <p:sp>
        <p:nvSpPr>
          <p:cNvPr id="32" name="Slide Title"/>
          <p:cNvSpPr txBox="1"/>
          <p:nvPr>
            <p:ph type="title" hasCustomPrompt="1"/>
          </p:nvPr>
        </p:nvSpPr>
        <p:spPr>
          <a:xfrm>
            <a:off x="1206500" y="1270000"/>
            <a:ext cx="9779000" cy="5882273"/>
          </a:xfrm>
          <a:prstGeom prst="rect">
            <a:avLst/>
          </a:prstGeom>
        </p:spPr>
        <p:txBody>
          <a:bodyPr anchor="b"/>
          <a:lstStyle/>
          <a:p>
            <a:pPr/>
            <a:r>
              <a:t>Slide Title</a:t>
            </a:r>
          </a:p>
        </p:txBody>
      </p:sp>
      <p:sp>
        <p:nvSpPr>
          <p:cNvPr id="33" name="Body Level One…"/>
          <p:cNvSpPr txBox="1"/>
          <p:nvPr>
            <p:ph type="body" sz="quarter" idx="1" hasCustomPrompt="1"/>
          </p:nvPr>
        </p:nvSpPr>
        <p:spPr>
          <a:xfrm>
            <a:off x="1206500" y="7060576"/>
            <a:ext cx="9779000" cy="5382403"/>
          </a:xfrm>
          <a:prstGeom prst="rect">
            <a:avLst/>
          </a:prstGeom>
        </p:spPr>
        <p:txBody>
          <a:bodyPr/>
          <a:lstStyle>
            <a:lvl1pPr marL="0" indent="0" defTabSz="825500">
              <a:lnSpc>
                <a:spcPct val="100000"/>
              </a:lnSpc>
              <a:spcBef>
                <a:spcPts val="0"/>
              </a:spcBef>
              <a:buSzTx/>
              <a:buNone/>
              <a:defRPr b="1" sz="5500"/>
            </a:lvl1pPr>
            <a:lvl2pPr marL="0" indent="457200" defTabSz="825500">
              <a:lnSpc>
                <a:spcPct val="100000"/>
              </a:lnSpc>
              <a:spcBef>
                <a:spcPts val="0"/>
              </a:spcBef>
              <a:buSzTx/>
              <a:buNone/>
              <a:defRPr b="1" sz="5500"/>
            </a:lvl2pPr>
            <a:lvl3pPr marL="0" indent="914400" defTabSz="825500">
              <a:lnSpc>
                <a:spcPct val="100000"/>
              </a:lnSpc>
              <a:spcBef>
                <a:spcPts val="0"/>
              </a:spcBef>
              <a:buSzTx/>
              <a:buNone/>
              <a:defRPr b="1" sz="5500"/>
            </a:lvl3pPr>
            <a:lvl4pPr marL="0" indent="1371600" defTabSz="825500">
              <a:lnSpc>
                <a:spcPct val="100000"/>
              </a:lnSpc>
              <a:spcBef>
                <a:spcPts val="0"/>
              </a:spcBef>
              <a:buSzTx/>
              <a:buNone/>
              <a:defRPr b="1" sz="5500"/>
            </a:lvl4pPr>
            <a:lvl5pPr marL="0" indent="1828800" defTabSz="825500">
              <a:lnSpc>
                <a:spcPct val="100000"/>
              </a:lnSpc>
              <a:spcBef>
                <a:spcPts val="0"/>
              </a:spcBef>
              <a:buSzTx/>
              <a:buNone/>
              <a:defRPr b="1" sz="5500"/>
            </a:lvl5pPr>
          </a:lstStyle>
          <a:p>
            <a:pPr/>
            <a:r>
              <a:t>Slide Subtitle</a:t>
            </a:r>
          </a:p>
          <a:p>
            <a:pPr lvl="1"/>
            <a:r>
              <a:t/>
            </a:r>
          </a:p>
          <a:p>
            <a:pPr lvl="2"/>
            <a:r>
              <a:t/>
            </a:r>
          </a:p>
          <a:p>
            <a:pPr lvl="3"/>
            <a:r>
              <a:t/>
            </a:r>
          </a:p>
          <a:p>
            <a:pPr lvl="4"/>
            <a:r>
              <a:t/>
            </a:r>
          </a:p>
        </p:txBody>
      </p:sp>
      <p:sp>
        <p:nvSpPr>
          <p:cNvPr id="34" name="Moss-covered rocks"/>
          <p:cNvSpPr/>
          <p:nvPr>
            <p:ph type="pic" sz="half" idx="21"/>
          </p:nvPr>
        </p:nvSpPr>
        <p:spPr>
          <a:xfrm>
            <a:off x="12052303" y="1270000"/>
            <a:ext cx="11188406" cy="11209889"/>
          </a:xfrm>
          <a:prstGeom prst="rect">
            <a:avLst/>
          </a:prstGeom>
        </p:spPr>
        <p:txBody>
          <a:bodyPr lIns="91439" tIns="45719" rIns="91439" bIns="45719">
            <a:noAutofit/>
          </a:bodyPr>
          <a:lstStyle/>
          <a:p>
            <a:pPr/>
          </a:p>
        </p:txBody>
      </p:sp>
      <p:sp>
        <p:nvSpPr>
          <p:cNvPr id="35" name="Slide Number"/>
          <p:cNvSpPr txBox="1"/>
          <p:nvPr>
            <p:ph type="sldNum" sz="quarter" idx="2"/>
          </p:nvPr>
        </p:nvSpPr>
        <p:spPr>
          <a:xfrm>
            <a:off x="12001499" y="13085233"/>
            <a:ext cx="368505" cy="3746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42" name="Slide Title"/>
          <p:cNvSpPr txBox="1"/>
          <p:nvPr>
            <p:ph type="title" hasCustomPrompt="1"/>
          </p:nvPr>
        </p:nvSpPr>
        <p:spPr>
          <a:prstGeom prst="rect">
            <a:avLst/>
          </a:prstGeom>
        </p:spPr>
        <p:txBody>
          <a:bodyPr/>
          <a:lstStyle/>
          <a:p>
            <a:pPr/>
            <a:r>
              <a:t>Slide Title</a:t>
            </a:r>
          </a:p>
        </p:txBody>
      </p:sp>
      <p:sp>
        <p:nvSpPr>
          <p:cNvPr id="43" name="Slide Subtitle"/>
          <p:cNvSpPr txBox="1"/>
          <p:nvPr>
            <p:ph type="body" sz="quarter" idx="21" hasCustomPrompt="1"/>
          </p:nvPr>
        </p:nvSpPr>
        <p:spPr>
          <a:xfrm>
            <a:off x="1206500" y="2245962"/>
            <a:ext cx="21971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Slide Subtitle</a:t>
            </a:r>
          </a:p>
        </p:txBody>
      </p:sp>
      <p:sp>
        <p:nvSpPr>
          <p:cNvPr id="44" name="Body Level One…"/>
          <p:cNvSpPr txBox="1"/>
          <p:nvPr>
            <p:ph type="body" idx="1" hasCustomPrompt="1"/>
          </p:nvPr>
        </p:nvSpPr>
        <p:spPr>
          <a:prstGeom prst="rect">
            <a:avLst/>
          </a:prstGeom>
        </p:spPr>
        <p:txBody>
          <a:bodyPr/>
          <a:lstStyle/>
          <a:p>
            <a:pPr/>
            <a:r>
              <a:t>Slide bullet text</a:t>
            </a:r>
          </a:p>
          <a:p>
            <a:pPr lvl="1"/>
            <a:r>
              <a:t/>
            </a:r>
          </a:p>
          <a:p>
            <a:pPr lvl="2"/>
            <a:r>
              <a:t/>
            </a:r>
          </a:p>
          <a:p>
            <a:pPr lvl="3"/>
            <a:r>
              <a:t/>
            </a:r>
          </a:p>
          <a:p>
            <a:pPr lvl="4"/>
            <a:r>
              <a:t/>
            </a:r>
          </a:p>
        </p:txBody>
      </p:sp>
      <p:sp>
        <p:nvSpPr>
          <p:cNvPr id="4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spTree>
      <p:nvGrpSpPr>
        <p:cNvPr id="1" name=""/>
        <p:cNvGrpSpPr/>
        <p:nvPr/>
      </p:nvGrpSpPr>
      <p:grpSpPr>
        <a:xfrm>
          <a:off x="0" y="0"/>
          <a:ext cx="0" cy="0"/>
          <a:chOff x="0" y="0"/>
          <a:chExt cx="0" cy="0"/>
        </a:xfrm>
      </p:grpSpPr>
      <p:sp>
        <p:nvSpPr>
          <p:cNvPr id="52" name="Body Level One…"/>
          <p:cNvSpPr txBox="1"/>
          <p:nvPr>
            <p:ph type="body" idx="1" hasCustomPrompt="1"/>
          </p:nvPr>
        </p:nvSpPr>
        <p:spPr>
          <a:prstGeom prst="rect">
            <a:avLst/>
          </a:prstGeom>
        </p:spPr>
        <p:txBody>
          <a:bodyPr numCol="2" spcCol="1098550"/>
          <a:lstStyle/>
          <a:p>
            <a:pPr/>
            <a:r>
              <a:t>Slide bullet text</a:t>
            </a:r>
          </a:p>
          <a:p>
            <a:pPr lvl="1"/>
            <a:r>
              <a:t/>
            </a:r>
          </a:p>
          <a:p>
            <a:pPr lvl="2"/>
            <a:r>
              <a:t/>
            </a:r>
          </a:p>
          <a:p>
            <a:pPr lvl="3"/>
            <a:r>
              <a:t/>
            </a:r>
          </a:p>
          <a:p>
            <a:pPr lvl="4"/>
            <a:r>
              <a:t/>
            </a:r>
          </a:p>
        </p:txBody>
      </p:sp>
      <p:sp>
        <p:nvSpPr>
          <p:cNvPr id="5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spTree>
      <p:nvGrpSpPr>
        <p:cNvPr id="1" name=""/>
        <p:cNvGrpSpPr/>
        <p:nvPr/>
      </p:nvGrpSpPr>
      <p:grpSpPr>
        <a:xfrm>
          <a:off x="0" y="0"/>
          <a:ext cx="0" cy="0"/>
          <a:chOff x="0" y="0"/>
          <a:chExt cx="0" cy="0"/>
        </a:xfrm>
      </p:grpSpPr>
      <p:sp>
        <p:nvSpPr>
          <p:cNvPr id="60" name="Slide Title"/>
          <p:cNvSpPr txBox="1"/>
          <p:nvPr>
            <p:ph type="title" hasCustomPrompt="1"/>
          </p:nvPr>
        </p:nvSpPr>
        <p:spPr>
          <a:xfrm>
            <a:off x="1206500" y="952500"/>
            <a:ext cx="9779000" cy="1435100"/>
          </a:xfrm>
          <a:prstGeom prst="rect">
            <a:avLst/>
          </a:prstGeom>
        </p:spPr>
        <p:txBody>
          <a:bodyPr/>
          <a:lstStyle/>
          <a:p>
            <a:pPr/>
            <a:r>
              <a:t>Slide Title</a:t>
            </a:r>
          </a:p>
        </p:txBody>
      </p:sp>
      <p:sp>
        <p:nvSpPr>
          <p:cNvPr id="61" name="Slide Subtitle"/>
          <p:cNvSpPr txBox="1"/>
          <p:nvPr>
            <p:ph type="body" sz="quarter" idx="21" hasCustomPrompt="1"/>
          </p:nvPr>
        </p:nvSpPr>
        <p:spPr>
          <a:xfrm>
            <a:off x="1206500" y="2245962"/>
            <a:ext cx="9779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Slide Subtitle</a:t>
            </a:r>
          </a:p>
        </p:txBody>
      </p:sp>
      <p:sp>
        <p:nvSpPr>
          <p:cNvPr id="62" name="Body Level One…"/>
          <p:cNvSpPr txBox="1"/>
          <p:nvPr>
            <p:ph type="body" sz="half" idx="1" hasCustomPrompt="1"/>
          </p:nvPr>
        </p:nvSpPr>
        <p:spPr>
          <a:xfrm>
            <a:off x="1206500" y="4248504"/>
            <a:ext cx="9779000" cy="8256012"/>
          </a:xfrm>
          <a:prstGeom prst="rect">
            <a:avLst/>
          </a:prstGeom>
        </p:spPr>
        <p:txBody>
          <a:bodyPr/>
          <a:lstStyle/>
          <a:p>
            <a:pPr/>
            <a:r>
              <a:t>Slide bullet text</a:t>
            </a:r>
          </a:p>
          <a:p>
            <a:pPr lvl="1"/>
            <a:r>
              <a:t/>
            </a:r>
          </a:p>
          <a:p>
            <a:pPr lvl="2"/>
            <a:r>
              <a:t/>
            </a:r>
          </a:p>
          <a:p>
            <a:pPr lvl="3"/>
            <a:r>
              <a:t/>
            </a:r>
          </a:p>
          <a:p>
            <a:pPr lvl="4"/>
            <a:r>
              <a:t/>
            </a:r>
          </a:p>
        </p:txBody>
      </p:sp>
      <p:sp>
        <p:nvSpPr>
          <p:cNvPr id="63" name="Large rock formation under dark clouds with a dirt road in the foreground"/>
          <p:cNvSpPr/>
          <p:nvPr>
            <p:ph type="pic" idx="22"/>
          </p:nvPr>
        </p:nvSpPr>
        <p:spPr>
          <a:xfrm>
            <a:off x="6380200" y="1263848"/>
            <a:ext cx="22529801" cy="11193471"/>
          </a:xfrm>
          <a:prstGeom prst="rect">
            <a:avLst/>
          </a:prstGeom>
        </p:spPr>
        <p:txBody>
          <a:bodyPr lIns="91439" tIns="45719" rIns="91439" bIns="45719">
            <a:noAutofit/>
          </a:bodyPr>
          <a:lstStyle/>
          <a:p>
            <a:pPr/>
          </a:p>
        </p:txBody>
      </p:sp>
      <p:sp>
        <p:nvSpPr>
          <p:cNvPr id="6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ction">
    <p:spTree>
      <p:nvGrpSpPr>
        <p:cNvPr id="1" name=""/>
        <p:cNvGrpSpPr/>
        <p:nvPr/>
      </p:nvGrpSpPr>
      <p:grpSpPr>
        <a:xfrm>
          <a:off x="0" y="0"/>
          <a:ext cx="0" cy="0"/>
          <a:chOff x="0" y="0"/>
          <a:chExt cx="0" cy="0"/>
        </a:xfrm>
      </p:grpSpPr>
      <p:sp>
        <p:nvSpPr>
          <p:cNvPr id="71" name="Section Title"/>
          <p:cNvSpPr txBox="1"/>
          <p:nvPr>
            <p:ph type="title" hasCustomPrompt="1"/>
          </p:nvPr>
        </p:nvSpPr>
        <p:spPr>
          <a:xfrm>
            <a:off x="1206496" y="4533900"/>
            <a:ext cx="21971004" cy="4648200"/>
          </a:xfrm>
          <a:prstGeom prst="rect">
            <a:avLst/>
          </a:prstGeom>
        </p:spPr>
        <p:txBody>
          <a:bodyPr anchor="ctr"/>
          <a:lstStyle>
            <a:lvl1pPr>
              <a:defRPr b="0" spc="-232" sz="11600">
                <a:latin typeface="Helvetica Neue Medium"/>
                <a:ea typeface="Helvetica Neue Medium"/>
                <a:cs typeface="Helvetica Neue Medium"/>
                <a:sym typeface="Helvetica Neue Medium"/>
              </a:defRPr>
            </a:lvl1pPr>
          </a:lstStyle>
          <a:p>
            <a:pPr/>
            <a:r>
              <a:t>Section Title</a:t>
            </a:r>
          </a:p>
        </p:txBody>
      </p:sp>
      <p:sp>
        <p:nvSpPr>
          <p:cNvPr id="72" name="Slide Number"/>
          <p:cNvSpPr txBox="1"/>
          <p:nvPr>
            <p:ph type="sldNum" sz="quarter" idx="2"/>
          </p:nvPr>
        </p:nvSpPr>
        <p:spPr>
          <a:xfrm>
            <a:off x="12001499" y="13085233"/>
            <a:ext cx="368505" cy="3746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Only">
    <p:spTree>
      <p:nvGrpSpPr>
        <p:cNvPr id="1" name=""/>
        <p:cNvGrpSpPr/>
        <p:nvPr/>
      </p:nvGrpSpPr>
      <p:grpSpPr>
        <a:xfrm>
          <a:off x="0" y="0"/>
          <a:ext cx="0" cy="0"/>
          <a:chOff x="0" y="0"/>
          <a:chExt cx="0" cy="0"/>
        </a:xfrm>
      </p:grpSpPr>
      <p:sp>
        <p:nvSpPr>
          <p:cNvPr id="79" name="Slide Title"/>
          <p:cNvSpPr txBox="1"/>
          <p:nvPr>
            <p:ph type="title" hasCustomPrompt="1"/>
          </p:nvPr>
        </p:nvSpPr>
        <p:spPr>
          <a:xfrm>
            <a:off x="1206500" y="952500"/>
            <a:ext cx="21971000" cy="1434949"/>
          </a:xfrm>
          <a:prstGeom prst="rect">
            <a:avLst/>
          </a:prstGeom>
        </p:spPr>
        <p:txBody>
          <a:bodyPr/>
          <a:lstStyle/>
          <a:p>
            <a:pPr/>
            <a:r>
              <a:t>Slide Title</a:t>
            </a:r>
          </a:p>
        </p:txBody>
      </p:sp>
      <p:sp>
        <p:nvSpPr>
          <p:cNvPr id="80" name="Slide Subtitle"/>
          <p:cNvSpPr txBox="1"/>
          <p:nvPr>
            <p:ph type="body" sz="quarter" idx="21" hasCustomPrompt="1"/>
          </p:nvPr>
        </p:nvSpPr>
        <p:spPr>
          <a:xfrm>
            <a:off x="1206500" y="2245962"/>
            <a:ext cx="21971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Slide Subtitle</a:t>
            </a:r>
          </a:p>
        </p:txBody>
      </p:sp>
      <p:sp>
        <p:nvSpPr>
          <p:cNvPr id="8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Agenda">
    <p:spTree>
      <p:nvGrpSpPr>
        <p:cNvPr id="1" name=""/>
        <p:cNvGrpSpPr/>
        <p:nvPr/>
      </p:nvGrpSpPr>
      <p:grpSpPr>
        <a:xfrm>
          <a:off x="0" y="0"/>
          <a:ext cx="0" cy="0"/>
          <a:chOff x="0" y="0"/>
          <a:chExt cx="0" cy="0"/>
        </a:xfrm>
      </p:grpSpPr>
      <p:sp>
        <p:nvSpPr>
          <p:cNvPr id="88" name="Agenda Title"/>
          <p:cNvSpPr txBox="1"/>
          <p:nvPr>
            <p:ph type="title" hasCustomPrompt="1"/>
          </p:nvPr>
        </p:nvSpPr>
        <p:spPr>
          <a:xfrm>
            <a:off x="1206500" y="952500"/>
            <a:ext cx="21971000" cy="1435100"/>
          </a:xfrm>
          <a:prstGeom prst="rect">
            <a:avLst/>
          </a:prstGeom>
        </p:spPr>
        <p:txBody>
          <a:bodyPr/>
          <a:lstStyle/>
          <a:p>
            <a:pPr/>
            <a:r>
              <a:t>Agenda Title</a:t>
            </a:r>
          </a:p>
        </p:txBody>
      </p:sp>
      <p:sp>
        <p:nvSpPr>
          <p:cNvPr id="89" name="Agenda Subtitle"/>
          <p:cNvSpPr txBox="1"/>
          <p:nvPr>
            <p:ph type="body" sz="quarter" idx="21" hasCustomPrompt="1"/>
          </p:nvPr>
        </p:nvSpPr>
        <p:spPr>
          <a:xfrm>
            <a:off x="1206500" y="2245962"/>
            <a:ext cx="21971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Agenda Subtitle</a:t>
            </a:r>
          </a:p>
        </p:txBody>
      </p:sp>
      <p:sp>
        <p:nvSpPr>
          <p:cNvPr id="90" name="Body Level One…"/>
          <p:cNvSpPr txBox="1"/>
          <p:nvPr>
            <p:ph type="body" idx="1" hasCustomPrompt="1"/>
          </p:nvPr>
        </p:nvSpPr>
        <p:spPr>
          <a:prstGeom prst="rect">
            <a:avLst/>
          </a:prstGeom>
        </p:spPr>
        <p:txBody>
          <a:bodyPr/>
          <a:lstStyle>
            <a:lvl1pPr marL="0" indent="0" defTabSz="825500">
              <a:lnSpc>
                <a:spcPct val="100000"/>
              </a:lnSpc>
              <a:spcBef>
                <a:spcPts val="1800"/>
              </a:spcBef>
              <a:buSzTx/>
              <a:buNone/>
              <a:defRPr spc="-55" sz="5500"/>
            </a:lvl1pPr>
            <a:lvl2pPr marL="0" indent="457200" defTabSz="825500">
              <a:lnSpc>
                <a:spcPct val="100000"/>
              </a:lnSpc>
              <a:spcBef>
                <a:spcPts val="1800"/>
              </a:spcBef>
              <a:buSzTx/>
              <a:buNone/>
              <a:defRPr spc="-55" sz="5500"/>
            </a:lvl2pPr>
            <a:lvl3pPr marL="0" indent="914400" defTabSz="825500">
              <a:lnSpc>
                <a:spcPct val="100000"/>
              </a:lnSpc>
              <a:spcBef>
                <a:spcPts val="1800"/>
              </a:spcBef>
              <a:buSzTx/>
              <a:buNone/>
              <a:defRPr spc="-55" sz="5500"/>
            </a:lvl3pPr>
            <a:lvl4pPr marL="0" indent="1371600" defTabSz="825500">
              <a:lnSpc>
                <a:spcPct val="100000"/>
              </a:lnSpc>
              <a:spcBef>
                <a:spcPts val="1800"/>
              </a:spcBef>
              <a:buSzTx/>
              <a:buNone/>
              <a:defRPr spc="-55" sz="5500"/>
            </a:lvl4pPr>
            <a:lvl5pPr marL="0" indent="1828800" defTabSz="825500">
              <a:lnSpc>
                <a:spcPct val="100000"/>
              </a:lnSpc>
              <a:spcBef>
                <a:spcPts val="1800"/>
              </a:spcBef>
              <a:buSzTx/>
              <a:buNone/>
              <a:defRPr spc="-55" sz="5500"/>
            </a:lvl5pPr>
          </a:lstStyle>
          <a:p>
            <a:pPr/>
            <a:r>
              <a:t>Agenda Topics</a:t>
            </a:r>
          </a:p>
          <a:p>
            <a:pPr lvl="1"/>
            <a:r>
              <a:t/>
            </a:r>
          </a:p>
          <a:p>
            <a:pPr lvl="2"/>
            <a:r>
              <a:t/>
            </a:r>
          </a:p>
          <a:p>
            <a:pPr lvl="3"/>
            <a:r>
              <a:t/>
            </a:r>
          </a:p>
          <a:p>
            <a:pPr lvl="4"/>
            <a:r>
              <a:t/>
            </a:r>
          </a:p>
        </p:txBody>
      </p:sp>
      <p:sp>
        <p:nvSpPr>
          <p:cNvPr id="9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 Id="rId15" Type="http://schemas.openxmlformats.org/officeDocument/2006/relationships/slideLayout" Target="../slideLayouts/slideLayout14.xml"/><Relationship Id="rId16"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000000"/>
        </a:solidFill>
      </p:bgPr>
    </p:bg>
    <p:spTree>
      <p:nvGrpSpPr>
        <p:cNvPr id="1" name=""/>
        <p:cNvGrpSpPr/>
        <p:nvPr/>
      </p:nvGrpSpPr>
      <p:grpSpPr>
        <a:xfrm>
          <a:off x="0" y="0"/>
          <a:ext cx="0" cy="0"/>
          <a:chOff x="0" y="0"/>
          <a:chExt cx="0" cy="0"/>
        </a:xfrm>
      </p:grpSpPr>
      <p:sp>
        <p:nvSpPr>
          <p:cNvPr id="2" name="Slide Title"/>
          <p:cNvSpPr txBox="1"/>
          <p:nvPr>
            <p:ph type="title" hasCustomPrompt="1"/>
          </p:nvPr>
        </p:nvSpPr>
        <p:spPr>
          <a:xfrm>
            <a:off x="1206500" y="952500"/>
            <a:ext cx="21971000" cy="143316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Slide Title</a:t>
            </a:r>
          </a:p>
        </p:txBody>
      </p:sp>
      <p:sp>
        <p:nvSpPr>
          <p:cNvPr id="3" name="Body Level One…"/>
          <p:cNvSpPr txBox="1"/>
          <p:nvPr>
            <p:ph type="body" idx="1" hasCustomPrompt="1"/>
          </p:nvPr>
        </p:nvSpPr>
        <p:spPr>
          <a:xfrm>
            <a:off x="1206500" y="4248504"/>
            <a:ext cx="21971000" cy="825601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Slide bullet text</a:t>
            </a:r>
          </a:p>
          <a:p>
            <a:pPr lvl="1"/>
            <a:r>
              <a:t/>
            </a:r>
          </a:p>
          <a:p>
            <a:pPr lvl="2"/>
            <a:r>
              <a:t/>
            </a:r>
          </a:p>
          <a:p>
            <a:pPr lvl="3"/>
            <a:r>
              <a:t/>
            </a:r>
          </a:p>
          <a:p>
            <a:pPr lvl="4"/>
            <a:r>
              <a:t/>
            </a:r>
          </a:p>
        </p:txBody>
      </p:sp>
      <p:sp>
        <p:nvSpPr>
          <p:cNvPr id="4" name="Slide Number"/>
          <p:cNvSpPr txBox="1"/>
          <p:nvPr>
            <p:ph type="sldNum" sz="quarter" idx="2"/>
          </p:nvPr>
        </p:nvSpPr>
        <p:spPr>
          <a:xfrm>
            <a:off x="12001499" y="13080999"/>
            <a:ext cx="368505" cy="374600"/>
          </a:xfrm>
          <a:prstGeom prst="rect">
            <a:avLst/>
          </a:prstGeom>
          <a:ln w="12700">
            <a:miter lim="400000"/>
          </a:ln>
        </p:spPr>
        <p:txBody>
          <a:bodyPr wrap="none" lIns="50800" tIns="50800" rIns="50800" bIns="50800" anchor="b">
            <a:spAutoFit/>
          </a:bodyPr>
          <a:lstStyle>
            <a:lvl1pPr defTabSz="584200">
              <a:defRPr sz="1800"/>
            </a:lvl1pPr>
          </a:lstStyle>
          <a:p>
            <a:pPr/>
            <a:fld id="{86CB4B4D-7CA3-9044-876B-883B54F8677D}" type="slidenum"/>
          </a:p>
        </p:txBody>
      </p:sp>
    </p:spTree>
  </p:cSld>
  <p:clrMap bg1="dk1" tx1="lt1" bg2="dk2" tx2="lt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Lst>
  <p:transition xmlns:p14="http://schemas.microsoft.com/office/powerpoint/2010/main" spd="med" advClick="1"/>
  <p:txStyles>
    <p:titleStyle>
      <a:lvl1pPr marL="0" marR="0" indent="0" algn="l" defTabSz="2438338" rtl="0" latinLnBrk="0">
        <a:lnSpc>
          <a:spcPct val="80000"/>
        </a:lnSpc>
        <a:spcBef>
          <a:spcPts val="0"/>
        </a:spcBef>
        <a:spcAft>
          <a:spcPts val="0"/>
        </a:spcAft>
        <a:buClrTx/>
        <a:buSzTx/>
        <a:buFontTx/>
        <a:buNone/>
        <a:tabLst/>
        <a:defRPr b="1" baseline="0" cap="none" i="0" spc="-170" strike="noStrike" sz="8500" u="none">
          <a:solidFill>
            <a:srgbClr val="FFFFFF"/>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b="1" baseline="0" cap="none" i="0" spc="-170" strike="noStrike" sz="8500" u="none">
          <a:solidFill>
            <a:srgbClr val="FFFFFF"/>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b="1" baseline="0" cap="none" i="0" spc="-170" strike="noStrike" sz="8500" u="none">
          <a:solidFill>
            <a:srgbClr val="FFFFFF"/>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b="1" baseline="0" cap="none" i="0" spc="-170" strike="noStrike" sz="8500" u="none">
          <a:solidFill>
            <a:srgbClr val="FFFFFF"/>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b="1" baseline="0" cap="none" i="0" spc="-170" strike="noStrike" sz="8500" u="none">
          <a:solidFill>
            <a:srgbClr val="FFFFFF"/>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b="1" baseline="0" cap="none" i="0" spc="-170" strike="noStrike" sz="8500" u="none">
          <a:solidFill>
            <a:srgbClr val="FFFFFF"/>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b="1" baseline="0" cap="none" i="0" spc="-170" strike="noStrike" sz="8500" u="none">
          <a:solidFill>
            <a:srgbClr val="FFFFFF"/>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b="1" baseline="0" cap="none" i="0" spc="-170" strike="noStrike" sz="8500" u="none">
          <a:solidFill>
            <a:srgbClr val="FFFFFF"/>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b="1" baseline="0" cap="none" i="0" spc="-170" strike="noStrike" sz="8500" u="none">
          <a:solidFill>
            <a:srgbClr val="FFFFFF"/>
          </a:solidFill>
          <a:uFillTx/>
          <a:latin typeface="+mn-lt"/>
          <a:ea typeface="+mn-ea"/>
          <a:cs typeface="+mn-cs"/>
          <a:sym typeface="Helvetica Neue"/>
        </a:defRPr>
      </a:lvl9pPr>
    </p:titleStyle>
    <p:bodyStyle>
      <a:lvl1pPr marL="381000" marR="0" indent="-381000" algn="l" defTabSz="2438338" rtl="0" latinLnBrk="0">
        <a:lnSpc>
          <a:spcPct val="90000"/>
        </a:lnSpc>
        <a:spcBef>
          <a:spcPts val="4500"/>
        </a:spcBef>
        <a:spcAft>
          <a:spcPts val="0"/>
        </a:spcAft>
        <a:buClrTx/>
        <a:buSzPct val="123000"/>
        <a:buFontTx/>
        <a:buChar char="•"/>
        <a:tabLst/>
        <a:defRPr b="0" baseline="0" cap="none" i="0" spc="0" strike="noStrike" sz="3000" u="none">
          <a:solidFill>
            <a:srgbClr val="FFFFFF"/>
          </a:solidFill>
          <a:uFillTx/>
          <a:latin typeface="+mn-lt"/>
          <a:ea typeface="+mn-ea"/>
          <a:cs typeface="+mn-cs"/>
          <a:sym typeface="Helvetica Neue"/>
        </a:defRPr>
      </a:lvl1pPr>
      <a:lvl2pPr marL="990600" marR="0" indent="-381000" algn="l" defTabSz="2438338" rtl="0" latinLnBrk="0">
        <a:lnSpc>
          <a:spcPct val="90000"/>
        </a:lnSpc>
        <a:spcBef>
          <a:spcPts val="4500"/>
        </a:spcBef>
        <a:spcAft>
          <a:spcPts val="0"/>
        </a:spcAft>
        <a:buClrTx/>
        <a:buSzPct val="123000"/>
        <a:buFontTx/>
        <a:buChar char="•"/>
        <a:tabLst/>
        <a:defRPr b="0" baseline="0" cap="none" i="0" spc="0" strike="noStrike" sz="3000" u="none">
          <a:solidFill>
            <a:srgbClr val="FFFFFF"/>
          </a:solidFill>
          <a:uFillTx/>
          <a:latin typeface="+mn-lt"/>
          <a:ea typeface="+mn-ea"/>
          <a:cs typeface="+mn-cs"/>
          <a:sym typeface="Helvetica Neue"/>
        </a:defRPr>
      </a:lvl2pPr>
      <a:lvl3pPr marL="1600200" marR="0" indent="-381000" algn="l" defTabSz="2438338" rtl="0" latinLnBrk="0">
        <a:lnSpc>
          <a:spcPct val="90000"/>
        </a:lnSpc>
        <a:spcBef>
          <a:spcPts val="4500"/>
        </a:spcBef>
        <a:spcAft>
          <a:spcPts val="0"/>
        </a:spcAft>
        <a:buClrTx/>
        <a:buSzPct val="123000"/>
        <a:buFontTx/>
        <a:buChar char="•"/>
        <a:tabLst/>
        <a:defRPr b="0" baseline="0" cap="none" i="0" spc="0" strike="noStrike" sz="3000" u="none">
          <a:solidFill>
            <a:srgbClr val="FFFFFF"/>
          </a:solidFill>
          <a:uFillTx/>
          <a:latin typeface="+mn-lt"/>
          <a:ea typeface="+mn-ea"/>
          <a:cs typeface="+mn-cs"/>
          <a:sym typeface="Helvetica Neue"/>
        </a:defRPr>
      </a:lvl3pPr>
      <a:lvl4pPr marL="2209800" marR="0" indent="-381000" algn="l" defTabSz="2438338" rtl="0" latinLnBrk="0">
        <a:lnSpc>
          <a:spcPct val="90000"/>
        </a:lnSpc>
        <a:spcBef>
          <a:spcPts val="4500"/>
        </a:spcBef>
        <a:spcAft>
          <a:spcPts val="0"/>
        </a:spcAft>
        <a:buClrTx/>
        <a:buSzPct val="123000"/>
        <a:buFontTx/>
        <a:buChar char="•"/>
        <a:tabLst/>
        <a:defRPr b="0" baseline="0" cap="none" i="0" spc="0" strike="noStrike" sz="3000" u="none">
          <a:solidFill>
            <a:srgbClr val="FFFFFF"/>
          </a:solidFill>
          <a:uFillTx/>
          <a:latin typeface="+mn-lt"/>
          <a:ea typeface="+mn-ea"/>
          <a:cs typeface="+mn-cs"/>
          <a:sym typeface="Helvetica Neue"/>
        </a:defRPr>
      </a:lvl4pPr>
      <a:lvl5pPr marL="2819400" marR="0" indent="-381000" algn="l" defTabSz="2438338" rtl="0" latinLnBrk="0">
        <a:lnSpc>
          <a:spcPct val="90000"/>
        </a:lnSpc>
        <a:spcBef>
          <a:spcPts val="4500"/>
        </a:spcBef>
        <a:spcAft>
          <a:spcPts val="0"/>
        </a:spcAft>
        <a:buClrTx/>
        <a:buSzPct val="123000"/>
        <a:buFontTx/>
        <a:buChar char="•"/>
        <a:tabLst/>
        <a:defRPr b="0" baseline="0" cap="none" i="0" spc="0" strike="noStrike" sz="3000" u="none">
          <a:solidFill>
            <a:srgbClr val="FFFFFF"/>
          </a:solidFill>
          <a:uFillTx/>
          <a:latin typeface="+mn-lt"/>
          <a:ea typeface="+mn-ea"/>
          <a:cs typeface="+mn-cs"/>
          <a:sym typeface="Helvetica Neue"/>
        </a:defRPr>
      </a:lvl5pPr>
      <a:lvl6pPr marL="3429000" marR="0" indent="-381000" algn="l" defTabSz="2438338" rtl="0" latinLnBrk="0">
        <a:lnSpc>
          <a:spcPct val="90000"/>
        </a:lnSpc>
        <a:spcBef>
          <a:spcPts val="4500"/>
        </a:spcBef>
        <a:spcAft>
          <a:spcPts val="0"/>
        </a:spcAft>
        <a:buClrTx/>
        <a:buSzPct val="123000"/>
        <a:buFontTx/>
        <a:buChar char="•"/>
        <a:tabLst/>
        <a:defRPr b="0" baseline="0" cap="none" i="0" spc="0" strike="noStrike" sz="3000" u="none">
          <a:solidFill>
            <a:srgbClr val="FFFFFF"/>
          </a:solidFill>
          <a:uFillTx/>
          <a:latin typeface="+mn-lt"/>
          <a:ea typeface="+mn-ea"/>
          <a:cs typeface="+mn-cs"/>
          <a:sym typeface="Helvetica Neue"/>
        </a:defRPr>
      </a:lvl6pPr>
      <a:lvl7pPr marL="4038600" marR="0" indent="-381000" algn="l" defTabSz="2438338" rtl="0" latinLnBrk="0">
        <a:lnSpc>
          <a:spcPct val="90000"/>
        </a:lnSpc>
        <a:spcBef>
          <a:spcPts val="4500"/>
        </a:spcBef>
        <a:spcAft>
          <a:spcPts val="0"/>
        </a:spcAft>
        <a:buClrTx/>
        <a:buSzPct val="123000"/>
        <a:buFontTx/>
        <a:buChar char="•"/>
        <a:tabLst/>
        <a:defRPr b="0" baseline="0" cap="none" i="0" spc="0" strike="noStrike" sz="3000" u="none">
          <a:solidFill>
            <a:srgbClr val="FFFFFF"/>
          </a:solidFill>
          <a:uFillTx/>
          <a:latin typeface="+mn-lt"/>
          <a:ea typeface="+mn-ea"/>
          <a:cs typeface="+mn-cs"/>
          <a:sym typeface="Helvetica Neue"/>
        </a:defRPr>
      </a:lvl7pPr>
      <a:lvl8pPr marL="4648200" marR="0" indent="-381000" algn="l" defTabSz="2438338" rtl="0" latinLnBrk="0">
        <a:lnSpc>
          <a:spcPct val="90000"/>
        </a:lnSpc>
        <a:spcBef>
          <a:spcPts val="4500"/>
        </a:spcBef>
        <a:spcAft>
          <a:spcPts val="0"/>
        </a:spcAft>
        <a:buClrTx/>
        <a:buSzPct val="123000"/>
        <a:buFontTx/>
        <a:buChar char="•"/>
        <a:tabLst/>
        <a:defRPr b="0" baseline="0" cap="none" i="0" spc="0" strike="noStrike" sz="3000" u="none">
          <a:solidFill>
            <a:srgbClr val="FFFFFF"/>
          </a:solidFill>
          <a:uFillTx/>
          <a:latin typeface="+mn-lt"/>
          <a:ea typeface="+mn-ea"/>
          <a:cs typeface="+mn-cs"/>
          <a:sym typeface="Helvetica Neue"/>
        </a:defRPr>
      </a:lvl8pPr>
      <a:lvl9pPr marL="5257800" marR="0" indent="-381000" algn="l" defTabSz="2438338" rtl="0" latinLnBrk="0">
        <a:lnSpc>
          <a:spcPct val="90000"/>
        </a:lnSpc>
        <a:spcBef>
          <a:spcPts val="4500"/>
        </a:spcBef>
        <a:spcAft>
          <a:spcPts val="0"/>
        </a:spcAft>
        <a:buClrTx/>
        <a:buSzPct val="123000"/>
        <a:buFontTx/>
        <a:buChar char="•"/>
        <a:tabLst/>
        <a:defRPr b="0" baseline="0" cap="none" i="0" spc="0" strike="noStrike" sz="3000" u="none">
          <a:solidFill>
            <a:srgbClr val="FFFFFF"/>
          </a:solidFill>
          <a:uFillTx/>
          <a:latin typeface="+mn-lt"/>
          <a:ea typeface="+mn-ea"/>
          <a:cs typeface="+mn-cs"/>
          <a:sym typeface="Helvetica Neue"/>
        </a:defRPr>
      </a:lvl9pPr>
    </p:bodyStyle>
    <p:otherStyle>
      <a:lvl1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1pPr>
      <a:lvl2pPr marL="0" marR="0" indent="4572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2pPr>
      <a:lvl3pPr marL="0" marR="0" indent="9144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3pPr>
      <a:lvl4pPr marL="0" marR="0" indent="13716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4pPr>
      <a:lvl5pPr marL="0" marR="0" indent="18288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5pPr>
      <a:lvl6pPr marL="0" marR="0" indent="22860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6pPr>
      <a:lvl7pPr marL="0" marR="0" indent="27432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7pPr>
      <a:lvl8pPr marL="0" marR="0" indent="32004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8pPr>
      <a:lvl9pPr marL="0" marR="0" indent="36576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tif"/><Relationship Id="rId4" Type="http://schemas.openxmlformats.org/officeDocument/2006/relationships/image" Target="../media/image1.png"/><Relationship Id="rId5" Type="http://schemas.openxmlformats.org/officeDocument/2006/relationships/image" Target="../media/image2.png"/></Relationships>

</file>

<file path=ppt/slides/_rels/slide10.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xml"/><Relationship Id="rId3" Type="http://schemas.openxmlformats.org/officeDocument/2006/relationships/image" Target="../media/image4.tif"/></Relationships>

</file>

<file path=ppt/slides/_rels/slide11.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1.xml"/><Relationship Id="rId3" Type="http://schemas.openxmlformats.org/officeDocument/2006/relationships/image" Target="../media/image4.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 Id="rId3" Type="http://schemas.openxmlformats.org/officeDocument/2006/relationships/image" Target="../media/image6.jpeg"/></Relationships>

</file>

<file path=ppt/slides/_rels/slide13.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3.xml"/><Relationship Id="rId3" Type="http://schemas.openxmlformats.org/officeDocument/2006/relationships/image" Target="../media/image5.tif"/><Relationship Id="rId4" Type="http://schemas.openxmlformats.org/officeDocument/2006/relationships/image" Target="../media/image5.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4.xml"/></Relationships>

</file>

<file path=ppt/slides/_rels/slide1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xml"/><Relationship Id="rId3" Type="http://schemas.openxmlformats.org/officeDocument/2006/relationships/image" Target="../media/image7.jpeg"/></Relationships>

</file>

<file path=ppt/slides/_rels/slide16.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6.xml"/><Relationship Id="rId3" Type="http://schemas.openxmlformats.org/officeDocument/2006/relationships/image" Target="../media/image8.jpeg"/></Relationships>

</file>

<file path=ppt/slides/_rels/slide17.xml.rels><?xml version="1.0" encoding="UTF-8"?>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7.xml"/><Relationship Id="rId3" Type="http://schemas.openxmlformats.org/officeDocument/2006/relationships/image" Target="../media/image6.png"/></Relationships>

</file>

<file path=ppt/slides/_rels/slide18.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8.xml"/><Relationship Id="rId3" Type="http://schemas.openxmlformats.org/officeDocument/2006/relationships/image" Target="../media/image9.jpeg"/></Relationships>

</file>

<file path=ppt/slides/_rels/slide19.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9.xml"/><Relationship Id="rId3" Type="http://schemas.openxmlformats.org/officeDocument/2006/relationships/image" Target="../media/image7.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image" Target="../media/image1.jpeg"/></Relationships>

</file>

<file path=ppt/slides/_rels/slide20.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0.xml"/><Relationship Id="rId3" Type="http://schemas.openxmlformats.org/officeDocument/2006/relationships/image" Target="../media/image10.jpeg"/></Relationships>

</file>

<file path=ppt/slides/_rels/slide21.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1.xml"/><Relationship Id="rId3" Type="http://schemas.openxmlformats.org/officeDocument/2006/relationships/image" Target="../media/image8.png"/></Relationships>

</file>

<file path=ppt/slides/_rels/slide2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hyperlink" Target="http://dx.doi.org/10.2139/ssrn.3631471" TargetMode="External"/><Relationship Id="rId3" Type="http://schemas.openxmlformats.org/officeDocument/2006/relationships/hyperlink" Target="https://doi.org/10.4324/9781315750026" TargetMode="External"/><Relationship Id="rId4" Type="http://schemas.openxmlformats.org/officeDocument/2006/relationships/hyperlink" Target="https://doi.org/10.1111/j.1749-818X.2008.00085.x" TargetMode="External"/><Relationship Id="rId5" Type="http://schemas.openxmlformats.org/officeDocument/2006/relationships/hyperlink" Target="http://www.ethnologue.com/" TargetMode="External"/><Relationship Id="rId6" Type="http://schemas.openxmlformats.org/officeDocument/2006/relationships/hyperlink" Target="https://doi.org/10.1515/9783110421668-002" TargetMode="External"/></Relationships>

</file>

<file path=ppt/slides/_rels/slide23.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hyperlink" Target="https://cldf.clld.org/" TargetMode="External"/><Relationship Id="rId3" Type="http://schemas.openxmlformats.org/officeDocument/2006/relationships/hyperlink" Target="https://doi.org/10.5281/zenodo.4761960" TargetMode="External"/><Relationship Id="rId4" Type="http://schemas.openxmlformats.org/officeDocument/2006/relationships/hyperlink" Target="https://software-ab.informatik.uni-tuebingen.de/download/splitstree5/welcome.html" TargetMode="External"/><Relationship Id="rId5" Type="http://schemas.openxmlformats.org/officeDocument/2006/relationships/hyperlink" Target="https://doi.org/10.5281/zenodo.4911605" TargetMode="External"/><Relationship Id="rId6" Type="http://schemas.openxmlformats.org/officeDocument/2006/relationships/hyperlink" Target="https://digling.org/edictor/" TargetMode="External"/><Relationship Id="rId7" Type="http://schemas.openxmlformats.org/officeDocument/2006/relationships/hyperlink" Target="https://lingpy.org/" TargetMode="External"/><Relationship Id="rId8" Type="http://schemas.openxmlformats.org/officeDocument/2006/relationships/hyperlink" Target="https://doi.org/10.5281/zenodo.1296780" TargetMode="External"/><Relationship Id="rId9" Type="http://schemas.openxmlformats.org/officeDocument/2006/relationships/hyperlink" Target="https://cran.r-project.org/package=lingtypology" TargetMode="External"/><Relationship Id="rId10" Type="http://schemas.openxmlformats.org/officeDocument/2006/relationships/hyperlink" Target="http://reflex.cnrs.fr/" TargetMode="External"/></Relationships>

</file>

<file path=ppt/slides/_rels/slide24.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1.jpeg"/></Relationships>

</file>

<file path=ppt/slides/_rels/slide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xml"/></Relationships>

</file>

<file path=ppt/slides/_rels/slide4.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 Id="rId3" Type="http://schemas.openxmlformats.org/officeDocument/2006/relationships/image" Target="../media/image2.jpeg"/></Relationships>

</file>

<file path=ppt/slides/_rels/slide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 Id="rId3" Type="http://schemas.openxmlformats.org/officeDocument/2006/relationships/image" Target="../media/image3.jpeg"/></Relationships>

</file>

<file path=ppt/slides/_rels/slide6.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 Id="rId3" Type="http://schemas.openxmlformats.org/officeDocument/2006/relationships/image" Target="../media/image4.jpeg"/></Relationships>

</file>

<file path=ppt/slides/_rels/slide7.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7.xml"/><Relationship Id="rId3" Type="http://schemas.openxmlformats.org/officeDocument/2006/relationships/image" Target="../media/image5.jpeg"/></Relationships>

</file>

<file path=ppt/slides/_rels/slide8.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xml"/><Relationship Id="rId3" Type="http://schemas.openxmlformats.org/officeDocument/2006/relationships/image" Target="../media/image2.tif"/></Relationships>

</file>

<file path=ppt/slides/_rels/slide9.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xml"/><Relationship Id="rId3" Type="http://schemas.openxmlformats.org/officeDocument/2006/relationships/image" Target="../media/image3.tif"/><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51" name="Image" descr="Image"/>
          <p:cNvPicPr>
            <a:picLocks noChangeAspect="1"/>
          </p:cNvPicPr>
          <p:nvPr/>
        </p:nvPicPr>
        <p:blipFill>
          <a:blip r:embed="rId3">
            <a:extLst/>
          </a:blip>
          <a:stretch>
            <a:fillRect/>
          </a:stretch>
        </p:blipFill>
        <p:spPr>
          <a:xfrm>
            <a:off x="9442818" y="5587135"/>
            <a:ext cx="15240001" cy="10795001"/>
          </a:xfrm>
          <a:prstGeom prst="rect">
            <a:avLst/>
          </a:prstGeom>
          <a:ln w="12700">
            <a:miter lim="400000"/>
          </a:ln>
        </p:spPr>
      </p:pic>
      <p:pic>
        <p:nvPicPr>
          <p:cNvPr id="152" name="YAZkTZPHir4Ah2INH8RTmknJH5eY0BG4NxaAbHBJl-dv0L-E--fJisa5fD-upsWRGVM87ui5vGgy-3hmzwyfvbEf1Zq2reilzGXMTDoC2bvswJmJ7ms3PBCw8TvCr5x-zLXJnTXcm6vek0yM0GJwvzzCuoPYBndI1R_D2wxpd_euypRaeEChJAIULPtPDql5qbs=s2048.png" descr="YAZkTZPHir4Ah2INH8RTmknJH5eY0BG4NxaAbHBJl-dv0L-E--fJisa5fD-upsWRGVM87ui5vGgy-3hmzwyfvbEf1Zq2reilzGXMTDoC2bvswJmJ7ms3PBCw8TvCr5x-zLXJnTXcm6vek0yM0GJwvzzCuoPYBndI1R_D2wxpd_euypRaeEChJAIULPtPDql5qbs=s2048.png"/>
          <p:cNvPicPr>
            <a:picLocks noChangeAspect="1"/>
          </p:cNvPicPr>
          <p:nvPr/>
        </p:nvPicPr>
        <p:blipFill>
          <a:blip r:embed="rId4">
            <a:extLst/>
          </a:blip>
          <a:stretch>
            <a:fillRect/>
          </a:stretch>
        </p:blipFill>
        <p:spPr>
          <a:xfrm>
            <a:off x="10943670" y="155253"/>
            <a:ext cx="12649201" cy="6159501"/>
          </a:xfrm>
          <a:prstGeom prst="rect">
            <a:avLst/>
          </a:prstGeom>
          <a:ln w="25400">
            <a:miter lim="400000"/>
          </a:ln>
          <a:effectLst>
            <a:reflection blurRad="0" stA="82330" stPos="0" endA="0" endPos="40000" dist="0" dir="5400000" fadeDir="5400000" sx="100000" sy="-100000" kx="0" ky="0" algn="bl" rotWithShape="0"/>
          </a:effectLst>
        </p:spPr>
      </p:pic>
      <p:sp>
        <p:nvSpPr>
          <p:cNvPr id="153" name="Abbie Hantgan"/>
          <p:cNvSpPr txBox="1"/>
          <p:nvPr>
            <p:ph type="body" idx="21"/>
          </p:nvPr>
        </p:nvSpPr>
        <p:spPr>
          <a:xfrm>
            <a:off x="1206499" y="9358452"/>
            <a:ext cx="21971002" cy="636979"/>
          </a:xfrm>
          <a:prstGeom prst="rect">
            <a:avLst/>
          </a:prstGeom>
          <a:extLst>
            <a:ext uri="{C572A759-6A51-4108-AA02-DFA0A04FC94B}">
              <ma14:wrappingTextBoxFlag xmlns:ma14="http://schemas.microsoft.com/office/mac/drawingml/2011/main" val="1"/>
            </a:ext>
          </a:extLst>
        </p:spPr>
        <p:txBody>
          <a:bodyPr/>
          <a:lstStyle/>
          <a:p>
            <a:pPr/>
            <a:r>
              <a:t>Abbie Hantgan</a:t>
            </a:r>
          </a:p>
        </p:txBody>
      </p:sp>
      <p:sp>
        <p:nvSpPr>
          <p:cNvPr id="154" name="The Small BANG"/>
          <p:cNvSpPr txBox="1"/>
          <p:nvPr>
            <p:ph type="ctrTitle"/>
          </p:nvPr>
        </p:nvSpPr>
        <p:spPr>
          <a:prstGeom prst="rect">
            <a:avLst/>
          </a:prstGeom>
        </p:spPr>
        <p:txBody>
          <a:bodyPr/>
          <a:lstStyle/>
          <a:p>
            <a:pPr/>
            <a:r>
              <a:t>The Small BANG</a:t>
            </a:r>
          </a:p>
        </p:txBody>
      </p:sp>
      <p:sp>
        <p:nvSpPr>
          <p:cNvPr id="155" name="A Language and Population Isolate Unlocks the Secrets of Interior West Africa's Lost Ethnolinguistic Diversity"/>
          <p:cNvSpPr txBox="1"/>
          <p:nvPr>
            <p:ph type="subTitle" sz="quarter" idx="1"/>
          </p:nvPr>
        </p:nvSpPr>
        <p:spPr>
          <a:prstGeom prst="rect">
            <a:avLst/>
          </a:prstGeom>
        </p:spPr>
        <p:txBody>
          <a:bodyPr/>
          <a:lstStyle>
            <a:lvl1pPr defTabSz="452627">
              <a:defRPr b="0" sz="3959"/>
            </a:lvl1pPr>
          </a:lstStyle>
          <a:p>
            <a:pPr/>
            <a:r>
              <a:t>A Language and Population Isolate Unlocks the Secrets of Interior West Africa's Lost Ethnolinguistic Diversity</a:t>
            </a:r>
          </a:p>
        </p:txBody>
      </p:sp>
      <p:sp>
        <p:nvSpPr>
          <p:cNvPr id="156" name="Text"/>
          <p:cNvSpPr txBox="1"/>
          <p:nvPr/>
        </p:nvSpPr>
        <p:spPr>
          <a:xfrm>
            <a:off x="2932332" y="540"/>
            <a:ext cx="6350001" cy="573609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p>
        </p:txBody>
      </p:sp>
      <p:pic>
        <p:nvPicPr>
          <p:cNvPr id="157" name="logo bang vect.png" descr="logo bang vect.png"/>
          <p:cNvPicPr>
            <a:picLocks noChangeAspect="1"/>
          </p:cNvPicPr>
          <p:nvPr/>
        </p:nvPicPr>
        <p:blipFill>
          <a:blip r:embed="rId5">
            <a:extLst/>
          </a:blip>
          <a:stretch>
            <a:fillRect/>
          </a:stretch>
        </p:blipFill>
        <p:spPr>
          <a:xfrm>
            <a:off x="2932332" y="540"/>
            <a:ext cx="6248274" cy="5569577"/>
          </a:xfrm>
          <a:prstGeom prst="rect">
            <a:avLst/>
          </a:prstGeom>
          <a:ln w="12700">
            <a:miter lim="400000"/>
          </a:ln>
        </p:spPr>
      </p:pic>
      <p:sp>
        <p:nvSpPr>
          <p:cNvPr id="158" name="March 16, 2023"/>
          <p:cNvSpPr txBox="1"/>
          <p:nvPr/>
        </p:nvSpPr>
        <p:spPr>
          <a:xfrm>
            <a:off x="1206499" y="11235130"/>
            <a:ext cx="21971002" cy="636979"/>
          </a:xfrm>
          <a:prstGeom prst="rect">
            <a:avLst/>
          </a:prstGeom>
          <a:ln w="12700">
            <a:miter lim="400000"/>
          </a:ln>
          <a:extLst>
            <a:ext uri="{C572A759-6A51-4108-AA02-DFA0A04FC94B}">
              <ma14:wrappingTextBoxFlag xmlns:ma14="http://schemas.microsoft.com/office/mac/drawingml/2011/main" val="1"/>
            </a:ext>
          </a:extLst>
        </p:spPr>
        <p:txBody>
          <a:bodyPr lIns="45719" rIns="45719" anchor="b">
            <a:normAutofit fontScale="100000" lnSpcReduction="0"/>
          </a:bodyPr>
          <a:lstStyle>
            <a:lvl1pPr algn="l" defTabSz="825500">
              <a:defRPr b="1" sz="3600"/>
            </a:lvl1pPr>
          </a:lstStyle>
          <a:p>
            <a:pPr/>
            <a:r>
              <a:t>March 16, 2023</a:t>
            </a:r>
          </a:p>
        </p:txBody>
      </p:sp>
      <p:sp>
        <p:nvSpPr>
          <p:cNvPr id="159" name="Colloque International de linguistique de Dakar"/>
          <p:cNvSpPr txBox="1"/>
          <p:nvPr/>
        </p:nvSpPr>
        <p:spPr>
          <a:xfrm>
            <a:off x="184508" y="10291711"/>
            <a:ext cx="10355124" cy="64713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825500">
              <a:defRPr b="1" sz="3600">
                <a:solidFill>
                  <a:srgbClr val="009051"/>
                </a:solidFill>
              </a:defRPr>
            </a:lvl1pPr>
          </a:lstStyle>
          <a:p>
            <a:pPr/>
            <a:r>
              <a:t>Colloque International de linguistique de Dakar</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3" name="Mande languages in West Africa"/>
          <p:cNvSpPr txBox="1"/>
          <p:nvPr>
            <p:ph type="title"/>
          </p:nvPr>
        </p:nvSpPr>
        <p:spPr>
          <a:xfrm>
            <a:off x="502164" y="730078"/>
            <a:ext cx="21250117" cy="1435101"/>
          </a:xfrm>
          <a:prstGeom prst="rect">
            <a:avLst/>
          </a:prstGeom>
        </p:spPr>
        <p:txBody>
          <a:bodyPr/>
          <a:lstStyle/>
          <a:p>
            <a:pPr/>
            <a:r>
              <a:t>Mande languages in West Africa</a:t>
            </a:r>
          </a:p>
        </p:txBody>
      </p:sp>
      <p:sp>
        <p:nvSpPr>
          <p:cNvPr id="224" name="CilDak"/>
          <p:cNvSpPr txBox="1"/>
          <p:nvPr>
            <p:ph type="sldNum" sz="quarter" idx="2"/>
          </p:nvPr>
        </p:nvSpPr>
        <p:spPr>
          <a:xfrm>
            <a:off x="12367845" y="13303421"/>
            <a:ext cx="1100938" cy="3746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25" name="Image" descr="Image"/>
          <p:cNvPicPr>
            <a:picLocks noChangeAspect="1"/>
          </p:cNvPicPr>
          <p:nvPr/>
        </p:nvPicPr>
        <p:blipFill>
          <a:blip r:embed="rId3">
            <a:extLst/>
          </a:blip>
          <a:stretch>
            <a:fillRect/>
          </a:stretch>
        </p:blipFill>
        <p:spPr>
          <a:xfrm>
            <a:off x="438627" y="2470149"/>
            <a:ext cx="14630401" cy="10528301"/>
          </a:xfrm>
          <a:prstGeom prst="rect">
            <a:avLst/>
          </a:prstGeom>
          <a:ln w="12700">
            <a:miter lim="400000"/>
          </a:ln>
        </p:spPr>
      </p:pic>
      <p:sp>
        <p:nvSpPr>
          <p:cNvPr id="226" name="Mande-speaking traders…"/>
          <p:cNvSpPr txBox="1"/>
          <p:nvPr/>
        </p:nvSpPr>
        <p:spPr>
          <a:xfrm>
            <a:off x="15458068" y="6658201"/>
            <a:ext cx="8425148" cy="215219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609600" indent="-609600" algn="l">
              <a:lnSpc>
                <a:spcPct val="90000"/>
              </a:lnSpc>
              <a:spcBef>
                <a:spcPts val="4500"/>
              </a:spcBef>
              <a:buSzPct val="123000"/>
              <a:buChar char="•"/>
              <a:defRPr sz="5300"/>
            </a:pPr>
            <a:r>
              <a:t>Mande-speaking traders</a:t>
            </a:r>
          </a:p>
          <a:p>
            <a:pPr marL="609600" indent="-609600" algn="l">
              <a:lnSpc>
                <a:spcPct val="90000"/>
              </a:lnSpc>
              <a:spcBef>
                <a:spcPts val="4500"/>
              </a:spcBef>
              <a:buSzPct val="123000"/>
              <a:buChar char="•"/>
              <a:defRPr sz="5300"/>
            </a:pPr>
            <a:r>
              <a:t>Mande-speaking warriors</a:t>
            </a:r>
          </a:p>
        </p:txBody>
      </p:sp>
      <p:sp>
        <p:nvSpPr>
          <p:cNvPr id="227" name="Map created with LingTypology R-Package (Moroz 2017)…"/>
          <p:cNvSpPr txBox="1"/>
          <p:nvPr/>
        </p:nvSpPr>
        <p:spPr>
          <a:xfrm>
            <a:off x="434739" y="12575812"/>
            <a:ext cx="11597791" cy="104950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a:lnSpc>
                <a:spcPct val="10000"/>
              </a:lnSpc>
              <a:spcBef>
                <a:spcPts val="100"/>
              </a:spcBef>
              <a:defRPr sz="2200">
                <a:solidFill>
                  <a:srgbClr val="212121"/>
                </a:solidFill>
              </a:defRPr>
            </a:pPr>
            <a:r>
              <a:t>Map created with LingTypology R-Package (Moroz 2017)</a:t>
            </a:r>
          </a:p>
          <a:p>
            <a:pPr algn="l">
              <a:lnSpc>
                <a:spcPct val="10000"/>
              </a:lnSpc>
              <a:spcBef>
                <a:spcPts val="4500"/>
              </a:spcBef>
              <a:defRPr sz="2200"/>
            </a:pPr>
            <a:r>
              <a:t>Coordinates and classification from Glottolog and Dogon and Bangime Linguistics Project</a:t>
            </a:r>
          </a:p>
        </p:txBody>
      </p:sp>
      <p:sp>
        <p:nvSpPr>
          <p:cNvPr id="228" name="Sunburst"/>
          <p:cNvSpPr/>
          <p:nvPr/>
        </p:nvSpPr>
        <p:spPr>
          <a:xfrm>
            <a:off x="443883" y="6098539"/>
            <a:ext cx="1109188" cy="110918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lnTo>
                  <a:pt x="9464" y="4077"/>
                </a:lnTo>
                <a:lnTo>
                  <a:pt x="6667" y="824"/>
                </a:lnTo>
                <a:lnTo>
                  <a:pt x="6991" y="5101"/>
                </a:lnTo>
                <a:lnTo>
                  <a:pt x="3164" y="3164"/>
                </a:lnTo>
                <a:lnTo>
                  <a:pt x="5100" y="6993"/>
                </a:lnTo>
                <a:lnTo>
                  <a:pt x="822" y="6667"/>
                </a:lnTo>
                <a:lnTo>
                  <a:pt x="4077" y="9464"/>
                </a:lnTo>
                <a:lnTo>
                  <a:pt x="0" y="10800"/>
                </a:lnTo>
                <a:lnTo>
                  <a:pt x="4077" y="12138"/>
                </a:lnTo>
                <a:lnTo>
                  <a:pt x="822" y="14934"/>
                </a:lnTo>
                <a:lnTo>
                  <a:pt x="5100" y="14609"/>
                </a:lnTo>
                <a:lnTo>
                  <a:pt x="3164" y="18438"/>
                </a:lnTo>
                <a:lnTo>
                  <a:pt x="6991" y="16500"/>
                </a:lnTo>
                <a:lnTo>
                  <a:pt x="6667" y="20778"/>
                </a:lnTo>
                <a:lnTo>
                  <a:pt x="9464" y="17525"/>
                </a:lnTo>
                <a:lnTo>
                  <a:pt x="10800" y="21600"/>
                </a:lnTo>
                <a:lnTo>
                  <a:pt x="12138" y="17525"/>
                </a:lnTo>
                <a:lnTo>
                  <a:pt x="14933" y="20778"/>
                </a:lnTo>
                <a:lnTo>
                  <a:pt x="14609" y="16500"/>
                </a:lnTo>
                <a:lnTo>
                  <a:pt x="18438" y="18438"/>
                </a:lnTo>
                <a:lnTo>
                  <a:pt x="16500" y="14609"/>
                </a:lnTo>
                <a:lnTo>
                  <a:pt x="20778" y="14934"/>
                </a:lnTo>
                <a:lnTo>
                  <a:pt x="17523" y="12138"/>
                </a:lnTo>
                <a:lnTo>
                  <a:pt x="21600" y="10800"/>
                </a:lnTo>
                <a:lnTo>
                  <a:pt x="17523" y="9464"/>
                </a:lnTo>
                <a:lnTo>
                  <a:pt x="20778" y="6667"/>
                </a:lnTo>
                <a:lnTo>
                  <a:pt x="16500" y="6993"/>
                </a:lnTo>
                <a:lnTo>
                  <a:pt x="18438" y="3164"/>
                </a:lnTo>
                <a:lnTo>
                  <a:pt x="14609" y="5101"/>
                </a:lnTo>
                <a:lnTo>
                  <a:pt x="14933" y="824"/>
                </a:lnTo>
                <a:lnTo>
                  <a:pt x="12138" y="4077"/>
                </a:lnTo>
                <a:lnTo>
                  <a:pt x="10800" y="0"/>
                </a:lnTo>
                <a:close/>
                <a:moveTo>
                  <a:pt x="10800" y="5098"/>
                </a:moveTo>
                <a:cubicBezTo>
                  <a:pt x="13950" y="5098"/>
                  <a:pt x="16504" y="7650"/>
                  <a:pt x="16504" y="10800"/>
                </a:cubicBezTo>
                <a:cubicBezTo>
                  <a:pt x="16504" y="13950"/>
                  <a:pt x="13950" y="16504"/>
                  <a:pt x="10800" y="16504"/>
                </a:cubicBezTo>
                <a:cubicBezTo>
                  <a:pt x="7650" y="16504"/>
                  <a:pt x="5096" y="13950"/>
                  <a:pt x="5096" y="10800"/>
                </a:cubicBezTo>
                <a:cubicBezTo>
                  <a:pt x="5096" y="7650"/>
                  <a:pt x="7650" y="5098"/>
                  <a:pt x="10800" y="5098"/>
                </a:cubicBezTo>
                <a:close/>
              </a:path>
            </a:pathLst>
          </a:custGeom>
          <a:solidFill>
            <a:srgbClr val="76D6FF"/>
          </a:solidFill>
          <a:ln w="101600">
            <a:solidFill>
              <a:srgbClr val="FF651B"/>
            </a:solidFill>
            <a:miter lim="400000"/>
          </a:ln>
        </p:spPr>
        <p:txBody>
          <a:bodyPr lIns="50800" tIns="50800" rIns="50800" bIns="50800" anchor="ctr"/>
          <a:lstStyle/>
          <a:p>
            <a:pPr defTabSz="825500">
              <a:defRPr sz="3200">
                <a:solidFill>
                  <a:srgbClr val="000000"/>
                </a:solidFill>
                <a:latin typeface="Helvetica Neue Medium"/>
                <a:ea typeface="Helvetica Neue Medium"/>
                <a:cs typeface="Helvetica Neue Medium"/>
                <a:sym typeface="Helvetica Neue Medium"/>
              </a:defRPr>
            </a:pP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32" presetID="4" grpId="1" fill="hold">
                                  <p:stCondLst>
                                    <p:cond delay="0"/>
                                  </p:stCondLst>
                                  <p:iterate type="el" backwards="0">
                                    <p:tmAbs val="0"/>
                                  </p:iterate>
                                  <p:childTnLst>
                                    <p:set>
                                      <p:cBhvr>
                                        <p:cTn id="6" fill="hold"/>
                                        <p:tgtEl>
                                          <p:spTgt spid="228"/>
                                        </p:tgtEl>
                                        <p:attrNameLst>
                                          <p:attrName>style.visibility</p:attrName>
                                        </p:attrNameLst>
                                      </p:cBhvr>
                                      <p:to>
                                        <p:strVal val="visible"/>
                                      </p:to>
                                    </p:set>
                                    <p:animEffect filter="box(out)" transition="in">
                                      <p:cBhvr>
                                        <p:cTn id="7" dur="1000"/>
                                        <p:tgtEl>
                                          <p:spTgt spid="22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28" grpId="1"/>
    </p:bldLst>
  </p:timing>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2" name="Dogon Reclusion"/>
          <p:cNvSpPr txBox="1"/>
          <p:nvPr>
            <p:ph type="title"/>
          </p:nvPr>
        </p:nvSpPr>
        <p:spPr>
          <a:prstGeom prst="rect">
            <a:avLst/>
          </a:prstGeom>
        </p:spPr>
        <p:txBody>
          <a:bodyPr/>
          <a:lstStyle/>
          <a:p>
            <a:pPr/>
            <a:r>
              <a:t>Dogon Reclusion</a:t>
            </a:r>
          </a:p>
        </p:txBody>
      </p:sp>
      <p:sp>
        <p:nvSpPr>
          <p:cNvPr id="233" name="CilDak"/>
          <p:cNvSpPr txBox="1"/>
          <p:nvPr>
            <p:ph type="sldNum" sz="quarter" idx="2"/>
          </p:nvPr>
        </p:nvSpPr>
        <p:spPr>
          <a:xfrm>
            <a:off x="11635282" y="13080999"/>
            <a:ext cx="1100939" cy="3746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34" name="unknown.png" descr="unknown.png"/>
          <p:cNvPicPr>
            <a:picLocks noChangeAspect="0"/>
          </p:cNvPicPr>
          <p:nvPr/>
        </p:nvPicPr>
        <p:blipFill>
          <a:blip r:embed="rId3">
            <a:extLst/>
          </a:blip>
          <a:stretch>
            <a:fillRect/>
          </a:stretch>
        </p:blipFill>
        <p:spPr>
          <a:xfrm>
            <a:off x="1342252" y="2800274"/>
            <a:ext cx="19697701" cy="9867901"/>
          </a:xfrm>
          <a:prstGeom prst="rect">
            <a:avLst/>
          </a:prstGeom>
        </p:spPr>
      </p:pic>
      <p:sp>
        <p:nvSpPr>
          <p:cNvPr id="235" name="(Vydrin 2009)"/>
          <p:cNvSpPr txBox="1"/>
          <p:nvPr/>
        </p:nvSpPr>
        <p:spPr>
          <a:xfrm>
            <a:off x="7395173" y="9846216"/>
            <a:ext cx="1887323" cy="46136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(Vydrin 2009)</a:t>
            </a:r>
          </a:p>
        </p:txBody>
      </p:sp>
      <p:sp>
        <p:nvSpPr>
          <p:cNvPr id="236" name="Sangha"/>
          <p:cNvSpPr txBox="1"/>
          <p:nvPr/>
        </p:nvSpPr>
        <p:spPr>
          <a:xfrm>
            <a:off x="10224035" y="8439083"/>
            <a:ext cx="1153059" cy="46136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Sangha</a:t>
            </a:r>
          </a:p>
        </p:txBody>
      </p:sp>
      <p:sp>
        <p:nvSpPr>
          <p:cNvPr id="237" name="Bangande"/>
          <p:cNvSpPr txBox="1"/>
          <p:nvPr/>
        </p:nvSpPr>
        <p:spPr>
          <a:xfrm>
            <a:off x="13006914" y="5394607"/>
            <a:ext cx="1508761" cy="46136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Bangande</a:t>
            </a:r>
          </a:p>
        </p:txBody>
      </p:sp>
      <p:sp>
        <p:nvSpPr>
          <p:cNvPr id="238" name="Line"/>
          <p:cNvSpPr/>
          <p:nvPr/>
        </p:nvSpPr>
        <p:spPr>
          <a:xfrm flipV="1">
            <a:off x="4863437" y="8064817"/>
            <a:ext cx="7265814" cy="1727397"/>
          </a:xfrm>
          <a:prstGeom prst="line">
            <a:avLst/>
          </a:prstGeom>
          <a:ln w="50800">
            <a:solidFill>
              <a:srgbClr val="009051"/>
            </a:solidFill>
            <a:custDash>
              <a:ds d="200000" sp="200000"/>
            </a:custDash>
            <a:miter lim="400000"/>
            <a:tailEnd type="triangle"/>
          </a:ln>
        </p:spPr>
        <p:txBody>
          <a:bodyPr lIns="50800" tIns="50800" rIns="50800" bIns="50800" anchor="ctr"/>
          <a:lstStyle/>
          <a:p>
            <a:pPr/>
          </a:p>
        </p:txBody>
      </p:sp>
      <p:sp>
        <p:nvSpPr>
          <p:cNvPr id="239" name="Line"/>
          <p:cNvSpPr/>
          <p:nvPr/>
        </p:nvSpPr>
        <p:spPr>
          <a:xfrm rot="18900000">
            <a:off x="15603839" y="5351517"/>
            <a:ext cx="4046631" cy="2035847"/>
          </a:xfrm>
          <a:custGeom>
            <a:avLst/>
            <a:gdLst/>
            <a:ahLst/>
            <a:cxnLst>
              <a:cxn ang="0">
                <a:pos x="wd2" y="hd2"/>
              </a:cxn>
              <a:cxn ang="5400000">
                <a:pos x="wd2" y="hd2"/>
              </a:cxn>
              <a:cxn ang="10800000">
                <a:pos x="wd2" y="hd2"/>
              </a:cxn>
              <a:cxn ang="16200000">
                <a:pos x="wd2" y="hd2"/>
              </a:cxn>
            </a:cxnLst>
            <a:rect l="0" t="0" r="r" b="b"/>
            <a:pathLst>
              <a:path w="20875" h="17347" fill="norm" stroke="1" extrusionOk="0">
                <a:moveTo>
                  <a:pt x="0" y="14516"/>
                </a:moveTo>
                <a:cubicBezTo>
                  <a:pt x="874" y="16994"/>
                  <a:pt x="2727" y="18013"/>
                  <a:pt x="4326" y="16896"/>
                </a:cubicBezTo>
                <a:cubicBezTo>
                  <a:pt x="5543" y="16047"/>
                  <a:pt x="6306" y="14150"/>
                  <a:pt x="6885" y="12186"/>
                </a:cubicBezTo>
                <a:cubicBezTo>
                  <a:pt x="7926" y="8654"/>
                  <a:pt x="8547" y="4627"/>
                  <a:pt x="10427" y="2245"/>
                </a:cubicBezTo>
                <a:cubicBezTo>
                  <a:pt x="15030" y="-3587"/>
                  <a:pt x="21600" y="2722"/>
                  <a:pt x="20810" y="12214"/>
                </a:cubicBezTo>
              </a:path>
            </a:pathLst>
          </a:custGeom>
          <a:ln w="50800">
            <a:solidFill>
              <a:srgbClr val="009051"/>
            </a:solidFill>
            <a:custDash>
              <a:ds d="200000" sp="200000"/>
            </a:custDash>
            <a:miter lim="400000"/>
            <a:tailEnd type="triangle"/>
          </a:ln>
        </p:spPr>
        <p:txBody>
          <a:bodyPr lIns="50800" tIns="50800" rIns="50800" bIns="50800" anchor="ctr"/>
          <a:lstStyle/>
          <a:p>
            <a:pPr/>
          </a:p>
        </p:txBody>
      </p:sp>
      <p:sp>
        <p:nvSpPr>
          <p:cNvPr id="240" name="Line"/>
          <p:cNvSpPr/>
          <p:nvPr/>
        </p:nvSpPr>
        <p:spPr>
          <a:xfrm flipV="1">
            <a:off x="4578164" y="7129421"/>
            <a:ext cx="7265814" cy="1727397"/>
          </a:xfrm>
          <a:prstGeom prst="line">
            <a:avLst/>
          </a:prstGeom>
          <a:ln w="50800">
            <a:solidFill>
              <a:srgbClr val="0096FF"/>
            </a:solidFill>
            <a:custDash>
              <a:ds d="200000" sp="200000"/>
            </a:custDash>
            <a:miter lim="400000"/>
            <a:tailEnd type="triangle"/>
          </a:ln>
        </p:spPr>
        <p:txBody>
          <a:bodyPr lIns="50800" tIns="50800" rIns="50800" bIns="50800" anchor="ctr"/>
          <a:lstStyle/>
          <a:p>
            <a:pP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lt" backwards="0">
                                    <p:tmAbs val="100"/>
                                  </p:iterate>
                                  <p:childTnLst>
                                    <p:set>
                                      <p:cBhvr>
                                        <p:cTn id="6" fill="hold"/>
                                        <p:tgtEl>
                                          <p:spTgt spid="2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32" presetID="4" grpId="2" fill="hold">
                                  <p:stCondLst>
                                    <p:cond delay="0"/>
                                  </p:stCondLst>
                                  <p:iterate type="el" backwards="0">
                                    <p:tmAbs val="0"/>
                                  </p:iterate>
                                  <p:childTnLst>
                                    <p:set>
                                      <p:cBhvr>
                                        <p:cTn id="10" fill="hold"/>
                                        <p:tgtEl>
                                          <p:spTgt spid="238"/>
                                        </p:tgtEl>
                                        <p:attrNameLst>
                                          <p:attrName>style.visibility</p:attrName>
                                        </p:attrNameLst>
                                      </p:cBhvr>
                                      <p:to>
                                        <p:strVal val="visible"/>
                                      </p:to>
                                    </p:set>
                                    <p:animEffect filter="box(out)" transition="in">
                                      <p:cBhvr>
                                        <p:cTn id="11" dur="2000"/>
                                        <p:tgtEl>
                                          <p:spTgt spid="238"/>
                                        </p:tgtEl>
                                      </p:cBhvr>
                                    </p:animEffect>
                                  </p:childTnLst>
                                </p:cTn>
                              </p:par>
                            </p:childTnLst>
                          </p:cTn>
                        </p:par>
                      </p:childTnLst>
                    </p:cTn>
                  </p:par>
                  <p:par>
                    <p:cTn id="12" fill="hold">
                      <p:stCondLst>
                        <p:cond delay="indefinite"/>
                      </p:stCondLst>
                      <p:childTnLst>
                        <p:par>
                          <p:cTn id="13" fill="hold">
                            <p:stCondLst>
                              <p:cond delay="0"/>
                            </p:stCondLst>
                            <p:childTnLst>
                              <p:par>
                                <p:cTn id="14" presetClass="entr" nodeType="clickEffect" presetSubtype="0" presetID="1" grpId="3" fill="hold">
                                  <p:stCondLst>
                                    <p:cond delay="0"/>
                                  </p:stCondLst>
                                  <p:iterate type="lt" backwards="0">
                                    <p:tmAbs val="100"/>
                                  </p:iterate>
                                  <p:childTnLst>
                                    <p:set>
                                      <p:cBhvr>
                                        <p:cTn id="15" fill="hold"/>
                                        <p:tgtEl>
                                          <p:spTgt spid="236"/>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0" presetID="1" grpId="4" fill="hold">
                                  <p:stCondLst>
                                    <p:cond delay="0"/>
                                  </p:stCondLst>
                                  <p:iterate type="lt" backwards="0">
                                    <p:tmAbs val="100"/>
                                  </p:iterate>
                                  <p:childTnLst>
                                    <p:set>
                                      <p:cBhvr>
                                        <p:cTn id="19" fill="hold"/>
                                        <p:tgtEl>
                                          <p:spTgt spid="237"/>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Class="entr" nodeType="clickEffect" presetSubtype="32" presetID="4" grpId="5" fill="hold">
                                  <p:stCondLst>
                                    <p:cond delay="0"/>
                                  </p:stCondLst>
                                  <p:iterate type="el" backwards="0">
                                    <p:tmAbs val="0"/>
                                  </p:iterate>
                                  <p:childTnLst>
                                    <p:set>
                                      <p:cBhvr>
                                        <p:cTn id="23" fill="hold"/>
                                        <p:tgtEl>
                                          <p:spTgt spid="239"/>
                                        </p:tgtEl>
                                        <p:attrNameLst>
                                          <p:attrName>style.visibility</p:attrName>
                                        </p:attrNameLst>
                                      </p:cBhvr>
                                      <p:to>
                                        <p:strVal val="visible"/>
                                      </p:to>
                                    </p:set>
                                    <p:animEffect filter="box(out)" transition="in">
                                      <p:cBhvr>
                                        <p:cTn id="24" dur="3000"/>
                                        <p:tgtEl>
                                          <p:spTgt spid="239"/>
                                        </p:tgtEl>
                                      </p:cBhvr>
                                    </p:animEffect>
                                  </p:childTnLst>
                                </p:cTn>
                              </p:par>
                            </p:childTnLst>
                          </p:cTn>
                        </p:par>
                      </p:childTnLst>
                    </p:cTn>
                  </p:par>
                  <p:par>
                    <p:cTn id="25" fill="hold">
                      <p:stCondLst>
                        <p:cond delay="indefinite"/>
                      </p:stCondLst>
                      <p:childTnLst>
                        <p:par>
                          <p:cTn id="26" fill="hold">
                            <p:stCondLst>
                              <p:cond delay="0"/>
                            </p:stCondLst>
                            <p:childTnLst>
                              <p:par>
                                <p:cTn id="27" presetClass="entr" nodeType="clickEffect" presetSubtype="16" presetID="4" grpId="6" fill="hold">
                                  <p:stCondLst>
                                    <p:cond delay="0"/>
                                  </p:stCondLst>
                                  <p:iterate type="el" backwards="0">
                                    <p:tmAbs val="0"/>
                                  </p:iterate>
                                  <p:childTnLst>
                                    <p:set>
                                      <p:cBhvr>
                                        <p:cTn id="28" fill="hold"/>
                                        <p:tgtEl>
                                          <p:spTgt spid="240"/>
                                        </p:tgtEl>
                                        <p:attrNameLst>
                                          <p:attrName>style.visibility</p:attrName>
                                        </p:attrNameLst>
                                      </p:cBhvr>
                                      <p:to>
                                        <p:strVal val="visible"/>
                                      </p:to>
                                    </p:set>
                                    <p:animEffect filter="box(in)" transition="in">
                                      <p:cBhvr>
                                        <p:cTn id="29" dur="2000"/>
                                        <p:tgtEl>
                                          <p:spTgt spid="24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37" grpId="4"/>
      <p:bldP build="whole" bldLvl="1" animBg="1" rev="0" advAuto="0" spid="239" grpId="5"/>
      <p:bldP build="whole" bldLvl="1" animBg="1" rev="0" advAuto="0" spid="240" grpId="6"/>
      <p:bldP build="whole" bldLvl="1" animBg="1" rev="0" advAuto="0" spid="236" grpId="3"/>
      <p:bldP build="whole" bldLvl="1" animBg="1" rev="0" advAuto="0" spid="235" grpId="1"/>
      <p:bldP build="whole" bldLvl="1" animBg="1" rev="0" advAuto="0" spid="238" grpId="2"/>
    </p:bldLst>
  </p:timing>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4" name="Outline of the Presentation"/>
          <p:cNvSpPr txBox="1"/>
          <p:nvPr>
            <p:ph type="title"/>
          </p:nvPr>
        </p:nvSpPr>
        <p:spPr>
          <a:prstGeom prst="rect">
            <a:avLst/>
          </a:prstGeom>
        </p:spPr>
        <p:txBody>
          <a:bodyPr/>
          <a:lstStyle/>
          <a:p>
            <a:pPr/>
            <a:r>
              <a:t>Outline of the Presentation</a:t>
            </a:r>
          </a:p>
        </p:txBody>
      </p:sp>
      <p:sp>
        <p:nvSpPr>
          <p:cNvPr id="245" name="Introduction…"/>
          <p:cNvSpPr txBox="1"/>
          <p:nvPr>
            <p:ph type="body" idx="1"/>
          </p:nvPr>
        </p:nvSpPr>
        <p:spPr>
          <a:prstGeom prst="rect">
            <a:avLst/>
          </a:prstGeom>
        </p:spPr>
        <p:txBody>
          <a:bodyPr/>
          <a:lstStyle/>
          <a:p>
            <a:pPr marL="609600" indent="-609600">
              <a:defRPr strike="sngStrike" sz="5000"/>
            </a:pPr>
            <a:r>
              <a:t>Introduction</a:t>
            </a:r>
          </a:p>
          <a:p>
            <a:pPr marL="609600" indent="-609600">
              <a:defRPr strike="sngStrike" sz="5000"/>
            </a:pPr>
            <a:r>
              <a:t>Background</a:t>
            </a:r>
          </a:p>
          <a:p>
            <a:pPr marL="609600" indent="-609600">
              <a:defRPr b="1" sz="5000">
                <a:solidFill>
                  <a:schemeClr val="accent4">
                    <a:hueOff val="475731"/>
                    <a:satOff val="-4338"/>
                    <a:lumOff val="10182"/>
                  </a:schemeClr>
                </a:solidFill>
              </a:defRPr>
            </a:pPr>
            <a:r>
              <a:t>Methodology</a:t>
            </a:r>
          </a:p>
          <a:p>
            <a:pPr marL="609600" indent="-609600">
              <a:defRPr sz="5000"/>
            </a:pPr>
            <a:r>
              <a:t>Preliminary Results</a:t>
            </a:r>
          </a:p>
          <a:p>
            <a:pPr marL="609600" indent="-609600">
              <a:defRPr sz="5000"/>
            </a:pPr>
            <a:r>
              <a:t>Outlook</a:t>
            </a:r>
          </a:p>
        </p:txBody>
      </p:sp>
      <p:sp>
        <p:nvSpPr>
          <p:cNvPr id="246" name="CilDak"/>
          <p:cNvSpPr txBox="1"/>
          <p:nvPr>
            <p:ph type="sldNum" sz="quarter" idx="2"/>
          </p:nvPr>
        </p:nvSpPr>
        <p:spPr>
          <a:xfrm>
            <a:off x="11609882" y="13080999"/>
            <a:ext cx="1100939" cy="3746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47" name="DSCN0583.JPG" descr="DSCN0583.JPG"/>
          <p:cNvPicPr>
            <a:picLocks noChangeAspect="1"/>
          </p:cNvPicPr>
          <p:nvPr/>
        </p:nvPicPr>
        <p:blipFill>
          <a:blip r:embed="rId3">
            <a:extLst/>
          </a:blip>
          <a:stretch>
            <a:fillRect/>
          </a:stretch>
        </p:blipFill>
        <p:spPr>
          <a:xfrm>
            <a:off x="10464800" y="2425700"/>
            <a:ext cx="12700000" cy="9525000"/>
          </a:xfrm>
          <a:prstGeom prst="rect">
            <a:avLst/>
          </a:prstGeom>
          <a:ln w="12700">
            <a:miter lim="400000"/>
          </a:ln>
        </p:spPr>
      </p:pic>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1" name="Methods"/>
          <p:cNvSpPr txBox="1"/>
          <p:nvPr>
            <p:ph type="title"/>
          </p:nvPr>
        </p:nvSpPr>
        <p:spPr>
          <a:xfrm>
            <a:off x="1444349" y="6010770"/>
            <a:ext cx="9779001" cy="1435101"/>
          </a:xfrm>
          <a:prstGeom prst="rect">
            <a:avLst/>
          </a:prstGeom>
        </p:spPr>
        <p:txBody>
          <a:bodyPr/>
          <a:lstStyle/>
          <a:p>
            <a:pPr/>
            <a:r>
              <a:t>Methods</a:t>
            </a:r>
          </a:p>
        </p:txBody>
      </p:sp>
      <p:sp>
        <p:nvSpPr>
          <p:cNvPr id="252" name="CilDak"/>
          <p:cNvSpPr txBox="1"/>
          <p:nvPr>
            <p:ph type="sldNum" sz="quarter" idx="2"/>
          </p:nvPr>
        </p:nvSpPr>
        <p:spPr>
          <a:xfrm>
            <a:off x="11635282" y="13080999"/>
            <a:ext cx="1100939" cy="3746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53" name="Image" descr="Image"/>
          <p:cNvPicPr>
            <a:picLocks noChangeAspect="1"/>
          </p:cNvPicPr>
          <p:nvPr/>
        </p:nvPicPr>
        <p:blipFill>
          <a:blip r:embed="rId3">
            <a:extLst/>
          </a:blip>
          <a:srcRect l="23206" t="7674" r="24389" b="19786"/>
          <a:stretch>
            <a:fillRect/>
          </a:stretch>
        </p:blipFill>
        <p:spPr>
          <a:xfrm>
            <a:off x="12387489" y="176841"/>
            <a:ext cx="9503649" cy="6007661"/>
          </a:xfrm>
          <a:prstGeom prst="rect">
            <a:avLst/>
          </a:prstGeom>
          <a:ln w="12700">
            <a:miter lim="400000"/>
          </a:ln>
        </p:spPr>
      </p:pic>
      <p:pic>
        <p:nvPicPr>
          <p:cNvPr id="254" name="Image" descr="Image"/>
          <p:cNvPicPr>
            <a:picLocks noChangeAspect="1"/>
          </p:cNvPicPr>
          <p:nvPr/>
        </p:nvPicPr>
        <p:blipFill>
          <a:blip r:embed="rId4">
            <a:extLst/>
          </a:blip>
          <a:srcRect l="0" t="1697" r="0" b="0"/>
          <a:stretch>
            <a:fillRect/>
          </a:stretch>
        </p:blipFill>
        <p:spPr>
          <a:xfrm>
            <a:off x="15234273" y="6168602"/>
            <a:ext cx="3810001" cy="7340822"/>
          </a:xfrm>
          <a:prstGeom prst="rect">
            <a:avLst/>
          </a:prstGeom>
          <a:ln w="12700">
            <a:miter lim="400000"/>
          </a:ln>
        </p:spPr>
      </p:pic>
      <p:sp>
        <p:nvSpPr>
          <p:cNvPr id="255" name="Words for WOOD in Soninke and related Bozo languages"/>
          <p:cNvSpPr txBox="1"/>
          <p:nvPr/>
        </p:nvSpPr>
        <p:spPr>
          <a:xfrm>
            <a:off x="7001156" y="9751128"/>
            <a:ext cx="7876337" cy="46136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Words for WOOD in Soninke and related Bozo languages</a:t>
            </a:r>
          </a:p>
        </p:txBody>
      </p:sp>
      <p:sp>
        <p:nvSpPr>
          <p:cNvPr id="256" name="DNA Alignment Sequences"/>
          <p:cNvSpPr txBox="1"/>
          <p:nvPr/>
        </p:nvSpPr>
        <p:spPr>
          <a:xfrm>
            <a:off x="8322452" y="2481519"/>
            <a:ext cx="3806648" cy="46136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DNA Alignment Sequences</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256"/>
                                        </p:tgtEl>
                                        <p:attrNameLst>
                                          <p:attrName>style.visibility</p:attrName>
                                        </p:attrNameLst>
                                      </p:cBhvr>
                                      <p:to>
                                        <p:strVal val="visible"/>
                                      </p:to>
                                    </p:set>
                                    <p:animEffect filter="fade" transition="in">
                                      <p:cBhvr>
                                        <p:cTn id="7" dur="1000"/>
                                        <p:tgtEl>
                                          <p:spTgt spid="256"/>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2" fill="hold">
                                  <p:stCondLst>
                                    <p:cond delay="0"/>
                                  </p:stCondLst>
                                  <p:iterate type="el" backwards="0">
                                    <p:tmAbs val="0"/>
                                  </p:iterate>
                                  <p:childTnLst>
                                    <p:set>
                                      <p:cBhvr>
                                        <p:cTn id="11" fill="hold"/>
                                        <p:tgtEl>
                                          <p:spTgt spid="255"/>
                                        </p:tgtEl>
                                        <p:attrNameLst>
                                          <p:attrName>style.visibility</p:attrName>
                                        </p:attrNameLst>
                                      </p:cBhvr>
                                      <p:to>
                                        <p:strVal val="visible"/>
                                      </p:to>
                                    </p:set>
                                    <p:animEffect filter="fade" transition="in">
                                      <p:cBhvr>
                                        <p:cTn id="12" dur="1000"/>
                                        <p:tgtEl>
                                          <p:spTgt spid="25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55" grpId="2"/>
      <p:bldP build="whole" bldLvl="1" animBg="1" rev="0" advAuto="0" spid="256" grpId="1"/>
    </p:bldLst>
  </p:timing>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0" name="Example: Concept ANIMAL"/>
          <p:cNvSpPr txBox="1"/>
          <p:nvPr>
            <p:ph type="title"/>
          </p:nvPr>
        </p:nvSpPr>
        <p:spPr>
          <a:xfrm>
            <a:off x="428024" y="752387"/>
            <a:ext cx="13657189" cy="1642029"/>
          </a:xfrm>
          <a:prstGeom prst="rect">
            <a:avLst/>
          </a:prstGeom>
        </p:spPr>
        <p:txBody>
          <a:bodyPr/>
          <a:lstStyle/>
          <a:p>
            <a:pPr/>
            <a:r>
              <a:t>Example: Concept ANIMAL</a:t>
            </a:r>
          </a:p>
        </p:txBody>
      </p:sp>
      <p:sp>
        <p:nvSpPr>
          <p:cNvPr id="261" name="CilDak"/>
          <p:cNvSpPr txBox="1"/>
          <p:nvPr>
            <p:ph type="sldNum" sz="quarter" idx="2"/>
          </p:nvPr>
        </p:nvSpPr>
        <p:spPr>
          <a:xfrm>
            <a:off x="11635282" y="13080999"/>
            <a:ext cx="1100939" cy="3746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graphicFrame>
        <p:nvGraphicFramePr>
          <p:cNvPr id="262" name="Table 1"/>
          <p:cNvGraphicFramePr/>
          <p:nvPr/>
        </p:nvGraphicFramePr>
        <p:xfrm>
          <a:off x="152575" y="2783604"/>
          <a:ext cx="24091550" cy="9920907"/>
        </p:xfrm>
        <a:graphic xmlns:a="http://schemas.openxmlformats.org/drawingml/2006/main">
          <a:graphicData uri="http://schemas.openxmlformats.org/drawingml/2006/table">
            <a:tbl>
              <a:tblPr firstCol="0" firstRow="0" lastCol="0" lastRow="0" bandCol="0" bandRow="0" rtl="0">
                <a:tableStyleId>{C7B018BB-80A7-4F77-B60F-C8B233D01FF8}</a:tableStyleId>
              </a:tblPr>
              <a:tblGrid>
                <a:gridCol w="3137142"/>
                <a:gridCol w="3645631"/>
                <a:gridCol w="3391387"/>
                <a:gridCol w="5297952"/>
                <a:gridCol w="2658060"/>
                <a:gridCol w="3598053"/>
                <a:gridCol w="2350621"/>
              </a:tblGrid>
              <a:tr h="990820">
                <a:tc>
                  <a:txBody>
                    <a:bodyPr/>
                    <a:lstStyle/>
                    <a:p>
                      <a:pPr defTabSz="2438338">
                        <a:lnSpc>
                          <a:spcPct val="90000"/>
                        </a:lnSpc>
                        <a:spcBef>
                          <a:spcPts val="4500"/>
                        </a:spcBef>
                        <a:defRPr>
                          <a:solidFill>
                            <a:srgbClr val="000000"/>
                          </a:solidFill>
                        </a:defRPr>
                      </a:pPr>
                      <a:r>
                        <a:rPr sz="5000">
                          <a:solidFill>
                            <a:srgbClr val="FFFFFF"/>
                          </a:solidFill>
                        </a:rPr>
                        <a:t>FAMILY</a:t>
                      </a:r>
                    </a:p>
                  </a:txBody>
                  <a:tcPr marL="38100" marR="38100" marT="25400" marB="25400" anchor="b" anchorCtr="0" horzOverflow="overflow">
                    <a:lnL w="12700">
                      <a:miter lim="400000"/>
                    </a:lnL>
                    <a:lnR w="12700">
                      <a:miter lim="400000"/>
                    </a:lnR>
                    <a:lnT w="12700">
                      <a:miter lim="400000"/>
                    </a:lnT>
                    <a:lnB w="12700">
                      <a:miter lim="400000"/>
                    </a:lnB>
                  </a:tcPr>
                </a:tc>
                <a:tc>
                  <a:txBody>
                    <a:bodyPr/>
                    <a:lstStyle/>
                    <a:p>
                      <a:pPr defTabSz="2438338">
                        <a:lnSpc>
                          <a:spcPct val="90000"/>
                        </a:lnSpc>
                        <a:spcBef>
                          <a:spcPts val="4500"/>
                        </a:spcBef>
                        <a:defRPr>
                          <a:solidFill>
                            <a:srgbClr val="000000"/>
                          </a:solidFill>
                        </a:defRPr>
                      </a:pPr>
                      <a:r>
                        <a:rPr sz="5000">
                          <a:solidFill>
                            <a:srgbClr val="FFFFFF"/>
                          </a:solidFill>
                        </a:rPr>
                        <a:t>LANGUAGE</a:t>
                      </a:r>
                    </a:p>
                  </a:txBody>
                  <a:tcPr marL="38100" marR="38100" marT="25400" marB="25400" anchor="b" anchorCtr="0" horzOverflow="overflow">
                    <a:lnL w="12700">
                      <a:miter lim="400000"/>
                    </a:lnL>
                    <a:lnR w="12700">
                      <a:miter lim="400000"/>
                    </a:lnR>
                    <a:lnT w="12700">
                      <a:miter lim="400000"/>
                    </a:lnT>
                    <a:lnB w="12700">
                      <a:miter lim="400000"/>
                    </a:lnB>
                  </a:tcPr>
                </a:tc>
                <a:tc>
                  <a:txBody>
                    <a:bodyPr/>
                    <a:lstStyle/>
                    <a:p>
                      <a:pPr defTabSz="2438338">
                        <a:lnSpc>
                          <a:spcPct val="90000"/>
                        </a:lnSpc>
                        <a:spcBef>
                          <a:spcPts val="4500"/>
                        </a:spcBef>
                        <a:defRPr>
                          <a:solidFill>
                            <a:srgbClr val="000000"/>
                          </a:solidFill>
                        </a:defRPr>
                      </a:pPr>
                      <a:r>
                        <a:rPr sz="5000">
                          <a:solidFill>
                            <a:srgbClr val="FFFFFF"/>
                          </a:solidFill>
                        </a:rPr>
                        <a:t>VALUE</a:t>
                      </a:r>
                    </a:p>
                  </a:txBody>
                  <a:tcPr marL="38100" marR="38100" marT="25400" marB="25400" anchor="b" anchorCtr="0" horzOverflow="overflow">
                    <a:lnL w="12700">
                      <a:miter lim="400000"/>
                    </a:lnL>
                    <a:lnR w="12700">
                      <a:miter lim="400000"/>
                    </a:lnR>
                    <a:lnT w="12700">
                      <a:miter lim="400000"/>
                    </a:lnT>
                    <a:lnB w="12700">
                      <a:miter lim="400000"/>
                    </a:lnB>
                  </a:tcPr>
                </a:tc>
                <a:tc>
                  <a:txBody>
                    <a:bodyPr/>
                    <a:lstStyle/>
                    <a:p>
                      <a:pPr defTabSz="2438338">
                        <a:lnSpc>
                          <a:spcPct val="90000"/>
                        </a:lnSpc>
                        <a:spcBef>
                          <a:spcPts val="4500"/>
                        </a:spcBef>
                        <a:defRPr>
                          <a:solidFill>
                            <a:srgbClr val="000000"/>
                          </a:solidFill>
                        </a:defRPr>
                      </a:pPr>
                      <a:r>
                        <a:rPr sz="5000">
                          <a:solidFill>
                            <a:srgbClr val="FFFFFF"/>
                          </a:solidFill>
                        </a:rPr>
                        <a:t>TOKENS</a:t>
                      </a:r>
                    </a:p>
                  </a:txBody>
                  <a:tcPr marL="38100" marR="38100" marT="25400" marB="25400" anchor="b" anchorCtr="0" horzOverflow="overflow">
                    <a:lnL w="12700">
                      <a:miter lim="400000"/>
                    </a:lnL>
                    <a:lnR w="12700">
                      <a:miter lim="400000"/>
                    </a:lnR>
                    <a:lnT w="12700">
                      <a:miter lim="400000"/>
                    </a:lnT>
                    <a:lnB w="12700">
                      <a:miter lim="400000"/>
                    </a:lnB>
                  </a:tcPr>
                </a:tc>
                <a:tc>
                  <a:txBody>
                    <a:bodyPr/>
                    <a:lstStyle/>
                    <a:p>
                      <a:pPr algn="r" defTabSz="2438338">
                        <a:lnSpc>
                          <a:spcPct val="90000"/>
                        </a:lnSpc>
                        <a:spcBef>
                          <a:spcPts val="4500"/>
                        </a:spcBef>
                        <a:defRPr>
                          <a:solidFill>
                            <a:srgbClr val="000000"/>
                          </a:solidFill>
                        </a:defRPr>
                      </a:pPr>
                      <a:r>
                        <a:rPr sz="5000">
                          <a:solidFill>
                            <a:srgbClr val="FFFFFF"/>
                          </a:solidFill>
                        </a:rPr>
                        <a:t>COGID</a:t>
                      </a:r>
                    </a:p>
                  </a:txBody>
                  <a:tcPr marL="38100" marR="38100" marT="25400" marB="25400" anchor="b" anchorCtr="0" horzOverflow="overflow">
                    <a:lnL w="12700">
                      <a:miter lim="400000"/>
                    </a:lnL>
                    <a:lnR w="12700">
                      <a:miter lim="400000"/>
                    </a:lnR>
                    <a:lnT w="12700">
                      <a:miter lim="400000"/>
                    </a:lnT>
                    <a:lnB w="12700">
                      <a:miter lim="400000"/>
                    </a:lnB>
                  </a:tcPr>
                </a:tc>
                <a:tc>
                  <a:txBody>
                    <a:bodyPr/>
                    <a:lstStyle/>
                    <a:p>
                      <a:pPr algn="r" defTabSz="2438338">
                        <a:lnSpc>
                          <a:spcPct val="90000"/>
                        </a:lnSpc>
                        <a:spcBef>
                          <a:spcPts val="4500"/>
                        </a:spcBef>
                        <a:defRPr>
                          <a:solidFill>
                            <a:srgbClr val="000000"/>
                          </a:solidFill>
                        </a:defRPr>
                      </a:pPr>
                      <a:r>
                        <a:rPr sz="5000">
                          <a:solidFill>
                            <a:srgbClr val="FFFFFF"/>
                          </a:solidFill>
                        </a:rPr>
                        <a:t>COGIDS</a:t>
                      </a:r>
                    </a:p>
                  </a:txBody>
                  <a:tcPr marL="38100" marR="38100" marT="25400" marB="25400" anchor="b" anchorCtr="0" horzOverflow="overflow">
                    <a:lnL w="12700">
                      <a:miter lim="400000"/>
                    </a:lnL>
                    <a:lnR w="12700">
                      <a:miter lim="400000"/>
                    </a:lnR>
                    <a:lnT w="12700">
                      <a:miter lim="400000"/>
                    </a:lnT>
                    <a:lnB w="12700">
                      <a:miter lim="400000"/>
                    </a:lnB>
                  </a:tcPr>
                </a:tc>
                <a:tc>
                  <a:txBody>
                    <a:bodyPr/>
                    <a:lstStyle/>
                    <a:p>
                      <a:pPr algn="r" defTabSz="2438338">
                        <a:lnSpc>
                          <a:spcPct val="90000"/>
                        </a:lnSpc>
                        <a:spcBef>
                          <a:spcPts val="4500"/>
                        </a:spcBef>
                        <a:defRPr>
                          <a:solidFill>
                            <a:srgbClr val="000000"/>
                          </a:solidFill>
                        </a:defRPr>
                      </a:pPr>
                      <a:r>
                        <a:rPr sz="5000">
                          <a:solidFill>
                            <a:srgbClr val="FFFFFF"/>
                          </a:solidFill>
                        </a:rPr>
                        <a:t>BORID</a:t>
                      </a:r>
                    </a:p>
                  </a:txBody>
                  <a:tcPr marL="38100" marR="38100" marT="25400" marB="25400" anchor="b" anchorCtr="0" horzOverflow="overflow">
                    <a:lnL w="12700">
                      <a:miter lim="400000"/>
                    </a:lnL>
                    <a:lnR w="12700">
                      <a:miter lim="400000"/>
                    </a:lnR>
                    <a:lnT w="12700">
                      <a:miter lim="400000"/>
                    </a:lnT>
                    <a:lnB w="12700">
                      <a:miter lim="400000"/>
                    </a:lnB>
                  </a:tcPr>
                </a:tc>
              </a:tr>
              <a:tr h="990820">
                <a:tc>
                  <a:txBody>
                    <a:bodyPr/>
                    <a:lstStyle/>
                    <a:p>
                      <a:pPr algn="l" defTabSz="2438338">
                        <a:lnSpc>
                          <a:spcPct val="90000"/>
                        </a:lnSpc>
                        <a:spcBef>
                          <a:spcPts val="4500"/>
                        </a:spcBef>
                        <a:defRPr>
                          <a:solidFill>
                            <a:srgbClr val="000000"/>
                          </a:solidFill>
                        </a:defRPr>
                      </a:pPr>
                      <a:r>
                        <a:rPr sz="5000">
                          <a:solidFill>
                            <a:srgbClr val="FFFFFF"/>
                          </a:solidFill>
                        </a:rPr>
                        <a:t>Atlantic</a:t>
                      </a:r>
                    </a:p>
                  </a:txBody>
                  <a:tcPr marL="38100" marR="38100" marT="25400" marB="25400" anchor="b" anchorCtr="0" horzOverflow="overflow">
                    <a:lnL w="12700">
                      <a:miter lim="400000"/>
                    </a:lnL>
                    <a:lnR w="12700">
                      <a:miter lim="400000"/>
                    </a:lnR>
                    <a:lnT w="12700">
                      <a:miter lim="400000"/>
                    </a:lnT>
                    <a:lnB w="12700">
                      <a:miter lim="400000"/>
                    </a:lnB>
                  </a:tcPr>
                </a:tc>
                <a:tc>
                  <a:txBody>
                    <a:bodyPr/>
                    <a:lstStyle/>
                    <a:p>
                      <a:pPr algn="l" defTabSz="2438338">
                        <a:lnSpc>
                          <a:spcPct val="90000"/>
                        </a:lnSpc>
                        <a:spcBef>
                          <a:spcPts val="4500"/>
                        </a:spcBef>
                        <a:defRPr>
                          <a:solidFill>
                            <a:srgbClr val="000000"/>
                          </a:solidFill>
                        </a:defRPr>
                      </a:pPr>
                      <a:r>
                        <a:rPr sz="5000">
                          <a:solidFill>
                            <a:srgbClr val="FFFFFF"/>
                          </a:solidFill>
                        </a:rPr>
                        <a:t>Fula</a:t>
                      </a:r>
                    </a:p>
                  </a:txBody>
                  <a:tcPr marL="38100" marR="38100" marT="25400" marB="25400" anchor="b" anchorCtr="0" horzOverflow="overflow">
                    <a:lnL w="12700">
                      <a:miter lim="400000"/>
                    </a:lnL>
                    <a:lnR w="12700">
                      <a:miter lim="400000"/>
                    </a:lnR>
                    <a:lnT w="12700">
                      <a:miter lim="400000"/>
                    </a:lnT>
                    <a:lnB w="12700">
                      <a:miter lim="400000"/>
                    </a:lnB>
                  </a:tcPr>
                </a:tc>
                <a:tc>
                  <a:txBody>
                    <a:bodyPr/>
                    <a:lstStyle/>
                    <a:p>
                      <a:pPr algn="l" defTabSz="2438338">
                        <a:lnSpc>
                          <a:spcPct val="90000"/>
                        </a:lnSpc>
                        <a:spcBef>
                          <a:spcPts val="4500"/>
                        </a:spcBef>
                        <a:defRPr>
                          <a:solidFill>
                            <a:srgbClr val="000000"/>
                          </a:solidFill>
                        </a:defRPr>
                      </a:pPr>
                      <a:r>
                        <a:rPr sz="5000">
                          <a:solidFill>
                            <a:srgbClr val="FFFFFF"/>
                          </a:solidFill>
                        </a:rPr>
                        <a:t>da:ba</a:t>
                      </a:r>
                    </a:p>
                  </a:txBody>
                  <a:tcPr marL="38100" marR="38100" marT="25400" marB="25400" anchor="b" anchorCtr="0" horzOverflow="overflow">
                    <a:lnL w="12700">
                      <a:miter lim="400000"/>
                    </a:lnL>
                    <a:lnR w="12700">
                      <a:miter lim="400000"/>
                    </a:lnR>
                    <a:lnT w="12700">
                      <a:miter lim="400000"/>
                    </a:lnT>
                    <a:lnB w="12700">
                      <a:miter lim="400000"/>
                    </a:lnB>
                  </a:tcPr>
                </a:tc>
                <a:tc>
                  <a:txBody>
                    <a:bodyPr/>
                    <a:lstStyle/>
                    <a:p>
                      <a:pPr algn="l" defTabSz="2438338">
                        <a:lnSpc>
                          <a:spcPct val="90000"/>
                        </a:lnSpc>
                        <a:spcBef>
                          <a:spcPts val="4500"/>
                        </a:spcBef>
                        <a:defRPr b="1" sz="5000"/>
                      </a:pPr>
                      <a:r>
                        <a:rPr>
                          <a:solidFill>
                            <a:srgbClr val="73FDFF"/>
                          </a:solidFill>
                        </a:rPr>
                        <a:t>d</a:t>
                      </a:r>
                      <a:r>
                        <a:t>  </a:t>
                      </a:r>
                      <a:r>
                        <a:rPr>
                          <a:solidFill>
                            <a:srgbClr val="FFFC79"/>
                          </a:solidFill>
                        </a:rPr>
                        <a:t>a</a:t>
                      </a:r>
                      <a:r>
                        <a:t>  </a:t>
                      </a:r>
                      <a:r>
                        <a:rPr>
                          <a:solidFill>
                            <a:srgbClr val="FFFB00"/>
                          </a:solidFill>
                        </a:rPr>
                        <a:t>a</a:t>
                      </a:r>
                      <a:r>
                        <a:t>  </a:t>
                      </a:r>
                      <a:r>
                        <a:rPr>
                          <a:solidFill>
                            <a:srgbClr val="FF9300"/>
                          </a:solidFill>
                        </a:rPr>
                        <a:t>b</a:t>
                      </a:r>
                      <a:r>
                        <a:t>  </a:t>
                      </a:r>
                      <a:r>
                        <a:rPr>
                          <a:solidFill>
                            <a:srgbClr val="FFFB00"/>
                          </a:solidFill>
                        </a:rPr>
                        <a:t>a</a:t>
                      </a:r>
                    </a:p>
                  </a:txBody>
                  <a:tcPr marL="38100" marR="38100" marT="25400" marB="25400" anchor="b" anchorCtr="0" horzOverflow="overflow">
                    <a:lnL w="12700">
                      <a:miter lim="400000"/>
                    </a:lnL>
                    <a:lnR w="12700">
                      <a:miter lim="400000"/>
                    </a:lnR>
                    <a:lnT w="12700">
                      <a:miter lim="400000"/>
                    </a:lnT>
                    <a:lnB w="12700">
                      <a:miter lim="400000"/>
                    </a:lnB>
                  </a:tcPr>
                </a:tc>
                <a:tc>
                  <a:txBody>
                    <a:bodyPr/>
                    <a:lstStyle/>
                    <a:p>
                      <a:pPr algn="r" defTabSz="2438338">
                        <a:lnSpc>
                          <a:spcPct val="90000"/>
                        </a:lnSpc>
                        <a:spcBef>
                          <a:spcPts val="4500"/>
                        </a:spcBef>
                        <a:defRPr>
                          <a:solidFill>
                            <a:srgbClr val="000000"/>
                          </a:solidFill>
                        </a:defRPr>
                      </a:pPr>
                      <a:r>
                        <a:rPr sz="5000">
                          <a:solidFill>
                            <a:srgbClr val="FFFFFF"/>
                          </a:solidFill>
                        </a:rPr>
                        <a:t>900</a:t>
                      </a:r>
                    </a:p>
                  </a:txBody>
                  <a:tcPr marL="38100" marR="38100" marT="25400" marB="25400" anchor="b" anchorCtr="0" horzOverflow="overflow">
                    <a:lnL w="12700">
                      <a:miter lim="400000"/>
                    </a:lnL>
                    <a:lnR w="12700">
                      <a:miter lim="400000"/>
                    </a:lnR>
                    <a:lnT w="12700">
                      <a:miter lim="400000"/>
                    </a:lnT>
                    <a:lnB w="12700">
                      <a:miter lim="400000"/>
                    </a:lnB>
                  </a:tcPr>
                </a:tc>
                <a:tc>
                  <a:txBody>
                    <a:bodyPr/>
                    <a:lstStyle/>
                    <a:p>
                      <a:pPr algn="r" defTabSz="2438338">
                        <a:lnSpc>
                          <a:spcPct val="90000"/>
                        </a:lnSpc>
                        <a:spcBef>
                          <a:spcPts val="4500"/>
                        </a:spcBef>
                        <a:defRPr>
                          <a:solidFill>
                            <a:srgbClr val="000000"/>
                          </a:solidFill>
                        </a:defRPr>
                      </a:pPr>
                      <a:r>
                        <a:rPr sz="5000">
                          <a:solidFill>
                            <a:srgbClr val="FFFFFF"/>
                          </a:solidFill>
                        </a:rPr>
                        <a:t>5270</a:t>
                      </a:r>
                    </a:p>
                  </a:txBody>
                  <a:tcPr marL="38100" marR="38100" marT="25400" marB="25400" anchor="b" anchorCtr="0" horzOverflow="overflow">
                    <a:lnL w="12700">
                      <a:miter lim="400000"/>
                    </a:lnL>
                    <a:lnR w="12700">
                      <a:miter lim="400000"/>
                    </a:lnR>
                    <a:lnT w="12700">
                      <a:miter lim="400000"/>
                    </a:lnT>
                    <a:lnB w="12700">
                      <a:miter lim="400000"/>
                    </a:lnB>
                  </a:tcPr>
                </a:tc>
                <a:tc>
                  <a:txBody>
                    <a:bodyPr/>
                    <a:lstStyle/>
                    <a:p>
                      <a:pPr algn="r" defTabSz="2438338">
                        <a:lnSpc>
                          <a:spcPct val="90000"/>
                        </a:lnSpc>
                        <a:spcBef>
                          <a:spcPts val="4500"/>
                        </a:spcBef>
                        <a:defRPr>
                          <a:solidFill>
                            <a:srgbClr val="000000"/>
                          </a:solidFill>
                        </a:defRPr>
                      </a:pPr>
                      <a:r>
                        <a:rPr sz="5000">
                          <a:solidFill>
                            <a:srgbClr val="FFFFFF"/>
                          </a:solidFill>
                        </a:rPr>
                        <a:t>29</a:t>
                      </a:r>
                    </a:p>
                  </a:txBody>
                  <a:tcPr marL="38100" marR="38100" marT="25400" marB="25400" anchor="b" anchorCtr="0" horzOverflow="overflow">
                    <a:lnL w="12700">
                      <a:miter lim="400000"/>
                    </a:lnL>
                    <a:lnR w="12700">
                      <a:miter lim="400000"/>
                    </a:lnR>
                    <a:lnT w="12700">
                      <a:miter lim="400000"/>
                    </a:lnT>
                    <a:lnB w="12700">
                      <a:miter lim="400000"/>
                    </a:lnB>
                  </a:tcPr>
                </a:tc>
              </a:tr>
              <a:tr h="990820">
                <a:tc>
                  <a:txBody>
                    <a:bodyPr/>
                    <a:lstStyle/>
                    <a:p>
                      <a:pPr algn="l" defTabSz="2438338">
                        <a:lnSpc>
                          <a:spcPct val="90000"/>
                        </a:lnSpc>
                        <a:spcBef>
                          <a:spcPts val="4500"/>
                        </a:spcBef>
                        <a:defRPr>
                          <a:solidFill>
                            <a:srgbClr val="000000"/>
                          </a:solidFill>
                        </a:defRPr>
                      </a:pPr>
                      <a:r>
                        <a:rPr sz="5000">
                          <a:solidFill>
                            <a:srgbClr val="FFFFFF"/>
                          </a:solidFill>
                        </a:rPr>
                        <a:t>Songhay</a:t>
                      </a:r>
                    </a:p>
                  </a:txBody>
                  <a:tcPr marL="38100" marR="38100" marT="25400" marB="25400" anchor="b" anchorCtr="0" horzOverflow="overflow">
                    <a:lnL w="12700">
                      <a:miter lim="400000"/>
                    </a:lnL>
                    <a:lnR w="12700">
                      <a:miter lim="400000"/>
                    </a:lnR>
                    <a:lnT w="12700">
                      <a:miter lim="400000"/>
                    </a:lnT>
                    <a:lnB w="12700">
                      <a:miter lim="400000"/>
                    </a:lnB>
                  </a:tcPr>
                </a:tc>
                <a:tc>
                  <a:txBody>
                    <a:bodyPr/>
                    <a:lstStyle/>
                    <a:p>
                      <a:pPr algn="l" defTabSz="2438338">
                        <a:lnSpc>
                          <a:spcPct val="90000"/>
                        </a:lnSpc>
                        <a:spcBef>
                          <a:spcPts val="4500"/>
                        </a:spcBef>
                        <a:defRPr>
                          <a:solidFill>
                            <a:srgbClr val="000000"/>
                          </a:solidFill>
                        </a:defRPr>
                      </a:pPr>
                      <a:r>
                        <a:rPr sz="5000">
                          <a:solidFill>
                            <a:srgbClr val="FFFFFF"/>
                          </a:solidFill>
                        </a:rPr>
                        <a:t>TondiKinni</a:t>
                      </a:r>
                    </a:p>
                  </a:txBody>
                  <a:tcPr marL="38100" marR="38100" marT="25400" marB="25400" anchor="b" anchorCtr="0" horzOverflow="overflow">
                    <a:lnL w="12700">
                      <a:miter lim="400000"/>
                    </a:lnL>
                    <a:lnR w="12700">
                      <a:miter lim="400000"/>
                    </a:lnR>
                    <a:lnT w="12700">
                      <a:miter lim="400000"/>
                    </a:lnT>
                    <a:lnB w="12700">
                      <a:miter lim="400000"/>
                    </a:lnB>
                  </a:tcPr>
                </a:tc>
                <a:tc>
                  <a:txBody>
                    <a:bodyPr/>
                    <a:lstStyle/>
                    <a:p>
                      <a:pPr algn="l" defTabSz="2438338">
                        <a:lnSpc>
                          <a:spcPct val="90000"/>
                        </a:lnSpc>
                        <a:spcBef>
                          <a:spcPts val="4500"/>
                        </a:spcBef>
                        <a:defRPr>
                          <a:solidFill>
                            <a:srgbClr val="000000"/>
                          </a:solidFill>
                        </a:defRPr>
                      </a:pPr>
                      <a:r>
                        <a:rPr sz="5000">
                          <a:solidFill>
                            <a:srgbClr val="FFFFFF"/>
                          </a:solidFill>
                        </a:rPr>
                        <a:t>dá:bà</a:t>
                      </a:r>
                    </a:p>
                  </a:txBody>
                  <a:tcPr marL="38100" marR="38100" marT="25400" marB="25400" anchor="b" anchorCtr="0" horzOverflow="overflow">
                    <a:lnL w="12700">
                      <a:miter lim="400000"/>
                    </a:lnL>
                    <a:lnR w="12700">
                      <a:miter lim="400000"/>
                    </a:lnR>
                    <a:lnT w="12700">
                      <a:miter lim="400000"/>
                    </a:lnT>
                    <a:lnB w="12700">
                      <a:miter lim="400000"/>
                    </a:lnB>
                  </a:tcPr>
                </a:tc>
                <a:tc>
                  <a:txBody>
                    <a:bodyPr/>
                    <a:lstStyle/>
                    <a:p>
                      <a:pPr algn="l" defTabSz="2438338">
                        <a:lnSpc>
                          <a:spcPct val="90000"/>
                        </a:lnSpc>
                        <a:spcBef>
                          <a:spcPts val="4500"/>
                        </a:spcBef>
                        <a:defRPr b="1" sz="5000"/>
                      </a:pPr>
                      <a:r>
                        <a:rPr>
                          <a:solidFill>
                            <a:srgbClr val="00FDFF"/>
                          </a:solidFill>
                        </a:rPr>
                        <a:t>d</a:t>
                      </a:r>
                      <a:r>
                        <a:t> ⁵</a:t>
                      </a:r>
                      <a:r>
                        <a:rPr>
                          <a:solidFill>
                            <a:srgbClr val="FFFB00"/>
                          </a:solidFill>
                        </a:rPr>
                        <a:t>a</a:t>
                      </a:r>
                      <a:r>
                        <a:t> ⁵</a:t>
                      </a:r>
                      <a:r>
                        <a:rPr>
                          <a:solidFill>
                            <a:srgbClr val="FFFB00"/>
                          </a:solidFill>
                        </a:rPr>
                        <a:t>a</a:t>
                      </a:r>
                      <a:r>
                        <a:t> </a:t>
                      </a:r>
                      <a:r>
                        <a:rPr>
                          <a:solidFill>
                            <a:srgbClr val="FF9300"/>
                          </a:solidFill>
                        </a:rPr>
                        <a:t>b</a:t>
                      </a:r>
                      <a:r>
                        <a:t> ¹</a:t>
                      </a:r>
                      <a:r>
                        <a:rPr>
                          <a:solidFill>
                            <a:srgbClr val="FFFB00"/>
                          </a:solidFill>
                        </a:rPr>
                        <a:t>a</a:t>
                      </a:r>
                    </a:p>
                  </a:txBody>
                  <a:tcPr marL="38100" marR="38100" marT="25400" marB="25400" anchor="b" anchorCtr="0" horzOverflow="overflow">
                    <a:lnL w="12700">
                      <a:miter lim="400000"/>
                    </a:lnL>
                    <a:lnR w="12700">
                      <a:miter lim="400000"/>
                    </a:lnR>
                    <a:lnT w="12700">
                      <a:miter lim="400000"/>
                    </a:lnT>
                    <a:lnB w="12700">
                      <a:miter lim="400000"/>
                    </a:lnB>
                  </a:tcPr>
                </a:tc>
                <a:tc>
                  <a:txBody>
                    <a:bodyPr/>
                    <a:lstStyle/>
                    <a:p>
                      <a:pPr algn="r" defTabSz="2438338">
                        <a:lnSpc>
                          <a:spcPct val="90000"/>
                        </a:lnSpc>
                        <a:spcBef>
                          <a:spcPts val="4500"/>
                        </a:spcBef>
                        <a:defRPr>
                          <a:solidFill>
                            <a:srgbClr val="000000"/>
                          </a:solidFill>
                        </a:defRPr>
                      </a:pPr>
                      <a:r>
                        <a:rPr sz="5000">
                          <a:solidFill>
                            <a:srgbClr val="FFFFFF"/>
                          </a:solidFill>
                        </a:rPr>
                        <a:t>2896</a:t>
                      </a:r>
                    </a:p>
                  </a:txBody>
                  <a:tcPr marL="38100" marR="38100" marT="25400" marB="25400" anchor="b" anchorCtr="0" horzOverflow="overflow">
                    <a:lnL w="12700">
                      <a:miter lim="400000"/>
                    </a:lnL>
                    <a:lnR w="12700">
                      <a:miter lim="400000"/>
                    </a:lnR>
                    <a:lnT w="12700">
                      <a:miter lim="400000"/>
                    </a:lnT>
                    <a:lnB w="12700">
                      <a:miter lim="400000"/>
                    </a:lnB>
                  </a:tcPr>
                </a:tc>
                <a:tc>
                  <a:txBody>
                    <a:bodyPr/>
                    <a:lstStyle/>
                    <a:p>
                      <a:pPr algn="r" defTabSz="2438338">
                        <a:lnSpc>
                          <a:spcPct val="90000"/>
                        </a:lnSpc>
                        <a:spcBef>
                          <a:spcPts val="4500"/>
                        </a:spcBef>
                        <a:defRPr>
                          <a:solidFill>
                            <a:srgbClr val="000000"/>
                          </a:solidFill>
                        </a:defRPr>
                      </a:pPr>
                      <a:r>
                        <a:rPr sz="5000">
                          <a:solidFill>
                            <a:srgbClr val="FFFFFF"/>
                          </a:solidFill>
                        </a:rPr>
                        <a:t>5426</a:t>
                      </a:r>
                    </a:p>
                  </a:txBody>
                  <a:tcPr marL="38100" marR="38100" marT="25400" marB="25400" anchor="b" anchorCtr="0" horzOverflow="overflow">
                    <a:lnL w="12700">
                      <a:miter lim="400000"/>
                    </a:lnL>
                    <a:lnR w="12700">
                      <a:miter lim="400000"/>
                    </a:lnR>
                    <a:lnT w="12700">
                      <a:miter lim="400000"/>
                    </a:lnT>
                    <a:lnB w="12700">
                      <a:miter lim="400000"/>
                    </a:lnB>
                  </a:tcPr>
                </a:tc>
                <a:tc>
                  <a:txBody>
                    <a:bodyPr/>
                    <a:lstStyle/>
                    <a:p>
                      <a:pPr algn="r" defTabSz="2438338">
                        <a:lnSpc>
                          <a:spcPct val="90000"/>
                        </a:lnSpc>
                        <a:spcBef>
                          <a:spcPts val="4500"/>
                        </a:spcBef>
                        <a:defRPr>
                          <a:solidFill>
                            <a:srgbClr val="000000"/>
                          </a:solidFill>
                        </a:defRPr>
                      </a:pPr>
                      <a:r>
                        <a:rPr sz="5000">
                          <a:solidFill>
                            <a:srgbClr val="FFFFFF"/>
                          </a:solidFill>
                        </a:rPr>
                        <a:t>29</a:t>
                      </a:r>
                    </a:p>
                  </a:txBody>
                  <a:tcPr marL="38100" marR="38100" marT="25400" marB="25400" anchor="b" anchorCtr="0" horzOverflow="overflow">
                    <a:lnL w="12700">
                      <a:miter lim="400000"/>
                    </a:lnL>
                    <a:lnR w="12700">
                      <a:miter lim="400000"/>
                    </a:lnR>
                    <a:lnT w="12700">
                      <a:miter lim="400000"/>
                    </a:lnT>
                    <a:lnB w="12700">
                      <a:miter lim="400000"/>
                    </a:lnB>
                  </a:tcPr>
                </a:tc>
              </a:tr>
              <a:tr h="990820">
                <a:tc>
                  <a:txBody>
                    <a:bodyPr/>
                    <a:lstStyle/>
                    <a:p>
                      <a:pPr algn="l" defTabSz="2438338">
                        <a:lnSpc>
                          <a:spcPct val="90000"/>
                        </a:lnSpc>
                        <a:spcBef>
                          <a:spcPts val="4500"/>
                        </a:spcBef>
                        <a:defRPr>
                          <a:solidFill>
                            <a:srgbClr val="000000"/>
                          </a:solidFill>
                        </a:defRPr>
                      </a:pPr>
                      <a:r>
                        <a:rPr sz="5000">
                          <a:solidFill>
                            <a:srgbClr val="FFFFFF"/>
                          </a:solidFill>
                        </a:rPr>
                        <a:t>Mande</a:t>
                      </a:r>
                    </a:p>
                  </a:txBody>
                  <a:tcPr marL="38100" marR="38100" marT="25400" marB="25400" anchor="b" anchorCtr="0" horzOverflow="overflow">
                    <a:lnL w="12700">
                      <a:miter lim="400000"/>
                    </a:lnL>
                    <a:lnR w="12700">
                      <a:miter lim="400000"/>
                    </a:lnR>
                    <a:lnT w="12700">
                      <a:miter lim="400000"/>
                    </a:lnT>
                    <a:lnB w="12700">
                      <a:miter lim="400000"/>
                    </a:lnB>
                  </a:tcPr>
                </a:tc>
                <a:tc>
                  <a:txBody>
                    <a:bodyPr/>
                    <a:lstStyle/>
                    <a:p>
                      <a:pPr algn="l" defTabSz="2438338">
                        <a:lnSpc>
                          <a:spcPct val="90000"/>
                        </a:lnSpc>
                        <a:spcBef>
                          <a:spcPts val="4500"/>
                        </a:spcBef>
                        <a:defRPr>
                          <a:solidFill>
                            <a:srgbClr val="000000"/>
                          </a:solidFill>
                        </a:defRPr>
                      </a:pPr>
                      <a:r>
                        <a:rPr sz="5000">
                          <a:solidFill>
                            <a:srgbClr val="FFFFFF"/>
                          </a:solidFill>
                        </a:rPr>
                        <a:t>Soninke</a:t>
                      </a:r>
                    </a:p>
                  </a:txBody>
                  <a:tcPr marL="38100" marR="38100" marT="25400" marB="25400" anchor="b" anchorCtr="0" horzOverflow="overflow">
                    <a:lnL w="12700">
                      <a:miter lim="400000"/>
                    </a:lnL>
                    <a:lnR w="12700">
                      <a:miter lim="400000"/>
                    </a:lnR>
                    <a:lnT w="12700">
                      <a:miter lim="400000"/>
                    </a:lnT>
                    <a:lnB w="12700">
                      <a:miter lim="400000"/>
                    </a:lnB>
                  </a:tcPr>
                </a:tc>
                <a:tc>
                  <a:txBody>
                    <a:bodyPr/>
                    <a:lstStyle/>
                    <a:p>
                      <a:pPr algn="l" defTabSz="2438338">
                        <a:lnSpc>
                          <a:spcPct val="90000"/>
                        </a:lnSpc>
                        <a:spcBef>
                          <a:spcPts val="4500"/>
                        </a:spcBef>
                        <a:defRPr>
                          <a:solidFill>
                            <a:srgbClr val="000000"/>
                          </a:solidFill>
                        </a:defRPr>
                      </a:pPr>
                      <a:r>
                        <a:rPr sz="5000">
                          <a:solidFill>
                            <a:srgbClr val="FFFFFF"/>
                          </a:solidFill>
                        </a:rPr>
                        <a:t>dá:bà</a:t>
                      </a:r>
                    </a:p>
                  </a:txBody>
                  <a:tcPr marL="38100" marR="38100" marT="25400" marB="25400" anchor="b" anchorCtr="0" horzOverflow="overflow">
                    <a:lnL w="12700">
                      <a:miter lim="400000"/>
                    </a:lnL>
                    <a:lnR w="12700">
                      <a:miter lim="400000"/>
                    </a:lnR>
                    <a:lnT w="12700">
                      <a:miter lim="400000"/>
                    </a:lnT>
                    <a:lnB w="12700">
                      <a:miter lim="400000"/>
                    </a:lnB>
                  </a:tcPr>
                </a:tc>
                <a:tc>
                  <a:txBody>
                    <a:bodyPr/>
                    <a:lstStyle/>
                    <a:p>
                      <a:pPr algn="l" defTabSz="2438338">
                        <a:lnSpc>
                          <a:spcPct val="90000"/>
                        </a:lnSpc>
                        <a:spcBef>
                          <a:spcPts val="4500"/>
                        </a:spcBef>
                        <a:defRPr b="1" sz="5000"/>
                      </a:pPr>
                      <a:r>
                        <a:rPr>
                          <a:solidFill>
                            <a:srgbClr val="00FDFF"/>
                          </a:solidFill>
                        </a:rPr>
                        <a:t>d</a:t>
                      </a:r>
                      <a:r>
                        <a:t> ⁵</a:t>
                      </a:r>
                      <a:r>
                        <a:rPr>
                          <a:solidFill>
                            <a:srgbClr val="FFFB00"/>
                          </a:solidFill>
                        </a:rPr>
                        <a:t>a</a:t>
                      </a:r>
                      <a:r>
                        <a:t> ⁵</a:t>
                      </a:r>
                      <a:r>
                        <a:rPr>
                          <a:solidFill>
                            <a:srgbClr val="FFFB00"/>
                          </a:solidFill>
                        </a:rPr>
                        <a:t>a</a:t>
                      </a:r>
                      <a:r>
                        <a:t> </a:t>
                      </a:r>
                      <a:r>
                        <a:rPr>
                          <a:solidFill>
                            <a:srgbClr val="FF9300"/>
                          </a:solidFill>
                        </a:rPr>
                        <a:t>b</a:t>
                      </a:r>
                      <a:r>
                        <a:t> ¹</a:t>
                      </a:r>
                      <a:r>
                        <a:rPr>
                          <a:solidFill>
                            <a:srgbClr val="FFFB00"/>
                          </a:solidFill>
                        </a:rPr>
                        <a:t>a</a:t>
                      </a:r>
                    </a:p>
                  </a:txBody>
                  <a:tcPr marL="38100" marR="38100" marT="25400" marB="25400" anchor="b" anchorCtr="0" horzOverflow="overflow">
                    <a:lnL w="12700">
                      <a:miter lim="400000"/>
                    </a:lnL>
                    <a:lnR w="12700">
                      <a:miter lim="400000"/>
                    </a:lnR>
                    <a:lnT w="12700">
                      <a:miter lim="400000"/>
                    </a:lnT>
                    <a:lnB w="12700">
                      <a:miter lim="400000"/>
                    </a:lnB>
                  </a:tcPr>
                </a:tc>
                <a:tc>
                  <a:txBody>
                    <a:bodyPr/>
                    <a:lstStyle/>
                    <a:p>
                      <a:pPr algn="r" defTabSz="2438338">
                        <a:lnSpc>
                          <a:spcPct val="90000"/>
                        </a:lnSpc>
                        <a:spcBef>
                          <a:spcPts val="4500"/>
                        </a:spcBef>
                        <a:defRPr>
                          <a:solidFill>
                            <a:srgbClr val="000000"/>
                          </a:solidFill>
                        </a:defRPr>
                      </a:pPr>
                      <a:r>
                        <a:rPr sz="5000">
                          <a:solidFill>
                            <a:srgbClr val="FFFFFF"/>
                          </a:solidFill>
                        </a:rPr>
                        <a:t>2902</a:t>
                      </a:r>
                    </a:p>
                  </a:txBody>
                  <a:tcPr marL="38100" marR="38100" marT="25400" marB="25400" anchor="b" anchorCtr="0" horzOverflow="overflow">
                    <a:lnL w="12700">
                      <a:miter lim="400000"/>
                    </a:lnL>
                    <a:lnR w="12700">
                      <a:miter lim="400000"/>
                    </a:lnR>
                    <a:lnT w="12700">
                      <a:miter lim="400000"/>
                    </a:lnT>
                    <a:lnB w="12700">
                      <a:miter lim="400000"/>
                    </a:lnB>
                  </a:tcPr>
                </a:tc>
                <a:tc>
                  <a:txBody>
                    <a:bodyPr/>
                    <a:lstStyle/>
                    <a:p>
                      <a:pPr algn="r" defTabSz="2438338">
                        <a:lnSpc>
                          <a:spcPct val="90000"/>
                        </a:lnSpc>
                        <a:spcBef>
                          <a:spcPts val="4500"/>
                        </a:spcBef>
                        <a:defRPr>
                          <a:solidFill>
                            <a:srgbClr val="000000"/>
                          </a:solidFill>
                        </a:defRPr>
                      </a:pPr>
                      <a:r>
                        <a:rPr sz="5000">
                          <a:solidFill>
                            <a:srgbClr val="FFFFFF"/>
                          </a:solidFill>
                        </a:rPr>
                        <a:t>30</a:t>
                      </a:r>
                    </a:p>
                  </a:txBody>
                  <a:tcPr marL="38100" marR="38100" marT="25400" marB="25400" anchor="b" anchorCtr="0" horzOverflow="overflow">
                    <a:lnL w="12700">
                      <a:miter lim="400000"/>
                    </a:lnL>
                    <a:lnR w="12700">
                      <a:miter lim="400000"/>
                    </a:lnR>
                    <a:lnT w="12700">
                      <a:miter lim="400000"/>
                    </a:lnT>
                    <a:lnB w="12700">
                      <a:miter lim="400000"/>
                    </a:lnB>
                  </a:tcPr>
                </a:tc>
                <a:tc>
                  <a:txBody>
                    <a:bodyPr/>
                    <a:lstStyle/>
                    <a:p>
                      <a:pPr algn="r" defTabSz="2438338">
                        <a:lnSpc>
                          <a:spcPct val="90000"/>
                        </a:lnSpc>
                        <a:spcBef>
                          <a:spcPts val="4500"/>
                        </a:spcBef>
                        <a:defRPr>
                          <a:solidFill>
                            <a:srgbClr val="000000"/>
                          </a:solidFill>
                        </a:defRPr>
                      </a:pPr>
                      <a:r>
                        <a:rPr sz="5000">
                          <a:solidFill>
                            <a:srgbClr val="FFFFFF"/>
                          </a:solidFill>
                        </a:rPr>
                        <a:t>29</a:t>
                      </a:r>
                    </a:p>
                  </a:txBody>
                  <a:tcPr marL="38100" marR="38100" marT="25400" marB="25400" anchor="b" anchorCtr="0" horzOverflow="overflow">
                    <a:lnL w="12700">
                      <a:miter lim="400000"/>
                    </a:lnL>
                    <a:lnR w="12700">
                      <a:miter lim="400000"/>
                    </a:lnR>
                    <a:lnT w="12700">
                      <a:miter lim="400000"/>
                    </a:lnT>
                    <a:lnB w="12700">
                      <a:miter lim="400000"/>
                    </a:lnB>
                  </a:tcPr>
                </a:tc>
              </a:tr>
              <a:tr h="990820">
                <a:tc>
                  <a:txBody>
                    <a:bodyPr/>
                    <a:lstStyle/>
                    <a:p>
                      <a:pPr algn="l" defTabSz="2438338">
                        <a:lnSpc>
                          <a:spcPct val="90000"/>
                        </a:lnSpc>
                        <a:spcBef>
                          <a:spcPts val="4500"/>
                        </a:spcBef>
                        <a:defRPr>
                          <a:solidFill>
                            <a:srgbClr val="000000"/>
                          </a:solidFill>
                        </a:defRPr>
                      </a:pPr>
                      <a:r>
                        <a:rPr sz="5000">
                          <a:solidFill>
                            <a:srgbClr val="FFFFFF"/>
                          </a:solidFill>
                        </a:rPr>
                        <a:t>Dogon</a:t>
                      </a:r>
                    </a:p>
                  </a:txBody>
                  <a:tcPr marL="38100" marR="38100" marT="25400" marB="25400" anchor="b" anchorCtr="0" horzOverflow="overflow">
                    <a:lnL w="12700">
                      <a:miter lim="400000"/>
                    </a:lnL>
                    <a:lnR w="12700">
                      <a:miter lim="400000"/>
                    </a:lnR>
                    <a:lnT w="12700">
                      <a:miter lim="400000"/>
                    </a:lnT>
                    <a:lnB w="12700">
                      <a:miter lim="400000"/>
                    </a:lnB>
                  </a:tcPr>
                </a:tc>
                <a:tc>
                  <a:txBody>
                    <a:bodyPr/>
                    <a:lstStyle/>
                    <a:p>
                      <a:pPr algn="l" defTabSz="2438338">
                        <a:lnSpc>
                          <a:spcPct val="90000"/>
                        </a:lnSpc>
                        <a:spcBef>
                          <a:spcPts val="4500"/>
                        </a:spcBef>
                        <a:defRPr>
                          <a:solidFill>
                            <a:srgbClr val="000000"/>
                          </a:solidFill>
                        </a:defRPr>
                      </a:pPr>
                      <a:r>
                        <a:rPr sz="5000">
                          <a:solidFill>
                            <a:srgbClr val="FFFFFF"/>
                          </a:solidFill>
                        </a:rPr>
                        <a:t>BankanTey</a:t>
                      </a:r>
                    </a:p>
                  </a:txBody>
                  <a:tcPr marL="38100" marR="38100" marT="25400" marB="25400" anchor="b" anchorCtr="0" horzOverflow="overflow">
                    <a:lnL w="12700">
                      <a:miter lim="400000"/>
                    </a:lnL>
                    <a:lnR w="12700">
                      <a:miter lim="400000"/>
                    </a:lnR>
                    <a:lnT w="12700">
                      <a:miter lim="400000"/>
                    </a:lnT>
                    <a:lnB w="12700">
                      <a:miter lim="400000"/>
                    </a:lnB>
                  </a:tcPr>
                </a:tc>
                <a:tc>
                  <a:txBody>
                    <a:bodyPr/>
                    <a:lstStyle/>
                    <a:p>
                      <a:pPr algn="l" defTabSz="2438338">
                        <a:lnSpc>
                          <a:spcPct val="90000"/>
                        </a:lnSpc>
                        <a:spcBef>
                          <a:spcPts val="4500"/>
                        </a:spcBef>
                        <a:defRPr>
                          <a:solidFill>
                            <a:srgbClr val="000000"/>
                          </a:solidFill>
                        </a:defRPr>
                      </a:pPr>
                      <a:r>
                        <a:rPr sz="5000">
                          <a:solidFill>
                            <a:srgbClr val="FFFFFF"/>
                          </a:solidFill>
                        </a:rPr>
                        <a:t>dá:bà-m</a:t>
                      </a:r>
                    </a:p>
                  </a:txBody>
                  <a:tcPr marL="38100" marR="38100" marT="25400" marB="25400" anchor="b" anchorCtr="0" horzOverflow="overflow">
                    <a:lnL w="12700">
                      <a:miter lim="400000"/>
                    </a:lnL>
                    <a:lnR w="12700">
                      <a:miter lim="400000"/>
                    </a:lnR>
                    <a:lnT w="12700">
                      <a:miter lim="400000"/>
                    </a:lnT>
                    <a:lnB w="12700">
                      <a:miter lim="400000"/>
                    </a:lnB>
                  </a:tcPr>
                </a:tc>
                <a:tc>
                  <a:txBody>
                    <a:bodyPr/>
                    <a:lstStyle/>
                    <a:p>
                      <a:pPr algn="l" defTabSz="2438338">
                        <a:lnSpc>
                          <a:spcPct val="90000"/>
                        </a:lnSpc>
                        <a:spcBef>
                          <a:spcPts val="4500"/>
                        </a:spcBef>
                        <a:defRPr b="1" sz="5000"/>
                      </a:pPr>
                      <a:r>
                        <a:rPr>
                          <a:solidFill>
                            <a:srgbClr val="00FDFF"/>
                          </a:solidFill>
                        </a:rPr>
                        <a:t>d</a:t>
                      </a:r>
                      <a:r>
                        <a:t> ⁵</a:t>
                      </a:r>
                      <a:r>
                        <a:rPr>
                          <a:solidFill>
                            <a:srgbClr val="FFFB00"/>
                          </a:solidFill>
                        </a:rPr>
                        <a:t>a</a:t>
                      </a:r>
                      <a:r>
                        <a:t> ⁵</a:t>
                      </a:r>
                      <a:r>
                        <a:rPr>
                          <a:solidFill>
                            <a:srgbClr val="FFFB00"/>
                          </a:solidFill>
                        </a:rPr>
                        <a:t>a</a:t>
                      </a:r>
                      <a:r>
                        <a:t> </a:t>
                      </a:r>
                      <a:r>
                        <a:rPr>
                          <a:solidFill>
                            <a:srgbClr val="FF9300"/>
                          </a:solidFill>
                        </a:rPr>
                        <a:t>b</a:t>
                      </a:r>
                      <a:r>
                        <a:t> ¹</a:t>
                      </a:r>
                      <a:r>
                        <a:rPr>
                          <a:solidFill>
                            <a:srgbClr val="FFFB00"/>
                          </a:solidFill>
                        </a:rPr>
                        <a:t>a </a:t>
                      </a:r>
                      <a:r>
                        <a:t>+ </a:t>
                      </a:r>
                      <a:r>
                        <a:rPr>
                          <a:solidFill>
                            <a:srgbClr val="7A81FF"/>
                          </a:solidFill>
                        </a:rPr>
                        <a:t>m</a:t>
                      </a:r>
                    </a:p>
                  </a:txBody>
                  <a:tcPr marL="38100" marR="38100" marT="25400" marB="25400" anchor="b" anchorCtr="0" horzOverflow="overflow">
                    <a:lnL w="12700">
                      <a:miter lim="400000"/>
                    </a:lnL>
                    <a:lnR w="12700">
                      <a:miter lim="400000"/>
                    </a:lnR>
                    <a:lnT w="12700">
                      <a:miter lim="400000"/>
                    </a:lnT>
                    <a:lnB w="12700">
                      <a:miter lim="400000"/>
                    </a:lnB>
                  </a:tcPr>
                </a:tc>
                <a:tc>
                  <a:txBody>
                    <a:bodyPr/>
                    <a:lstStyle/>
                    <a:p>
                      <a:pPr algn="r" defTabSz="2438338">
                        <a:lnSpc>
                          <a:spcPct val="90000"/>
                        </a:lnSpc>
                        <a:spcBef>
                          <a:spcPts val="4500"/>
                        </a:spcBef>
                        <a:defRPr>
                          <a:solidFill>
                            <a:srgbClr val="000000"/>
                          </a:solidFill>
                        </a:defRPr>
                      </a:pPr>
                      <a:r>
                        <a:rPr sz="5000">
                          <a:solidFill>
                            <a:srgbClr val="FFFFFF"/>
                          </a:solidFill>
                        </a:rPr>
                        <a:t>1060</a:t>
                      </a:r>
                    </a:p>
                  </a:txBody>
                  <a:tcPr marL="38100" marR="38100" marT="25400" marB="25400" anchor="b" anchorCtr="0" horzOverflow="overflow">
                    <a:lnL w="12700">
                      <a:miter lim="400000"/>
                    </a:lnL>
                    <a:lnR w="12700">
                      <a:miter lim="400000"/>
                    </a:lnR>
                    <a:lnT w="12700">
                      <a:miter lim="400000"/>
                    </a:lnT>
                    <a:lnB w="12700">
                      <a:miter lim="400000"/>
                    </a:lnB>
                  </a:tcPr>
                </a:tc>
                <a:tc>
                  <a:txBody>
                    <a:bodyPr/>
                    <a:lstStyle/>
                    <a:p>
                      <a:pPr algn="r" defTabSz="2438338">
                        <a:lnSpc>
                          <a:spcPct val="90000"/>
                        </a:lnSpc>
                        <a:spcBef>
                          <a:spcPts val="4500"/>
                        </a:spcBef>
                        <a:defRPr>
                          <a:solidFill>
                            <a:srgbClr val="000000"/>
                          </a:solidFill>
                        </a:defRPr>
                      </a:pPr>
                      <a:r>
                        <a:rPr sz="5000">
                          <a:solidFill>
                            <a:srgbClr val="FFFFFF"/>
                          </a:solidFill>
                        </a:rPr>
                        <a:t>48 49</a:t>
                      </a:r>
                    </a:p>
                  </a:txBody>
                  <a:tcPr marL="38100" marR="38100" marT="25400" marB="25400" anchor="b" anchorCtr="0" horzOverflow="overflow">
                    <a:lnL w="12700">
                      <a:miter lim="400000"/>
                    </a:lnL>
                    <a:lnR w="12700">
                      <a:miter lim="400000"/>
                    </a:lnR>
                    <a:lnT w="12700">
                      <a:miter lim="400000"/>
                    </a:lnT>
                    <a:lnB w="12700">
                      <a:miter lim="400000"/>
                    </a:lnB>
                  </a:tcPr>
                </a:tc>
                <a:tc>
                  <a:txBody>
                    <a:bodyPr/>
                    <a:lstStyle/>
                    <a:p>
                      <a:pPr algn="r" defTabSz="2438338">
                        <a:lnSpc>
                          <a:spcPct val="90000"/>
                        </a:lnSpc>
                        <a:spcBef>
                          <a:spcPts val="4500"/>
                        </a:spcBef>
                        <a:defRPr>
                          <a:solidFill>
                            <a:srgbClr val="000000"/>
                          </a:solidFill>
                        </a:defRPr>
                      </a:pPr>
                      <a:r>
                        <a:rPr sz="5000">
                          <a:solidFill>
                            <a:srgbClr val="FFFFFF"/>
                          </a:solidFill>
                        </a:rPr>
                        <a:t>29</a:t>
                      </a:r>
                    </a:p>
                  </a:txBody>
                  <a:tcPr marL="38100" marR="38100" marT="25400" marB="25400" anchor="b" anchorCtr="0" horzOverflow="overflow">
                    <a:lnL w="12700">
                      <a:miter lim="400000"/>
                    </a:lnL>
                    <a:lnR w="12700">
                      <a:miter lim="400000"/>
                    </a:lnR>
                    <a:lnT w="12700">
                      <a:miter lim="400000"/>
                    </a:lnT>
                    <a:lnB w="12700">
                      <a:miter lim="400000"/>
                    </a:lnB>
                  </a:tcPr>
                </a:tc>
              </a:tr>
              <a:tr h="990820">
                <a:tc>
                  <a:txBody>
                    <a:bodyPr/>
                    <a:lstStyle/>
                    <a:p>
                      <a:pPr algn="l" defTabSz="2438338">
                        <a:lnSpc>
                          <a:spcPct val="90000"/>
                        </a:lnSpc>
                        <a:spcBef>
                          <a:spcPts val="4500"/>
                        </a:spcBef>
                        <a:defRPr>
                          <a:solidFill>
                            <a:srgbClr val="000000"/>
                          </a:solidFill>
                        </a:defRPr>
                      </a:pPr>
                      <a:r>
                        <a:rPr sz="5000">
                          <a:solidFill>
                            <a:srgbClr val="FFFFFF"/>
                          </a:solidFill>
                        </a:rPr>
                        <a:t>Dogon</a:t>
                      </a:r>
                    </a:p>
                  </a:txBody>
                  <a:tcPr marL="38100" marR="38100" marT="25400" marB="25400" anchor="b" anchorCtr="0" horzOverflow="overflow">
                    <a:lnL w="12700">
                      <a:miter lim="400000"/>
                    </a:lnL>
                    <a:lnR w="12700">
                      <a:miter lim="400000"/>
                    </a:lnR>
                    <a:lnT w="12700">
                      <a:miter lim="400000"/>
                    </a:lnT>
                    <a:lnB w="12700">
                      <a:miter lim="400000"/>
                    </a:lnB>
                  </a:tcPr>
                </a:tc>
                <a:tc>
                  <a:txBody>
                    <a:bodyPr/>
                    <a:lstStyle/>
                    <a:p>
                      <a:pPr algn="l" defTabSz="2438338">
                        <a:lnSpc>
                          <a:spcPct val="90000"/>
                        </a:lnSpc>
                        <a:spcBef>
                          <a:spcPts val="4500"/>
                        </a:spcBef>
                        <a:defRPr>
                          <a:solidFill>
                            <a:srgbClr val="000000"/>
                          </a:solidFill>
                        </a:defRPr>
                      </a:pPr>
                      <a:r>
                        <a:rPr sz="5000">
                          <a:solidFill>
                            <a:srgbClr val="FFFFFF"/>
                          </a:solidFill>
                        </a:rPr>
                        <a:t>BenTey</a:t>
                      </a:r>
                    </a:p>
                  </a:txBody>
                  <a:tcPr marL="38100" marR="38100" marT="25400" marB="25400" anchor="b" anchorCtr="0" horzOverflow="overflow">
                    <a:lnL w="12700">
                      <a:miter lim="400000"/>
                    </a:lnL>
                    <a:lnR w="12700">
                      <a:miter lim="400000"/>
                    </a:lnR>
                    <a:lnT w="12700">
                      <a:miter lim="400000"/>
                    </a:lnT>
                    <a:lnB w="12700">
                      <a:miter lim="400000"/>
                    </a:lnB>
                  </a:tcPr>
                </a:tc>
                <a:tc>
                  <a:txBody>
                    <a:bodyPr/>
                    <a:lstStyle/>
                    <a:p>
                      <a:pPr algn="l" defTabSz="2438338">
                        <a:lnSpc>
                          <a:spcPct val="90000"/>
                        </a:lnSpc>
                        <a:spcBef>
                          <a:spcPts val="4500"/>
                        </a:spcBef>
                        <a:defRPr>
                          <a:solidFill>
                            <a:srgbClr val="000000"/>
                          </a:solidFill>
                        </a:defRPr>
                      </a:pPr>
                      <a:r>
                        <a:rPr sz="5000">
                          <a:solidFill>
                            <a:srgbClr val="FFFFFF"/>
                          </a:solidFill>
                        </a:rPr>
                        <a:t>àrsɛ̌:-m</a:t>
                      </a:r>
                    </a:p>
                  </a:txBody>
                  <a:tcPr marL="38100" marR="38100" marT="25400" marB="25400" anchor="b" anchorCtr="0" horzOverflow="overflow">
                    <a:lnL w="12700">
                      <a:miter lim="400000"/>
                    </a:lnL>
                    <a:lnR w="12700">
                      <a:miter lim="400000"/>
                    </a:lnR>
                    <a:lnT w="12700">
                      <a:miter lim="400000"/>
                    </a:lnT>
                    <a:lnB w="12700">
                      <a:miter lim="400000"/>
                    </a:lnB>
                  </a:tcPr>
                </a:tc>
                <a:tc>
                  <a:txBody>
                    <a:bodyPr/>
                    <a:lstStyle/>
                    <a:p>
                      <a:pPr algn="l" defTabSz="2438338">
                        <a:lnSpc>
                          <a:spcPct val="90000"/>
                        </a:lnSpc>
                        <a:spcBef>
                          <a:spcPts val="4500"/>
                        </a:spcBef>
                        <a:defRPr b="1" sz="5000"/>
                      </a:pPr>
                      <a:r>
                        <a:t>¹</a:t>
                      </a:r>
                      <a:r>
                        <a:rPr>
                          <a:solidFill>
                            <a:srgbClr val="FFFB00"/>
                          </a:solidFill>
                        </a:rPr>
                        <a:t>a</a:t>
                      </a:r>
                      <a:r>
                        <a:t> </a:t>
                      </a:r>
                      <a:r>
                        <a:rPr>
                          <a:solidFill>
                            <a:srgbClr val="FFD479"/>
                          </a:solidFill>
                        </a:rPr>
                        <a:t>r</a:t>
                      </a:r>
                      <a:r>
                        <a:t> </a:t>
                      </a:r>
                      <a:r>
                        <a:rPr>
                          <a:solidFill>
                            <a:srgbClr val="FF2600"/>
                          </a:solidFill>
                        </a:rPr>
                        <a:t>s</a:t>
                      </a:r>
                      <a:r>
                        <a:t> ¹</a:t>
                      </a:r>
                      <a:r>
                        <a:rPr>
                          <a:solidFill>
                            <a:srgbClr val="EBEBEB"/>
                          </a:solidFill>
                        </a:rPr>
                        <a:t>ɛ</a:t>
                      </a:r>
                      <a:r>
                        <a:t> ⁵</a:t>
                      </a:r>
                      <a:r>
                        <a:rPr>
                          <a:solidFill>
                            <a:srgbClr val="EBEBEB"/>
                          </a:solidFill>
                        </a:rPr>
                        <a:t>ɛ</a:t>
                      </a:r>
                      <a:r>
                        <a:t>  +  </a:t>
                      </a:r>
                      <a:r>
                        <a:rPr>
                          <a:solidFill>
                            <a:srgbClr val="7A81FF"/>
                          </a:solidFill>
                        </a:rPr>
                        <a:t>m</a:t>
                      </a:r>
                    </a:p>
                  </a:txBody>
                  <a:tcPr marL="38100" marR="38100" marT="25400" marB="25400" anchor="b" anchorCtr="0" horzOverflow="overflow">
                    <a:lnL w="12700">
                      <a:miter lim="400000"/>
                    </a:lnL>
                    <a:lnR w="12700">
                      <a:miter lim="400000"/>
                    </a:lnR>
                    <a:lnT w="12700">
                      <a:miter lim="400000"/>
                    </a:lnT>
                    <a:lnB w="12700">
                      <a:miter lim="400000"/>
                    </a:lnB>
                  </a:tcPr>
                </a:tc>
                <a:tc>
                  <a:txBody>
                    <a:bodyPr/>
                    <a:lstStyle/>
                    <a:p>
                      <a:pPr algn="r" defTabSz="2438338">
                        <a:lnSpc>
                          <a:spcPct val="90000"/>
                        </a:lnSpc>
                        <a:spcBef>
                          <a:spcPts val="4500"/>
                        </a:spcBef>
                        <a:defRPr>
                          <a:solidFill>
                            <a:srgbClr val="000000"/>
                          </a:solidFill>
                        </a:defRPr>
                      </a:pPr>
                      <a:r>
                        <a:rPr sz="5000">
                          <a:solidFill>
                            <a:srgbClr val="FFFFFF"/>
                          </a:solidFill>
                        </a:rPr>
                        <a:t>1089</a:t>
                      </a:r>
                    </a:p>
                  </a:txBody>
                  <a:tcPr marL="38100" marR="38100" marT="25400" marB="25400" anchor="b" anchorCtr="0" horzOverflow="overflow">
                    <a:lnL w="12700">
                      <a:miter lim="400000"/>
                    </a:lnL>
                    <a:lnR w="12700">
                      <a:miter lim="400000"/>
                    </a:lnR>
                    <a:lnT w="12700">
                      <a:miter lim="400000"/>
                    </a:lnT>
                    <a:lnB w="12700">
                      <a:miter lim="400000"/>
                    </a:lnB>
                  </a:tcPr>
                </a:tc>
                <a:tc>
                  <a:txBody>
                    <a:bodyPr/>
                    <a:lstStyle/>
                    <a:p>
                      <a:pPr algn="r" defTabSz="2438338">
                        <a:lnSpc>
                          <a:spcPct val="90000"/>
                        </a:lnSpc>
                        <a:spcBef>
                          <a:spcPts val="4500"/>
                        </a:spcBef>
                        <a:defRPr>
                          <a:solidFill>
                            <a:srgbClr val="000000"/>
                          </a:solidFill>
                        </a:defRPr>
                      </a:pPr>
                      <a:r>
                        <a:rPr sz="5000">
                          <a:solidFill>
                            <a:srgbClr val="FFFFFF"/>
                          </a:solidFill>
                        </a:rPr>
                        <a:t>56 49</a:t>
                      </a:r>
                    </a:p>
                  </a:txBody>
                  <a:tcPr marL="38100" marR="38100" marT="25400" marB="25400" anchor="b" anchorCtr="0" horzOverflow="overflow">
                    <a:lnL w="12700">
                      <a:miter lim="400000"/>
                    </a:lnL>
                    <a:lnR w="12700">
                      <a:miter lim="400000"/>
                    </a:lnR>
                    <a:lnT w="12700">
                      <a:miter lim="400000"/>
                    </a:lnT>
                    <a:lnB w="12700">
                      <a:miter lim="400000"/>
                    </a:lnB>
                  </a:tcPr>
                </a:tc>
                <a:tc>
                  <a:txBody>
                    <a:bodyPr/>
                    <a:lstStyle/>
                    <a:p>
                      <a:pPr algn="r" defTabSz="2438338">
                        <a:lnSpc>
                          <a:spcPct val="90000"/>
                        </a:lnSpc>
                        <a:spcBef>
                          <a:spcPts val="4500"/>
                        </a:spcBef>
                        <a:defRPr>
                          <a:solidFill>
                            <a:srgbClr val="000000"/>
                          </a:solidFill>
                        </a:defRPr>
                      </a:pPr>
                      <a:r>
                        <a:rPr sz="5000">
                          <a:solidFill>
                            <a:srgbClr val="FFFFFF"/>
                          </a:solidFill>
                        </a:rPr>
                        <a:t>0</a:t>
                      </a:r>
                    </a:p>
                  </a:txBody>
                  <a:tcPr marL="38100" marR="38100" marT="25400" marB="25400" anchor="b" anchorCtr="0" horzOverflow="overflow">
                    <a:lnL w="12700">
                      <a:miter lim="400000"/>
                    </a:lnL>
                    <a:lnR w="12700">
                      <a:miter lim="400000"/>
                    </a:lnR>
                    <a:lnT w="12700">
                      <a:miter lim="400000"/>
                    </a:lnT>
                    <a:lnB w="12700">
                      <a:miter lim="400000"/>
                    </a:lnB>
                  </a:tcPr>
                </a:tc>
              </a:tr>
              <a:tr h="990820">
                <a:tc>
                  <a:txBody>
                    <a:bodyPr/>
                    <a:lstStyle/>
                    <a:p>
                      <a:pPr algn="l" defTabSz="2438338">
                        <a:lnSpc>
                          <a:spcPct val="90000"/>
                        </a:lnSpc>
                        <a:spcBef>
                          <a:spcPts val="4500"/>
                        </a:spcBef>
                        <a:defRPr>
                          <a:solidFill>
                            <a:srgbClr val="000000"/>
                          </a:solidFill>
                        </a:defRPr>
                      </a:pPr>
                      <a:r>
                        <a:rPr sz="5000">
                          <a:solidFill>
                            <a:srgbClr val="FFFFFF"/>
                          </a:solidFill>
                        </a:rPr>
                        <a:t>Dogon</a:t>
                      </a:r>
                    </a:p>
                  </a:txBody>
                  <a:tcPr marL="38100" marR="38100" marT="25400" marB="25400" anchor="b" anchorCtr="0" horzOverflow="overflow">
                    <a:lnL w="12700">
                      <a:miter lim="400000"/>
                    </a:lnL>
                    <a:lnR w="12700">
                      <a:miter lim="400000"/>
                    </a:lnR>
                    <a:lnT w="12700">
                      <a:miter lim="400000"/>
                    </a:lnT>
                    <a:lnB w="12700">
                      <a:miter lim="400000"/>
                    </a:lnB>
                  </a:tcPr>
                </a:tc>
                <a:tc>
                  <a:txBody>
                    <a:bodyPr/>
                    <a:lstStyle/>
                    <a:p>
                      <a:pPr algn="l" defTabSz="2438338">
                        <a:lnSpc>
                          <a:spcPct val="90000"/>
                        </a:lnSpc>
                        <a:spcBef>
                          <a:spcPts val="4500"/>
                        </a:spcBef>
                        <a:defRPr>
                          <a:solidFill>
                            <a:srgbClr val="000000"/>
                          </a:solidFill>
                        </a:defRPr>
                      </a:pPr>
                      <a:r>
                        <a:rPr sz="5000">
                          <a:solidFill>
                            <a:srgbClr val="FFFFFF"/>
                          </a:solidFill>
                        </a:rPr>
                        <a:t>YandaDom</a:t>
                      </a:r>
                    </a:p>
                  </a:txBody>
                  <a:tcPr marL="38100" marR="38100" marT="25400" marB="25400" anchor="b" anchorCtr="0" horzOverflow="overflow">
                    <a:lnL w="12700">
                      <a:miter lim="400000"/>
                    </a:lnL>
                    <a:lnR w="12700">
                      <a:miter lim="400000"/>
                    </a:lnR>
                    <a:lnT w="12700">
                      <a:miter lim="400000"/>
                    </a:lnT>
                    <a:lnB w="12700">
                      <a:miter lim="400000"/>
                    </a:lnB>
                  </a:tcPr>
                </a:tc>
                <a:tc>
                  <a:txBody>
                    <a:bodyPr/>
                    <a:lstStyle/>
                    <a:p>
                      <a:pPr algn="l" defTabSz="2438338">
                        <a:lnSpc>
                          <a:spcPct val="90000"/>
                        </a:lnSpc>
                        <a:spcBef>
                          <a:spcPts val="4500"/>
                        </a:spcBef>
                        <a:defRPr>
                          <a:solidFill>
                            <a:srgbClr val="000000"/>
                          </a:solidFill>
                        </a:defRPr>
                      </a:pPr>
                      <a:r>
                        <a:rPr sz="5000">
                          <a:solidFill>
                            <a:srgbClr val="FFFFFF"/>
                          </a:solidFill>
                        </a:rPr>
                        <a:t>àzɛ̀gɛ̀</a:t>
                      </a:r>
                    </a:p>
                  </a:txBody>
                  <a:tcPr marL="38100" marR="38100" marT="25400" marB="25400" anchor="b" anchorCtr="0" horzOverflow="overflow">
                    <a:lnL w="12700">
                      <a:miter lim="400000"/>
                    </a:lnL>
                    <a:lnR w="12700">
                      <a:miter lim="400000"/>
                    </a:lnR>
                    <a:lnT w="12700">
                      <a:miter lim="400000"/>
                    </a:lnT>
                    <a:lnB w="12700">
                      <a:miter lim="400000"/>
                    </a:lnB>
                  </a:tcPr>
                </a:tc>
                <a:tc>
                  <a:txBody>
                    <a:bodyPr/>
                    <a:lstStyle/>
                    <a:p>
                      <a:pPr algn="l" defTabSz="2438338">
                        <a:lnSpc>
                          <a:spcPct val="90000"/>
                        </a:lnSpc>
                        <a:spcBef>
                          <a:spcPts val="4500"/>
                        </a:spcBef>
                        <a:defRPr b="1" sz="5000"/>
                      </a:pPr>
                      <a:r>
                        <a:t>¹</a:t>
                      </a:r>
                      <a:r>
                        <a:rPr>
                          <a:solidFill>
                            <a:srgbClr val="FFFB00"/>
                          </a:solidFill>
                        </a:rPr>
                        <a:t>a</a:t>
                      </a:r>
                      <a:r>
                        <a:t> </a:t>
                      </a:r>
                      <a:r>
                        <a:rPr>
                          <a:solidFill>
                            <a:srgbClr val="FFD479"/>
                          </a:solidFill>
                        </a:rPr>
                        <a:t>r</a:t>
                      </a:r>
                      <a:r>
                        <a:t> </a:t>
                      </a:r>
                      <a:r>
                        <a:rPr>
                          <a:solidFill>
                            <a:srgbClr val="941100"/>
                          </a:solidFill>
                        </a:rPr>
                        <a:t>z</a:t>
                      </a:r>
                      <a:r>
                        <a:t> ¹</a:t>
                      </a:r>
                      <a:r>
                        <a:rPr>
                          <a:solidFill>
                            <a:srgbClr val="EBEBEB"/>
                          </a:solidFill>
                        </a:rPr>
                        <a:t>ɛ</a:t>
                      </a:r>
                      <a:r>
                        <a:t> </a:t>
                      </a:r>
                      <a:r>
                        <a:rPr>
                          <a:solidFill>
                            <a:srgbClr val="929000"/>
                          </a:solidFill>
                        </a:rPr>
                        <a:t>ɡ</a:t>
                      </a:r>
                      <a:r>
                        <a:t> ¹</a:t>
                      </a:r>
                      <a:r>
                        <a:rPr>
                          <a:solidFill>
                            <a:srgbClr val="EBEBEB"/>
                          </a:solidFill>
                        </a:rPr>
                        <a:t>ɛ</a:t>
                      </a:r>
                    </a:p>
                  </a:txBody>
                  <a:tcPr marL="38100" marR="38100" marT="25400" marB="25400" anchor="b" anchorCtr="0" horzOverflow="overflow">
                    <a:lnL w="12700">
                      <a:miter lim="400000"/>
                    </a:lnL>
                    <a:lnR w="12700">
                      <a:miter lim="400000"/>
                    </a:lnR>
                    <a:lnT w="12700">
                      <a:miter lim="400000"/>
                    </a:lnT>
                    <a:lnB w="12700">
                      <a:miter lim="400000"/>
                    </a:lnB>
                  </a:tcPr>
                </a:tc>
                <a:tc>
                  <a:txBody>
                    <a:bodyPr/>
                    <a:lstStyle/>
                    <a:p>
                      <a:pPr algn="r" defTabSz="2438338">
                        <a:lnSpc>
                          <a:spcPct val="90000"/>
                        </a:lnSpc>
                        <a:spcBef>
                          <a:spcPts val="4500"/>
                        </a:spcBef>
                        <a:defRPr>
                          <a:solidFill>
                            <a:srgbClr val="000000"/>
                          </a:solidFill>
                        </a:defRPr>
                      </a:pPr>
                      <a:r>
                        <a:rPr sz="5000">
                          <a:solidFill>
                            <a:srgbClr val="FFFFFF"/>
                          </a:solidFill>
                        </a:rPr>
                        <a:t>1089</a:t>
                      </a:r>
                    </a:p>
                  </a:txBody>
                  <a:tcPr marL="38100" marR="38100" marT="25400" marB="25400" anchor="b" anchorCtr="0" horzOverflow="overflow">
                    <a:lnL w="12700">
                      <a:miter lim="400000"/>
                    </a:lnL>
                    <a:lnR w="12700">
                      <a:miter lim="400000"/>
                    </a:lnR>
                    <a:lnT w="12700">
                      <a:miter lim="400000"/>
                    </a:lnT>
                    <a:lnB w="12700">
                      <a:miter lim="400000"/>
                    </a:lnB>
                  </a:tcPr>
                </a:tc>
                <a:tc>
                  <a:txBody>
                    <a:bodyPr/>
                    <a:lstStyle/>
                    <a:p>
                      <a:pPr algn="r" defTabSz="2438338">
                        <a:lnSpc>
                          <a:spcPct val="90000"/>
                        </a:lnSpc>
                        <a:spcBef>
                          <a:spcPts val="4500"/>
                        </a:spcBef>
                        <a:defRPr>
                          <a:solidFill>
                            <a:srgbClr val="000000"/>
                          </a:solidFill>
                        </a:defRPr>
                      </a:pPr>
                      <a:r>
                        <a:rPr sz="5000">
                          <a:solidFill>
                            <a:srgbClr val="FFFFFF"/>
                          </a:solidFill>
                        </a:rPr>
                        <a:t>56</a:t>
                      </a:r>
                    </a:p>
                  </a:txBody>
                  <a:tcPr marL="38100" marR="38100" marT="25400" marB="25400" anchor="b" anchorCtr="0" horzOverflow="overflow">
                    <a:lnL w="12700">
                      <a:miter lim="400000"/>
                    </a:lnL>
                    <a:lnR w="12700">
                      <a:miter lim="400000"/>
                    </a:lnR>
                    <a:lnT w="12700">
                      <a:miter lim="400000"/>
                    </a:lnT>
                    <a:lnB w="12700">
                      <a:miter lim="400000"/>
                    </a:lnB>
                  </a:tcPr>
                </a:tc>
                <a:tc>
                  <a:txBody>
                    <a:bodyPr/>
                    <a:lstStyle/>
                    <a:p>
                      <a:pPr algn="r" defTabSz="2438338">
                        <a:lnSpc>
                          <a:spcPct val="90000"/>
                        </a:lnSpc>
                        <a:spcBef>
                          <a:spcPts val="4500"/>
                        </a:spcBef>
                        <a:defRPr>
                          <a:solidFill>
                            <a:srgbClr val="000000"/>
                          </a:solidFill>
                        </a:defRPr>
                      </a:pPr>
                      <a:r>
                        <a:rPr sz="5000">
                          <a:solidFill>
                            <a:srgbClr val="FFFFFF"/>
                          </a:solidFill>
                        </a:rPr>
                        <a:t>0</a:t>
                      </a:r>
                    </a:p>
                  </a:txBody>
                  <a:tcPr marL="38100" marR="38100" marT="25400" marB="25400" anchor="b" anchorCtr="0" horzOverflow="overflow">
                    <a:lnL w="12700">
                      <a:miter lim="400000"/>
                    </a:lnL>
                    <a:lnR w="12700">
                      <a:miter lim="400000"/>
                    </a:lnR>
                    <a:lnT w="12700">
                      <a:miter lim="400000"/>
                    </a:lnT>
                    <a:lnB w="12700">
                      <a:miter lim="400000"/>
                    </a:lnB>
                  </a:tcPr>
                </a:tc>
              </a:tr>
              <a:tr h="990820">
                <a:tc>
                  <a:txBody>
                    <a:bodyPr/>
                    <a:lstStyle/>
                    <a:p>
                      <a:pPr algn="l" defTabSz="2438338">
                        <a:lnSpc>
                          <a:spcPct val="90000"/>
                        </a:lnSpc>
                        <a:spcBef>
                          <a:spcPts val="4500"/>
                        </a:spcBef>
                        <a:defRPr>
                          <a:solidFill>
                            <a:srgbClr val="000000"/>
                          </a:solidFill>
                        </a:defRPr>
                      </a:pPr>
                      <a:r>
                        <a:rPr sz="5000">
                          <a:solidFill>
                            <a:srgbClr val="FFFFFF"/>
                          </a:solidFill>
                        </a:rPr>
                        <a:t>Dogon</a:t>
                      </a:r>
                    </a:p>
                  </a:txBody>
                  <a:tcPr marL="38100" marR="38100" marT="25400" marB="25400" anchor="b" anchorCtr="0" horzOverflow="overflow">
                    <a:lnL w="12700">
                      <a:miter lim="400000"/>
                    </a:lnL>
                    <a:lnR w="12700">
                      <a:miter lim="400000"/>
                    </a:lnR>
                    <a:lnT w="12700">
                      <a:miter lim="400000"/>
                    </a:lnT>
                    <a:lnB w="12700">
                      <a:miter lim="400000"/>
                    </a:lnB>
                  </a:tcPr>
                </a:tc>
                <a:tc>
                  <a:txBody>
                    <a:bodyPr/>
                    <a:lstStyle/>
                    <a:p>
                      <a:pPr algn="l" defTabSz="2438338">
                        <a:lnSpc>
                          <a:spcPct val="90000"/>
                        </a:lnSpc>
                        <a:spcBef>
                          <a:spcPts val="4500"/>
                        </a:spcBef>
                        <a:defRPr>
                          <a:solidFill>
                            <a:srgbClr val="000000"/>
                          </a:solidFill>
                        </a:defRPr>
                      </a:pPr>
                      <a:r>
                        <a:rPr sz="5000">
                          <a:solidFill>
                            <a:srgbClr val="FFFFFF"/>
                          </a:solidFill>
                        </a:rPr>
                        <a:t>Bunoge</a:t>
                      </a:r>
                    </a:p>
                  </a:txBody>
                  <a:tcPr marL="38100" marR="38100" marT="25400" marB="25400" anchor="b" anchorCtr="0" horzOverflow="overflow">
                    <a:lnL w="12700">
                      <a:miter lim="400000"/>
                    </a:lnL>
                    <a:lnR w="12700">
                      <a:miter lim="400000"/>
                    </a:lnR>
                    <a:lnT w="12700">
                      <a:miter lim="400000"/>
                    </a:lnT>
                    <a:lnB w="12700">
                      <a:miter lim="400000"/>
                    </a:lnB>
                  </a:tcPr>
                </a:tc>
                <a:tc>
                  <a:txBody>
                    <a:bodyPr/>
                    <a:lstStyle/>
                    <a:p>
                      <a:pPr algn="l" defTabSz="2438338">
                        <a:lnSpc>
                          <a:spcPct val="90000"/>
                        </a:lnSpc>
                        <a:spcBef>
                          <a:spcPts val="4500"/>
                        </a:spcBef>
                        <a:defRPr>
                          <a:solidFill>
                            <a:srgbClr val="000000"/>
                          </a:solidFill>
                        </a:defRPr>
                      </a:pPr>
                      <a:r>
                        <a:rPr sz="5000">
                          <a:solidFill>
                            <a:srgbClr val="FFFFFF"/>
                          </a:solidFill>
                        </a:rPr>
                        <a:t>kɔ́mbɔ̀</a:t>
                      </a:r>
                    </a:p>
                  </a:txBody>
                  <a:tcPr marL="38100" marR="38100" marT="25400" marB="25400" anchor="b" anchorCtr="0" horzOverflow="overflow">
                    <a:lnL w="12700">
                      <a:miter lim="400000"/>
                    </a:lnL>
                    <a:lnR w="12700">
                      <a:miter lim="400000"/>
                    </a:lnR>
                    <a:lnT w="12700">
                      <a:miter lim="400000"/>
                    </a:lnT>
                    <a:lnB w="12700">
                      <a:miter lim="400000"/>
                    </a:lnB>
                  </a:tcPr>
                </a:tc>
                <a:tc>
                  <a:txBody>
                    <a:bodyPr/>
                    <a:lstStyle/>
                    <a:p>
                      <a:pPr algn="l" defTabSz="2438338">
                        <a:lnSpc>
                          <a:spcPct val="90000"/>
                        </a:lnSpc>
                        <a:spcBef>
                          <a:spcPts val="4500"/>
                        </a:spcBef>
                        <a:defRPr b="1" sz="5000"/>
                      </a:pPr>
                      <a:r>
                        <a:rPr>
                          <a:solidFill>
                            <a:srgbClr val="0096FF"/>
                          </a:solidFill>
                        </a:rPr>
                        <a:t>k</a:t>
                      </a:r>
                      <a:r>
                        <a:t> ⁵</a:t>
                      </a:r>
                      <a:r>
                        <a:rPr>
                          <a:solidFill>
                            <a:srgbClr val="73FA79"/>
                          </a:solidFill>
                        </a:rPr>
                        <a:t>ɔ</a:t>
                      </a:r>
                      <a:r>
                        <a:t>     </a:t>
                      </a:r>
                      <a:r>
                        <a:rPr>
                          <a:solidFill>
                            <a:srgbClr val="FF7E79"/>
                          </a:solidFill>
                        </a:rPr>
                        <a:t>ⁿb</a:t>
                      </a:r>
                      <a:r>
                        <a:t> ¹</a:t>
                      </a:r>
                      <a:r>
                        <a:rPr>
                          <a:solidFill>
                            <a:srgbClr val="73FA79"/>
                          </a:solidFill>
                        </a:rPr>
                        <a:t>ɔ</a:t>
                      </a:r>
                    </a:p>
                  </a:txBody>
                  <a:tcPr marL="38100" marR="38100" marT="25400" marB="25400" anchor="b" anchorCtr="0" horzOverflow="overflow">
                    <a:lnL w="12700">
                      <a:miter lim="400000"/>
                    </a:lnL>
                    <a:lnR w="12700">
                      <a:miter lim="400000"/>
                    </a:lnR>
                    <a:lnT w="12700">
                      <a:miter lim="400000"/>
                    </a:lnT>
                    <a:lnB w="12700">
                      <a:miter lim="400000"/>
                    </a:lnB>
                  </a:tcPr>
                </a:tc>
                <a:tc>
                  <a:txBody>
                    <a:bodyPr/>
                    <a:lstStyle/>
                    <a:p>
                      <a:pPr algn="r" defTabSz="2438338">
                        <a:lnSpc>
                          <a:spcPct val="90000"/>
                        </a:lnSpc>
                        <a:spcBef>
                          <a:spcPts val="4500"/>
                        </a:spcBef>
                        <a:defRPr>
                          <a:solidFill>
                            <a:srgbClr val="000000"/>
                          </a:solidFill>
                        </a:defRPr>
                      </a:pPr>
                      <a:r>
                        <a:rPr sz="5000">
                          <a:solidFill>
                            <a:srgbClr val="FFFFFF"/>
                          </a:solidFill>
                        </a:rPr>
                        <a:t>1170</a:t>
                      </a:r>
                    </a:p>
                  </a:txBody>
                  <a:tcPr marL="38100" marR="38100" marT="25400" marB="25400" anchor="b" anchorCtr="0" horzOverflow="overflow">
                    <a:lnL w="12700">
                      <a:miter lim="400000"/>
                    </a:lnL>
                    <a:lnR w="12700">
                      <a:miter lim="400000"/>
                    </a:lnR>
                    <a:lnT w="12700">
                      <a:miter lim="400000"/>
                    </a:lnT>
                    <a:lnB w="12700">
                      <a:miter lim="400000"/>
                    </a:lnB>
                  </a:tcPr>
                </a:tc>
                <a:tc>
                  <a:txBody>
                    <a:bodyPr/>
                    <a:lstStyle/>
                    <a:p>
                      <a:pPr algn="r" defTabSz="2438338">
                        <a:lnSpc>
                          <a:spcPct val="90000"/>
                        </a:lnSpc>
                        <a:spcBef>
                          <a:spcPts val="4500"/>
                        </a:spcBef>
                        <a:defRPr>
                          <a:solidFill>
                            <a:srgbClr val="000000"/>
                          </a:solidFill>
                        </a:defRPr>
                      </a:pPr>
                      <a:r>
                        <a:rPr sz="5000">
                          <a:solidFill>
                            <a:srgbClr val="FFFFFF"/>
                          </a:solidFill>
                        </a:rPr>
                        <a:t>486</a:t>
                      </a:r>
                    </a:p>
                  </a:txBody>
                  <a:tcPr marL="38100" marR="38100" marT="25400" marB="25400" anchor="b" anchorCtr="0" horzOverflow="overflow">
                    <a:lnL w="12700">
                      <a:miter lim="400000"/>
                    </a:lnL>
                    <a:lnR w="12700">
                      <a:miter lim="400000"/>
                    </a:lnR>
                    <a:lnT w="12700">
                      <a:miter lim="400000"/>
                    </a:lnT>
                    <a:lnB w="12700">
                      <a:miter lim="400000"/>
                    </a:lnB>
                  </a:tcPr>
                </a:tc>
                <a:tc>
                  <a:txBody>
                    <a:bodyPr/>
                    <a:lstStyle/>
                    <a:p>
                      <a:pPr algn="r" defTabSz="2438338">
                        <a:lnSpc>
                          <a:spcPct val="90000"/>
                        </a:lnSpc>
                        <a:spcBef>
                          <a:spcPts val="4500"/>
                        </a:spcBef>
                        <a:defRPr>
                          <a:solidFill>
                            <a:srgbClr val="000000"/>
                          </a:solidFill>
                        </a:defRPr>
                      </a:pPr>
                      <a:r>
                        <a:rPr sz="5000">
                          <a:solidFill>
                            <a:srgbClr val="FFFFFF"/>
                          </a:solidFill>
                        </a:rPr>
                        <a:t>40</a:t>
                      </a:r>
                    </a:p>
                  </a:txBody>
                  <a:tcPr marL="38100" marR="38100" marT="25400" marB="25400" anchor="b" anchorCtr="0" horzOverflow="overflow">
                    <a:lnL w="12700">
                      <a:miter lim="400000"/>
                    </a:lnL>
                    <a:lnR w="12700">
                      <a:miter lim="400000"/>
                    </a:lnR>
                    <a:lnT w="12700">
                      <a:miter lim="400000"/>
                    </a:lnT>
                    <a:lnB w="12700">
                      <a:miter lim="400000"/>
                    </a:lnB>
                  </a:tcPr>
                </a:tc>
              </a:tr>
              <a:tr h="990820">
                <a:tc>
                  <a:txBody>
                    <a:bodyPr/>
                    <a:lstStyle/>
                    <a:p>
                      <a:pPr algn="l" defTabSz="2438338">
                        <a:lnSpc>
                          <a:spcPct val="90000"/>
                        </a:lnSpc>
                        <a:spcBef>
                          <a:spcPts val="4500"/>
                        </a:spcBef>
                        <a:defRPr>
                          <a:solidFill>
                            <a:srgbClr val="000000"/>
                          </a:solidFill>
                        </a:defRPr>
                      </a:pPr>
                      <a:r>
                        <a:rPr sz="5000">
                          <a:solidFill>
                            <a:srgbClr val="FFFFFF"/>
                          </a:solidFill>
                        </a:rPr>
                        <a:t>Mande</a:t>
                      </a:r>
                    </a:p>
                  </a:txBody>
                  <a:tcPr marL="38100" marR="38100" marT="25400" marB="25400" anchor="b" anchorCtr="0" horzOverflow="overflow">
                    <a:lnL w="12700">
                      <a:miter lim="400000"/>
                    </a:lnL>
                    <a:lnR w="12700">
                      <a:miter lim="400000"/>
                    </a:lnR>
                    <a:lnT w="12700">
                      <a:miter lim="400000"/>
                    </a:lnT>
                    <a:lnB w="12700">
                      <a:miter lim="400000"/>
                    </a:lnB>
                  </a:tcPr>
                </a:tc>
                <a:tc>
                  <a:txBody>
                    <a:bodyPr/>
                    <a:lstStyle/>
                    <a:p>
                      <a:pPr algn="l" defTabSz="2438338">
                        <a:lnSpc>
                          <a:spcPct val="90000"/>
                        </a:lnSpc>
                        <a:spcBef>
                          <a:spcPts val="4500"/>
                        </a:spcBef>
                        <a:defRPr>
                          <a:solidFill>
                            <a:srgbClr val="000000"/>
                          </a:solidFill>
                        </a:defRPr>
                      </a:pPr>
                      <a:r>
                        <a:rPr sz="5000">
                          <a:solidFill>
                            <a:srgbClr val="FFFFFF"/>
                          </a:solidFill>
                        </a:rPr>
                        <a:t>BozoTieme</a:t>
                      </a:r>
                    </a:p>
                  </a:txBody>
                  <a:tcPr marL="38100" marR="38100" marT="25400" marB="25400" anchor="b" anchorCtr="0" horzOverflow="overflow">
                    <a:lnL w="12700">
                      <a:miter lim="400000"/>
                    </a:lnL>
                    <a:lnR w="12700">
                      <a:miter lim="400000"/>
                    </a:lnR>
                    <a:lnT w="12700">
                      <a:miter lim="400000"/>
                    </a:lnT>
                    <a:lnB w="12700">
                      <a:miter lim="400000"/>
                    </a:lnB>
                  </a:tcPr>
                </a:tc>
                <a:tc>
                  <a:txBody>
                    <a:bodyPr/>
                    <a:lstStyle/>
                    <a:p>
                      <a:pPr algn="l" defTabSz="2438338">
                        <a:lnSpc>
                          <a:spcPct val="90000"/>
                        </a:lnSpc>
                        <a:spcBef>
                          <a:spcPts val="4500"/>
                        </a:spcBef>
                        <a:defRPr>
                          <a:solidFill>
                            <a:srgbClr val="000000"/>
                          </a:solidFill>
                        </a:defRPr>
                      </a:pPr>
                      <a:r>
                        <a:rPr sz="5000">
                          <a:solidFill>
                            <a:srgbClr val="FFFFFF"/>
                          </a:solidFill>
                        </a:rPr>
                        <a:t>koⁿoⁿbo</a:t>
                      </a:r>
                    </a:p>
                  </a:txBody>
                  <a:tcPr marL="38100" marR="38100" marT="25400" marB="25400" anchor="b" anchorCtr="0" horzOverflow="overflow">
                    <a:lnL w="12700">
                      <a:miter lim="400000"/>
                    </a:lnL>
                    <a:lnR w="12700">
                      <a:miter lim="400000"/>
                    </a:lnR>
                    <a:lnT w="12700">
                      <a:miter lim="400000"/>
                    </a:lnT>
                    <a:lnB w="12700">
                      <a:miter lim="400000"/>
                    </a:lnB>
                  </a:tcPr>
                </a:tc>
                <a:tc>
                  <a:txBody>
                    <a:bodyPr/>
                    <a:lstStyle/>
                    <a:p>
                      <a:pPr algn="l" defTabSz="2438338">
                        <a:lnSpc>
                          <a:spcPct val="90000"/>
                        </a:lnSpc>
                        <a:spcBef>
                          <a:spcPts val="4500"/>
                        </a:spcBef>
                        <a:defRPr b="1" sz="5000"/>
                      </a:pPr>
                      <a:r>
                        <a:rPr>
                          <a:solidFill>
                            <a:srgbClr val="0096FF"/>
                          </a:solidFill>
                        </a:rPr>
                        <a:t>k</a:t>
                      </a:r>
                      <a:r>
                        <a:t> ⁵</a:t>
                      </a:r>
                      <a:r>
                        <a:rPr>
                          <a:solidFill>
                            <a:srgbClr val="73FA79"/>
                          </a:solidFill>
                        </a:rPr>
                        <a:t>ɔ</a:t>
                      </a:r>
                      <a:r>
                        <a:t> ⁵</a:t>
                      </a:r>
                      <a:r>
                        <a:rPr>
                          <a:solidFill>
                            <a:srgbClr val="73FA79"/>
                          </a:solidFill>
                        </a:rPr>
                        <a:t>ɔ</a:t>
                      </a:r>
                      <a:r>
                        <a:t> </a:t>
                      </a:r>
                      <a:r>
                        <a:rPr>
                          <a:solidFill>
                            <a:srgbClr val="FF7E79"/>
                          </a:solidFill>
                        </a:rPr>
                        <a:t>ⁿb</a:t>
                      </a:r>
                      <a:r>
                        <a:t> ¹</a:t>
                      </a:r>
                      <a:r>
                        <a:rPr>
                          <a:solidFill>
                            <a:srgbClr val="73FA79"/>
                          </a:solidFill>
                        </a:rPr>
                        <a:t>ɔ</a:t>
                      </a:r>
                    </a:p>
                  </a:txBody>
                  <a:tcPr marL="38100" marR="38100" marT="25400" marB="25400" anchor="b" anchorCtr="0" horzOverflow="overflow">
                    <a:lnL w="12700">
                      <a:miter lim="400000"/>
                    </a:lnL>
                    <a:lnR w="12700">
                      <a:miter lim="400000"/>
                    </a:lnR>
                    <a:lnT w="12700">
                      <a:miter lim="400000"/>
                    </a:lnT>
                    <a:lnB w="12700">
                      <a:miter lim="400000"/>
                    </a:lnB>
                  </a:tcPr>
                </a:tc>
                <a:tc>
                  <a:txBody>
                    <a:bodyPr/>
                    <a:lstStyle/>
                    <a:p>
                      <a:pPr algn="r" defTabSz="2438338">
                        <a:lnSpc>
                          <a:spcPct val="90000"/>
                        </a:lnSpc>
                        <a:spcBef>
                          <a:spcPts val="4500"/>
                        </a:spcBef>
                        <a:defRPr>
                          <a:solidFill>
                            <a:srgbClr val="000000"/>
                          </a:solidFill>
                        </a:defRPr>
                      </a:pPr>
                      <a:r>
                        <a:rPr sz="5000">
                          <a:solidFill>
                            <a:srgbClr val="FFFFFF"/>
                          </a:solidFill>
                        </a:rPr>
                        <a:t>3030</a:t>
                      </a:r>
                    </a:p>
                  </a:txBody>
                  <a:tcPr marL="38100" marR="38100" marT="25400" marB="25400" anchor="b" anchorCtr="0" horzOverflow="overflow">
                    <a:lnL w="12700">
                      <a:miter lim="400000"/>
                    </a:lnL>
                    <a:lnR w="12700">
                      <a:miter lim="400000"/>
                    </a:lnR>
                    <a:lnT w="12700">
                      <a:miter lim="400000"/>
                    </a:lnT>
                    <a:lnB w="12700">
                      <a:miter lim="400000"/>
                    </a:lnB>
                  </a:tcPr>
                </a:tc>
                <a:tc>
                  <a:txBody>
                    <a:bodyPr/>
                    <a:lstStyle/>
                    <a:p>
                      <a:pPr algn="r" defTabSz="2438338">
                        <a:lnSpc>
                          <a:spcPct val="90000"/>
                        </a:lnSpc>
                        <a:spcBef>
                          <a:spcPts val="4500"/>
                        </a:spcBef>
                        <a:defRPr>
                          <a:solidFill>
                            <a:srgbClr val="000000"/>
                          </a:solidFill>
                        </a:defRPr>
                      </a:pPr>
                      <a:r>
                        <a:rPr sz="5000">
                          <a:solidFill>
                            <a:srgbClr val="FFFFFF"/>
                          </a:solidFill>
                        </a:rPr>
                        <a:t>55</a:t>
                      </a:r>
                    </a:p>
                  </a:txBody>
                  <a:tcPr marL="38100" marR="38100" marT="25400" marB="25400" anchor="b" anchorCtr="0" horzOverflow="overflow">
                    <a:lnL w="12700">
                      <a:miter lim="400000"/>
                    </a:lnL>
                    <a:lnR w="12700">
                      <a:miter lim="400000"/>
                    </a:lnR>
                    <a:lnT w="12700">
                      <a:miter lim="400000"/>
                    </a:lnT>
                    <a:lnB w="12700">
                      <a:miter lim="400000"/>
                    </a:lnB>
                  </a:tcPr>
                </a:tc>
                <a:tc>
                  <a:txBody>
                    <a:bodyPr/>
                    <a:lstStyle/>
                    <a:p>
                      <a:pPr algn="r" defTabSz="2438338">
                        <a:lnSpc>
                          <a:spcPct val="90000"/>
                        </a:lnSpc>
                        <a:spcBef>
                          <a:spcPts val="4500"/>
                        </a:spcBef>
                        <a:defRPr>
                          <a:solidFill>
                            <a:srgbClr val="000000"/>
                          </a:solidFill>
                        </a:defRPr>
                      </a:pPr>
                      <a:r>
                        <a:rPr sz="5000">
                          <a:solidFill>
                            <a:srgbClr val="FFFFFF"/>
                          </a:solidFill>
                        </a:rPr>
                        <a:t>40</a:t>
                      </a:r>
                    </a:p>
                  </a:txBody>
                  <a:tcPr marL="38100" marR="38100" marT="25400" marB="25400" anchor="b" anchorCtr="0" horzOverflow="overflow">
                    <a:lnL w="12700">
                      <a:miter lim="400000"/>
                    </a:lnL>
                    <a:lnR w="12700">
                      <a:miter lim="400000"/>
                    </a:lnR>
                    <a:lnT w="12700">
                      <a:miter lim="400000"/>
                    </a:lnT>
                    <a:lnB w="12700">
                      <a:miter lim="400000"/>
                    </a:lnB>
                  </a:tcPr>
                </a:tc>
              </a:tr>
              <a:tr h="990820">
                <a:tc>
                  <a:txBody>
                    <a:bodyPr/>
                    <a:lstStyle/>
                    <a:p>
                      <a:pPr algn="l" defTabSz="2438338">
                        <a:lnSpc>
                          <a:spcPct val="90000"/>
                        </a:lnSpc>
                        <a:spcBef>
                          <a:spcPts val="4500"/>
                        </a:spcBef>
                        <a:defRPr>
                          <a:solidFill>
                            <a:srgbClr val="000000"/>
                          </a:solidFill>
                        </a:defRPr>
                      </a:pPr>
                      <a:r>
                        <a:rPr sz="5000">
                          <a:solidFill>
                            <a:srgbClr val="FFFFFF"/>
                          </a:solidFill>
                        </a:rPr>
                        <a:t>Isolate</a:t>
                      </a:r>
                    </a:p>
                  </a:txBody>
                  <a:tcPr marL="38100" marR="38100" marT="25400" marB="25400" anchor="b" anchorCtr="0" horzOverflow="overflow">
                    <a:lnL w="12700">
                      <a:miter lim="400000"/>
                    </a:lnL>
                    <a:lnR w="12700">
                      <a:miter lim="400000"/>
                    </a:lnR>
                    <a:lnT w="12700">
                      <a:miter lim="400000"/>
                    </a:lnT>
                    <a:lnB w="12700">
                      <a:miter lim="400000"/>
                    </a:lnB>
                  </a:tcPr>
                </a:tc>
                <a:tc>
                  <a:txBody>
                    <a:bodyPr/>
                    <a:lstStyle/>
                    <a:p>
                      <a:pPr algn="l" defTabSz="2438338">
                        <a:lnSpc>
                          <a:spcPct val="90000"/>
                        </a:lnSpc>
                        <a:spcBef>
                          <a:spcPts val="4500"/>
                        </a:spcBef>
                        <a:defRPr>
                          <a:solidFill>
                            <a:srgbClr val="000000"/>
                          </a:solidFill>
                        </a:defRPr>
                      </a:pPr>
                      <a:r>
                        <a:rPr sz="5000">
                          <a:solidFill>
                            <a:srgbClr val="FFFFFF"/>
                          </a:solidFill>
                        </a:rPr>
                        <a:t>Bangime</a:t>
                      </a:r>
                    </a:p>
                  </a:txBody>
                  <a:tcPr marL="38100" marR="38100" marT="25400" marB="25400" anchor="b" anchorCtr="0" horzOverflow="overflow">
                    <a:lnL w="12700">
                      <a:miter lim="400000"/>
                    </a:lnL>
                    <a:lnR w="12700">
                      <a:miter lim="400000"/>
                    </a:lnR>
                    <a:lnT w="12700">
                      <a:miter lim="400000"/>
                    </a:lnT>
                    <a:lnB w="12700">
                      <a:miter lim="400000"/>
                    </a:lnB>
                  </a:tcPr>
                </a:tc>
                <a:tc>
                  <a:txBody>
                    <a:bodyPr/>
                    <a:lstStyle/>
                    <a:p>
                      <a:pPr algn="l" defTabSz="2438338">
                        <a:lnSpc>
                          <a:spcPct val="90000"/>
                        </a:lnSpc>
                        <a:spcBef>
                          <a:spcPts val="4500"/>
                        </a:spcBef>
                        <a:defRPr>
                          <a:solidFill>
                            <a:srgbClr val="000000"/>
                          </a:solidFill>
                        </a:defRPr>
                      </a:pPr>
                      <a:r>
                        <a:rPr sz="5000">
                          <a:solidFill>
                            <a:srgbClr val="FFFFFF"/>
                          </a:solidFill>
                        </a:rPr>
                        <a:t>jíríbɛ̀</a:t>
                      </a:r>
                    </a:p>
                  </a:txBody>
                  <a:tcPr marL="38100" marR="38100" marT="25400" marB="25400" anchor="b" anchorCtr="0" horzOverflow="overflow">
                    <a:lnL w="12700">
                      <a:miter lim="400000"/>
                    </a:lnL>
                    <a:lnR w="12700">
                      <a:miter lim="400000"/>
                    </a:lnR>
                    <a:lnT w="12700">
                      <a:miter lim="400000"/>
                    </a:lnT>
                    <a:lnB w="12700">
                      <a:miter lim="400000"/>
                    </a:lnB>
                  </a:tcPr>
                </a:tc>
                <a:tc>
                  <a:txBody>
                    <a:bodyPr/>
                    <a:lstStyle/>
                    <a:p>
                      <a:pPr algn="l" defTabSz="2438338">
                        <a:lnSpc>
                          <a:spcPct val="90000"/>
                        </a:lnSpc>
                        <a:spcBef>
                          <a:spcPts val="4500"/>
                        </a:spcBef>
                        <a:defRPr b="1" sz="5000"/>
                      </a:pPr>
                      <a:r>
                        <a:rPr>
                          <a:solidFill>
                            <a:srgbClr val="FF8AD8"/>
                          </a:solidFill>
                        </a:rPr>
                        <a:t>j</a:t>
                      </a:r>
                      <a:r>
                        <a:rPr>
                          <a:solidFill>
                            <a:srgbClr val="FF85FF"/>
                          </a:solidFill>
                        </a:rPr>
                        <a:t> </a:t>
                      </a:r>
                      <a:r>
                        <a:t>⁵</a:t>
                      </a:r>
                      <a:r>
                        <a:rPr>
                          <a:solidFill>
                            <a:srgbClr val="C0C0C0"/>
                          </a:solidFill>
                        </a:rPr>
                        <a:t>i </a:t>
                      </a:r>
                      <a:r>
                        <a:rPr>
                          <a:solidFill>
                            <a:srgbClr val="FFD479"/>
                          </a:solidFill>
                        </a:rPr>
                        <a:t>r</a:t>
                      </a:r>
                      <a:r>
                        <a:t> ⁵</a:t>
                      </a:r>
                      <a:r>
                        <a:rPr>
                          <a:solidFill>
                            <a:srgbClr val="C0C0C0"/>
                          </a:solidFill>
                        </a:rPr>
                        <a:t>i </a:t>
                      </a:r>
                      <a:r>
                        <a:t>+ </a:t>
                      </a:r>
                      <a:r>
                        <a:rPr>
                          <a:solidFill>
                            <a:srgbClr val="FF9300"/>
                          </a:solidFill>
                        </a:rPr>
                        <a:t>b</a:t>
                      </a:r>
                      <a:r>
                        <a:t> ¹</a:t>
                      </a:r>
                      <a:r>
                        <a:rPr>
                          <a:solidFill>
                            <a:srgbClr val="D6D6D6"/>
                          </a:solidFill>
                        </a:rPr>
                        <a:t>ɛ</a:t>
                      </a:r>
                    </a:p>
                  </a:txBody>
                  <a:tcPr marL="38100" marR="38100" marT="25400" marB="25400" anchor="b" anchorCtr="0" horzOverflow="overflow">
                    <a:lnL w="12700">
                      <a:miter lim="400000"/>
                    </a:lnL>
                    <a:lnR w="12700">
                      <a:miter lim="400000"/>
                    </a:lnR>
                    <a:lnT w="12700">
                      <a:miter lim="400000"/>
                    </a:lnT>
                    <a:lnB w="12700">
                      <a:miter lim="400000"/>
                    </a:lnB>
                  </a:tcPr>
                </a:tc>
                <a:tc>
                  <a:txBody>
                    <a:bodyPr/>
                    <a:lstStyle/>
                    <a:p>
                      <a:pPr algn="r" defTabSz="2438338">
                        <a:lnSpc>
                          <a:spcPct val="90000"/>
                        </a:lnSpc>
                        <a:spcBef>
                          <a:spcPts val="4500"/>
                        </a:spcBef>
                        <a:defRPr>
                          <a:solidFill>
                            <a:srgbClr val="000000"/>
                          </a:solidFill>
                        </a:defRPr>
                      </a:pPr>
                      <a:r>
                        <a:rPr sz="5000">
                          <a:solidFill>
                            <a:srgbClr val="FFFFFF"/>
                          </a:solidFill>
                        </a:rPr>
                        <a:t>2434</a:t>
                      </a:r>
                    </a:p>
                  </a:txBody>
                  <a:tcPr marL="38100" marR="38100" marT="25400" marB="25400" anchor="b" anchorCtr="0" horzOverflow="overflow">
                    <a:lnL w="12700">
                      <a:miter lim="400000"/>
                    </a:lnL>
                    <a:lnR w="12700">
                      <a:miter lim="400000"/>
                    </a:lnR>
                    <a:lnT w="12700">
                      <a:miter lim="400000"/>
                    </a:lnT>
                    <a:lnB w="12700">
                      <a:miter lim="400000"/>
                    </a:lnB>
                  </a:tcPr>
                </a:tc>
                <a:tc>
                  <a:txBody>
                    <a:bodyPr/>
                    <a:lstStyle/>
                    <a:p>
                      <a:pPr algn="r" defTabSz="2438338">
                        <a:lnSpc>
                          <a:spcPct val="90000"/>
                        </a:lnSpc>
                        <a:spcBef>
                          <a:spcPts val="4500"/>
                        </a:spcBef>
                        <a:defRPr>
                          <a:solidFill>
                            <a:srgbClr val="000000"/>
                          </a:solidFill>
                        </a:defRPr>
                      </a:pPr>
                      <a:r>
                        <a:rPr sz="5000">
                          <a:solidFill>
                            <a:srgbClr val="FFFFFF"/>
                          </a:solidFill>
                        </a:rPr>
                        <a:t>4904 4905</a:t>
                      </a:r>
                    </a:p>
                  </a:txBody>
                  <a:tcPr marL="38100" marR="38100" marT="25400" marB="25400" anchor="b" anchorCtr="0" horzOverflow="overflow">
                    <a:lnL w="12700">
                      <a:miter lim="400000"/>
                    </a:lnL>
                    <a:lnR w="12700">
                      <a:miter lim="400000"/>
                    </a:lnR>
                    <a:lnT w="12700">
                      <a:miter lim="400000"/>
                    </a:lnT>
                    <a:lnB w="12700">
                      <a:miter lim="400000"/>
                    </a:lnB>
                  </a:tcPr>
                </a:tc>
                <a:tc>
                  <a:txBody>
                    <a:bodyPr/>
                    <a:lstStyle/>
                    <a:p>
                      <a:pPr algn="r" defTabSz="2438338">
                        <a:lnSpc>
                          <a:spcPct val="90000"/>
                        </a:lnSpc>
                        <a:spcBef>
                          <a:spcPts val="4500"/>
                        </a:spcBef>
                        <a:defRPr>
                          <a:solidFill>
                            <a:srgbClr val="000000"/>
                          </a:solidFill>
                        </a:defRPr>
                      </a:pPr>
                      <a:r>
                        <a:rPr sz="5000">
                          <a:solidFill>
                            <a:srgbClr val="FFFFFF"/>
                          </a:solidFill>
                        </a:rPr>
                        <a:t>0</a:t>
                      </a:r>
                    </a:p>
                  </a:txBody>
                  <a:tcPr marL="38100" marR="38100" marT="25400" marB="25400" anchor="b" anchorCtr="0" horzOverflow="overflow">
                    <a:lnL w="12700">
                      <a:miter lim="400000"/>
                    </a:lnL>
                    <a:lnR w="12700">
                      <a:miter lim="400000"/>
                    </a:lnR>
                    <a:lnT w="12700">
                      <a:miter lim="400000"/>
                    </a:lnT>
                    <a:lnB w="12700">
                      <a:miter lim="400000"/>
                    </a:lnB>
                  </a:tcPr>
                </a:tc>
              </a:tr>
            </a:tbl>
          </a:graphicData>
        </a:graphic>
      </p:graphicFrame>
      <p:sp>
        <p:nvSpPr>
          <p:cNvPr id="263" name="Rectangle"/>
          <p:cNvSpPr/>
          <p:nvPr/>
        </p:nvSpPr>
        <p:spPr>
          <a:xfrm>
            <a:off x="115474" y="3820195"/>
            <a:ext cx="13955273" cy="3968832"/>
          </a:xfrm>
          <a:prstGeom prst="rect">
            <a:avLst/>
          </a:prstGeom>
          <a:ln w="38100">
            <a:solidFill>
              <a:schemeClr val="accent4">
                <a:hueOff val="475731"/>
                <a:satOff val="-4338"/>
                <a:lumOff val="10182"/>
              </a:schemeClr>
            </a:solidFill>
            <a:miter lim="400000"/>
          </a:ln>
        </p:spPr>
        <p:txBody>
          <a:bodyPr lIns="50800" tIns="50800" rIns="50800" bIns="50800" anchor="ctr"/>
          <a:lstStyle/>
          <a:p>
            <a:pPr defTabSz="825500">
              <a:defRPr sz="3200">
                <a:solidFill>
                  <a:srgbClr val="000000"/>
                </a:solidFill>
                <a:latin typeface="Helvetica Neue Medium"/>
                <a:ea typeface="Helvetica Neue Medium"/>
                <a:cs typeface="Helvetica Neue Medium"/>
                <a:sym typeface="Helvetica Neue Medium"/>
              </a:defRPr>
            </a:pPr>
          </a:p>
        </p:txBody>
      </p:sp>
      <p:sp>
        <p:nvSpPr>
          <p:cNvPr id="264" name="Rectangle"/>
          <p:cNvSpPr/>
          <p:nvPr/>
        </p:nvSpPr>
        <p:spPr>
          <a:xfrm>
            <a:off x="22090040" y="3715833"/>
            <a:ext cx="2179381" cy="4177555"/>
          </a:xfrm>
          <a:prstGeom prst="rect">
            <a:avLst/>
          </a:prstGeom>
          <a:ln w="38100">
            <a:solidFill>
              <a:schemeClr val="accent4">
                <a:hueOff val="475731"/>
                <a:satOff val="-4338"/>
                <a:lumOff val="10182"/>
              </a:schemeClr>
            </a:solidFill>
            <a:miter lim="400000"/>
          </a:ln>
        </p:spPr>
        <p:txBody>
          <a:bodyPr lIns="50800" tIns="50800" rIns="50800" bIns="50800" anchor="ctr"/>
          <a:lstStyle/>
          <a:p>
            <a:pPr defTabSz="825500">
              <a:defRPr sz="3200">
                <a:solidFill>
                  <a:srgbClr val="000000"/>
                </a:solidFill>
                <a:latin typeface="Helvetica Neue Medium"/>
                <a:ea typeface="Helvetica Neue Medium"/>
                <a:cs typeface="Helvetica Neue Medium"/>
                <a:sym typeface="Helvetica Neue Medium"/>
              </a:defRPr>
            </a:pPr>
          </a:p>
        </p:txBody>
      </p:sp>
      <p:sp>
        <p:nvSpPr>
          <p:cNvPr id="265" name="Rectangle"/>
          <p:cNvSpPr/>
          <p:nvPr/>
        </p:nvSpPr>
        <p:spPr>
          <a:xfrm>
            <a:off x="56538" y="7936352"/>
            <a:ext cx="14073145" cy="1833165"/>
          </a:xfrm>
          <a:prstGeom prst="rect">
            <a:avLst/>
          </a:prstGeom>
          <a:ln w="25400">
            <a:solidFill>
              <a:srgbClr val="FF2600"/>
            </a:solidFill>
            <a:miter lim="400000"/>
          </a:ln>
        </p:spPr>
        <p:txBody>
          <a:bodyPr lIns="50800" tIns="50800" rIns="50800" bIns="50800" anchor="ctr"/>
          <a:lstStyle/>
          <a:p>
            <a:pPr defTabSz="825500">
              <a:defRPr sz="3200">
                <a:solidFill>
                  <a:srgbClr val="000000"/>
                </a:solidFill>
                <a:latin typeface="Helvetica Neue Medium"/>
                <a:ea typeface="Helvetica Neue Medium"/>
                <a:cs typeface="Helvetica Neue Medium"/>
                <a:sym typeface="Helvetica Neue Medium"/>
              </a:defRPr>
            </a:pPr>
          </a:p>
        </p:txBody>
      </p:sp>
      <p:sp>
        <p:nvSpPr>
          <p:cNvPr id="266" name="Rectangle"/>
          <p:cNvSpPr/>
          <p:nvPr/>
        </p:nvSpPr>
        <p:spPr>
          <a:xfrm>
            <a:off x="16704426" y="7936352"/>
            <a:ext cx="1841984" cy="1833165"/>
          </a:xfrm>
          <a:prstGeom prst="rect">
            <a:avLst/>
          </a:prstGeom>
          <a:ln w="25400">
            <a:solidFill>
              <a:srgbClr val="FF2600"/>
            </a:solidFill>
            <a:miter lim="400000"/>
          </a:ln>
        </p:spPr>
        <p:txBody>
          <a:bodyPr lIns="50800" tIns="50800" rIns="50800" bIns="50800" anchor="ctr"/>
          <a:lstStyle/>
          <a:p>
            <a:pPr defTabSz="825500">
              <a:defRPr sz="3200">
                <a:solidFill>
                  <a:srgbClr val="000000"/>
                </a:solidFill>
                <a:latin typeface="Helvetica Neue Medium"/>
                <a:ea typeface="Helvetica Neue Medium"/>
                <a:cs typeface="Helvetica Neue Medium"/>
                <a:sym typeface="Helvetica Neue Medium"/>
              </a:defRPr>
            </a:pPr>
          </a:p>
        </p:txBody>
      </p:sp>
      <p:sp>
        <p:nvSpPr>
          <p:cNvPr id="267" name="Rectangle"/>
          <p:cNvSpPr/>
          <p:nvPr/>
        </p:nvSpPr>
        <p:spPr>
          <a:xfrm>
            <a:off x="14221448" y="7006476"/>
            <a:ext cx="1338059" cy="1833166"/>
          </a:xfrm>
          <a:prstGeom prst="rect">
            <a:avLst/>
          </a:prstGeom>
          <a:ln w="63500">
            <a:solidFill>
              <a:srgbClr val="9437FF"/>
            </a:solidFill>
            <a:miter lim="400000"/>
          </a:ln>
        </p:spPr>
        <p:txBody>
          <a:bodyPr lIns="50800" tIns="50800" rIns="50800" bIns="50800" anchor="ctr"/>
          <a:lstStyle/>
          <a:p>
            <a:pPr defTabSz="825500">
              <a:defRPr sz="3200">
                <a:solidFill>
                  <a:srgbClr val="000000"/>
                </a:solidFill>
                <a:latin typeface="Helvetica Neue Medium"/>
                <a:ea typeface="Helvetica Neue Medium"/>
                <a:cs typeface="Helvetica Neue Medium"/>
                <a:sym typeface="Helvetica Neue Medium"/>
              </a:defRPr>
            </a:pPr>
          </a:p>
        </p:txBody>
      </p:sp>
      <p:sp>
        <p:nvSpPr>
          <p:cNvPr id="268" name="Rectangle"/>
          <p:cNvSpPr/>
          <p:nvPr/>
        </p:nvSpPr>
        <p:spPr>
          <a:xfrm>
            <a:off x="21047016" y="6821125"/>
            <a:ext cx="941436" cy="1833165"/>
          </a:xfrm>
          <a:prstGeom prst="rect">
            <a:avLst/>
          </a:prstGeom>
          <a:ln w="63500">
            <a:solidFill>
              <a:srgbClr val="9437FF"/>
            </a:solidFill>
            <a:miter lim="400000"/>
          </a:ln>
        </p:spPr>
        <p:txBody>
          <a:bodyPr lIns="50800" tIns="50800" rIns="50800" bIns="50800" anchor="ctr"/>
          <a:lstStyle/>
          <a:p>
            <a:pPr defTabSz="825500">
              <a:defRPr sz="3200">
                <a:solidFill>
                  <a:srgbClr val="000000"/>
                </a:solidFill>
                <a:latin typeface="Helvetica Neue Medium"/>
                <a:ea typeface="Helvetica Neue Medium"/>
                <a:cs typeface="Helvetica Neue Medium"/>
                <a:sym typeface="Helvetica Neue Medium"/>
              </a:defRPr>
            </a:pPr>
          </a:p>
        </p:txBody>
      </p:sp>
      <p:sp>
        <p:nvSpPr>
          <p:cNvPr id="269" name="Rectangle"/>
          <p:cNvSpPr/>
          <p:nvPr/>
        </p:nvSpPr>
        <p:spPr>
          <a:xfrm>
            <a:off x="12239" y="9923191"/>
            <a:ext cx="14161743" cy="1743096"/>
          </a:xfrm>
          <a:prstGeom prst="rect">
            <a:avLst/>
          </a:prstGeom>
          <a:ln w="38100">
            <a:solidFill>
              <a:schemeClr val="accent2">
                <a:hueOff val="-206910"/>
                <a:satOff val="-12829"/>
                <a:lumOff val="16238"/>
              </a:schemeClr>
            </a:solidFill>
            <a:miter lim="400000"/>
          </a:ln>
        </p:spPr>
        <p:txBody>
          <a:bodyPr lIns="50800" tIns="50800" rIns="50800" bIns="50800" anchor="ctr"/>
          <a:lstStyle/>
          <a:p>
            <a:pPr defTabSz="825500">
              <a:defRPr sz="3200">
                <a:solidFill>
                  <a:srgbClr val="000000"/>
                </a:solidFill>
                <a:latin typeface="Helvetica Neue Medium"/>
                <a:ea typeface="Helvetica Neue Medium"/>
                <a:cs typeface="Helvetica Neue Medium"/>
                <a:sym typeface="Helvetica Neue Medium"/>
              </a:defRPr>
            </a:pPr>
          </a:p>
        </p:txBody>
      </p:sp>
      <p:sp>
        <p:nvSpPr>
          <p:cNvPr id="270" name="Rectangle"/>
          <p:cNvSpPr/>
          <p:nvPr/>
        </p:nvSpPr>
        <p:spPr>
          <a:xfrm>
            <a:off x="23102656" y="9898763"/>
            <a:ext cx="1133158" cy="1956250"/>
          </a:xfrm>
          <a:prstGeom prst="rect">
            <a:avLst/>
          </a:prstGeom>
          <a:ln w="38100">
            <a:solidFill>
              <a:schemeClr val="accent2">
                <a:hueOff val="-206910"/>
                <a:satOff val="-12829"/>
                <a:lumOff val="16238"/>
              </a:schemeClr>
            </a:solidFill>
            <a:miter lim="400000"/>
          </a:ln>
        </p:spPr>
        <p:txBody>
          <a:bodyPr lIns="50800" tIns="50800" rIns="50800" bIns="50800" anchor="ctr"/>
          <a:lstStyle/>
          <a:p>
            <a:pPr defTabSz="825500">
              <a:defRPr sz="3200">
                <a:solidFill>
                  <a:srgbClr val="000000"/>
                </a:solidFill>
                <a:latin typeface="Helvetica Neue Medium"/>
                <a:ea typeface="Helvetica Neue Medium"/>
                <a:cs typeface="Helvetica Neue Medium"/>
                <a:sym typeface="Helvetica Neue Medium"/>
              </a:defRPr>
            </a:pPr>
          </a:p>
        </p:txBody>
      </p:sp>
      <p:sp>
        <p:nvSpPr>
          <p:cNvPr id="271" name="(Hantgan, Babiker, and List 2022; Hantgan et al. in prep)"/>
          <p:cNvSpPr txBox="1"/>
          <p:nvPr/>
        </p:nvSpPr>
        <p:spPr>
          <a:xfrm>
            <a:off x="13390591" y="13080999"/>
            <a:ext cx="10904983" cy="162741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lnSpc>
                <a:spcPct val="90000"/>
              </a:lnSpc>
              <a:spcBef>
                <a:spcPts val="4500"/>
              </a:spcBef>
              <a:defRPr sz="3400"/>
            </a:lvl1pPr>
          </a:lstStyle>
          <a:p>
            <a:pPr/>
            <a:r>
              <a:t>(Hantgan, Babiker, and List 2022; Hantgan et al. in prep)</a:t>
            </a:r>
          </a:p>
        </p:txBody>
      </p:sp>
      <p:sp>
        <p:nvSpPr>
          <p:cNvPr id="272" name="Loanwords"/>
          <p:cNvSpPr txBox="1"/>
          <p:nvPr/>
        </p:nvSpPr>
        <p:spPr>
          <a:xfrm>
            <a:off x="21434294" y="1951807"/>
            <a:ext cx="3016823" cy="74616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lnSpc>
                <a:spcPct val="90000"/>
              </a:lnSpc>
              <a:spcBef>
                <a:spcPts val="4500"/>
              </a:spcBef>
              <a:defRPr b="1" sz="4300">
                <a:solidFill>
                  <a:schemeClr val="accent4">
                    <a:hueOff val="475731"/>
                    <a:satOff val="-4338"/>
                    <a:lumOff val="10182"/>
                  </a:schemeClr>
                </a:solidFill>
              </a:defRPr>
            </a:lvl1pPr>
          </a:lstStyle>
          <a:p>
            <a:pPr/>
            <a:r>
              <a:t>Loanwords</a:t>
            </a:r>
          </a:p>
        </p:txBody>
      </p:sp>
      <p:sp>
        <p:nvSpPr>
          <p:cNvPr id="273" name="Cognates"/>
          <p:cNvSpPr txBox="1"/>
          <p:nvPr/>
        </p:nvSpPr>
        <p:spPr>
          <a:xfrm>
            <a:off x="15868522" y="1951807"/>
            <a:ext cx="2622539" cy="74616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lnSpc>
                <a:spcPct val="90000"/>
              </a:lnSpc>
              <a:spcBef>
                <a:spcPts val="4500"/>
              </a:spcBef>
              <a:defRPr b="1" sz="4300">
                <a:solidFill>
                  <a:schemeClr val="accent5">
                    <a:hueOff val="128995"/>
                    <a:satOff val="10158"/>
                    <a:lumOff val="-13824"/>
                  </a:schemeClr>
                </a:solidFill>
              </a:defRPr>
            </a:lvl1pPr>
          </a:lstStyle>
          <a:p>
            <a:pPr/>
            <a:r>
              <a:t>Cognates</a:t>
            </a:r>
          </a:p>
        </p:txBody>
      </p:sp>
      <p:sp>
        <p:nvSpPr>
          <p:cNvPr id="274" name="Partial…"/>
          <p:cNvSpPr txBox="1"/>
          <p:nvPr/>
        </p:nvSpPr>
        <p:spPr>
          <a:xfrm>
            <a:off x="18651408" y="1272218"/>
            <a:ext cx="2622539" cy="139795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lnSpc>
                <a:spcPct val="10000"/>
              </a:lnSpc>
              <a:spcBef>
                <a:spcPts val="4500"/>
              </a:spcBef>
              <a:defRPr b="1" sz="4300">
                <a:solidFill>
                  <a:srgbClr val="9437FF"/>
                </a:solidFill>
              </a:defRPr>
            </a:pPr>
            <a:r>
              <a:t>Partial </a:t>
            </a:r>
          </a:p>
          <a:p>
            <a:pPr algn="l">
              <a:lnSpc>
                <a:spcPct val="10000"/>
              </a:lnSpc>
              <a:spcBef>
                <a:spcPts val="4500"/>
              </a:spcBef>
              <a:defRPr b="1" sz="4300">
                <a:solidFill>
                  <a:srgbClr val="9437FF"/>
                </a:solidFill>
              </a:defRPr>
            </a:pPr>
            <a:r>
              <a:t>Cognates</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6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26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3" fill="hold">
                                  <p:stCondLst>
                                    <p:cond delay="0"/>
                                  </p:stCondLst>
                                  <p:iterate type="el" backwards="0">
                                    <p:tmAbs val="0"/>
                                  </p:iterate>
                                  <p:childTnLst>
                                    <p:set>
                                      <p:cBhvr>
                                        <p:cTn id="14" fill="hold"/>
                                        <p:tgtEl>
                                          <p:spTgt spid="26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0" presetID="1" grpId="4" fill="hold">
                                  <p:stCondLst>
                                    <p:cond delay="0"/>
                                  </p:stCondLst>
                                  <p:iterate type="el" backwards="0">
                                    <p:tmAbs val="0"/>
                                  </p:iterate>
                                  <p:childTnLst>
                                    <p:set>
                                      <p:cBhvr>
                                        <p:cTn id="18" fill="hold"/>
                                        <p:tgtEl>
                                          <p:spTgt spid="26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Class="entr" nodeType="clickEffect" presetSubtype="0" presetID="1" grpId="5" fill="hold">
                                  <p:stCondLst>
                                    <p:cond delay="0"/>
                                  </p:stCondLst>
                                  <p:iterate type="el" backwards="0">
                                    <p:tmAbs val="0"/>
                                  </p:iterate>
                                  <p:childTnLst>
                                    <p:set>
                                      <p:cBhvr>
                                        <p:cTn id="22" fill="hold"/>
                                        <p:tgtEl>
                                          <p:spTgt spid="26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Class="entr" nodeType="clickEffect" presetSubtype="0" presetID="1" grpId="6" fill="hold">
                                  <p:stCondLst>
                                    <p:cond delay="0"/>
                                  </p:stCondLst>
                                  <p:iterate type="el" backwards="0">
                                    <p:tmAbs val="0"/>
                                  </p:iterate>
                                  <p:childTnLst>
                                    <p:set>
                                      <p:cBhvr>
                                        <p:cTn id="26" fill="hold"/>
                                        <p:tgtEl>
                                          <p:spTgt spid="26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Class="entr" nodeType="clickEffect" presetSubtype="0" presetID="1" grpId="7" fill="hold">
                                  <p:stCondLst>
                                    <p:cond delay="0"/>
                                  </p:stCondLst>
                                  <p:iterate type="el" backwards="0">
                                    <p:tmAbs val="0"/>
                                  </p:iterate>
                                  <p:childTnLst>
                                    <p:set>
                                      <p:cBhvr>
                                        <p:cTn id="30" fill="hold"/>
                                        <p:tgtEl>
                                          <p:spTgt spid="26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Class="entr" nodeType="clickEffect" presetSubtype="0" presetID="1" grpId="8" fill="hold">
                                  <p:stCondLst>
                                    <p:cond delay="0"/>
                                  </p:stCondLst>
                                  <p:iterate type="el" backwards="0">
                                    <p:tmAbs val="0"/>
                                  </p:iterate>
                                  <p:childTnLst>
                                    <p:set>
                                      <p:cBhvr>
                                        <p:cTn id="34" fill="hold"/>
                                        <p:tgtEl>
                                          <p:spTgt spid="27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68" grpId="4"/>
      <p:bldP build="whole" bldLvl="1" animBg="1" rev="0" advAuto="0" spid="266" grpId="2"/>
      <p:bldP build="whole" bldLvl="1" animBg="1" rev="0" advAuto="0" spid="270" grpId="8"/>
      <p:bldP build="whole" bldLvl="1" animBg="1" rev="0" advAuto="0" spid="267" grpId="3"/>
      <p:bldP build="whole" bldLvl="1" animBg="1" rev="0" advAuto="0" spid="265" grpId="1"/>
      <p:bldP build="whole" bldLvl="1" animBg="1" rev="0" advAuto="0" spid="263" grpId="5"/>
      <p:bldP build="whole" bldLvl="1" animBg="1" rev="0" advAuto="0" spid="269" grpId="7"/>
      <p:bldP build="whole" bldLvl="1" animBg="1" rev="0" advAuto="0" spid="264" grpId="6"/>
    </p:bldLst>
  </p:timing>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8" name="Outline of the Presentation"/>
          <p:cNvSpPr txBox="1"/>
          <p:nvPr>
            <p:ph type="title"/>
          </p:nvPr>
        </p:nvSpPr>
        <p:spPr>
          <a:prstGeom prst="rect">
            <a:avLst/>
          </a:prstGeom>
        </p:spPr>
        <p:txBody>
          <a:bodyPr/>
          <a:lstStyle/>
          <a:p>
            <a:pPr/>
            <a:r>
              <a:t>Outline of the Presentation</a:t>
            </a:r>
          </a:p>
        </p:txBody>
      </p:sp>
      <p:sp>
        <p:nvSpPr>
          <p:cNvPr id="279" name="Introduction…"/>
          <p:cNvSpPr txBox="1"/>
          <p:nvPr>
            <p:ph type="body" idx="1"/>
          </p:nvPr>
        </p:nvSpPr>
        <p:spPr>
          <a:prstGeom prst="rect">
            <a:avLst/>
          </a:prstGeom>
        </p:spPr>
        <p:txBody>
          <a:bodyPr/>
          <a:lstStyle/>
          <a:p>
            <a:pPr marL="609600" indent="-609600">
              <a:defRPr strike="sngStrike" sz="5000"/>
            </a:pPr>
            <a:r>
              <a:t>Introduction</a:t>
            </a:r>
          </a:p>
          <a:p>
            <a:pPr marL="609600" indent="-609600">
              <a:defRPr strike="sngStrike" sz="5000"/>
            </a:pPr>
            <a:r>
              <a:t>Background</a:t>
            </a:r>
          </a:p>
          <a:p>
            <a:pPr marL="609600" indent="-609600">
              <a:defRPr strike="sngStrike" sz="5000"/>
            </a:pPr>
            <a:r>
              <a:t>Methodology</a:t>
            </a:r>
          </a:p>
          <a:p>
            <a:pPr marL="609600" indent="-609600">
              <a:defRPr b="1" sz="5000">
                <a:solidFill>
                  <a:schemeClr val="accent3">
                    <a:hueOff val="-385756"/>
                    <a:satOff val="-32155"/>
                    <a:lumOff val="17967"/>
                  </a:schemeClr>
                </a:solidFill>
              </a:defRPr>
            </a:pPr>
            <a:r>
              <a:t>Preliminary Results</a:t>
            </a:r>
          </a:p>
          <a:p>
            <a:pPr marL="609600" indent="-609600">
              <a:defRPr sz="5000"/>
            </a:pPr>
            <a:r>
              <a:t>Outlook</a:t>
            </a:r>
          </a:p>
        </p:txBody>
      </p:sp>
      <p:sp>
        <p:nvSpPr>
          <p:cNvPr id="280" name="CilDak"/>
          <p:cNvSpPr txBox="1"/>
          <p:nvPr>
            <p:ph type="sldNum" sz="quarter" idx="2"/>
          </p:nvPr>
        </p:nvSpPr>
        <p:spPr>
          <a:xfrm>
            <a:off x="11597182" y="13080999"/>
            <a:ext cx="1100939" cy="3746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81" name="DSCN0394.JPG" descr="DSCN0394.JPG"/>
          <p:cNvPicPr>
            <a:picLocks noChangeAspect="1"/>
          </p:cNvPicPr>
          <p:nvPr/>
        </p:nvPicPr>
        <p:blipFill>
          <a:blip r:embed="rId3">
            <a:extLst/>
          </a:blip>
          <a:stretch>
            <a:fillRect/>
          </a:stretch>
        </p:blipFill>
        <p:spPr>
          <a:xfrm>
            <a:off x="10979664" y="2577413"/>
            <a:ext cx="12700001" cy="9525001"/>
          </a:xfrm>
          <a:prstGeom prst="rect">
            <a:avLst/>
          </a:prstGeom>
          <a:ln w="12700">
            <a:miter lim="400000"/>
          </a:ln>
        </p:spPr>
      </p:pic>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5" name="Linguistic Affiliations"/>
          <p:cNvSpPr txBox="1"/>
          <p:nvPr>
            <p:ph type="title"/>
          </p:nvPr>
        </p:nvSpPr>
        <p:spPr>
          <a:prstGeom prst="rect">
            <a:avLst/>
          </a:prstGeom>
        </p:spPr>
        <p:txBody>
          <a:bodyPr/>
          <a:lstStyle/>
          <a:p>
            <a:pPr defTabSz="1828754">
              <a:defRPr spc="-174" sz="8700"/>
            </a:pPr>
            <a:r>
              <a:t>Linguistic Affiliations</a:t>
            </a:r>
            <a:r>
              <a:rPr spc="-18" sz="900">
                <a:solidFill>
                  <a:srgbClr val="000000"/>
                </a:solidFill>
              </a:rPr>
              <a:t> </a:t>
            </a:r>
          </a:p>
        </p:txBody>
      </p:sp>
      <p:sp>
        <p:nvSpPr>
          <p:cNvPr id="286" name="by COGID"/>
          <p:cNvSpPr txBox="1"/>
          <p:nvPr>
            <p:ph type="body" idx="21"/>
          </p:nvPr>
        </p:nvSpPr>
        <p:spPr>
          <a:prstGeom prst="rect">
            <a:avLst/>
          </a:prstGeom>
          <a:extLst>
            <a:ext uri="{C572A759-6A51-4108-AA02-DFA0A04FC94B}">
              <ma14:wrappingTextBoxFlag xmlns:ma14="http://schemas.microsoft.com/office/mac/drawingml/2011/main" val="1"/>
            </a:ext>
          </a:extLst>
        </p:spPr>
        <p:txBody>
          <a:bodyPr/>
          <a:lstStyle/>
          <a:p>
            <a:pPr/>
            <a:r>
              <a:t>by COGID</a:t>
            </a:r>
          </a:p>
        </p:txBody>
      </p:sp>
      <p:sp>
        <p:nvSpPr>
          <p:cNvPr id="287" name="CilDak"/>
          <p:cNvSpPr txBox="1"/>
          <p:nvPr>
            <p:ph type="sldNum" sz="quarter" idx="2"/>
          </p:nvPr>
        </p:nvSpPr>
        <p:spPr>
          <a:xfrm>
            <a:off x="11635282" y="13080999"/>
            <a:ext cx="1100939" cy="3746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88" name="bangime (1)-1.jpg" descr="bangime (1)-1.jpg"/>
          <p:cNvPicPr>
            <a:picLocks noChangeAspect="0"/>
          </p:cNvPicPr>
          <p:nvPr/>
        </p:nvPicPr>
        <p:blipFill>
          <a:blip r:embed="rId3">
            <a:extLst/>
          </a:blip>
          <a:srcRect l="0" t="0" r="16491" b="0"/>
          <a:stretch>
            <a:fillRect/>
          </a:stretch>
        </p:blipFill>
        <p:spPr>
          <a:xfrm>
            <a:off x="4866326" y="2624061"/>
            <a:ext cx="15054452" cy="10220508"/>
          </a:xfrm>
          <a:prstGeom prst="rect">
            <a:avLst/>
          </a:prstGeom>
          <a:ln w="12700">
            <a:miter lim="400000"/>
          </a:ln>
        </p:spPr>
      </p:pic>
      <p:sp>
        <p:nvSpPr>
          <p:cNvPr id="289" name="Text"/>
          <p:cNvSpPr txBox="1"/>
          <p:nvPr/>
        </p:nvSpPr>
        <p:spPr>
          <a:xfrm>
            <a:off x="11855500" y="6627317"/>
            <a:ext cx="673000" cy="461366"/>
          </a:xfrm>
          <a:prstGeom prst="rect">
            <a:avLst/>
          </a:prstGeom>
          <a:ln w="12700">
            <a:miter lim="400000"/>
          </a:ln>
        </p:spPr>
        <p:txBody>
          <a:bodyPr wrap="none" lIns="50800" tIns="50800" rIns="50800" bIns="50800" anchor="ctr">
            <a:spAutoFit/>
          </a:bodyPr>
          <a:lstStyle/>
          <a:p>
            <a:pPr/>
          </a:p>
        </p:txBody>
      </p:sp>
      <p:sp>
        <p:nvSpPr>
          <p:cNvPr id="290" name="Oval"/>
          <p:cNvSpPr/>
          <p:nvPr/>
        </p:nvSpPr>
        <p:spPr>
          <a:xfrm rot="20760000">
            <a:off x="7341126" y="2869871"/>
            <a:ext cx="10104665" cy="5450503"/>
          </a:xfrm>
          <a:prstGeom prst="ellipse">
            <a:avLst/>
          </a:prstGeom>
          <a:ln w="114300">
            <a:solidFill>
              <a:srgbClr val="008F00"/>
            </a:solidFill>
            <a:miter lim="400000"/>
          </a:ln>
        </p:spPr>
        <p:txBody>
          <a:bodyPr lIns="50800" tIns="50800" rIns="50800" bIns="50800" anchor="ctr"/>
          <a:lstStyle/>
          <a:p>
            <a:pPr defTabSz="825500">
              <a:defRPr sz="3200">
                <a:solidFill>
                  <a:srgbClr val="000000"/>
                </a:solidFill>
                <a:latin typeface="Helvetica Neue Medium"/>
                <a:ea typeface="Helvetica Neue Medium"/>
                <a:cs typeface="Helvetica Neue Medium"/>
                <a:sym typeface="Helvetica Neue Medium"/>
              </a:defRPr>
            </a:pPr>
          </a:p>
        </p:txBody>
      </p:sp>
      <p:sp>
        <p:nvSpPr>
          <p:cNvPr id="291" name="Oval"/>
          <p:cNvSpPr/>
          <p:nvPr/>
        </p:nvSpPr>
        <p:spPr>
          <a:xfrm>
            <a:off x="17775832" y="7222852"/>
            <a:ext cx="1741423" cy="1307689"/>
          </a:xfrm>
          <a:prstGeom prst="ellipse">
            <a:avLst/>
          </a:prstGeom>
          <a:ln w="114300">
            <a:solidFill>
              <a:schemeClr val="accent4">
                <a:hueOff val="475731"/>
                <a:satOff val="-4338"/>
                <a:lumOff val="10182"/>
              </a:schemeClr>
            </a:solidFill>
            <a:miter lim="400000"/>
          </a:ln>
        </p:spPr>
        <p:txBody>
          <a:bodyPr lIns="50800" tIns="50800" rIns="50800" bIns="50800" anchor="ctr"/>
          <a:lstStyle/>
          <a:p>
            <a:pPr defTabSz="825500">
              <a:defRPr sz="3200">
                <a:solidFill>
                  <a:srgbClr val="000000"/>
                </a:solidFill>
                <a:latin typeface="Helvetica Neue Medium"/>
                <a:ea typeface="Helvetica Neue Medium"/>
                <a:cs typeface="Helvetica Neue Medium"/>
                <a:sym typeface="Helvetica Neue Medium"/>
              </a:defRPr>
            </a:pPr>
          </a:p>
        </p:txBody>
      </p:sp>
      <p:sp>
        <p:nvSpPr>
          <p:cNvPr id="292" name="Oval"/>
          <p:cNvSpPr/>
          <p:nvPr/>
        </p:nvSpPr>
        <p:spPr>
          <a:xfrm rot="20400000">
            <a:off x="11607093" y="9965068"/>
            <a:ext cx="8173311" cy="2178822"/>
          </a:xfrm>
          <a:prstGeom prst="ellipse">
            <a:avLst/>
          </a:prstGeom>
          <a:ln w="114300">
            <a:solidFill>
              <a:schemeClr val="accent5"/>
            </a:solidFill>
            <a:miter lim="400000"/>
          </a:ln>
        </p:spPr>
        <p:txBody>
          <a:bodyPr lIns="50800" tIns="50800" rIns="50800" bIns="50800" anchor="ctr"/>
          <a:lstStyle/>
          <a:p>
            <a:pPr defTabSz="825500">
              <a:defRPr sz="3200">
                <a:solidFill>
                  <a:srgbClr val="000000"/>
                </a:solidFill>
                <a:latin typeface="Helvetica Neue Medium"/>
                <a:ea typeface="Helvetica Neue Medium"/>
                <a:cs typeface="Helvetica Neue Medium"/>
                <a:sym typeface="Helvetica Neue Medium"/>
              </a:defRPr>
            </a:pPr>
          </a:p>
        </p:txBody>
      </p:sp>
      <p:sp>
        <p:nvSpPr>
          <p:cNvPr id="293" name="Oval"/>
          <p:cNvSpPr/>
          <p:nvPr/>
        </p:nvSpPr>
        <p:spPr>
          <a:xfrm>
            <a:off x="8999868" y="10644239"/>
            <a:ext cx="1427692" cy="820480"/>
          </a:xfrm>
          <a:prstGeom prst="ellipse">
            <a:avLst/>
          </a:prstGeom>
          <a:ln w="114300">
            <a:solidFill>
              <a:srgbClr val="00FDFF"/>
            </a:solidFill>
            <a:miter lim="400000"/>
          </a:ln>
        </p:spPr>
        <p:txBody>
          <a:bodyPr lIns="50800" tIns="50800" rIns="50800" bIns="50800" anchor="ctr"/>
          <a:lstStyle/>
          <a:p>
            <a:pPr defTabSz="825500">
              <a:defRPr sz="3200">
                <a:solidFill>
                  <a:srgbClr val="000000"/>
                </a:solidFill>
                <a:latin typeface="Helvetica Neue Medium"/>
                <a:ea typeface="Helvetica Neue Medium"/>
                <a:cs typeface="Helvetica Neue Medium"/>
                <a:sym typeface="Helvetica Neue Medium"/>
              </a:defRPr>
            </a:pPr>
          </a:p>
        </p:txBody>
      </p:sp>
      <p:sp>
        <p:nvSpPr>
          <p:cNvPr id="294" name="Oval"/>
          <p:cNvSpPr/>
          <p:nvPr/>
        </p:nvSpPr>
        <p:spPr>
          <a:xfrm>
            <a:off x="10007401" y="11369520"/>
            <a:ext cx="1427693" cy="641754"/>
          </a:xfrm>
          <a:prstGeom prst="ellipse">
            <a:avLst/>
          </a:prstGeom>
          <a:ln w="114300">
            <a:solidFill>
              <a:srgbClr val="FF2F92"/>
            </a:solidFill>
            <a:miter lim="400000"/>
          </a:ln>
        </p:spPr>
        <p:txBody>
          <a:bodyPr lIns="50800" tIns="50800" rIns="50800" bIns="50800" anchor="ctr"/>
          <a:lstStyle/>
          <a:p>
            <a:pPr defTabSz="825500">
              <a:defRPr sz="3200">
                <a:solidFill>
                  <a:srgbClr val="000000"/>
                </a:solidFill>
                <a:latin typeface="Helvetica Neue Medium"/>
                <a:ea typeface="Helvetica Neue Medium"/>
                <a:cs typeface="Helvetica Neue Medium"/>
                <a:sym typeface="Helvetica Neue Medium"/>
              </a:defRPr>
            </a:pPr>
          </a:p>
        </p:txBody>
      </p:sp>
      <p:sp>
        <p:nvSpPr>
          <p:cNvPr id="295" name="Dogon"/>
          <p:cNvSpPr txBox="1"/>
          <p:nvPr/>
        </p:nvSpPr>
        <p:spPr>
          <a:xfrm>
            <a:off x="5522341" y="4415203"/>
            <a:ext cx="2165567" cy="87021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lnSpc>
                <a:spcPct val="90000"/>
              </a:lnSpc>
              <a:spcBef>
                <a:spcPts val="4500"/>
              </a:spcBef>
              <a:defRPr b="1" sz="5100">
                <a:solidFill>
                  <a:srgbClr val="009051"/>
                </a:solidFill>
              </a:defRPr>
            </a:lvl1pPr>
          </a:lstStyle>
          <a:p>
            <a:pPr/>
            <a:r>
              <a:t>Dogon</a:t>
            </a:r>
          </a:p>
        </p:txBody>
      </p:sp>
      <p:sp>
        <p:nvSpPr>
          <p:cNvPr id="296" name="Songhay"/>
          <p:cNvSpPr txBox="1"/>
          <p:nvPr/>
        </p:nvSpPr>
        <p:spPr>
          <a:xfrm>
            <a:off x="16900407" y="6054343"/>
            <a:ext cx="2802256" cy="87021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lnSpc>
                <a:spcPct val="90000"/>
              </a:lnSpc>
              <a:spcBef>
                <a:spcPts val="4500"/>
              </a:spcBef>
              <a:defRPr b="1" sz="5100">
                <a:solidFill>
                  <a:schemeClr val="accent4">
                    <a:hueOff val="475731"/>
                    <a:satOff val="-4338"/>
                    <a:lumOff val="10182"/>
                  </a:schemeClr>
                </a:solidFill>
              </a:defRPr>
            </a:lvl1pPr>
          </a:lstStyle>
          <a:p>
            <a:pPr/>
            <a:r>
              <a:t>Songhay</a:t>
            </a:r>
          </a:p>
        </p:txBody>
      </p:sp>
      <p:sp>
        <p:nvSpPr>
          <p:cNvPr id="297" name="Bangime"/>
          <p:cNvSpPr txBox="1"/>
          <p:nvPr/>
        </p:nvSpPr>
        <p:spPr>
          <a:xfrm>
            <a:off x="5908385" y="10414915"/>
            <a:ext cx="2847595" cy="87021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lnSpc>
                <a:spcPct val="90000"/>
              </a:lnSpc>
              <a:spcBef>
                <a:spcPts val="4500"/>
              </a:spcBef>
              <a:defRPr b="1" sz="5100">
                <a:solidFill>
                  <a:srgbClr val="73FDFF"/>
                </a:solidFill>
              </a:defRPr>
            </a:lvl1pPr>
          </a:lstStyle>
          <a:p>
            <a:pPr/>
            <a:r>
              <a:t>Bangime</a:t>
            </a:r>
          </a:p>
        </p:txBody>
      </p:sp>
      <p:sp>
        <p:nvSpPr>
          <p:cNvPr id="298" name="Mande"/>
          <p:cNvSpPr txBox="1"/>
          <p:nvPr/>
        </p:nvSpPr>
        <p:spPr>
          <a:xfrm>
            <a:off x="17188957" y="11658251"/>
            <a:ext cx="2225155" cy="87021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lnSpc>
                <a:spcPct val="90000"/>
              </a:lnSpc>
              <a:spcBef>
                <a:spcPts val="4500"/>
              </a:spcBef>
              <a:defRPr b="1" sz="5100">
                <a:solidFill>
                  <a:srgbClr val="FF2600"/>
                </a:solidFill>
              </a:defRPr>
            </a:lvl1pPr>
          </a:lstStyle>
          <a:p>
            <a:pPr/>
            <a:r>
              <a:t>Mande</a:t>
            </a:r>
          </a:p>
        </p:txBody>
      </p:sp>
      <p:sp>
        <p:nvSpPr>
          <p:cNvPr id="299" name="Fula"/>
          <p:cNvSpPr txBox="1"/>
          <p:nvPr/>
        </p:nvSpPr>
        <p:spPr>
          <a:xfrm>
            <a:off x="10010568" y="12045792"/>
            <a:ext cx="1421359" cy="87021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lnSpc>
                <a:spcPct val="90000"/>
              </a:lnSpc>
              <a:spcBef>
                <a:spcPts val="4500"/>
              </a:spcBef>
              <a:defRPr b="1" sz="5100">
                <a:solidFill>
                  <a:srgbClr val="FF2F92"/>
                </a:solidFill>
              </a:defRPr>
            </a:lvl1pPr>
          </a:lstStyle>
          <a:p>
            <a:pPr/>
            <a:r>
              <a:t>Fula</a:t>
            </a:r>
          </a:p>
        </p:txBody>
      </p:sp>
      <p:sp>
        <p:nvSpPr>
          <p:cNvPr id="300" name="(Hantgan and List 2018)"/>
          <p:cNvSpPr txBox="1"/>
          <p:nvPr/>
        </p:nvSpPr>
        <p:spPr>
          <a:xfrm>
            <a:off x="19581987" y="12918149"/>
            <a:ext cx="4443274" cy="157979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lnSpc>
                <a:spcPct val="90000"/>
              </a:lnSpc>
              <a:spcBef>
                <a:spcPts val="4500"/>
              </a:spcBef>
              <a:defRPr sz="3200"/>
            </a:lvl1pPr>
          </a:lstStyle>
          <a:p>
            <a:pPr/>
            <a:r>
              <a:t>(Hantgan and List 2018)</a:t>
            </a:r>
          </a:p>
        </p:txBody>
      </p:sp>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4" name="CilDak"/>
          <p:cNvSpPr txBox="1"/>
          <p:nvPr>
            <p:ph type="sldNum" sz="quarter" idx="2"/>
          </p:nvPr>
        </p:nvSpPr>
        <p:spPr>
          <a:xfrm>
            <a:off x="11635282" y="13080999"/>
            <a:ext cx="1100939" cy="3746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05" name="bangime-1.png" descr="bangime-1.png"/>
          <p:cNvPicPr>
            <a:picLocks noChangeAspect="1"/>
          </p:cNvPicPr>
          <p:nvPr/>
        </p:nvPicPr>
        <p:blipFill>
          <a:blip r:embed="rId3">
            <a:extLst/>
          </a:blip>
          <a:srcRect l="23530" t="19827" r="29930" b="11069"/>
          <a:stretch>
            <a:fillRect/>
          </a:stretch>
        </p:blipFill>
        <p:spPr>
          <a:xfrm>
            <a:off x="5618360" y="1770332"/>
            <a:ext cx="13147314" cy="11204560"/>
          </a:xfrm>
          <a:prstGeom prst="rect">
            <a:avLst/>
          </a:prstGeom>
          <a:ln w="12700">
            <a:miter lim="400000"/>
          </a:ln>
        </p:spPr>
      </p:pic>
      <p:sp>
        <p:nvSpPr>
          <p:cNvPr id="306" name="Linguistic Affiliations"/>
          <p:cNvSpPr txBox="1"/>
          <p:nvPr>
            <p:ph type="title"/>
          </p:nvPr>
        </p:nvSpPr>
        <p:spPr>
          <a:xfrm>
            <a:off x="524664" y="232492"/>
            <a:ext cx="21971001" cy="1434950"/>
          </a:xfrm>
          <a:prstGeom prst="rect">
            <a:avLst/>
          </a:prstGeom>
        </p:spPr>
        <p:txBody>
          <a:bodyPr/>
          <a:lstStyle/>
          <a:p>
            <a:pPr defTabSz="1828754">
              <a:defRPr spc="-174" sz="8700"/>
            </a:pPr>
            <a:r>
              <a:t>Linguistic Affiliations</a:t>
            </a:r>
            <a:r>
              <a:rPr spc="-18" sz="900">
                <a:solidFill>
                  <a:srgbClr val="000000"/>
                </a:solidFill>
              </a:rPr>
              <a:t> </a:t>
            </a:r>
          </a:p>
        </p:txBody>
      </p:sp>
      <p:sp>
        <p:nvSpPr>
          <p:cNvPr id="307" name="by COGIDS"/>
          <p:cNvSpPr txBox="1"/>
          <p:nvPr/>
        </p:nvSpPr>
        <p:spPr>
          <a:xfrm>
            <a:off x="524664" y="1579983"/>
            <a:ext cx="21971001" cy="934780"/>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lvl1pPr algn="l" defTabSz="825500">
              <a:defRPr b="1" sz="5500"/>
            </a:lvl1pPr>
          </a:lstStyle>
          <a:p>
            <a:pPr/>
            <a:r>
              <a:t>by COGIDS</a:t>
            </a:r>
          </a:p>
        </p:txBody>
      </p:sp>
      <p:sp>
        <p:nvSpPr>
          <p:cNvPr id="308" name="Shape"/>
          <p:cNvSpPr/>
          <p:nvPr/>
        </p:nvSpPr>
        <p:spPr>
          <a:xfrm rot="16213616">
            <a:off x="9886368" y="3436269"/>
            <a:ext cx="10211563" cy="7003616"/>
          </a:xfrm>
          <a:custGeom>
            <a:avLst/>
            <a:gdLst/>
            <a:ahLst/>
            <a:cxnLst>
              <a:cxn ang="0">
                <a:pos x="wd2" y="hd2"/>
              </a:cxn>
              <a:cxn ang="5400000">
                <a:pos x="wd2" y="hd2"/>
              </a:cxn>
              <a:cxn ang="10800000">
                <a:pos x="wd2" y="hd2"/>
              </a:cxn>
              <a:cxn ang="16200000">
                <a:pos x="wd2" y="hd2"/>
              </a:cxn>
            </a:cxnLst>
            <a:rect l="0" t="0" r="r" b="b"/>
            <a:pathLst>
              <a:path w="21175" h="21600" fill="norm" stroke="1" extrusionOk="0">
                <a:moveTo>
                  <a:pt x="5258" y="2431"/>
                </a:moveTo>
                <a:cubicBezTo>
                  <a:pt x="2354" y="2431"/>
                  <a:pt x="0" y="6722"/>
                  <a:pt x="0" y="12015"/>
                </a:cubicBezTo>
                <a:cubicBezTo>
                  <a:pt x="0" y="17309"/>
                  <a:pt x="2354" y="21600"/>
                  <a:pt x="5258" y="21600"/>
                </a:cubicBezTo>
                <a:lnTo>
                  <a:pt x="15774" y="21600"/>
                </a:lnTo>
                <a:cubicBezTo>
                  <a:pt x="18499" y="20704"/>
                  <a:pt x="20475" y="16831"/>
                  <a:pt x="21032" y="12015"/>
                </a:cubicBezTo>
                <a:cubicBezTo>
                  <a:pt x="21600" y="7102"/>
                  <a:pt x="20462" y="2322"/>
                  <a:pt x="17955" y="0"/>
                </a:cubicBezTo>
                <a:cubicBezTo>
                  <a:pt x="16113" y="1859"/>
                  <a:pt x="14002" y="3047"/>
                  <a:pt x="11794" y="3468"/>
                </a:cubicBezTo>
                <a:cubicBezTo>
                  <a:pt x="9591" y="3888"/>
                  <a:pt x="7352" y="3533"/>
                  <a:pt x="5258" y="2431"/>
                </a:cubicBezTo>
                <a:close/>
              </a:path>
            </a:pathLst>
          </a:custGeom>
          <a:ln w="114300">
            <a:solidFill>
              <a:srgbClr val="008F00"/>
            </a:solidFill>
            <a:miter lim="400000"/>
          </a:ln>
        </p:spPr>
        <p:txBody>
          <a:bodyPr lIns="50800" tIns="50800" rIns="50800" bIns="50800" anchor="ctr"/>
          <a:lstStyle/>
          <a:p>
            <a:pPr defTabSz="825500">
              <a:defRPr sz="3200">
                <a:solidFill>
                  <a:srgbClr val="000000"/>
                </a:solidFill>
                <a:latin typeface="Helvetica Neue Medium"/>
                <a:ea typeface="Helvetica Neue Medium"/>
                <a:cs typeface="Helvetica Neue Medium"/>
                <a:sym typeface="Helvetica Neue Medium"/>
              </a:defRPr>
            </a:pPr>
          </a:p>
        </p:txBody>
      </p:sp>
      <p:sp>
        <p:nvSpPr>
          <p:cNvPr id="309" name="Dogon"/>
          <p:cNvSpPr txBox="1"/>
          <p:nvPr/>
        </p:nvSpPr>
        <p:spPr>
          <a:xfrm>
            <a:off x="14180070" y="12058107"/>
            <a:ext cx="2165567" cy="87021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lnSpc>
                <a:spcPct val="90000"/>
              </a:lnSpc>
              <a:spcBef>
                <a:spcPts val="4500"/>
              </a:spcBef>
              <a:defRPr b="1" sz="5100">
                <a:solidFill>
                  <a:srgbClr val="009051"/>
                </a:solidFill>
              </a:defRPr>
            </a:lvl1pPr>
          </a:lstStyle>
          <a:p>
            <a:pPr/>
            <a:r>
              <a:t>Dogon</a:t>
            </a:r>
          </a:p>
        </p:txBody>
      </p:sp>
      <p:sp>
        <p:nvSpPr>
          <p:cNvPr id="310" name="Terminator"/>
          <p:cNvSpPr/>
          <p:nvPr/>
        </p:nvSpPr>
        <p:spPr>
          <a:xfrm>
            <a:off x="8575803" y="10916861"/>
            <a:ext cx="1524001" cy="7620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5400" y="0"/>
                </a:moveTo>
                <a:cubicBezTo>
                  <a:pt x="2418" y="0"/>
                  <a:pt x="0" y="4835"/>
                  <a:pt x="0" y="10800"/>
                </a:cubicBezTo>
                <a:cubicBezTo>
                  <a:pt x="0" y="16765"/>
                  <a:pt x="2418" y="21600"/>
                  <a:pt x="5400" y="21600"/>
                </a:cubicBezTo>
                <a:lnTo>
                  <a:pt x="16200" y="21600"/>
                </a:lnTo>
                <a:cubicBezTo>
                  <a:pt x="19182" y="21600"/>
                  <a:pt x="21600" y="16765"/>
                  <a:pt x="21600" y="10800"/>
                </a:cubicBezTo>
                <a:cubicBezTo>
                  <a:pt x="21600" y="4835"/>
                  <a:pt x="19182" y="0"/>
                  <a:pt x="16200" y="0"/>
                </a:cubicBezTo>
                <a:lnTo>
                  <a:pt x="5400" y="0"/>
                </a:lnTo>
                <a:close/>
              </a:path>
            </a:pathLst>
          </a:custGeom>
          <a:ln w="114300">
            <a:solidFill>
              <a:schemeClr val="accent2">
                <a:hueOff val="-206910"/>
                <a:satOff val="-12829"/>
                <a:lumOff val="16238"/>
              </a:schemeClr>
            </a:solidFill>
            <a:miter lim="400000"/>
          </a:ln>
        </p:spPr>
        <p:txBody>
          <a:bodyPr lIns="50800" tIns="50800" rIns="50800" bIns="50800" anchor="ctr"/>
          <a:lstStyle/>
          <a:p>
            <a:pPr defTabSz="825500">
              <a:defRPr sz="3200">
                <a:solidFill>
                  <a:srgbClr val="000000"/>
                </a:solidFill>
                <a:latin typeface="Helvetica Neue Medium"/>
                <a:ea typeface="Helvetica Neue Medium"/>
                <a:cs typeface="Helvetica Neue Medium"/>
                <a:sym typeface="Helvetica Neue Medium"/>
              </a:defRPr>
            </a:pPr>
          </a:p>
        </p:txBody>
      </p:sp>
      <p:sp>
        <p:nvSpPr>
          <p:cNvPr id="311" name="Shape"/>
          <p:cNvSpPr/>
          <p:nvPr/>
        </p:nvSpPr>
        <p:spPr>
          <a:xfrm>
            <a:off x="5571208" y="2052766"/>
            <a:ext cx="6930273" cy="7565565"/>
          </a:xfrm>
          <a:custGeom>
            <a:avLst/>
            <a:gdLst/>
            <a:ahLst/>
            <a:cxnLst>
              <a:cxn ang="0">
                <a:pos x="wd2" y="hd2"/>
              </a:cxn>
              <a:cxn ang="5400000">
                <a:pos x="wd2" y="hd2"/>
              </a:cxn>
              <a:cxn ang="10800000">
                <a:pos x="wd2" y="hd2"/>
              </a:cxn>
              <a:cxn ang="16200000">
                <a:pos x="wd2" y="hd2"/>
              </a:cxn>
            </a:cxnLst>
            <a:rect l="0" t="0" r="r" b="b"/>
            <a:pathLst>
              <a:path w="20465" h="21600" fill="norm" stroke="1" extrusionOk="0">
                <a:moveTo>
                  <a:pt x="5022" y="0"/>
                </a:moveTo>
                <a:cubicBezTo>
                  <a:pt x="2248" y="0"/>
                  <a:pt x="0" y="4835"/>
                  <a:pt x="0" y="10800"/>
                </a:cubicBezTo>
                <a:cubicBezTo>
                  <a:pt x="0" y="16765"/>
                  <a:pt x="2248" y="21600"/>
                  <a:pt x="5022" y="21600"/>
                </a:cubicBezTo>
                <a:lnTo>
                  <a:pt x="15066" y="21600"/>
                </a:lnTo>
                <a:cubicBezTo>
                  <a:pt x="18289" y="21278"/>
                  <a:pt x="21600" y="16218"/>
                  <a:pt x="20088" y="10800"/>
                </a:cubicBezTo>
                <a:cubicBezTo>
                  <a:pt x="19340" y="8119"/>
                  <a:pt x="17791" y="5859"/>
                  <a:pt x="16923" y="3870"/>
                </a:cubicBezTo>
                <a:cubicBezTo>
                  <a:pt x="16255" y="2339"/>
                  <a:pt x="15805" y="1063"/>
                  <a:pt x="15066" y="0"/>
                </a:cubicBezTo>
                <a:lnTo>
                  <a:pt x="5022" y="0"/>
                </a:lnTo>
                <a:close/>
              </a:path>
            </a:pathLst>
          </a:custGeom>
          <a:ln w="114300">
            <a:solidFill>
              <a:schemeClr val="accent5"/>
            </a:solidFill>
            <a:miter lim="400000"/>
          </a:ln>
        </p:spPr>
        <p:txBody>
          <a:bodyPr lIns="50800" tIns="50800" rIns="50800" bIns="50800" anchor="ctr"/>
          <a:lstStyle/>
          <a:p>
            <a:pPr defTabSz="825500">
              <a:defRPr sz="3200">
                <a:solidFill>
                  <a:srgbClr val="000000"/>
                </a:solidFill>
                <a:latin typeface="Helvetica Neue Medium"/>
                <a:ea typeface="Helvetica Neue Medium"/>
                <a:cs typeface="Helvetica Neue Medium"/>
                <a:sym typeface="Helvetica Neue Medium"/>
              </a:defRPr>
            </a:pPr>
          </a:p>
        </p:txBody>
      </p:sp>
      <p:sp>
        <p:nvSpPr>
          <p:cNvPr id="312" name="Mande"/>
          <p:cNvSpPr txBox="1"/>
          <p:nvPr/>
        </p:nvSpPr>
        <p:spPr>
          <a:xfrm>
            <a:off x="6211732" y="3581932"/>
            <a:ext cx="2225155" cy="87021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lnSpc>
                <a:spcPct val="90000"/>
              </a:lnSpc>
              <a:spcBef>
                <a:spcPts val="4500"/>
              </a:spcBef>
              <a:defRPr b="1" sz="5100">
                <a:solidFill>
                  <a:srgbClr val="FF2600"/>
                </a:solidFill>
              </a:defRPr>
            </a:lvl1pPr>
          </a:lstStyle>
          <a:p>
            <a:pPr/>
            <a:r>
              <a:t>Mande</a:t>
            </a:r>
          </a:p>
        </p:txBody>
      </p:sp>
      <p:sp>
        <p:nvSpPr>
          <p:cNvPr id="313" name="Oval"/>
          <p:cNvSpPr/>
          <p:nvPr/>
        </p:nvSpPr>
        <p:spPr>
          <a:xfrm>
            <a:off x="9179038" y="12172336"/>
            <a:ext cx="1427692" cy="641754"/>
          </a:xfrm>
          <a:prstGeom prst="ellipse">
            <a:avLst/>
          </a:prstGeom>
          <a:ln w="114300">
            <a:solidFill>
              <a:srgbClr val="FF2F92"/>
            </a:solidFill>
            <a:miter lim="400000"/>
          </a:ln>
        </p:spPr>
        <p:txBody>
          <a:bodyPr lIns="50800" tIns="50800" rIns="50800" bIns="50800" anchor="ctr"/>
          <a:lstStyle/>
          <a:p>
            <a:pPr defTabSz="825500">
              <a:defRPr sz="3200">
                <a:solidFill>
                  <a:srgbClr val="000000"/>
                </a:solidFill>
                <a:latin typeface="Helvetica Neue Medium"/>
                <a:ea typeface="Helvetica Neue Medium"/>
                <a:cs typeface="Helvetica Neue Medium"/>
                <a:sym typeface="Helvetica Neue Medium"/>
              </a:defRPr>
            </a:pPr>
          </a:p>
        </p:txBody>
      </p:sp>
      <p:sp>
        <p:nvSpPr>
          <p:cNvPr id="314" name="Oval"/>
          <p:cNvSpPr/>
          <p:nvPr/>
        </p:nvSpPr>
        <p:spPr>
          <a:xfrm>
            <a:off x="5784536" y="10517447"/>
            <a:ext cx="2624742" cy="1434258"/>
          </a:xfrm>
          <a:prstGeom prst="ellipse">
            <a:avLst/>
          </a:prstGeom>
          <a:ln w="114300">
            <a:solidFill>
              <a:schemeClr val="accent4">
                <a:hueOff val="475731"/>
                <a:satOff val="-4338"/>
                <a:lumOff val="10182"/>
              </a:schemeClr>
            </a:solidFill>
            <a:miter lim="400000"/>
          </a:ln>
        </p:spPr>
        <p:txBody>
          <a:bodyPr lIns="50800" tIns="50800" rIns="50800" bIns="50800" anchor="ctr"/>
          <a:lstStyle/>
          <a:p>
            <a:pPr defTabSz="825500">
              <a:defRPr sz="3200">
                <a:solidFill>
                  <a:srgbClr val="000000"/>
                </a:solidFill>
                <a:latin typeface="Helvetica Neue Medium"/>
                <a:ea typeface="Helvetica Neue Medium"/>
                <a:cs typeface="Helvetica Neue Medium"/>
                <a:sym typeface="Helvetica Neue Medium"/>
              </a:defRPr>
            </a:pPr>
          </a:p>
        </p:txBody>
      </p:sp>
      <p:sp>
        <p:nvSpPr>
          <p:cNvPr id="315" name="Fula"/>
          <p:cNvSpPr txBox="1"/>
          <p:nvPr/>
        </p:nvSpPr>
        <p:spPr>
          <a:xfrm>
            <a:off x="10799484" y="12058107"/>
            <a:ext cx="1421360" cy="87021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lnSpc>
                <a:spcPct val="90000"/>
              </a:lnSpc>
              <a:spcBef>
                <a:spcPts val="4500"/>
              </a:spcBef>
              <a:defRPr b="1" sz="5100">
                <a:solidFill>
                  <a:srgbClr val="FF2F92"/>
                </a:solidFill>
              </a:defRPr>
            </a:lvl1pPr>
          </a:lstStyle>
          <a:p>
            <a:pPr/>
            <a:r>
              <a:t>Fula</a:t>
            </a:r>
          </a:p>
        </p:txBody>
      </p:sp>
      <p:sp>
        <p:nvSpPr>
          <p:cNvPr id="316" name="Songhay"/>
          <p:cNvSpPr txBox="1"/>
          <p:nvPr/>
        </p:nvSpPr>
        <p:spPr>
          <a:xfrm>
            <a:off x="5806626" y="12058107"/>
            <a:ext cx="2802256" cy="87021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lnSpc>
                <a:spcPct val="90000"/>
              </a:lnSpc>
              <a:spcBef>
                <a:spcPts val="4500"/>
              </a:spcBef>
              <a:defRPr b="1" sz="5100">
                <a:solidFill>
                  <a:schemeClr val="accent4">
                    <a:hueOff val="475731"/>
                    <a:satOff val="-4338"/>
                    <a:lumOff val="10182"/>
                  </a:schemeClr>
                </a:solidFill>
              </a:defRPr>
            </a:lvl1pPr>
          </a:lstStyle>
          <a:p>
            <a:pPr/>
            <a:r>
              <a:t>Songhay</a:t>
            </a:r>
          </a:p>
        </p:txBody>
      </p:sp>
      <p:sp>
        <p:nvSpPr>
          <p:cNvPr id="317" name="Bangime"/>
          <p:cNvSpPr txBox="1"/>
          <p:nvPr/>
        </p:nvSpPr>
        <p:spPr>
          <a:xfrm>
            <a:off x="10327251" y="10943134"/>
            <a:ext cx="2847595" cy="87021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lnSpc>
                <a:spcPct val="90000"/>
              </a:lnSpc>
              <a:spcBef>
                <a:spcPts val="4500"/>
              </a:spcBef>
              <a:defRPr b="1" sz="5100">
                <a:solidFill>
                  <a:srgbClr val="73FDFF"/>
                </a:solidFill>
              </a:defRPr>
            </a:lvl1pPr>
          </a:lstStyle>
          <a:p>
            <a:pPr/>
            <a:r>
              <a:t>Bangime</a:t>
            </a:r>
          </a:p>
        </p:txBody>
      </p:sp>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1" name="Linguistic Affiliations by BORID"/>
          <p:cNvSpPr txBox="1"/>
          <p:nvPr>
            <p:ph type="title"/>
          </p:nvPr>
        </p:nvSpPr>
        <p:spPr>
          <a:prstGeom prst="rect">
            <a:avLst/>
          </a:prstGeom>
        </p:spPr>
        <p:txBody>
          <a:bodyPr/>
          <a:lstStyle/>
          <a:p>
            <a:pPr/>
            <a:r>
              <a:t>Linguistic Affiliations by BORID</a:t>
            </a:r>
          </a:p>
        </p:txBody>
      </p:sp>
      <p:sp>
        <p:nvSpPr>
          <p:cNvPr id="322" name="CilDak"/>
          <p:cNvSpPr txBox="1"/>
          <p:nvPr>
            <p:ph type="sldNum" sz="quarter" idx="2"/>
          </p:nvPr>
        </p:nvSpPr>
        <p:spPr>
          <a:xfrm>
            <a:off x="11635282" y="13080999"/>
            <a:ext cx="1100939" cy="3746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23" name="bangime (4)-1.jpg" descr="bangime (4)-1.jpg"/>
          <p:cNvPicPr>
            <a:picLocks noChangeAspect="1"/>
          </p:cNvPicPr>
          <p:nvPr/>
        </p:nvPicPr>
        <p:blipFill>
          <a:blip r:embed="rId3">
            <a:extLst/>
          </a:blip>
          <a:srcRect l="0" t="0" r="12919" b="0"/>
          <a:stretch>
            <a:fillRect/>
          </a:stretch>
        </p:blipFill>
        <p:spPr>
          <a:xfrm>
            <a:off x="4258373" y="2277949"/>
            <a:ext cx="16538389" cy="10767468"/>
          </a:xfrm>
          <a:prstGeom prst="rect">
            <a:avLst/>
          </a:prstGeom>
          <a:ln w="12700">
            <a:miter lim="400000"/>
          </a:ln>
        </p:spPr>
      </p:pic>
      <p:sp>
        <p:nvSpPr>
          <p:cNvPr id="324" name="Oval"/>
          <p:cNvSpPr/>
          <p:nvPr/>
        </p:nvSpPr>
        <p:spPr>
          <a:xfrm rot="21540000">
            <a:off x="7042366" y="7204446"/>
            <a:ext cx="10319373" cy="5701144"/>
          </a:xfrm>
          <a:prstGeom prst="ellipse">
            <a:avLst/>
          </a:prstGeom>
          <a:ln w="114300">
            <a:solidFill>
              <a:srgbClr val="FF7E79"/>
            </a:solidFill>
            <a:miter lim="400000"/>
          </a:ln>
        </p:spPr>
        <p:txBody>
          <a:bodyPr lIns="50800" tIns="50800" rIns="50800" bIns="50800" anchor="ctr"/>
          <a:lstStyle/>
          <a:p>
            <a:pPr defTabSz="825500">
              <a:defRPr sz="3200">
                <a:solidFill>
                  <a:schemeClr val="accent4">
                    <a:hueOff val="-1109407"/>
                    <a:satOff val="-1495"/>
                    <a:lumOff val="-6330"/>
                  </a:schemeClr>
                </a:solidFill>
                <a:latin typeface="Helvetica Neue Medium"/>
                <a:ea typeface="Helvetica Neue Medium"/>
                <a:cs typeface="Helvetica Neue Medium"/>
                <a:sym typeface="Helvetica Neue Medium"/>
              </a:defRPr>
            </a:pPr>
          </a:p>
        </p:txBody>
      </p:sp>
      <p:sp>
        <p:nvSpPr>
          <p:cNvPr id="325" name="Bangime                                                   Mande"/>
          <p:cNvSpPr txBox="1"/>
          <p:nvPr/>
        </p:nvSpPr>
        <p:spPr>
          <a:xfrm>
            <a:off x="4372132" y="12119337"/>
            <a:ext cx="14501661" cy="87021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lnSpc>
                <a:spcPct val="90000"/>
              </a:lnSpc>
              <a:spcBef>
                <a:spcPts val="4500"/>
              </a:spcBef>
              <a:defRPr b="1" sz="5100">
                <a:solidFill>
                  <a:srgbClr val="00FDFF"/>
                </a:solidFill>
              </a:defRPr>
            </a:pPr>
            <a:r>
              <a:t>  Bangime                                                   </a:t>
            </a:r>
            <a:r>
              <a:rPr>
                <a:solidFill>
                  <a:srgbClr val="FF2600"/>
                </a:solidFill>
              </a:rPr>
              <a:t>Mande</a:t>
            </a:r>
          </a:p>
        </p:txBody>
      </p:sp>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9" name="Genetic Admixture"/>
          <p:cNvSpPr txBox="1"/>
          <p:nvPr>
            <p:ph type="title"/>
          </p:nvPr>
        </p:nvSpPr>
        <p:spPr>
          <a:prstGeom prst="rect">
            <a:avLst/>
          </a:prstGeom>
        </p:spPr>
        <p:txBody>
          <a:bodyPr/>
          <a:lstStyle/>
          <a:p>
            <a:pPr defTabSz="1828754">
              <a:defRPr spc="-174" sz="8700"/>
            </a:pPr>
            <a:r>
              <a:t>Genetic Admixture</a:t>
            </a:r>
            <a:r>
              <a:rPr spc="-18" sz="900">
                <a:solidFill>
                  <a:srgbClr val="000000"/>
                </a:solidFill>
                <a:latin typeface="Times Roman"/>
                <a:ea typeface="Times Roman"/>
                <a:cs typeface="Times Roman"/>
                <a:sym typeface="Times Roman"/>
              </a:rPr>
              <a:t> </a:t>
            </a:r>
          </a:p>
        </p:txBody>
      </p:sp>
      <p:sp>
        <p:nvSpPr>
          <p:cNvPr id="330" name="CilDak"/>
          <p:cNvSpPr txBox="1"/>
          <p:nvPr>
            <p:ph type="sldNum" sz="quarter" idx="2"/>
          </p:nvPr>
        </p:nvSpPr>
        <p:spPr>
          <a:xfrm>
            <a:off x="11635282" y="13080999"/>
            <a:ext cx="1100939" cy="3746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31" name="Image" descr="Image"/>
          <p:cNvPicPr>
            <a:picLocks noChangeAspect="1"/>
          </p:cNvPicPr>
          <p:nvPr/>
        </p:nvPicPr>
        <p:blipFill>
          <a:blip r:embed="rId3">
            <a:extLst/>
          </a:blip>
          <a:srcRect l="0" t="0" r="0" b="0"/>
          <a:stretch>
            <a:fillRect/>
          </a:stretch>
        </p:blipFill>
        <p:spPr>
          <a:xfrm>
            <a:off x="-63500" y="5185635"/>
            <a:ext cx="24511000" cy="3344731"/>
          </a:xfrm>
          <a:prstGeom prst="rect">
            <a:avLst/>
          </a:prstGeom>
          <a:ln w="12700">
            <a:miter lim="400000"/>
          </a:ln>
        </p:spPr>
      </p:pic>
      <p:sp>
        <p:nvSpPr>
          <p:cNvPr id="332" name="Bangande"/>
          <p:cNvSpPr txBox="1"/>
          <p:nvPr/>
        </p:nvSpPr>
        <p:spPr>
          <a:xfrm rot="18600000">
            <a:off x="-260881" y="9710740"/>
            <a:ext cx="3183891" cy="85788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lnSpc>
                <a:spcPct val="90000"/>
              </a:lnSpc>
              <a:spcBef>
                <a:spcPts val="4500"/>
              </a:spcBef>
              <a:defRPr b="1" sz="5000">
                <a:solidFill>
                  <a:schemeClr val="accent2">
                    <a:hueOff val="-206910"/>
                    <a:satOff val="-12829"/>
                    <a:lumOff val="16238"/>
                  </a:schemeClr>
                </a:solidFill>
              </a:defRPr>
            </a:lvl1pPr>
          </a:lstStyle>
          <a:p>
            <a:pPr/>
            <a:r>
              <a:t>Bangande</a:t>
            </a:r>
          </a:p>
        </p:txBody>
      </p:sp>
      <p:sp>
        <p:nvSpPr>
          <p:cNvPr id="333" name="Fula"/>
          <p:cNvSpPr txBox="1"/>
          <p:nvPr/>
        </p:nvSpPr>
        <p:spPr>
          <a:xfrm rot="18600000">
            <a:off x="2411936" y="9445821"/>
            <a:ext cx="2005936" cy="92027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lnSpc>
                <a:spcPct val="90000"/>
              </a:lnSpc>
              <a:spcBef>
                <a:spcPts val="4500"/>
              </a:spcBef>
              <a:defRPr b="1" sz="5300">
                <a:solidFill>
                  <a:srgbClr val="FF2F92"/>
                </a:solidFill>
              </a:defRPr>
            </a:lvl1pPr>
          </a:lstStyle>
          <a:p>
            <a:pPr/>
            <a:r>
              <a:t>Fula</a:t>
            </a:r>
          </a:p>
        </p:txBody>
      </p:sp>
      <p:sp>
        <p:nvSpPr>
          <p:cNvPr id="334" name="Dogon"/>
          <p:cNvSpPr txBox="1"/>
          <p:nvPr/>
        </p:nvSpPr>
        <p:spPr>
          <a:xfrm rot="18600000">
            <a:off x="4639324" y="9262420"/>
            <a:ext cx="3467574" cy="92027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lnSpc>
                <a:spcPct val="90000"/>
              </a:lnSpc>
              <a:spcBef>
                <a:spcPts val="4500"/>
              </a:spcBef>
              <a:defRPr b="1" sz="5300">
                <a:solidFill>
                  <a:srgbClr val="009051"/>
                </a:solidFill>
              </a:defRPr>
            </a:lvl1pPr>
          </a:lstStyle>
          <a:p>
            <a:pPr/>
            <a:r>
              <a:t>Dogon</a:t>
            </a:r>
          </a:p>
        </p:txBody>
      </p:sp>
      <p:sp>
        <p:nvSpPr>
          <p:cNvPr id="335" name="Songhay"/>
          <p:cNvSpPr txBox="1"/>
          <p:nvPr/>
        </p:nvSpPr>
        <p:spPr>
          <a:xfrm rot="18600000">
            <a:off x="14633964" y="9445821"/>
            <a:ext cx="3467574" cy="92027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lnSpc>
                <a:spcPct val="90000"/>
              </a:lnSpc>
              <a:spcBef>
                <a:spcPts val="4500"/>
              </a:spcBef>
              <a:defRPr b="1" sz="5300">
                <a:solidFill>
                  <a:srgbClr val="9437FF"/>
                </a:solidFill>
              </a:defRPr>
            </a:lvl1pPr>
          </a:lstStyle>
          <a:p>
            <a:pPr/>
            <a:r>
              <a:t>Songhay</a:t>
            </a:r>
          </a:p>
        </p:txBody>
      </p:sp>
      <p:sp>
        <p:nvSpPr>
          <p:cNvPr id="336" name="Mande"/>
          <p:cNvSpPr txBox="1"/>
          <p:nvPr/>
        </p:nvSpPr>
        <p:spPr>
          <a:xfrm rot="18600000">
            <a:off x="21148099" y="9445821"/>
            <a:ext cx="3467575" cy="92027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lnSpc>
                <a:spcPct val="90000"/>
              </a:lnSpc>
              <a:spcBef>
                <a:spcPts val="4500"/>
              </a:spcBef>
              <a:defRPr b="1" sz="5300">
                <a:solidFill>
                  <a:srgbClr val="FFD479"/>
                </a:solidFill>
              </a:defRPr>
            </a:lvl1pPr>
          </a:lstStyle>
          <a:p>
            <a:pPr/>
            <a:r>
              <a:t>Mande</a:t>
            </a:r>
          </a:p>
        </p:txBody>
      </p:sp>
      <p:sp>
        <p:nvSpPr>
          <p:cNvPr id="337" name="Songhay"/>
          <p:cNvSpPr txBox="1"/>
          <p:nvPr/>
        </p:nvSpPr>
        <p:spPr>
          <a:xfrm rot="18600000">
            <a:off x="8587901" y="9445821"/>
            <a:ext cx="3467574" cy="92027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lnSpc>
                <a:spcPct val="90000"/>
              </a:lnSpc>
              <a:spcBef>
                <a:spcPts val="4500"/>
              </a:spcBef>
              <a:defRPr b="1" sz="5300">
                <a:solidFill>
                  <a:srgbClr val="9437FF"/>
                </a:solidFill>
              </a:defRPr>
            </a:lvl1pPr>
          </a:lstStyle>
          <a:p>
            <a:pPr/>
            <a:r>
              <a:t>Songhay</a:t>
            </a:r>
          </a:p>
        </p:txBody>
      </p:sp>
      <p:sp>
        <p:nvSpPr>
          <p:cNvPr id="338" name="Dogon"/>
          <p:cNvSpPr txBox="1"/>
          <p:nvPr/>
        </p:nvSpPr>
        <p:spPr>
          <a:xfrm rot="18600000">
            <a:off x="12055762" y="9262420"/>
            <a:ext cx="3467574" cy="92027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lnSpc>
                <a:spcPct val="90000"/>
              </a:lnSpc>
              <a:spcBef>
                <a:spcPts val="4500"/>
              </a:spcBef>
              <a:defRPr b="1" sz="5300">
                <a:solidFill>
                  <a:srgbClr val="009051"/>
                </a:solidFill>
              </a:defRPr>
            </a:lvl1pPr>
          </a:lstStyle>
          <a:p>
            <a:pPr/>
            <a:r>
              <a:t>Dogon</a:t>
            </a:r>
          </a:p>
        </p:txBody>
      </p:sp>
      <p:sp>
        <p:nvSpPr>
          <p:cNvPr id="339" name="(Babiker et al. 2020)"/>
          <p:cNvSpPr txBox="1"/>
          <p:nvPr/>
        </p:nvSpPr>
        <p:spPr>
          <a:xfrm>
            <a:off x="10635257" y="12399019"/>
            <a:ext cx="3773886" cy="749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sz="3200">
                <a:latin typeface="Arial"/>
                <a:ea typeface="Arial"/>
                <a:cs typeface="Arial"/>
                <a:sym typeface="Arial"/>
              </a:defRPr>
            </a:lvl1pPr>
          </a:lstStyle>
          <a:p>
            <a:pPr/>
            <a:r>
              <a:t>(Babiker et al. 2020)</a:t>
            </a:r>
            <a:endParaRPr sz="1200">
              <a:solidFill>
                <a:srgbClr val="000000"/>
              </a:solidFill>
              <a:latin typeface="Times Roman"/>
              <a:ea typeface="Times Roman"/>
              <a:cs typeface="Times Roman"/>
              <a:sym typeface="Times Roman"/>
            </a:endParaRPr>
          </a:p>
        </p:txBody>
      </p:sp>
      <p:sp>
        <p:nvSpPr>
          <p:cNvPr id="340" name="Dogon"/>
          <p:cNvSpPr txBox="1"/>
          <p:nvPr/>
        </p:nvSpPr>
        <p:spPr>
          <a:xfrm rot="18600000">
            <a:off x="17891031" y="9262420"/>
            <a:ext cx="3467575" cy="92027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lnSpc>
                <a:spcPct val="90000"/>
              </a:lnSpc>
              <a:spcBef>
                <a:spcPts val="4500"/>
              </a:spcBef>
              <a:defRPr b="1" sz="5300">
                <a:solidFill>
                  <a:srgbClr val="009051"/>
                </a:solidFill>
              </a:defRPr>
            </a:lvl1pPr>
          </a:lstStyle>
          <a:p>
            <a:pPr/>
            <a:r>
              <a:t>Dogon</a:t>
            </a:r>
          </a:p>
        </p:txBody>
      </p:sp>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3" name="The Hidden Ones"/>
          <p:cNvSpPr txBox="1"/>
          <p:nvPr>
            <p:ph type="title"/>
          </p:nvPr>
        </p:nvSpPr>
        <p:spPr>
          <a:prstGeom prst="rect">
            <a:avLst/>
          </a:prstGeom>
        </p:spPr>
        <p:txBody>
          <a:bodyPr/>
          <a:lstStyle/>
          <a:p>
            <a:pPr/>
            <a:r>
              <a:t>The Hidden Ones</a:t>
            </a:r>
          </a:p>
        </p:txBody>
      </p:sp>
      <p:sp>
        <p:nvSpPr>
          <p:cNvPr id="164" name="CilDak"/>
          <p:cNvSpPr txBox="1"/>
          <p:nvPr>
            <p:ph type="sldNum" sz="quarter" idx="2"/>
          </p:nvPr>
        </p:nvSpPr>
        <p:spPr>
          <a:xfrm>
            <a:off x="11683996" y="13085233"/>
            <a:ext cx="1016008" cy="374600"/>
          </a:xfrm>
          <a:prstGeom prst="rect">
            <a:avLst/>
          </a:prstGeom>
          <a:extLst>
            <a:ext uri="{C572A759-6A51-4108-AA02-DFA0A04FC94B}">
              <ma14:wrappingTextBoxFlag xmlns:ma14="http://schemas.microsoft.com/office/mac/drawingml/2011/main" val="1"/>
            </a:ext>
          </a:extLst>
        </p:spPr>
        <p:txBody>
          <a:bodyPr wrap="square"/>
          <a:lstStyle/>
          <a:p>
            <a:pPr/>
            <a:fld id="{86CB4B4D-7CA3-9044-876B-883B54F8677D}" type="slidenum"/>
          </a:p>
        </p:txBody>
      </p:sp>
      <p:pic>
        <p:nvPicPr>
          <p:cNvPr id="165" name="006.JPG" descr="006.JPG"/>
          <p:cNvPicPr>
            <a:picLocks noChangeAspect="1"/>
          </p:cNvPicPr>
          <p:nvPr/>
        </p:nvPicPr>
        <p:blipFill>
          <a:blip r:embed="rId3">
            <a:extLst/>
          </a:blip>
          <a:srcRect l="19334" t="0" r="19334" b="0"/>
          <a:stretch>
            <a:fillRect/>
          </a:stretch>
        </p:blipFill>
        <p:spPr>
          <a:xfrm>
            <a:off x="12932705" y="1263650"/>
            <a:ext cx="10922001" cy="11188700"/>
          </a:xfrm>
          <a:prstGeom prst="rect">
            <a:avLst/>
          </a:prstGeom>
          <a:ln w="12700">
            <a:miter lim="400000"/>
          </a:ln>
        </p:spPr>
      </p:pic>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4" name="CilDak"/>
          <p:cNvSpPr txBox="1"/>
          <p:nvPr>
            <p:ph type="sldNum" sz="quarter" idx="2"/>
          </p:nvPr>
        </p:nvSpPr>
        <p:spPr>
          <a:xfrm>
            <a:off x="11635282" y="13085233"/>
            <a:ext cx="1100939" cy="3746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45" name="DSCN0180.JPG" descr="DSCN0180.JPG"/>
          <p:cNvPicPr>
            <a:picLocks noChangeAspect="1"/>
          </p:cNvPicPr>
          <p:nvPr/>
        </p:nvPicPr>
        <p:blipFill>
          <a:blip r:embed="rId3">
            <a:extLst/>
          </a:blip>
          <a:stretch>
            <a:fillRect/>
          </a:stretch>
        </p:blipFill>
        <p:spPr>
          <a:xfrm>
            <a:off x="8284379" y="773256"/>
            <a:ext cx="15134082" cy="11350562"/>
          </a:xfrm>
          <a:prstGeom prst="rect">
            <a:avLst/>
          </a:prstGeom>
          <a:ln w="12700">
            <a:miter lim="400000"/>
          </a:ln>
        </p:spPr>
      </p:pic>
      <p:sp>
        <p:nvSpPr>
          <p:cNvPr id="346" name="Rounded Rectangle"/>
          <p:cNvSpPr/>
          <p:nvPr/>
        </p:nvSpPr>
        <p:spPr>
          <a:xfrm>
            <a:off x="18231829" y="10662146"/>
            <a:ext cx="4508165" cy="928032"/>
          </a:xfrm>
          <a:prstGeom prst="roundRect">
            <a:avLst>
              <a:gd name="adj" fmla="val 20527"/>
            </a:avLst>
          </a:prstGeom>
          <a:solidFill>
            <a:srgbClr val="090903"/>
          </a:solidFill>
          <a:ln w="12700">
            <a:miter lim="400000"/>
          </a:ln>
        </p:spPr>
        <p:txBody>
          <a:bodyPr lIns="50800" tIns="50800" rIns="50800" bIns="50800" anchor="ctr"/>
          <a:lstStyle/>
          <a:p>
            <a:pPr defTabSz="825500">
              <a:defRPr sz="3200">
                <a:solidFill>
                  <a:srgbClr val="000000"/>
                </a:solidFill>
                <a:latin typeface="Helvetica Neue Medium"/>
                <a:ea typeface="Helvetica Neue Medium"/>
                <a:cs typeface="Helvetica Neue Medium"/>
                <a:sym typeface="Helvetica Neue Medium"/>
              </a:defRPr>
            </a:pPr>
          </a:p>
        </p:txBody>
      </p:sp>
      <p:sp>
        <p:nvSpPr>
          <p:cNvPr id="347" name="Introduction…"/>
          <p:cNvSpPr txBox="1"/>
          <p:nvPr>
            <p:ph type="body" idx="4294967295"/>
          </p:nvPr>
        </p:nvSpPr>
        <p:spPr>
          <a:prstGeom prst="rect">
            <a:avLst/>
          </a:prstGeom>
        </p:spPr>
        <p:txBody>
          <a:bodyPr/>
          <a:lstStyle/>
          <a:p>
            <a:pPr marL="609600" indent="-609600">
              <a:defRPr strike="sngStrike" sz="5000"/>
            </a:pPr>
            <a:r>
              <a:t>Introduction</a:t>
            </a:r>
          </a:p>
          <a:p>
            <a:pPr marL="609600" indent="-609600">
              <a:defRPr strike="sngStrike" sz="5000"/>
            </a:pPr>
            <a:r>
              <a:t>Background</a:t>
            </a:r>
          </a:p>
          <a:p>
            <a:pPr marL="609600" indent="-609600">
              <a:defRPr strike="sngStrike" sz="5000"/>
            </a:pPr>
            <a:r>
              <a:t>Methodology</a:t>
            </a:r>
          </a:p>
          <a:p>
            <a:pPr marL="609600" indent="-609600">
              <a:defRPr strike="sngStrike" sz="5000"/>
            </a:pPr>
            <a:r>
              <a:t>Preliminary Results</a:t>
            </a:r>
          </a:p>
          <a:p>
            <a:pPr marL="609600" indent="-609600">
              <a:defRPr b="1" sz="5000">
                <a:solidFill>
                  <a:srgbClr val="FFD479"/>
                </a:solidFill>
              </a:defRPr>
            </a:pPr>
            <a:r>
              <a:t>Outlook</a:t>
            </a:r>
          </a:p>
        </p:txBody>
      </p:sp>
      <p:sp>
        <p:nvSpPr>
          <p:cNvPr id="348" name="Outline of the Presentation"/>
          <p:cNvSpPr txBox="1"/>
          <p:nvPr>
            <p:ph type="title"/>
          </p:nvPr>
        </p:nvSpPr>
        <p:spPr>
          <a:xfrm>
            <a:off x="1206500" y="952500"/>
            <a:ext cx="21971000" cy="1433163"/>
          </a:xfrm>
          <a:prstGeom prst="rect">
            <a:avLst/>
          </a:prstGeom>
        </p:spPr>
        <p:txBody>
          <a:bodyPr anchor="t"/>
          <a:lstStyle>
            <a:lvl1pPr defTabSz="1828754">
              <a:defRPr spc="-174" sz="8700"/>
            </a:lvl1pPr>
          </a:lstStyle>
          <a:p>
            <a:pPr/>
            <a:r>
              <a:t>Outline of the Presentation</a:t>
            </a:r>
          </a:p>
        </p:txBody>
      </p:sp>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2" name="Job Alert!"/>
          <p:cNvSpPr txBox="1"/>
          <p:nvPr>
            <p:ph type="title"/>
          </p:nvPr>
        </p:nvSpPr>
        <p:spPr>
          <a:prstGeom prst="rect">
            <a:avLst/>
          </a:prstGeom>
        </p:spPr>
        <p:txBody>
          <a:bodyPr/>
          <a:lstStyle/>
          <a:p>
            <a:pPr/>
            <a:r>
              <a:t>Job Alert!</a:t>
            </a:r>
          </a:p>
        </p:txBody>
      </p:sp>
      <p:sp>
        <p:nvSpPr>
          <p:cNvPr id="353" name="Post-doctoral position"/>
          <p:cNvSpPr txBox="1"/>
          <p:nvPr>
            <p:ph type="body" idx="21"/>
          </p:nvPr>
        </p:nvSpPr>
        <p:spPr>
          <a:prstGeom prst="rect">
            <a:avLst/>
          </a:prstGeom>
          <a:extLst>
            <a:ext uri="{C572A759-6A51-4108-AA02-DFA0A04FC94B}">
              <ma14:wrappingTextBoxFlag xmlns:ma14="http://schemas.microsoft.com/office/mac/drawingml/2011/main" val="1"/>
            </a:ext>
          </a:extLst>
        </p:spPr>
        <p:txBody>
          <a:bodyPr/>
          <a:lstStyle/>
          <a:p>
            <a:pPr/>
            <a:r>
              <a:t>Post-doctoral position</a:t>
            </a:r>
          </a:p>
        </p:txBody>
      </p:sp>
      <p:sp>
        <p:nvSpPr>
          <p:cNvPr id="354" name="1-2 years…"/>
          <p:cNvSpPr txBox="1"/>
          <p:nvPr>
            <p:ph type="body" sz="half" idx="1"/>
          </p:nvPr>
        </p:nvSpPr>
        <p:spPr>
          <a:prstGeom prst="rect">
            <a:avLst/>
          </a:prstGeom>
        </p:spPr>
        <p:txBody>
          <a:bodyPr/>
          <a:lstStyle/>
          <a:p>
            <a:pPr/>
            <a:r>
              <a:t>1-2 years</a:t>
            </a:r>
          </a:p>
          <a:p>
            <a:pPr/>
            <a:r>
              <a:t>Investigate ancestry of language isolate Bangime and settlement patterns of Bangande</a:t>
            </a:r>
          </a:p>
          <a:p>
            <a:pPr/>
            <a:r>
              <a:t>Collaborate with interdisciplinary researchers</a:t>
            </a:r>
          </a:p>
          <a:p>
            <a:pPr/>
            <a:r>
              <a:t>Discover new insights in West African history</a:t>
            </a:r>
          </a:p>
        </p:txBody>
      </p:sp>
      <p:pic>
        <p:nvPicPr>
          <p:cNvPr id="355" name="Large rock formation under dark clouds with a dirt road in the foreground" descr="Large rock formation under dark clouds with a dirt road in the foreground"/>
          <p:cNvPicPr>
            <a:picLocks noChangeAspect="1"/>
          </p:cNvPicPr>
          <p:nvPr>
            <p:ph type="pic" idx="22"/>
          </p:nvPr>
        </p:nvPicPr>
        <p:blipFill>
          <a:blip r:embed="rId3">
            <a:extLst/>
          </a:blip>
          <a:srcRect l="0" t="10756" r="0" b="10756"/>
          <a:stretch>
            <a:fillRect/>
          </a:stretch>
        </p:blipFill>
        <p:spPr>
          <a:xfrm>
            <a:off x="12192000" y="1263848"/>
            <a:ext cx="10922000" cy="11188701"/>
          </a:xfrm>
          <a:prstGeom prst="rect">
            <a:avLst/>
          </a:prstGeom>
        </p:spPr>
      </p:pic>
      <p:sp>
        <p:nvSpPr>
          <p:cNvPr id="356" name="CilDak"/>
          <p:cNvSpPr txBox="1"/>
          <p:nvPr>
            <p:ph type="sldNum" sz="quarter" idx="2"/>
          </p:nvPr>
        </p:nvSpPr>
        <p:spPr>
          <a:xfrm>
            <a:off x="11635282" y="13080999"/>
            <a:ext cx="1100939" cy="3746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0" name="Selected References"/>
          <p:cNvSpPr txBox="1"/>
          <p:nvPr>
            <p:ph type="title"/>
          </p:nvPr>
        </p:nvSpPr>
        <p:spPr>
          <a:prstGeom prst="rect">
            <a:avLst/>
          </a:prstGeom>
        </p:spPr>
        <p:txBody>
          <a:bodyPr/>
          <a:lstStyle/>
          <a:p>
            <a:pPr/>
            <a:r>
              <a:t>Selected References</a:t>
            </a:r>
          </a:p>
        </p:txBody>
      </p:sp>
      <p:sp>
        <p:nvSpPr>
          <p:cNvPr id="361" name="Babiker, Hiba, Jeffrey Heath, Floyd Reed, Stephan Schiffels &amp; Russell D. Gray. 2020. Striking Genetic Diversity Among Populations of West Africa Uncovers the Mystery of a Language Isolate. http://dx.doi.org/10.2139/ssrn.3631471 (5 August, 2020).…"/>
          <p:cNvSpPr txBox="1"/>
          <p:nvPr>
            <p:ph type="body" idx="1"/>
          </p:nvPr>
        </p:nvSpPr>
        <p:spPr>
          <a:xfrm>
            <a:off x="347758" y="2686215"/>
            <a:ext cx="24097743" cy="10094232"/>
          </a:xfrm>
          <a:prstGeom prst="rect">
            <a:avLst/>
          </a:prstGeom>
        </p:spPr>
        <p:txBody>
          <a:bodyPr/>
          <a:lstStyle/>
          <a:p>
            <a:pPr marL="345186" indent="-257175" defTabSz="1536153">
              <a:spcBef>
                <a:spcPts val="2800"/>
              </a:spcBef>
              <a:buClr>
                <a:srgbClr val="FFFFFF"/>
              </a:buClr>
              <a:buFont typeface="Arial"/>
              <a:defRPr sz="3150"/>
            </a:pPr>
            <a:r>
              <a:t>Babiker, Hiba, Jeffrey Heath, Floyd Reed, Stephan Schiffels &amp; Russell D. Gray. 2020. Striking Genetic Diversity Among Populations of West Africa Uncovers the Mystery of a Language Isolate. </a:t>
            </a:r>
            <a:r>
              <a:rPr u="sng">
                <a:solidFill>
                  <a:srgbClr val="0563C1"/>
                </a:solidFill>
                <a:hlinkClick r:id="rId2" invalidUrl="" action="" tgtFrame="" tooltip="" history="1" highlightClick="0" endSnd="0"/>
              </a:rPr>
              <a:t>http://dx.doi.org/10.2139/ssrn.3631471</a:t>
            </a:r>
            <a:r>
              <a:t> (5 August, 2020).</a:t>
            </a:r>
          </a:p>
          <a:p>
            <a:pPr marL="345186" indent="-257175" defTabSz="1536153">
              <a:spcBef>
                <a:spcPts val="2800"/>
              </a:spcBef>
              <a:buClr>
                <a:srgbClr val="FFFFFF"/>
              </a:buClr>
              <a:buFont typeface="Arial"/>
              <a:defRPr sz="3150"/>
            </a:pPr>
            <a:r>
              <a:t>Blench, Roger. 2017. African Language Isolates. In Lyle Campbell (ed.), </a:t>
            </a:r>
            <a:r>
              <a:rPr i="1"/>
              <a:t>Language Isolates</a:t>
            </a:r>
            <a:r>
              <a:t>, 162–192. London and New York: Routledge.</a:t>
            </a:r>
          </a:p>
          <a:p>
            <a:pPr marL="384047" indent="-384047" defTabSz="1536153">
              <a:spcBef>
                <a:spcPts val="2800"/>
              </a:spcBef>
              <a:defRPr sz="3150"/>
            </a:pPr>
            <a:r>
              <a:t>Brooks George E. A Provisional Historical Schema for Western Africa Based on Seven Climate Periods (ca. 9000 B.C. to the 19th Century).. In: Cahiers d'études africaines, vol. 26, n°101-102, 1986. Milieux, histoire, historiographie. pp. 43-62.</a:t>
            </a:r>
          </a:p>
          <a:p>
            <a:pPr marL="384047" indent="-384047" defTabSz="1536153">
              <a:spcBef>
                <a:spcPts val="2800"/>
              </a:spcBef>
              <a:defRPr sz="3150"/>
            </a:pPr>
            <a:r>
              <a:t>Campbell, L. (Ed.). (2017). Language Isolates (1st ed.). Routledge. </a:t>
            </a:r>
            <a:r>
              <a:rPr u="sng">
                <a:hlinkClick r:id="rId3" invalidUrl="" action="" tgtFrame="" tooltip="" history="1" highlightClick="0" endSnd="0"/>
              </a:rPr>
              <a:t>https://doi.org/10.4324/9781315750026</a:t>
            </a:r>
          </a:p>
          <a:p>
            <a:pPr marL="384047" indent="-384047" defTabSz="1536153">
              <a:spcBef>
                <a:spcPts val="2800"/>
              </a:spcBef>
              <a:buClr>
                <a:srgbClr val="FFFFFF"/>
              </a:buClr>
              <a:defRPr sz="3150"/>
            </a:pPr>
            <a:r>
              <a:t>Dimmendaal, G.J. (2008), Language Ecology and Linguistic Diversity on the African Continent. Language and Linguistics Compass, 2: 840-858. </a:t>
            </a:r>
            <a:r>
              <a:rPr u="sng">
                <a:solidFill>
                  <a:srgbClr val="0563C1"/>
                </a:solidFill>
                <a:uFill>
                  <a:solidFill>
                    <a:srgbClr val="0563C1"/>
                  </a:solidFill>
                </a:uFill>
                <a:hlinkClick r:id="rId4" invalidUrl="" action="" tgtFrame="" tooltip="" history="1" highlightClick="0" endSnd="0"/>
              </a:rPr>
              <a:t>https://doi.org/10.1111/j.1749-818X.2008.00085.x</a:t>
            </a:r>
          </a:p>
          <a:p>
            <a:pPr marL="384047" indent="-384047" defTabSz="1536153">
              <a:spcBef>
                <a:spcPts val="2800"/>
              </a:spcBef>
              <a:buClr>
                <a:srgbClr val="FFFFFF"/>
              </a:buClr>
              <a:defRPr sz="3150"/>
            </a:pPr>
            <a:r>
              <a:t>Eberhard, David M., Gary F. Simons, and Charles D. Fennig (eds.). 2022. Ethnologue: Languages of the World. Twenty-fifth edition. Dallas, Texas: SIL International. Online version: </a:t>
            </a:r>
            <a:r>
              <a:rPr u="sng">
                <a:solidFill>
                  <a:srgbClr val="0563C1"/>
                </a:solidFill>
                <a:uFill>
                  <a:solidFill>
                    <a:srgbClr val="0563C1"/>
                  </a:solidFill>
                </a:uFill>
                <a:hlinkClick r:id="rId5" invalidUrl="" action="" tgtFrame="" tooltip="" history="1" highlightClick="0" endSnd="0"/>
              </a:rPr>
              <a:t>http://www.ethnologue.com</a:t>
            </a:r>
          </a:p>
          <a:p>
            <a:pPr marL="384047" indent="-384047" defTabSz="1536153">
              <a:spcBef>
                <a:spcPts val="2800"/>
              </a:spcBef>
              <a:buClr>
                <a:srgbClr val="FFFFFF"/>
              </a:buClr>
              <a:defRPr sz="3150"/>
            </a:pPr>
            <a:r>
              <a:t>Güldemann, Tom. 2018. Historical linguistics and genealogical language classification in Africa". The Languages and Linguistics of Africa, edited by Tom Güldemann, Berlin, Boston: De Gruyter Mouton, pp. 58-444. </a:t>
            </a:r>
            <a:r>
              <a:rPr u="sng">
                <a:solidFill>
                  <a:srgbClr val="0563C1"/>
                </a:solidFill>
                <a:uFill>
                  <a:solidFill>
                    <a:srgbClr val="0563C1"/>
                  </a:solidFill>
                </a:uFill>
                <a:hlinkClick r:id="rId6" invalidUrl="" action="" tgtFrame="" tooltip="" history="1" highlightClick="0" endSnd="0"/>
              </a:rPr>
              <a:t>https://doi.org/10.1515/9783110421668-002</a:t>
            </a:r>
          </a:p>
          <a:p>
            <a:pPr marL="384047" indent="-384047" defTabSz="1536153">
              <a:spcBef>
                <a:spcPts val="2800"/>
              </a:spcBef>
              <a:buClr>
                <a:srgbClr val="FFFFFF"/>
              </a:buClr>
              <a:defRPr sz="3150"/>
            </a:pPr>
            <a:r>
              <a:t>Tishkoff SA, Reed FA, Friedlaender FR, Ehret C, Ranciaro A, Froment A, Hirbo JB, Awomoyi AA, Bodo JM, Doumbo O, Ibrahim M, Juma AT, Kotze MJ, Lema G, Moore JH, Mortensen H, Nyambo TB, Omar SA, Powell K, Pretorius GS, Smith MW, Thera MA, Wambebe C, Weber JL, Williams SM. The genetic structure and history of Africans and African Americans. Science. 2009 May 22;324(5930):1035-44. doi: 10.1126/science.1172257. Epub 2009 Apr 30. PMID: 19407144; PMCID: PMC2947357.</a:t>
            </a:r>
          </a:p>
        </p:txBody>
      </p:sp>
      <p:sp>
        <p:nvSpPr>
          <p:cNvPr id="362"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4" name="Software"/>
          <p:cNvSpPr txBox="1"/>
          <p:nvPr>
            <p:ph type="title"/>
          </p:nvPr>
        </p:nvSpPr>
        <p:spPr>
          <a:xfrm>
            <a:off x="1206500" y="396445"/>
            <a:ext cx="21971000" cy="1434950"/>
          </a:xfrm>
          <a:prstGeom prst="rect">
            <a:avLst/>
          </a:prstGeom>
        </p:spPr>
        <p:txBody>
          <a:bodyPr/>
          <a:lstStyle/>
          <a:p>
            <a:pPr/>
            <a:r>
              <a:t>Software</a:t>
            </a:r>
          </a:p>
        </p:txBody>
      </p:sp>
      <p:sp>
        <p:nvSpPr>
          <p:cNvPr id="365"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366" name="Forkel, Robert. et al. (2018). CLDF: Cross-Linguistic Data Formats, advancing data sharing and reuse in comparative linguistics. Sci. Data. 5:180205 doi: 10.1038/sdata.2018.205 https://cldf.clld.org/…"/>
          <p:cNvSpPr txBox="1"/>
          <p:nvPr/>
        </p:nvSpPr>
        <p:spPr>
          <a:xfrm>
            <a:off x="-25400" y="1723961"/>
            <a:ext cx="24434801" cy="1237266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marL="457199" indent="-457199" algn="l">
              <a:lnSpc>
                <a:spcPct val="90000"/>
              </a:lnSpc>
              <a:spcBef>
                <a:spcPts val="4500"/>
              </a:spcBef>
              <a:buSzPct val="123000"/>
              <a:buChar char="•"/>
              <a:defRPr sz="3000"/>
            </a:pPr>
            <a:r>
              <a:t>Forkel, Robert. et al. (2018). </a:t>
            </a:r>
            <a:r>
              <a:rPr b="1"/>
              <a:t>CLDF</a:t>
            </a:r>
            <a:r>
              <a:t>: Cross-Linguistic Data Formats, advancing data sharing and reuse in comparative linguistics. Sci. Data. 5:180205 doi: 10.1038/sdata.2018.205 </a:t>
            </a:r>
            <a:r>
              <a:rPr u="sng">
                <a:solidFill>
                  <a:srgbClr val="0563C1"/>
                </a:solidFill>
                <a:hlinkClick r:id="rId2" invalidUrl="" action="" tgtFrame="" tooltip="" history="1" highlightClick="0" endSnd="0"/>
              </a:rPr>
              <a:t>https://cldf.clld.org/</a:t>
            </a:r>
          </a:p>
          <a:p>
            <a:pPr marL="457199" indent="-457199" algn="l">
              <a:lnSpc>
                <a:spcPct val="90000"/>
              </a:lnSpc>
              <a:spcBef>
                <a:spcPts val="4500"/>
              </a:spcBef>
              <a:buSzPct val="123000"/>
              <a:buChar char="•"/>
              <a:defRPr sz="3000"/>
            </a:pPr>
            <a:r>
              <a:t>Hammarström, Harald &amp; Forkel, Robert &amp; Haspelmath, Martin &amp; Bank, Sebastian. (2021). </a:t>
            </a:r>
            <a:r>
              <a:rPr b="1"/>
              <a:t>GLOTTOLOG</a:t>
            </a:r>
            <a:r>
              <a:t> 4.4. Leipzig: Max Planck Institute for Evolutionary Anthropology. </a:t>
            </a:r>
            <a:r>
              <a:rPr u="sng">
                <a:solidFill>
                  <a:srgbClr val="0563C1"/>
                </a:solidFill>
                <a:hlinkClick r:id="rId3" invalidUrl="" action="" tgtFrame="" tooltip="" history="1" highlightClick="0" endSnd="0"/>
              </a:rPr>
              <a:t>https://doi.org/10.5281/zenodo.4761960</a:t>
            </a:r>
          </a:p>
          <a:p>
            <a:pPr marL="457199" indent="-457199" algn="l">
              <a:lnSpc>
                <a:spcPct val="90000"/>
              </a:lnSpc>
              <a:spcBef>
                <a:spcPts val="4500"/>
              </a:spcBef>
              <a:buSzPct val="123000"/>
              <a:buChar char="•"/>
              <a:defRPr sz="3000"/>
            </a:pPr>
            <a:r>
              <a:t>DH Huson and D. Bryant. (2006). </a:t>
            </a:r>
            <a:r>
              <a:rPr b="1"/>
              <a:t>SplitsTree</a:t>
            </a:r>
            <a:r>
              <a:t>: Application of Phylogenetic Networks in Evolutionary Studies, Mol. Biol. Evol., 23 (2): 254-267. </a:t>
            </a:r>
            <a:r>
              <a:rPr u="sng">
                <a:solidFill>
                  <a:srgbClr val="0563C1"/>
                </a:solidFill>
                <a:hlinkClick r:id="rId4" invalidUrl="" action="" tgtFrame="" tooltip="" history="1" highlightClick="0" endSnd="0"/>
              </a:rPr>
              <a:t>https://software-ab.informatik.uni-tuebingen.de/download/splitstree5/welcome.html</a:t>
            </a:r>
          </a:p>
          <a:p>
            <a:pPr marL="457199" indent="-457199" algn="l">
              <a:lnSpc>
                <a:spcPct val="90000"/>
              </a:lnSpc>
              <a:spcBef>
                <a:spcPts val="4500"/>
              </a:spcBef>
              <a:buSzPct val="123000"/>
              <a:buChar char="•"/>
              <a:defRPr sz="3000"/>
            </a:pPr>
            <a:r>
              <a:t>List, Johann Mattis &amp; Rzymski, Christoph &amp; Greenhill, Simon &amp; Schweikhard, Nathanael &amp; Pianykh, Kristina &amp; Tjuka, Annika &amp; Hundt, Carolin &amp; Forkel, Robert (eds.) 2021. CLLD Concepticon 2.5.0 [Data set]. Zenodo. </a:t>
            </a:r>
            <a:r>
              <a:rPr u="sng">
                <a:solidFill>
                  <a:srgbClr val="0563C1"/>
                </a:solidFill>
                <a:hlinkClick r:id="rId5" invalidUrl="" action="" tgtFrame="" tooltip="" history="1" highlightClick="0" endSnd="0"/>
              </a:rPr>
              <a:t>https://doi.org/10.5281/zenodo.4911605</a:t>
            </a:r>
          </a:p>
          <a:p>
            <a:pPr marL="457199" indent="-457199" algn="l">
              <a:lnSpc>
                <a:spcPct val="90000"/>
              </a:lnSpc>
              <a:spcBef>
                <a:spcPts val="4500"/>
              </a:spcBef>
              <a:buSzPct val="123000"/>
              <a:buChar char="•"/>
              <a:defRPr sz="3000"/>
            </a:pPr>
            <a:r>
              <a:t>List, Johann-Mattis (2021): </a:t>
            </a:r>
            <a:r>
              <a:rPr b="1"/>
              <a:t>EDICTOR</a:t>
            </a:r>
            <a:r>
              <a:t>. A web-based interactive tool for creating and editing etymological datasets. Version 2.0.0. Max Planck Institute for Evolutionary Anthropology: Leipzig. </a:t>
            </a:r>
            <a:r>
              <a:rPr u="sng">
                <a:solidFill>
                  <a:srgbClr val="0563C1"/>
                </a:solidFill>
                <a:hlinkClick r:id="rId6" invalidUrl="" action="" tgtFrame="" tooltip="" history="1" highlightClick="0" endSnd="0"/>
              </a:rPr>
              <a:t>https://digling.org/edictor/</a:t>
            </a:r>
          </a:p>
          <a:p>
            <a:pPr marL="457199" indent="-457199" algn="l">
              <a:lnSpc>
                <a:spcPct val="90000"/>
              </a:lnSpc>
              <a:spcBef>
                <a:spcPts val="4500"/>
              </a:spcBef>
              <a:buSzPct val="123000"/>
              <a:buChar char="•"/>
              <a:defRPr sz="3000"/>
            </a:pPr>
            <a:r>
              <a:t>List, Johann-Mattis and Forkel, Robert (2021): </a:t>
            </a:r>
            <a:r>
              <a:rPr b="1"/>
              <a:t>LingPy</a:t>
            </a:r>
            <a:r>
              <a:t>. A Python library for historical linguistics. Version 2.6.8. </a:t>
            </a:r>
            <a:r>
              <a:rPr u="sng">
                <a:solidFill>
                  <a:srgbClr val="0563C1"/>
                </a:solidFill>
                <a:hlinkClick r:id="rId7" invalidUrl="" action="" tgtFrame="" tooltip="" history="1" highlightClick="0" endSnd="0"/>
              </a:rPr>
              <a:t>https://lingpy.org</a:t>
            </a:r>
          </a:p>
          <a:p>
            <a:pPr marL="457199" indent="-457199" algn="l">
              <a:lnSpc>
                <a:spcPct val="90000"/>
              </a:lnSpc>
              <a:spcBef>
                <a:spcPts val="4500"/>
              </a:spcBef>
              <a:buSzPct val="123000"/>
              <a:buChar char="•"/>
              <a:defRPr sz="3000"/>
            </a:pPr>
            <a:r>
              <a:t>Moran, Steven, &amp; Cysouw, Michael. (2018). The Unicode Cookbook for Linguists: Managing writing systems using orthography profiles (2.0.0) </a:t>
            </a:r>
            <a:r>
              <a:rPr u="sng">
                <a:solidFill>
                  <a:srgbClr val="0563C1"/>
                </a:solidFill>
                <a:hlinkClick r:id="rId8" invalidUrl="" action="" tgtFrame="" tooltip="" history="1" highlightClick="0" endSnd="0"/>
              </a:rPr>
              <a:t>https://doi.org/10.5281/zenodo.1296780</a:t>
            </a:r>
          </a:p>
          <a:p>
            <a:pPr marL="457199" indent="-457199" algn="l">
              <a:lnSpc>
                <a:spcPct val="90000"/>
              </a:lnSpc>
              <a:spcBef>
                <a:spcPts val="4500"/>
              </a:spcBef>
              <a:buSzPct val="123000"/>
              <a:buChar char="•"/>
              <a:defRPr sz="3000"/>
            </a:pPr>
            <a:r>
              <a:t>Moroz George (2017). </a:t>
            </a:r>
            <a:r>
              <a:rPr b="1"/>
              <a:t>LINGTYPOLOGY </a:t>
            </a:r>
            <a:r>
              <a:t>(Package for R): Easy mapping for Linguistic Typology. </a:t>
            </a:r>
            <a:r>
              <a:rPr u="sng">
                <a:solidFill>
                  <a:srgbClr val="0563C1"/>
                </a:solidFill>
                <a:hlinkClick r:id="rId9" invalidUrl="" action="" tgtFrame="" tooltip="" history="1" highlightClick="0" endSnd="0"/>
              </a:rPr>
              <a:t>https://CRAN.R-project.org/package=lingtypology</a:t>
            </a:r>
          </a:p>
          <a:p>
            <a:pPr marL="457199" indent="-457199" algn="l">
              <a:lnSpc>
                <a:spcPct val="90000"/>
              </a:lnSpc>
              <a:spcBef>
                <a:spcPts val="4500"/>
              </a:spcBef>
              <a:buSzPct val="123000"/>
              <a:buChar char="•"/>
              <a:defRPr sz="3000"/>
            </a:pPr>
            <a:r>
              <a:t>Segerer, Guillaume and Sébastien Flavier (2011-2022). </a:t>
            </a:r>
            <a:r>
              <a:rPr b="1"/>
              <a:t>RefLex</a:t>
            </a:r>
            <a:r>
              <a:t> (Reference Lexicon of Africa). Version 2.0. </a:t>
            </a:r>
            <a:r>
              <a:rPr u="sng">
                <a:solidFill>
                  <a:schemeClr val="accent1"/>
                </a:solidFill>
                <a:hlinkClick r:id="rId10" invalidUrl="" action="" tgtFrame="" tooltip="" history="1" highlightClick="0" endSnd="0"/>
              </a:rPr>
              <a:t>http://reflex.cnrs.fr/</a:t>
            </a:r>
            <a:r>
              <a:rPr>
                <a:solidFill>
                  <a:srgbClr val="0096FF"/>
                </a:solidFill>
              </a:rPr>
              <a:t> </a:t>
            </a:r>
          </a:p>
        </p:txBody>
      </p:sp>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8" name="Gàŋà ŋárá ! Thank you!  Merci !"/>
          <p:cNvSpPr txBox="1"/>
          <p:nvPr>
            <p:ph type="title"/>
          </p:nvPr>
        </p:nvSpPr>
        <p:spPr>
          <a:prstGeom prst="rect">
            <a:avLst/>
          </a:prstGeom>
        </p:spPr>
        <p:txBody>
          <a:bodyPr/>
          <a:lstStyle>
            <a:lvl1pPr defTabSz="1828754">
              <a:defRPr spc="-174" sz="8700"/>
            </a:lvl1pPr>
          </a:lstStyle>
          <a:p>
            <a:pPr/>
            <a:r>
              <a:t>Gàŋà ŋárá ! Thank you!  Merci !</a:t>
            </a:r>
          </a:p>
        </p:txBody>
      </p:sp>
      <p:sp>
        <p:nvSpPr>
          <p:cNvPr id="369"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70" name="Image" descr="Image"/>
          <p:cNvPicPr>
            <a:picLocks noChangeAspect="1"/>
          </p:cNvPicPr>
          <p:nvPr/>
        </p:nvPicPr>
        <p:blipFill>
          <a:blip r:embed="rId2">
            <a:extLst/>
          </a:blip>
          <a:stretch>
            <a:fillRect/>
          </a:stretch>
        </p:blipFill>
        <p:spPr>
          <a:xfrm>
            <a:off x="5842000" y="2971724"/>
            <a:ext cx="12700000" cy="9525001"/>
          </a:xfrm>
          <a:prstGeom prst="rect">
            <a:avLst/>
          </a:prstGeom>
          <a:ln w="12700">
            <a:miter lim="400000"/>
          </a:ln>
        </p:spPr>
      </p:pic>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9" name="Origins of BANG"/>
          <p:cNvSpPr txBox="1"/>
          <p:nvPr>
            <p:ph type="title"/>
          </p:nvPr>
        </p:nvSpPr>
        <p:spPr>
          <a:prstGeom prst="rect">
            <a:avLst/>
          </a:prstGeom>
        </p:spPr>
        <p:txBody>
          <a:bodyPr/>
          <a:lstStyle/>
          <a:p>
            <a:pPr/>
            <a:r>
              <a:t>Origins of BANG</a:t>
            </a:r>
          </a:p>
        </p:txBody>
      </p:sp>
      <p:sp>
        <p:nvSpPr>
          <p:cNvPr id="170" name="What’s in a name?"/>
          <p:cNvSpPr txBox="1"/>
          <p:nvPr>
            <p:ph type="body" idx="21"/>
          </p:nvPr>
        </p:nvSpPr>
        <p:spPr>
          <a:prstGeom prst="rect">
            <a:avLst/>
          </a:prstGeom>
          <a:extLst>
            <a:ext uri="{C572A759-6A51-4108-AA02-DFA0A04FC94B}">
              <ma14:wrappingTextBoxFlag xmlns:ma14="http://schemas.microsoft.com/office/mac/drawingml/2011/main" val="1"/>
            </a:ext>
          </a:extLst>
        </p:spPr>
        <p:txBody>
          <a:bodyPr/>
          <a:lstStyle/>
          <a:p>
            <a:pPr/>
            <a:r>
              <a:t>What’s in a name?</a:t>
            </a:r>
          </a:p>
        </p:txBody>
      </p:sp>
      <p:sp>
        <p:nvSpPr>
          <p:cNvPr id="171" name="Bangime (Isolate)…"/>
          <p:cNvSpPr txBox="1"/>
          <p:nvPr>
            <p:ph type="body" idx="1"/>
          </p:nvPr>
        </p:nvSpPr>
        <p:spPr>
          <a:prstGeom prst="rect">
            <a:avLst/>
          </a:prstGeom>
        </p:spPr>
        <p:txBody>
          <a:bodyPr/>
          <a:lstStyle/>
          <a:p>
            <a:pPr marL="505968" indent="-505968" defTabSz="2023821">
              <a:spcBef>
                <a:spcPts val="3700"/>
              </a:spcBef>
              <a:defRPr sz="4399"/>
            </a:pPr>
            <a:r>
              <a:t>Bangime (Isolate)</a:t>
            </a:r>
          </a:p>
          <a:p>
            <a:pPr marL="0" indent="0" algn="ctr" defTabSz="2023821">
              <a:spcBef>
                <a:spcPts val="3700"/>
              </a:spcBef>
              <a:buSzTx/>
              <a:buNone/>
              <a:defRPr sz="4399"/>
            </a:pPr>
            <a:r>
              <a:t>[</a:t>
            </a:r>
            <a:r>
              <a:rPr>
                <a:solidFill>
                  <a:srgbClr val="00F900"/>
                </a:solidFill>
              </a:rPr>
              <a:t>báŋɡ</a:t>
            </a:r>
            <a:r>
              <a:t>í-mɛ̀] ~ [</a:t>
            </a:r>
            <a:r>
              <a:rPr>
                <a:solidFill>
                  <a:srgbClr val="00F900"/>
                </a:solidFill>
              </a:rPr>
              <a:t>báŋɡ</a:t>
            </a:r>
            <a:r>
              <a:t>í-jɛ̀] ‘endonym for language and ethnicity (sg.)’</a:t>
            </a:r>
          </a:p>
          <a:p>
            <a:pPr marL="0" indent="0" algn="ctr" defTabSz="2023821">
              <a:spcBef>
                <a:spcPts val="3700"/>
              </a:spcBef>
              <a:buSzTx/>
              <a:buNone/>
              <a:defRPr sz="4399"/>
            </a:pPr>
            <a:r>
              <a:t>[</a:t>
            </a:r>
            <a:r>
              <a:rPr>
                <a:solidFill>
                  <a:srgbClr val="00F900"/>
                </a:solidFill>
              </a:rPr>
              <a:t>bàŋɡ</a:t>
            </a:r>
            <a:r>
              <a:t>à=ndɛ́] ‘endonym for ethnicity (pl.)’</a:t>
            </a:r>
          </a:p>
          <a:p>
            <a:pPr marL="505968" indent="-505968" defTabSz="2023821">
              <a:spcBef>
                <a:spcPts val="3700"/>
              </a:spcBef>
              <a:defRPr sz="4399"/>
            </a:pPr>
            <a:r>
              <a:t>Tommo So (Dogon)</a:t>
            </a:r>
          </a:p>
          <a:p>
            <a:pPr marL="0" indent="0" algn="ctr" defTabSz="2023821">
              <a:spcBef>
                <a:spcPts val="3700"/>
              </a:spcBef>
              <a:buSzTx/>
              <a:buNone/>
              <a:defRPr sz="4399"/>
            </a:pPr>
            <a:r>
              <a:t>[</a:t>
            </a:r>
            <a:r>
              <a:rPr>
                <a:solidFill>
                  <a:srgbClr val="0096FF"/>
                </a:solidFill>
              </a:rPr>
              <a:t>bààŋ</a:t>
            </a:r>
            <a:r>
              <a:t>í-jɛ́] ‘go into hiding, hide oneself’</a:t>
            </a:r>
          </a:p>
          <a:p>
            <a:pPr marL="0" indent="0" algn="ctr" defTabSz="2023821">
              <a:spcBef>
                <a:spcPts val="3700"/>
              </a:spcBef>
              <a:buSzTx/>
              <a:buNone/>
              <a:defRPr sz="4399"/>
            </a:pPr>
            <a:r>
              <a:t>[</a:t>
            </a:r>
            <a:r>
              <a:rPr>
                <a:solidFill>
                  <a:srgbClr val="0096FF"/>
                </a:solidFill>
              </a:rPr>
              <a:t>bàŋ</a:t>
            </a:r>
            <a:r>
              <a:t>ú-ndá] ‘hide, conceal (something)’</a:t>
            </a:r>
          </a:p>
          <a:p>
            <a:pPr marL="505968" indent="-505968" defTabSz="2023821">
              <a:spcBef>
                <a:spcPts val="3700"/>
              </a:spcBef>
              <a:defRPr sz="4399"/>
            </a:pPr>
            <a:r>
              <a:t>Togo Kan (Dogon)</a:t>
            </a:r>
          </a:p>
          <a:p>
            <a:pPr marL="0" indent="0" algn="ctr" defTabSz="2023821">
              <a:spcBef>
                <a:spcPts val="3700"/>
              </a:spcBef>
              <a:buSzTx/>
              <a:buNone/>
              <a:defRPr sz="4399"/>
            </a:pPr>
            <a:r>
              <a:t>[</a:t>
            </a:r>
            <a:r>
              <a:rPr>
                <a:solidFill>
                  <a:srgbClr val="FFFB00"/>
                </a:solidFill>
              </a:rPr>
              <a:t>báŋ</a:t>
            </a:r>
            <a:r>
              <a:t>] ‘hidden, furtive, secret’</a:t>
            </a:r>
          </a:p>
        </p:txBody>
      </p:sp>
      <p:sp>
        <p:nvSpPr>
          <p:cNvPr id="172" name="CilDak"/>
          <p:cNvSpPr txBox="1"/>
          <p:nvPr>
            <p:ph type="sldNum" sz="quarter" idx="2"/>
          </p:nvPr>
        </p:nvSpPr>
        <p:spPr>
          <a:xfrm>
            <a:off x="11686133" y="13080999"/>
            <a:ext cx="973837" cy="3746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6" name="Unlocking the Secrets"/>
          <p:cNvSpPr txBox="1"/>
          <p:nvPr>
            <p:ph type="title"/>
          </p:nvPr>
        </p:nvSpPr>
        <p:spPr>
          <a:prstGeom prst="rect">
            <a:avLst/>
          </a:prstGeom>
        </p:spPr>
        <p:txBody>
          <a:bodyPr/>
          <a:lstStyle>
            <a:lvl1pPr>
              <a:defRPr b="1" spc="-170" sz="8500">
                <a:latin typeface="+mn-lt"/>
                <a:ea typeface="+mn-ea"/>
                <a:cs typeface="+mn-cs"/>
                <a:sym typeface="Helvetica Neue"/>
              </a:defRPr>
            </a:lvl1pPr>
          </a:lstStyle>
          <a:p>
            <a:pPr/>
            <a:r>
              <a:t>Unlocking the Secrets</a:t>
            </a:r>
          </a:p>
        </p:txBody>
      </p:sp>
      <p:sp>
        <p:nvSpPr>
          <p:cNvPr id="177" name="CilDak"/>
          <p:cNvSpPr txBox="1"/>
          <p:nvPr>
            <p:ph type="sldNum" sz="quarter" idx="2"/>
          </p:nvPr>
        </p:nvSpPr>
        <p:spPr>
          <a:xfrm>
            <a:off x="11686133" y="13085233"/>
            <a:ext cx="973837" cy="3746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78" name="Picture 1.jpg" descr="Picture 1.jpg"/>
          <p:cNvPicPr>
            <a:picLocks noChangeAspect="1"/>
          </p:cNvPicPr>
          <p:nvPr/>
        </p:nvPicPr>
        <p:blipFill>
          <a:blip r:embed="rId3">
            <a:extLst/>
          </a:blip>
          <a:srcRect l="13311" t="0" r="13311" b="0"/>
          <a:stretch>
            <a:fillRect/>
          </a:stretch>
        </p:blipFill>
        <p:spPr>
          <a:xfrm>
            <a:off x="12780551" y="1263650"/>
            <a:ext cx="10922001" cy="11188700"/>
          </a:xfrm>
          <a:prstGeom prst="rect">
            <a:avLst/>
          </a:prstGeom>
          <a:ln w="12700">
            <a:miter lim="400000"/>
          </a:ln>
        </p:spPr>
      </p:pic>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2" name="Outline of the Presentation"/>
          <p:cNvSpPr txBox="1"/>
          <p:nvPr>
            <p:ph type="title"/>
          </p:nvPr>
        </p:nvSpPr>
        <p:spPr>
          <a:prstGeom prst="rect">
            <a:avLst/>
          </a:prstGeom>
        </p:spPr>
        <p:txBody>
          <a:bodyPr/>
          <a:lstStyle/>
          <a:p>
            <a:pPr/>
            <a:r>
              <a:t>Outline of the Presentation</a:t>
            </a:r>
          </a:p>
        </p:txBody>
      </p:sp>
      <p:sp>
        <p:nvSpPr>
          <p:cNvPr id="183" name="Introduction…"/>
          <p:cNvSpPr txBox="1"/>
          <p:nvPr>
            <p:ph type="body" idx="1"/>
          </p:nvPr>
        </p:nvSpPr>
        <p:spPr>
          <a:prstGeom prst="rect">
            <a:avLst/>
          </a:prstGeom>
        </p:spPr>
        <p:txBody>
          <a:bodyPr/>
          <a:lstStyle/>
          <a:p>
            <a:pPr marL="609600" indent="-609600">
              <a:defRPr strike="sngStrike" sz="5000"/>
            </a:pPr>
            <a:r>
              <a:t>Introduction</a:t>
            </a:r>
          </a:p>
          <a:p>
            <a:pPr marL="609600" indent="-609600">
              <a:defRPr b="1" sz="5000">
                <a:solidFill>
                  <a:srgbClr val="0096FF"/>
                </a:solidFill>
              </a:defRPr>
            </a:pPr>
            <a:r>
              <a:t>Background</a:t>
            </a:r>
          </a:p>
          <a:p>
            <a:pPr marL="609600" indent="-609600">
              <a:defRPr sz="5000"/>
            </a:pPr>
            <a:r>
              <a:t>Methodology</a:t>
            </a:r>
          </a:p>
          <a:p>
            <a:pPr marL="609600" indent="-609600">
              <a:defRPr sz="5000"/>
            </a:pPr>
            <a:r>
              <a:t>Preliminary Results</a:t>
            </a:r>
          </a:p>
          <a:p>
            <a:pPr marL="609600" indent="-609600">
              <a:defRPr sz="5000"/>
            </a:pPr>
            <a:r>
              <a:t>Outlook</a:t>
            </a:r>
          </a:p>
        </p:txBody>
      </p:sp>
      <p:sp>
        <p:nvSpPr>
          <p:cNvPr id="184" name="CilDak"/>
          <p:cNvSpPr txBox="1"/>
          <p:nvPr>
            <p:ph type="sldNum" sz="quarter" idx="2"/>
          </p:nvPr>
        </p:nvSpPr>
        <p:spPr>
          <a:xfrm>
            <a:off x="11698833" y="13080999"/>
            <a:ext cx="973837" cy="3746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85" name="DSCN0713.JPG" descr="DSCN0713.JPG"/>
          <p:cNvPicPr>
            <a:picLocks noChangeAspect="1"/>
          </p:cNvPicPr>
          <p:nvPr/>
        </p:nvPicPr>
        <p:blipFill>
          <a:blip r:embed="rId3">
            <a:extLst/>
          </a:blip>
          <a:srcRect l="13394" t="0" r="13394" b="0"/>
          <a:stretch>
            <a:fillRect/>
          </a:stretch>
        </p:blipFill>
        <p:spPr>
          <a:xfrm>
            <a:off x="13199359" y="2277358"/>
            <a:ext cx="10921713" cy="11188701"/>
          </a:xfrm>
          <a:prstGeom prst="rect">
            <a:avLst/>
          </a:prstGeom>
          <a:ln w="12700">
            <a:miter lim="400000"/>
          </a:ln>
        </p:spPr>
      </p:pic>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9" name="Background"/>
          <p:cNvSpPr txBox="1"/>
          <p:nvPr>
            <p:ph type="title"/>
          </p:nvPr>
        </p:nvSpPr>
        <p:spPr>
          <a:xfrm>
            <a:off x="539232" y="4533900"/>
            <a:ext cx="21971004" cy="4648200"/>
          </a:xfrm>
          <a:prstGeom prst="rect">
            <a:avLst/>
          </a:prstGeom>
        </p:spPr>
        <p:txBody>
          <a:bodyPr/>
          <a:lstStyle/>
          <a:p>
            <a:pPr/>
            <a:r>
              <a:t>Background</a:t>
            </a:r>
          </a:p>
        </p:txBody>
      </p:sp>
      <p:sp>
        <p:nvSpPr>
          <p:cNvPr id="190" name="CilDak"/>
          <p:cNvSpPr txBox="1"/>
          <p:nvPr>
            <p:ph type="sldNum" sz="quarter" idx="2"/>
          </p:nvPr>
        </p:nvSpPr>
        <p:spPr>
          <a:xfrm>
            <a:off x="11711533" y="13085233"/>
            <a:ext cx="973837" cy="3746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91" name="DSCN0613.JPG" descr="DSCN0613.JPG"/>
          <p:cNvPicPr>
            <a:picLocks noChangeAspect="1"/>
          </p:cNvPicPr>
          <p:nvPr/>
        </p:nvPicPr>
        <p:blipFill>
          <a:blip r:embed="rId3">
            <a:extLst/>
          </a:blip>
          <a:stretch>
            <a:fillRect/>
          </a:stretch>
        </p:blipFill>
        <p:spPr>
          <a:xfrm>
            <a:off x="9578968" y="1242401"/>
            <a:ext cx="14764216" cy="11073163"/>
          </a:xfrm>
          <a:prstGeom prst="rect">
            <a:avLst/>
          </a:prstGeom>
          <a:ln w="12700">
            <a:miter lim="400000"/>
          </a:ln>
        </p:spPr>
      </p:pic>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5" name="Language Isolates"/>
          <p:cNvSpPr txBox="1"/>
          <p:nvPr>
            <p:ph type="title"/>
          </p:nvPr>
        </p:nvSpPr>
        <p:spPr>
          <a:xfrm>
            <a:off x="1206500" y="540227"/>
            <a:ext cx="21971000" cy="1434949"/>
          </a:xfrm>
          <a:prstGeom prst="rect">
            <a:avLst/>
          </a:prstGeom>
        </p:spPr>
        <p:txBody>
          <a:bodyPr/>
          <a:lstStyle/>
          <a:p>
            <a:pPr/>
            <a:r>
              <a:t>Language Isolates</a:t>
            </a:r>
          </a:p>
        </p:txBody>
      </p:sp>
      <p:sp>
        <p:nvSpPr>
          <p:cNvPr id="196" name="CilDak"/>
          <p:cNvSpPr txBox="1"/>
          <p:nvPr>
            <p:ph type="sldNum" sz="quarter" idx="2"/>
          </p:nvPr>
        </p:nvSpPr>
        <p:spPr>
          <a:xfrm>
            <a:off x="11667681" y="13239566"/>
            <a:ext cx="1048638" cy="374600"/>
          </a:xfrm>
          <a:prstGeom prst="rect">
            <a:avLst/>
          </a:prstGeom>
          <a:extLst>
            <a:ext uri="{C572A759-6A51-4108-AA02-DFA0A04FC94B}">
              <ma14:wrappingTextBoxFlag xmlns:ma14="http://schemas.microsoft.com/office/mac/drawingml/2011/main" val="1"/>
            </a:ext>
          </a:extLst>
        </p:spPr>
        <p:txBody>
          <a:bodyPr wrap="square"/>
          <a:lstStyle/>
          <a:p>
            <a:pPr/>
            <a:fld id="{86CB4B4D-7CA3-9044-876B-883B54F8677D}" type="slidenum"/>
          </a:p>
        </p:txBody>
      </p:sp>
      <p:pic>
        <p:nvPicPr>
          <p:cNvPr id="197" name="DSCN0404.JPG" descr="DSCN0404.JPG"/>
          <p:cNvPicPr>
            <a:picLocks noChangeAspect="1"/>
          </p:cNvPicPr>
          <p:nvPr/>
        </p:nvPicPr>
        <p:blipFill>
          <a:blip r:embed="rId3">
            <a:extLst/>
          </a:blip>
          <a:srcRect l="0" t="48693" r="0" b="0"/>
          <a:stretch>
            <a:fillRect/>
          </a:stretch>
        </p:blipFill>
        <p:spPr>
          <a:xfrm>
            <a:off x="3154363" y="6175721"/>
            <a:ext cx="18288098" cy="7037206"/>
          </a:xfrm>
          <a:prstGeom prst="rect">
            <a:avLst/>
          </a:prstGeom>
          <a:ln w="12700">
            <a:miter lim="400000"/>
          </a:ln>
        </p:spPr>
      </p:pic>
      <p:pic>
        <p:nvPicPr>
          <p:cNvPr id="198" name="DSCN0404.JPG" descr="DSCN0404.JPG"/>
          <p:cNvPicPr>
            <a:picLocks noChangeAspect="1"/>
          </p:cNvPicPr>
          <p:nvPr/>
        </p:nvPicPr>
        <p:blipFill>
          <a:blip r:embed="rId3">
            <a:extLst/>
          </a:blip>
          <a:srcRect l="0" t="16630" r="0" b="62182"/>
          <a:stretch>
            <a:fillRect/>
          </a:stretch>
        </p:blipFill>
        <p:spPr>
          <a:xfrm>
            <a:off x="3175000" y="1857245"/>
            <a:ext cx="18287999" cy="2906027"/>
          </a:xfrm>
          <a:prstGeom prst="rect">
            <a:avLst/>
          </a:prstGeom>
          <a:ln w="12700">
            <a:miter lim="400000"/>
          </a:ln>
        </p:spPr>
      </p:pic>
      <p:sp>
        <p:nvSpPr>
          <p:cNvPr id="199" name="(Campbell 2017, p. 16)"/>
          <p:cNvSpPr txBox="1"/>
          <p:nvPr/>
        </p:nvSpPr>
        <p:spPr>
          <a:xfrm>
            <a:off x="8730310" y="6153359"/>
            <a:ext cx="6923380" cy="87015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457200">
              <a:defRPr sz="5300"/>
            </a:lvl1pPr>
          </a:lstStyle>
          <a:p>
            <a:pPr/>
            <a:r>
              <a:t>(Campbell 2017, p. 16)</a:t>
            </a:r>
          </a:p>
        </p:txBody>
      </p:sp>
      <p:sp>
        <p:nvSpPr>
          <p:cNvPr id="200" name="“In the most common view, an isolate is a language with no relatives,…"/>
          <p:cNvSpPr txBox="1"/>
          <p:nvPr/>
        </p:nvSpPr>
        <p:spPr>
          <a:xfrm>
            <a:off x="267881" y="4620261"/>
            <a:ext cx="24102238" cy="244495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defTabSz="457200">
              <a:defRPr sz="5300"/>
            </a:pPr>
            <a:r>
              <a:t>“In the most common view, an isolate is a language with no relatives,</a:t>
            </a:r>
            <a:endParaRPr>
              <a:solidFill>
                <a:srgbClr val="000000"/>
              </a:solidFill>
            </a:endParaRPr>
          </a:p>
          <a:p>
            <a:pPr defTabSz="457200">
              <a:defRPr sz="5300"/>
            </a:pPr>
            <a:r>
              <a:t>that is, that has no demonstrable genetic relationship with any other language”. </a:t>
            </a:r>
            <a:endParaRPr>
              <a:solidFill>
                <a:srgbClr val="000000"/>
              </a:solidFill>
            </a:endParaRPr>
          </a:p>
        </p:txBody>
      </p:sp>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4" name="The African Paradox"/>
          <p:cNvSpPr txBox="1"/>
          <p:nvPr>
            <p:ph type="title"/>
          </p:nvPr>
        </p:nvSpPr>
        <p:spPr>
          <a:prstGeom prst="rect">
            <a:avLst/>
          </a:prstGeom>
        </p:spPr>
        <p:txBody>
          <a:bodyPr/>
          <a:lstStyle>
            <a:lvl1pPr defTabSz="2316421">
              <a:defRPr spc="-161" sz="8075"/>
            </a:lvl1pPr>
          </a:lstStyle>
          <a:p>
            <a:pPr/>
            <a:r>
              <a:t>The African Paradox</a:t>
            </a:r>
          </a:p>
        </p:txBody>
      </p:sp>
      <p:sp>
        <p:nvSpPr>
          <p:cNvPr id="205" name="Highest levels of human genetic diversity (Tishkoff 2009)…"/>
          <p:cNvSpPr txBox="1"/>
          <p:nvPr>
            <p:ph type="body" sz="half" idx="1"/>
          </p:nvPr>
        </p:nvSpPr>
        <p:spPr>
          <a:xfrm>
            <a:off x="509115" y="4248504"/>
            <a:ext cx="11619385" cy="8256012"/>
          </a:xfrm>
          <a:prstGeom prst="rect">
            <a:avLst/>
          </a:prstGeom>
        </p:spPr>
        <p:txBody>
          <a:bodyPr/>
          <a:lstStyle/>
          <a:p>
            <a:pPr marL="609600" indent="-609600">
              <a:defRPr sz="5300"/>
            </a:pPr>
            <a:r>
              <a:t>Highest levels of human genetic diversity (Tishkoff 2009)</a:t>
            </a:r>
          </a:p>
          <a:p>
            <a:pPr marL="609600" indent="-609600">
              <a:defRPr sz="5300"/>
            </a:pPr>
            <a:r>
              <a:t>Linguistic lack of diversity (however, see Güldemann 2018)</a:t>
            </a:r>
          </a:p>
          <a:p>
            <a:pPr marL="609600" indent="-609600">
              <a:defRPr sz="5300"/>
            </a:pPr>
            <a:r>
              <a:t>Few isolates (Campbell 2017)</a:t>
            </a:r>
          </a:p>
          <a:p>
            <a:pPr marL="609600" indent="-609600">
              <a:defRPr sz="5300"/>
            </a:pPr>
            <a:r>
              <a:t>Bangime 1/4-8 “uncontroversial” African language isolates (cf. Blench 2017)</a:t>
            </a:r>
          </a:p>
        </p:txBody>
      </p:sp>
      <p:pic>
        <p:nvPicPr>
          <p:cNvPr id="206" name="Large rock formation under dark clouds with a dirt road in the foreground" descr="Large rock formation under dark clouds with a dirt road in the foreground"/>
          <p:cNvPicPr>
            <a:picLocks noChangeAspect="1"/>
          </p:cNvPicPr>
          <p:nvPr>
            <p:ph type="pic" idx="22"/>
          </p:nvPr>
        </p:nvPicPr>
        <p:blipFill>
          <a:blip r:embed="rId3">
            <a:extLst/>
          </a:blip>
          <a:srcRect l="756" t="0" r="756" b="0"/>
          <a:stretch>
            <a:fillRect/>
          </a:stretch>
        </p:blipFill>
        <p:spPr>
          <a:xfrm>
            <a:off x="12488281" y="1530502"/>
            <a:ext cx="10922001" cy="11188701"/>
          </a:xfrm>
          <a:prstGeom prst="rect">
            <a:avLst/>
          </a:prstGeom>
        </p:spPr>
      </p:pic>
      <p:sp>
        <p:nvSpPr>
          <p:cNvPr id="207" name="CilDak"/>
          <p:cNvSpPr txBox="1"/>
          <p:nvPr>
            <p:ph type="sldNum" sz="quarter" idx="2"/>
          </p:nvPr>
        </p:nvSpPr>
        <p:spPr>
          <a:xfrm>
            <a:off x="11686133" y="13080999"/>
            <a:ext cx="973837" cy="3746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08" name="(Dimmendaal 2008: 845)"/>
          <p:cNvSpPr txBox="1"/>
          <p:nvPr/>
        </p:nvSpPr>
        <p:spPr>
          <a:xfrm>
            <a:off x="15341044" y="12737280"/>
            <a:ext cx="5216476" cy="64724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sz="3700"/>
            </a:lvl1pPr>
          </a:lstStyle>
          <a:p>
            <a:pPr/>
            <a:r>
              <a:t>(Dimmendaal 2008: 845)</a:t>
            </a:r>
          </a:p>
        </p:txBody>
      </p:sp>
      <p:sp>
        <p:nvSpPr>
          <p:cNvPr id="209" name="Arrow 10"/>
          <p:cNvSpPr/>
          <p:nvPr/>
        </p:nvSpPr>
        <p:spPr>
          <a:xfrm flipH="1" rot="11100000">
            <a:off x="14066370" y="4656941"/>
            <a:ext cx="641707" cy="52183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9745" y="0"/>
                </a:moveTo>
                <a:lnTo>
                  <a:pt x="7428" y="3887"/>
                </a:lnTo>
                <a:lnTo>
                  <a:pt x="12357" y="8319"/>
                </a:lnTo>
                <a:lnTo>
                  <a:pt x="0" y="8319"/>
                </a:lnTo>
                <a:lnTo>
                  <a:pt x="0" y="13287"/>
                </a:lnTo>
                <a:lnTo>
                  <a:pt x="12286" y="13287"/>
                </a:lnTo>
                <a:lnTo>
                  <a:pt x="7418" y="17725"/>
                </a:lnTo>
                <a:lnTo>
                  <a:pt x="9755" y="21600"/>
                </a:lnTo>
                <a:lnTo>
                  <a:pt x="21600" y="10803"/>
                </a:lnTo>
                <a:lnTo>
                  <a:pt x="9745" y="0"/>
                </a:lnTo>
                <a:close/>
              </a:path>
            </a:pathLst>
          </a:custGeom>
          <a:solidFill>
            <a:srgbClr val="73FDFF"/>
          </a:solidFill>
          <a:ln w="101600">
            <a:solidFill>
              <a:srgbClr val="531B93"/>
            </a:solidFill>
            <a:miter lim="400000"/>
          </a:ln>
        </p:spPr>
        <p:txBody>
          <a:bodyPr lIns="50800" tIns="50800" rIns="50800" bIns="50800" anchor="ctr"/>
          <a:lstStyle/>
          <a:p>
            <a:pPr defTabSz="825500">
              <a:defRPr sz="3200">
                <a:solidFill>
                  <a:srgbClr val="000000"/>
                </a:solidFill>
                <a:latin typeface="Helvetica Neue Medium"/>
                <a:ea typeface="Helvetica Neue Medium"/>
                <a:cs typeface="Helvetica Neue Medium"/>
                <a:sym typeface="Helvetica Neue Medium"/>
              </a:defRPr>
            </a:pP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209"/>
                                        </p:tgtEl>
                                        <p:attrNameLst>
                                          <p:attrName>style.visibility</p:attrName>
                                        </p:attrNameLst>
                                      </p:cBhvr>
                                      <p:to>
                                        <p:strVal val="visible"/>
                                      </p:to>
                                    </p:set>
                                    <p:animEffect filter="dissolve" transition="in">
                                      <p:cBhvr>
                                        <p:cTn id="7" dur="2000"/>
                                        <p:tgtEl>
                                          <p:spTgt spid="20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09" grpId="1"/>
    </p:bldLst>
  </p:timing>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3" name="Niger-Congo"/>
          <p:cNvSpPr txBox="1"/>
          <p:nvPr>
            <p:ph type="title"/>
          </p:nvPr>
        </p:nvSpPr>
        <p:spPr>
          <a:prstGeom prst="rect">
            <a:avLst/>
          </a:prstGeom>
        </p:spPr>
        <p:txBody>
          <a:bodyPr/>
          <a:lstStyle/>
          <a:p>
            <a:pPr/>
            <a:r>
              <a:t>Niger-Congo</a:t>
            </a:r>
          </a:p>
        </p:txBody>
      </p:sp>
      <p:sp>
        <p:nvSpPr>
          <p:cNvPr id="214" name="Bantu Expansion…"/>
          <p:cNvSpPr txBox="1"/>
          <p:nvPr>
            <p:ph type="body" sz="half" idx="1"/>
          </p:nvPr>
        </p:nvSpPr>
        <p:spPr>
          <a:xfrm>
            <a:off x="213132" y="2736939"/>
            <a:ext cx="11847273" cy="8268176"/>
          </a:xfrm>
          <a:prstGeom prst="rect">
            <a:avLst/>
          </a:prstGeom>
        </p:spPr>
        <p:txBody>
          <a:bodyPr anchor="ctr"/>
          <a:lstStyle/>
          <a:p>
            <a:pPr marL="609600" indent="-609600">
              <a:defRPr sz="6000"/>
            </a:pPr>
            <a:r>
              <a:t>Bantu Expansion</a:t>
            </a:r>
          </a:p>
          <a:p>
            <a:pPr marL="609600" indent="-609600">
              <a:defRPr sz="6000"/>
            </a:pPr>
            <a:r>
              <a:t>Mande Expansion (Brooks 1993)</a:t>
            </a:r>
          </a:p>
        </p:txBody>
      </p:sp>
      <p:pic>
        <p:nvPicPr>
          <p:cNvPr id="215" name="Large rock formation under dark clouds with a dirt road in the foreground" descr="Large rock formation under dark clouds with a dirt road in the foreground"/>
          <p:cNvPicPr>
            <a:picLocks noChangeAspect="1"/>
          </p:cNvPicPr>
          <p:nvPr>
            <p:ph type="pic" idx="22"/>
          </p:nvPr>
        </p:nvPicPr>
        <p:blipFill>
          <a:blip r:embed="rId3">
            <a:extLst/>
          </a:blip>
          <a:srcRect l="908" t="0" r="908" b="11432"/>
          <a:stretch>
            <a:fillRect/>
          </a:stretch>
        </p:blipFill>
        <p:spPr>
          <a:xfrm>
            <a:off x="12470969" y="1263650"/>
            <a:ext cx="10922001" cy="9909545"/>
          </a:xfrm>
          <a:prstGeom prst="rect">
            <a:avLst/>
          </a:prstGeom>
        </p:spPr>
      </p:pic>
      <p:sp>
        <p:nvSpPr>
          <p:cNvPr id="216" name="CilDak"/>
          <p:cNvSpPr txBox="1"/>
          <p:nvPr>
            <p:ph type="sldNum" sz="quarter" idx="2"/>
          </p:nvPr>
        </p:nvSpPr>
        <p:spPr>
          <a:xfrm>
            <a:off x="11686133" y="13080999"/>
            <a:ext cx="973837" cy="3746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17" name="Image" descr="Image"/>
          <p:cNvPicPr>
            <a:picLocks noChangeAspect="1"/>
          </p:cNvPicPr>
          <p:nvPr/>
        </p:nvPicPr>
        <p:blipFill>
          <a:blip r:embed="rId4">
            <a:extLst/>
          </a:blip>
          <a:stretch>
            <a:fillRect/>
          </a:stretch>
        </p:blipFill>
        <p:spPr>
          <a:xfrm>
            <a:off x="16652000" y="9520837"/>
            <a:ext cx="3675817" cy="703201"/>
          </a:xfrm>
          <a:prstGeom prst="rect">
            <a:avLst/>
          </a:prstGeom>
          <a:ln w="12700">
            <a:miter lim="400000"/>
          </a:ln>
        </p:spPr>
      </p:pic>
      <p:sp>
        <p:nvSpPr>
          <p:cNvPr id="218" name="Square"/>
          <p:cNvSpPr/>
          <p:nvPr/>
        </p:nvSpPr>
        <p:spPr>
          <a:xfrm>
            <a:off x="15416077" y="9237436"/>
            <a:ext cx="1270001" cy="1270001"/>
          </a:xfrm>
          <a:prstGeom prst="rect">
            <a:avLst/>
          </a:prstGeom>
          <a:solidFill>
            <a:srgbClr val="FFFFFF"/>
          </a:solidFill>
          <a:ln w="12700">
            <a:miter lim="400000"/>
          </a:ln>
        </p:spPr>
        <p:txBody>
          <a:bodyPr lIns="50800" tIns="50800" rIns="50800" bIns="50800" anchor="ctr"/>
          <a:lstStyle/>
          <a:p>
            <a:pPr defTabSz="825500">
              <a:defRPr sz="3200">
                <a:solidFill>
                  <a:srgbClr val="000000"/>
                </a:solidFill>
                <a:latin typeface="Helvetica Neue Medium"/>
                <a:ea typeface="Helvetica Neue Medium"/>
                <a:cs typeface="Helvetica Neue Medium"/>
                <a:sym typeface="Helvetica Neue Medium"/>
              </a:defRPr>
            </a:pPr>
          </a:p>
        </p:txBody>
      </p:sp>
      <p:sp>
        <p:nvSpPr>
          <p:cNvPr id="219" name="(Eberhard, Simons, and Fennig (eds.) 2022)"/>
          <p:cNvSpPr txBox="1"/>
          <p:nvPr/>
        </p:nvSpPr>
        <p:spPr>
          <a:xfrm>
            <a:off x="12081485" y="11922053"/>
            <a:ext cx="7447408" cy="54813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lnSpc>
                <a:spcPct val="90000"/>
              </a:lnSpc>
              <a:spcBef>
                <a:spcPts val="4500"/>
              </a:spcBef>
              <a:defRPr sz="3000"/>
            </a:lvl1pPr>
          </a:lstStyle>
          <a:p>
            <a:pPr/>
            <a:r>
              <a:t>(Eberhard, Simons, and Fennig (eds.) 2022)</a:t>
            </a:r>
          </a:p>
        </p:txBody>
      </p:sp>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20_BasicBlack">
  <a:themeElements>
    <a:clrScheme name="20_BasicBlack">
      <a:dk1>
        <a:srgbClr val="000000"/>
      </a:dk1>
      <a:lt1>
        <a:srgbClr val="FFFFFF"/>
      </a:lt1>
      <a:dk2>
        <a:srgbClr val="434343"/>
      </a:dk2>
      <a:lt2>
        <a:srgbClr val="A9A9A9"/>
      </a:lt2>
      <a:accent1>
        <a:srgbClr val="0076BA"/>
      </a:accent1>
      <a:accent2>
        <a:srgbClr val="05A89D"/>
      </a:accent2>
      <a:accent3>
        <a:srgbClr val="1DB100"/>
      </a:accent3>
      <a:accent4>
        <a:srgbClr val="F9B900"/>
      </a:accent4>
      <a:accent5>
        <a:srgbClr val="EE220D"/>
      </a:accent5>
      <a:accent6>
        <a:srgbClr val="CB297B"/>
      </a:accent6>
      <a:hlink>
        <a:srgbClr val="0000FF"/>
      </a:hlink>
      <a:folHlink>
        <a:srgbClr val="FF00FF"/>
      </a:folHlink>
    </a:clrScheme>
    <a:fontScheme name="20_BasicBlack">
      <a:majorFont>
        <a:latin typeface="Helvetica Neue"/>
        <a:ea typeface="Helvetica Neue"/>
        <a:cs typeface="Helvetica Neue"/>
      </a:majorFont>
      <a:minorFont>
        <a:latin typeface="Helvetica Neue"/>
        <a:ea typeface="Helvetica Neue"/>
        <a:cs typeface="Helvetica Neue"/>
      </a:minorFont>
    </a:fontScheme>
    <a:fmtScheme name="20_Basic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000000"/>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FFFFFF"/>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20_BasicBlack">
  <a:themeElements>
    <a:clrScheme name="20_BasicBlack">
      <a:dk1>
        <a:srgbClr val="000000"/>
      </a:dk1>
      <a:lt1>
        <a:srgbClr val="FFFFFF"/>
      </a:lt1>
      <a:dk2>
        <a:srgbClr val="434343"/>
      </a:dk2>
      <a:lt2>
        <a:srgbClr val="A9A9A9"/>
      </a:lt2>
      <a:accent1>
        <a:srgbClr val="0076BA"/>
      </a:accent1>
      <a:accent2>
        <a:srgbClr val="05A89D"/>
      </a:accent2>
      <a:accent3>
        <a:srgbClr val="1DB100"/>
      </a:accent3>
      <a:accent4>
        <a:srgbClr val="F9B900"/>
      </a:accent4>
      <a:accent5>
        <a:srgbClr val="EE220D"/>
      </a:accent5>
      <a:accent6>
        <a:srgbClr val="CB297B"/>
      </a:accent6>
      <a:hlink>
        <a:srgbClr val="0000FF"/>
      </a:hlink>
      <a:folHlink>
        <a:srgbClr val="FF00FF"/>
      </a:folHlink>
    </a:clrScheme>
    <a:fontScheme name="20_BasicBlack">
      <a:majorFont>
        <a:latin typeface="Helvetica Neue"/>
        <a:ea typeface="Helvetica Neue"/>
        <a:cs typeface="Helvetica Neue"/>
      </a:majorFont>
      <a:minorFont>
        <a:latin typeface="Helvetica Neue"/>
        <a:ea typeface="Helvetica Neue"/>
        <a:cs typeface="Helvetica Neue"/>
      </a:minorFont>
    </a:fontScheme>
    <a:fmtScheme name="20_Basic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000000"/>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FFFFFF"/>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