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62" r:id="rId6"/>
    <p:sldId id="259" r:id="rId7"/>
    <p:sldId id="265" r:id="rId8"/>
    <p:sldId id="264" r:id="rId9"/>
    <p:sldId id="278" r:id="rId10"/>
    <p:sldId id="279" r:id="rId11"/>
    <p:sldId id="266" r:id="rId12"/>
    <p:sldId id="274" r:id="rId13"/>
    <p:sldId id="260" r:id="rId14"/>
    <p:sldId id="269" r:id="rId15"/>
    <p:sldId id="276" r:id="rId16"/>
    <p:sldId id="270" r:id="rId17"/>
    <p:sldId id="271" r:id="rId18"/>
    <p:sldId id="272" r:id="rId19"/>
    <p:sldId id="275" r:id="rId20"/>
    <p:sldId id="267" r:id="rId21"/>
    <p:sldId id="280" r:id="rId22"/>
    <p:sldId id="28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1DEB90A-6A35-499E-B957-055F9B7E5E9B}">
          <p14:sldIdLst>
            <p14:sldId id="256"/>
            <p14:sldId id="257"/>
          </p14:sldIdLst>
        </p14:section>
        <p14:section name="1. Qui est GV ?" id="{E5606E52-F298-42A0-840C-FF69F9BDEC89}">
          <p14:sldIdLst>
            <p14:sldId id="258"/>
            <p14:sldId id="261"/>
            <p14:sldId id="262"/>
          </p14:sldIdLst>
        </p14:section>
        <p14:section name="Une analyse sociohistorique" id="{D72EC8F9-7CA7-400A-B229-20FD724CD584}">
          <p14:sldIdLst>
            <p14:sldId id="259"/>
            <p14:sldId id="265"/>
            <p14:sldId id="264"/>
            <p14:sldId id="278"/>
            <p14:sldId id="279"/>
            <p14:sldId id="266"/>
            <p14:sldId id="274"/>
          </p14:sldIdLst>
        </p14:section>
        <p14:section name="Résultats" id="{E060761C-2D13-48EE-931C-76F91A657F18}">
          <p14:sldIdLst>
            <p14:sldId id="260"/>
            <p14:sldId id="269"/>
            <p14:sldId id="276"/>
            <p14:sldId id="270"/>
            <p14:sldId id="271"/>
          </p14:sldIdLst>
        </p14:section>
        <p14:section name="4. Conclusion" id="{5543C6CF-95AB-4E93-BB04-4A082EE40592}">
          <p14:sldIdLst>
            <p14:sldId id="272"/>
            <p14:sldId id="275"/>
          </p14:sldIdLst>
        </p14:section>
        <p14:section name="éléments complémentaires" id="{69AF443F-1526-46A1-B7AF-5157EABED95F}">
          <p14:sldIdLst>
            <p14:sldId id="267"/>
            <p14:sldId id="280"/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ssa Arneton" initials="MA" lastIdx="11" clrIdx="0">
    <p:extLst>
      <p:ext uri="{19B8F6BF-5375-455C-9EA6-DF929625EA0E}">
        <p15:presenceInfo xmlns:p15="http://schemas.microsoft.com/office/powerpoint/2012/main" userId="Mélissa Arne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1" autoAdjust="0"/>
    <p:restoredTop sz="34097" autoAdjust="0"/>
  </p:normalViewPr>
  <p:slideViewPr>
    <p:cSldViewPr snapToGrid="0">
      <p:cViewPr varScale="1">
        <p:scale>
          <a:sx n="29" d="100"/>
          <a:sy n="29" d="100"/>
        </p:scale>
        <p:origin x="31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maitron.fr/spip.php?article182439" TargetMode="External"/><Relationship Id="rId1" Type="http://schemas.openxmlformats.org/officeDocument/2006/relationships/hyperlink" Target="https://gerardvergnaud.wordpress.com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maitron.fr/spip.php?article182439" TargetMode="External"/><Relationship Id="rId2" Type="http://schemas.openxmlformats.org/officeDocument/2006/relationships/image" Target="../media/image8.jpg"/><Relationship Id="rId1" Type="http://schemas.openxmlformats.org/officeDocument/2006/relationships/hyperlink" Target="https://gerardvergnaud.wordpress.com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5BCDE-FD7F-42FD-A254-7C8DD9176AD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8D8C812-6736-45C6-89F6-63E0B01909AC}">
      <dgm:prSet phldrT="[Texte]" custT="1"/>
      <dgm:spPr/>
      <dgm:t>
        <a:bodyPr/>
        <a:lstStyle/>
        <a:p>
          <a:r>
            <a:rPr lang="fr-FR" sz="2800" dirty="0"/>
            <a:t>1933</a:t>
          </a:r>
        </a:p>
      </dgm:t>
    </dgm:pt>
    <dgm:pt modelId="{4414661E-64C5-4921-9BE9-A20FB4092AE1}" type="parTrans" cxnId="{B1C6BFEA-81E6-4E6C-B877-F18B1C4B52D0}">
      <dgm:prSet/>
      <dgm:spPr/>
      <dgm:t>
        <a:bodyPr/>
        <a:lstStyle/>
        <a:p>
          <a:endParaRPr lang="fr-FR"/>
        </a:p>
      </dgm:t>
    </dgm:pt>
    <dgm:pt modelId="{028FB0E5-7903-44EC-A2B0-CB3F75380095}" type="sibTrans" cxnId="{B1C6BFEA-81E6-4E6C-B877-F18B1C4B52D0}">
      <dgm:prSet/>
      <dgm:spPr/>
      <dgm:t>
        <a:bodyPr/>
        <a:lstStyle/>
        <a:p>
          <a:endParaRPr lang="fr-FR"/>
        </a:p>
      </dgm:t>
    </dgm:pt>
    <dgm:pt modelId="{9DA6F830-F203-4711-A793-96F85516105B}">
      <dgm:prSet phldrT="[Texte]" custT="1"/>
      <dgm:spPr/>
      <dgm:t>
        <a:bodyPr/>
        <a:lstStyle/>
        <a:p>
          <a:r>
            <a:rPr lang="fr-FR" sz="2800" dirty="0"/>
            <a:t>1956-1968</a:t>
          </a:r>
        </a:p>
      </dgm:t>
    </dgm:pt>
    <dgm:pt modelId="{3AD31DDF-676D-4CE9-8655-FCB7BEDD3500}" type="parTrans" cxnId="{4828CCDE-015B-4C62-9247-B1252834B039}">
      <dgm:prSet/>
      <dgm:spPr/>
      <dgm:t>
        <a:bodyPr/>
        <a:lstStyle/>
        <a:p>
          <a:endParaRPr lang="fr-FR"/>
        </a:p>
      </dgm:t>
    </dgm:pt>
    <dgm:pt modelId="{332C46F4-2AE7-4457-9083-F16946227B60}" type="sibTrans" cxnId="{4828CCDE-015B-4C62-9247-B1252834B039}">
      <dgm:prSet/>
      <dgm:spPr/>
      <dgm:t>
        <a:bodyPr/>
        <a:lstStyle/>
        <a:p>
          <a:endParaRPr lang="fr-FR"/>
        </a:p>
      </dgm:t>
    </dgm:pt>
    <dgm:pt modelId="{5359F0FB-44A7-4930-AD87-9DC05703862E}">
      <dgm:prSet phldrT="[Texte]" custT="1"/>
      <dgm:spPr/>
      <dgm:t>
        <a:bodyPr/>
        <a:lstStyle/>
        <a:p>
          <a:r>
            <a:rPr lang="fr-FR" sz="3200" dirty="0"/>
            <a:t>1992</a:t>
          </a:r>
        </a:p>
      </dgm:t>
    </dgm:pt>
    <dgm:pt modelId="{822E9F91-2D10-4F49-AF8A-61EC3BE6B5E0}" type="parTrans" cxnId="{DE752BF1-03B5-4E90-B482-26097528A7B1}">
      <dgm:prSet/>
      <dgm:spPr/>
      <dgm:t>
        <a:bodyPr/>
        <a:lstStyle/>
        <a:p>
          <a:endParaRPr lang="fr-FR"/>
        </a:p>
      </dgm:t>
    </dgm:pt>
    <dgm:pt modelId="{F9194FFD-4B28-4360-B703-2B339393F674}" type="sibTrans" cxnId="{DE752BF1-03B5-4E90-B482-26097528A7B1}">
      <dgm:prSet/>
      <dgm:spPr/>
      <dgm:t>
        <a:bodyPr/>
        <a:lstStyle/>
        <a:p>
          <a:endParaRPr lang="fr-FR"/>
        </a:p>
      </dgm:t>
    </dgm:pt>
    <dgm:pt modelId="{242171B2-E1A7-41AF-9800-9398D16DB9B4}">
      <dgm:prSet phldrT="[Texte]" custT="1"/>
      <dgm:spPr/>
      <dgm:t>
        <a:bodyPr/>
        <a:lstStyle/>
        <a:p>
          <a:r>
            <a:rPr lang="fr-FR" sz="3200" dirty="0"/>
            <a:t>1982 - 1983</a:t>
          </a:r>
        </a:p>
      </dgm:t>
    </dgm:pt>
    <dgm:pt modelId="{DB700A85-2A68-4249-9456-36A8871FE1D1}" type="parTrans" cxnId="{52C82153-D06A-47DE-8085-E24FA8D33FDA}">
      <dgm:prSet/>
      <dgm:spPr/>
      <dgm:t>
        <a:bodyPr/>
        <a:lstStyle/>
        <a:p>
          <a:endParaRPr lang="fr-FR"/>
        </a:p>
      </dgm:t>
    </dgm:pt>
    <dgm:pt modelId="{6C1AE22C-A09B-436A-B835-6C040954F970}" type="sibTrans" cxnId="{52C82153-D06A-47DE-8085-E24FA8D33FDA}">
      <dgm:prSet/>
      <dgm:spPr/>
      <dgm:t>
        <a:bodyPr/>
        <a:lstStyle/>
        <a:p>
          <a:endParaRPr lang="fr-FR"/>
        </a:p>
      </dgm:t>
    </dgm:pt>
    <dgm:pt modelId="{5637E866-CA27-457D-BD27-4882C81DD786}">
      <dgm:prSet phldrT="[Texte]" custT="1"/>
      <dgm:spPr/>
      <dgm:t>
        <a:bodyPr/>
        <a:lstStyle/>
        <a:p>
          <a:r>
            <a:rPr lang="fr-FR" sz="3200" dirty="0"/>
            <a:t>1999</a:t>
          </a:r>
        </a:p>
      </dgm:t>
    </dgm:pt>
    <dgm:pt modelId="{F9EABE13-1CF0-4FBF-B860-DF5A6BB57051}" type="parTrans" cxnId="{3463D4AE-CF6D-40CE-A15D-6FD45E3568E7}">
      <dgm:prSet/>
      <dgm:spPr/>
      <dgm:t>
        <a:bodyPr/>
        <a:lstStyle/>
        <a:p>
          <a:endParaRPr lang="fr-FR"/>
        </a:p>
      </dgm:t>
    </dgm:pt>
    <dgm:pt modelId="{C8A5F16D-96E1-4457-9222-D62EB7F8BD18}" type="sibTrans" cxnId="{3463D4AE-CF6D-40CE-A15D-6FD45E3568E7}">
      <dgm:prSet/>
      <dgm:spPr/>
      <dgm:t>
        <a:bodyPr/>
        <a:lstStyle/>
        <a:p>
          <a:endParaRPr lang="fr-FR"/>
        </a:p>
      </dgm:t>
    </dgm:pt>
    <dgm:pt modelId="{7837B7CA-8506-4C53-8C9E-30603186E4FC}" type="pres">
      <dgm:prSet presAssocID="{3885BCDE-FD7F-42FD-A254-7C8DD9176AD8}" presName="arrowDiagram" presStyleCnt="0">
        <dgm:presLayoutVars>
          <dgm:chMax val="5"/>
          <dgm:dir/>
          <dgm:resizeHandles val="exact"/>
        </dgm:presLayoutVars>
      </dgm:prSet>
      <dgm:spPr/>
    </dgm:pt>
    <dgm:pt modelId="{3C6C5588-F793-46C3-8DDD-BF077FA6F7A8}" type="pres">
      <dgm:prSet presAssocID="{3885BCDE-FD7F-42FD-A254-7C8DD9176AD8}" presName="arrow" presStyleLbl="bgShp" presStyleIdx="0" presStyleCnt="1"/>
      <dgm:spPr/>
    </dgm:pt>
    <dgm:pt modelId="{1FDAE5CC-3895-4BBD-A7CE-CBE4AAB69129}" type="pres">
      <dgm:prSet presAssocID="{3885BCDE-FD7F-42FD-A254-7C8DD9176AD8}" presName="arrowDiagram5" presStyleCnt="0"/>
      <dgm:spPr/>
    </dgm:pt>
    <dgm:pt modelId="{09402F28-7DCB-475C-8C81-42C17860209D}" type="pres">
      <dgm:prSet presAssocID="{58D8C812-6736-45C6-89F6-63E0B01909AC}" presName="bullet5a" presStyleLbl="node1" presStyleIdx="0" presStyleCnt="5"/>
      <dgm:spPr/>
    </dgm:pt>
    <dgm:pt modelId="{548A530B-AAC8-4F6C-AA27-492FB1AAB5A3}" type="pres">
      <dgm:prSet presAssocID="{58D8C812-6736-45C6-89F6-63E0B01909AC}" presName="textBox5a" presStyleLbl="revTx" presStyleIdx="0" presStyleCnt="5">
        <dgm:presLayoutVars>
          <dgm:bulletEnabled val="1"/>
        </dgm:presLayoutVars>
      </dgm:prSet>
      <dgm:spPr/>
    </dgm:pt>
    <dgm:pt modelId="{0E8EAD56-D8AF-406A-8750-007C0A432E5A}" type="pres">
      <dgm:prSet presAssocID="{9DA6F830-F203-4711-A793-96F85516105B}" presName="bullet5b" presStyleLbl="node1" presStyleIdx="1" presStyleCnt="5"/>
      <dgm:spPr/>
    </dgm:pt>
    <dgm:pt modelId="{A24AC231-F3DF-4AB8-A8C6-2131A8E267A0}" type="pres">
      <dgm:prSet presAssocID="{9DA6F830-F203-4711-A793-96F85516105B}" presName="textBox5b" presStyleLbl="revTx" presStyleIdx="1" presStyleCnt="5">
        <dgm:presLayoutVars>
          <dgm:bulletEnabled val="1"/>
        </dgm:presLayoutVars>
      </dgm:prSet>
      <dgm:spPr/>
    </dgm:pt>
    <dgm:pt modelId="{313FD121-16F0-4F3E-97A0-AF1B30530F6F}" type="pres">
      <dgm:prSet presAssocID="{242171B2-E1A7-41AF-9800-9398D16DB9B4}" presName="bullet5c" presStyleLbl="node1" presStyleIdx="2" presStyleCnt="5"/>
      <dgm:spPr/>
    </dgm:pt>
    <dgm:pt modelId="{B47AC55C-CE58-48AF-BBB1-B48F5A79F62C}" type="pres">
      <dgm:prSet presAssocID="{242171B2-E1A7-41AF-9800-9398D16DB9B4}" presName="textBox5c" presStyleLbl="revTx" presStyleIdx="2" presStyleCnt="5">
        <dgm:presLayoutVars>
          <dgm:bulletEnabled val="1"/>
        </dgm:presLayoutVars>
      </dgm:prSet>
      <dgm:spPr/>
    </dgm:pt>
    <dgm:pt modelId="{EAB6985D-87C3-4181-8C1D-91CB19965ED2}" type="pres">
      <dgm:prSet presAssocID="{5359F0FB-44A7-4930-AD87-9DC05703862E}" presName="bullet5d" presStyleLbl="node1" presStyleIdx="3" presStyleCnt="5"/>
      <dgm:spPr/>
    </dgm:pt>
    <dgm:pt modelId="{3F89DEAA-7C88-4CC4-92A4-CB0F0D3B0167}" type="pres">
      <dgm:prSet presAssocID="{5359F0FB-44A7-4930-AD87-9DC05703862E}" presName="textBox5d" presStyleLbl="revTx" presStyleIdx="3" presStyleCnt="5">
        <dgm:presLayoutVars>
          <dgm:bulletEnabled val="1"/>
        </dgm:presLayoutVars>
      </dgm:prSet>
      <dgm:spPr/>
    </dgm:pt>
    <dgm:pt modelId="{AE4B1E2F-B1E0-48BA-A055-EE958FC62A19}" type="pres">
      <dgm:prSet presAssocID="{5637E866-CA27-457D-BD27-4882C81DD786}" presName="bullet5e" presStyleLbl="node1" presStyleIdx="4" presStyleCnt="5"/>
      <dgm:spPr/>
    </dgm:pt>
    <dgm:pt modelId="{2B0C6750-23B6-4E13-88D8-4F24D6C56020}" type="pres">
      <dgm:prSet presAssocID="{5637E866-CA27-457D-BD27-4882C81DD786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0A0E6206-97C5-4DCB-A8D8-46080855F849}" type="presOf" srcId="{3885BCDE-FD7F-42FD-A254-7C8DD9176AD8}" destId="{7837B7CA-8506-4C53-8C9E-30603186E4FC}" srcOrd="0" destOrd="0" presId="urn:microsoft.com/office/officeart/2005/8/layout/arrow2"/>
    <dgm:cxn modelId="{F676E05E-CC7F-47DB-BADE-69FCB52BED26}" type="presOf" srcId="{5637E866-CA27-457D-BD27-4882C81DD786}" destId="{2B0C6750-23B6-4E13-88D8-4F24D6C56020}" srcOrd="0" destOrd="0" presId="urn:microsoft.com/office/officeart/2005/8/layout/arrow2"/>
    <dgm:cxn modelId="{52C82153-D06A-47DE-8085-E24FA8D33FDA}" srcId="{3885BCDE-FD7F-42FD-A254-7C8DD9176AD8}" destId="{242171B2-E1A7-41AF-9800-9398D16DB9B4}" srcOrd="2" destOrd="0" parTransId="{DB700A85-2A68-4249-9456-36A8871FE1D1}" sibTransId="{6C1AE22C-A09B-436A-B835-6C040954F970}"/>
    <dgm:cxn modelId="{61681375-967E-4CCA-9DBB-715E58EC98C1}" type="presOf" srcId="{9DA6F830-F203-4711-A793-96F85516105B}" destId="{A24AC231-F3DF-4AB8-A8C6-2131A8E267A0}" srcOrd="0" destOrd="0" presId="urn:microsoft.com/office/officeart/2005/8/layout/arrow2"/>
    <dgm:cxn modelId="{C267B255-26C2-4433-92CB-460FA9BD4177}" type="presOf" srcId="{5359F0FB-44A7-4930-AD87-9DC05703862E}" destId="{3F89DEAA-7C88-4CC4-92A4-CB0F0D3B0167}" srcOrd="0" destOrd="0" presId="urn:microsoft.com/office/officeart/2005/8/layout/arrow2"/>
    <dgm:cxn modelId="{AE27F987-AEE7-49C8-812E-88583C6441E5}" type="presOf" srcId="{58D8C812-6736-45C6-89F6-63E0B01909AC}" destId="{548A530B-AAC8-4F6C-AA27-492FB1AAB5A3}" srcOrd="0" destOrd="0" presId="urn:microsoft.com/office/officeart/2005/8/layout/arrow2"/>
    <dgm:cxn modelId="{3463D4AE-CF6D-40CE-A15D-6FD45E3568E7}" srcId="{3885BCDE-FD7F-42FD-A254-7C8DD9176AD8}" destId="{5637E866-CA27-457D-BD27-4882C81DD786}" srcOrd="4" destOrd="0" parTransId="{F9EABE13-1CF0-4FBF-B860-DF5A6BB57051}" sibTransId="{C8A5F16D-96E1-4457-9222-D62EB7F8BD18}"/>
    <dgm:cxn modelId="{577A9FC2-F9D5-4D16-BC45-6FCC1405EE28}" type="presOf" srcId="{242171B2-E1A7-41AF-9800-9398D16DB9B4}" destId="{B47AC55C-CE58-48AF-BBB1-B48F5A79F62C}" srcOrd="0" destOrd="0" presId="urn:microsoft.com/office/officeart/2005/8/layout/arrow2"/>
    <dgm:cxn modelId="{4828CCDE-015B-4C62-9247-B1252834B039}" srcId="{3885BCDE-FD7F-42FD-A254-7C8DD9176AD8}" destId="{9DA6F830-F203-4711-A793-96F85516105B}" srcOrd="1" destOrd="0" parTransId="{3AD31DDF-676D-4CE9-8655-FCB7BEDD3500}" sibTransId="{332C46F4-2AE7-4457-9083-F16946227B60}"/>
    <dgm:cxn modelId="{B1C6BFEA-81E6-4E6C-B877-F18B1C4B52D0}" srcId="{3885BCDE-FD7F-42FD-A254-7C8DD9176AD8}" destId="{58D8C812-6736-45C6-89F6-63E0B01909AC}" srcOrd="0" destOrd="0" parTransId="{4414661E-64C5-4921-9BE9-A20FB4092AE1}" sibTransId="{028FB0E5-7903-44EC-A2B0-CB3F75380095}"/>
    <dgm:cxn modelId="{DE752BF1-03B5-4E90-B482-26097528A7B1}" srcId="{3885BCDE-FD7F-42FD-A254-7C8DD9176AD8}" destId="{5359F0FB-44A7-4930-AD87-9DC05703862E}" srcOrd="3" destOrd="0" parTransId="{822E9F91-2D10-4F49-AF8A-61EC3BE6B5E0}" sibTransId="{F9194FFD-4B28-4360-B703-2B339393F674}"/>
    <dgm:cxn modelId="{02F96B49-FF28-499D-88F8-94680DB7D3BA}" type="presParOf" srcId="{7837B7CA-8506-4C53-8C9E-30603186E4FC}" destId="{3C6C5588-F793-46C3-8DDD-BF077FA6F7A8}" srcOrd="0" destOrd="0" presId="urn:microsoft.com/office/officeart/2005/8/layout/arrow2"/>
    <dgm:cxn modelId="{8418AB81-1429-4297-B30B-3E569D3A1FD1}" type="presParOf" srcId="{7837B7CA-8506-4C53-8C9E-30603186E4FC}" destId="{1FDAE5CC-3895-4BBD-A7CE-CBE4AAB69129}" srcOrd="1" destOrd="0" presId="urn:microsoft.com/office/officeart/2005/8/layout/arrow2"/>
    <dgm:cxn modelId="{3C54CDC8-9D99-4739-84F5-00FC82E2C8EB}" type="presParOf" srcId="{1FDAE5CC-3895-4BBD-A7CE-CBE4AAB69129}" destId="{09402F28-7DCB-475C-8C81-42C17860209D}" srcOrd="0" destOrd="0" presId="urn:microsoft.com/office/officeart/2005/8/layout/arrow2"/>
    <dgm:cxn modelId="{B38DE789-E5F5-4165-AC50-2E22ABCC5A69}" type="presParOf" srcId="{1FDAE5CC-3895-4BBD-A7CE-CBE4AAB69129}" destId="{548A530B-AAC8-4F6C-AA27-492FB1AAB5A3}" srcOrd="1" destOrd="0" presId="urn:microsoft.com/office/officeart/2005/8/layout/arrow2"/>
    <dgm:cxn modelId="{3FFE9199-D14F-4DAB-A7ED-93C2CE0B1622}" type="presParOf" srcId="{1FDAE5CC-3895-4BBD-A7CE-CBE4AAB69129}" destId="{0E8EAD56-D8AF-406A-8750-007C0A432E5A}" srcOrd="2" destOrd="0" presId="urn:microsoft.com/office/officeart/2005/8/layout/arrow2"/>
    <dgm:cxn modelId="{EF377789-6647-4FB5-A7F6-4B6B72F65553}" type="presParOf" srcId="{1FDAE5CC-3895-4BBD-A7CE-CBE4AAB69129}" destId="{A24AC231-F3DF-4AB8-A8C6-2131A8E267A0}" srcOrd="3" destOrd="0" presId="urn:microsoft.com/office/officeart/2005/8/layout/arrow2"/>
    <dgm:cxn modelId="{2FD77902-C844-41DC-8EB4-5BD313343F6F}" type="presParOf" srcId="{1FDAE5CC-3895-4BBD-A7CE-CBE4AAB69129}" destId="{313FD121-16F0-4F3E-97A0-AF1B30530F6F}" srcOrd="4" destOrd="0" presId="urn:microsoft.com/office/officeart/2005/8/layout/arrow2"/>
    <dgm:cxn modelId="{03EBDAEA-E7C5-4CF4-9AEF-64FF4369AB30}" type="presParOf" srcId="{1FDAE5CC-3895-4BBD-A7CE-CBE4AAB69129}" destId="{B47AC55C-CE58-48AF-BBB1-B48F5A79F62C}" srcOrd="5" destOrd="0" presId="urn:microsoft.com/office/officeart/2005/8/layout/arrow2"/>
    <dgm:cxn modelId="{6AE7C32B-0FEE-456B-B9B4-F8303847E0B4}" type="presParOf" srcId="{1FDAE5CC-3895-4BBD-A7CE-CBE4AAB69129}" destId="{EAB6985D-87C3-4181-8C1D-91CB19965ED2}" srcOrd="6" destOrd="0" presId="urn:microsoft.com/office/officeart/2005/8/layout/arrow2"/>
    <dgm:cxn modelId="{737D10B4-183B-4D5A-A8F5-EA53FABCB989}" type="presParOf" srcId="{1FDAE5CC-3895-4BBD-A7CE-CBE4AAB69129}" destId="{3F89DEAA-7C88-4CC4-92A4-CB0F0D3B0167}" srcOrd="7" destOrd="0" presId="urn:microsoft.com/office/officeart/2005/8/layout/arrow2"/>
    <dgm:cxn modelId="{1534630E-AF4F-4C9B-BA75-C114033EFAEE}" type="presParOf" srcId="{1FDAE5CC-3895-4BBD-A7CE-CBE4AAB69129}" destId="{AE4B1E2F-B1E0-48BA-A055-EE958FC62A19}" srcOrd="8" destOrd="0" presId="urn:microsoft.com/office/officeart/2005/8/layout/arrow2"/>
    <dgm:cxn modelId="{D7E0F33F-C29B-4668-9120-DC97E5ADDCC0}" type="presParOf" srcId="{1FDAE5CC-3895-4BBD-A7CE-CBE4AAB69129}" destId="{2B0C6750-23B6-4E13-88D8-4F24D6C5602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C5A28A-D846-4F71-9644-010DFDDDAD8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474F792-D219-4A8D-B07B-4F556E45F19C}">
      <dgm:prSet phldrT="[Texte]"/>
      <dgm:spPr/>
      <dgm:t>
        <a:bodyPr/>
        <a:lstStyle/>
        <a:p>
          <a:r>
            <a:rPr lang="fr-FR" dirty="0"/>
            <a:t>Ce qui est retenu</a:t>
          </a:r>
        </a:p>
      </dgm:t>
    </dgm:pt>
    <dgm:pt modelId="{FD916A12-659C-45C4-A5C7-80F0AC2DC92B}" type="parTrans" cxnId="{893B6D11-33A1-41C9-B329-A819D4B13142}">
      <dgm:prSet/>
      <dgm:spPr/>
      <dgm:t>
        <a:bodyPr/>
        <a:lstStyle/>
        <a:p>
          <a:endParaRPr lang="fr-FR"/>
        </a:p>
      </dgm:t>
    </dgm:pt>
    <dgm:pt modelId="{79AC811A-31D9-42D1-B677-E5DC95669D65}" type="sibTrans" cxnId="{893B6D11-33A1-41C9-B329-A819D4B13142}">
      <dgm:prSet/>
      <dgm:spPr/>
      <dgm:t>
        <a:bodyPr/>
        <a:lstStyle/>
        <a:p>
          <a:endParaRPr lang="fr-FR"/>
        </a:p>
      </dgm:t>
    </dgm:pt>
    <dgm:pt modelId="{D1825813-9122-4403-9101-C8DC98CF4887}">
      <dgm:prSet phldrT="[Texte]"/>
      <dgm:spPr/>
      <dgm:t>
        <a:bodyPr/>
        <a:lstStyle/>
        <a:p>
          <a:r>
            <a:rPr lang="fr-FR" dirty="0"/>
            <a:t>ce qui s’est passé</a:t>
          </a:r>
        </a:p>
      </dgm:t>
    </dgm:pt>
    <dgm:pt modelId="{1931C62E-0472-43F7-B045-DD14D8895C01}" type="parTrans" cxnId="{22DECB6C-15C7-4B65-8776-3698BC05F964}">
      <dgm:prSet/>
      <dgm:spPr/>
      <dgm:t>
        <a:bodyPr/>
        <a:lstStyle/>
        <a:p>
          <a:endParaRPr lang="fr-FR"/>
        </a:p>
      </dgm:t>
    </dgm:pt>
    <dgm:pt modelId="{93CB6476-AEC1-4757-9D1F-615C595F4C88}" type="sibTrans" cxnId="{22DECB6C-15C7-4B65-8776-3698BC05F964}">
      <dgm:prSet/>
      <dgm:spPr/>
      <dgm:t>
        <a:bodyPr/>
        <a:lstStyle/>
        <a:p>
          <a:endParaRPr lang="fr-FR"/>
        </a:p>
      </dgm:t>
    </dgm:pt>
    <dgm:pt modelId="{F249A18F-498A-41CC-B11C-A7CE8A783735}">
      <dgm:prSet phldrT="[Texte]"/>
      <dgm:spPr/>
      <dgm:t>
        <a:bodyPr/>
        <a:lstStyle/>
        <a:p>
          <a:r>
            <a:rPr lang="fr-FR" dirty="0"/>
            <a:t>Les archives</a:t>
          </a:r>
        </a:p>
      </dgm:t>
    </dgm:pt>
    <dgm:pt modelId="{FCC1A365-CDC5-429A-A885-A1730A8D70FD}" type="parTrans" cxnId="{BDB7C6C4-5FF7-40E8-94CE-096098B974B4}">
      <dgm:prSet/>
      <dgm:spPr/>
      <dgm:t>
        <a:bodyPr/>
        <a:lstStyle/>
        <a:p>
          <a:endParaRPr lang="fr-FR"/>
        </a:p>
      </dgm:t>
    </dgm:pt>
    <dgm:pt modelId="{03C03859-FCEB-4FC6-8434-8535236E9DDB}" type="sibTrans" cxnId="{BDB7C6C4-5FF7-40E8-94CE-096098B974B4}">
      <dgm:prSet/>
      <dgm:spPr/>
      <dgm:t>
        <a:bodyPr/>
        <a:lstStyle/>
        <a:p>
          <a:endParaRPr lang="fr-FR"/>
        </a:p>
      </dgm:t>
    </dgm:pt>
    <dgm:pt modelId="{E0BF36D4-3EC9-43F8-BDAD-92C042679E75}">
      <dgm:prSet phldrT="[Texte]"/>
      <dgm:spPr/>
      <dgm:t>
        <a:bodyPr/>
        <a:lstStyle/>
        <a:p>
          <a:r>
            <a:rPr lang="fr-FR" dirty="0"/>
            <a:t>Un testament scientifique</a:t>
          </a:r>
        </a:p>
      </dgm:t>
    </dgm:pt>
    <dgm:pt modelId="{D5543266-ED28-4C5B-8D23-48067207C171}" type="parTrans" cxnId="{24C2C75C-7BD1-4301-89D1-FD865ABF71E2}">
      <dgm:prSet/>
      <dgm:spPr/>
      <dgm:t>
        <a:bodyPr/>
        <a:lstStyle/>
        <a:p>
          <a:endParaRPr lang="fr-FR"/>
        </a:p>
      </dgm:t>
    </dgm:pt>
    <dgm:pt modelId="{6490E12A-B867-46AE-A55F-5B34B8176B72}" type="sibTrans" cxnId="{24C2C75C-7BD1-4301-89D1-FD865ABF71E2}">
      <dgm:prSet/>
      <dgm:spPr/>
      <dgm:t>
        <a:bodyPr/>
        <a:lstStyle/>
        <a:p>
          <a:endParaRPr lang="fr-FR"/>
        </a:p>
      </dgm:t>
    </dgm:pt>
    <dgm:pt modelId="{F03723E4-98B1-429A-9BE4-416E637237F3}">
      <dgm:prSet phldrT="[Texte]"/>
      <dgm:spPr/>
      <dgm:t>
        <a:bodyPr/>
        <a:lstStyle/>
        <a:p>
          <a:r>
            <a:rPr lang="fr-FR"/>
            <a:t>Traces </a:t>
          </a:r>
          <a:r>
            <a:rPr lang="fr-FR" dirty="0"/>
            <a:t>orales</a:t>
          </a:r>
        </a:p>
      </dgm:t>
    </dgm:pt>
    <dgm:pt modelId="{3A516795-5108-4F45-B7CC-DFB5063C9CB9}" type="parTrans" cxnId="{657D90E2-BCE6-4027-B59B-D2B18A183FDD}">
      <dgm:prSet/>
      <dgm:spPr/>
      <dgm:t>
        <a:bodyPr/>
        <a:lstStyle/>
        <a:p>
          <a:endParaRPr lang="fr-FR"/>
        </a:p>
      </dgm:t>
    </dgm:pt>
    <dgm:pt modelId="{8838C45D-2FA3-4E7D-8714-EFBE7D2C62BC}" type="sibTrans" cxnId="{657D90E2-BCE6-4027-B59B-D2B18A183FDD}">
      <dgm:prSet/>
      <dgm:spPr/>
      <dgm:t>
        <a:bodyPr/>
        <a:lstStyle/>
        <a:p>
          <a:endParaRPr lang="fr-FR"/>
        </a:p>
      </dgm:t>
    </dgm:pt>
    <dgm:pt modelId="{E2B4A7E0-35EF-4303-B113-65AF7600A044}" type="pres">
      <dgm:prSet presAssocID="{82C5A28A-D846-4F71-9644-010DFDDDAD8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F24567D-3198-4A60-9DDD-5794113138F1}" type="pres">
      <dgm:prSet presAssocID="{82C5A28A-D846-4F71-9644-010DFDDDAD84}" presName="dummyMaxCanvas" presStyleCnt="0"/>
      <dgm:spPr/>
    </dgm:pt>
    <dgm:pt modelId="{5D8F516E-48A6-4724-B787-F390231F6EE9}" type="pres">
      <dgm:prSet presAssocID="{82C5A28A-D846-4F71-9644-010DFDDDAD84}" presName="parentComposite" presStyleCnt="0"/>
      <dgm:spPr/>
    </dgm:pt>
    <dgm:pt modelId="{F1AB5A4E-F7CC-47CF-9F83-060E80105A34}" type="pres">
      <dgm:prSet presAssocID="{82C5A28A-D846-4F71-9644-010DFDDDAD84}" presName="parent1" presStyleLbl="alignAccFollowNode1" presStyleIdx="0" presStyleCnt="4">
        <dgm:presLayoutVars>
          <dgm:chMax val="4"/>
        </dgm:presLayoutVars>
      </dgm:prSet>
      <dgm:spPr/>
    </dgm:pt>
    <dgm:pt modelId="{4471FED3-C9E7-4845-BC83-ED1AC0A7011E}" type="pres">
      <dgm:prSet presAssocID="{82C5A28A-D846-4F71-9644-010DFDDDAD84}" presName="parent2" presStyleLbl="alignAccFollowNode1" presStyleIdx="1" presStyleCnt="4">
        <dgm:presLayoutVars>
          <dgm:chMax val="4"/>
        </dgm:presLayoutVars>
      </dgm:prSet>
      <dgm:spPr/>
    </dgm:pt>
    <dgm:pt modelId="{1EB6D623-1BB1-4C8D-9073-9EB19033003A}" type="pres">
      <dgm:prSet presAssocID="{82C5A28A-D846-4F71-9644-010DFDDDAD84}" presName="childrenComposite" presStyleCnt="0"/>
      <dgm:spPr/>
    </dgm:pt>
    <dgm:pt modelId="{64C417B0-4B97-42A2-A06C-67B4192FE1B1}" type="pres">
      <dgm:prSet presAssocID="{82C5A28A-D846-4F71-9644-010DFDDDAD84}" presName="dummyMaxCanvas_ChildArea" presStyleCnt="0"/>
      <dgm:spPr/>
    </dgm:pt>
    <dgm:pt modelId="{21BDAD25-38B8-439A-895F-614F3A03D855}" type="pres">
      <dgm:prSet presAssocID="{82C5A28A-D846-4F71-9644-010DFDDDAD84}" presName="fulcrum" presStyleLbl="alignAccFollowNode1" presStyleIdx="2" presStyleCnt="4"/>
      <dgm:spPr/>
    </dgm:pt>
    <dgm:pt modelId="{FC2DEE5F-7635-4D90-84E2-010D6CE158D6}" type="pres">
      <dgm:prSet presAssocID="{82C5A28A-D846-4F71-9644-010DFDDDAD84}" presName="balance_12" presStyleLbl="alignAccFollowNode1" presStyleIdx="3" presStyleCnt="4">
        <dgm:presLayoutVars>
          <dgm:bulletEnabled val="1"/>
        </dgm:presLayoutVars>
      </dgm:prSet>
      <dgm:spPr/>
    </dgm:pt>
    <dgm:pt modelId="{215D3703-7F45-4E68-83BF-FAA8E7409A56}" type="pres">
      <dgm:prSet presAssocID="{82C5A28A-D846-4F71-9644-010DFDDDAD84}" presName="right_12_1" presStyleLbl="node1" presStyleIdx="0" presStyleCnt="3">
        <dgm:presLayoutVars>
          <dgm:bulletEnabled val="1"/>
        </dgm:presLayoutVars>
      </dgm:prSet>
      <dgm:spPr/>
    </dgm:pt>
    <dgm:pt modelId="{AE9DFF2D-86B8-4E14-B0CB-B05BD3FC1505}" type="pres">
      <dgm:prSet presAssocID="{82C5A28A-D846-4F71-9644-010DFDDDAD84}" presName="right_12_2" presStyleLbl="node1" presStyleIdx="1" presStyleCnt="3">
        <dgm:presLayoutVars>
          <dgm:bulletEnabled val="1"/>
        </dgm:presLayoutVars>
      </dgm:prSet>
      <dgm:spPr/>
    </dgm:pt>
    <dgm:pt modelId="{5A0C08ED-B7C1-41D3-9764-C4492F8A1AB0}" type="pres">
      <dgm:prSet presAssocID="{82C5A28A-D846-4F71-9644-010DFDDDAD84}" presName="left_12_1" presStyleLbl="node1" presStyleIdx="2" presStyleCnt="3">
        <dgm:presLayoutVars>
          <dgm:bulletEnabled val="1"/>
        </dgm:presLayoutVars>
      </dgm:prSet>
      <dgm:spPr/>
    </dgm:pt>
  </dgm:ptLst>
  <dgm:cxnLst>
    <dgm:cxn modelId="{893B6D11-33A1-41C9-B329-A819D4B13142}" srcId="{82C5A28A-D846-4F71-9644-010DFDDDAD84}" destId="{A474F792-D219-4A8D-B07B-4F556E45F19C}" srcOrd="1" destOrd="0" parTransId="{FD916A12-659C-45C4-A5C7-80F0AC2DC92B}" sibTransId="{79AC811A-31D9-42D1-B677-E5DC95669D65}"/>
    <dgm:cxn modelId="{9BBB4135-5939-4FBC-9E47-80BAAA507065}" type="presOf" srcId="{E0BF36D4-3EC9-43F8-BDAD-92C042679E75}" destId="{215D3703-7F45-4E68-83BF-FAA8E7409A56}" srcOrd="0" destOrd="0" presId="urn:microsoft.com/office/officeart/2005/8/layout/balance1"/>
    <dgm:cxn modelId="{24C2C75C-7BD1-4301-89D1-FD865ABF71E2}" srcId="{A474F792-D219-4A8D-B07B-4F556E45F19C}" destId="{E0BF36D4-3EC9-43F8-BDAD-92C042679E75}" srcOrd="0" destOrd="0" parTransId="{D5543266-ED28-4C5B-8D23-48067207C171}" sibTransId="{6490E12A-B867-46AE-A55F-5B34B8176B72}"/>
    <dgm:cxn modelId="{22DECB6C-15C7-4B65-8776-3698BC05F964}" srcId="{82C5A28A-D846-4F71-9644-010DFDDDAD84}" destId="{D1825813-9122-4403-9101-C8DC98CF4887}" srcOrd="0" destOrd="0" parTransId="{1931C62E-0472-43F7-B045-DD14D8895C01}" sibTransId="{93CB6476-AEC1-4757-9D1F-615C595F4C88}"/>
    <dgm:cxn modelId="{7F55EB81-EF4B-4F5F-BA28-B4C4241D94E4}" type="presOf" srcId="{A474F792-D219-4A8D-B07B-4F556E45F19C}" destId="{4471FED3-C9E7-4845-BC83-ED1AC0A7011E}" srcOrd="0" destOrd="0" presId="urn:microsoft.com/office/officeart/2005/8/layout/balance1"/>
    <dgm:cxn modelId="{5B9AC2A0-6F6D-4C31-99E1-CDC491258B35}" type="presOf" srcId="{D1825813-9122-4403-9101-C8DC98CF4887}" destId="{F1AB5A4E-F7CC-47CF-9F83-060E80105A34}" srcOrd="0" destOrd="0" presId="urn:microsoft.com/office/officeart/2005/8/layout/balance1"/>
    <dgm:cxn modelId="{067B42C1-D17C-472E-B651-A4EDA006E571}" type="presOf" srcId="{F03723E4-98B1-429A-9BE4-416E637237F3}" destId="{AE9DFF2D-86B8-4E14-B0CB-B05BD3FC1505}" srcOrd="0" destOrd="0" presId="urn:microsoft.com/office/officeart/2005/8/layout/balance1"/>
    <dgm:cxn modelId="{BDB7C6C4-5FF7-40E8-94CE-096098B974B4}" srcId="{D1825813-9122-4403-9101-C8DC98CF4887}" destId="{F249A18F-498A-41CC-B11C-A7CE8A783735}" srcOrd="0" destOrd="0" parTransId="{FCC1A365-CDC5-429A-A885-A1730A8D70FD}" sibTransId="{03C03859-FCEB-4FC6-8434-8535236E9DDB}"/>
    <dgm:cxn modelId="{1DF16ECE-EDD6-499E-86DE-F11715455BE7}" type="presOf" srcId="{82C5A28A-D846-4F71-9644-010DFDDDAD84}" destId="{E2B4A7E0-35EF-4303-B113-65AF7600A044}" srcOrd="0" destOrd="0" presId="urn:microsoft.com/office/officeart/2005/8/layout/balance1"/>
    <dgm:cxn modelId="{0C6ED4D6-83CF-4772-88E0-183FD4DF8498}" type="presOf" srcId="{F249A18F-498A-41CC-B11C-A7CE8A783735}" destId="{5A0C08ED-B7C1-41D3-9764-C4492F8A1AB0}" srcOrd="0" destOrd="0" presId="urn:microsoft.com/office/officeart/2005/8/layout/balance1"/>
    <dgm:cxn modelId="{657D90E2-BCE6-4027-B59B-D2B18A183FDD}" srcId="{A474F792-D219-4A8D-B07B-4F556E45F19C}" destId="{F03723E4-98B1-429A-9BE4-416E637237F3}" srcOrd="1" destOrd="0" parTransId="{3A516795-5108-4F45-B7CC-DFB5063C9CB9}" sibTransId="{8838C45D-2FA3-4E7D-8714-EFBE7D2C62BC}"/>
    <dgm:cxn modelId="{93F5534B-A9EE-4E6E-A29B-473ACC3BC3CD}" type="presParOf" srcId="{E2B4A7E0-35EF-4303-B113-65AF7600A044}" destId="{CF24567D-3198-4A60-9DDD-5794113138F1}" srcOrd="0" destOrd="0" presId="urn:microsoft.com/office/officeart/2005/8/layout/balance1"/>
    <dgm:cxn modelId="{5A949DA2-F5EA-4C0E-919E-9F36E7111B6B}" type="presParOf" srcId="{E2B4A7E0-35EF-4303-B113-65AF7600A044}" destId="{5D8F516E-48A6-4724-B787-F390231F6EE9}" srcOrd="1" destOrd="0" presId="urn:microsoft.com/office/officeart/2005/8/layout/balance1"/>
    <dgm:cxn modelId="{1311FBD7-98F1-474D-B1D4-4EF9C5B15CE9}" type="presParOf" srcId="{5D8F516E-48A6-4724-B787-F390231F6EE9}" destId="{F1AB5A4E-F7CC-47CF-9F83-060E80105A34}" srcOrd="0" destOrd="0" presId="urn:microsoft.com/office/officeart/2005/8/layout/balance1"/>
    <dgm:cxn modelId="{6313F310-B8A5-4599-91ED-23FE8750E5DA}" type="presParOf" srcId="{5D8F516E-48A6-4724-B787-F390231F6EE9}" destId="{4471FED3-C9E7-4845-BC83-ED1AC0A7011E}" srcOrd="1" destOrd="0" presId="urn:microsoft.com/office/officeart/2005/8/layout/balance1"/>
    <dgm:cxn modelId="{72AD1A09-5A60-41F9-8CF9-626FCE432A20}" type="presParOf" srcId="{E2B4A7E0-35EF-4303-B113-65AF7600A044}" destId="{1EB6D623-1BB1-4C8D-9073-9EB19033003A}" srcOrd="2" destOrd="0" presId="urn:microsoft.com/office/officeart/2005/8/layout/balance1"/>
    <dgm:cxn modelId="{4822AF53-CD14-4821-91FC-32CBFD4CEDDE}" type="presParOf" srcId="{1EB6D623-1BB1-4C8D-9073-9EB19033003A}" destId="{64C417B0-4B97-42A2-A06C-67B4192FE1B1}" srcOrd="0" destOrd="0" presId="urn:microsoft.com/office/officeart/2005/8/layout/balance1"/>
    <dgm:cxn modelId="{22A894F5-3730-4032-BD5B-F0D9BF097DD9}" type="presParOf" srcId="{1EB6D623-1BB1-4C8D-9073-9EB19033003A}" destId="{21BDAD25-38B8-439A-895F-614F3A03D855}" srcOrd="1" destOrd="0" presId="urn:microsoft.com/office/officeart/2005/8/layout/balance1"/>
    <dgm:cxn modelId="{B2CE1588-4161-427C-98AB-A38BB7B0F96A}" type="presParOf" srcId="{1EB6D623-1BB1-4C8D-9073-9EB19033003A}" destId="{FC2DEE5F-7635-4D90-84E2-010D6CE158D6}" srcOrd="2" destOrd="0" presId="urn:microsoft.com/office/officeart/2005/8/layout/balance1"/>
    <dgm:cxn modelId="{345EC9BA-AD0E-4FC8-A60B-D33B6FD9F36B}" type="presParOf" srcId="{1EB6D623-1BB1-4C8D-9073-9EB19033003A}" destId="{215D3703-7F45-4E68-83BF-FAA8E7409A56}" srcOrd="3" destOrd="0" presId="urn:microsoft.com/office/officeart/2005/8/layout/balance1"/>
    <dgm:cxn modelId="{BFC66895-127C-4928-BCED-C9EA017E9E3F}" type="presParOf" srcId="{1EB6D623-1BB1-4C8D-9073-9EB19033003A}" destId="{AE9DFF2D-86B8-4E14-B0CB-B05BD3FC1505}" srcOrd="4" destOrd="0" presId="urn:microsoft.com/office/officeart/2005/8/layout/balance1"/>
    <dgm:cxn modelId="{1F438C28-F99B-422A-A760-B1895CFF8A8B}" type="presParOf" srcId="{1EB6D623-1BB1-4C8D-9073-9EB19033003A}" destId="{5A0C08ED-B7C1-41D3-9764-C4492F8A1AB0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479EF3-291D-4843-8BCB-FA45D7D219C6}" type="doc">
      <dgm:prSet loTypeId="urn:microsoft.com/office/officeart/2009/layout/ReverseList" loCatId="relationship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fr-FR"/>
        </a:p>
      </dgm:t>
    </dgm:pt>
    <dgm:pt modelId="{EB096951-B63D-4FE1-B21F-44E357FE0685}">
      <dgm:prSet phldrT="[Texte]" custT="1"/>
      <dgm:spPr/>
      <dgm:t>
        <a:bodyPr/>
        <a:lstStyle/>
        <a:p>
          <a:r>
            <a:rPr lang="fr-FR" sz="3200" dirty="0"/>
            <a:t>Individu</a:t>
          </a:r>
        </a:p>
        <a:p>
          <a:r>
            <a:rPr lang="fr-FR" sz="1800" dirty="0"/>
            <a:t>Brault-</a:t>
          </a:r>
          <a:r>
            <a:rPr lang="fr-FR" sz="1800" dirty="0" err="1"/>
            <a:t>Labbé</a:t>
          </a:r>
          <a:r>
            <a:rPr lang="fr-FR" sz="1800" dirty="0"/>
            <a:t>, A. et Dubé, L. (2009). Mieux comprendre l’engagement psychologique : revue théorique et proposition d’un modèle intégratif. </a:t>
          </a:r>
          <a:r>
            <a:rPr lang="fr-FR" sz="1800" i="1" dirty="0"/>
            <a:t>Les Cahiers internationaux de psychologie sociale, 81</a:t>
          </a:r>
          <a:r>
            <a:rPr lang="fr-FR" sz="1800" dirty="0"/>
            <a:t>(1), 115-131.</a:t>
          </a:r>
        </a:p>
        <a:p>
          <a:r>
            <a:rPr lang="fr-FR" sz="3200" dirty="0"/>
            <a:t> </a:t>
          </a:r>
        </a:p>
      </dgm:t>
    </dgm:pt>
    <dgm:pt modelId="{CE05C7BB-4F5C-4287-BBF3-68DFBF9221A2}" type="parTrans" cxnId="{DC4E8A83-BAA7-460E-BCE4-EF1AFB9D1E4F}">
      <dgm:prSet/>
      <dgm:spPr/>
      <dgm:t>
        <a:bodyPr/>
        <a:lstStyle/>
        <a:p>
          <a:endParaRPr lang="fr-FR" sz="3200"/>
        </a:p>
      </dgm:t>
    </dgm:pt>
    <dgm:pt modelId="{C2DA92DC-82C5-4679-BC29-D21E18E43CA1}" type="sibTrans" cxnId="{DC4E8A83-BAA7-460E-BCE4-EF1AFB9D1E4F}">
      <dgm:prSet/>
      <dgm:spPr/>
      <dgm:t>
        <a:bodyPr/>
        <a:lstStyle/>
        <a:p>
          <a:endParaRPr lang="fr-FR" sz="3200"/>
        </a:p>
      </dgm:t>
    </dgm:pt>
    <dgm:pt modelId="{BF5209FF-409B-4ADC-AD6C-42EB4F35E8DE}">
      <dgm:prSet phldrT="[Texte]" custT="1"/>
      <dgm:spPr/>
      <dgm:t>
        <a:bodyPr/>
        <a:lstStyle/>
        <a:p>
          <a:r>
            <a:rPr lang="fr-FR" sz="3200" dirty="0"/>
            <a:t>Environnement</a:t>
          </a:r>
        </a:p>
        <a:p>
          <a:r>
            <a:rPr lang="fr-FR" sz="1800" dirty="0"/>
            <a:t>Becker, H. S. (2006). Notes sur le concept d’engagement. </a:t>
          </a:r>
          <a:r>
            <a:rPr lang="fr-FR" sz="1800" i="1" dirty="0"/>
            <a:t>Tracés</a:t>
          </a:r>
          <a:r>
            <a:rPr lang="fr-FR" sz="1800" dirty="0"/>
            <a:t> [en ligne], </a:t>
          </a:r>
          <a:r>
            <a:rPr lang="fr-FR" sz="1800" i="1" dirty="0"/>
            <a:t>11</a:t>
          </a:r>
          <a:r>
            <a:rPr lang="fr-FR" sz="1800" dirty="0"/>
            <a:t>. </a:t>
          </a:r>
          <a:r>
            <a:rPr lang="fr-FR" sz="1800" dirty="0" err="1"/>
            <a:t>doi</a:t>
          </a:r>
          <a:r>
            <a:rPr lang="fr-FR" sz="1800" dirty="0"/>
            <a:t>: https://doi.org/ 104000/traces.257</a:t>
          </a:r>
        </a:p>
      </dgm:t>
    </dgm:pt>
    <dgm:pt modelId="{96D6647E-F0AB-4612-AF83-B3F10218AC1D}" type="parTrans" cxnId="{3EE632AC-B6EF-4107-BCC4-17C25493CFE4}">
      <dgm:prSet/>
      <dgm:spPr/>
      <dgm:t>
        <a:bodyPr/>
        <a:lstStyle/>
        <a:p>
          <a:endParaRPr lang="fr-FR" sz="3200"/>
        </a:p>
      </dgm:t>
    </dgm:pt>
    <dgm:pt modelId="{EA6B1601-3E9D-48AF-BCD1-908113F9A619}" type="sibTrans" cxnId="{3EE632AC-B6EF-4107-BCC4-17C25493CFE4}">
      <dgm:prSet/>
      <dgm:spPr/>
      <dgm:t>
        <a:bodyPr/>
        <a:lstStyle/>
        <a:p>
          <a:endParaRPr lang="fr-FR" sz="3200"/>
        </a:p>
      </dgm:t>
    </dgm:pt>
    <dgm:pt modelId="{998EC61F-4A51-4E44-A57C-24202B44E1B7}" type="pres">
      <dgm:prSet presAssocID="{B1479EF3-291D-4843-8BCB-FA45D7D219C6}" presName="Name0" presStyleCnt="0">
        <dgm:presLayoutVars>
          <dgm:chMax val="2"/>
          <dgm:chPref val="2"/>
          <dgm:animLvl val="lvl"/>
        </dgm:presLayoutVars>
      </dgm:prSet>
      <dgm:spPr/>
    </dgm:pt>
    <dgm:pt modelId="{9B1F80E3-3048-4403-8A2F-C2CD34EB5D2A}" type="pres">
      <dgm:prSet presAssocID="{B1479EF3-291D-4843-8BCB-FA45D7D219C6}" presName="LeftText" presStyleLbl="revTx" presStyleIdx="0" presStyleCnt="0">
        <dgm:presLayoutVars>
          <dgm:bulletEnabled val="1"/>
        </dgm:presLayoutVars>
      </dgm:prSet>
      <dgm:spPr/>
    </dgm:pt>
    <dgm:pt modelId="{EB719D1B-3E18-48A1-B742-B2484672E617}" type="pres">
      <dgm:prSet presAssocID="{B1479EF3-291D-4843-8BCB-FA45D7D219C6}" presName="LeftNode" presStyleLbl="bgImgPlace1" presStyleIdx="0" presStyleCnt="2" custScaleX="217864" custLinFactX="-4048" custLinFactNeighborX="-100000" custLinFactNeighborY="-1051">
        <dgm:presLayoutVars>
          <dgm:chMax val="2"/>
          <dgm:chPref val="2"/>
        </dgm:presLayoutVars>
      </dgm:prSet>
      <dgm:spPr/>
    </dgm:pt>
    <dgm:pt modelId="{4D76BA0B-7DFE-43D3-A802-9C87217D8645}" type="pres">
      <dgm:prSet presAssocID="{B1479EF3-291D-4843-8BCB-FA45D7D219C6}" presName="RightText" presStyleLbl="revTx" presStyleIdx="0" presStyleCnt="0">
        <dgm:presLayoutVars>
          <dgm:bulletEnabled val="1"/>
        </dgm:presLayoutVars>
      </dgm:prSet>
      <dgm:spPr/>
    </dgm:pt>
    <dgm:pt modelId="{6FDAEDF4-6C24-4E2E-AC0A-3FE2EC8B211B}" type="pres">
      <dgm:prSet presAssocID="{B1479EF3-291D-4843-8BCB-FA45D7D219C6}" presName="RightNode" presStyleLbl="bgImgPlace1" presStyleIdx="1" presStyleCnt="2" custScaleX="194705" custLinFactNeighborY="0">
        <dgm:presLayoutVars>
          <dgm:chMax val="0"/>
          <dgm:chPref val="0"/>
        </dgm:presLayoutVars>
      </dgm:prSet>
      <dgm:spPr/>
    </dgm:pt>
    <dgm:pt modelId="{4A486D43-C11F-4A80-AD20-DD086638DE91}" type="pres">
      <dgm:prSet presAssocID="{B1479EF3-291D-4843-8BCB-FA45D7D219C6}" presName="TopArrow" presStyleLbl="node1" presStyleIdx="0" presStyleCnt="2" custAng="0" custLinFactNeighborX="-46885" custLinFactNeighborY="-9048"/>
      <dgm:spPr/>
    </dgm:pt>
    <dgm:pt modelId="{9B9D7476-2C23-4F6C-B851-6CD91CAF15F2}" type="pres">
      <dgm:prSet presAssocID="{B1479EF3-291D-4843-8BCB-FA45D7D219C6}" presName="BottomArrow" presStyleLbl="node1" presStyleIdx="1" presStyleCnt="2" custLinFactNeighborX="-46885" custLinFactNeighborY="5758"/>
      <dgm:spPr/>
    </dgm:pt>
  </dgm:ptLst>
  <dgm:cxnLst>
    <dgm:cxn modelId="{376B7A1B-2183-40AC-BF8C-9F76938AD0AA}" type="presOf" srcId="{EB096951-B63D-4FE1-B21F-44E357FE0685}" destId="{9B1F80E3-3048-4403-8A2F-C2CD34EB5D2A}" srcOrd="0" destOrd="0" presId="urn:microsoft.com/office/officeart/2009/layout/ReverseList"/>
    <dgm:cxn modelId="{802CF26C-8774-4A0C-904F-A7DB2A988D53}" type="presOf" srcId="{EB096951-B63D-4FE1-B21F-44E357FE0685}" destId="{EB719D1B-3E18-48A1-B742-B2484672E617}" srcOrd="1" destOrd="0" presId="urn:microsoft.com/office/officeart/2009/layout/ReverseList"/>
    <dgm:cxn modelId="{DC4E8A83-BAA7-460E-BCE4-EF1AFB9D1E4F}" srcId="{B1479EF3-291D-4843-8BCB-FA45D7D219C6}" destId="{EB096951-B63D-4FE1-B21F-44E357FE0685}" srcOrd="0" destOrd="0" parTransId="{CE05C7BB-4F5C-4287-BBF3-68DFBF9221A2}" sibTransId="{C2DA92DC-82C5-4679-BC29-D21E18E43CA1}"/>
    <dgm:cxn modelId="{9BAB9D8A-B5D7-4A51-B4CB-62CCEA30D77D}" type="presOf" srcId="{BF5209FF-409B-4ADC-AD6C-42EB4F35E8DE}" destId="{6FDAEDF4-6C24-4E2E-AC0A-3FE2EC8B211B}" srcOrd="1" destOrd="0" presId="urn:microsoft.com/office/officeart/2009/layout/ReverseList"/>
    <dgm:cxn modelId="{A6F358A9-DD96-4A0F-A61A-69C4C7B737C3}" type="presOf" srcId="{B1479EF3-291D-4843-8BCB-FA45D7D219C6}" destId="{998EC61F-4A51-4E44-A57C-24202B44E1B7}" srcOrd="0" destOrd="0" presId="urn:microsoft.com/office/officeart/2009/layout/ReverseList"/>
    <dgm:cxn modelId="{3EE632AC-B6EF-4107-BCC4-17C25493CFE4}" srcId="{B1479EF3-291D-4843-8BCB-FA45D7D219C6}" destId="{BF5209FF-409B-4ADC-AD6C-42EB4F35E8DE}" srcOrd="1" destOrd="0" parTransId="{96D6647E-F0AB-4612-AF83-B3F10218AC1D}" sibTransId="{EA6B1601-3E9D-48AF-BCD1-908113F9A619}"/>
    <dgm:cxn modelId="{DBC997B3-DC09-4DDE-82C2-516C6FABB793}" type="presOf" srcId="{BF5209FF-409B-4ADC-AD6C-42EB4F35E8DE}" destId="{4D76BA0B-7DFE-43D3-A802-9C87217D8645}" srcOrd="0" destOrd="0" presId="urn:microsoft.com/office/officeart/2009/layout/ReverseList"/>
    <dgm:cxn modelId="{79337B84-C4F9-4350-B5D3-085D37CEB883}" type="presParOf" srcId="{998EC61F-4A51-4E44-A57C-24202B44E1B7}" destId="{9B1F80E3-3048-4403-8A2F-C2CD34EB5D2A}" srcOrd="0" destOrd="0" presId="urn:microsoft.com/office/officeart/2009/layout/ReverseList"/>
    <dgm:cxn modelId="{C90AD481-D06F-4E01-816B-29EE654CCE4A}" type="presParOf" srcId="{998EC61F-4A51-4E44-A57C-24202B44E1B7}" destId="{EB719D1B-3E18-48A1-B742-B2484672E617}" srcOrd="1" destOrd="0" presId="urn:microsoft.com/office/officeart/2009/layout/ReverseList"/>
    <dgm:cxn modelId="{66CF8FFC-800B-4DFB-8165-56E5BDACC240}" type="presParOf" srcId="{998EC61F-4A51-4E44-A57C-24202B44E1B7}" destId="{4D76BA0B-7DFE-43D3-A802-9C87217D8645}" srcOrd="2" destOrd="0" presId="urn:microsoft.com/office/officeart/2009/layout/ReverseList"/>
    <dgm:cxn modelId="{C8954DB7-44B2-4F40-9A37-82ABD14ABF33}" type="presParOf" srcId="{998EC61F-4A51-4E44-A57C-24202B44E1B7}" destId="{6FDAEDF4-6C24-4E2E-AC0A-3FE2EC8B211B}" srcOrd="3" destOrd="0" presId="urn:microsoft.com/office/officeart/2009/layout/ReverseList"/>
    <dgm:cxn modelId="{5B23C4C6-2ED4-4890-885A-7CBF72192132}" type="presParOf" srcId="{998EC61F-4A51-4E44-A57C-24202B44E1B7}" destId="{4A486D43-C11F-4A80-AD20-DD086638DE91}" srcOrd="4" destOrd="0" presId="urn:microsoft.com/office/officeart/2009/layout/ReverseList"/>
    <dgm:cxn modelId="{44C1A55B-1238-41D5-93C1-5C7A0255A50A}" type="presParOf" srcId="{998EC61F-4A51-4E44-A57C-24202B44E1B7}" destId="{9B9D7476-2C23-4F6C-B851-6CD91CAF15F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AF642E-1C78-4959-A0C2-47D59756624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26E8160-DB77-4BA3-9519-E39260A0242E}">
      <dgm:prSet phldrT="[Texte]" custT="1"/>
      <dgm:spPr/>
      <dgm:t>
        <a:bodyPr/>
        <a:lstStyle/>
        <a:p>
          <a:r>
            <a:rPr lang="fr-FR" sz="3200" dirty="0"/>
            <a:t>2004</a:t>
          </a:r>
        </a:p>
      </dgm:t>
    </dgm:pt>
    <dgm:pt modelId="{A81696FE-A8CF-4BCB-AFC8-54B49E164273}" type="parTrans" cxnId="{C2FA25DE-51F0-40E7-8539-3E72F483F1C9}">
      <dgm:prSet/>
      <dgm:spPr/>
      <dgm:t>
        <a:bodyPr/>
        <a:lstStyle/>
        <a:p>
          <a:endParaRPr lang="fr-FR"/>
        </a:p>
      </dgm:t>
    </dgm:pt>
    <dgm:pt modelId="{AC4F8AC0-AC17-4763-A697-9EB6A2AFBD4F}" type="sibTrans" cxnId="{C2FA25DE-51F0-40E7-8539-3E72F483F1C9}">
      <dgm:prSet/>
      <dgm:spPr/>
      <dgm:t>
        <a:bodyPr/>
        <a:lstStyle/>
        <a:p>
          <a:endParaRPr lang="fr-FR"/>
        </a:p>
      </dgm:t>
    </dgm:pt>
    <dgm:pt modelId="{2C92770E-C6ED-4EA1-8A08-C78E5AE6A146}">
      <dgm:prSet phldrT="[Texte]" custT="1"/>
      <dgm:spPr/>
      <dgm:t>
        <a:bodyPr/>
        <a:lstStyle/>
        <a:p>
          <a:r>
            <a:rPr lang="fr-FR" sz="2800" dirty="0"/>
            <a:t>2011</a:t>
          </a:r>
        </a:p>
      </dgm:t>
    </dgm:pt>
    <dgm:pt modelId="{20CC4CDC-02C5-4C82-AEFF-08E75B717061}" type="parTrans" cxnId="{1D6C991D-51E0-4AB0-BA62-54257715C67A}">
      <dgm:prSet/>
      <dgm:spPr/>
      <dgm:t>
        <a:bodyPr/>
        <a:lstStyle/>
        <a:p>
          <a:endParaRPr lang="fr-FR"/>
        </a:p>
      </dgm:t>
    </dgm:pt>
    <dgm:pt modelId="{36D8F909-EFAA-4F5E-8912-164DFF6D8205}" type="sibTrans" cxnId="{1D6C991D-51E0-4AB0-BA62-54257715C67A}">
      <dgm:prSet/>
      <dgm:spPr/>
      <dgm:t>
        <a:bodyPr/>
        <a:lstStyle/>
        <a:p>
          <a:endParaRPr lang="fr-FR"/>
        </a:p>
      </dgm:t>
    </dgm:pt>
    <dgm:pt modelId="{276F669A-45D0-40B2-B499-D852A3EC2D72}">
      <dgm:prSet phldrT="[Texte]" custT="1"/>
      <dgm:spPr/>
      <dgm:t>
        <a:bodyPr/>
        <a:lstStyle/>
        <a:p>
          <a:r>
            <a:rPr lang="fr-FR" sz="2800" dirty="0"/>
            <a:t>2021</a:t>
          </a:r>
        </a:p>
      </dgm:t>
    </dgm:pt>
    <dgm:pt modelId="{35CA7C8B-0F4B-4EC0-BE7E-0BF8F546F01E}" type="parTrans" cxnId="{8FA38C30-72FA-4D25-9A60-ED4E330D78FE}">
      <dgm:prSet/>
      <dgm:spPr/>
      <dgm:t>
        <a:bodyPr/>
        <a:lstStyle/>
        <a:p>
          <a:endParaRPr lang="fr-FR"/>
        </a:p>
      </dgm:t>
    </dgm:pt>
    <dgm:pt modelId="{02535F02-F35B-49FE-8949-2BE1FE8E5655}" type="sibTrans" cxnId="{8FA38C30-72FA-4D25-9A60-ED4E330D78FE}">
      <dgm:prSet/>
      <dgm:spPr/>
      <dgm:t>
        <a:bodyPr/>
        <a:lstStyle/>
        <a:p>
          <a:endParaRPr lang="fr-FR"/>
        </a:p>
      </dgm:t>
    </dgm:pt>
    <dgm:pt modelId="{9CDEE609-F5EC-482F-888F-9E33ECE43A2E}" type="pres">
      <dgm:prSet presAssocID="{CAAF642E-1C78-4959-A0C2-47D59756624F}" presName="Name0" presStyleCnt="0">
        <dgm:presLayoutVars>
          <dgm:chMax val="7"/>
          <dgm:chPref val="5"/>
        </dgm:presLayoutVars>
      </dgm:prSet>
      <dgm:spPr/>
    </dgm:pt>
    <dgm:pt modelId="{4CD502DF-DD0E-4D2D-801A-6F7A081456A3}" type="pres">
      <dgm:prSet presAssocID="{CAAF642E-1C78-4959-A0C2-47D59756624F}" presName="arrowNode" presStyleLbl="node1" presStyleIdx="0" presStyleCnt="1" custAng="667569" custScaleX="133333" custScaleY="92052" custLinFactNeighborX="-10201" custLinFactNeighborY="-4051"/>
      <dgm:spPr>
        <a:solidFill>
          <a:schemeClr val="accent1">
            <a:lumMod val="40000"/>
            <a:lumOff val="60000"/>
          </a:schemeClr>
        </a:solidFill>
        <a:ln>
          <a:noFill/>
        </a:ln>
      </dgm:spPr>
    </dgm:pt>
    <dgm:pt modelId="{A6A3411A-CE70-443E-9826-ABDF5472ED5B}" type="pres">
      <dgm:prSet presAssocID="{926E8160-DB77-4BA3-9519-E39260A0242E}" presName="txNode1" presStyleLbl="revTx" presStyleIdx="0" presStyleCnt="3">
        <dgm:presLayoutVars>
          <dgm:bulletEnabled val="1"/>
        </dgm:presLayoutVars>
      </dgm:prSet>
      <dgm:spPr/>
    </dgm:pt>
    <dgm:pt modelId="{7AEA880B-2A8F-4A8B-96D3-77A9A4B43D5C}" type="pres">
      <dgm:prSet presAssocID="{2C92770E-C6ED-4EA1-8A08-C78E5AE6A146}" presName="txNode2" presStyleLbl="revTx" presStyleIdx="1" presStyleCnt="3" custLinFactY="-71554" custLinFactNeighborX="-45024" custLinFactNeighborY="-100000">
        <dgm:presLayoutVars>
          <dgm:bulletEnabled val="1"/>
        </dgm:presLayoutVars>
      </dgm:prSet>
      <dgm:spPr/>
    </dgm:pt>
    <dgm:pt modelId="{F370E6DF-FDC9-4C95-82E7-E2354BEEA0D2}" type="pres">
      <dgm:prSet presAssocID="{36D8F909-EFAA-4F5E-8912-164DFF6D8205}" presName="dotNode2" presStyleCnt="0"/>
      <dgm:spPr/>
    </dgm:pt>
    <dgm:pt modelId="{BBDC1738-8233-4E2A-AABA-75EEAAE23051}" type="pres">
      <dgm:prSet presAssocID="{36D8F909-EFAA-4F5E-8912-164DFF6D8205}" presName="dotRepeatNode" presStyleLbl="fgShp" presStyleIdx="0" presStyleCnt="1" custFlipVert="0" custFlipHor="0" custScaleX="301520" custScaleY="54467" custLinFactX="800000" custLinFactY="77636" custLinFactNeighborX="873487" custLinFactNeighborY="100000"/>
      <dgm:spPr/>
    </dgm:pt>
    <dgm:pt modelId="{80AFD2FC-327A-444A-8F47-F333D8D804B9}" type="pres">
      <dgm:prSet presAssocID="{276F669A-45D0-40B2-B499-D852A3EC2D72}" presName="txNode3" presStyleLbl="revTx" presStyleIdx="2" presStyleCnt="3" custLinFactY="-88777" custLinFactNeighborX="-17944" custLinFactNeighborY="-100000">
        <dgm:presLayoutVars>
          <dgm:bulletEnabled val="1"/>
        </dgm:presLayoutVars>
      </dgm:prSet>
      <dgm:spPr/>
    </dgm:pt>
  </dgm:ptLst>
  <dgm:cxnLst>
    <dgm:cxn modelId="{1D6C991D-51E0-4AB0-BA62-54257715C67A}" srcId="{CAAF642E-1C78-4959-A0C2-47D59756624F}" destId="{2C92770E-C6ED-4EA1-8A08-C78E5AE6A146}" srcOrd="1" destOrd="0" parTransId="{20CC4CDC-02C5-4C82-AEFF-08E75B717061}" sibTransId="{36D8F909-EFAA-4F5E-8912-164DFF6D8205}"/>
    <dgm:cxn modelId="{8FA38C30-72FA-4D25-9A60-ED4E330D78FE}" srcId="{CAAF642E-1C78-4959-A0C2-47D59756624F}" destId="{276F669A-45D0-40B2-B499-D852A3EC2D72}" srcOrd="2" destOrd="0" parTransId="{35CA7C8B-0F4B-4EC0-BE7E-0BF8F546F01E}" sibTransId="{02535F02-F35B-49FE-8949-2BE1FE8E5655}"/>
    <dgm:cxn modelId="{5200F16E-8C3D-40EA-A5A2-E8762E48C1CB}" type="presOf" srcId="{276F669A-45D0-40B2-B499-D852A3EC2D72}" destId="{80AFD2FC-327A-444A-8F47-F333D8D804B9}" srcOrd="0" destOrd="0" presId="urn:microsoft.com/office/officeart/2009/3/layout/DescendingProcess"/>
    <dgm:cxn modelId="{D5E2F7A6-8A9B-4180-984B-5952C162F0BF}" type="presOf" srcId="{926E8160-DB77-4BA3-9519-E39260A0242E}" destId="{A6A3411A-CE70-443E-9826-ABDF5472ED5B}" srcOrd="0" destOrd="0" presId="urn:microsoft.com/office/officeart/2009/3/layout/DescendingProcess"/>
    <dgm:cxn modelId="{CC376CC9-BECA-47ED-94C3-A869C4B7AC1C}" type="presOf" srcId="{CAAF642E-1C78-4959-A0C2-47D59756624F}" destId="{9CDEE609-F5EC-482F-888F-9E33ECE43A2E}" srcOrd="0" destOrd="0" presId="urn:microsoft.com/office/officeart/2009/3/layout/DescendingProcess"/>
    <dgm:cxn modelId="{C2FA25DE-51F0-40E7-8539-3E72F483F1C9}" srcId="{CAAF642E-1C78-4959-A0C2-47D59756624F}" destId="{926E8160-DB77-4BA3-9519-E39260A0242E}" srcOrd="0" destOrd="0" parTransId="{A81696FE-A8CF-4BCB-AFC8-54B49E164273}" sibTransId="{AC4F8AC0-AC17-4763-A697-9EB6A2AFBD4F}"/>
    <dgm:cxn modelId="{F58022E2-1C56-434B-BA12-BD449E937C6C}" type="presOf" srcId="{2C92770E-C6ED-4EA1-8A08-C78E5AE6A146}" destId="{7AEA880B-2A8F-4A8B-96D3-77A9A4B43D5C}" srcOrd="0" destOrd="0" presId="urn:microsoft.com/office/officeart/2009/3/layout/DescendingProcess"/>
    <dgm:cxn modelId="{CC7304EC-FCA0-44BF-A0DD-15A12D1CC09D}" type="presOf" srcId="{36D8F909-EFAA-4F5E-8912-164DFF6D8205}" destId="{BBDC1738-8233-4E2A-AABA-75EEAAE23051}" srcOrd="0" destOrd="0" presId="urn:microsoft.com/office/officeart/2009/3/layout/DescendingProcess"/>
    <dgm:cxn modelId="{F1D6E667-C8F6-412F-B8DC-06B16EA4AE46}" type="presParOf" srcId="{9CDEE609-F5EC-482F-888F-9E33ECE43A2E}" destId="{4CD502DF-DD0E-4D2D-801A-6F7A081456A3}" srcOrd="0" destOrd="0" presId="urn:microsoft.com/office/officeart/2009/3/layout/DescendingProcess"/>
    <dgm:cxn modelId="{0002F0E5-895B-47C0-B15F-F6AF0C5CDE78}" type="presParOf" srcId="{9CDEE609-F5EC-482F-888F-9E33ECE43A2E}" destId="{A6A3411A-CE70-443E-9826-ABDF5472ED5B}" srcOrd="1" destOrd="0" presId="urn:microsoft.com/office/officeart/2009/3/layout/DescendingProcess"/>
    <dgm:cxn modelId="{76E908F7-AEF2-4238-A803-B8C4FDFB43A0}" type="presParOf" srcId="{9CDEE609-F5EC-482F-888F-9E33ECE43A2E}" destId="{7AEA880B-2A8F-4A8B-96D3-77A9A4B43D5C}" srcOrd="2" destOrd="0" presId="urn:microsoft.com/office/officeart/2009/3/layout/DescendingProcess"/>
    <dgm:cxn modelId="{B1DAF7DB-550E-4104-A50C-6B7FED076D9A}" type="presParOf" srcId="{9CDEE609-F5EC-482F-888F-9E33ECE43A2E}" destId="{F370E6DF-FDC9-4C95-82E7-E2354BEEA0D2}" srcOrd="3" destOrd="0" presId="urn:microsoft.com/office/officeart/2009/3/layout/DescendingProcess"/>
    <dgm:cxn modelId="{9ADF49D8-227B-4C18-8DBA-D5765785481D}" type="presParOf" srcId="{F370E6DF-FDC9-4C95-82E7-E2354BEEA0D2}" destId="{BBDC1738-8233-4E2A-AABA-75EEAAE23051}" srcOrd="0" destOrd="0" presId="urn:microsoft.com/office/officeart/2009/3/layout/DescendingProcess"/>
    <dgm:cxn modelId="{C27CCA35-A17A-44C0-9CA9-AB2DC48F895A}" type="presParOf" srcId="{9CDEE609-F5EC-482F-888F-9E33ECE43A2E}" destId="{80AFD2FC-327A-444A-8F47-F333D8D804B9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C5A28A-D846-4F71-9644-010DFDDDAD84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2360FF5-9D4F-4C98-93DB-BAD3854D9F78}">
      <dgm:prSet phldrT="[Texte]"/>
      <dgm:spPr/>
      <dgm:t>
        <a:bodyPr/>
        <a:lstStyle/>
        <a:p>
          <a:r>
            <a:rPr lang="fr-FR" dirty="0"/>
            <a:t>Son testament scientifique</a:t>
          </a:r>
        </a:p>
      </dgm:t>
    </dgm:pt>
    <dgm:pt modelId="{CD78098E-4E6C-4538-80CD-8EECF3E92256}" type="parTrans" cxnId="{C54C74BD-3B09-4A9B-BCCC-1EAB70952A92}">
      <dgm:prSet/>
      <dgm:spPr/>
      <dgm:t>
        <a:bodyPr/>
        <a:lstStyle/>
        <a:p>
          <a:endParaRPr lang="fr-FR"/>
        </a:p>
      </dgm:t>
    </dgm:pt>
    <dgm:pt modelId="{59A89208-0674-4141-9CA7-A87DBCD1CCC2}" type="sibTrans" cxnId="{C54C74BD-3B09-4A9B-BCCC-1EAB70952A92}">
      <dgm:prSet/>
      <dgm:spPr/>
      <dgm:t>
        <a:bodyPr/>
        <a:lstStyle/>
        <a:p>
          <a:endParaRPr lang="fr-FR"/>
        </a:p>
      </dgm:t>
    </dgm:pt>
    <dgm:pt modelId="{83DCF839-B911-4C99-98F6-EF825F6B3CD8}">
      <dgm:prSet phldrT="[Texte]"/>
      <dgm:spPr/>
      <dgm:t>
        <a:bodyPr/>
        <a:lstStyle/>
        <a:p>
          <a:pPr>
            <a:buNone/>
          </a:pPr>
          <a:r>
            <a:rPr lang="fr-FR" u="sng" dirty="0">
              <a:solidFill>
                <a:srgbClr val="0563C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https://gerardvergnaud.wordpress.com/</a:t>
          </a:r>
          <a:endParaRPr lang="fr-FR" dirty="0"/>
        </a:p>
      </dgm:t>
    </dgm:pt>
    <dgm:pt modelId="{BADFE183-40EB-48A1-97D9-3A9FBE3527B9}" type="parTrans" cxnId="{25C2C6DE-9E99-4640-9B53-240743CFDA57}">
      <dgm:prSet/>
      <dgm:spPr/>
      <dgm:t>
        <a:bodyPr/>
        <a:lstStyle/>
        <a:p>
          <a:endParaRPr lang="fr-FR"/>
        </a:p>
      </dgm:t>
    </dgm:pt>
    <dgm:pt modelId="{4955101B-5E71-4D01-A072-F8F1C199F233}" type="sibTrans" cxnId="{25C2C6DE-9E99-4640-9B53-240743CFDA57}">
      <dgm:prSet/>
      <dgm:spPr/>
      <dgm:t>
        <a:bodyPr/>
        <a:lstStyle/>
        <a:p>
          <a:endParaRPr lang="fr-FR"/>
        </a:p>
      </dgm:t>
    </dgm:pt>
    <dgm:pt modelId="{CBEB7988-36E3-4F08-95D6-BCFD570F879E}">
      <dgm:prSet phldrT="[Texte]"/>
      <dgm:spPr/>
      <dgm:t>
        <a:bodyPr/>
        <a:lstStyle/>
        <a:p>
          <a:r>
            <a:rPr lang="fr-FR" dirty="0"/>
            <a:t>Ses archives</a:t>
          </a:r>
        </a:p>
      </dgm:t>
    </dgm:pt>
    <dgm:pt modelId="{804426A6-FF41-4EC0-BDF7-E93A85F652A4}" type="parTrans" cxnId="{3C7A7838-DE34-4314-90FE-B4DFF6175CDA}">
      <dgm:prSet/>
      <dgm:spPr/>
      <dgm:t>
        <a:bodyPr/>
        <a:lstStyle/>
        <a:p>
          <a:endParaRPr lang="fr-FR"/>
        </a:p>
      </dgm:t>
    </dgm:pt>
    <dgm:pt modelId="{F93C770B-7878-4DED-A247-F5828E803CBA}" type="sibTrans" cxnId="{3C7A7838-DE34-4314-90FE-B4DFF6175CDA}">
      <dgm:prSet/>
      <dgm:spPr/>
      <dgm:t>
        <a:bodyPr/>
        <a:lstStyle/>
        <a:p>
          <a:endParaRPr lang="fr-FR"/>
        </a:p>
      </dgm:t>
    </dgm:pt>
    <dgm:pt modelId="{A474F792-D219-4A8D-B07B-4F556E45F19C}">
      <dgm:prSet phldrT="[Texte]"/>
      <dgm:spPr/>
      <dgm:t>
        <a:bodyPr/>
        <a:lstStyle/>
        <a:p>
          <a:r>
            <a:rPr lang="fr-FR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https://maitron.fr/spip.php?article182439</a:t>
          </a:r>
          <a:r>
            <a:rPr lang="fr-FR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fr-FR" dirty="0"/>
        </a:p>
      </dgm:t>
    </dgm:pt>
    <dgm:pt modelId="{FD916A12-659C-45C4-A5C7-80F0AC2DC92B}" type="parTrans" cxnId="{893B6D11-33A1-41C9-B329-A819D4B13142}">
      <dgm:prSet/>
      <dgm:spPr/>
      <dgm:t>
        <a:bodyPr/>
        <a:lstStyle/>
        <a:p>
          <a:endParaRPr lang="fr-FR"/>
        </a:p>
      </dgm:t>
    </dgm:pt>
    <dgm:pt modelId="{79AC811A-31D9-42D1-B677-E5DC95669D65}" type="sibTrans" cxnId="{893B6D11-33A1-41C9-B329-A819D4B13142}">
      <dgm:prSet/>
      <dgm:spPr/>
      <dgm:t>
        <a:bodyPr/>
        <a:lstStyle/>
        <a:p>
          <a:endParaRPr lang="fr-FR"/>
        </a:p>
      </dgm:t>
    </dgm:pt>
    <dgm:pt modelId="{5B4DA519-0E62-4408-93ED-41D211A8CFFA}">
      <dgm:prSet phldrT="[Texte]"/>
      <dgm:spPr/>
      <dgm:t>
        <a:bodyPr/>
        <a:lstStyle/>
        <a:p>
          <a:pPr marL="0" lvl="0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dirty="0"/>
            <a:t>Traces orales</a:t>
          </a:r>
        </a:p>
      </dgm:t>
    </dgm:pt>
    <dgm:pt modelId="{5B5C3D3A-C911-4ABB-B325-B1F30269FE9E}" type="parTrans" cxnId="{02A50268-0E8F-48EC-8D32-ACC657BAE328}">
      <dgm:prSet/>
      <dgm:spPr/>
      <dgm:t>
        <a:bodyPr/>
        <a:lstStyle/>
        <a:p>
          <a:endParaRPr lang="fr-FR"/>
        </a:p>
      </dgm:t>
    </dgm:pt>
    <dgm:pt modelId="{236C4C51-2058-41C3-A557-386978F3A6F7}" type="sibTrans" cxnId="{02A50268-0E8F-48EC-8D32-ACC657BAE328}">
      <dgm:prSet/>
      <dgm:spPr/>
      <dgm:t>
        <a:bodyPr/>
        <a:lstStyle/>
        <a:p>
          <a:endParaRPr lang="fr-FR"/>
        </a:p>
      </dgm:t>
    </dgm:pt>
    <dgm:pt modelId="{4036D522-7ADE-4186-AA31-5221E5651BF5}">
      <dgm:prSet phldrT="[Texte]"/>
      <dgm:spPr/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fr-FR" dirty="0"/>
            <a:t> D’entretiens accordés par Gérard Vergnaud</a:t>
          </a:r>
        </a:p>
      </dgm:t>
    </dgm:pt>
    <dgm:pt modelId="{010D0B43-99C5-400A-9C79-161753BB41EB}" type="parTrans" cxnId="{74A38F78-62FA-4E9A-AA0E-9A318008B0F2}">
      <dgm:prSet/>
      <dgm:spPr/>
      <dgm:t>
        <a:bodyPr/>
        <a:lstStyle/>
        <a:p>
          <a:endParaRPr lang="fr-FR"/>
        </a:p>
      </dgm:t>
    </dgm:pt>
    <dgm:pt modelId="{FA212CAE-C0DD-4426-B997-AFC996BDC9DA}" type="sibTrans" cxnId="{74A38F78-62FA-4E9A-AA0E-9A318008B0F2}">
      <dgm:prSet/>
      <dgm:spPr/>
      <dgm:t>
        <a:bodyPr/>
        <a:lstStyle/>
        <a:p>
          <a:endParaRPr lang="fr-FR"/>
        </a:p>
      </dgm:t>
    </dgm:pt>
    <dgm:pt modelId="{72A544E0-5D29-4739-8543-2ECB318B17DF}">
      <dgm:prSet phldrT="[Texte]"/>
      <dgm:spPr/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fr-FR" dirty="0"/>
            <a:t> Discours rapporté par ses collaborateurs, collaboratrices</a:t>
          </a:r>
        </a:p>
      </dgm:t>
    </dgm:pt>
    <dgm:pt modelId="{F7D8CACF-BB3F-4A45-BAB3-DF0B13F226E0}" type="parTrans" cxnId="{399D4439-F50B-41F7-B5DF-D75494D71106}">
      <dgm:prSet/>
      <dgm:spPr/>
      <dgm:t>
        <a:bodyPr/>
        <a:lstStyle/>
        <a:p>
          <a:endParaRPr lang="fr-FR"/>
        </a:p>
      </dgm:t>
    </dgm:pt>
    <dgm:pt modelId="{56BD1818-10D8-4DA8-B7BB-3D3242A464AC}" type="sibTrans" cxnId="{399D4439-F50B-41F7-B5DF-D75494D71106}">
      <dgm:prSet/>
      <dgm:spPr/>
      <dgm:t>
        <a:bodyPr/>
        <a:lstStyle/>
        <a:p>
          <a:endParaRPr lang="fr-FR"/>
        </a:p>
      </dgm:t>
    </dgm:pt>
    <dgm:pt modelId="{D0295FFD-862E-412A-993E-E87298869144}">
      <dgm:prSet phldrT="[Texte]"/>
      <dgm:spPr/>
      <dgm:t>
        <a:bodyPr/>
        <a:lstStyle/>
        <a:p>
          <a:endParaRPr lang="fr-FR" dirty="0"/>
        </a:p>
      </dgm:t>
    </dgm:pt>
    <dgm:pt modelId="{4A3EF088-84DE-4455-91A5-D8E9B097DD4C}" type="parTrans" cxnId="{04BE4829-25E2-4245-A7C8-8A4FE1E06CF0}">
      <dgm:prSet/>
      <dgm:spPr/>
    </dgm:pt>
    <dgm:pt modelId="{31898F14-5D57-47AF-B66B-123F6C913873}" type="sibTrans" cxnId="{04BE4829-25E2-4245-A7C8-8A4FE1E06CF0}">
      <dgm:prSet/>
      <dgm:spPr/>
    </dgm:pt>
    <dgm:pt modelId="{83B410EB-8309-444F-ADB3-ABB0B402C71B}">
      <dgm:prSet phldrT="[Texte]"/>
      <dgm:spPr/>
      <dgm:t>
        <a:bodyPr/>
        <a:lstStyle/>
        <a:p>
          <a:pPr>
            <a:buNone/>
          </a:pPr>
          <a:r>
            <a:rPr lang="fr-FR" dirty="0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Les sites de l’ARDM, </a:t>
          </a:r>
          <a:r>
            <a:rPr lang="fr-FR" dirty="0" err="1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VergnaudBraisil</a:t>
          </a:r>
          <a:r>
            <a:rPr lang="fr-FR" dirty="0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… </a:t>
          </a:r>
          <a:endParaRPr lang="fr-FR" dirty="0">
            <a:solidFill>
              <a:schemeClr val="bg1">
                <a:lumMod val="95000"/>
              </a:schemeClr>
            </a:solidFill>
          </a:endParaRPr>
        </a:p>
      </dgm:t>
    </dgm:pt>
    <dgm:pt modelId="{B0B4096B-9116-4404-8279-D1F9AF77AC87}" type="parTrans" cxnId="{BA47468B-94F9-40AB-92C0-53324B855359}">
      <dgm:prSet/>
      <dgm:spPr/>
    </dgm:pt>
    <dgm:pt modelId="{B1A143D8-B5DE-4274-8903-76E1814725EA}" type="sibTrans" cxnId="{BA47468B-94F9-40AB-92C0-53324B855359}">
      <dgm:prSet/>
      <dgm:spPr/>
    </dgm:pt>
    <dgm:pt modelId="{B848FD4D-CEDF-4F5F-A321-09B3E2F54B79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Inventaire en cours pour l’association </a:t>
          </a:r>
          <a:r>
            <a:rPr lang="fr-FR" b="1" dirty="0" err="1">
              <a:solidFill>
                <a:schemeClr val="bg1"/>
              </a:solidFill>
            </a:rPr>
            <a:t>Ardéco</a:t>
          </a:r>
          <a:endParaRPr lang="fr-FR" b="1" dirty="0">
            <a:solidFill>
              <a:schemeClr val="bg1"/>
            </a:solidFill>
          </a:endParaRPr>
        </a:p>
      </dgm:t>
    </dgm:pt>
    <dgm:pt modelId="{5FB539CF-6C0F-441B-8D5E-8EEC4FD0323F}" type="parTrans" cxnId="{1840A3FD-2E5D-4361-A8D2-266AF392E08C}">
      <dgm:prSet/>
      <dgm:spPr/>
    </dgm:pt>
    <dgm:pt modelId="{880F1B0F-E686-40AC-A9E7-8A696B1BA074}" type="sibTrans" cxnId="{1840A3FD-2E5D-4361-A8D2-266AF392E08C}">
      <dgm:prSet/>
      <dgm:spPr/>
    </dgm:pt>
    <dgm:pt modelId="{B828CACF-3A12-448A-806E-C62D67794E5F}" type="pres">
      <dgm:prSet presAssocID="{82C5A28A-D846-4F71-9644-010DFDDDAD84}" presName="linear" presStyleCnt="0">
        <dgm:presLayoutVars>
          <dgm:dir/>
          <dgm:resizeHandles val="exact"/>
        </dgm:presLayoutVars>
      </dgm:prSet>
      <dgm:spPr/>
    </dgm:pt>
    <dgm:pt modelId="{0F8A4E81-E781-4F90-9A3F-35F23B337C85}" type="pres">
      <dgm:prSet presAssocID="{F2360FF5-9D4F-4C98-93DB-BAD3854D9F78}" presName="comp" presStyleCnt="0"/>
      <dgm:spPr/>
    </dgm:pt>
    <dgm:pt modelId="{A0FD1AD8-B8DC-4F5D-9B29-5D8C212541A9}" type="pres">
      <dgm:prSet presAssocID="{F2360FF5-9D4F-4C98-93DB-BAD3854D9F78}" presName="box" presStyleLbl="node1" presStyleIdx="0" presStyleCnt="3"/>
      <dgm:spPr/>
    </dgm:pt>
    <dgm:pt modelId="{196DBD10-79ED-44E4-A734-967E813AA1ED}" type="pres">
      <dgm:prSet presAssocID="{F2360FF5-9D4F-4C98-93DB-BAD3854D9F78}" presName="img" presStyleLbl="fgImgPlac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B344F242-5BAB-4A6A-9E4A-347505346A49}" type="pres">
      <dgm:prSet presAssocID="{F2360FF5-9D4F-4C98-93DB-BAD3854D9F78}" presName="text" presStyleLbl="node1" presStyleIdx="0" presStyleCnt="3">
        <dgm:presLayoutVars>
          <dgm:bulletEnabled val="1"/>
        </dgm:presLayoutVars>
      </dgm:prSet>
      <dgm:spPr/>
    </dgm:pt>
    <dgm:pt modelId="{ED23F0E4-5C6D-40EA-A7F0-9123185F4D52}" type="pres">
      <dgm:prSet presAssocID="{59A89208-0674-4141-9CA7-A87DBCD1CCC2}" presName="spacer" presStyleCnt="0"/>
      <dgm:spPr/>
    </dgm:pt>
    <dgm:pt modelId="{2370F866-565E-4146-8010-C323DB2CE00F}" type="pres">
      <dgm:prSet presAssocID="{CBEB7988-36E3-4F08-95D6-BCFD570F879E}" presName="comp" presStyleCnt="0"/>
      <dgm:spPr/>
    </dgm:pt>
    <dgm:pt modelId="{E20BDBF6-3F43-4964-8067-F8C6E6B698D1}" type="pres">
      <dgm:prSet presAssocID="{CBEB7988-36E3-4F08-95D6-BCFD570F879E}" presName="box" presStyleLbl="node1" presStyleIdx="1" presStyleCnt="3"/>
      <dgm:spPr/>
    </dgm:pt>
    <dgm:pt modelId="{7A7ABBCF-53BC-4D60-8D00-F93EFDF1A311}" type="pres">
      <dgm:prSet presAssocID="{CBEB7988-36E3-4F08-95D6-BCFD570F879E}" presName="img" presStyleLbl="fgImgPlac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extLst>
        <a:ext uri="{E40237B7-FDA0-4F09-8148-C483321AD2D9}">
          <dgm14:cNvPr xmlns:dgm14="http://schemas.microsoft.com/office/drawing/2010/diagram" id="0" name="" descr="Au premier plan Gérard Vergnaud lors du colloque U-A &quot;Recherche en éducation&quot;, Cergy-Pontoise, 1983 (à sa droite au second plan Michel Chaigneau - enseignant instituteur puis professeur, syndicaliste, formateur d'enseignants à l'IUFM de Créteil).&#10;Photo illustrant l'article concernant GV du Dictionnaire biographique mouvement ouvrier mouvement social - Le Maitron sur https://maitron.fr/spip.php?article182439"/>
        </a:ext>
      </dgm:extLst>
    </dgm:pt>
    <dgm:pt modelId="{B7586442-CBE1-4086-A042-97BDE7919EF6}" type="pres">
      <dgm:prSet presAssocID="{CBEB7988-36E3-4F08-95D6-BCFD570F879E}" presName="text" presStyleLbl="node1" presStyleIdx="1" presStyleCnt="3">
        <dgm:presLayoutVars>
          <dgm:bulletEnabled val="1"/>
        </dgm:presLayoutVars>
      </dgm:prSet>
      <dgm:spPr/>
    </dgm:pt>
    <dgm:pt modelId="{97EBAE91-43E3-456D-A13A-EBCB6722F3AD}" type="pres">
      <dgm:prSet presAssocID="{F93C770B-7878-4DED-A247-F5828E803CBA}" presName="spacer" presStyleCnt="0"/>
      <dgm:spPr/>
    </dgm:pt>
    <dgm:pt modelId="{5B3B1353-4114-4627-AB51-38D8EBAAEE36}" type="pres">
      <dgm:prSet presAssocID="{5B4DA519-0E62-4408-93ED-41D211A8CFFA}" presName="comp" presStyleCnt="0"/>
      <dgm:spPr/>
    </dgm:pt>
    <dgm:pt modelId="{8772C12E-B64E-4DBD-ACB6-9C44575B9EBA}" type="pres">
      <dgm:prSet presAssocID="{5B4DA519-0E62-4408-93ED-41D211A8CFFA}" presName="box" presStyleLbl="node1" presStyleIdx="2" presStyleCnt="3"/>
      <dgm:spPr/>
    </dgm:pt>
    <dgm:pt modelId="{707F33E5-080C-4B8D-8F39-C6A081E62BDF}" type="pres">
      <dgm:prSet presAssocID="{5B4DA519-0E62-4408-93ED-41D211A8CFFA}" presName="img" presStyleLbl="fgImgPlace1" presStyleIdx="2" presStyleCnt="3"/>
      <dgm:spPr>
        <a:blipFill rotWithShape="1">
          <a:blip xmlns:r="http://schemas.openxmlformats.org/officeDocument/2006/relationships" r:embed="rId5"/>
          <a:srcRect/>
          <a:stretch>
            <a:fillRect l="-8000" r="-8000"/>
          </a:stretch>
        </a:blipFill>
      </dgm:spPr>
      <dgm:extLst>
        <a:ext uri="{E40237B7-FDA0-4F09-8148-C483321AD2D9}">
          <dgm14:cNvPr xmlns:dgm14="http://schemas.microsoft.com/office/drawing/2010/diagram" id="0" name="" descr="Image de début d'un entretien de GV et Jean-Louis Martinand (PU émérite de l'ENS de Cachan) donné le 8 mars 2019 au CNAM de Paris à Faouzia KALALI dans le cadre du projet « Entretiens: une interface Formation-Recherche » pour l'université de Rouen. Disponible sur https://webtv.univ-rouen.fr/videos/entretiens-recherche-formation-jean-louis-martinand-gerard-vergnaud/"/>
        </a:ext>
      </dgm:extLst>
    </dgm:pt>
    <dgm:pt modelId="{BCF5BC86-0EF7-4952-8E8C-E619969AFB49}" type="pres">
      <dgm:prSet presAssocID="{5B4DA519-0E62-4408-93ED-41D211A8CFFA}" presName="text" presStyleLbl="node1" presStyleIdx="2" presStyleCnt="3">
        <dgm:presLayoutVars>
          <dgm:bulletEnabled val="1"/>
        </dgm:presLayoutVars>
      </dgm:prSet>
      <dgm:spPr/>
    </dgm:pt>
  </dgm:ptLst>
  <dgm:cxnLst>
    <dgm:cxn modelId="{EEC55805-D41A-4D72-99B2-FDE1C97D41EE}" type="presOf" srcId="{D0295FFD-862E-412A-993E-E87298869144}" destId="{E20BDBF6-3F43-4964-8067-F8C6E6B698D1}" srcOrd="0" destOrd="3" presId="urn:microsoft.com/office/officeart/2005/8/layout/vList4"/>
    <dgm:cxn modelId="{3A9CC707-7FA0-4429-AAA8-99D722A4D339}" type="presOf" srcId="{83DCF839-B911-4C99-98F6-EF825F6B3CD8}" destId="{B344F242-5BAB-4A6A-9E4A-347505346A49}" srcOrd="1" destOrd="1" presId="urn:microsoft.com/office/officeart/2005/8/layout/vList4"/>
    <dgm:cxn modelId="{4738770E-D9CA-4A77-AABF-8BD092C62C21}" type="presOf" srcId="{82C5A28A-D846-4F71-9644-010DFDDDAD84}" destId="{B828CACF-3A12-448A-806E-C62D67794E5F}" srcOrd="0" destOrd="0" presId="urn:microsoft.com/office/officeart/2005/8/layout/vList4"/>
    <dgm:cxn modelId="{893B6D11-33A1-41C9-B329-A819D4B13142}" srcId="{B848FD4D-CEDF-4F5F-A321-09B3E2F54B79}" destId="{A474F792-D219-4A8D-B07B-4F556E45F19C}" srcOrd="0" destOrd="0" parTransId="{FD916A12-659C-45C4-A5C7-80F0AC2DC92B}" sibTransId="{79AC811A-31D9-42D1-B677-E5DC95669D65}"/>
    <dgm:cxn modelId="{BE4B3918-78B8-4CD0-BFFB-9D5111FA223A}" type="presOf" srcId="{A474F792-D219-4A8D-B07B-4F556E45F19C}" destId="{E20BDBF6-3F43-4964-8067-F8C6E6B698D1}" srcOrd="0" destOrd="2" presId="urn:microsoft.com/office/officeart/2005/8/layout/vList4"/>
    <dgm:cxn modelId="{04BE4829-25E2-4245-A7C8-8A4FE1E06CF0}" srcId="{CBEB7988-36E3-4F08-95D6-BCFD570F879E}" destId="{D0295FFD-862E-412A-993E-E87298869144}" srcOrd="1" destOrd="0" parTransId="{4A3EF088-84DE-4455-91A5-D8E9B097DD4C}" sibTransId="{31898F14-5D57-47AF-B66B-123F6C913873}"/>
    <dgm:cxn modelId="{3C7A7838-DE34-4314-90FE-B4DFF6175CDA}" srcId="{82C5A28A-D846-4F71-9644-010DFDDDAD84}" destId="{CBEB7988-36E3-4F08-95D6-BCFD570F879E}" srcOrd="1" destOrd="0" parTransId="{804426A6-FF41-4EC0-BDF7-E93A85F652A4}" sibTransId="{F93C770B-7878-4DED-A247-F5828E803CBA}"/>
    <dgm:cxn modelId="{399D4439-F50B-41F7-B5DF-D75494D71106}" srcId="{5B4DA519-0E62-4408-93ED-41D211A8CFFA}" destId="{72A544E0-5D29-4739-8543-2ECB318B17DF}" srcOrd="1" destOrd="0" parTransId="{F7D8CACF-BB3F-4A45-BAB3-DF0B13F226E0}" sibTransId="{56BD1818-10D8-4DA8-B7BB-3D3242A464AC}"/>
    <dgm:cxn modelId="{2BECE739-88BB-435E-BB03-BAB70B37E402}" type="presOf" srcId="{72A544E0-5D29-4739-8543-2ECB318B17DF}" destId="{8772C12E-B64E-4DBD-ACB6-9C44575B9EBA}" srcOrd="0" destOrd="2" presId="urn:microsoft.com/office/officeart/2005/8/layout/vList4"/>
    <dgm:cxn modelId="{A375F839-C9E8-4089-AD72-C7963A2A89AF}" type="presOf" srcId="{F2360FF5-9D4F-4C98-93DB-BAD3854D9F78}" destId="{A0FD1AD8-B8DC-4F5D-9B29-5D8C212541A9}" srcOrd="0" destOrd="0" presId="urn:microsoft.com/office/officeart/2005/8/layout/vList4"/>
    <dgm:cxn modelId="{2541E140-D30E-470A-8F1A-39E452D5EE66}" type="presOf" srcId="{72A544E0-5D29-4739-8543-2ECB318B17DF}" destId="{BCF5BC86-0EF7-4952-8E8C-E619969AFB49}" srcOrd="1" destOrd="2" presId="urn:microsoft.com/office/officeart/2005/8/layout/vList4"/>
    <dgm:cxn modelId="{1B7E7B5F-420B-41AD-8E22-14E28F93ED1C}" type="presOf" srcId="{CBEB7988-36E3-4F08-95D6-BCFD570F879E}" destId="{E20BDBF6-3F43-4964-8067-F8C6E6B698D1}" srcOrd="0" destOrd="0" presId="urn:microsoft.com/office/officeart/2005/8/layout/vList4"/>
    <dgm:cxn modelId="{64502541-16E7-4F96-B779-1485B2D6AD3D}" type="presOf" srcId="{4036D522-7ADE-4186-AA31-5221E5651BF5}" destId="{BCF5BC86-0EF7-4952-8E8C-E619969AFB49}" srcOrd="1" destOrd="1" presId="urn:microsoft.com/office/officeart/2005/8/layout/vList4"/>
    <dgm:cxn modelId="{83197565-8469-4E49-B5F4-6D9A60F902AC}" type="presOf" srcId="{B848FD4D-CEDF-4F5F-A321-09B3E2F54B79}" destId="{B7586442-CBE1-4086-A042-97BDE7919EF6}" srcOrd="1" destOrd="1" presId="urn:microsoft.com/office/officeart/2005/8/layout/vList4"/>
    <dgm:cxn modelId="{02A50268-0E8F-48EC-8D32-ACC657BAE328}" srcId="{82C5A28A-D846-4F71-9644-010DFDDDAD84}" destId="{5B4DA519-0E62-4408-93ED-41D211A8CFFA}" srcOrd="2" destOrd="0" parTransId="{5B5C3D3A-C911-4ABB-B325-B1F30269FE9E}" sibTransId="{236C4C51-2058-41C3-A557-386978F3A6F7}"/>
    <dgm:cxn modelId="{58530870-CE6A-4D4A-9665-A9DA46301A6D}" type="presOf" srcId="{A474F792-D219-4A8D-B07B-4F556E45F19C}" destId="{B7586442-CBE1-4086-A042-97BDE7919EF6}" srcOrd="1" destOrd="2" presId="urn:microsoft.com/office/officeart/2005/8/layout/vList4"/>
    <dgm:cxn modelId="{74A38F78-62FA-4E9A-AA0E-9A318008B0F2}" srcId="{5B4DA519-0E62-4408-93ED-41D211A8CFFA}" destId="{4036D522-7ADE-4186-AA31-5221E5651BF5}" srcOrd="0" destOrd="0" parTransId="{010D0B43-99C5-400A-9C79-161753BB41EB}" sibTransId="{FA212CAE-C0DD-4426-B997-AFC996BDC9DA}"/>
    <dgm:cxn modelId="{43411D7C-4AC8-48B1-97F0-61E8F9EB85AE}" type="presOf" srcId="{CBEB7988-36E3-4F08-95D6-BCFD570F879E}" destId="{B7586442-CBE1-4086-A042-97BDE7919EF6}" srcOrd="1" destOrd="0" presId="urn:microsoft.com/office/officeart/2005/8/layout/vList4"/>
    <dgm:cxn modelId="{BA47468B-94F9-40AB-92C0-53324B855359}" srcId="{83DCF839-B911-4C99-98F6-EF825F6B3CD8}" destId="{83B410EB-8309-444F-ADB3-ABB0B402C71B}" srcOrd="0" destOrd="0" parTransId="{B0B4096B-9116-4404-8279-D1F9AF77AC87}" sibTransId="{B1A143D8-B5DE-4274-8903-76E1814725EA}"/>
    <dgm:cxn modelId="{DA4C3292-3568-4F37-8B7C-EBBA4FAA2D62}" type="presOf" srcId="{5B4DA519-0E62-4408-93ED-41D211A8CFFA}" destId="{8772C12E-B64E-4DBD-ACB6-9C44575B9EBA}" srcOrd="0" destOrd="0" presId="urn:microsoft.com/office/officeart/2005/8/layout/vList4"/>
    <dgm:cxn modelId="{2E359C9A-57DF-458C-A83A-F6E89AA622E0}" type="presOf" srcId="{83B410EB-8309-444F-ADB3-ABB0B402C71B}" destId="{B344F242-5BAB-4A6A-9E4A-347505346A49}" srcOrd="1" destOrd="2" presId="urn:microsoft.com/office/officeart/2005/8/layout/vList4"/>
    <dgm:cxn modelId="{D4C4999E-9F85-46A5-955D-3EEBBBFEE69C}" type="presOf" srcId="{4036D522-7ADE-4186-AA31-5221E5651BF5}" destId="{8772C12E-B64E-4DBD-ACB6-9C44575B9EBA}" srcOrd="0" destOrd="1" presId="urn:microsoft.com/office/officeart/2005/8/layout/vList4"/>
    <dgm:cxn modelId="{5DCA93B0-0F64-4145-A83E-5992F77395B2}" type="presOf" srcId="{B848FD4D-CEDF-4F5F-A321-09B3E2F54B79}" destId="{E20BDBF6-3F43-4964-8067-F8C6E6B698D1}" srcOrd="0" destOrd="1" presId="urn:microsoft.com/office/officeart/2005/8/layout/vList4"/>
    <dgm:cxn modelId="{D84EA3B6-7E29-4625-B7E4-49C0FB15056C}" type="presOf" srcId="{D0295FFD-862E-412A-993E-E87298869144}" destId="{B7586442-CBE1-4086-A042-97BDE7919EF6}" srcOrd="1" destOrd="3" presId="urn:microsoft.com/office/officeart/2005/8/layout/vList4"/>
    <dgm:cxn modelId="{C54C74BD-3B09-4A9B-BCCC-1EAB70952A92}" srcId="{82C5A28A-D846-4F71-9644-010DFDDDAD84}" destId="{F2360FF5-9D4F-4C98-93DB-BAD3854D9F78}" srcOrd="0" destOrd="0" parTransId="{CD78098E-4E6C-4538-80CD-8EECF3E92256}" sibTransId="{59A89208-0674-4141-9CA7-A87DBCD1CCC2}"/>
    <dgm:cxn modelId="{26BD65DD-E87F-4457-80D7-D34D3F774D92}" type="presOf" srcId="{5B4DA519-0E62-4408-93ED-41D211A8CFFA}" destId="{BCF5BC86-0EF7-4952-8E8C-E619969AFB49}" srcOrd="1" destOrd="0" presId="urn:microsoft.com/office/officeart/2005/8/layout/vList4"/>
    <dgm:cxn modelId="{465C77DD-8EA8-404C-A8A2-3A00B7915961}" type="presOf" srcId="{F2360FF5-9D4F-4C98-93DB-BAD3854D9F78}" destId="{B344F242-5BAB-4A6A-9E4A-347505346A49}" srcOrd="1" destOrd="0" presId="urn:microsoft.com/office/officeart/2005/8/layout/vList4"/>
    <dgm:cxn modelId="{25C2C6DE-9E99-4640-9B53-240743CFDA57}" srcId="{F2360FF5-9D4F-4C98-93DB-BAD3854D9F78}" destId="{83DCF839-B911-4C99-98F6-EF825F6B3CD8}" srcOrd="0" destOrd="0" parTransId="{BADFE183-40EB-48A1-97D9-3A9FBE3527B9}" sibTransId="{4955101B-5E71-4D01-A072-F8F1C199F233}"/>
    <dgm:cxn modelId="{6C4740E0-F550-4AFA-8337-EF19735A7A7C}" type="presOf" srcId="{83B410EB-8309-444F-ADB3-ABB0B402C71B}" destId="{A0FD1AD8-B8DC-4F5D-9B29-5D8C212541A9}" srcOrd="0" destOrd="2" presId="urn:microsoft.com/office/officeart/2005/8/layout/vList4"/>
    <dgm:cxn modelId="{8AC2E6F7-46A9-46FB-9836-D37B0D743437}" type="presOf" srcId="{83DCF839-B911-4C99-98F6-EF825F6B3CD8}" destId="{A0FD1AD8-B8DC-4F5D-9B29-5D8C212541A9}" srcOrd="0" destOrd="1" presId="urn:microsoft.com/office/officeart/2005/8/layout/vList4"/>
    <dgm:cxn modelId="{1840A3FD-2E5D-4361-A8D2-266AF392E08C}" srcId="{CBEB7988-36E3-4F08-95D6-BCFD570F879E}" destId="{B848FD4D-CEDF-4F5F-A321-09B3E2F54B79}" srcOrd="0" destOrd="0" parTransId="{5FB539CF-6C0F-441B-8D5E-8EEC4FD0323F}" sibTransId="{880F1B0F-E686-40AC-A9E7-8A696B1BA074}"/>
    <dgm:cxn modelId="{52D535EA-C79C-41AF-AE87-084E25B53FE1}" type="presParOf" srcId="{B828CACF-3A12-448A-806E-C62D67794E5F}" destId="{0F8A4E81-E781-4F90-9A3F-35F23B337C85}" srcOrd="0" destOrd="0" presId="urn:microsoft.com/office/officeart/2005/8/layout/vList4"/>
    <dgm:cxn modelId="{49373B4E-59A6-47C7-B4E2-C97B0C007DD1}" type="presParOf" srcId="{0F8A4E81-E781-4F90-9A3F-35F23B337C85}" destId="{A0FD1AD8-B8DC-4F5D-9B29-5D8C212541A9}" srcOrd="0" destOrd="0" presId="urn:microsoft.com/office/officeart/2005/8/layout/vList4"/>
    <dgm:cxn modelId="{BCD54853-5E8A-4C0E-87AD-E73BE066EDC9}" type="presParOf" srcId="{0F8A4E81-E781-4F90-9A3F-35F23B337C85}" destId="{196DBD10-79ED-44E4-A734-967E813AA1ED}" srcOrd="1" destOrd="0" presId="urn:microsoft.com/office/officeart/2005/8/layout/vList4"/>
    <dgm:cxn modelId="{3ED20B61-89BC-4122-A290-666268AFF326}" type="presParOf" srcId="{0F8A4E81-E781-4F90-9A3F-35F23B337C85}" destId="{B344F242-5BAB-4A6A-9E4A-347505346A49}" srcOrd="2" destOrd="0" presId="urn:microsoft.com/office/officeart/2005/8/layout/vList4"/>
    <dgm:cxn modelId="{60903835-517E-4FB5-9BE7-79A0BCFC520D}" type="presParOf" srcId="{B828CACF-3A12-448A-806E-C62D67794E5F}" destId="{ED23F0E4-5C6D-40EA-A7F0-9123185F4D52}" srcOrd="1" destOrd="0" presId="urn:microsoft.com/office/officeart/2005/8/layout/vList4"/>
    <dgm:cxn modelId="{46DEE90B-CDCB-4BAB-9277-A3CDF3929D8C}" type="presParOf" srcId="{B828CACF-3A12-448A-806E-C62D67794E5F}" destId="{2370F866-565E-4146-8010-C323DB2CE00F}" srcOrd="2" destOrd="0" presId="urn:microsoft.com/office/officeart/2005/8/layout/vList4"/>
    <dgm:cxn modelId="{E35E10B7-8B83-4377-BA55-DE8466CEF99F}" type="presParOf" srcId="{2370F866-565E-4146-8010-C323DB2CE00F}" destId="{E20BDBF6-3F43-4964-8067-F8C6E6B698D1}" srcOrd="0" destOrd="0" presId="urn:microsoft.com/office/officeart/2005/8/layout/vList4"/>
    <dgm:cxn modelId="{E0BA596C-35A7-4E3F-9EEE-C7237E56CCC8}" type="presParOf" srcId="{2370F866-565E-4146-8010-C323DB2CE00F}" destId="{7A7ABBCF-53BC-4D60-8D00-F93EFDF1A311}" srcOrd="1" destOrd="0" presId="urn:microsoft.com/office/officeart/2005/8/layout/vList4"/>
    <dgm:cxn modelId="{C599F220-FAEB-40C7-A40C-265D5EDA3EE0}" type="presParOf" srcId="{2370F866-565E-4146-8010-C323DB2CE00F}" destId="{B7586442-CBE1-4086-A042-97BDE7919EF6}" srcOrd="2" destOrd="0" presId="urn:microsoft.com/office/officeart/2005/8/layout/vList4"/>
    <dgm:cxn modelId="{3960EE56-4CB2-4A8C-B67D-BD7FA84E6431}" type="presParOf" srcId="{B828CACF-3A12-448A-806E-C62D67794E5F}" destId="{97EBAE91-43E3-456D-A13A-EBCB6722F3AD}" srcOrd="3" destOrd="0" presId="urn:microsoft.com/office/officeart/2005/8/layout/vList4"/>
    <dgm:cxn modelId="{781691A1-F9F0-4E7C-9B67-552B1FAF38F4}" type="presParOf" srcId="{B828CACF-3A12-448A-806E-C62D67794E5F}" destId="{5B3B1353-4114-4627-AB51-38D8EBAAEE36}" srcOrd="4" destOrd="0" presId="urn:microsoft.com/office/officeart/2005/8/layout/vList4"/>
    <dgm:cxn modelId="{1331C534-0295-40EF-AF7E-7432C6586008}" type="presParOf" srcId="{5B3B1353-4114-4627-AB51-38D8EBAAEE36}" destId="{8772C12E-B64E-4DBD-ACB6-9C44575B9EBA}" srcOrd="0" destOrd="0" presId="urn:microsoft.com/office/officeart/2005/8/layout/vList4"/>
    <dgm:cxn modelId="{AAC9D2B0-1C50-4014-9EB1-41572666C2E3}" type="presParOf" srcId="{5B3B1353-4114-4627-AB51-38D8EBAAEE36}" destId="{707F33E5-080C-4B8D-8F39-C6A081E62BDF}" srcOrd="1" destOrd="0" presId="urn:microsoft.com/office/officeart/2005/8/layout/vList4"/>
    <dgm:cxn modelId="{06E8BF5A-139C-408F-BFE3-7E3338E92E9E}" type="presParOf" srcId="{5B3B1353-4114-4627-AB51-38D8EBAAEE36}" destId="{BCF5BC86-0EF7-4952-8E8C-E619969AFB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3F712F-E58C-4F7D-B3E3-F5BB1B228F80}" type="doc">
      <dgm:prSet loTypeId="urn:microsoft.com/office/officeart/2008/layout/PictureGrid" loCatId="pictur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fr-FR"/>
        </a:p>
      </dgm:t>
    </dgm:pt>
    <dgm:pt modelId="{26DF1C20-5444-4074-8878-62E0A6262667}">
      <dgm:prSet phldrT="[Texte]" phldr="1"/>
      <dgm:spPr/>
      <dgm:t>
        <a:bodyPr/>
        <a:lstStyle/>
        <a:p>
          <a:endParaRPr lang="fr-FR"/>
        </a:p>
      </dgm:t>
    </dgm:pt>
    <dgm:pt modelId="{8241D432-E5F0-4100-B74A-116E795C2CDD}" type="parTrans" cxnId="{F980E849-382C-4A17-A2FA-6B5B47354426}">
      <dgm:prSet/>
      <dgm:spPr/>
      <dgm:t>
        <a:bodyPr/>
        <a:lstStyle/>
        <a:p>
          <a:endParaRPr lang="fr-FR"/>
        </a:p>
      </dgm:t>
    </dgm:pt>
    <dgm:pt modelId="{7870D089-DD15-416F-8A01-525E6D32D543}" type="sibTrans" cxnId="{F980E849-382C-4A17-A2FA-6B5B47354426}">
      <dgm:prSet/>
      <dgm:spPr/>
      <dgm:t>
        <a:bodyPr/>
        <a:lstStyle/>
        <a:p>
          <a:endParaRPr lang="fr-FR"/>
        </a:p>
      </dgm:t>
    </dgm:pt>
    <dgm:pt modelId="{D1377D80-430D-417F-A911-3A702644BEA1}">
      <dgm:prSet phldrT="[Texte]" phldr="1"/>
      <dgm:spPr/>
      <dgm:t>
        <a:bodyPr/>
        <a:lstStyle/>
        <a:p>
          <a:endParaRPr lang="fr-FR"/>
        </a:p>
      </dgm:t>
    </dgm:pt>
    <dgm:pt modelId="{FA4DBF95-E15F-4A60-8329-C51DFBEA9414}" type="parTrans" cxnId="{E201B129-85B8-4DE0-B7EC-EEC132F3A6F5}">
      <dgm:prSet/>
      <dgm:spPr/>
      <dgm:t>
        <a:bodyPr/>
        <a:lstStyle/>
        <a:p>
          <a:endParaRPr lang="fr-FR"/>
        </a:p>
      </dgm:t>
    </dgm:pt>
    <dgm:pt modelId="{E53484E9-60C9-4A98-9823-4AB8352E1E38}" type="sibTrans" cxnId="{E201B129-85B8-4DE0-B7EC-EEC132F3A6F5}">
      <dgm:prSet/>
      <dgm:spPr/>
      <dgm:t>
        <a:bodyPr/>
        <a:lstStyle/>
        <a:p>
          <a:endParaRPr lang="fr-FR"/>
        </a:p>
      </dgm:t>
    </dgm:pt>
    <dgm:pt modelId="{26F8F782-3930-4947-AFB4-6BF7A288BCDB}">
      <dgm:prSet phldrT="[Texte]" phldr="1"/>
      <dgm:spPr/>
      <dgm:t>
        <a:bodyPr/>
        <a:lstStyle/>
        <a:p>
          <a:endParaRPr lang="fr-FR" dirty="0"/>
        </a:p>
      </dgm:t>
    </dgm:pt>
    <dgm:pt modelId="{1FEC1D83-6FEC-4165-ADB3-36CE24C17A76}" type="sibTrans" cxnId="{801A38C9-EB65-4E0E-93A3-D5A3C82E80AF}">
      <dgm:prSet/>
      <dgm:spPr/>
      <dgm:t>
        <a:bodyPr/>
        <a:lstStyle/>
        <a:p>
          <a:endParaRPr lang="fr-FR"/>
        </a:p>
      </dgm:t>
    </dgm:pt>
    <dgm:pt modelId="{87C0FE30-2E19-4F9E-AB18-12CF96363229}" type="parTrans" cxnId="{801A38C9-EB65-4E0E-93A3-D5A3C82E80AF}">
      <dgm:prSet/>
      <dgm:spPr/>
      <dgm:t>
        <a:bodyPr/>
        <a:lstStyle/>
        <a:p>
          <a:endParaRPr lang="fr-FR"/>
        </a:p>
      </dgm:t>
    </dgm:pt>
    <dgm:pt modelId="{CB7C6D51-168F-4EAE-8F70-36934A698FA9}">
      <dgm:prSet phldrT="[Texte]"/>
      <dgm:spPr/>
      <dgm:t>
        <a:bodyPr/>
        <a:lstStyle/>
        <a:p>
          <a:endParaRPr lang="fr-FR" dirty="0"/>
        </a:p>
      </dgm:t>
    </dgm:pt>
    <dgm:pt modelId="{D6BC8651-7636-4B96-9A04-0294FA1E6A04}" type="parTrans" cxnId="{FDE6A96F-2CCC-4A14-BC71-5F780FD7EC25}">
      <dgm:prSet/>
      <dgm:spPr/>
      <dgm:t>
        <a:bodyPr/>
        <a:lstStyle/>
        <a:p>
          <a:endParaRPr lang="fr-FR"/>
        </a:p>
      </dgm:t>
    </dgm:pt>
    <dgm:pt modelId="{61C69A3A-5650-4414-B2C8-D8CDF0E205DE}" type="sibTrans" cxnId="{FDE6A96F-2CCC-4A14-BC71-5F780FD7EC25}">
      <dgm:prSet/>
      <dgm:spPr/>
      <dgm:t>
        <a:bodyPr/>
        <a:lstStyle/>
        <a:p>
          <a:endParaRPr lang="fr-FR"/>
        </a:p>
      </dgm:t>
    </dgm:pt>
    <dgm:pt modelId="{9660800D-9BE8-4E99-A7D0-070C782C8245}" type="pres">
      <dgm:prSet presAssocID="{9A3F712F-E58C-4F7D-B3E3-F5BB1B228F80}" presName="Name0" presStyleCnt="0">
        <dgm:presLayoutVars>
          <dgm:dir/>
        </dgm:presLayoutVars>
      </dgm:prSet>
      <dgm:spPr/>
    </dgm:pt>
    <dgm:pt modelId="{BBFE53B2-253D-4556-A69B-DF6051309213}" type="pres">
      <dgm:prSet presAssocID="{26DF1C20-5444-4074-8878-62E0A6262667}" presName="composite" presStyleCnt="0"/>
      <dgm:spPr/>
    </dgm:pt>
    <dgm:pt modelId="{31999A8D-0273-4A38-BF3A-A64A44BDDAEF}" type="pres">
      <dgm:prSet presAssocID="{26DF1C20-5444-4074-8878-62E0A6262667}" presName="rect2" presStyleLbl="revTx" presStyleIdx="0" presStyleCnt="4">
        <dgm:presLayoutVars>
          <dgm:bulletEnabled val="1"/>
        </dgm:presLayoutVars>
      </dgm:prSet>
      <dgm:spPr/>
    </dgm:pt>
    <dgm:pt modelId="{DF70154B-6C0F-48A9-942D-A8EA34FA15A3}" type="pres">
      <dgm:prSet presAssocID="{26DF1C20-5444-4074-8878-62E0A6262667}" presName="rect1" presStyleLbl="align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557DBA41-674D-481D-91AC-4F74B1003736}" type="pres">
      <dgm:prSet presAssocID="{7870D089-DD15-416F-8A01-525E6D32D543}" presName="sibTrans" presStyleCnt="0"/>
      <dgm:spPr/>
    </dgm:pt>
    <dgm:pt modelId="{FAEDF56E-D600-4CD8-A78B-161FA75350C2}" type="pres">
      <dgm:prSet presAssocID="{D1377D80-430D-417F-A911-3A702644BEA1}" presName="composite" presStyleCnt="0"/>
      <dgm:spPr/>
    </dgm:pt>
    <dgm:pt modelId="{50F8A25F-FE04-46DC-9462-B6EBC5505D07}" type="pres">
      <dgm:prSet presAssocID="{D1377D80-430D-417F-A911-3A702644BEA1}" presName="rect2" presStyleLbl="revTx" presStyleIdx="1" presStyleCnt="4">
        <dgm:presLayoutVars>
          <dgm:bulletEnabled val="1"/>
        </dgm:presLayoutVars>
      </dgm:prSet>
      <dgm:spPr/>
    </dgm:pt>
    <dgm:pt modelId="{3B2CC460-7AE1-40D9-96E2-D08F7810472E}" type="pres">
      <dgm:prSet presAssocID="{D1377D80-430D-417F-A911-3A702644BEA1}" presName="rect1" presStyleLbl="align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8814722B-8316-4B99-AFEA-B991AC251D9B}" type="pres">
      <dgm:prSet presAssocID="{E53484E9-60C9-4A98-9823-4AB8352E1E38}" presName="sibTrans" presStyleCnt="0"/>
      <dgm:spPr/>
    </dgm:pt>
    <dgm:pt modelId="{194F36F1-EB78-45E8-B6C2-E3F7317725F7}" type="pres">
      <dgm:prSet presAssocID="{26F8F782-3930-4947-AFB4-6BF7A288BCDB}" presName="composite" presStyleCnt="0"/>
      <dgm:spPr/>
    </dgm:pt>
    <dgm:pt modelId="{2A938D41-1859-4D12-A9C4-E4DD01E1D914}" type="pres">
      <dgm:prSet presAssocID="{26F8F782-3930-4947-AFB4-6BF7A288BCDB}" presName="rect2" presStyleLbl="revTx" presStyleIdx="2" presStyleCnt="4">
        <dgm:presLayoutVars>
          <dgm:bulletEnabled val="1"/>
        </dgm:presLayoutVars>
      </dgm:prSet>
      <dgm:spPr/>
    </dgm:pt>
    <dgm:pt modelId="{6D1CA62D-B807-47E0-A658-D817C6DA5940}" type="pres">
      <dgm:prSet presAssocID="{26F8F782-3930-4947-AFB4-6BF7A288BCDB}" presName="rect1" presStyleLbl="align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37B36B16-1FA4-45CB-A18D-EA10D345AEF6}" type="pres">
      <dgm:prSet presAssocID="{1FEC1D83-6FEC-4165-ADB3-36CE24C17A76}" presName="sibTrans" presStyleCnt="0"/>
      <dgm:spPr/>
    </dgm:pt>
    <dgm:pt modelId="{57C3E738-F58B-4748-AD17-2EF3C4BE2A12}" type="pres">
      <dgm:prSet presAssocID="{CB7C6D51-168F-4EAE-8F70-36934A698FA9}" presName="composite" presStyleCnt="0"/>
      <dgm:spPr/>
    </dgm:pt>
    <dgm:pt modelId="{01CFC133-5F8F-4401-8F61-DD52CE0757BD}" type="pres">
      <dgm:prSet presAssocID="{CB7C6D51-168F-4EAE-8F70-36934A698FA9}" presName="rect2" presStyleLbl="revTx" presStyleIdx="3" presStyleCnt="4">
        <dgm:presLayoutVars>
          <dgm:bulletEnabled val="1"/>
        </dgm:presLayoutVars>
      </dgm:prSet>
      <dgm:spPr/>
    </dgm:pt>
    <dgm:pt modelId="{15CF811F-AB83-417D-824F-3F06BA92A950}" type="pres">
      <dgm:prSet presAssocID="{CB7C6D51-168F-4EAE-8F70-36934A698FA9}" presName="rect1" presStyleLbl="align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</dgm:spPr>
    </dgm:pt>
  </dgm:ptLst>
  <dgm:cxnLst>
    <dgm:cxn modelId="{1C158012-202E-481D-9326-B3BC313D6D89}" type="presOf" srcId="{9A3F712F-E58C-4F7D-B3E3-F5BB1B228F80}" destId="{9660800D-9BE8-4E99-A7D0-070C782C8245}" srcOrd="0" destOrd="0" presId="urn:microsoft.com/office/officeart/2008/layout/PictureGrid"/>
    <dgm:cxn modelId="{E201B129-85B8-4DE0-B7EC-EEC132F3A6F5}" srcId="{9A3F712F-E58C-4F7D-B3E3-F5BB1B228F80}" destId="{D1377D80-430D-417F-A911-3A702644BEA1}" srcOrd="1" destOrd="0" parTransId="{FA4DBF95-E15F-4A60-8329-C51DFBEA9414}" sibTransId="{E53484E9-60C9-4A98-9823-4AB8352E1E38}"/>
    <dgm:cxn modelId="{F980E849-382C-4A17-A2FA-6B5B47354426}" srcId="{9A3F712F-E58C-4F7D-B3E3-F5BB1B228F80}" destId="{26DF1C20-5444-4074-8878-62E0A6262667}" srcOrd="0" destOrd="0" parTransId="{8241D432-E5F0-4100-B74A-116E795C2CDD}" sibTransId="{7870D089-DD15-416F-8A01-525E6D32D543}"/>
    <dgm:cxn modelId="{DE22466D-6D91-4427-ADC8-F9755E85FB01}" type="presOf" srcId="{CB7C6D51-168F-4EAE-8F70-36934A698FA9}" destId="{01CFC133-5F8F-4401-8F61-DD52CE0757BD}" srcOrd="0" destOrd="0" presId="urn:microsoft.com/office/officeart/2008/layout/PictureGrid"/>
    <dgm:cxn modelId="{FDE6A96F-2CCC-4A14-BC71-5F780FD7EC25}" srcId="{9A3F712F-E58C-4F7D-B3E3-F5BB1B228F80}" destId="{CB7C6D51-168F-4EAE-8F70-36934A698FA9}" srcOrd="3" destOrd="0" parTransId="{D6BC8651-7636-4B96-9A04-0294FA1E6A04}" sibTransId="{61C69A3A-5650-4414-B2C8-D8CDF0E205DE}"/>
    <dgm:cxn modelId="{8E647E56-2C05-4347-AFD6-CC99A1F35FE0}" type="presOf" srcId="{D1377D80-430D-417F-A911-3A702644BEA1}" destId="{50F8A25F-FE04-46DC-9462-B6EBC5505D07}" srcOrd="0" destOrd="0" presId="urn:microsoft.com/office/officeart/2008/layout/PictureGrid"/>
    <dgm:cxn modelId="{B8954AB5-05A0-427B-80C2-7F5BB2F5437E}" type="presOf" srcId="{26F8F782-3930-4947-AFB4-6BF7A288BCDB}" destId="{2A938D41-1859-4D12-A9C4-E4DD01E1D914}" srcOrd="0" destOrd="0" presId="urn:microsoft.com/office/officeart/2008/layout/PictureGrid"/>
    <dgm:cxn modelId="{801A38C9-EB65-4E0E-93A3-D5A3C82E80AF}" srcId="{9A3F712F-E58C-4F7D-B3E3-F5BB1B228F80}" destId="{26F8F782-3930-4947-AFB4-6BF7A288BCDB}" srcOrd="2" destOrd="0" parTransId="{87C0FE30-2E19-4F9E-AB18-12CF96363229}" sibTransId="{1FEC1D83-6FEC-4165-ADB3-36CE24C17A76}"/>
    <dgm:cxn modelId="{7843C6FF-4629-465E-922C-9933BD454AB7}" type="presOf" srcId="{26DF1C20-5444-4074-8878-62E0A6262667}" destId="{31999A8D-0273-4A38-BF3A-A64A44BDDAEF}" srcOrd="0" destOrd="0" presId="urn:microsoft.com/office/officeart/2008/layout/PictureGrid"/>
    <dgm:cxn modelId="{3B5BB489-39CC-47B1-A6AC-EB9894FADEEA}" type="presParOf" srcId="{9660800D-9BE8-4E99-A7D0-070C782C8245}" destId="{BBFE53B2-253D-4556-A69B-DF6051309213}" srcOrd="0" destOrd="0" presId="urn:microsoft.com/office/officeart/2008/layout/PictureGrid"/>
    <dgm:cxn modelId="{7B667BE7-51BA-43FF-8401-8210D6754EC1}" type="presParOf" srcId="{BBFE53B2-253D-4556-A69B-DF6051309213}" destId="{31999A8D-0273-4A38-BF3A-A64A44BDDAEF}" srcOrd="0" destOrd="0" presId="urn:microsoft.com/office/officeart/2008/layout/PictureGrid"/>
    <dgm:cxn modelId="{87DB24B8-E55A-4F9B-B1D0-1C214D408EBC}" type="presParOf" srcId="{BBFE53B2-253D-4556-A69B-DF6051309213}" destId="{DF70154B-6C0F-48A9-942D-A8EA34FA15A3}" srcOrd="1" destOrd="0" presId="urn:microsoft.com/office/officeart/2008/layout/PictureGrid"/>
    <dgm:cxn modelId="{1825C9B0-1937-43A6-BD00-0A75DFD968C0}" type="presParOf" srcId="{9660800D-9BE8-4E99-A7D0-070C782C8245}" destId="{557DBA41-674D-481D-91AC-4F74B1003736}" srcOrd="1" destOrd="0" presId="urn:microsoft.com/office/officeart/2008/layout/PictureGrid"/>
    <dgm:cxn modelId="{C672F974-498F-4AEF-AF5F-CB4446D9CA1B}" type="presParOf" srcId="{9660800D-9BE8-4E99-A7D0-070C782C8245}" destId="{FAEDF56E-D600-4CD8-A78B-161FA75350C2}" srcOrd="2" destOrd="0" presId="urn:microsoft.com/office/officeart/2008/layout/PictureGrid"/>
    <dgm:cxn modelId="{84435C92-AE6E-4531-9AEB-021B83E0A986}" type="presParOf" srcId="{FAEDF56E-D600-4CD8-A78B-161FA75350C2}" destId="{50F8A25F-FE04-46DC-9462-B6EBC5505D07}" srcOrd="0" destOrd="0" presId="urn:microsoft.com/office/officeart/2008/layout/PictureGrid"/>
    <dgm:cxn modelId="{42959BA3-88F7-4675-8F09-B62AC2115822}" type="presParOf" srcId="{FAEDF56E-D600-4CD8-A78B-161FA75350C2}" destId="{3B2CC460-7AE1-40D9-96E2-D08F7810472E}" srcOrd="1" destOrd="0" presId="urn:microsoft.com/office/officeart/2008/layout/PictureGrid"/>
    <dgm:cxn modelId="{B93C4806-1728-4B3D-893E-6C90D845CF00}" type="presParOf" srcId="{9660800D-9BE8-4E99-A7D0-070C782C8245}" destId="{8814722B-8316-4B99-AFEA-B991AC251D9B}" srcOrd="3" destOrd="0" presId="urn:microsoft.com/office/officeart/2008/layout/PictureGrid"/>
    <dgm:cxn modelId="{7C259B85-CAA2-4513-99DD-F07378ED35B6}" type="presParOf" srcId="{9660800D-9BE8-4E99-A7D0-070C782C8245}" destId="{194F36F1-EB78-45E8-B6C2-E3F7317725F7}" srcOrd="4" destOrd="0" presId="urn:microsoft.com/office/officeart/2008/layout/PictureGrid"/>
    <dgm:cxn modelId="{E6B2293C-315D-46EA-8B78-BD5EBF79A5C2}" type="presParOf" srcId="{194F36F1-EB78-45E8-B6C2-E3F7317725F7}" destId="{2A938D41-1859-4D12-A9C4-E4DD01E1D914}" srcOrd="0" destOrd="0" presId="urn:microsoft.com/office/officeart/2008/layout/PictureGrid"/>
    <dgm:cxn modelId="{94028C5F-0E16-4BE2-91F4-E4606BC58B2F}" type="presParOf" srcId="{194F36F1-EB78-45E8-B6C2-E3F7317725F7}" destId="{6D1CA62D-B807-47E0-A658-D817C6DA5940}" srcOrd="1" destOrd="0" presId="urn:microsoft.com/office/officeart/2008/layout/PictureGrid"/>
    <dgm:cxn modelId="{65976C5D-1C09-4FF0-BA10-7FC099716C46}" type="presParOf" srcId="{9660800D-9BE8-4E99-A7D0-070C782C8245}" destId="{37B36B16-1FA4-45CB-A18D-EA10D345AEF6}" srcOrd="5" destOrd="0" presId="urn:microsoft.com/office/officeart/2008/layout/PictureGrid"/>
    <dgm:cxn modelId="{C59ACB82-FFD1-4EE8-B6D3-A9C6E5F7C643}" type="presParOf" srcId="{9660800D-9BE8-4E99-A7D0-070C782C8245}" destId="{57C3E738-F58B-4748-AD17-2EF3C4BE2A12}" srcOrd="6" destOrd="0" presId="urn:microsoft.com/office/officeart/2008/layout/PictureGrid"/>
    <dgm:cxn modelId="{1B2D924F-DB43-4998-A55D-C03A17642685}" type="presParOf" srcId="{57C3E738-F58B-4748-AD17-2EF3C4BE2A12}" destId="{01CFC133-5F8F-4401-8F61-DD52CE0757BD}" srcOrd="0" destOrd="0" presId="urn:microsoft.com/office/officeart/2008/layout/PictureGrid"/>
    <dgm:cxn modelId="{15376257-521E-4DF7-959D-27879DE41F39}" type="presParOf" srcId="{57C3E738-F58B-4748-AD17-2EF3C4BE2A12}" destId="{15CF811F-AB83-417D-824F-3F06BA92A950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55CF1B-5853-4A3A-97A1-01D6A82F2EDB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91A9D8D3-EA54-482A-8514-612E57E56981}">
      <dgm:prSet phldrT="[Texte]"/>
      <dgm:spPr/>
      <dgm:t>
        <a:bodyPr/>
        <a:lstStyle/>
        <a:p>
          <a:r>
            <a:rPr lang="fr-FR" dirty="0"/>
            <a:t>Chez lui</a:t>
          </a:r>
        </a:p>
      </dgm:t>
    </dgm:pt>
    <dgm:pt modelId="{A9DB6A2B-2F1A-4C4D-B0A2-752F6A3C9D93}" type="parTrans" cxnId="{39152973-83BB-49C4-8C57-81E8C51A676E}">
      <dgm:prSet/>
      <dgm:spPr/>
      <dgm:t>
        <a:bodyPr/>
        <a:lstStyle/>
        <a:p>
          <a:endParaRPr lang="fr-FR"/>
        </a:p>
      </dgm:t>
    </dgm:pt>
    <dgm:pt modelId="{F452E0EE-7598-4513-B25F-E382C4B3922E}" type="sibTrans" cxnId="{39152973-83BB-49C4-8C57-81E8C51A676E}">
      <dgm:prSet/>
      <dgm:spPr/>
      <dgm:t>
        <a:bodyPr/>
        <a:lstStyle/>
        <a:p>
          <a:endParaRPr lang="fr-FR"/>
        </a:p>
      </dgm:t>
    </dgm:pt>
    <dgm:pt modelId="{4BA8CDD4-933F-4961-984C-422EB61E291F}">
      <dgm:prSet phldrT="[Texte]"/>
      <dgm:spPr/>
      <dgm:t>
        <a:bodyPr/>
        <a:lstStyle/>
        <a:p>
          <a:r>
            <a:rPr lang="fr-FR" dirty="0"/>
            <a:t>À Paris 8</a:t>
          </a:r>
        </a:p>
      </dgm:t>
    </dgm:pt>
    <dgm:pt modelId="{D73A3EB5-D6F3-4948-B20D-B94BD6188597}" type="parTrans" cxnId="{9D5786EC-35FE-4145-B18E-BB121AADC8BE}">
      <dgm:prSet/>
      <dgm:spPr/>
      <dgm:t>
        <a:bodyPr/>
        <a:lstStyle/>
        <a:p>
          <a:endParaRPr lang="fr-FR"/>
        </a:p>
      </dgm:t>
    </dgm:pt>
    <dgm:pt modelId="{4294A167-1277-4CC9-82C2-B63C0DD7FD07}" type="sibTrans" cxnId="{9D5786EC-35FE-4145-B18E-BB121AADC8BE}">
      <dgm:prSet/>
      <dgm:spPr/>
      <dgm:t>
        <a:bodyPr/>
        <a:lstStyle/>
        <a:p>
          <a:endParaRPr lang="fr-FR"/>
        </a:p>
      </dgm:t>
    </dgm:pt>
    <dgm:pt modelId="{09F17C05-049A-458C-977D-6682CEE5FD26}">
      <dgm:prSet phldrT="[Texte]"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Et le reste</a:t>
          </a:r>
        </a:p>
      </dgm:t>
    </dgm:pt>
    <dgm:pt modelId="{C8D1AFE7-DBFA-421D-AE39-9AB7CD37FB16}" type="parTrans" cxnId="{27F55814-F3CF-46DA-905B-3F3FF9962752}">
      <dgm:prSet/>
      <dgm:spPr/>
      <dgm:t>
        <a:bodyPr/>
        <a:lstStyle/>
        <a:p>
          <a:endParaRPr lang="fr-FR"/>
        </a:p>
      </dgm:t>
    </dgm:pt>
    <dgm:pt modelId="{4491E2F6-C017-425F-BFC2-E878A1D12C8E}" type="sibTrans" cxnId="{27F55814-F3CF-46DA-905B-3F3FF9962752}">
      <dgm:prSet/>
      <dgm:spPr/>
      <dgm:t>
        <a:bodyPr/>
        <a:lstStyle/>
        <a:p>
          <a:endParaRPr lang="fr-FR"/>
        </a:p>
      </dgm:t>
    </dgm:pt>
    <dgm:pt modelId="{D5F5EC40-5ACD-4453-B140-E35B6917B28B}">
      <dgm:prSet phldrT="[Texte]" custT="1"/>
      <dgm:spPr>
        <a:solidFill>
          <a:schemeClr val="accent1"/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sz="1800" dirty="0">
              <a:solidFill>
                <a:schemeClr val="bg1"/>
              </a:solidFill>
            </a:rPr>
            <a:t>Pour l’instant : 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800" dirty="0">
              <a:solidFill>
                <a:schemeClr val="bg1"/>
              </a:solidFill>
            </a:rPr>
            <a:t>- 122 entrées de correspondance, 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800" dirty="0">
              <a:solidFill>
                <a:schemeClr val="bg1"/>
              </a:solidFill>
            </a:rPr>
            <a:t>- 260 documents de littérature grise et 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800" dirty="0">
              <a:solidFill>
                <a:schemeClr val="bg1"/>
              </a:solidFill>
            </a:rPr>
            <a:t>- &gt; 975 éléments publiés</a:t>
          </a:r>
        </a:p>
        <a:p>
          <a:pPr algn="l">
            <a:buFont typeface="Arial" panose="020B0604020202020204" pitchFamily="34" charset="0"/>
            <a:buChar char="•"/>
          </a:pPr>
          <a:endParaRPr lang="fr-FR" sz="1800" dirty="0">
            <a:solidFill>
              <a:schemeClr val="bg1"/>
            </a:solidFill>
          </a:endParaRPr>
        </a:p>
        <a:p>
          <a:pPr algn="l">
            <a:buFont typeface="Arial" panose="020B0604020202020204" pitchFamily="34" charset="0"/>
            <a:buChar char="•"/>
          </a:pPr>
          <a:endParaRPr lang="fr-FR" sz="1800" dirty="0">
            <a:solidFill>
              <a:schemeClr val="bg1"/>
            </a:solidFill>
          </a:endParaRPr>
        </a:p>
      </dgm:t>
    </dgm:pt>
    <dgm:pt modelId="{8E96F424-3E90-4439-B6CC-97501999C5D5}" type="parTrans" cxnId="{9DB0DCB9-8B4B-4A2D-BA83-79543371258F}">
      <dgm:prSet/>
      <dgm:spPr/>
      <dgm:t>
        <a:bodyPr/>
        <a:lstStyle/>
        <a:p>
          <a:endParaRPr lang="fr-FR"/>
        </a:p>
      </dgm:t>
    </dgm:pt>
    <dgm:pt modelId="{24021F11-37EA-4974-8289-FCFEFF48846E}" type="sibTrans" cxnId="{9DB0DCB9-8B4B-4A2D-BA83-79543371258F}">
      <dgm:prSet/>
      <dgm:spPr/>
      <dgm:t>
        <a:bodyPr/>
        <a:lstStyle/>
        <a:p>
          <a:endParaRPr lang="fr-FR"/>
        </a:p>
      </dgm:t>
    </dgm:pt>
    <dgm:pt modelId="{EC742CE1-7494-482E-92EF-DA2594D3097E}" type="pres">
      <dgm:prSet presAssocID="{DC55CF1B-5853-4A3A-97A1-01D6A82F2EDB}" presName="Name0" presStyleCnt="0">
        <dgm:presLayoutVars>
          <dgm:dir/>
        </dgm:presLayoutVars>
      </dgm:prSet>
      <dgm:spPr/>
    </dgm:pt>
    <dgm:pt modelId="{E39FA335-378E-4DDC-A520-4A9D4E3B3D53}" type="pres">
      <dgm:prSet presAssocID="{91A9D8D3-EA54-482A-8514-612E57E56981}" presName="composite" presStyleCnt="0"/>
      <dgm:spPr/>
    </dgm:pt>
    <dgm:pt modelId="{88AFCD56-76AE-4BCF-9D81-DE755A59948F}" type="pres">
      <dgm:prSet presAssocID="{91A9D8D3-EA54-482A-8514-612E57E56981}" presName="Accent" presStyleLbl="alignAcc1" presStyleIdx="0" presStyleCnt="3"/>
      <dgm:spPr/>
    </dgm:pt>
    <dgm:pt modelId="{170F2241-7622-42D9-A114-61598A9CF4EF}" type="pres">
      <dgm:prSet presAssocID="{91A9D8D3-EA54-482A-8514-612E57E56981}" presName="Imag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</dgm:spPr>
    </dgm:pt>
    <dgm:pt modelId="{CF502282-CE5A-431A-8FD6-296FEC44B67A}" type="pres">
      <dgm:prSet presAssocID="{91A9D8D3-EA54-482A-8514-612E57E56981}" presName="Child" presStyleLbl="revTx" presStyleIdx="0" presStyleCnt="3">
        <dgm:presLayoutVars>
          <dgm:bulletEnabled val="1"/>
        </dgm:presLayoutVars>
      </dgm:prSet>
      <dgm:spPr/>
    </dgm:pt>
    <dgm:pt modelId="{FBE87E06-E6E7-455C-B808-06A1DD783EDF}" type="pres">
      <dgm:prSet presAssocID="{91A9D8D3-EA54-482A-8514-612E57E56981}" presName="Parent" presStyleLbl="alignNode1" presStyleIdx="0" presStyleCnt="3">
        <dgm:presLayoutVars>
          <dgm:bulletEnabled val="1"/>
        </dgm:presLayoutVars>
      </dgm:prSet>
      <dgm:spPr/>
    </dgm:pt>
    <dgm:pt modelId="{91935902-A6FB-4398-941A-36D9E825F386}" type="pres">
      <dgm:prSet presAssocID="{F452E0EE-7598-4513-B25F-E382C4B3922E}" presName="sibTrans" presStyleCnt="0"/>
      <dgm:spPr/>
    </dgm:pt>
    <dgm:pt modelId="{B47286AC-608F-4490-B10C-437B7D87D493}" type="pres">
      <dgm:prSet presAssocID="{4BA8CDD4-933F-4961-984C-422EB61E291F}" presName="composite" presStyleCnt="0"/>
      <dgm:spPr/>
    </dgm:pt>
    <dgm:pt modelId="{E33236C8-1FE2-4C3D-A419-0746E8AD8651}" type="pres">
      <dgm:prSet presAssocID="{4BA8CDD4-933F-4961-984C-422EB61E291F}" presName="Accent" presStyleLbl="alignAcc1" presStyleIdx="1" presStyleCnt="3"/>
      <dgm:spPr/>
    </dgm:pt>
    <dgm:pt modelId="{0B69814C-3A31-4942-B4A0-47A9A809FBB6}" type="pres">
      <dgm:prSet presAssocID="{4BA8CDD4-933F-4961-984C-422EB61E291F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75000" r="-275000"/>
          </a:stretch>
        </a:blipFill>
      </dgm:spPr>
    </dgm:pt>
    <dgm:pt modelId="{12B8AF8A-04B3-4872-BED8-E7D3E7135AB3}" type="pres">
      <dgm:prSet presAssocID="{4BA8CDD4-933F-4961-984C-422EB61E291F}" presName="Child" presStyleLbl="revTx" presStyleIdx="1" presStyleCnt="3" custLinFactNeighborX="1717" custLinFactNeighborY="0">
        <dgm:presLayoutVars>
          <dgm:bulletEnabled val="1"/>
        </dgm:presLayoutVars>
      </dgm:prSet>
      <dgm:spPr/>
    </dgm:pt>
    <dgm:pt modelId="{DD218DD4-38AC-48CA-BA9D-AA71C3B4CCC7}" type="pres">
      <dgm:prSet presAssocID="{4BA8CDD4-933F-4961-984C-422EB61E291F}" presName="Parent" presStyleLbl="alignNode1" presStyleIdx="1" presStyleCnt="3">
        <dgm:presLayoutVars>
          <dgm:bulletEnabled val="1"/>
        </dgm:presLayoutVars>
      </dgm:prSet>
      <dgm:spPr/>
    </dgm:pt>
    <dgm:pt modelId="{21AA81F5-F2F2-48CB-BB08-008FCE193F61}" type="pres">
      <dgm:prSet presAssocID="{4294A167-1277-4CC9-82C2-B63C0DD7FD07}" presName="sibTrans" presStyleCnt="0"/>
      <dgm:spPr/>
    </dgm:pt>
    <dgm:pt modelId="{215A071E-D73F-460C-B0B7-6809CE8807A8}" type="pres">
      <dgm:prSet presAssocID="{09F17C05-049A-458C-977D-6682CEE5FD26}" presName="composite" presStyleCnt="0"/>
      <dgm:spPr/>
    </dgm:pt>
    <dgm:pt modelId="{573546EA-EB34-46BD-80F4-A11D6B35CEE6}" type="pres">
      <dgm:prSet presAssocID="{09F17C05-049A-458C-977D-6682CEE5FD26}" presName="Accent" presStyleLbl="alignAcc1" presStyleIdx="2" presStyleCnt="3"/>
      <dgm:spPr/>
    </dgm:pt>
    <dgm:pt modelId="{989BFB99-AF9D-4AFD-B732-0B97466FB0E2}" type="pres">
      <dgm:prSet presAssocID="{09F17C05-049A-458C-977D-6682CEE5FD26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</dgm:spPr>
    </dgm:pt>
    <dgm:pt modelId="{EFFA1E08-CD42-4400-B533-4F9A21324DD6}" type="pres">
      <dgm:prSet presAssocID="{09F17C05-049A-458C-977D-6682CEE5FD26}" presName="Child" presStyleLbl="revTx" presStyleIdx="2" presStyleCnt="3" custScaleX="95329">
        <dgm:presLayoutVars>
          <dgm:bulletEnabled val="1"/>
        </dgm:presLayoutVars>
      </dgm:prSet>
      <dgm:spPr/>
    </dgm:pt>
    <dgm:pt modelId="{924AC5E5-7D89-460F-A11D-E5D3C12E3418}" type="pres">
      <dgm:prSet presAssocID="{09F17C05-049A-458C-977D-6682CEE5FD26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27F55814-F3CF-46DA-905B-3F3FF9962752}" srcId="{DC55CF1B-5853-4A3A-97A1-01D6A82F2EDB}" destId="{09F17C05-049A-458C-977D-6682CEE5FD26}" srcOrd="2" destOrd="0" parTransId="{C8D1AFE7-DBFA-421D-AE39-9AB7CD37FB16}" sibTransId="{4491E2F6-C017-425F-BFC2-E878A1D12C8E}"/>
    <dgm:cxn modelId="{83827522-8F12-442F-94B0-8C4CA0904391}" type="presOf" srcId="{09F17C05-049A-458C-977D-6682CEE5FD26}" destId="{924AC5E5-7D89-460F-A11D-E5D3C12E3418}" srcOrd="0" destOrd="0" presId="urn:microsoft.com/office/officeart/2008/layout/TitlePictureLineup"/>
    <dgm:cxn modelId="{A52A062A-3A15-4387-B040-C1C6024DD26B}" type="presOf" srcId="{91A9D8D3-EA54-482A-8514-612E57E56981}" destId="{FBE87E06-E6E7-455C-B808-06A1DD783EDF}" srcOrd="0" destOrd="0" presId="urn:microsoft.com/office/officeart/2008/layout/TitlePictureLineup"/>
    <dgm:cxn modelId="{27B95E43-C85C-4A68-9454-4C98F3B9D0B0}" type="presOf" srcId="{4BA8CDD4-933F-4961-984C-422EB61E291F}" destId="{DD218DD4-38AC-48CA-BA9D-AA71C3B4CCC7}" srcOrd="0" destOrd="0" presId="urn:microsoft.com/office/officeart/2008/layout/TitlePictureLineup"/>
    <dgm:cxn modelId="{39152973-83BB-49C4-8C57-81E8C51A676E}" srcId="{DC55CF1B-5853-4A3A-97A1-01D6A82F2EDB}" destId="{91A9D8D3-EA54-482A-8514-612E57E56981}" srcOrd="0" destOrd="0" parTransId="{A9DB6A2B-2F1A-4C4D-B0A2-752F6A3C9D93}" sibTransId="{F452E0EE-7598-4513-B25F-E382C4B3922E}"/>
    <dgm:cxn modelId="{25DED753-056C-4A1D-B1C4-DFF60447992E}" type="presOf" srcId="{D5F5EC40-5ACD-4453-B140-E35B6917B28B}" destId="{EFFA1E08-CD42-4400-B533-4F9A21324DD6}" srcOrd="0" destOrd="0" presId="urn:microsoft.com/office/officeart/2008/layout/TitlePictureLineup"/>
    <dgm:cxn modelId="{225CF975-1600-4D17-9157-9BCCF0AA2279}" type="presOf" srcId="{DC55CF1B-5853-4A3A-97A1-01D6A82F2EDB}" destId="{EC742CE1-7494-482E-92EF-DA2594D3097E}" srcOrd="0" destOrd="0" presId="urn:microsoft.com/office/officeart/2008/layout/TitlePictureLineup"/>
    <dgm:cxn modelId="{9DB0DCB9-8B4B-4A2D-BA83-79543371258F}" srcId="{09F17C05-049A-458C-977D-6682CEE5FD26}" destId="{D5F5EC40-5ACD-4453-B140-E35B6917B28B}" srcOrd="0" destOrd="0" parTransId="{8E96F424-3E90-4439-B6CC-97501999C5D5}" sibTransId="{24021F11-37EA-4974-8289-FCFEFF48846E}"/>
    <dgm:cxn modelId="{9D5786EC-35FE-4145-B18E-BB121AADC8BE}" srcId="{DC55CF1B-5853-4A3A-97A1-01D6A82F2EDB}" destId="{4BA8CDD4-933F-4961-984C-422EB61E291F}" srcOrd="1" destOrd="0" parTransId="{D73A3EB5-D6F3-4948-B20D-B94BD6188597}" sibTransId="{4294A167-1277-4CC9-82C2-B63C0DD7FD07}"/>
    <dgm:cxn modelId="{CF09BDD2-2FBB-46BE-BA0E-CF1AD47D6550}" type="presParOf" srcId="{EC742CE1-7494-482E-92EF-DA2594D3097E}" destId="{E39FA335-378E-4DDC-A520-4A9D4E3B3D53}" srcOrd="0" destOrd="0" presId="urn:microsoft.com/office/officeart/2008/layout/TitlePictureLineup"/>
    <dgm:cxn modelId="{F50E8C4A-5903-49D5-B901-F6DBE0B5626B}" type="presParOf" srcId="{E39FA335-378E-4DDC-A520-4A9D4E3B3D53}" destId="{88AFCD56-76AE-4BCF-9D81-DE755A59948F}" srcOrd="0" destOrd="0" presId="urn:microsoft.com/office/officeart/2008/layout/TitlePictureLineup"/>
    <dgm:cxn modelId="{A919FD69-5FCE-4E0C-B718-9316A0C8E686}" type="presParOf" srcId="{E39FA335-378E-4DDC-A520-4A9D4E3B3D53}" destId="{170F2241-7622-42D9-A114-61598A9CF4EF}" srcOrd="1" destOrd="0" presId="urn:microsoft.com/office/officeart/2008/layout/TitlePictureLineup"/>
    <dgm:cxn modelId="{2E503EAD-B607-441E-8106-8B238A560846}" type="presParOf" srcId="{E39FA335-378E-4DDC-A520-4A9D4E3B3D53}" destId="{CF502282-CE5A-431A-8FD6-296FEC44B67A}" srcOrd="2" destOrd="0" presId="urn:microsoft.com/office/officeart/2008/layout/TitlePictureLineup"/>
    <dgm:cxn modelId="{CEFB6685-4908-4F22-A51E-C876407149C7}" type="presParOf" srcId="{E39FA335-378E-4DDC-A520-4A9D4E3B3D53}" destId="{FBE87E06-E6E7-455C-B808-06A1DD783EDF}" srcOrd="3" destOrd="0" presId="urn:microsoft.com/office/officeart/2008/layout/TitlePictureLineup"/>
    <dgm:cxn modelId="{B430E260-DDBF-4649-AFBA-9ED3E2C8B04F}" type="presParOf" srcId="{EC742CE1-7494-482E-92EF-DA2594D3097E}" destId="{91935902-A6FB-4398-941A-36D9E825F386}" srcOrd="1" destOrd="0" presId="urn:microsoft.com/office/officeart/2008/layout/TitlePictureLineup"/>
    <dgm:cxn modelId="{CE15907F-E6F0-4AB5-8103-825686F47A46}" type="presParOf" srcId="{EC742CE1-7494-482E-92EF-DA2594D3097E}" destId="{B47286AC-608F-4490-B10C-437B7D87D493}" srcOrd="2" destOrd="0" presId="urn:microsoft.com/office/officeart/2008/layout/TitlePictureLineup"/>
    <dgm:cxn modelId="{F4F702B9-4C87-4739-8C35-8A876919DF17}" type="presParOf" srcId="{B47286AC-608F-4490-B10C-437B7D87D493}" destId="{E33236C8-1FE2-4C3D-A419-0746E8AD8651}" srcOrd="0" destOrd="0" presId="urn:microsoft.com/office/officeart/2008/layout/TitlePictureLineup"/>
    <dgm:cxn modelId="{E4245B1D-0D35-4760-8885-2EB317642F56}" type="presParOf" srcId="{B47286AC-608F-4490-B10C-437B7D87D493}" destId="{0B69814C-3A31-4942-B4A0-47A9A809FBB6}" srcOrd="1" destOrd="0" presId="urn:microsoft.com/office/officeart/2008/layout/TitlePictureLineup"/>
    <dgm:cxn modelId="{A6D2DEB8-D40E-4B9D-9A8D-656CE01BFB6B}" type="presParOf" srcId="{B47286AC-608F-4490-B10C-437B7D87D493}" destId="{12B8AF8A-04B3-4872-BED8-E7D3E7135AB3}" srcOrd="2" destOrd="0" presId="urn:microsoft.com/office/officeart/2008/layout/TitlePictureLineup"/>
    <dgm:cxn modelId="{23F5683B-FDCA-42B1-92FC-8096E13E38F4}" type="presParOf" srcId="{B47286AC-608F-4490-B10C-437B7D87D493}" destId="{DD218DD4-38AC-48CA-BA9D-AA71C3B4CCC7}" srcOrd="3" destOrd="0" presId="urn:microsoft.com/office/officeart/2008/layout/TitlePictureLineup"/>
    <dgm:cxn modelId="{169A6FD3-C712-434B-A493-7A8CAFE996F9}" type="presParOf" srcId="{EC742CE1-7494-482E-92EF-DA2594D3097E}" destId="{21AA81F5-F2F2-48CB-BB08-008FCE193F61}" srcOrd="3" destOrd="0" presId="urn:microsoft.com/office/officeart/2008/layout/TitlePictureLineup"/>
    <dgm:cxn modelId="{4B477003-DE84-447E-BE16-20CB2712D5BB}" type="presParOf" srcId="{EC742CE1-7494-482E-92EF-DA2594D3097E}" destId="{215A071E-D73F-460C-B0B7-6809CE8807A8}" srcOrd="4" destOrd="0" presId="urn:microsoft.com/office/officeart/2008/layout/TitlePictureLineup"/>
    <dgm:cxn modelId="{F33D28CF-F600-42BE-AA3C-AD9BAF763D19}" type="presParOf" srcId="{215A071E-D73F-460C-B0B7-6809CE8807A8}" destId="{573546EA-EB34-46BD-80F4-A11D6B35CEE6}" srcOrd="0" destOrd="0" presId="urn:microsoft.com/office/officeart/2008/layout/TitlePictureLineup"/>
    <dgm:cxn modelId="{E2151D98-9ACB-4D03-B037-C6FAE2FCEA4B}" type="presParOf" srcId="{215A071E-D73F-460C-B0B7-6809CE8807A8}" destId="{989BFB99-AF9D-4AFD-B732-0B97466FB0E2}" srcOrd="1" destOrd="0" presId="urn:microsoft.com/office/officeart/2008/layout/TitlePictureLineup"/>
    <dgm:cxn modelId="{BF9F6E8A-B2D1-45A2-8B62-76D3AA07DC61}" type="presParOf" srcId="{215A071E-D73F-460C-B0B7-6809CE8807A8}" destId="{EFFA1E08-CD42-4400-B533-4F9A21324DD6}" srcOrd="2" destOrd="0" presId="urn:microsoft.com/office/officeart/2008/layout/TitlePictureLineup"/>
    <dgm:cxn modelId="{2FD1BA08-4D2B-4BB1-8AE9-0C9A9C0FD769}" type="presParOf" srcId="{215A071E-D73F-460C-B0B7-6809CE8807A8}" destId="{924AC5E5-7D89-460F-A11D-E5D3C12E341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E63509-842E-4951-AC5A-E73DF3D531F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196C391-5340-47DA-8777-D377BDA7B874}">
      <dgm:prSet phldrT="[Texte]"/>
      <dgm:spPr/>
      <dgm:t>
        <a:bodyPr/>
        <a:lstStyle/>
        <a:p>
          <a:r>
            <a:rPr lang="fr-FR" dirty="0"/>
            <a:t>Théoriser</a:t>
          </a:r>
        </a:p>
      </dgm:t>
    </dgm:pt>
    <dgm:pt modelId="{DE0AE82F-6C14-4372-9FF1-E3EC540134F0}" type="parTrans" cxnId="{07284717-352F-4F41-B850-4D21D66B8A95}">
      <dgm:prSet/>
      <dgm:spPr/>
      <dgm:t>
        <a:bodyPr/>
        <a:lstStyle/>
        <a:p>
          <a:endParaRPr lang="fr-FR"/>
        </a:p>
      </dgm:t>
    </dgm:pt>
    <dgm:pt modelId="{D80F4A05-0AE6-418C-A0C5-978D4032A9F7}" type="sibTrans" cxnId="{07284717-352F-4F41-B850-4D21D66B8A95}">
      <dgm:prSet/>
      <dgm:spPr/>
      <dgm:t>
        <a:bodyPr/>
        <a:lstStyle/>
        <a:p>
          <a:endParaRPr lang="fr-FR"/>
        </a:p>
      </dgm:t>
    </dgm:pt>
    <dgm:pt modelId="{239899D1-3A31-43D8-B418-98C1D90A2736}">
      <dgm:prSet phldrT="[Texte]"/>
      <dgm:spPr/>
      <dgm:t>
        <a:bodyPr/>
        <a:lstStyle/>
        <a:p>
          <a:r>
            <a:rPr lang="fr-FR" dirty="0"/>
            <a:t>Agir</a:t>
          </a:r>
        </a:p>
      </dgm:t>
    </dgm:pt>
    <dgm:pt modelId="{8174DB59-539A-47BA-B00B-70FA2AF11D80}" type="parTrans" cxnId="{E1E1A44A-A090-425E-A22D-BFE61D349C5B}">
      <dgm:prSet/>
      <dgm:spPr/>
      <dgm:t>
        <a:bodyPr/>
        <a:lstStyle/>
        <a:p>
          <a:endParaRPr lang="fr-FR"/>
        </a:p>
      </dgm:t>
    </dgm:pt>
    <dgm:pt modelId="{CE80ACD6-FE42-45AA-9CEC-99B2DEE1CB91}" type="sibTrans" cxnId="{E1E1A44A-A090-425E-A22D-BFE61D349C5B}">
      <dgm:prSet/>
      <dgm:spPr/>
      <dgm:t>
        <a:bodyPr/>
        <a:lstStyle/>
        <a:p>
          <a:endParaRPr lang="fr-FR"/>
        </a:p>
      </dgm:t>
    </dgm:pt>
    <dgm:pt modelId="{7C799DC4-28F2-4427-B733-0C33A86935D3}" type="pres">
      <dgm:prSet presAssocID="{83E63509-842E-4951-AC5A-E73DF3D531F3}" presName="compositeShape" presStyleCnt="0">
        <dgm:presLayoutVars>
          <dgm:chMax val="2"/>
          <dgm:dir/>
          <dgm:resizeHandles val="exact"/>
        </dgm:presLayoutVars>
      </dgm:prSet>
      <dgm:spPr/>
    </dgm:pt>
    <dgm:pt modelId="{EC651D58-6D92-4E27-98E5-4D7FC0024858}" type="pres">
      <dgm:prSet presAssocID="{83E63509-842E-4951-AC5A-E73DF3D531F3}" presName="ribbon" presStyleLbl="node1" presStyleIdx="0" presStyleCnt="1"/>
      <dgm:spPr/>
    </dgm:pt>
    <dgm:pt modelId="{8CF16D03-BCDE-4C56-95FB-AC2124219908}" type="pres">
      <dgm:prSet presAssocID="{83E63509-842E-4951-AC5A-E73DF3D531F3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344A2531-58C4-43E8-B6A2-69CBE00BC914}" type="pres">
      <dgm:prSet presAssocID="{83E63509-842E-4951-AC5A-E73DF3D531F3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8517703-00DF-4A3B-A53F-A310FB50C584}" type="presOf" srcId="{239899D1-3A31-43D8-B418-98C1D90A2736}" destId="{344A2531-58C4-43E8-B6A2-69CBE00BC914}" srcOrd="0" destOrd="0" presId="urn:microsoft.com/office/officeart/2005/8/layout/arrow6"/>
    <dgm:cxn modelId="{07284717-352F-4F41-B850-4D21D66B8A95}" srcId="{83E63509-842E-4951-AC5A-E73DF3D531F3}" destId="{7196C391-5340-47DA-8777-D377BDA7B874}" srcOrd="0" destOrd="0" parTransId="{DE0AE82F-6C14-4372-9FF1-E3EC540134F0}" sibTransId="{D80F4A05-0AE6-418C-A0C5-978D4032A9F7}"/>
    <dgm:cxn modelId="{09A00E1F-3905-4EAE-ADC1-9A35EF8290F0}" type="presOf" srcId="{83E63509-842E-4951-AC5A-E73DF3D531F3}" destId="{7C799DC4-28F2-4427-B733-0C33A86935D3}" srcOrd="0" destOrd="0" presId="urn:microsoft.com/office/officeart/2005/8/layout/arrow6"/>
    <dgm:cxn modelId="{E1E1A44A-A090-425E-A22D-BFE61D349C5B}" srcId="{83E63509-842E-4951-AC5A-E73DF3D531F3}" destId="{239899D1-3A31-43D8-B418-98C1D90A2736}" srcOrd="1" destOrd="0" parTransId="{8174DB59-539A-47BA-B00B-70FA2AF11D80}" sibTransId="{CE80ACD6-FE42-45AA-9CEC-99B2DEE1CB91}"/>
    <dgm:cxn modelId="{11A3FCFB-B76F-47CD-8986-445187D2FE77}" type="presOf" srcId="{7196C391-5340-47DA-8777-D377BDA7B874}" destId="{8CF16D03-BCDE-4C56-95FB-AC2124219908}" srcOrd="0" destOrd="0" presId="urn:microsoft.com/office/officeart/2005/8/layout/arrow6"/>
    <dgm:cxn modelId="{60BEFDEF-D860-4F60-8594-EF2F8472FD63}" type="presParOf" srcId="{7C799DC4-28F2-4427-B733-0C33A86935D3}" destId="{EC651D58-6D92-4E27-98E5-4D7FC0024858}" srcOrd="0" destOrd="0" presId="urn:microsoft.com/office/officeart/2005/8/layout/arrow6"/>
    <dgm:cxn modelId="{811C841A-7C45-4E4E-A682-68F9EC20AA8F}" type="presParOf" srcId="{7C799DC4-28F2-4427-B733-0C33A86935D3}" destId="{8CF16D03-BCDE-4C56-95FB-AC2124219908}" srcOrd="1" destOrd="0" presId="urn:microsoft.com/office/officeart/2005/8/layout/arrow6"/>
    <dgm:cxn modelId="{F23963E9-3A88-463A-B396-5A7C481E55B2}" type="presParOf" srcId="{7C799DC4-28F2-4427-B733-0C33A86935D3}" destId="{344A2531-58C4-43E8-B6A2-69CBE00BC91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319350-8B32-4EB2-852A-9BB599AC502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0E50A8-ADD2-454E-B655-24E255B3B7A8}">
      <dgm:prSet phldrT="[Texte]"/>
      <dgm:spPr/>
      <dgm:t>
        <a:bodyPr/>
        <a:lstStyle/>
        <a:p>
          <a:r>
            <a:rPr lang="fr-FR" dirty="0"/>
            <a:t>Théoriser dans tous les espaces</a:t>
          </a:r>
        </a:p>
      </dgm:t>
    </dgm:pt>
    <dgm:pt modelId="{A09B5F32-433B-4A1D-8468-B84BD8073110}" type="parTrans" cxnId="{585C3810-44B2-44B6-9E83-36AC5D7EF7F5}">
      <dgm:prSet/>
      <dgm:spPr/>
      <dgm:t>
        <a:bodyPr/>
        <a:lstStyle/>
        <a:p>
          <a:endParaRPr lang="fr-FR"/>
        </a:p>
      </dgm:t>
    </dgm:pt>
    <dgm:pt modelId="{E3D9C9CA-42E9-430A-8F90-5B68E47D9811}" type="sibTrans" cxnId="{585C3810-44B2-44B6-9E83-36AC5D7EF7F5}">
      <dgm:prSet/>
      <dgm:spPr/>
      <dgm:t>
        <a:bodyPr/>
        <a:lstStyle/>
        <a:p>
          <a:endParaRPr lang="fr-FR"/>
        </a:p>
      </dgm:t>
    </dgm:pt>
    <dgm:pt modelId="{5E9A64BF-A98A-4184-A9A3-8D444876DC64}" type="pres">
      <dgm:prSet presAssocID="{92319350-8B32-4EB2-852A-9BB599AC502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DF43967-17ED-4307-8D1D-129CBA44EED0}" type="pres">
      <dgm:prSet presAssocID="{E00E50A8-ADD2-454E-B655-24E255B3B7A8}" presName="circle1" presStyleLbl="node1" presStyleIdx="0" presStyleCnt="1"/>
      <dgm:spPr/>
    </dgm:pt>
    <dgm:pt modelId="{B0BC2C06-BD37-42F0-9897-C2F1DB4FBFAD}" type="pres">
      <dgm:prSet presAssocID="{E00E50A8-ADD2-454E-B655-24E255B3B7A8}" presName="space" presStyleCnt="0"/>
      <dgm:spPr/>
    </dgm:pt>
    <dgm:pt modelId="{3CE64525-25DC-404E-AC12-85947F130CEF}" type="pres">
      <dgm:prSet presAssocID="{E00E50A8-ADD2-454E-B655-24E255B3B7A8}" presName="rect1" presStyleLbl="alignAcc1" presStyleIdx="0" presStyleCnt="1"/>
      <dgm:spPr/>
    </dgm:pt>
    <dgm:pt modelId="{B7C05DB7-E1CF-41E1-B2A7-86E27460E46D}" type="pres">
      <dgm:prSet presAssocID="{E00E50A8-ADD2-454E-B655-24E255B3B7A8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585C3810-44B2-44B6-9E83-36AC5D7EF7F5}" srcId="{92319350-8B32-4EB2-852A-9BB599AC502E}" destId="{E00E50A8-ADD2-454E-B655-24E255B3B7A8}" srcOrd="0" destOrd="0" parTransId="{A09B5F32-433B-4A1D-8468-B84BD8073110}" sibTransId="{E3D9C9CA-42E9-430A-8F90-5B68E47D9811}"/>
    <dgm:cxn modelId="{1C2A3529-87A3-4E32-B207-AB44E92D0759}" type="presOf" srcId="{E00E50A8-ADD2-454E-B655-24E255B3B7A8}" destId="{B7C05DB7-E1CF-41E1-B2A7-86E27460E46D}" srcOrd="1" destOrd="0" presId="urn:microsoft.com/office/officeart/2005/8/layout/target3"/>
    <dgm:cxn modelId="{6C028C40-7DF6-489D-A877-1F9CABD757BD}" type="presOf" srcId="{E00E50A8-ADD2-454E-B655-24E255B3B7A8}" destId="{3CE64525-25DC-404E-AC12-85947F130CEF}" srcOrd="0" destOrd="0" presId="urn:microsoft.com/office/officeart/2005/8/layout/target3"/>
    <dgm:cxn modelId="{5A1DD38D-EB7E-4885-A98A-930197AB81B7}" type="presOf" srcId="{92319350-8B32-4EB2-852A-9BB599AC502E}" destId="{5E9A64BF-A98A-4184-A9A3-8D444876DC64}" srcOrd="0" destOrd="0" presId="urn:microsoft.com/office/officeart/2005/8/layout/target3"/>
    <dgm:cxn modelId="{25A1AF42-A8A8-4CD7-A63C-9A24E97C5DF9}" type="presParOf" srcId="{5E9A64BF-A98A-4184-A9A3-8D444876DC64}" destId="{6DF43967-17ED-4307-8D1D-129CBA44EED0}" srcOrd="0" destOrd="0" presId="urn:microsoft.com/office/officeart/2005/8/layout/target3"/>
    <dgm:cxn modelId="{C42A21D4-51F8-4E8C-AA8A-AD246367D550}" type="presParOf" srcId="{5E9A64BF-A98A-4184-A9A3-8D444876DC64}" destId="{B0BC2C06-BD37-42F0-9897-C2F1DB4FBFAD}" srcOrd="1" destOrd="0" presId="urn:microsoft.com/office/officeart/2005/8/layout/target3"/>
    <dgm:cxn modelId="{DCD3C552-EAED-4E17-BF0F-E89DECCA8B66}" type="presParOf" srcId="{5E9A64BF-A98A-4184-A9A3-8D444876DC64}" destId="{3CE64525-25DC-404E-AC12-85947F130CEF}" srcOrd="2" destOrd="0" presId="urn:microsoft.com/office/officeart/2005/8/layout/target3"/>
    <dgm:cxn modelId="{C8AE13D5-AFEB-4795-BF4F-081431AF153B}" type="presParOf" srcId="{5E9A64BF-A98A-4184-A9A3-8D444876DC64}" destId="{B7C05DB7-E1CF-41E1-B2A7-86E27460E46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319350-8B32-4EB2-852A-9BB599AC502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0E50A8-ADD2-454E-B655-24E255B3B7A8}">
      <dgm:prSet phldrT="[Texte]"/>
      <dgm:spPr/>
      <dgm:t>
        <a:bodyPr/>
        <a:lstStyle/>
        <a:p>
          <a:r>
            <a:rPr lang="fr-FR" dirty="0"/>
            <a:t>Théoriser dans tous les espaces</a:t>
          </a:r>
        </a:p>
      </dgm:t>
    </dgm:pt>
    <dgm:pt modelId="{A09B5F32-433B-4A1D-8468-B84BD8073110}" type="parTrans" cxnId="{585C3810-44B2-44B6-9E83-36AC5D7EF7F5}">
      <dgm:prSet/>
      <dgm:spPr/>
      <dgm:t>
        <a:bodyPr/>
        <a:lstStyle/>
        <a:p>
          <a:endParaRPr lang="fr-FR"/>
        </a:p>
      </dgm:t>
    </dgm:pt>
    <dgm:pt modelId="{E3D9C9CA-42E9-430A-8F90-5B68E47D9811}" type="sibTrans" cxnId="{585C3810-44B2-44B6-9E83-36AC5D7EF7F5}">
      <dgm:prSet/>
      <dgm:spPr/>
      <dgm:t>
        <a:bodyPr/>
        <a:lstStyle/>
        <a:p>
          <a:endParaRPr lang="fr-FR"/>
        </a:p>
      </dgm:t>
    </dgm:pt>
    <dgm:pt modelId="{09EAF092-4224-4071-AC49-BED5DAB23055}">
      <dgm:prSet phldrT="[Texte]"/>
      <dgm:spPr/>
      <dgm:t>
        <a:bodyPr/>
        <a:lstStyle/>
        <a:p>
          <a:r>
            <a:rPr lang="fr-FR" dirty="0"/>
            <a:t>Le scientifique avec les acteurs</a:t>
          </a:r>
        </a:p>
      </dgm:t>
    </dgm:pt>
    <dgm:pt modelId="{DB2DAC54-B9C4-4C0F-9A58-B2C480AAE3B8}" type="parTrans" cxnId="{AFC763CD-A9C0-4830-B3E2-6F38509F9AF9}">
      <dgm:prSet/>
      <dgm:spPr/>
      <dgm:t>
        <a:bodyPr/>
        <a:lstStyle/>
        <a:p>
          <a:endParaRPr lang="fr-FR"/>
        </a:p>
      </dgm:t>
    </dgm:pt>
    <dgm:pt modelId="{6A025247-8E99-4F8D-86D3-F1E2ACF1AFEA}" type="sibTrans" cxnId="{AFC763CD-A9C0-4830-B3E2-6F38509F9AF9}">
      <dgm:prSet/>
      <dgm:spPr/>
      <dgm:t>
        <a:bodyPr/>
        <a:lstStyle/>
        <a:p>
          <a:endParaRPr lang="fr-FR"/>
        </a:p>
      </dgm:t>
    </dgm:pt>
    <dgm:pt modelId="{5E9A64BF-A98A-4184-A9A3-8D444876DC64}" type="pres">
      <dgm:prSet presAssocID="{92319350-8B32-4EB2-852A-9BB599AC502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DF43967-17ED-4307-8D1D-129CBA44EED0}" type="pres">
      <dgm:prSet presAssocID="{E00E50A8-ADD2-454E-B655-24E255B3B7A8}" presName="circle1" presStyleLbl="node1" presStyleIdx="0" presStyleCnt="2"/>
      <dgm:spPr/>
    </dgm:pt>
    <dgm:pt modelId="{B0BC2C06-BD37-42F0-9897-C2F1DB4FBFAD}" type="pres">
      <dgm:prSet presAssocID="{E00E50A8-ADD2-454E-B655-24E255B3B7A8}" presName="space" presStyleCnt="0"/>
      <dgm:spPr/>
    </dgm:pt>
    <dgm:pt modelId="{3CE64525-25DC-404E-AC12-85947F130CEF}" type="pres">
      <dgm:prSet presAssocID="{E00E50A8-ADD2-454E-B655-24E255B3B7A8}" presName="rect1" presStyleLbl="alignAcc1" presStyleIdx="0" presStyleCnt="2"/>
      <dgm:spPr/>
    </dgm:pt>
    <dgm:pt modelId="{9C338ABB-BC4A-42F6-AA08-9DBDCEC69FDC}" type="pres">
      <dgm:prSet presAssocID="{09EAF092-4224-4071-AC49-BED5DAB23055}" presName="vertSpace2" presStyleLbl="node1" presStyleIdx="0" presStyleCnt="2"/>
      <dgm:spPr/>
    </dgm:pt>
    <dgm:pt modelId="{C0BAB5DB-AC6D-4574-884D-2111FC258990}" type="pres">
      <dgm:prSet presAssocID="{09EAF092-4224-4071-AC49-BED5DAB23055}" presName="circle2" presStyleLbl="node1" presStyleIdx="1" presStyleCnt="2"/>
      <dgm:spPr/>
    </dgm:pt>
    <dgm:pt modelId="{28916154-3B5D-42EB-8ED5-BC9331FE7A4D}" type="pres">
      <dgm:prSet presAssocID="{09EAF092-4224-4071-AC49-BED5DAB23055}" presName="rect2" presStyleLbl="alignAcc1" presStyleIdx="1" presStyleCnt="2"/>
      <dgm:spPr/>
    </dgm:pt>
    <dgm:pt modelId="{B7C05DB7-E1CF-41E1-B2A7-86E27460E46D}" type="pres">
      <dgm:prSet presAssocID="{E00E50A8-ADD2-454E-B655-24E255B3B7A8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C713347D-40E3-4AAD-A3F1-4A93B8C75B72}" type="pres">
      <dgm:prSet presAssocID="{09EAF092-4224-4071-AC49-BED5DAB23055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585C3810-44B2-44B6-9E83-36AC5D7EF7F5}" srcId="{92319350-8B32-4EB2-852A-9BB599AC502E}" destId="{E00E50A8-ADD2-454E-B655-24E255B3B7A8}" srcOrd="0" destOrd="0" parTransId="{A09B5F32-433B-4A1D-8468-B84BD8073110}" sibTransId="{E3D9C9CA-42E9-430A-8F90-5B68E47D9811}"/>
    <dgm:cxn modelId="{1C2A3529-87A3-4E32-B207-AB44E92D0759}" type="presOf" srcId="{E00E50A8-ADD2-454E-B655-24E255B3B7A8}" destId="{B7C05DB7-E1CF-41E1-B2A7-86E27460E46D}" srcOrd="1" destOrd="0" presId="urn:microsoft.com/office/officeart/2005/8/layout/target3"/>
    <dgm:cxn modelId="{32564D3A-C4B7-4972-8804-22CC13F130E6}" type="presOf" srcId="{09EAF092-4224-4071-AC49-BED5DAB23055}" destId="{C713347D-40E3-4AAD-A3F1-4A93B8C75B72}" srcOrd="1" destOrd="0" presId="urn:microsoft.com/office/officeart/2005/8/layout/target3"/>
    <dgm:cxn modelId="{6C028C40-7DF6-489D-A877-1F9CABD757BD}" type="presOf" srcId="{E00E50A8-ADD2-454E-B655-24E255B3B7A8}" destId="{3CE64525-25DC-404E-AC12-85947F130CEF}" srcOrd="0" destOrd="0" presId="urn:microsoft.com/office/officeart/2005/8/layout/target3"/>
    <dgm:cxn modelId="{2F37417F-0089-4D89-9E7A-0A75CF86625A}" type="presOf" srcId="{09EAF092-4224-4071-AC49-BED5DAB23055}" destId="{28916154-3B5D-42EB-8ED5-BC9331FE7A4D}" srcOrd="0" destOrd="0" presId="urn:microsoft.com/office/officeart/2005/8/layout/target3"/>
    <dgm:cxn modelId="{5A1DD38D-EB7E-4885-A98A-930197AB81B7}" type="presOf" srcId="{92319350-8B32-4EB2-852A-9BB599AC502E}" destId="{5E9A64BF-A98A-4184-A9A3-8D444876DC64}" srcOrd="0" destOrd="0" presId="urn:microsoft.com/office/officeart/2005/8/layout/target3"/>
    <dgm:cxn modelId="{AFC763CD-A9C0-4830-B3E2-6F38509F9AF9}" srcId="{92319350-8B32-4EB2-852A-9BB599AC502E}" destId="{09EAF092-4224-4071-AC49-BED5DAB23055}" srcOrd="1" destOrd="0" parTransId="{DB2DAC54-B9C4-4C0F-9A58-B2C480AAE3B8}" sibTransId="{6A025247-8E99-4F8D-86D3-F1E2ACF1AFEA}"/>
    <dgm:cxn modelId="{25A1AF42-A8A8-4CD7-A63C-9A24E97C5DF9}" type="presParOf" srcId="{5E9A64BF-A98A-4184-A9A3-8D444876DC64}" destId="{6DF43967-17ED-4307-8D1D-129CBA44EED0}" srcOrd="0" destOrd="0" presId="urn:microsoft.com/office/officeart/2005/8/layout/target3"/>
    <dgm:cxn modelId="{C42A21D4-51F8-4E8C-AA8A-AD246367D550}" type="presParOf" srcId="{5E9A64BF-A98A-4184-A9A3-8D444876DC64}" destId="{B0BC2C06-BD37-42F0-9897-C2F1DB4FBFAD}" srcOrd="1" destOrd="0" presId="urn:microsoft.com/office/officeart/2005/8/layout/target3"/>
    <dgm:cxn modelId="{DCD3C552-EAED-4E17-BF0F-E89DECCA8B66}" type="presParOf" srcId="{5E9A64BF-A98A-4184-A9A3-8D444876DC64}" destId="{3CE64525-25DC-404E-AC12-85947F130CEF}" srcOrd="2" destOrd="0" presId="urn:microsoft.com/office/officeart/2005/8/layout/target3"/>
    <dgm:cxn modelId="{CBFE8884-2035-4942-9206-3DB41A2B4804}" type="presParOf" srcId="{5E9A64BF-A98A-4184-A9A3-8D444876DC64}" destId="{9C338ABB-BC4A-42F6-AA08-9DBDCEC69FDC}" srcOrd="3" destOrd="0" presId="urn:microsoft.com/office/officeart/2005/8/layout/target3"/>
    <dgm:cxn modelId="{E7A286CD-B42F-4F9A-85E0-B01CF2C6F9D5}" type="presParOf" srcId="{5E9A64BF-A98A-4184-A9A3-8D444876DC64}" destId="{C0BAB5DB-AC6D-4574-884D-2111FC258990}" srcOrd="4" destOrd="0" presId="urn:microsoft.com/office/officeart/2005/8/layout/target3"/>
    <dgm:cxn modelId="{3A948103-6A6F-4E5D-BCCE-556E07DBBA8E}" type="presParOf" srcId="{5E9A64BF-A98A-4184-A9A3-8D444876DC64}" destId="{28916154-3B5D-42EB-8ED5-BC9331FE7A4D}" srcOrd="5" destOrd="0" presId="urn:microsoft.com/office/officeart/2005/8/layout/target3"/>
    <dgm:cxn modelId="{C8AE13D5-AFEB-4795-BF4F-081431AF153B}" type="presParOf" srcId="{5E9A64BF-A98A-4184-A9A3-8D444876DC64}" destId="{B7C05DB7-E1CF-41E1-B2A7-86E27460E46D}" srcOrd="6" destOrd="0" presId="urn:microsoft.com/office/officeart/2005/8/layout/target3"/>
    <dgm:cxn modelId="{D9946052-3D92-4957-8FBF-870D50098824}" type="presParOf" srcId="{5E9A64BF-A98A-4184-A9A3-8D444876DC64}" destId="{C713347D-40E3-4AAD-A3F1-4A93B8C75B7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319350-8B32-4EB2-852A-9BB599AC502E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0E50A8-ADD2-454E-B655-24E255B3B7A8}">
      <dgm:prSet phldrT="[Texte]"/>
      <dgm:spPr/>
      <dgm:t>
        <a:bodyPr/>
        <a:lstStyle/>
        <a:p>
          <a:r>
            <a:rPr lang="fr-FR" dirty="0"/>
            <a:t>Théoriser dans tous les espaces</a:t>
          </a:r>
        </a:p>
      </dgm:t>
    </dgm:pt>
    <dgm:pt modelId="{A09B5F32-433B-4A1D-8468-B84BD8073110}" type="parTrans" cxnId="{585C3810-44B2-44B6-9E83-36AC5D7EF7F5}">
      <dgm:prSet/>
      <dgm:spPr/>
      <dgm:t>
        <a:bodyPr/>
        <a:lstStyle/>
        <a:p>
          <a:endParaRPr lang="fr-FR"/>
        </a:p>
      </dgm:t>
    </dgm:pt>
    <dgm:pt modelId="{E3D9C9CA-42E9-430A-8F90-5B68E47D9811}" type="sibTrans" cxnId="{585C3810-44B2-44B6-9E83-36AC5D7EF7F5}">
      <dgm:prSet/>
      <dgm:spPr/>
      <dgm:t>
        <a:bodyPr/>
        <a:lstStyle/>
        <a:p>
          <a:endParaRPr lang="fr-FR"/>
        </a:p>
      </dgm:t>
    </dgm:pt>
    <dgm:pt modelId="{09EAF092-4224-4071-AC49-BED5DAB23055}">
      <dgm:prSet phldrT="[Texte]"/>
      <dgm:spPr/>
      <dgm:t>
        <a:bodyPr/>
        <a:lstStyle/>
        <a:p>
          <a:r>
            <a:rPr lang="fr-FR" dirty="0"/>
            <a:t>Le scientifique avec les acteurs</a:t>
          </a:r>
        </a:p>
      </dgm:t>
    </dgm:pt>
    <dgm:pt modelId="{DB2DAC54-B9C4-4C0F-9A58-B2C480AAE3B8}" type="parTrans" cxnId="{AFC763CD-A9C0-4830-B3E2-6F38509F9AF9}">
      <dgm:prSet/>
      <dgm:spPr/>
      <dgm:t>
        <a:bodyPr/>
        <a:lstStyle/>
        <a:p>
          <a:endParaRPr lang="fr-FR"/>
        </a:p>
      </dgm:t>
    </dgm:pt>
    <dgm:pt modelId="{6A025247-8E99-4F8D-86D3-F1E2ACF1AFEA}" type="sibTrans" cxnId="{AFC763CD-A9C0-4830-B3E2-6F38509F9AF9}">
      <dgm:prSet/>
      <dgm:spPr/>
      <dgm:t>
        <a:bodyPr/>
        <a:lstStyle/>
        <a:p>
          <a:endParaRPr lang="fr-FR"/>
        </a:p>
      </dgm:t>
    </dgm:pt>
    <dgm:pt modelId="{884BD6E6-CCA6-4C7C-9B75-E2794ED18B6B}">
      <dgm:prSet phldrT="[Texte]"/>
      <dgm:spPr/>
      <dgm:t>
        <a:bodyPr/>
        <a:lstStyle/>
        <a:p>
          <a:r>
            <a:rPr lang="fr-FR" dirty="0"/>
            <a:t>Citoyen = scientifique</a:t>
          </a:r>
        </a:p>
      </dgm:t>
    </dgm:pt>
    <dgm:pt modelId="{36512731-A0E0-4F44-9CE0-0DECC1CFA1F5}" type="parTrans" cxnId="{687B5504-9913-4C65-8118-9E9446FC69F0}">
      <dgm:prSet/>
      <dgm:spPr/>
      <dgm:t>
        <a:bodyPr/>
        <a:lstStyle/>
        <a:p>
          <a:endParaRPr lang="fr-FR"/>
        </a:p>
      </dgm:t>
    </dgm:pt>
    <dgm:pt modelId="{F981A8DC-6768-4BEB-92A4-76BCF756DCFB}" type="sibTrans" cxnId="{687B5504-9913-4C65-8118-9E9446FC69F0}">
      <dgm:prSet/>
      <dgm:spPr/>
      <dgm:t>
        <a:bodyPr/>
        <a:lstStyle/>
        <a:p>
          <a:endParaRPr lang="fr-FR"/>
        </a:p>
      </dgm:t>
    </dgm:pt>
    <dgm:pt modelId="{5E9A64BF-A98A-4184-A9A3-8D444876DC64}" type="pres">
      <dgm:prSet presAssocID="{92319350-8B32-4EB2-852A-9BB599AC502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DF43967-17ED-4307-8D1D-129CBA44EED0}" type="pres">
      <dgm:prSet presAssocID="{E00E50A8-ADD2-454E-B655-24E255B3B7A8}" presName="circle1" presStyleLbl="node1" presStyleIdx="0" presStyleCnt="3"/>
      <dgm:spPr/>
    </dgm:pt>
    <dgm:pt modelId="{B0BC2C06-BD37-42F0-9897-C2F1DB4FBFAD}" type="pres">
      <dgm:prSet presAssocID="{E00E50A8-ADD2-454E-B655-24E255B3B7A8}" presName="space" presStyleCnt="0"/>
      <dgm:spPr/>
    </dgm:pt>
    <dgm:pt modelId="{3CE64525-25DC-404E-AC12-85947F130CEF}" type="pres">
      <dgm:prSet presAssocID="{E00E50A8-ADD2-454E-B655-24E255B3B7A8}" presName="rect1" presStyleLbl="alignAcc1" presStyleIdx="0" presStyleCnt="3"/>
      <dgm:spPr/>
    </dgm:pt>
    <dgm:pt modelId="{9C338ABB-BC4A-42F6-AA08-9DBDCEC69FDC}" type="pres">
      <dgm:prSet presAssocID="{09EAF092-4224-4071-AC49-BED5DAB23055}" presName="vertSpace2" presStyleLbl="node1" presStyleIdx="0" presStyleCnt="3"/>
      <dgm:spPr/>
    </dgm:pt>
    <dgm:pt modelId="{C0BAB5DB-AC6D-4574-884D-2111FC258990}" type="pres">
      <dgm:prSet presAssocID="{09EAF092-4224-4071-AC49-BED5DAB23055}" presName="circle2" presStyleLbl="node1" presStyleIdx="1" presStyleCnt="3"/>
      <dgm:spPr/>
    </dgm:pt>
    <dgm:pt modelId="{28916154-3B5D-42EB-8ED5-BC9331FE7A4D}" type="pres">
      <dgm:prSet presAssocID="{09EAF092-4224-4071-AC49-BED5DAB23055}" presName="rect2" presStyleLbl="alignAcc1" presStyleIdx="1" presStyleCnt="3"/>
      <dgm:spPr/>
    </dgm:pt>
    <dgm:pt modelId="{D208DE77-2089-47B8-91F0-D95A6514F375}" type="pres">
      <dgm:prSet presAssocID="{884BD6E6-CCA6-4C7C-9B75-E2794ED18B6B}" presName="vertSpace3" presStyleLbl="node1" presStyleIdx="1" presStyleCnt="3"/>
      <dgm:spPr/>
    </dgm:pt>
    <dgm:pt modelId="{E58D3630-D018-4379-BB29-C125E055BD81}" type="pres">
      <dgm:prSet presAssocID="{884BD6E6-CCA6-4C7C-9B75-E2794ED18B6B}" presName="circle3" presStyleLbl="node1" presStyleIdx="2" presStyleCnt="3"/>
      <dgm:spPr/>
    </dgm:pt>
    <dgm:pt modelId="{3A66EDB2-3892-41C3-BC28-6480A2ECD2BA}" type="pres">
      <dgm:prSet presAssocID="{884BD6E6-CCA6-4C7C-9B75-E2794ED18B6B}" presName="rect3" presStyleLbl="alignAcc1" presStyleIdx="2" presStyleCnt="3"/>
      <dgm:spPr/>
    </dgm:pt>
    <dgm:pt modelId="{B7C05DB7-E1CF-41E1-B2A7-86E27460E46D}" type="pres">
      <dgm:prSet presAssocID="{E00E50A8-ADD2-454E-B655-24E255B3B7A8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C713347D-40E3-4AAD-A3F1-4A93B8C75B72}" type="pres">
      <dgm:prSet presAssocID="{09EAF092-4224-4071-AC49-BED5DAB23055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9CA52CF3-1E50-420A-83EB-43AA5770B463}" type="pres">
      <dgm:prSet presAssocID="{884BD6E6-CCA6-4C7C-9B75-E2794ED18B6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87B5504-9913-4C65-8118-9E9446FC69F0}" srcId="{92319350-8B32-4EB2-852A-9BB599AC502E}" destId="{884BD6E6-CCA6-4C7C-9B75-E2794ED18B6B}" srcOrd="2" destOrd="0" parTransId="{36512731-A0E0-4F44-9CE0-0DECC1CFA1F5}" sibTransId="{F981A8DC-6768-4BEB-92A4-76BCF756DCFB}"/>
    <dgm:cxn modelId="{585C3810-44B2-44B6-9E83-36AC5D7EF7F5}" srcId="{92319350-8B32-4EB2-852A-9BB599AC502E}" destId="{E00E50A8-ADD2-454E-B655-24E255B3B7A8}" srcOrd="0" destOrd="0" parTransId="{A09B5F32-433B-4A1D-8468-B84BD8073110}" sibTransId="{E3D9C9CA-42E9-430A-8F90-5B68E47D9811}"/>
    <dgm:cxn modelId="{1C2A3529-87A3-4E32-B207-AB44E92D0759}" type="presOf" srcId="{E00E50A8-ADD2-454E-B655-24E255B3B7A8}" destId="{B7C05DB7-E1CF-41E1-B2A7-86E27460E46D}" srcOrd="1" destOrd="0" presId="urn:microsoft.com/office/officeart/2005/8/layout/target3"/>
    <dgm:cxn modelId="{32564D3A-C4B7-4972-8804-22CC13F130E6}" type="presOf" srcId="{09EAF092-4224-4071-AC49-BED5DAB23055}" destId="{C713347D-40E3-4AAD-A3F1-4A93B8C75B72}" srcOrd="1" destOrd="0" presId="urn:microsoft.com/office/officeart/2005/8/layout/target3"/>
    <dgm:cxn modelId="{6C028C40-7DF6-489D-A877-1F9CABD757BD}" type="presOf" srcId="{E00E50A8-ADD2-454E-B655-24E255B3B7A8}" destId="{3CE64525-25DC-404E-AC12-85947F130CEF}" srcOrd="0" destOrd="0" presId="urn:microsoft.com/office/officeart/2005/8/layout/target3"/>
    <dgm:cxn modelId="{43443D52-5581-481E-AF67-3D82C87CCF74}" type="presOf" srcId="{884BD6E6-CCA6-4C7C-9B75-E2794ED18B6B}" destId="{3A66EDB2-3892-41C3-BC28-6480A2ECD2BA}" srcOrd="0" destOrd="0" presId="urn:microsoft.com/office/officeart/2005/8/layout/target3"/>
    <dgm:cxn modelId="{2F37417F-0089-4D89-9E7A-0A75CF86625A}" type="presOf" srcId="{09EAF092-4224-4071-AC49-BED5DAB23055}" destId="{28916154-3B5D-42EB-8ED5-BC9331FE7A4D}" srcOrd="0" destOrd="0" presId="urn:microsoft.com/office/officeart/2005/8/layout/target3"/>
    <dgm:cxn modelId="{E8DCD57F-33E6-4E7E-9D5E-A94B021C2452}" type="presOf" srcId="{884BD6E6-CCA6-4C7C-9B75-E2794ED18B6B}" destId="{9CA52CF3-1E50-420A-83EB-43AA5770B463}" srcOrd="1" destOrd="0" presId="urn:microsoft.com/office/officeart/2005/8/layout/target3"/>
    <dgm:cxn modelId="{5A1DD38D-EB7E-4885-A98A-930197AB81B7}" type="presOf" srcId="{92319350-8B32-4EB2-852A-9BB599AC502E}" destId="{5E9A64BF-A98A-4184-A9A3-8D444876DC64}" srcOrd="0" destOrd="0" presId="urn:microsoft.com/office/officeart/2005/8/layout/target3"/>
    <dgm:cxn modelId="{AFC763CD-A9C0-4830-B3E2-6F38509F9AF9}" srcId="{92319350-8B32-4EB2-852A-9BB599AC502E}" destId="{09EAF092-4224-4071-AC49-BED5DAB23055}" srcOrd="1" destOrd="0" parTransId="{DB2DAC54-B9C4-4C0F-9A58-B2C480AAE3B8}" sibTransId="{6A025247-8E99-4F8D-86D3-F1E2ACF1AFEA}"/>
    <dgm:cxn modelId="{25A1AF42-A8A8-4CD7-A63C-9A24E97C5DF9}" type="presParOf" srcId="{5E9A64BF-A98A-4184-A9A3-8D444876DC64}" destId="{6DF43967-17ED-4307-8D1D-129CBA44EED0}" srcOrd="0" destOrd="0" presId="urn:microsoft.com/office/officeart/2005/8/layout/target3"/>
    <dgm:cxn modelId="{C42A21D4-51F8-4E8C-AA8A-AD246367D550}" type="presParOf" srcId="{5E9A64BF-A98A-4184-A9A3-8D444876DC64}" destId="{B0BC2C06-BD37-42F0-9897-C2F1DB4FBFAD}" srcOrd="1" destOrd="0" presId="urn:microsoft.com/office/officeart/2005/8/layout/target3"/>
    <dgm:cxn modelId="{DCD3C552-EAED-4E17-BF0F-E89DECCA8B66}" type="presParOf" srcId="{5E9A64BF-A98A-4184-A9A3-8D444876DC64}" destId="{3CE64525-25DC-404E-AC12-85947F130CEF}" srcOrd="2" destOrd="0" presId="urn:microsoft.com/office/officeart/2005/8/layout/target3"/>
    <dgm:cxn modelId="{CBFE8884-2035-4942-9206-3DB41A2B4804}" type="presParOf" srcId="{5E9A64BF-A98A-4184-A9A3-8D444876DC64}" destId="{9C338ABB-BC4A-42F6-AA08-9DBDCEC69FDC}" srcOrd="3" destOrd="0" presId="urn:microsoft.com/office/officeart/2005/8/layout/target3"/>
    <dgm:cxn modelId="{E7A286CD-B42F-4F9A-85E0-B01CF2C6F9D5}" type="presParOf" srcId="{5E9A64BF-A98A-4184-A9A3-8D444876DC64}" destId="{C0BAB5DB-AC6D-4574-884D-2111FC258990}" srcOrd="4" destOrd="0" presId="urn:microsoft.com/office/officeart/2005/8/layout/target3"/>
    <dgm:cxn modelId="{3A948103-6A6F-4E5D-BCCE-556E07DBBA8E}" type="presParOf" srcId="{5E9A64BF-A98A-4184-A9A3-8D444876DC64}" destId="{28916154-3B5D-42EB-8ED5-BC9331FE7A4D}" srcOrd="5" destOrd="0" presId="urn:microsoft.com/office/officeart/2005/8/layout/target3"/>
    <dgm:cxn modelId="{A54745D4-53CA-43EC-9D3B-BB226D9034CD}" type="presParOf" srcId="{5E9A64BF-A98A-4184-A9A3-8D444876DC64}" destId="{D208DE77-2089-47B8-91F0-D95A6514F375}" srcOrd="6" destOrd="0" presId="urn:microsoft.com/office/officeart/2005/8/layout/target3"/>
    <dgm:cxn modelId="{2580C24C-320C-4684-81B4-B52A0E1398BE}" type="presParOf" srcId="{5E9A64BF-A98A-4184-A9A3-8D444876DC64}" destId="{E58D3630-D018-4379-BB29-C125E055BD81}" srcOrd="7" destOrd="0" presId="urn:microsoft.com/office/officeart/2005/8/layout/target3"/>
    <dgm:cxn modelId="{6B785F7E-BAA5-43D5-B8B3-9787275B37DB}" type="presParOf" srcId="{5E9A64BF-A98A-4184-A9A3-8D444876DC64}" destId="{3A66EDB2-3892-41C3-BC28-6480A2ECD2BA}" srcOrd="8" destOrd="0" presId="urn:microsoft.com/office/officeart/2005/8/layout/target3"/>
    <dgm:cxn modelId="{C8AE13D5-AFEB-4795-BF4F-081431AF153B}" type="presParOf" srcId="{5E9A64BF-A98A-4184-A9A3-8D444876DC64}" destId="{B7C05DB7-E1CF-41E1-B2A7-86E27460E46D}" srcOrd="9" destOrd="0" presId="urn:microsoft.com/office/officeart/2005/8/layout/target3"/>
    <dgm:cxn modelId="{D9946052-3D92-4957-8FBF-870D50098824}" type="presParOf" srcId="{5E9A64BF-A98A-4184-A9A3-8D444876DC64}" destId="{C713347D-40E3-4AAD-A3F1-4A93B8C75B72}" srcOrd="10" destOrd="0" presId="urn:microsoft.com/office/officeart/2005/8/layout/target3"/>
    <dgm:cxn modelId="{5301B54B-7B8D-45B2-9285-F4DCDC387A68}" type="presParOf" srcId="{5E9A64BF-A98A-4184-A9A3-8D444876DC64}" destId="{9CA52CF3-1E50-420A-83EB-43AA5770B46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C5588-F793-46C3-8DDD-BF077FA6F7A8}">
      <dsp:nvSpPr>
        <dsp:cNvPr id="0" name=""/>
        <dsp:cNvSpPr/>
      </dsp:nvSpPr>
      <dsp:spPr>
        <a:xfrm>
          <a:off x="777242" y="0"/>
          <a:ext cx="7589515" cy="474344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02F28-7DCB-475C-8C81-42C17860209D}">
      <dsp:nvSpPr>
        <dsp:cNvPr id="0" name=""/>
        <dsp:cNvSpPr/>
      </dsp:nvSpPr>
      <dsp:spPr>
        <a:xfrm>
          <a:off x="1524809" y="3527227"/>
          <a:ext cx="174558" cy="1745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A530B-AAC8-4F6C-AA27-492FB1AAB5A3}">
      <dsp:nvSpPr>
        <dsp:cNvPr id="0" name=""/>
        <dsp:cNvSpPr/>
      </dsp:nvSpPr>
      <dsp:spPr>
        <a:xfrm>
          <a:off x="1612089" y="3614506"/>
          <a:ext cx="994226" cy="112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95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1933</a:t>
          </a:r>
        </a:p>
      </dsp:txBody>
      <dsp:txXfrm>
        <a:off x="1612089" y="3614506"/>
        <a:ext cx="994226" cy="1128940"/>
      </dsp:txXfrm>
    </dsp:sp>
    <dsp:sp modelId="{0E8EAD56-D8AF-406A-8750-007C0A432E5A}">
      <dsp:nvSpPr>
        <dsp:cNvPr id="0" name=""/>
        <dsp:cNvSpPr/>
      </dsp:nvSpPr>
      <dsp:spPr>
        <a:xfrm>
          <a:off x="2469704" y="2619331"/>
          <a:ext cx="273222" cy="2732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AC231-F3DF-4AB8-A8C6-2131A8E267A0}">
      <dsp:nvSpPr>
        <dsp:cNvPr id="0" name=""/>
        <dsp:cNvSpPr/>
      </dsp:nvSpPr>
      <dsp:spPr>
        <a:xfrm>
          <a:off x="2606315" y="2755942"/>
          <a:ext cx="1259859" cy="198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75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1956-1968</a:t>
          </a:r>
        </a:p>
      </dsp:txBody>
      <dsp:txXfrm>
        <a:off x="2606315" y="2755942"/>
        <a:ext cx="1259859" cy="1987504"/>
      </dsp:txXfrm>
    </dsp:sp>
    <dsp:sp modelId="{313FD121-16F0-4F3E-97A0-AF1B30530F6F}">
      <dsp:nvSpPr>
        <dsp:cNvPr id="0" name=""/>
        <dsp:cNvSpPr/>
      </dsp:nvSpPr>
      <dsp:spPr>
        <a:xfrm>
          <a:off x="3684026" y="1895481"/>
          <a:ext cx="364296" cy="364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AC55C-CE58-48AF-BBB1-B48F5A79F62C}">
      <dsp:nvSpPr>
        <dsp:cNvPr id="0" name=""/>
        <dsp:cNvSpPr/>
      </dsp:nvSpPr>
      <dsp:spPr>
        <a:xfrm>
          <a:off x="3866175" y="2077629"/>
          <a:ext cx="1464776" cy="2665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033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1982 - 1983</a:t>
          </a:r>
        </a:p>
      </dsp:txBody>
      <dsp:txXfrm>
        <a:off x="3866175" y="2077629"/>
        <a:ext cx="1464776" cy="2665817"/>
      </dsp:txXfrm>
    </dsp:sp>
    <dsp:sp modelId="{EAB6985D-87C3-4181-8C1D-91CB19965ED2}">
      <dsp:nvSpPr>
        <dsp:cNvPr id="0" name=""/>
        <dsp:cNvSpPr/>
      </dsp:nvSpPr>
      <dsp:spPr>
        <a:xfrm>
          <a:off x="5095676" y="1330062"/>
          <a:ext cx="470549" cy="470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9DEAA-7C88-4CC4-92A4-CB0F0D3B0167}">
      <dsp:nvSpPr>
        <dsp:cNvPr id="0" name=""/>
        <dsp:cNvSpPr/>
      </dsp:nvSpPr>
      <dsp:spPr>
        <a:xfrm>
          <a:off x="5330951" y="1565337"/>
          <a:ext cx="1517903" cy="3178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335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1992</a:t>
          </a:r>
        </a:p>
      </dsp:txBody>
      <dsp:txXfrm>
        <a:off x="5330951" y="1565337"/>
        <a:ext cx="1517903" cy="3178109"/>
      </dsp:txXfrm>
    </dsp:sp>
    <dsp:sp modelId="{AE4B1E2F-B1E0-48BA-A055-EE958FC62A19}">
      <dsp:nvSpPr>
        <dsp:cNvPr id="0" name=""/>
        <dsp:cNvSpPr/>
      </dsp:nvSpPr>
      <dsp:spPr>
        <a:xfrm>
          <a:off x="6549068" y="952484"/>
          <a:ext cx="599571" cy="5995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C6750-23B6-4E13-88D8-4F24D6C56020}">
      <dsp:nvSpPr>
        <dsp:cNvPr id="0" name=""/>
        <dsp:cNvSpPr/>
      </dsp:nvSpPr>
      <dsp:spPr>
        <a:xfrm>
          <a:off x="6848854" y="1252270"/>
          <a:ext cx="1517903" cy="3491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701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1999</a:t>
          </a:r>
        </a:p>
      </dsp:txBody>
      <dsp:txXfrm>
        <a:off x="6848854" y="1252270"/>
        <a:ext cx="1517903" cy="34911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B5A4E-F7CC-47CF-9F83-060E80105A34}">
      <dsp:nvSpPr>
        <dsp:cNvPr id="0" name=""/>
        <dsp:cNvSpPr/>
      </dsp:nvSpPr>
      <dsp:spPr>
        <a:xfrm>
          <a:off x="1930573" y="0"/>
          <a:ext cx="2221992" cy="12344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ce qui s’est passé</a:t>
          </a:r>
        </a:p>
      </dsp:txBody>
      <dsp:txXfrm>
        <a:off x="1966729" y="36156"/>
        <a:ext cx="2149680" cy="1162128"/>
      </dsp:txXfrm>
    </dsp:sp>
    <dsp:sp modelId="{4471FED3-C9E7-4845-BC83-ED1AC0A7011E}">
      <dsp:nvSpPr>
        <dsp:cNvPr id="0" name=""/>
        <dsp:cNvSpPr/>
      </dsp:nvSpPr>
      <dsp:spPr>
        <a:xfrm>
          <a:off x="5140117" y="0"/>
          <a:ext cx="2221992" cy="123444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Ce qui est retenu</a:t>
          </a:r>
        </a:p>
      </dsp:txBody>
      <dsp:txXfrm>
        <a:off x="5176273" y="36156"/>
        <a:ext cx="2149680" cy="1162128"/>
      </dsp:txXfrm>
    </dsp:sp>
    <dsp:sp modelId="{21BDAD25-38B8-439A-895F-614F3A03D855}">
      <dsp:nvSpPr>
        <dsp:cNvPr id="0" name=""/>
        <dsp:cNvSpPr/>
      </dsp:nvSpPr>
      <dsp:spPr>
        <a:xfrm>
          <a:off x="4183426" y="5246369"/>
          <a:ext cx="925830" cy="92583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DEE5F-7635-4D90-84E2-010D6CE158D6}">
      <dsp:nvSpPr>
        <dsp:cNvPr id="0" name=""/>
        <dsp:cNvSpPr/>
      </dsp:nvSpPr>
      <dsp:spPr>
        <a:xfrm rot="240000">
          <a:off x="1868003" y="4849641"/>
          <a:ext cx="5556676" cy="3885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D3703-7F45-4E68-83BF-FAA8E7409A56}">
      <dsp:nvSpPr>
        <dsp:cNvPr id="0" name=""/>
        <dsp:cNvSpPr/>
      </dsp:nvSpPr>
      <dsp:spPr>
        <a:xfrm rot="240000">
          <a:off x="5169215" y="3287343"/>
          <a:ext cx="2287240" cy="16219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Un testament scientifique</a:t>
          </a:r>
        </a:p>
      </dsp:txBody>
      <dsp:txXfrm>
        <a:off x="5248394" y="3366522"/>
        <a:ext cx="2128882" cy="1463636"/>
      </dsp:txXfrm>
    </dsp:sp>
    <dsp:sp modelId="{AE9DFF2D-86B8-4E14-B0CB-B05BD3FC1505}">
      <dsp:nvSpPr>
        <dsp:cNvPr id="0" name=""/>
        <dsp:cNvSpPr/>
      </dsp:nvSpPr>
      <dsp:spPr>
        <a:xfrm rot="240000">
          <a:off x="5292659" y="1608504"/>
          <a:ext cx="2287240" cy="16219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Traces </a:t>
          </a:r>
          <a:r>
            <a:rPr lang="fr-FR" sz="2900" kern="1200" dirty="0"/>
            <a:t>orales</a:t>
          </a:r>
        </a:p>
      </dsp:txBody>
      <dsp:txXfrm>
        <a:off x="5371838" y="1687683"/>
        <a:ext cx="2128882" cy="1463636"/>
      </dsp:txXfrm>
    </dsp:sp>
    <dsp:sp modelId="{5A0C08ED-B7C1-41D3-9764-C4492F8A1AB0}">
      <dsp:nvSpPr>
        <dsp:cNvPr id="0" name=""/>
        <dsp:cNvSpPr/>
      </dsp:nvSpPr>
      <dsp:spPr>
        <a:xfrm rot="240000">
          <a:off x="1990532" y="3065144"/>
          <a:ext cx="2287240" cy="16219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Les archives</a:t>
          </a:r>
        </a:p>
      </dsp:txBody>
      <dsp:txXfrm>
        <a:off x="2069711" y="3144323"/>
        <a:ext cx="2128882" cy="14636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19D1B-3E18-48A1-B742-B2484672E617}">
      <dsp:nvSpPr>
        <dsp:cNvPr id="0" name=""/>
        <dsp:cNvSpPr/>
      </dsp:nvSpPr>
      <dsp:spPr>
        <a:xfrm rot="16200000">
          <a:off x="1205725" y="299660"/>
          <a:ext cx="2949302" cy="3926642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203200" rIns="182880" bIns="203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Individu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Brault-</a:t>
          </a:r>
          <a:r>
            <a:rPr lang="fr-FR" sz="1800" kern="1200" dirty="0" err="1"/>
            <a:t>Labbé</a:t>
          </a:r>
          <a:r>
            <a:rPr lang="fr-FR" sz="1800" kern="1200" dirty="0"/>
            <a:t>, A. et Dubé, L. (2009). Mieux comprendre l’engagement psychologique : revue théorique et proposition d’un modèle intégratif. </a:t>
          </a:r>
          <a:r>
            <a:rPr lang="fr-FR" sz="1800" i="1" kern="1200" dirty="0"/>
            <a:t>Les Cahiers internationaux de psychologie sociale, 81</a:t>
          </a:r>
          <a:r>
            <a:rPr lang="fr-FR" sz="1800" kern="1200" dirty="0"/>
            <a:t>(1), 115-131.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 </a:t>
          </a:r>
        </a:p>
      </dsp:txBody>
      <dsp:txXfrm rot="5400000">
        <a:off x="861055" y="932329"/>
        <a:ext cx="3782643" cy="2661304"/>
      </dsp:txXfrm>
    </dsp:sp>
    <dsp:sp modelId="{6FDAEDF4-6C24-4E2E-AC0A-3FE2EC8B211B}">
      <dsp:nvSpPr>
        <dsp:cNvPr id="0" name=""/>
        <dsp:cNvSpPr/>
      </dsp:nvSpPr>
      <dsp:spPr>
        <a:xfrm rot="5400000">
          <a:off x="4965197" y="539358"/>
          <a:ext cx="2949302" cy="35092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tint val="50000"/>
            <a:hueOff val="31287"/>
            <a:satOff val="-2229"/>
            <a:lumOff val="7814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Environnement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Becker, H. S. (2006). Notes sur le concept d’engagement. </a:t>
          </a:r>
          <a:r>
            <a:rPr lang="fr-FR" sz="1800" i="1" kern="1200" dirty="0"/>
            <a:t>Tracés</a:t>
          </a:r>
          <a:r>
            <a:rPr lang="fr-FR" sz="1800" kern="1200" dirty="0"/>
            <a:t> [en ligne], </a:t>
          </a:r>
          <a:r>
            <a:rPr lang="fr-FR" sz="1800" i="1" kern="1200" dirty="0"/>
            <a:t>11</a:t>
          </a:r>
          <a:r>
            <a:rPr lang="fr-FR" sz="1800" kern="1200" dirty="0"/>
            <a:t>. </a:t>
          </a:r>
          <a:r>
            <a:rPr lang="fr-FR" sz="1800" kern="1200" dirty="0" err="1"/>
            <a:t>doi</a:t>
          </a:r>
          <a:r>
            <a:rPr lang="fr-FR" sz="1800" kern="1200" dirty="0"/>
            <a:t>: https://doi.org/ 104000/traces.257</a:t>
          </a:r>
        </a:p>
      </dsp:txBody>
      <dsp:txXfrm rot="-5400000">
        <a:off x="4685229" y="963326"/>
        <a:ext cx="3365240" cy="2661304"/>
      </dsp:txXfrm>
    </dsp:sp>
    <dsp:sp modelId="{4A486D43-C11F-4A80-AD20-DD086638DE91}">
      <dsp:nvSpPr>
        <dsp:cNvPr id="0" name=""/>
        <dsp:cNvSpPr/>
      </dsp:nvSpPr>
      <dsp:spPr>
        <a:xfrm>
          <a:off x="3672091" y="-170472"/>
          <a:ext cx="1884176" cy="188408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D7476-2C23-4F6C-B851-6CD91CAF15F2}">
      <dsp:nvSpPr>
        <dsp:cNvPr id="0" name=""/>
        <dsp:cNvSpPr/>
      </dsp:nvSpPr>
      <dsp:spPr>
        <a:xfrm rot="10800000">
          <a:off x="3672091" y="2811898"/>
          <a:ext cx="1884176" cy="188408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>
            <a:shade val="80000"/>
            <a:hueOff val="98476"/>
            <a:satOff val="11787"/>
            <a:lumOff val="182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502DF-DD0E-4D2D-801A-6F7A081456A3}">
      <dsp:nvSpPr>
        <dsp:cNvPr id="0" name=""/>
        <dsp:cNvSpPr/>
      </dsp:nvSpPr>
      <dsp:spPr>
        <a:xfrm rot="5063943">
          <a:off x="548919" y="326395"/>
          <a:ext cx="3311040" cy="4621090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lumMod val="40000"/>
            <a:lumOff val="60000"/>
          </a:schemeClr>
        </a:solid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C1738-8233-4E2A-AABA-75EEAAE23051}">
      <dsp:nvSpPr>
        <dsp:cNvPr id="0" name=""/>
        <dsp:cNvSpPr/>
      </dsp:nvSpPr>
      <dsp:spPr>
        <a:xfrm>
          <a:off x="4343036" y="2304389"/>
          <a:ext cx="321398" cy="58057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3411A-CE70-443E-9826-ABDF5472ED5B}">
      <dsp:nvSpPr>
        <dsp:cNvPr id="0" name=""/>
        <dsp:cNvSpPr/>
      </dsp:nvSpPr>
      <dsp:spPr>
        <a:xfrm>
          <a:off x="147906" y="192153"/>
          <a:ext cx="1990056" cy="7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2004</a:t>
          </a:r>
        </a:p>
      </dsp:txBody>
      <dsp:txXfrm>
        <a:off x="147906" y="192153"/>
        <a:ext cx="1990056" cy="782331"/>
      </dsp:txXfrm>
    </dsp:sp>
    <dsp:sp modelId="{7AEA880B-2A8F-4A8B-96D3-77A9A4B43D5C}">
      <dsp:nvSpPr>
        <dsp:cNvPr id="0" name=""/>
        <dsp:cNvSpPr/>
      </dsp:nvSpPr>
      <dsp:spPr>
        <a:xfrm>
          <a:off x="2094366" y="410783"/>
          <a:ext cx="2366554" cy="7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2011</a:t>
          </a:r>
        </a:p>
      </dsp:txBody>
      <dsp:txXfrm>
        <a:off x="2094366" y="410783"/>
        <a:ext cx="2366554" cy="782331"/>
      </dsp:txXfrm>
    </dsp:sp>
    <dsp:sp modelId="{80AFD2FC-327A-444A-8F47-F333D8D804B9}">
      <dsp:nvSpPr>
        <dsp:cNvPr id="0" name=""/>
        <dsp:cNvSpPr/>
      </dsp:nvSpPr>
      <dsp:spPr>
        <a:xfrm>
          <a:off x="2354610" y="2822533"/>
          <a:ext cx="2689266" cy="78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2021</a:t>
          </a:r>
        </a:p>
      </dsp:txBody>
      <dsp:txXfrm>
        <a:off x="2354610" y="2822533"/>
        <a:ext cx="2689266" cy="782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D1AD8-B8DC-4F5D-9B29-5D8C212541A9}">
      <dsp:nvSpPr>
        <dsp:cNvPr id="0" name=""/>
        <dsp:cNvSpPr/>
      </dsp:nvSpPr>
      <dsp:spPr>
        <a:xfrm>
          <a:off x="0" y="0"/>
          <a:ext cx="9700053" cy="15677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Son testament scientifique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900" u="sng" kern="1200" dirty="0">
              <a:solidFill>
                <a:srgbClr val="0563C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https://gerardvergnaud.wordpress.com/</a:t>
          </a:r>
          <a:endParaRPr lang="fr-FR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900" kern="1200" dirty="0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Les sites de l’ARDM, </a:t>
          </a:r>
          <a:r>
            <a:rPr lang="fr-FR" sz="1900" kern="1200" dirty="0" err="1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VergnaudBraisil</a:t>
          </a:r>
          <a:r>
            <a:rPr lang="fr-FR" sz="1900" kern="1200" dirty="0">
              <a:solidFill>
                <a:schemeClr val="bg1">
                  <a:lumMod val="95000"/>
                </a:schemeClr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… </a:t>
          </a:r>
          <a:endParaRPr lang="fr-FR" sz="19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096787" y="0"/>
        <a:ext cx="7603266" cy="1567763"/>
      </dsp:txXfrm>
    </dsp:sp>
    <dsp:sp modelId="{196DBD10-79ED-44E4-A734-967E813AA1ED}">
      <dsp:nvSpPr>
        <dsp:cNvPr id="0" name=""/>
        <dsp:cNvSpPr/>
      </dsp:nvSpPr>
      <dsp:spPr>
        <a:xfrm>
          <a:off x="156776" y="156776"/>
          <a:ext cx="1940010" cy="12542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BDBF6-3F43-4964-8067-F8C6E6B698D1}">
      <dsp:nvSpPr>
        <dsp:cNvPr id="0" name=""/>
        <dsp:cNvSpPr/>
      </dsp:nvSpPr>
      <dsp:spPr>
        <a:xfrm>
          <a:off x="0" y="1724539"/>
          <a:ext cx="9700053" cy="15677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Ses archives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1" kern="1200" dirty="0">
              <a:solidFill>
                <a:schemeClr val="bg1"/>
              </a:solidFill>
            </a:rPr>
            <a:t>Inventaire en cours pour l’association </a:t>
          </a:r>
          <a:r>
            <a:rPr lang="fr-FR" sz="1900" b="1" kern="1200" dirty="0" err="1">
              <a:solidFill>
                <a:schemeClr val="bg1"/>
              </a:solidFill>
            </a:rPr>
            <a:t>Ardéco</a:t>
          </a:r>
          <a:endParaRPr lang="fr-FR" sz="1900" b="1" kern="1200" dirty="0">
            <a:solidFill>
              <a:schemeClr val="bg1"/>
            </a:solidFill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https://maitron.fr/spip.php?article182439</a:t>
          </a:r>
          <a:r>
            <a:rPr lang="fr-FR" sz="1900" kern="12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900" kern="1200" dirty="0"/>
        </a:p>
      </dsp:txBody>
      <dsp:txXfrm>
        <a:off x="2096787" y="1724539"/>
        <a:ext cx="7603266" cy="1567763"/>
      </dsp:txXfrm>
    </dsp:sp>
    <dsp:sp modelId="{7A7ABBCF-53BC-4D60-8D00-F93EFDF1A311}">
      <dsp:nvSpPr>
        <dsp:cNvPr id="0" name=""/>
        <dsp:cNvSpPr/>
      </dsp:nvSpPr>
      <dsp:spPr>
        <a:xfrm>
          <a:off x="156776" y="1881316"/>
          <a:ext cx="1940010" cy="12542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2C12E-B64E-4DBD-ACB6-9C44575B9EBA}">
      <dsp:nvSpPr>
        <dsp:cNvPr id="0" name=""/>
        <dsp:cNvSpPr/>
      </dsp:nvSpPr>
      <dsp:spPr>
        <a:xfrm>
          <a:off x="0" y="3449079"/>
          <a:ext cx="9700053" cy="15677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Traces orales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 D’entretiens accordés par Gérard Vergnaud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 Discours rapporté par ses collaborateurs, collaboratrices</a:t>
          </a:r>
        </a:p>
      </dsp:txBody>
      <dsp:txXfrm>
        <a:off x="2096787" y="3449079"/>
        <a:ext cx="7603266" cy="1567763"/>
      </dsp:txXfrm>
    </dsp:sp>
    <dsp:sp modelId="{707F33E5-080C-4B8D-8F39-C6A081E62BDF}">
      <dsp:nvSpPr>
        <dsp:cNvPr id="0" name=""/>
        <dsp:cNvSpPr/>
      </dsp:nvSpPr>
      <dsp:spPr>
        <a:xfrm>
          <a:off x="156776" y="3605855"/>
          <a:ext cx="1940010" cy="12542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8000" r="-8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99A8D-0273-4A38-BF3A-A64A44BDDAEF}">
      <dsp:nvSpPr>
        <dsp:cNvPr id="0" name=""/>
        <dsp:cNvSpPr/>
      </dsp:nvSpPr>
      <dsp:spPr>
        <a:xfrm>
          <a:off x="491262" y="51402"/>
          <a:ext cx="2224463" cy="333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491262" y="51402"/>
        <a:ext cx="2224463" cy="333669"/>
      </dsp:txXfrm>
    </dsp:sp>
    <dsp:sp modelId="{DF70154B-6C0F-48A9-942D-A8EA34FA15A3}">
      <dsp:nvSpPr>
        <dsp:cNvPr id="0" name=""/>
        <dsp:cNvSpPr/>
      </dsp:nvSpPr>
      <dsp:spPr>
        <a:xfrm>
          <a:off x="491262" y="451206"/>
          <a:ext cx="2224463" cy="22244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 w="34925" cap="flat" cmpd="sng" algn="in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8A25F-FE04-46DC-9462-B6EBC5505D07}">
      <dsp:nvSpPr>
        <dsp:cNvPr id="0" name=""/>
        <dsp:cNvSpPr/>
      </dsp:nvSpPr>
      <dsp:spPr>
        <a:xfrm>
          <a:off x="2950870" y="51402"/>
          <a:ext cx="2224463" cy="333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950870" y="51402"/>
        <a:ext cx="2224463" cy="333669"/>
      </dsp:txXfrm>
    </dsp:sp>
    <dsp:sp modelId="{3B2CC460-7AE1-40D9-96E2-D08F7810472E}">
      <dsp:nvSpPr>
        <dsp:cNvPr id="0" name=""/>
        <dsp:cNvSpPr/>
      </dsp:nvSpPr>
      <dsp:spPr>
        <a:xfrm>
          <a:off x="2950870" y="451206"/>
          <a:ext cx="2224463" cy="22244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34925" cap="flat" cmpd="sng" algn="in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8D41-1859-4D12-A9C4-E4DD01E1D914}">
      <dsp:nvSpPr>
        <dsp:cNvPr id="0" name=""/>
        <dsp:cNvSpPr/>
      </dsp:nvSpPr>
      <dsp:spPr>
        <a:xfrm>
          <a:off x="491262" y="2898116"/>
          <a:ext cx="2224463" cy="333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491262" y="2898116"/>
        <a:ext cx="2224463" cy="333669"/>
      </dsp:txXfrm>
    </dsp:sp>
    <dsp:sp modelId="{6D1CA62D-B807-47E0-A658-D817C6DA5940}">
      <dsp:nvSpPr>
        <dsp:cNvPr id="0" name=""/>
        <dsp:cNvSpPr/>
      </dsp:nvSpPr>
      <dsp:spPr>
        <a:xfrm>
          <a:off x="491262" y="3297920"/>
          <a:ext cx="2224463" cy="22244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34925" cap="flat" cmpd="sng" algn="in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FC133-5F8F-4401-8F61-DD52CE0757BD}">
      <dsp:nvSpPr>
        <dsp:cNvPr id="0" name=""/>
        <dsp:cNvSpPr/>
      </dsp:nvSpPr>
      <dsp:spPr>
        <a:xfrm>
          <a:off x="2950870" y="2898116"/>
          <a:ext cx="2224463" cy="333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2950870" y="2898116"/>
        <a:ext cx="2224463" cy="333669"/>
      </dsp:txXfrm>
    </dsp:sp>
    <dsp:sp modelId="{15CF811F-AB83-417D-824F-3F06BA92A950}">
      <dsp:nvSpPr>
        <dsp:cNvPr id="0" name=""/>
        <dsp:cNvSpPr/>
      </dsp:nvSpPr>
      <dsp:spPr>
        <a:xfrm>
          <a:off x="2950870" y="3297920"/>
          <a:ext cx="2224463" cy="22244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  <a:ln w="34925" cap="flat" cmpd="sng" algn="in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FCD56-76AE-4BCF-9D81-DE755A59948F}">
      <dsp:nvSpPr>
        <dsp:cNvPr id="0" name=""/>
        <dsp:cNvSpPr/>
      </dsp:nvSpPr>
      <dsp:spPr>
        <a:xfrm>
          <a:off x="1061170" y="550005"/>
          <a:ext cx="0" cy="492597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F2241-7622-42D9-A114-61598A9CF4EF}">
      <dsp:nvSpPr>
        <dsp:cNvPr id="0" name=""/>
        <dsp:cNvSpPr/>
      </dsp:nvSpPr>
      <dsp:spPr>
        <a:xfrm>
          <a:off x="1198002" y="714204"/>
          <a:ext cx="2590786" cy="221668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02282-CE5A-431A-8FD6-296FEC44B67A}">
      <dsp:nvSpPr>
        <dsp:cNvPr id="0" name=""/>
        <dsp:cNvSpPr/>
      </dsp:nvSpPr>
      <dsp:spPr>
        <a:xfrm>
          <a:off x="1198002" y="2930891"/>
          <a:ext cx="2590786" cy="2545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87E06-E6E7-455C-B808-06A1DD783EDF}">
      <dsp:nvSpPr>
        <dsp:cNvPr id="0" name=""/>
        <dsp:cNvSpPr/>
      </dsp:nvSpPr>
      <dsp:spPr>
        <a:xfrm>
          <a:off x="1061170" y="2675"/>
          <a:ext cx="2736650" cy="54733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Chez lui</a:t>
          </a:r>
        </a:p>
      </dsp:txBody>
      <dsp:txXfrm>
        <a:off x="1061170" y="2675"/>
        <a:ext cx="2736650" cy="547330"/>
      </dsp:txXfrm>
    </dsp:sp>
    <dsp:sp modelId="{E33236C8-1FE2-4C3D-A419-0746E8AD8651}">
      <dsp:nvSpPr>
        <dsp:cNvPr id="0" name=""/>
        <dsp:cNvSpPr/>
      </dsp:nvSpPr>
      <dsp:spPr>
        <a:xfrm>
          <a:off x="4371213" y="550005"/>
          <a:ext cx="0" cy="492597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-61286"/>
              <a:satOff val="-3403"/>
              <a:lumOff val="13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9814C-3A31-4942-B4A0-47A9A809FBB6}">
      <dsp:nvSpPr>
        <dsp:cNvPr id="0" name=""/>
        <dsp:cNvSpPr/>
      </dsp:nvSpPr>
      <dsp:spPr>
        <a:xfrm>
          <a:off x="4508046" y="714204"/>
          <a:ext cx="2590786" cy="221668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75000" r="-275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8AF8A-04B3-4872-BED8-E7D3E7135AB3}">
      <dsp:nvSpPr>
        <dsp:cNvPr id="0" name=""/>
        <dsp:cNvSpPr/>
      </dsp:nvSpPr>
      <dsp:spPr>
        <a:xfrm>
          <a:off x="4552530" y="2930891"/>
          <a:ext cx="2590786" cy="2545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18DD4-38AC-48CA-BA9D-AA71C3B4CCC7}">
      <dsp:nvSpPr>
        <dsp:cNvPr id="0" name=""/>
        <dsp:cNvSpPr/>
      </dsp:nvSpPr>
      <dsp:spPr>
        <a:xfrm>
          <a:off x="4371213" y="2675"/>
          <a:ext cx="2736650" cy="547330"/>
        </a:xfrm>
        <a:prstGeom prst="rect">
          <a:avLst/>
        </a:prstGeom>
        <a:solidFill>
          <a:schemeClr val="accent3">
            <a:shade val="80000"/>
            <a:hueOff val="-61286"/>
            <a:satOff val="-3403"/>
            <a:lumOff val="13628"/>
            <a:alphaOff val="0"/>
          </a:schemeClr>
        </a:solidFill>
        <a:ln w="34925" cap="flat" cmpd="sng" algn="in">
          <a:solidFill>
            <a:schemeClr val="accent3">
              <a:shade val="80000"/>
              <a:hueOff val="-61286"/>
              <a:satOff val="-3403"/>
              <a:lumOff val="13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À Paris 8</a:t>
          </a:r>
        </a:p>
      </dsp:txBody>
      <dsp:txXfrm>
        <a:off x="4371213" y="2675"/>
        <a:ext cx="2736650" cy="547330"/>
      </dsp:txXfrm>
    </dsp:sp>
    <dsp:sp modelId="{573546EA-EB34-46BD-80F4-A11D6B35CEE6}">
      <dsp:nvSpPr>
        <dsp:cNvPr id="0" name=""/>
        <dsp:cNvSpPr/>
      </dsp:nvSpPr>
      <dsp:spPr>
        <a:xfrm>
          <a:off x="7681257" y="550005"/>
          <a:ext cx="0" cy="492597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-122572"/>
              <a:satOff val="-6807"/>
              <a:lumOff val="27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BFB99-AF9D-4AFD-B732-0B97466FB0E2}">
      <dsp:nvSpPr>
        <dsp:cNvPr id="0" name=""/>
        <dsp:cNvSpPr/>
      </dsp:nvSpPr>
      <dsp:spPr>
        <a:xfrm>
          <a:off x="7818090" y="714204"/>
          <a:ext cx="2590786" cy="221668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A1E08-CD42-4400-B533-4F9A21324DD6}">
      <dsp:nvSpPr>
        <dsp:cNvPr id="0" name=""/>
        <dsp:cNvSpPr/>
      </dsp:nvSpPr>
      <dsp:spPr>
        <a:xfrm>
          <a:off x="7878597" y="2930891"/>
          <a:ext cx="2469771" cy="254508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kern="1200" dirty="0">
              <a:solidFill>
                <a:schemeClr val="bg1"/>
              </a:solidFill>
            </a:rPr>
            <a:t>Pour l’instant 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kern="1200" dirty="0">
              <a:solidFill>
                <a:schemeClr val="bg1"/>
              </a:solidFill>
            </a:rPr>
            <a:t>- 122 entrées de correspondance,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kern="1200" dirty="0">
              <a:solidFill>
                <a:schemeClr val="bg1"/>
              </a:solidFill>
            </a:rPr>
            <a:t>- 260 documents de littérature grise et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kern="1200" dirty="0">
              <a:solidFill>
                <a:schemeClr val="bg1"/>
              </a:solidFill>
            </a:rPr>
            <a:t>- &gt; 975 éléments publiés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fr-FR" sz="1800" kern="1200" dirty="0">
            <a:solidFill>
              <a:schemeClr val="bg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fr-FR" sz="1800" kern="1200" dirty="0">
            <a:solidFill>
              <a:schemeClr val="bg1"/>
            </a:solidFill>
          </a:endParaRPr>
        </a:p>
      </dsp:txBody>
      <dsp:txXfrm>
        <a:off x="7878597" y="2930891"/>
        <a:ext cx="2469771" cy="2545084"/>
      </dsp:txXfrm>
    </dsp:sp>
    <dsp:sp modelId="{924AC5E5-7D89-460F-A11D-E5D3C12E3418}">
      <dsp:nvSpPr>
        <dsp:cNvPr id="0" name=""/>
        <dsp:cNvSpPr/>
      </dsp:nvSpPr>
      <dsp:spPr>
        <a:xfrm>
          <a:off x="7681257" y="2675"/>
          <a:ext cx="2736650" cy="547330"/>
        </a:xfrm>
        <a:prstGeom prst="rect">
          <a:avLst/>
        </a:prstGeom>
        <a:solidFill>
          <a:schemeClr val="accent3">
            <a:shade val="80000"/>
            <a:hueOff val="-122572"/>
            <a:satOff val="-6807"/>
            <a:lumOff val="27256"/>
            <a:alphaOff val="0"/>
          </a:schemeClr>
        </a:solidFill>
        <a:ln w="34925" cap="flat" cmpd="sng" algn="in">
          <a:solidFill>
            <a:schemeClr val="accent3">
              <a:shade val="80000"/>
              <a:hueOff val="-122572"/>
              <a:satOff val="-6807"/>
              <a:lumOff val="27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>
              <a:solidFill>
                <a:schemeClr val="bg1"/>
              </a:solidFill>
            </a:rPr>
            <a:t>Et le reste</a:t>
          </a:r>
        </a:p>
      </dsp:txBody>
      <dsp:txXfrm>
        <a:off x="7681257" y="2675"/>
        <a:ext cx="2736650" cy="5473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51D58-6D92-4E27-98E5-4D7FC0024858}">
      <dsp:nvSpPr>
        <dsp:cNvPr id="0" name=""/>
        <dsp:cNvSpPr/>
      </dsp:nvSpPr>
      <dsp:spPr>
        <a:xfrm>
          <a:off x="323849" y="0"/>
          <a:ext cx="8953500" cy="358140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16D03-BCDE-4C56-95FB-AC2124219908}">
      <dsp:nvSpPr>
        <dsp:cNvPr id="0" name=""/>
        <dsp:cNvSpPr/>
      </dsp:nvSpPr>
      <dsp:spPr>
        <a:xfrm>
          <a:off x="1398269" y="626744"/>
          <a:ext cx="2954655" cy="1754886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5580" rIns="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 dirty="0"/>
            <a:t>Théoriser</a:t>
          </a:r>
        </a:p>
      </dsp:txBody>
      <dsp:txXfrm>
        <a:off x="1398269" y="626744"/>
        <a:ext cx="2954655" cy="1754886"/>
      </dsp:txXfrm>
    </dsp:sp>
    <dsp:sp modelId="{344A2531-58C4-43E8-B6A2-69CBE00BC914}">
      <dsp:nvSpPr>
        <dsp:cNvPr id="0" name=""/>
        <dsp:cNvSpPr/>
      </dsp:nvSpPr>
      <dsp:spPr>
        <a:xfrm>
          <a:off x="4800600" y="1199768"/>
          <a:ext cx="3491865" cy="1754886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5580" rIns="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 dirty="0"/>
            <a:t>Agir</a:t>
          </a:r>
        </a:p>
      </dsp:txBody>
      <dsp:txXfrm>
        <a:off x="4800600" y="1199768"/>
        <a:ext cx="3491865" cy="1754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43967-17ED-4307-8D1D-129CBA44EED0}">
      <dsp:nvSpPr>
        <dsp:cNvPr id="0" name=""/>
        <dsp:cNvSpPr/>
      </dsp:nvSpPr>
      <dsp:spPr>
        <a:xfrm>
          <a:off x="0" y="0"/>
          <a:ext cx="3581400" cy="35814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64525-25DC-404E-AC12-85947F130CEF}">
      <dsp:nvSpPr>
        <dsp:cNvPr id="0" name=""/>
        <dsp:cNvSpPr/>
      </dsp:nvSpPr>
      <dsp:spPr>
        <a:xfrm>
          <a:off x="1790700" y="0"/>
          <a:ext cx="7810500" cy="35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/>
            <a:t>Théoriser dans tous les espaces</a:t>
          </a:r>
        </a:p>
      </dsp:txBody>
      <dsp:txXfrm>
        <a:off x="1790700" y="0"/>
        <a:ext cx="7810500" cy="3581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43967-17ED-4307-8D1D-129CBA44EED0}">
      <dsp:nvSpPr>
        <dsp:cNvPr id="0" name=""/>
        <dsp:cNvSpPr/>
      </dsp:nvSpPr>
      <dsp:spPr>
        <a:xfrm>
          <a:off x="0" y="0"/>
          <a:ext cx="3581400" cy="35814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64525-25DC-404E-AC12-85947F130CEF}">
      <dsp:nvSpPr>
        <dsp:cNvPr id="0" name=""/>
        <dsp:cNvSpPr/>
      </dsp:nvSpPr>
      <dsp:spPr>
        <a:xfrm>
          <a:off x="1790700" y="0"/>
          <a:ext cx="7810500" cy="35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kern="1200" dirty="0"/>
            <a:t>Théoriser dans tous les espaces</a:t>
          </a:r>
        </a:p>
      </dsp:txBody>
      <dsp:txXfrm>
        <a:off x="1790700" y="0"/>
        <a:ext cx="7810500" cy="1701165"/>
      </dsp:txXfrm>
    </dsp:sp>
    <dsp:sp modelId="{C0BAB5DB-AC6D-4574-884D-2111FC258990}">
      <dsp:nvSpPr>
        <dsp:cNvPr id="0" name=""/>
        <dsp:cNvSpPr/>
      </dsp:nvSpPr>
      <dsp:spPr>
        <a:xfrm>
          <a:off x="940117" y="1701165"/>
          <a:ext cx="1701165" cy="170116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16154-3B5D-42EB-8ED5-BC9331FE7A4D}">
      <dsp:nvSpPr>
        <dsp:cNvPr id="0" name=""/>
        <dsp:cNvSpPr/>
      </dsp:nvSpPr>
      <dsp:spPr>
        <a:xfrm>
          <a:off x="1790700" y="1701165"/>
          <a:ext cx="7810500" cy="17011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kern="1200" dirty="0"/>
            <a:t>Le scientifique avec les acteurs</a:t>
          </a:r>
        </a:p>
      </dsp:txBody>
      <dsp:txXfrm>
        <a:off x="1790700" y="1701165"/>
        <a:ext cx="7810500" cy="17011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43967-17ED-4307-8D1D-129CBA44EED0}">
      <dsp:nvSpPr>
        <dsp:cNvPr id="0" name=""/>
        <dsp:cNvSpPr/>
      </dsp:nvSpPr>
      <dsp:spPr>
        <a:xfrm>
          <a:off x="0" y="0"/>
          <a:ext cx="4175125" cy="417512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64525-25DC-404E-AC12-85947F130CEF}">
      <dsp:nvSpPr>
        <dsp:cNvPr id="0" name=""/>
        <dsp:cNvSpPr/>
      </dsp:nvSpPr>
      <dsp:spPr>
        <a:xfrm>
          <a:off x="2087562" y="0"/>
          <a:ext cx="7513637" cy="4175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Théoriser dans tous les espaces</a:t>
          </a:r>
        </a:p>
      </dsp:txBody>
      <dsp:txXfrm>
        <a:off x="2087562" y="0"/>
        <a:ext cx="7513637" cy="1252540"/>
      </dsp:txXfrm>
    </dsp:sp>
    <dsp:sp modelId="{C0BAB5DB-AC6D-4574-884D-2111FC258990}">
      <dsp:nvSpPr>
        <dsp:cNvPr id="0" name=""/>
        <dsp:cNvSpPr/>
      </dsp:nvSpPr>
      <dsp:spPr>
        <a:xfrm>
          <a:off x="730648" y="1252540"/>
          <a:ext cx="2713828" cy="271382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16154-3B5D-42EB-8ED5-BC9331FE7A4D}">
      <dsp:nvSpPr>
        <dsp:cNvPr id="0" name=""/>
        <dsp:cNvSpPr/>
      </dsp:nvSpPr>
      <dsp:spPr>
        <a:xfrm>
          <a:off x="2087562" y="1252540"/>
          <a:ext cx="7513637" cy="27138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Le scientifique avec les acteurs</a:t>
          </a:r>
        </a:p>
      </dsp:txBody>
      <dsp:txXfrm>
        <a:off x="2087562" y="1252540"/>
        <a:ext cx="7513637" cy="1252536"/>
      </dsp:txXfrm>
    </dsp:sp>
    <dsp:sp modelId="{E58D3630-D018-4379-BB29-C125E055BD81}">
      <dsp:nvSpPr>
        <dsp:cNvPr id="0" name=""/>
        <dsp:cNvSpPr/>
      </dsp:nvSpPr>
      <dsp:spPr>
        <a:xfrm>
          <a:off x="1461294" y="2505076"/>
          <a:ext cx="1252536" cy="125253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6EDB2-3892-41C3-BC28-6480A2ECD2BA}">
      <dsp:nvSpPr>
        <dsp:cNvPr id="0" name=""/>
        <dsp:cNvSpPr/>
      </dsp:nvSpPr>
      <dsp:spPr>
        <a:xfrm>
          <a:off x="2087562" y="2505076"/>
          <a:ext cx="7513637" cy="12525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Citoyen = scientifique</a:t>
          </a:r>
        </a:p>
      </dsp:txBody>
      <dsp:txXfrm>
        <a:off x="2087562" y="2505076"/>
        <a:ext cx="7513637" cy="1252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B2C1B-3097-44CA-BDCE-ED4AB272541B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C533E-FA13-4FE7-9363-6FD1F13BF4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28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556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93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strike="sngStrike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17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858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3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306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FF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903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879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trike="sngStrik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987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61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89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620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425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29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907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15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34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76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770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dirty="0">
              <a:solidFill>
                <a:srgbClr val="FAE4CD"/>
              </a:solidFill>
              <a:effectLst/>
              <a:latin typeface="Cabin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15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C533E-FA13-4FE7-9363-6FD1F13BF43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39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26720" y="425918"/>
            <a:ext cx="11338560" cy="6006164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5671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>
            <a:lvl1pPr>
              <a:defRPr sz="24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2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Remerciem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299" y="1799924"/>
            <a:ext cx="8587697" cy="2354173"/>
          </a:xfrm>
        </p:spPr>
        <p:txBody>
          <a:bodyPr anchor="b">
            <a:normAutofit/>
          </a:bodyPr>
          <a:lstStyle>
            <a:lvl1pPr algn="r">
              <a:defRPr sz="4000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0299" y="4216328"/>
            <a:ext cx="8587697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Freeform 6" title="Crop Mark">
            <a:extLst>
              <a:ext uri="{FF2B5EF4-FFF2-40B4-BE49-F238E27FC236}">
                <a16:creationId xmlns:a16="http://schemas.microsoft.com/office/drawing/2014/main" id="{8F1A5FB6-D075-41C4-A0D5-C683DF08E0EB}"/>
              </a:ext>
            </a:extLst>
          </p:cNvPr>
          <p:cNvSpPr/>
          <p:nvPr userDrawn="1"/>
        </p:nvSpPr>
        <p:spPr bwMode="auto">
          <a:xfrm rot="10800000">
            <a:off x="584901" y="1058406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69339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8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D9F3A48-5E86-48C9-9164-CF808769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6F06-7AB7-4A64-B892-25879876FB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24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9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333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8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8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4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62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000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66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87E64AF-7A5C-4829-B80A-153F40767DED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6676F06-7AB7-4A64-B892-25879876FBA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028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.arneton@ined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rardvergnaud.wordpress.com/forme-operatoir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ergnaudbrasil.com/" TargetMode="External"/><Relationship Id="rId13" Type="http://schemas.openxmlformats.org/officeDocument/2006/relationships/hyperlink" Target="https://doi.org/10.3917/bupsy.578.0283" TargetMode="External"/><Relationship Id="rId3" Type="http://schemas.openxmlformats.org/officeDocument/2006/relationships/hyperlink" Target="https://doi.org/10.3917/cdle.052.0003" TargetMode="External"/><Relationship Id="rId7" Type="http://schemas.openxmlformats.org/officeDocument/2006/relationships/hyperlink" Target="https://doi.org/10.4000/philosophiascientiae.2038" TargetMode="External"/><Relationship Id="rId12" Type="http://schemas.openxmlformats.org/officeDocument/2006/relationships/hyperlink" Target="https://gerardvergnaud.wordpress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tv.univ-rouen.fr/videos/entretiens-recherche-formation-jean-louis-martinand-gerard-vergnaud/" TargetMode="External"/><Relationship Id="rId11" Type="http://schemas.openxmlformats.org/officeDocument/2006/relationships/hyperlink" Target="http://journals.openedition.org/ethiquepublique/2669" TargetMode="External"/><Relationship Id="rId5" Type="http://schemas.openxmlformats.org/officeDocument/2006/relationships/hyperlink" Target="https://doi.org/10.3917/rac.011.0410" TargetMode="External"/><Relationship Id="rId10" Type="http://schemas.openxmlformats.org/officeDocument/2006/relationships/hyperlink" Target="https://doi.org/10.7202/1073580ar" TargetMode="External"/><Relationship Id="rId4" Type="http://schemas.openxmlformats.org/officeDocument/2006/relationships/hyperlink" Target="https://maitron.fr/spip.php?article182439" TargetMode="External"/><Relationship Id="rId9" Type="http://schemas.openxmlformats.org/officeDocument/2006/relationships/hyperlink" Target="https://doi.org/10.4000/rfp.11139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https://gerardvergnaud.wordpress.com/" TargetMode="External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rardvergnaud.wordpress.com/premieres-anne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EE35B-895B-4612-8F06-141CBE70F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48693"/>
            <a:ext cx="9436443" cy="1655763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tribulations d’un chercheur en éducation au prisme de ses archives :</a:t>
            </a:r>
            <a:b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Gérard Vergnaud (1933 - 2021)</a:t>
            </a: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FC806-A532-41C2-A6F7-AF26D71A7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0496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Mélissa Arneton (AHP-PRES,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Grhapes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-INSEI, Elfe) </a:t>
            </a:r>
          </a:p>
          <a:p>
            <a:pPr algn="r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Line Numa-Bocage </a:t>
            </a:r>
            <a:r>
              <a:rPr lang="fr-FR">
                <a:latin typeface="Roboto" panose="02000000000000000000" pitchFamily="2" charset="0"/>
                <a:ea typeface="Roboto" panose="02000000000000000000" pitchFamily="2" charset="0"/>
              </a:rPr>
              <a:t>(Bonheurs-CYU)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</a:rPr>
              <a:t>Mail de la personne correspondante :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melissa.arneton@ined.fr</a:t>
            </a:r>
            <a:endParaRPr lang="fr-FR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10C7A1-2DEA-4D04-ABFB-421960423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937" y="5976258"/>
            <a:ext cx="1820866" cy="854812"/>
          </a:xfrm>
          <a:prstGeom prst="rect">
            <a:avLst/>
          </a:prstGeom>
        </p:spPr>
      </p:pic>
      <p:pic>
        <p:nvPicPr>
          <p:cNvPr id="1026" name="Picture 2" descr="poincare.univ-lorraine.fr">
            <a:extLst>
              <a:ext uri="{FF2B5EF4-FFF2-40B4-BE49-F238E27FC236}">
                <a16:creationId xmlns:a16="http://schemas.microsoft.com/office/drawing/2014/main" id="{8F1FBEAC-A36E-4048-83D4-A9436F81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9" y="5404504"/>
            <a:ext cx="1131070" cy="139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ex - Bien-être, Organisations, Numérique, Habitabilité ...">
            <a:extLst>
              <a:ext uri="{FF2B5EF4-FFF2-40B4-BE49-F238E27FC236}">
                <a16:creationId xmlns:a16="http://schemas.microsoft.com/office/drawing/2014/main" id="{CE82051E-374E-40A1-9476-42137006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791" y="5913254"/>
            <a:ext cx="2131272" cy="8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6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493638-227F-4D45-82B0-70736671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644" y="360334"/>
            <a:ext cx="4724400" cy="1944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Exemple de la section </a:t>
            </a:r>
            <a:r>
              <a:rPr lang="fr-FR" dirty="0">
                <a:solidFill>
                  <a:schemeClr val="bg1"/>
                </a:solidFill>
              </a:rPr>
              <a:t>« Forme opératoire et forme prédicative »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8089A03-9089-4D7D-B81D-F7B6A788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8958" y="0"/>
            <a:ext cx="5478516" cy="6858000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A8FC876-E0C1-4F4A-B035-5CC932B493AA}"/>
              </a:ext>
            </a:extLst>
          </p:cNvPr>
          <p:cNvSpPr txBox="1"/>
          <p:nvPr/>
        </p:nvSpPr>
        <p:spPr>
          <a:xfrm>
            <a:off x="724547" y="2922744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https://gerardvergnaud.wordpress.com/forme-operatoire/</a:t>
            </a:r>
            <a:r>
              <a:rPr lang="fr-FR" sz="16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79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493638-227F-4D45-82B0-70736671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12" y="0"/>
            <a:ext cx="9601200" cy="113169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Ses archives </a:t>
            </a:r>
            <a:r>
              <a:rPr lang="fr-FR" sz="1600" dirty="0">
                <a:solidFill>
                  <a:schemeClr val="bg1"/>
                </a:solidFill>
              </a:rPr>
              <a:t>(en cours de tri et d’indexation depuis 2021)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167E5886-76A5-48AB-B93D-9E39B4AB9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282042"/>
              </p:ext>
            </p:extLst>
          </p:nvPr>
        </p:nvGraphicFramePr>
        <p:xfrm>
          <a:off x="247973" y="1379349"/>
          <a:ext cx="11479078" cy="547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A1471D98-A703-411C-8A34-053AD8A09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919" y="4615117"/>
            <a:ext cx="2048161" cy="2133898"/>
          </a:xfrm>
          <a:prstGeom prst="rect">
            <a:avLst/>
          </a:prstGeom>
        </p:spPr>
      </p:pic>
      <p:pic>
        <p:nvPicPr>
          <p:cNvPr id="2050" name="Picture 2" descr="Aperçu de l'image ou de la série d'images">
            <a:extLst>
              <a:ext uri="{FF2B5EF4-FFF2-40B4-BE49-F238E27FC236}">
                <a16:creationId xmlns:a16="http://schemas.microsoft.com/office/drawing/2014/main" id="{9BB00AA0-FD53-4A8B-890C-CA98547C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01" y="4572726"/>
            <a:ext cx="1639793" cy="23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3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493638-227F-4D45-82B0-70736671A0A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Des traces orales</a:t>
            </a:r>
          </a:p>
        </p:txBody>
      </p:sp>
      <p:sp>
        <p:nvSpPr>
          <p:cNvPr id="10" name="Rectangle : coins arrondis 9" descr="Image de début d'un entretien de GV et Jean-Louis Martinand (PU émérite de l'ENS de Cachan) donné le 8 mars 2019 au CNAM de Paris à Faouzia KALALI dans le cadre du projet « Entretiens: une interface Formation-Recherche » pour l'université de Rouen. Disponible sur https://webtv.univ-rouen.fr/videos/entretiens-recherche-formation-jean-louis-martinand-gerard-vergnaud/">
            <a:extLst>
              <a:ext uri="{FF2B5EF4-FFF2-40B4-BE49-F238E27FC236}">
                <a16:creationId xmlns:a16="http://schemas.microsoft.com/office/drawing/2014/main" id="{19B8D2C4-FF58-4009-881E-487C41C2E412}"/>
              </a:ext>
            </a:extLst>
          </p:cNvPr>
          <p:cNvSpPr/>
          <p:nvPr/>
        </p:nvSpPr>
        <p:spPr>
          <a:xfrm>
            <a:off x="8039911" y="2419787"/>
            <a:ext cx="2324437" cy="1770454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8A55765-FA1C-41FD-A3CB-09E8C975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982" y="2659089"/>
            <a:ext cx="3894530" cy="3341176"/>
          </a:xfrm>
        </p:spPr>
        <p:txBody>
          <a:bodyPr/>
          <a:lstStyle/>
          <a:p>
            <a:r>
              <a:rPr lang="fr-FR" dirty="0" err="1"/>
              <a:t>Merri</a:t>
            </a:r>
            <a:r>
              <a:rPr lang="fr-FR" dirty="0"/>
              <a:t> (2007)</a:t>
            </a:r>
          </a:p>
          <a:p>
            <a:r>
              <a:rPr lang="fr-FR" dirty="0" err="1"/>
              <a:t>Rischbieter</a:t>
            </a:r>
            <a:r>
              <a:rPr lang="fr-FR" dirty="0"/>
              <a:t> (2011)</a:t>
            </a:r>
          </a:p>
          <a:p>
            <a:r>
              <a:rPr lang="fr-FR" dirty="0" err="1"/>
              <a:t>Kalali</a:t>
            </a:r>
            <a:r>
              <a:rPr lang="fr-FR" dirty="0"/>
              <a:t> (2019)</a:t>
            </a:r>
          </a:p>
          <a:p>
            <a:r>
              <a:rPr lang="fr-FR" dirty="0"/>
              <a:t>Weil-</a:t>
            </a:r>
            <a:r>
              <a:rPr lang="fr-FR" dirty="0" err="1"/>
              <a:t>Barais</a:t>
            </a:r>
            <a:r>
              <a:rPr lang="fr-FR" dirty="0"/>
              <a:t>, Numa-Bocage &amp; Pagoni (2022)</a:t>
            </a:r>
          </a:p>
          <a:p>
            <a:endParaRPr lang="fr-FR" dirty="0"/>
          </a:p>
        </p:txBody>
      </p:sp>
      <p:pic>
        <p:nvPicPr>
          <p:cNvPr id="16" name="Picture 4" descr="Activité humaine et conceptualisation, ouvrage hommage à Gérard Vergnaud Coordonné par Marivonne Merri (2007). Disponible sur https://books.openedition.org/pumi/5932?lang=fr ">
            <a:extLst>
              <a:ext uri="{FF2B5EF4-FFF2-40B4-BE49-F238E27FC236}">
                <a16:creationId xmlns:a16="http://schemas.microsoft.com/office/drawing/2014/main" id="{021F3AC1-1063-428B-AEFE-B28CE258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02" y="2171700"/>
            <a:ext cx="1714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hoto de Gérard Vergnaud de 2011 reprise du site brésilien présentant ses travaux en brésilien (lien https://vergnaudbrasil.com/)&#10;GV est assis, il parle en levant la main vers son interlocuteur ou interlocutrice. Photo probablement prise durant l'un des enseignements réalisés à l'université fédérale de Parana.">
            <a:extLst>
              <a:ext uri="{FF2B5EF4-FFF2-40B4-BE49-F238E27FC236}">
                <a16:creationId xmlns:a16="http://schemas.microsoft.com/office/drawing/2014/main" id="{5B7270D6-4823-4277-9E00-8EDD2091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81" y="4686301"/>
            <a:ext cx="2633178" cy="19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DC7577-4993-4765-B3DB-CDF84E0F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874" y="4035919"/>
            <a:ext cx="1907852" cy="28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47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78AC3-D93F-4675-86FE-214C5C38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Roboto" panose="02000000000000000000" pitchFamily="2" charset="0"/>
                <a:ea typeface="Roboto" panose="02000000000000000000" pitchFamily="2" charset="0"/>
              </a:rPr>
              <a:t>Engagement(s) avez-vous dit 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3A50DC-C472-4064-8337-5F351489D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2730E-4A52-4B90-A6D6-185D14A4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qu’être chercheur ?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AF38F75-4BB7-4FF6-818D-D5C2ACF24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290853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647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8383D5-5543-4B9C-998E-8739C236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engagements selon les documents disponibles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B6567C2A-4D59-4251-BDBA-76822B316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899440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5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6BEC3-EB1B-48C7-A584-EC23A373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85800"/>
            <a:ext cx="9601200" cy="1485900"/>
          </a:xfrm>
        </p:spPr>
        <p:txBody>
          <a:bodyPr/>
          <a:lstStyle/>
          <a:p>
            <a:r>
              <a:rPr lang="fr-FR" dirty="0"/>
              <a:t>Engager pour la construction de la connaissance à partir du réel …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E543BDD-175C-4366-9C12-9742EB421D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830691"/>
              </p:ext>
            </p:extLst>
          </p:nvPr>
        </p:nvGraphicFramePr>
        <p:xfrm>
          <a:off x="1697038" y="2455863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77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BAB5DB-AC6D-4574-884D-2111FC258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>
                                            <p:graphicEl>
                                              <a:dgm id="{C0BAB5DB-AC6D-4574-884D-2111FC258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916154-3B5D-42EB-8ED5-BC9331FE7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>
                                            <p:graphicEl>
                                              <a:dgm id="{28916154-3B5D-42EB-8ED5-BC9331FE7A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49F55-8939-42BD-8517-7AEC6A07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085" y="206375"/>
            <a:ext cx="9601200" cy="1291121"/>
          </a:xfrm>
        </p:spPr>
        <p:txBody>
          <a:bodyPr/>
          <a:lstStyle/>
          <a:p>
            <a:pPr algn="r"/>
            <a:r>
              <a:rPr lang="fr-FR" dirty="0"/>
              <a:t>… pour changer / améliorer les choses?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486B613-3317-4844-AEA1-238C586DA3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570823"/>
              </p:ext>
            </p:extLst>
          </p:nvPr>
        </p:nvGraphicFramePr>
        <p:xfrm>
          <a:off x="1371600" y="1692275"/>
          <a:ext cx="9601200" cy="417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29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6DF43967-17ED-4307-8D1D-129CBA44E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3CE64525-25DC-404E-AC12-85947F130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BAB5DB-AC6D-4574-884D-2111FC258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>
                                            <p:graphicEl>
                                              <a:dgm id="{C0BAB5DB-AC6D-4574-884D-2111FC258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916154-3B5D-42EB-8ED5-BC9331FE7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>
                                            <p:graphicEl>
                                              <a:dgm id="{28916154-3B5D-42EB-8ED5-BC9331FE7A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8D3630-D018-4379-BB29-C125E055BD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dgm id="{E58D3630-D018-4379-BB29-C125E055BD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66EDB2-3892-41C3-BC28-6480A2ECD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">
                                            <p:graphicEl>
                                              <a:dgm id="{3A66EDB2-3892-41C3-BC28-6480A2ECD2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46398-E110-4A60-958C-58FA6E8B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299" y="1799925"/>
            <a:ext cx="8841538" cy="1950665"/>
          </a:xfrm>
          <a:ln w="57150"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+mn-lt"/>
              </a:rPr>
              <a:t>« La pensée est un geste […] c’est-à-dire une activité organisée avant tout, et pas seulement un ensemble de processus électroniques et chimiques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992BB2-CE0C-457E-8386-3586F0571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fr-FR" dirty="0"/>
              <a:t>Merci pour votre attention, vos questions et vos suggestions.</a:t>
            </a:r>
          </a:p>
        </p:txBody>
      </p:sp>
    </p:spTree>
    <p:extLst>
      <p:ext uri="{BB962C8B-B14F-4D97-AF65-F5344CB8AC3E}">
        <p14:creationId xmlns:p14="http://schemas.microsoft.com/office/powerpoint/2010/main" val="294995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A7D2-15F9-4791-9EFF-7E104159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38" y="512957"/>
            <a:ext cx="3066585" cy="3635296"/>
          </a:xfrm>
        </p:spPr>
        <p:txBody>
          <a:bodyPr/>
          <a:lstStyle/>
          <a:p>
            <a:r>
              <a:rPr lang="fr-FR" dirty="0"/>
              <a:t>Réalité et Mythe de la construction scientifique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CDD4C94-7126-45E1-B055-75ABE56627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601861"/>
              </p:ext>
            </p:extLst>
          </p:nvPr>
        </p:nvGraphicFramePr>
        <p:xfrm>
          <a:off x="2899317" y="512957"/>
          <a:ext cx="9292683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45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7C3DD-C822-41B2-A343-2608D285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Plan de la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23D409-E5E1-476B-89D9-888DFD53F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Roboto" panose="02000000000000000000" pitchFamily="2" charset="0"/>
                <a:ea typeface="Roboto" panose="02000000000000000000" pitchFamily="2" charset="0"/>
              </a:rPr>
              <a:t>Gérard Vergnaud : théoricien de la conceptualisation en action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Roboto" panose="02000000000000000000" pitchFamily="2" charset="0"/>
                <a:ea typeface="Roboto" panose="02000000000000000000" pitchFamily="2" charset="0"/>
              </a:rPr>
              <a:t>Multiplicité des sources et mises en forme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Roboto" panose="02000000000000000000" pitchFamily="2" charset="0"/>
                <a:ea typeface="Roboto" panose="02000000000000000000" pitchFamily="2" charset="0"/>
              </a:rPr>
              <a:t>Engagement(s) avez-vous dit 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Roboto" panose="02000000000000000000" pitchFamily="2" charset="0"/>
                <a:ea typeface="Roboto" panose="02000000000000000000" pitchFamily="2" charset="0"/>
              </a:rPr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lang="fr-FR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Photo de Gérard Vergnaud dans les années 2000. Il regarde l'objectif et sourit. Photo utilisée sur son site web personnel et sur la notice le concernant sur Wikipédia.">
            <a:extLst>
              <a:ext uri="{FF2B5EF4-FFF2-40B4-BE49-F238E27FC236}">
                <a16:creationId xmlns:a16="http://schemas.microsoft.com/office/drawing/2014/main" id="{FF94F7E4-A7A1-46AB-B2A9-B1F8CB47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277" y="5145475"/>
            <a:ext cx="2095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 premier plan Gérard Vergnaud lors du colloque U-A &quot;Recherche en éducation&quot;, Cergy-Pontoise, 1983 (à sa droite au second plan Michel Chaigneau - enseignant instituteur puis professeur, syndicaliste, formateur d'enseignants à l'IUFM de Créteil).&#10;Photo illustrant l'article concernant GV du Dictionnaire biographique mouvement ouvrier mouvement social - Le Maitron sur https://maitron.fr/spip.php?article182439">
            <a:extLst>
              <a:ext uri="{FF2B5EF4-FFF2-40B4-BE49-F238E27FC236}">
                <a16:creationId xmlns:a16="http://schemas.microsoft.com/office/drawing/2014/main" id="{FCCC63AE-3992-4086-8130-46FE15B7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06" y="5005953"/>
            <a:ext cx="1358792" cy="156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de Gérard Vergnaud de 2011 reprise du site brésilien présentant ses travaux en brésilien (lien https://vergnaudbrasil.com/)&#10;GV est assis, il parle en levant la main vers son interlocuteur ou interlocutrice. Photo probablement prise durant l'un des enseignements réalisés à l'université fédérale de Parana.">
            <a:extLst>
              <a:ext uri="{FF2B5EF4-FFF2-40B4-BE49-F238E27FC236}">
                <a16:creationId xmlns:a16="http://schemas.microsoft.com/office/drawing/2014/main" id="{12CF57CE-5D11-4DE4-911B-88D235A3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57" y="4877930"/>
            <a:ext cx="2633178" cy="19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48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9DE4238-C73F-43E6-B8CF-CFEA2C4E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7346"/>
            <a:ext cx="9601200" cy="698157"/>
          </a:xfrm>
        </p:spPr>
        <p:txBody>
          <a:bodyPr/>
          <a:lstStyle/>
          <a:p>
            <a:r>
              <a:rPr lang="fr-FR" dirty="0"/>
              <a:t>Références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BCB8B79-3632-400A-8BDE-0645D8EC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08" y="965503"/>
            <a:ext cx="11205275" cy="5625152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/>
              <a:t>Becker, H. S. (2006). Notes sur le concept d’engagement. </a:t>
            </a:r>
            <a:r>
              <a:rPr lang="fr-FR" sz="1300" i="1" dirty="0"/>
              <a:t>Tracés</a:t>
            </a:r>
            <a:r>
              <a:rPr lang="fr-FR" sz="1300" dirty="0"/>
              <a:t> [en ligne], </a:t>
            </a:r>
            <a:r>
              <a:rPr lang="fr-FR" sz="1300" i="1" dirty="0"/>
              <a:t>11</a:t>
            </a:r>
            <a:r>
              <a:rPr lang="fr-FR" sz="1300" dirty="0"/>
              <a:t>. </a:t>
            </a:r>
            <a:r>
              <a:rPr lang="fr-FR" sz="1300" dirty="0" err="1"/>
              <a:t>doi</a:t>
            </a:r>
            <a:r>
              <a:rPr lang="fr-FR" sz="1300" dirty="0"/>
              <a:t>: https://doi.org/ 104000/traces.257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/>
              <a:t>Brault-</a:t>
            </a:r>
            <a:r>
              <a:rPr lang="fr-FR" sz="1300" dirty="0" err="1"/>
              <a:t>Labbé</a:t>
            </a:r>
            <a:r>
              <a:rPr lang="fr-FR" sz="1300" dirty="0"/>
              <a:t>, A. et Dubé, L. (2009). Mieux comprendre l’engagement psychologique : revue théorique et proposition d’un modèle intégratif. </a:t>
            </a:r>
            <a:r>
              <a:rPr lang="fr-FR" sz="1300" i="1" dirty="0"/>
              <a:t>Les Cahiers internationaux de psychologie sociale, 81</a:t>
            </a:r>
            <a:r>
              <a:rPr lang="fr-FR" sz="1300" dirty="0"/>
              <a:t>(1), 115-131.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 err="1">
                <a:solidFill>
                  <a:srgbClr val="32323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Delbrayelle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A. et </a:t>
            </a:r>
            <a:r>
              <a:rPr lang="fr-FR" sz="1300" dirty="0" err="1">
                <a:solidFill>
                  <a:srgbClr val="32323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Guiet</a:t>
            </a:r>
            <a:r>
              <a:rPr lang="fr-FR" sz="1300" dirty="0">
                <a:solidFill>
                  <a:srgbClr val="32323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-Silvain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 (2021). 2021, un carrefour pour les sciences de l’éducation ?. </a:t>
            </a:r>
            <a:r>
              <a:rPr lang="fr-FR" sz="13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Carrefours de l'éducation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52, 7-14. </a:t>
            </a:r>
            <a:r>
              <a:rPr lang="fr-FR" sz="13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https://doi.org/10.3917/cdle.052.0003</a:t>
            </a:r>
            <a:endParaRPr lang="fr-FR" sz="1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Dalançon</a:t>
            </a:r>
            <a:r>
              <a:rPr lang="fr-FR" sz="1300" b="0" i="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, A. (2016, 2022).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Notice Vergnaud, Gérard, Michel. </a:t>
            </a:r>
            <a:r>
              <a:rPr lang="fr-FR" sz="13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13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Maitron</a:t>
            </a:r>
            <a:r>
              <a:rPr lang="fr-FR" sz="13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Dictionnaire biographique mouvement ouvrier mouvement social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https://maitron.fr/spip.php?article182439</a:t>
            </a:r>
            <a:endParaRPr lang="fr-FR" sz="13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300" b="0" i="0" dirty="0">
                <a:solidFill>
                  <a:srgbClr val="000000"/>
                </a:solidFill>
                <a:effectLst/>
              </a:rPr>
              <a:t>Grossi, E.P. (2005). Uma arqueologia dos saberes do GEMMPA. </a:t>
            </a:r>
            <a:r>
              <a:rPr lang="pt-BR" sz="1300" b="0" i="1" dirty="0">
                <a:solidFill>
                  <a:srgbClr val="000000"/>
                </a:solidFill>
                <a:effectLst/>
              </a:rPr>
              <a:t>Revista do GEMMPA. Todos podem aprender : qual é a chave ?, 10</a:t>
            </a:r>
            <a:r>
              <a:rPr lang="pt-BR" sz="1300" b="0" i="0" dirty="0">
                <a:solidFill>
                  <a:srgbClr val="000000"/>
                </a:solidFill>
                <a:effectLst/>
              </a:rPr>
              <a:t>, 11-40. </a:t>
            </a:r>
            <a:endParaRPr lang="fr-FR" sz="13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>
                <a:solidFill>
                  <a:srgbClr val="000000"/>
                </a:solidFill>
                <a:effectLst/>
              </a:rPr>
              <a:t>Grossmann, F. </a:t>
            </a:r>
            <a:r>
              <a:rPr lang="fr-FR" sz="1300" dirty="0">
                <a:solidFill>
                  <a:srgbClr val="000000"/>
                </a:solidFill>
              </a:rPr>
              <a:t>(2010).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 L’auteur scientifique. 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Revue d’anthropologie des connaissances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 [En ligne], 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4-3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. DOI : </a:t>
            </a:r>
            <a:r>
              <a:rPr lang="fr-FR" sz="1300" b="0" i="0" dirty="0">
                <a:solidFill>
                  <a:srgbClr val="000000"/>
                </a:solidFill>
                <a:effectLst/>
                <a:hlinkClick r:id="rId5"/>
              </a:rPr>
              <a:t>https://doi.org/10.3917/rac.011.0410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 </a:t>
            </a:r>
            <a:endParaRPr lang="fr-FR" sz="13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Kalali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F. (2019). Entretien une interface formation-recherche  avec  Jean-Louis </a:t>
            </a:r>
            <a:r>
              <a:rPr lang="fr-FR" sz="13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Martinand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et Gérard Vergnaud. Disponible sur 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https://webtv.univ-rouen.fr/videos/entretiens-recherche-formation-jean-louis-martinand-gerard-vergnaud/</a:t>
            </a:r>
            <a:r>
              <a:rPr lang="fr-FR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>
                <a:solidFill>
                  <a:srgbClr val="000000"/>
                </a:solidFill>
                <a:effectLst/>
              </a:rPr>
              <a:t>Luc, J.-N. (2007). Françoise Mayeur (1933-2006). Les territoires d’une historienne. </a:t>
            </a:r>
            <a:r>
              <a:rPr lang="fr-FR" sz="1300" b="0" i="1" dirty="0" err="1">
                <a:solidFill>
                  <a:srgbClr val="000000"/>
                </a:solidFill>
                <a:effectLst/>
              </a:rPr>
              <a:t>His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 </a:t>
            </a:r>
            <a:r>
              <a:rPr lang="fr-FR" sz="1300" b="0" i="1" dirty="0" err="1">
                <a:solidFill>
                  <a:srgbClr val="000000"/>
                </a:solidFill>
                <a:effectLst/>
              </a:rPr>
              <a:t>toire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 de l’éducation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,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 115-116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, 7-28.</a:t>
            </a:r>
            <a:endParaRPr lang="fr-FR" sz="1300" b="0" i="0" dirty="0">
              <a:solidFill>
                <a:srgbClr val="3E3E3E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 err="1">
                <a:solidFill>
                  <a:srgbClr val="3E3E3E"/>
                </a:solidFill>
                <a:effectLst/>
              </a:rPr>
              <a:t>Merri</a:t>
            </a:r>
            <a:r>
              <a:rPr lang="fr-FR" sz="1300" b="0" i="0" dirty="0">
                <a:solidFill>
                  <a:srgbClr val="3E3E3E"/>
                </a:solidFill>
                <a:effectLst/>
              </a:rPr>
              <a:t>, M. 2007. Des questions et un hommage à Gérard Vergnaud. In </a:t>
            </a:r>
            <a:r>
              <a:rPr lang="fr-FR" sz="1300" b="0" i="0" dirty="0" err="1">
                <a:solidFill>
                  <a:srgbClr val="3E3E3E"/>
                </a:solidFill>
                <a:effectLst/>
              </a:rPr>
              <a:t>Merri</a:t>
            </a:r>
            <a:r>
              <a:rPr lang="fr-FR" sz="1300" b="0" i="0" dirty="0">
                <a:solidFill>
                  <a:srgbClr val="3E3E3E"/>
                </a:solidFill>
                <a:effectLst/>
              </a:rPr>
              <a:t>, M. (Ed.), </a:t>
            </a:r>
            <a:r>
              <a:rPr lang="fr-FR" sz="1300" b="0" i="1" dirty="0">
                <a:solidFill>
                  <a:srgbClr val="3E3E3E"/>
                </a:solidFill>
                <a:effectLst/>
              </a:rPr>
              <a:t>Activité humaine et conceptualisation : Questions à Gérard Vergnaud.</a:t>
            </a:r>
            <a:r>
              <a:rPr lang="fr-FR" sz="1300" b="0" i="0" dirty="0">
                <a:solidFill>
                  <a:srgbClr val="3E3E3E"/>
                </a:solidFill>
                <a:effectLst/>
              </a:rPr>
              <a:t> Presses universitaires du Midi. </a:t>
            </a:r>
            <a:r>
              <a:rPr lang="fr-FR" sz="1300" b="0" i="0" dirty="0" err="1">
                <a:solidFill>
                  <a:srgbClr val="3E3E3E"/>
                </a:solidFill>
                <a:effectLst/>
              </a:rPr>
              <a:t>doi</a:t>
            </a:r>
            <a:r>
              <a:rPr lang="fr-FR" sz="1300" b="0" i="0" dirty="0">
                <a:solidFill>
                  <a:srgbClr val="3E3E3E"/>
                </a:solidFill>
                <a:effectLst/>
              </a:rPr>
              <a:t> :10.4000/books.pumi.5932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 err="1"/>
              <a:t>Ratcliff</a:t>
            </a:r>
            <a:r>
              <a:rPr lang="fr-FR" sz="1300" dirty="0"/>
              <a:t>, M. J. (2019). La cité utopique : origine et genèse du Centre international d’épistémologie génétique. </a:t>
            </a:r>
            <a:r>
              <a:rPr lang="fr-FR" sz="1300" i="1" dirty="0" err="1"/>
              <a:t>Philosophia</a:t>
            </a:r>
            <a:r>
              <a:rPr lang="fr-FR" sz="1300" i="1" dirty="0"/>
              <a:t> </a:t>
            </a:r>
            <a:r>
              <a:rPr lang="fr-FR" sz="1300" i="1" dirty="0" err="1"/>
              <a:t>Scientiæ</a:t>
            </a:r>
            <a:r>
              <a:rPr lang="fr-FR" sz="1300" i="1" dirty="0"/>
              <a:t> </a:t>
            </a:r>
            <a:r>
              <a:rPr lang="fr-FR" sz="1300" dirty="0"/>
              <a:t>[En ligne], </a:t>
            </a:r>
            <a:r>
              <a:rPr lang="fr-FR" sz="1300" i="1" dirty="0"/>
              <a:t>23-3.</a:t>
            </a:r>
            <a:r>
              <a:rPr lang="fr-FR" sz="1300" dirty="0"/>
              <a:t> </a:t>
            </a:r>
            <a:r>
              <a:rPr lang="fr-FR" sz="1300" dirty="0">
                <a:hlinkClick r:id="rId7"/>
              </a:rPr>
              <a:t>https://doi.org/10.4000/philosophiascientiae.2038</a:t>
            </a:r>
            <a:r>
              <a:rPr lang="fr-FR" sz="1300" dirty="0"/>
              <a:t> </a:t>
            </a:r>
            <a:endParaRPr lang="fr-FR" sz="1300" b="0" i="0" dirty="0">
              <a:solidFill>
                <a:srgbClr val="3E3E3E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Rischbieter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L., Faria Moro, M. L. &amp; </a:t>
            </a:r>
            <a:r>
              <a:rPr lang="fr-FR" sz="13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Carneiro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Soares, M. T. (2011).</a:t>
            </a:r>
            <a:r>
              <a:rPr lang="pt-B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Gérard Vergnaud* Coletânea de textos traduzidos [site web]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https://vergnaudbrasil.com/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Rogalski</a:t>
            </a:r>
            <a:r>
              <a:rPr lang="fr-FR" sz="13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J. et Robert, A. (2021). Gérard Vergnaud (1933-2021). </a:t>
            </a:r>
            <a:r>
              <a:rPr lang="fr-FR" sz="13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Revue française de pédagogie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213, 145-148. </a:t>
            </a:r>
            <a:r>
              <a:rPr lang="fr-FR" sz="13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https://doi.org/10.4000/rfp.11139</a:t>
            </a:r>
            <a:r>
              <a:rPr lang="fr-FR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 err="1">
                <a:solidFill>
                  <a:srgbClr val="000000"/>
                </a:solidFill>
                <a:effectLst/>
              </a:rPr>
              <a:t>Tuboiti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, N., Numa-Bocage, L. &amp; Freitas, L. (2020). Groupes auliques et Groupe d’études : procédure du post-constructivisme d’enseignement et apprentissage. 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Phronesis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, </a:t>
            </a:r>
            <a:r>
              <a:rPr lang="fr-FR" sz="1300" b="0" i="1" dirty="0">
                <a:solidFill>
                  <a:srgbClr val="000000"/>
                </a:solidFill>
                <a:effectLst/>
              </a:rPr>
              <a:t>9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(3-4), 49–58. </a:t>
            </a:r>
            <a:r>
              <a:rPr lang="fr-FR" sz="1300" b="0" i="0" dirty="0">
                <a:solidFill>
                  <a:srgbClr val="000000"/>
                </a:solidFill>
                <a:effectLst/>
                <a:hlinkClick r:id="rId10"/>
              </a:rPr>
              <a:t>https://doi.org/10.7202/1073580ar</a:t>
            </a:r>
            <a:r>
              <a:rPr lang="fr-FR" sz="1300" b="0" i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b="0" i="0" dirty="0">
                <a:solidFill>
                  <a:srgbClr val="000000"/>
                </a:solidFill>
                <a:effectLst/>
              </a:rPr>
              <a:t>Van Campenhoudt, L. (2000). La responsabilité de la recherche universitaire. Éthique publique [En ligne], 2 (2). URL : </a:t>
            </a:r>
            <a:r>
              <a:rPr lang="fr-FR" sz="1300" b="0" i="0" u="none" strike="noStrike" dirty="0">
                <a:solidFill>
                  <a:srgbClr val="FF4242"/>
                </a:solidFill>
                <a:effectLst/>
                <a:hlinkClick r:id="rId11"/>
              </a:rPr>
              <a:t>http://journals.openedition.org/ethiquepublique/2669</a:t>
            </a:r>
            <a:r>
              <a:rPr lang="fr-FR" sz="1300" b="0" i="0" dirty="0">
                <a:solidFill>
                  <a:srgbClr val="000000"/>
                </a:solidFill>
                <a:effectLst/>
              </a:rPr>
              <a:t>.</a:t>
            </a:r>
            <a:endParaRPr lang="fr-FR" sz="1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Vergnaud, G. (2021). </a:t>
            </a:r>
            <a:r>
              <a:rPr lang="fr-FR" sz="13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https://gerardvergnaud.wordpress.com/</a:t>
            </a:r>
            <a:r>
              <a:rPr lang="fr-FR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300" b="0" i="0" dirty="0">
                <a:solidFill>
                  <a:srgbClr val="323232"/>
                </a:solidFill>
                <a:effectLst/>
              </a:rPr>
              <a:t>Weil-</a:t>
            </a:r>
            <a:r>
              <a:rPr lang="fr-FR" sz="1300" b="0" i="0" dirty="0" err="1">
                <a:solidFill>
                  <a:srgbClr val="323232"/>
                </a:solidFill>
                <a:effectLst/>
              </a:rPr>
              <a:t>Barais</a:t>
            </a:r>
            <a:r>
              <a:rPr lang="fr-FR" sz="1300" b="0" i="0" dirty="0">
                <a:solidFill>
                  <a:srgbClr val="323232"/>
                </a:solidFill>
                <a:effectLst/>
              </a:rPr>
              <a:t>, A., Numa-Bocage, L. &amp; Pagoni, M. (2022). Gérard Vergnaud : un chercheur engagé, une contribution théorique d’actualité. </a:t>
            </a:r>
            <a:r>
              <a:rPr lang="fr-FR" sz="1300" b="0" i="1" dirty="0">
                <a:solidFill>
                  <a:srgbClr val="323232"/>
                </a:solidFill>
                <a:effectLst/>
              </a:rPr>
              <a:t>Bulletin de psychologie</a:t>
            </a:r>
            <a:r>
              <a:rPr lang="fr-FR" sz="1300" b="0" i="0" dirty="0">
                <a:solidFill>
                  <a:srgbClr val="323232"/>
                </a:solidFill>
                <a:effectLst/>
              </a:rPr>
              <a:t>, 578, 283-291. </a:t>
            </a:r>
            <a:r>
              <a:rPr lang="fr-FR" sz="1300" b="0" i="0" u="none" strike="noStrike" dirty="0">
                <a:effectLst/>
                <a:hlinkClick r:id="rId13"/>
              </a:rPr>
              <a:t>https://doi.org/10.3917/bupsy.578.0283</a:t>
            </a:r>
            <a:r>
              <a:rPr lang="fr-FR" sz="1300" b="0" i="0" u="none" strike="noStrike" dirty="0">
                <a:effectLst/>
              </a:rPr>
              <a:t> ro</a:t>
            </a: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415158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568E29-4D99-49DF-A6CA-981F8332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83" y="0"/>
            <a:ext cx="9322231" cy="1096504"/>
          </a:xfrm>
          <a:solidFill>
            <a:schemeClr val="accent3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Saisie d’écran du fichier archives GV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1A8963BE-67BC-4891-AF81-3A3385C97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83" y="798653"/>
            <a:ext cx="11883017" cy="6059347"/>
          </a:xfrm>
        </p:spPr>
      </p:pic>
    </p:spTree>
    <p:extLst>
      <p:ext uri="{BB962C8B-B14F-4D97-AF65-F5344CB8AC3E}">
        <p14:creationId xmlns:p14="http://schemas.microsoft.com/office/powerpoint/2010/main" val="4058253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A36E8-D9D2-409C-A0F8-9DF2CFC4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9601589" cy="802037"/>
          </a:xfrm>
        </p:spPr>
        <p:txBody>
          <a:bodyPr/>
          <a:lstStyle/>
          <a:p>
            <a:r>
              <a:rPr lang="fr-FR" dirty="0"/>
              <a:t>Le volume fait et ce qu’il reste à traiter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6EA20C9-CAC3-4AE8-A375-AF3DBE9012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9807" y="1487837"/>
            <a:ext cx="2686050" cy="3581400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16E47F0-9565-43F2-A142-24BFCBA40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6888" y="1935512"/>
            <a:ext cx="3581400" cy="268605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0AFC17-D5EF-4E46-A016-5AE486DC9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7121" y="3519124"/>
            <a:ext cx="3552000" cy="266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570E86-FE13-4714-B10C-493EC3AA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5167" y="3522799"/>
            <a:ext cx="3581399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9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78243-F5A2-4F1F-AE2D-904C7D60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définition de l’engagement dans la communication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15216E9-1DA9-4F77-B47C-5680FD825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262802"/>
              </p:ext>
            </p:extLst>
          </p:nvPr>
        </p:nvGraphicFramePr>
        <p:xfrm>
          <a:off x="1797804" y="2045777"/>
          <a:ext cx="10786819" cy="4587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702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FACC82-DFBC-425F-A885-9D940A41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Roboto" panose="02000000000000000000" pitchFamily="2" charset="0"/>
                <a:ea typeface="Roboto" panose="02000000000000000000" pitchFamily="2" charset="0"/>
              </a:rPr>
              <a:t>Gérard Vergnaud : théoricien de la conceptualisation en action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BEBE5B1-2FBA-4B2D-B739-75124BF8A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33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7BB98EB-C825-4C5E-B6E9-5A8E02BC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Gérard Vergnaud en quelques chiffres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DE43DDC-AF25-4AD5-A70C-74460ACE4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819" y="2076772"/>
            <a:ext cx="4447786" cy="42012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08/02/1933 -&gt; 06/06/2021</a:t>
            </a:r>
          </a:p>
          <a:p>
            <a:r>
              <a:rPr lang="fr-FR" dirty="0">
                <a:solidFill>
                  <a:schemeClr val="tx1"/>
                </a:solidFill>
              </a:rPr>
              <a:t>Thèse de doctorat avec Piaget (1962-1968)</a:t>
            </a:r>
          </a:p>
          <a:p>
            <a:r>
              <a:rPr lang="fr-FR" dirty="0">
                <a:solidFill>
                  <a:schemeClr val="tx1"/>
                </a:solidFill>
              </a:rPr>
              <a:t>Attaché de recherche à DR au CNRS (1962-1999)</a:t>
            </a:r>
          </a:p>
          <a:p>
            <a:r>
              <a:rPr lang="fr-FR" dirty="0"/>
              <a:t>Syndiqué (1968-2006)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10406276-3BAF-4C6B-A697-54FFA1CD5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02" y="1890793"/>
            <a:ext cx="5501283" cy="42012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Instigateur ou animateur d’une douzaine de réseaux </a:t>
            </a:r>
            <a:r>
              <a:rPr lang="fr-FR" sz="2000" dirty="0">
                <a:solidFill>
                  <a:schemeClr val="tx1"/>
                </a:solidFill>
              </a:rPr>
              <a:t>(EARLI, ICM ; IREM, Club Crin, RDP/ARDM, GEMMPA…)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/>
              <a:t>&gt; 92 doctorants suivis selon ARDM </a:t>
            </a:r>
            <a:r>
              <a:rPr lang="fr-FR" sz="2000" dirty="0"/>
              <a:t>(104 selon le SUDOC)</a:t>
            </a:r>
          </a:p>
          <a:p>
            <a:r>
              <a:rPr lang="fr-FR" dirty="0">
                <a:solidFill>
                  <a:schemeClr val="tx1"/>
                </a:solidFill>
              </a:rPr>
              <a:t>&gt; 20 HDR jury</a:t>
            </a:r>
          </a:p>
          <a:p>
            <a:r>
              <a:rPr lang="fr-FR" dirty="0">
                <a:solidFill>
                  <a:schemeClr val="tx1"/>
                </a:solidFill>
              </a:rPr>
              <a:t>77 ouvrages selon VIVAF</a:t>
            </a:r>
          </a:p>
          <a:p>
            <a:r>
              <a:rPr lang="fr-FR" dirty="0">
                <a:solidFill>
                  <a:schemeClr val="tx1"/>
                </a:solidFill>
              </a:rPr>
              <a:t>+ de 200 articles, communications publiées, chapitres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FAE5F5D-CA1A-431D-8208-21E99EAD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712" y="4907120"/>
            <a:ext cx="2648674" cy="19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0E8937F-3732-4769-B609-FCDFE3C8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Un homme curieux de son temps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753FFE1-EF4A-434F-8FB5-5F63764C5B4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1963267"/>
              </p:ext>
            </p:extLst>
          </p:nvPr>
        </p:nvGraphicFramePr>
        <p:xfrm>
          <a:off x="-723900" y="2171700"/>
          <a:ext cx="9144000" cy="4743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893A4182-E3B2-4C4F-96A1-40853791E1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9043171"/>
              </p:ext>
            </p:extLst>
          </p:nvPr>
        </p:nvGraphicFramePr>
        <p:xfrm>
          <a:off x="7080168" y="1679366"/>
          <a:ext cx="5378532" cy="5273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8414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5EF5C-7936-4A0C-A125-E7686435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fr-FR" sz="4400" dirty="0">
                <a:latin typeface="Roboto" panose="02000000000000000000" pitchFamily="2" charset="0"/>
                <a:ea typeface="Roboto" panose="02000000000000000000" pitchFamily="2" charset="0"/>
              </a:rPr>
              <a:t>Multiplicité des sources et mises en forme 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8A5FB-F61E-4BD4-82FA-DE19D539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15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AA7D2-15F9-4791-9EFF-7E104159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Trois types de sources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CDD4C94-7126-45E1-B055-75ABE56627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811228"/>
              </p:ext>
            </p:extLst>
          </p:nvPr>
        </p:nvGraphicFramePr>
        <p:xfrm>
          <a:off x="1371600" y="1519881"/>
          <a:ext cx="9700054" cy="501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108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493638-227F-4D45-82B0-70736671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110" y="377771"/>
            <a:ext cx="10670583" cy="1003515"/>
          </a:xfrm>
          <a:solidFill>
            <a:schemeClr val="accent2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Son site web comme testament scientifique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1BE66A5E-F90C-4EFE-83E8-07530C5F0D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90109" y="1253871"/>
            <a:ext cx="5003987" cy="5871936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579BCA-4BBC-468C-BAD2-E49A225D68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2800" u="sng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https://gerardvergnaud.wordpress.com/</a:t>
            </a:r>
            <a:r>
              <a:rPr lang="fr-FR" sz="28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FAE3D42D-5A79-4276-9F7B-191FEFE86C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559434"/>
              </p:ext>
            </p:extLst>
          </p:nvPr>
        </p:nvGraphicFramePr>
        <p:xfrm>
          <a:off x="6525402" y="1348352"/>
          <a:ext cx="5666597" cy="557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65684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493638-227F-4D45-82B0-70736671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49" y="298343"/>
            <a:ext cx="4724400" cy="19489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Exemple de la section </a:t>
            </a:r>
            <a:r>
              <a:rPr lang="fr-FR" dirty="0">
                <a:solidFill>
                  <a:schemeClr val="bg1"/>
                </a:solidFill>
              </a:rPr>
              <a:t>« Premières années de chercheur »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02F5AEB-5DE5-4340-8848-3236BB46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24839" y="0"/>
            <a:ext cx="3795561" cy="6977838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E728DD-00A7-45D9-ADB9-B5110F6073E3}"/>
              </a:ext>
            </a:extLst>
          </p:cNvPr>
          <p:cNvSpPr txBox="1"/>
          <p:nvPr/>
        </p:nvSpPr>
        <p:spPr>
          <a:xfrm>
            <a:off x="709048" y="3105834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hlinkClick r:id="rId4"/>
              </a:rPr>
              <a:t>https://gerardvergnaud.wordpress.com/premieres-annees/</a:t>
            </a:r>
            <a:r>
              <a:rPr lang="fr-F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500356"/>
      </p:ext>
    </p:extLst>
  </p:cSld>
  <p:clrMapOvr>
    <a:masterClrMapping/>
  </p:clrMapOvr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ersonnalisé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1681</TotalTime>
  <Words>1191</Words>
  <Application>Microsoft Office PowerPoint</Application>
  <PresentationFormat>Grand écran</PresentationFormat>
  <Paragraphs>126</Paragraphs>
  <Slides>23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Cabin</vt:lpstr>
      <vt:lpstr>Calibri</vt:lpstr>
      <vt:lpstr>Franklin Gothic Book</vt:lpstr>
      <vt:lpstr>Roboto</vt:lpstr>
      <vt:lpstr>Cadrage</vt:lpstr>
      <vt:lpstr>Les tribulations d’un chercheur en éducation au prisme de ses archives : Gérard Vergnaud (1933 - 2021)</vt:lpstr>
      <vt:lpstr>Plan de la présentation</vt:lpstr>
      <vt:lpstr>Gérard Vergnaud : théoricien de la conceptualisation en action</vt:lpstr>
      <vt:lpstr>Gérard Vergnaud en quelques chiffres</vt:lpstr>
      <vt:lpstr>Un homme curieux de son temps</vt:lpstr>
      <vt:lpstr>Multiplicité des sources et mises en forme </vt:lpstr>
      <vt:lpstr>Trois types de sources</vt:lpstr>
      <vt:lpstr>Son site web comme testament scientifique</vt:lpstr>
      <vt:lpstr>Exemple de la section « Premières années de chercheur »</vt:lpstr>
      <vt:lpstr>Exemple de la section « Forme opératoire et forme prédicative »</vt:lpstr>
      <vt:lpstr>Ses archives (en cours de tri et d’indexation depuis 2021)</vt:lpstr>
      <vt:lpstr>Des traces orales</vt:lpstr>
      <vt:lpstr>Engagement(s) avez-vous dit ?</vt:lpstr>
      <vt:lpstr>Qu’est-ce qu’être chercheur ?</vt:lpstr>
      <vt:lpstr>Les engagements selon les documents disponibles</vt:lpstr>
      <vt:lpstr>Engager pour la construction de la connaissance à partir du réel …</vt:lpstr>
      <vt:lpstr>… pour changer / améliorer les choses?</vt:lpstr>
      <vt:lpstr>« La pensée est un geste […] c’est-à-dire une activité organisée avant tout, et pas seulement un ensemble de processus électroniques et chimiques »</vt:lpstr>
      <vt:lpstr>Réalité et Mythe de la construction scientifique </vt:lpstr>
      <vt:lpstr>Références</vt:lpstr>
      <vt:lpstr>Saisie d’écran du fichier archives GV</vt:lpstr>
      <vt:lpstr>Le volume fait et ce qu’il reste à traiter</vt:lpstr>
      <vt:lpstr>La définition de l’engagement dans la communication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tribulations d’un chercheur en éducation au prisme de ses archives : Gérard Vergnaud (1933 - 2021)</dc:title>
  <dc:creator>Mélissa Arneton;Line Numa-Bocage</dc:creator>
  <cp:lastModifiedBy>Mélissa Arneton</cp:lastModifiedBy>
  <cp:revision>123</cp:revision>
  <dcterms:created xsi:type="dcterms:W3CDTF">2023-11-04T10:31:20Z</dcterms:created>
  <dcterms:modified xsi:type="dcterms:W3CDTF">2023-12-04T12:07:07Z</dcterms:modified>
</cp:coreProperties>
</file>