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71" r:id="rId3"/>
    <p:sldId id="267" r:id="rId4"/>
    <p:sldId id="268" r:id="rId5"/>
    <p:sldId id="277" r:id="rId6"/>
    <p:sldId id="269" r:id="rId7"/>
    <p:sldId id="266" r:id="rId8"/>
    <p:sldId id="284" r:id="rId9"/>
    <p:sldId id="285" r:id="rId10"/>
    <p:sldId id="273" r:id="rId11"/>
    <p:sldId id="263" r:id="rId12"/>
    <p:sldId id="278" r:id="rId13"/>
    <p:sldId id="256" r:id="rId14"/>
    <p:sldId id="272" r:id="rId15"/>
    <p:sldId id="259" r:id="rId16"/>
    <p:sldId id="260" r:id="rId17"/>
    <p:sldId id="281" r:id="rId18"/>
    <p:sldId id="270" r:id="rId19"/>
    <p:sldId id="283" r:id="rId20"/>
    <p:sldId id="274" r:id="rId21"/>
    <p:sldId id="275" r:id="rId22"/>
    <p:sldId id="280" r:id="rId23"/>
    <p:sldId id="261" r:id="rId24"/>
    <p:sldId id="279" r:id="rId25"/>
    <p:sldId id="257" r:id="rId26"/>
    <p:sldId id="282" r:id="rId27"/>
    <p:sldId id="262" r:id="rId28"/>
    <p:sldId id="27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25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99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80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66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78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5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11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28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7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81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63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B617E-6200-4593-B211-7004971FA838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B28BB-D78B-4289-993C-B4F037A3CB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6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552DFB-ADBF-4945-B310-E056CF110971}"/>
              </a:ext>
            </a:extLst>
          </p:cNvPr>
          <p:cNvSpPr txBox="1"/>
          <p:nvPr/>
        </p:nvSpPr>
        <p:spPr>
          <a:xfrm>
            <a:off x="687897" y="369116"/>
            <a:ext cx="79527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0" b="1" dirty="0"/>
              <a:t>Drones en grotte : </a:t>
            </a:r>
          </a:p>
          <a:p>
            <a:pPr algn="r"/>
            <a:r>
              <a:rPr lang="fr-FR" sz="3600" b="1" dirty="0"/>
              <a:t>Contraintes et potentialités pour la documentation des milieux souterrains</a:t>
            </a:r>
            <a:endParaRPr lang="fr-FR"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B26092-AD3D-4E98-85D3-42F6717A3B86}"/>
              </a:ext>
            </a:extLst>
          </p:cNvPr>
          <p:cNvSpPr txBox="1"/>
          <p:nvPr/>
        </p:nvSpPr>
        <p:spPr>
          <a:xfrm>
            <a:off x="4790114" y="5079534"/>
            <a:ext cx="39428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Stéphane JAILLET</a:t>
            </a:r>
          </a:p>
          <a:p>
            <a:pPr algn="r"/>
            <a:r>
              <a:rPr lang="fr-FR" sz="1600" dirty="0"/>
              <a:t>Avec la participation de</a:t>
            </a:r>
          </a:p>
          <a:p>
            <a:pPr algn="r"/>
            <a:r>
              <a:rPr lang="fr-FR" sz="1600" dirty="0"/>
              <a:t>Laurence AUDIN, Stéphane BUJAN, Gaël CAZES, Armelle COUILLET, Alexandre HONIAT, Sylvia LOPEZ, Gaël MONVOISIN, Bertrand QUENAULT, Xavier ROBERT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062ABD-0BBE-44D3-BA9F-E97B997CB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23" y="3714225"/>
            <a:ext cx="2962310" cy="11729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DA6FE7-58E1-47B5-BC13-45BF260BF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7" y="3429000"/>
            <a:ext cx="3066294" cy="30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E2ACBC-EF37-4C62-93EC-E93BC46B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42"/>
            <a:ext cx="9144000" cy="610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3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1C9A18-4555-452A-B72F-7C0E5E448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64" y="0"/>
            <a:ext cx="4570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7A250-4998-4FCC-966D-176CC531E9B0}"/>
              </a:ext>
            </a:extLst>
          </p:cNvPr>
          <p:cNvSpPr/>
          <p:nvPr/>
        </p:nvSpPr>
        <p:spPr>
          <a:xfrm>
            <a:off x="1814818" y="2516076"/>
            <a:ext cx="6096000" cy="22820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thématiques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Pilotage en conditions contraintes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Imagerie et construction 3D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Enjeux méthodologiques futurs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82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798D25-6DA6-489D-8BD2-1106A9AA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7" y="0"/>
            <a:ext cx="8974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06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A78443-072B-4F1D-B9F6-66373927E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7"/>
            <a:ext cx="9144000" cy="610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2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06058A-C5F4-4F20-99E2-7AC327509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58"/>
            <a:ext cx="9144000" cy="61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4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B48A10-F2B1-4264-BB6D-2C27A14C5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421"/>
            <a:ext cx="9144000" cy="36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99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94B191-191C-465E-B6AC-A9660E66E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2936"/>
          <a:stretch/>
        </p:blipFill>
        <p:spPr>
          <a:xfrm>
            <a:off x="39949" y="1218"/>
            <a:ext cx="9064101" cy="685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74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7A250-4998-4FCC-966D-176CC531E9B0}"/>
              </a:ext>
            </a:extLst>
          </p:cNvPr>
          <p:cNvSpPr/>
          <p:nvPr/>
        </p:nvSpPr>
        <p:spPr>
          <a:xfrm>
            <a:off x="1814818" y="2516076"/>
            <a:ext cx="6096000" cy="22820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thématiques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Pilotage en conditions contraintes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Imagerie et construction 3D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Enjeux méthodologiques futurs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4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21633C-BC94-4C9E-ABFB-404EF2311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3276" b="10"/>
          <a:stretch/>
        </p:blipFill>
        <p:spPr>
          <a:xfrm>
            <a:off x="-1" y="0"/>
            <a:ext cx="9133561" cy="66227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A76BB70-74BF-4B77-B2CE-B7A9FF627AC4}"/>
              </a:ext>
            </a:extLst>
          </p:cNvPr>
          <p:cNvSpPr txBox="1"/>
          <p:nvPr/>
        </p:nvSpPr>
        <p:spPr>
          <a:xfrm>
            <a:off x="3789574" y="1278384"/>
            <a:ext cx="1564852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APN sur ballon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435C5E-E544-42F4-A4E4-F78B5B8D893F}"/>
              </a:ext>
            </a:extLst>
          </p:cNvPr>
          <p:cNvSpPr txBox="1"/>
          <p:nvPr/>
        </p:nvSpPr>
        <p:spPr>
          <a:xfrm>
            <a:off x="2360269" y="3581231"/>
            <a:ext cx="152009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Lidar terrestre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3E0613-11A5-453D-AE2B-25B9755CF000}"/>
              </a:ext>
            </a:extLst>
          </p:cNvPr>
          <p:cNvSpPr txBox="1"/>
          <p:nvPr/>
        </p:nvSpPr>
        <p:spPr>
          <a:xfrm>
            <a:off x="99216" y="3765897"/>
            <a:ext cx="1449051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Station totale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C844A3-F0BE-4C0E-9B56-1B346B363D61}"/>
              </a:ext>
            </a:extLst>
          </p:cNvPr>
          <p:cNvSpPr txBox="1"/>
          <p:nvPr/>
        </p:nvSpPr>
        <p:spPr>
          <a:xfrm>
            <a:off x="144795" y="6438076"/>
            <a:ext cx="54706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Fouille archéologique – Aven d’Orgnac (Ardèche) – 2011</a:t>
            </a:r>
          </a:p>
        </p:txBody>
      </p:sp>
    </p:spTree>
    <p:extLst>
      <p:ext uri="{BB962C8B-B14F-4D97-AF65-F5344CB8AC3E}">
        <p14:creationId xmlns:p14="http://schemas.microsoft.com/office/powerpoint/2010/main" val="148823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F824673-489B-42FD-9CCE-2443A5359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50" y="852128"/>
            <a:ext cx="3581900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5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A5BE4D-E494-45F3-8E23-D1394295E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9" b="22569"/>
          <a:stretch/>
        </p:blipFill>
        <p:spPr>
          <a:xfrm>
            <a:off x="603400" y="900"/>
            <a:ext cx="8185773" cy="68571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204C112-A9E6-4C0D-A3A9-AF34B3C919B8}"/>
              </a:ext>
            </a:extLst>
          </p:cNvPr>
          <p:cNvSpPr txBox="1"/>
          <p:nvPr/>
        </p:nvSpPr>
        <p:spPr>
          <a:xfrm>
            <a:off x="1960774" y="3696641"/>
            <a:ext cx="152009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Lidar terrestre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6128BB-D66F-46C0-ACF4-93AC17180DE0}"/>
              </a:ext>
            </a:extLst>
          </p:cNvPr>
          <p:cNvSpPr txBox="1"/>
          <p:nvPr/>
        </p:nvSpPr>
        <p:spPr>
          <a:xfrm>
            <a:off x="2946195" y="6226777"/>
            <a:ext cx="65114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Cible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3AE027-EAC5-4EE8-8069-05718CFEB0C6}"/>
              </a:ext>
            </a:extLst>
          </p:cNvPr>
          <p:cNvSpPr txBox="1"/>
          <p:nvPr/>
        </p:nvSpPr>
        <p:spPr>
          <a:xfrm>
            <a:off x="4277846" y="580578"/>
            <a:ext cx="161089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DJI </a:t>
            </a:r>
            <a:r>
              <a:rPr lang="fr-FR" dirty="0" err="1">
                <a:solidFill>
                  <a:schemeClr val="bg1"/>
                </a:solidFill>
              </a:rPr>
              <a:t>Mavic</a:t>
            </a:r>
            <a:r>
              <a:rPr lang="fr-FR" dirty="0">
                <a:solidFill>
                  <a:schemeClr val="bg1"/>
                </a:solidFill>
              </a:rPr>
              <a:t> 2 pro</a:t>
            </a:r>
          </a:p>
        </p:txBody>
      </p:sp>
    </p:spTree>
    <p:extLst>
      <p:ext uri="{BB962C8B-B14F-4D97-AF65-F5344CB8AC3E}">
        <p14:creationId xmlns:p14="http://schemas.microsoft.com/office/powerpoint/2010/main" val="653756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8A7E57-CE5B-4239-8251-4B2749C7F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7D03C6-C0FD-4312-9F75-CB42B47C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64" y="3883770"/>
            <a:ext cx="3410426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67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AEBBE1-940C-4161-A1CA-CFC03070E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6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92FA5A-2344-4411-A89A-3C139547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72" y="3936031"/>
            <a:ext cx="3458058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5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032DD0-6981-4D47-B75D-B82F8A0A9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78"/>
            <a:ext cx="9144000" cy="64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2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7A250-4998-4FCC-966D-176CC531E9B0}"/>
              </a:ext>
            </a:extLst>
          </p:cNvPr>
          <p:cNvSpPr/>
          <p:nvPr/>
        </p:nvSpPr>
        <p:spPr>
          <a:xfrm>
            <a:off x="1814818" y="2516076"/>
            <a:ext cx="6096000" cy="22820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thématiques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Pilotage en conditions contraintes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Imagerie et construction 3D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Enjeux méthodologiques futurs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64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A81EF4-352F-48A0-B4F7-9F8CFDCDC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9" b="4342"/>
          <a:stretch/>
        </p:blipFill>
        <p:spPr>
          <a:xfrm>
            <a:off x="581502" y="0"/>
            <a:ext cx="7980995" cy="68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6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781AC13-991D-4F4A-B012-EE0E6F8A0021}"/>
              </a:ext>
            </a:extLst>
          </p:cNvPr>
          <p:cNvSpPr txBox="1"/>
          <p:nvPr/>
        </p:nvSpPr>
        <p:spPr>
          <a:xfrm>
            <a:off x="923278" y="2397948"/>
            <a:ext cx="76259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- Prélèvement de roche (contact)</a:t>
            </a:r>
          </a:p>
          <a:p>
            <a:r>
              <a:rPr lang="fr-FR" sz="3200" dirty="0"/>
              <a:t>- Echantillonnage d’eau / air</a:t>
            </a:r>
          </a:p>
          <a:p>
            <a:r>
              <a:rPr lang="fr-FR" sz="3200" dirty="0"/>
              <a:t>- Mesure sans contact (distance, </a:t>
            </a:r>
            <a:r>
              <a:rPr lang="fr-FR" sz="3200" dirty="0" err="1"/>
              <a:t>spectro</a:t>
            </a:r>
            <a:r>
              <a:rPr lang="fr-FR" sz="3200" dirty="0"/>
              <a:t>…)</a:t>
            </a:r>
          </a:p>
          <a:p>
            <a:r>
              <a:rPr lang="fr-FR" sz="3200" dirty="0"/>
              <a:t>- Mesure avec contact…</a:t>
            </a:r>
          </a:p>
        </p:txBody>
      </p:sp>
    </p:spTree>
    <p:extLst>
      <p:ext uri="{BB962C8B-B14F-4D97-AF65-F5344CB8AC3E}">
        <p14:creationId xmlns:p14="http://schemas.microsoft.com/office/powerpoint/2010/main" val="2341559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BBD00D5-D4A4-4B80-97F1-6DF504350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" r="1376"/>
          <a:stretch/>
        </p:blipFill>
        <p:spPr>
          <a:xfrm>
            <a:off x="0" y="0"/>
            <a:ext cx="9187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6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BE11D2-5CA2-4232-9601-5DCB39642FC4}"/>
              </a:ext>
            </a:extLst>
          </p:cNvPr>
          <p:cNvSpPr txBox="1"/>
          <p:nvPr/>
        </p:nvSpPr>
        <p:spPr>
          <a:xfrm>
            <a:off x="7146524" y="6077085"/>
            <a:ext cx="1505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Merci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F6C69F-2265-4ADA-AE45-7DE13BC2B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6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779ADF-AA0F-4F23-B7EA-F32E51A45D10}"/>
              </a:ext>
            </a:extLst>
          </p:cNvPr>
          <p:cNvSpPr txBox="1"/>
          <p:nvPr/>
        </p:nvSpPr>
        <p:spPr>
          <a:xfrm>
            <a:off x="0" y="6107006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Grotte </a:t>
            </a:r>
            <a:r>
              <a:rPr lang="fr-FR" dirty="0" err="1"/>
              <a:t>Favot</a:t>
            </a:r>
            <a:r>
              <a:rPr lang="fr-FR" dirty="0"/>
              <a:t>, Vercors, décollage depuis le porche</a:t>
            </a:r>
          </a:p>
        </p:txBody>
      </p:sp>
    </p:spTree>
    <p:extLst>
      <p:ext uri="{BB962C8B-B14F-4D97-AF65-F5344CB8AC3E}">
        <p14:creationId xmlns:p14="http://schemas.microsoft.com/office/powerpoint/2010/main" val="3854572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Prometheus tunnel mapping with drones_360p">
            <a:hlinkClick r:id="" action="ppaction://media"/>
            <a:extLst>
              <a:ext uri="{FF2B5EF4-FFF2-40B4-BE49-F238E27FC236}">
                <a16:creationId xmlns:a16="http://schemas.microsoft.com/office/drawing/2014/main" id="{C92BFB9F-8957-46B8-BF24-CAD008C6D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03" y="956344"/>
            <a:ext cx="9050523" cy="49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F081E-198F-4084-BB99-7131C9B81369}"/>
              </a:ext>
            </a:extLst>
          </p:cNvPr>
          <p:cNvSpPr/>
          <p:nvPr/>
        </p:nvSpPr>
        <p:spPr>
          <a:xfrm>
            <a:off x="2894201" y="0"/>
            <a:ext cx="508349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CC1B8E-43E8-4F5E-87DD-C93DB96C7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702" y="8390"/>
            <a:ext cx="4938274" cy="3429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14DB73-0472-4CA7-82DE-2F39A3B85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" r="1371"/>
          <a:stretch/>
        </p:blipFill>
        <p:spPr>
          <a:xfrm>
            <a:off x="2936147" y="3420611"/>
            <a:ext cx="49718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7A250-4998-4FCC-966D-176CC531E9B0}"/>
              </a:ext>
            </a:extLst>
          </p:cNvPr>
          <p:cNvSpPr/>
          <p:nvPr/>
        </p:nvSpPr>
        <p:spPr>
          <a:xfrm>
            <a:off x="1814818" y="2516076"/>
            <a:ext cx="6096000" cy="22820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thématiques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Pilotage en conditions contraintes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Imagerie et construction 3D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Enjeux méthodologiques futurs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256214-A3E4-4008-982F-EC9091562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12" y="1010858"/>
            <a:ext cx="8095376" cy="48362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9827D2-DE28-4DC4-BA63-27EBE525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12" y="6123149"/>
            <a:ext cx="1657581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0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1CA043-23BD-4F32-9C91-3CCB7E30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9517">
            <a:off x="4469235" y="431394"/>
            <a:ext cx="4009026" cy="5605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038B30-0080-4580-9C27-7003BA38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1403">
            <a:off x="444903" y="370207"/>
            <a:ext cx="3972236" cy="5620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EC18D4-F07C-4C68-849A-A65C22E33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288" y="5270577"/>
            <a:ext cx="3202840" cy="1413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2898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F63C39-A435-4F88-8055-AA81EBAF42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807245-B27D-45BF-B1DD-34E19486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36" y="0"/>
            <a:ext cx="4840755" cy="38077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3CF45F-2C95-41C3-A3C5-1345F104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030" y="0"/>
            <a:ext cx="347197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9880D9-5FD1-4C03-BA12-FEFD6621D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6"/>
          <a:stretch/>
        </p:blipFill>
        <p:spPr>
          <a:xfrm>
            <a:off x="1000029" y="3935170"/>
            <a:ext cx="3471970" cy="23453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6AF114-AD40-4912-AC55-2A164B9B4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6" t="74225"/>
          <a:stretch/>
        </p:blipFill>
        <p:spPr>
          <a:xfrm>
            <a:off x="1000029" y="6280536"/>
            <a:ext cx="3471971" cy="6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0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859CE7-72B6-464A-B4E5-60A2B79DB7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8AC255-248B-4272-84FC-97685FDD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4617" cy="42524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7A7260D-C555-4CD3-A206-6A9CD050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14" y="2071255"/>
            <a:ext cx="3213101" cy="18709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06EB1D-4C0E-4E67-98A7-125927769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353" y="4325112"/>
            <a:ext cx="7137647" cy="25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123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147</Words>
  <Application>Microsoft Office PowerPoint</Application>
  <PresentationFormat>Affichage à l'écran (4:3)</PresentationFormat>
  <Paragraphs>34</Paragraphs>
  <Slides>28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Stéphane Jaillet</dc:creator>
  <cp:lastModifiedBy>Stéphane Jaillet</cp:lastModifiedBy>
  <cp:revision>11</cp:revision>
  <dcterms:created xsi:type="dcterms:W3CDTF">2023-11-05T19:17:59Z</dcterms:created>
  <dcterms:modified xsi:type="dcterms:W3CDTF">2023-11-06T23:04:17Z</dcterms:modified>
</cp:coreProperties>
</file>