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14"/>
  </p:notesMasterIdLst>
  <p:sldIdLst>
    <p:sldId id="256" r:id="rId2"/>
    <p:sldId id="257" r:id="rId3"/>
    <p:sldId id="259" r:id="rId4"/>
    <p:sldId id="260" r:id="rId5"/>
    <p:sldId id="319" r:id="rId6"/>
    <p:sldId id="261" r:id="rId7"/>
    <p:sldId id="263" r:id="rId8"/>
    <p:sldId id="285" r:id="rId9"/>
    <p:sldId id="262" r:id="rId10"/>
    <p:sldId id="266" r:id="rId11"/>
    <p:sldId id="265" r:id="rId12"/>
    <p:sldId id="318" r:id="rId13"/>
  </p:sldIdLst>
  <p:sldSz cx="9144000" cy="5143500" type="screen16x9"/>
  <p:notesSz cx="6858000" cy="9144000"/>
  <p:embeddedFontLst>
    <p:embeddedFont>
      <p:font typeface="Gloria Hallelujah" panose="020B0604020202020204" charset="0"/>
      <p:regular r:id="rId15"/>
    </p:embeddedFont>
    <p:embeddedFont>
      <p:font typeface="Just Another Hand" panose="020B0604020202020204" charset="0"/>
      <p:regular r:id="rId16"/>
    </p:embeddedFon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milla Foy-Sauvage" initials="LFS" lastIdx="29" clrIdx="0">
    <p:extLst>
      <p:ext uri="{19B8F6BF-5375-455C-9EA6-DF929625EA0E}">
        <p15:presenceInfo xmlns:p15="http://schemas.microsoft.com/office/powerpoint/2012/main" userId="3474ca0cf56477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5D05F2-9D31-4E3A-9DD0-8F2D95CCF50E}">
  <a:tblStyle styleId="{845D05F2-9D31-4E3A-9DD0-8F2D95CCF5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4" d="100"/>
          <a:sy n="84" d="100"/>
        </p:scale>
        <p:origin x="84" y="156"/>
      </p:cViewPr>
      <p:guideLst/>
    </p:cSldViewPr>
  </p:slideViewPr>
  <p:notesTextViewPr>
    <p:cViewPr>
      <p:scale>
        <a:sx n="1" d="1"/>
        <a:sy n="1" d="1"/>
      </p:scale>
      <p:origin x="0" y="0"/>
    </p:cViewPr>
  </p:notesTextViewPr>
  <p:notesViewPr>
    <p:cSldViewPr snapToGrid="0">
      <p:cViewPr>
        <p:scale>
          <a:sx n="63" d="100"/>
          <a:sy n="63" d="100"/>
        </p:scale>
        <p:origin x="2440" y="-3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milla Foy-Sauvage" userId="3474ca0cf5647741" providerId="LiveId" clId="{3B8FF8F9-7E1A-44FB-B292-B4A0B239BB89}"/>
    <pc:docChg chg="undo custSel addSld delSld modSld sldOrd delMainMaster">
      <pc:chgData name="Ludmilla Foy-Sauvage" userId="3474ca0cf5647741" providerId="LiveId" clId="{3B8FF8F9-7E1A-44FB-B292-B4A0B239BB89}" dt="2023-05-30T08:42:23.122" v="8502" actId="1592"/>
      <pc:docMkLst>
        <pc:docMk/>
      </pc:docMkLst>
      <pc:sldChg chg="modSp mod modNotes">
        <pc:chgData name="Ludmilla Foy-Sauvage" userId="3474ca0cf5647741" providerId="LiveId" clId="{3B8FF8F9-7E1A-44FB-B292-B4A0B239BB89}" dt="2023-05-22T02:33:06.157" v="80" actId="14100"/>
        <pc:sldMkLst>
          <pc:docMk/>
          <pc:sldMk cId="0" sldId="256"/>
        </pc:sldMkLst>
        <pc:spChg chg="mod">
          <ac:chgData name="Ludmilla Foy-Sauvage" userId="3474ca0cf5647741" providerId="LiveId" clId="{3B8FF8F9-7E1A-44FB-B292-B4A0B239BB89}" dt="2023-05-22T02:32:38.005" v="19" actId="14100"/>
          <ac:spMkLst>
            <pc:docMk/>
            <pc:sldMk cId="0" sldId="256"/>
            <ac:spMk id="456" creationId="{00000000-0000-0000-0000-000000000000}"/>
          </ac:spMkLst>
        </pc:spChg>
        <pc:spChg chg="mod">
          <ac:chgData name="Ludmilla Foy-Sauvage" userId="3474ca0cf5647741" providerId="LiveId" clId="{3B8FF8F9-7E1A-44FB-B292-B4A0B239BB89}" dt="2023-05-22T02:33:06.157" v="80" actId="14100"/>
          <ac:spMkLst>
            <pc:docMk/>
            <pc:sldMk cId="0" sldId="256"/>
            <ac:spMk id="457" creationId="{00000000-0000-0000-0000-000000000000}"/>
          </ac:spMkLst>
        </pc:spChg>
      </pc:sldChg>
      <pc:sldChg chg="modSp mod addCm modCm">
        <pc:chgData name="Ludmilla Foy-Sauvage" userId="3474ca0cf5647741" providerId="LiveId" clId="{3B8FF8F9-7E1A-44FB-B292-B4A0B239BB89}" dt="2023-05-28T02:38:21.507" v="8181" actId="5900"/>
        <pc:sldMkLst>
          <pc:docMk/>
          <pc:sldMk cId="0" sldId="257"/>
        </pc:sldMkLst>
        <pc:spChg chg="mod">
          <ac:chgData name="Ludmilla Foy-Sauvage" userId="3474ca0cf5647741" providerId="LiveId" clId="{3B8FF8F9-7E1A-44FB-B292-B4A0B239BB89}" dt="2023-05-22T02:34:32.656" v="178" actId="20577"/>
          <ac:spMkLst>
            <pc:docMk/>
            <pc:sldMk cId="0" sldId="257"/>
            <ac:spMk id="463" creationId="{00000000-0000-0000-0000-000000000000}"/>
          </ac:spMkLst>
        </pc:spChg>
        <pc:spChg chg="mod">
          <ac:chgData name="Ludmilla Foy-Sauvage" userId="3474ca0cf5647741" providerId="LiveId" clId="{3B8FF8F9-7E1A-44FB-B292-B4A0B239BB89}" dt="2023-05-22T02:39:24.484" v="475" actId="14100"/>
          <ac:spMkLst>
            <pc:docMk/>
            <pc:sldMk cId="0" sldId="257"/>
            <ac:spMk id="464" creationId="{00000000-0000-0000-0000-000000000000}"/>
          </ac:spMkLst>
        </pc:spChg>
        <pc:spChg chg="mod">
          <ac:chgData name="Ludmilla Foy-Sauvage" userId="3474ca0cf5647741" providerId="LiveId" clId="{3B8FF8F9-7E1A-44FB-B292-B4A0B239BB89}" dt="2023-05-22T02:34:07.068" v="142" actId="20577"/>
          <ac:spMkLst>
            <pc:docMk/>
            <pc:sldMk cId="0" sldId="257"/>
            <ac:spMk id="465" creationId="{00000000-0000-0000-0000-000000000000}"/>
          </ac:spMkLst>
        </pc:spChg>
      </pc:sldChg>
      <pc:sldChg chg="addSp delSp modSp del mod delAnim modNotes">
        <pc:chgData name="Ludmilla Foy-Sauvage" userId="3474ca0cf5647741" providerId="LiveId" clId="{3B8FF8F9-7E1A-44FB-B292-B4A0B239BB89}" dt="2023-05-22T02:40:52.370" v="532" actId="47"/>
        <pc:sldMkLst>
          <pc:docMk/>
          <pc:sldMk cId="0" sldId="258"/>
        </pc:sldMkLst>
        <pc:spChg chg="add mod">
          <ac:chgData name="Ludmilla Foy-Sauvage" userId="3474ca0cf5647741" providerId="LiveId" clId="{3B8FF8F9-7E1A-44FB-B292-B4A0B239BB89}" dt="2023-05-22T02:40:23.119" v="531" actId="20577"/>
          <ac:spMkLst>
            <pc:docMk/>
            <pc:sldMk cId="0" sldId="258"/>
            <ac:spMk id="3" creationId="{47731216-4F03-BB9B-6623-68B2C9203653}"/>
          </ac:spMkLst>
        </pc:spChg>
        <pc:spChg chg="mod">
          <ac:chgData name="Ludmilla Foy-Sauvage" userId="3474ca0cf5647741" providerId="LiveId" clId="{3B8FF8F9-7E1A-44FB-B292-B4A0B239BB89}" dt="2023-05-22T02:39:50.070" v="483" actId="20577"/>
          <ac:spMkLst>
            <pc:docMk/>
            <pc:sldMk cId="0" sldId="258"/>
            <ac:spMk id="473" creationId="{00000000-0000-0000-0000-000000000000}"/>
          </ac:spMkLst>
        </pc:spChg>
        <pc:spChg chg="del">
          <ac:chgData name="Ludmilla Foy-Sauvage" userId="3474ca0cf5647741" providerId="LiveId" clId="{3B8FF8F9-7E1A-44FB-B292-B4A0B239BB89}" dt="2023-05-22T02:39:58.147" v="484" actId="478"/>
          <ac:spMkLst>
            <pc:docMk/>
            <pc:sldMk cId="0" sldId="258"/>
            <ac:spMk id="474" creationId="{00000000-0000-0000-0000-000000000000}"/>
          </ac:spMkLst>
        </pc:spChg>
      </pc:sldChg>
      <pc:sldChg chg="addSp delSp modSp mod addCm delCm modCm">
        <pc:chgData name="Ludmilla Foy-Sauvage" userId="3474ca0cf5647741" providerId="LiveId" clId="{3B8FF8F9-7E1A-44FB-B292-B4A0B239BB89}" dt="2023-05-28T02:33:44.754" v="8177" actId="5900"/>
        <pc:sldMkLst>
          <pc:docMk/>
          <pc:sldMk cId="0" sldId="259"/>
        </pc:sldMkLst>
        <pc:spChg chg="add del mod">
          <ac:chgData name="Ludmilla Foy-Sauvage" userId="3474ca0cf5647741" providerId="LiveId" clId="{3B8FF8F9-7E1A-44FB-B292-B4A0B239BB89}" dt="2023-05-28T02:23:29.262" v="8100" actId="478"/>
          <ac:spMkLst>
            <pc:docMk/>
            <pc:sldMk cId="0" sldId="259"/>
            <ac:spMk id="3" creationId="{27852474-68BF-CB32-6CE8-C3EAB11D41B2}"/>
          </ac:spMkLst>
        </pc:spChg>
        <pc:spChg chg="add del mod">
          <ac:chgData name="Ludmilla Foy-Sauvage" userId="3474ca0cf5647741" providerId="LiveId" clId="{3B8FF8F9-7E1A-44FB-B292-B4A0B239BB89}" dt="2023-05-22T02:41:38.012" v="593" actId="478"/>
          <ac:spMkLst>
            <pc:docMk/>
            <pc:sldMk cId="0" sldId="259"/>
            <ac:spMk id="3" creationId="{417623D5-BE43-9685-409E-775AFA37F727}"/>
          </ac:spMkLst>
        </pc:spChg>
        <pc:spChg chg="add del mod">
          <ac:chgData name="Ludmilla Foy-Sauvage" userId="3474ca0cf5647741" providerId="LiveId" clId="{3B8FF8F9-7E1A-44FB-B292-B4A0B239BB89}" dt="2023-05-22T02:41:45.756" v="595" actId="478"/>
          <ac:spMkLst>
            <pc:docMk/>
            <pc:sldMk cId="0" sldId="259"/>
            <ac:spMk id="5" creationId="{A60BCAB3-E7A9-3DF1-AF8C-012D36DD00FD}"/>
          </ac:spMkLst>
        </pc:spChg>
        <pc:spChg chg="add del mod">
          <ac:chgData name="Ludmilla Foy-Sauvage" userId="3474ca0cf5647741" providerId="LiveId" clId="{3B8FF8F9-7E1A-44FB-B292-B4A0B239BB89}" dt="2023-05-22T02:41:57.220" v="597" actId="478"/>
          <ac:spMkLst>
            <pc:docMk/>
            <pc:sldMk cId="0" sldId="259"/>
            <ac:spMk id="7" creationId="{180CB31E-6A70-00A1-7AD4-0CE872D00957}"/>
          </ac:spMkLst>
        </pc:spChg>
        <pc:spChg chg="add del mod">
          <ac:chgData name="Ludmilla Foy-Sauvage" userId="3474ca0cf5647741" providerId="LiveId" clId="{3B8FF8F9-7E1A-44FB-B292-B4A0B239BB89}" dt="2023-05-22T04:28:11.171" v="1181" actId="478"/>
          <ac:spMkLst>
            <pc:docMk/>
            <pc:sldMk cId="0" sldId="259"/>
            <ac:spMk id="9" creationId="{8745A1ED-DAC8-ABE5-3826-5DFE9275A30D}"/>
          </ac:spMkLst>
        </pc:spChg>
        <pc:spChg chg="mod">
          <ac:chgData name="Ludmilla Foy-Sauvage" userId="3474ca0cf5647741" providerId="LiveId" clId="{3B8FF8F9-7E1A-44FB-B292-B4A0B239BB89}" dt="2023-05-25T02:23:05.616" v="3641" actId="20577"/>
          <ac:spMkLst>
            <pc:docMk/>
            <pc:sldMk cId="0" sldId="259"/>
            <ac:spMk id="481" creationId="{00000000-0000-0000-0000-000000000000}"/>
          </ac:spMkLst>
        </pc:spChg>
        <pc:spChg chg="del mod">
          <ac:chgData name="Ludmilla Foy-Sauvage" userId="3474ca0cf5647741" providerId="LiveId" clId="{3B8FF8F9-7E1A-44FB-B292-B4A0B239BB89}" dt="2023-05-22T02:41:28.501" v="591" actId="478"/>
          <ac:spMkLst>
            <pc:docMk/>
            <pc:sldMk cId="0" sldId="259"/>
            <ac:spMk id="482" creationId="{00000000-0000-0000-0000-000000000000}"/>
          </ac:spMkLst>
        </pc:spChg>
        <pc:spChg chg="del">
          <ac:chgData name="Ludmilla Foy-Sauvage" userId="3474ca0cf5647741" providerId="LiveId" clId="{3B8FF8F9-7E1A-44FB-B292-B4A0B239BB89}" dt="2023-05-22T02:41:32.160" v="592" actId="478"/>
          <ac:spMkLst>
            <pc:docMk/>
            <pc:sldMk cId="0" sldId="259"/>
            <ac:spMk id="483" creationId="{00000000-0000-0000-0000-000000000000}"/>
          </ac:spMkLst>
        </pc:spChg>
        <pc:spChg chg="mod">
          <ac:chgData name="Ludmilla Foy-Sauvage" userId="3474ca0cf5647741" providerId="LiveId" clId="{3B8FF8F9-7E1A-44FB-B292-B4A0B239BB89}" dt="2023-05-28T02:33:08.530" v="8172" actId="1076"/>
          <ac:spMkLst>
            <pc:docMk/>
            <pc:sldMk cId="0" sldId="259"/>
            <ac:spMk id="484" creationId="{00000000-0000-0000-0000-000000000000}"/>
          </ac:spMkLst>
        </pc:spChg>
        <pc:spChg chg="mod">
          <ac:chgData name="Ludmilla Foy-Sauvage" userId="3474ca0cf5647741" providerId="LiveId" clId="{3B8FF8F9-7E1A-44FB-B292-B4A0B239BB89}" dt="2023-05-28T02:33:03.219" v="8170" actId="1076"/>
          <ac:spMkLst>
            <pc:docMk/>
            <pc:sldMk cId="0" sldId="259"/>
            <ac:spMk id="485" creationId="{00000000-0000-0000-0000-000000000000}"/>
          </ac:spMkLst>
        </pc:spChg>
        <pc:spChg chg="mod">
          <ac:chgData name="Ludmilla Foy-Sauvage" userId="3474ca0cf5647741" providerId="LiveId" clId="{3B8FF8F9-7E1A-44FB-B292-B4A0B239BB89}" dt="2023-05-28T02:33:11.434" v="8173" actId="1076"/>
          <ac:spMkLst>
            <pc:docMk/>
            <pc:sldMk cId="0" sldId="259"/>
            <ac:spMk id="486" creationId="{00000000-0000-0000-0000-000000000000}"/>
          </ac:spMkLst>
        </pc:spChg>
        <pc:spChg chg="del mod">
          <ac:chgData name="Ludmilla Foy-Sauvage" userId="3474ca0cf5647741" providerId="LiveId" clId="{3B8FF8F9-7E1A-44FB-B292-B4A0B239BB89}" dt="2023-05-28T02:25:05.366" v="8137" actId="478"/>
          <ac:spMkLst>
            <pc:docMk/>
            <pc:sldMk cId="0" sldId="259"/>
            <ac:spMk id="487" creationId="{00000000-0000-0000-0000-000000000000}"/>
          </ac:spMkLst>
        </pc:spChg>
        <pc:spChg chg="del">
          <ac:chgData name="Ludmilla Foy-Sauvage" userId="3474ca0cf5647741" providerId="LiveId" clId="{3B8FF8F9-7E1A-44FB-B292-B4A0B239BB89}" dt="2023-05-22T02:41:42.592" v="594" actId="478"/>
          <ac:spMkLst>
            <pc:docMk/>
            <pc:sldMk cId="0" sldId="259"/>
            <ac:spMk id="488" creationId="{00000000-0000-0000-0000-000000000000}"/>
          </ac:spMkLst>
        </pc:spChg>
        <pc:spChg chg="del">
          <ac:chgData name="Ludmilla Foy-Sauvage" userId="3474ca0cf5647741" providerId="LiveId" clId="{3B8FF8F9-7E1A-44FB-B292-B4A0B239BB89}" dt="2023-05-22T02:41:54.296" v="596" actId="478"/>
          <ac:spMkLst>
            <pc:docMk/>
            <pc:sldMk cId="0" sldId="259"/>
            <ac:spMk id="489" creationId="{00000000-0000-0000-0000-000000000000}"/>
          </ac:spMkLst>
        </pc:spChg>
        <pc:spChg chg="del mod">
          <ac:chgData name="Ludmilla Foy-Sauvage" userId="3474ca0cf5647741" providerId="LiveId" clId="{3B8FF8F9-7E1A-44FB-B292-B4A0B239BB89}" dt="2023-05-22T04:28:02.512" v="1179" actId="478"/>
          <ac:spMkLst>
            <pc:docMk/>
            <pc:sldMk cId="0" sldId="259"/>
            <ac:spMk id="490" creationId="{00000000-0000-0000-0000-000000000000}"/>
          </ac:spMkLst>
        </pc:spChg>
        <pc:spChg chg="del mod">
          <ac:chgData name="Ludmilla Foy-Sauvage" userId="3474ca0cf5647741" providerId="LiveId" clId="{3B8FF8F9-7E1A-44FB-B292-B4A0B239BB89}" dt="2023-05-28T02:23:25.321" v="8099" actId="478"/>
          <ac:spMkLst>
            <pc:docMk/>
            <pc:sldMk cId="0" sldId="259"/>
            <ac:spMk id="491" creationId="{00000000-0000-0000-0000-000000000000}"/>
          </ac:spMkLst>
        </pc:spChg>
        <pc:spChg chg="mod">
          <ac:chgData name="Ludmilla Foy-Sauvage" userId="3474ca0cf5647741" providerId="LiveId" clId="{3B8FF8F9-7E1A-44FB-B292-B4A0B239BB89}" dt="2023-05-28T02:32:59.555" v="8169" actId="1076"/>
          <ac:spMkLst>
            <pc:docMk/>
            <pc:sldMk cId="0" sldId="259"/>
            <ac:spMk id="492" creationId="{00000000-0000-0000-0000-000000000000}"/>
          </ac:spMkLst>
        </pc:spChg>
        <pc:spChg chg="del mod">
          <ac:chgData name="Ludmilla Foy-Sauvage" userId="3474ca0cf5647741" providerId="LiveId" clId="{3B8FF8F9-7E1A-44FB-B292-B4A0B239BB89}" dt="2023-05-24T09:53:34.529" v="3508" actId="478"/>
          <ac:spMkLst>
            <pc:docMk/>
            <pc:sldMk cId="0" sldId="259"/>
            <ac:spMk id="503" creationId="{00000000-0000-0000-0000-000000000000}"/>
          </ac:spMkLst>
        </pc:spChg>
      </pc:sldChg>
      <pc:sldChg chg="addSp delSp modSp mod ord addCm modCm">
        <pc:chgData name="Ludmilla Foy-Sauvage" userId="3474ca0cf5647741" providerId="LiveId" clId="{3B8FF8F9-7E1A-44FB-B292-B4A0B239BB89}" dt="2023-05-24T09:55:56.961" v="3539" actId="5900"/>
        <pc:sldMkLst>
          <pc:docMk/>
          <pc:sldMk cId="0" sldId="260"/>
        </pc:sldMkLst>
        <pc:spChg chg="add del mod">
          <ac:chgData name="Ludmilla Foy-Sauvage" userId="3474ca0cf5647741" providerId="LiveId" clId="{3B8FF8F9-7E1A-44FB-B292-B4A0B239BB89}" dt="2023-05-24T09:49:46.020" v="3432" actId="478"/>
          <ac:spMkLst>
            <pc:docMk/>
            <pc:sldMk cId="0" sldId="260"/>
            <ac:spMk id="3" creationId="{7A808CBA-86F3-A903-1CD7-14B9FBBB8063}"/>
          </ac:spMkLst>
        </pc:spChg>
        <pc:spChg chg="add del mod">
          <ac:chgData name="Ludmilla Foy-Sauvage" userId="3474ca0cf5647741" providerId="LiveId" clId="{3B8FF8F9-7E1A-44FB-B292-B4A0B239BB89}" dt="2023-05-24T09:50:47.427" v="3462" actId="478"/>
          <ac:spMkLst>
            <pc:docMk/>
            <pc:sldMk cId="0" sldId="260"/>
            <ac:spMk id="5" creationId="{2853A29B-719E-8C58-9544-620D1C7B3B6A}"/>
          </ac:spMkLst>
        </pc:spChg>
        <pc:spChg chg="add del mod">
          <ac:chgData name="Ludmilla Foy-Sauvage" userId="3474ca0cf5647741" providerId="LiveId" clId="{3B8FF8F9-7E1A-44FB-B292-B4A0B239BB89}" dt="2023-05-24T09:50:52.961" v="3464" actId="478"/>
          <ac:spMkLst>
            <pc:docMk/>
            <pc:sldMk cId="0" sldId="260"/>
            <ac:spMk id="7" creationId="{41AC7302-253A-CC22-A0FD-4DFCDA372E18}"/>
          </ac:spMkLst>
        </pc:spChg>
        <pc:spChg chg="add del mod">
          <ac:chgData name="Ludmilla Foy-Sauvage" userId="3474ca0cf5647741" providerId="LiveId" clId="{3B8FF8F9-7E1A-44FB-B292-B4A0B239BB89}" dt="2023-05-24T09:51:02.321" v="3466" actId="478"/>
          <ac:spMkLst>
            <pc:docMk/>
            <pc:sldMk cId="0" sldId="260"/>
            <ac:spMk id="9" creationId="{4872ECF8-725D-66AD-E32C-AD02DBE613D4}"/>
          </ac:spMkLst>
        </pc:spChg>
        <pc:spChg chg="add del mod">
          <ac:chgData name="Ludmilla Foy-Sauvage" userId="3474ca0cf5647741" providerId="LiveId" clId="{3B8FF8F9-7E1A-44FB-B292-B4A0B239BB89}" dt="2023-05-24T09:51:10.825" v="3468" actId="478"/>
          <ac:spMkLst>
            <pc:docMk/>
            <pc:sldMk cId="0" sldId="260"/>
            <ac:spMk id="11" creationId="{189D5BF4-1ECD-C7E7-BB36-8499F761A75C}"/>
          </ac:spMkLst>
        </pc:spChg>
        <pc:spChg chg="add del mod">
          <ac:chgData name="Ludmilla Foy-Sauvage" userId="3474ca0cf5647741" providerId="LiveId" clId="{3B8FF8F9-7E1A-44FB-B292-B4A0B239BB89}" dt="2023-05-24T09:51:16.329" v="3470" actId="478"/>
          <ac:spMkLst>
            <pc:docMk/>
            <pc:sldMk cId="0" sldId="260"/>
            <ac:spMk id="13" creationId="{CD4D83C9-5DD5-0692-7291-F50BA68B1A3C}"/>
          </ac:spMkLst>
        </pc:spChg>
        <pc:spChg chg="add del mod">
          <ac:chgData name="Ludmilla Foy-Sauvage" userId="3474ca0cf5647741" providerId="LiveId" clId="{3B8FF8F9-7E1A-44FB-B292-B4A0B239BB89}" dt="2023-05-24T09:51:19.841" v="3472" actId="478"/>
          <ac:spMkLst>
            <pc:docMk/>
            <pc:sldMk cId="0" sldId="260"/>
            <ac:spMk id="15" creationId="{DDDABA56-CB2A-3890-F316-EB11252CCCA2}"/>
          </ac:spMkLst>
        </pc:spChg>
        <pc:spChg chg="add del mod">
          <ac:chgData name="Ludmilla Foy-Sauvage" userId="3474ca0cf5647741" providerId="LiveId" clId="{3B8FF8F9-7E1A-44FB-B292-B4A0B239BB89}" dt="2023-05-24T09:51:25.153" v="3474" actId="478"/>
          <ac:spMkLst>
            <pc:docMk/>
            <pc:sldMk cId="0" sldId="260"/>
            <ac:spMk id="17" creationId="{047AA638-FD67-1B1B-1727-A293C48780DE}"/>
          </ac:spMkLst>
        </pc:spChg>
        <pc:spChg chg="add del mod">
          <ac:chgData name="Ludmilla Foy-Sauvage" userId="3474ca0cf5647741" providerId="LiveId" clId="{3B8FF8F9-7E1A-44FB-B292-B4A0B239BB89}" dt="2023-05-24T09:51:31.841" v="3476" actId="478"/>
          <ac:spMkLst>
            <pc:docMk/>
            <pc:sldMk cId="0" sldId="260"/>
            <ac:spMk id="19" creationId="{21F32F04-1D86-E8F6-622C-2964A40BE1DC}"/>
          </ac:spMkLst>
        </pc:spChg>
        <pc:spChg chg="add del mod">
          <ac:chgData name="Ludmilla Foy-Sauvage" userId="3474ca0cf5647741" providerId="LiveId" clId="{3B8FF8F9-7E1A-44FB-B292-B4A0B239BB89}" dt="2023-05-24T09:51:35.505" v="3478" actId="478"/>
          <ac:spMkLst>
            <pc:docMk/>
            <pc:sldMk cId="0" sldId="260"/>
            <ac:spMk id="21" creationId="{63A9A86A-09BA-3B59-E3FF-338A5ADDFFF1}"/>
          </ac:spMkLst>
        </pc:spChg>
        <pc:spChg chg="add del mod">
          <ac:chgData name="Ludmilla Foy-Sauvage" userId="3474ca0cf5647741" providerId="LiveId" clId="{3B8FF8F9-7E1A-44FB-B292-B4A0B239BB89}" dt="2023-05-24T09:51:39.777" v="3480" actId="478"/>
          <ac:spMkLst>
            <pc:docMk/>
            <pc:sldMk cId="0" sldId="260"/>
            <ac:spMk id="23" creationId="{2083E5C0-1027-C16D-1F96-F75463CD9AB7}"/>
          </ac:spMkLst>
        </pc:spChg>
        <pc:spChg chg="add del mod">
          <ac:chgData name="Ludmilla Foy-Sauvage" userId="3474ca0cf5647741" providerId="LiveId" clId="{3B8FF8F9-7E1A-44FB-B292-B4A0B239BB89}" dt="2023-05-24T09:51:45.978" v="3482" actId="478"/>
          <ac:spMkLst>
            <pc:docMk/>
            <pc:sldMk cId="0" sldId="260"/>
            <ac:spMk id="25" creationId="{F790D0D5-933F-39AA-9A30-D20BC4C0F97B}"/>
          </ac:spMkLst>
        </pc:spChg>
        <pc:spChg chg="add del mod">
          <ac:chgData name="Ludmilla Foy-Sauvage" userId="3474ca0cf5647741" providerId="LiveId" clId="{3B8FF8F9-7E1A-44FB-B292-B4A0B239BB89}" dt="2023-05-24T09:51:49.433" v="3484" actId="478"/>
          <ac:spMkLst>
            <pc:docMk/>
            <pc:sldMk cId="0" sldId="260"/>
            <ac:spMk id="27" creationId="{58856388-4BA1-4ECE-E373-960503BCA312}"/>
          </ac:spMkLst>
        </pc:spChg>
        <pc:spChg chg="add del mod">
          <ac:chgData name="Ludmilla Foy-Sauvage" userId="3474ca0cf5647741" providerId="LiveId" clId="{3B8FF8F9-7E1A-44FB-B292-B4A0B239BB89}" dt="2023-05-24T09:51:53.057" v="3486" actId="478"/>
          <ac:spMkLst>
            <pc:docMk/>
            <pc:sldMk cId="0" sldId="260"/>
            <ac:spMk id="29" creationId="{CCC2A221-8539-9C45-69EA-572F63090713}"/>
          </ac:spMkLst>
        </pc:spChg>
        <pc:spChg chg="add del mod">
          <ac:chgData name="Ludmilla Foy-Sauvage" userId="3474ca0cf5647741" providerId="LiveId" clId="{3B8FF8F9-7E1A-44FB-B292-B4A0B239BB89}" dt="2023-05-24T09:51:56.321" v="3488" actId="478"/>
          <ac:spMkLst>
            <pc:docMk/>
            <pc:sldMk cId="0" sldId="260"/>
            <ac:spMk id="31" creationId="{036BDA11-7E01-FFB3-DC69-10C16F98B3BB}"/>
          </ac:spMkLst>
        </pc:spChg>
        <pc:spChg chg="add del mod">
          <ac:chgData name="Ludmilla Foy-Sauvage" userId="3474ca0cf5647741" providerId="LiveId" clId="{3B8FF8F9-7E1A-44FB-B292-B4A0B239BB89}" dt="2023-05-24T09:52:00.721" v="3490" actId="478"/>
          <ac:spMkLst>
            <pc:docMk/>
            <pc:sldMk cId="0" sldId="260"/>
            <ac:spMk id="33" creationId="{F22AC256-3309-2FFA-CAB8-5C4DEA38451E}"/>
          </ac:spMkLst>
        </pc:spChg>
        <pc:spChg chg="del">
          <ac:chgData name="Ludmilla Foy-Sauvage" userId="3474ca0cf5647741" providerId="LiveId" clId="{3B8FF8F9-7E1A-44FB-B292-B4A0B239BB89}" dt="2023-05-24T09:49:37.200" v="3431" actId="478"/>
          <ac:spMkLst>
            <pc:docMk/>
            <pc:sldMk cId="0" sldId="260"/>
            <ac:spMk id="512" creationId="{00000000-0000-0000-0000-000000000000}"/>
          </ac:spMkLst>
        </pc:spChg>
        <pc:spChg chg="mod">
          <ac:chgData name="Ludmilla Foy-Sauvage" userId="3474ca0cf5647741" providerId="LiveId" clId="{3B8FF8F9-7E1A-44FB-B292-B4A0B239BB89}" dt="2023-05-24T09:52:05.808" v="3491" actId="14100"/>
          <ac:spMkLst>
            <pc:docMk/>
            <pc:sldMk cId="0" sldId="260"/>
            <ac:spMk id="513" creationId="{00000000-0000-0000-0000-000000000000}"/>
          </ac:spMkLst>
        </pc:spChg>
        <pc:spChg chg="mod">
          <ac:chgData name="Ludmilla Foy-Sauvage" userId="3474ca0cf5647741" providerId="LiveId" clId="{3B8FF8F9-7E1A-44FB-B292-B4A0B239BB89}" dt="2023-05-24T09:53:09.323" v="3507" actId="313"/>
          <ac:spMkLst>
            <pc:docMk/>
            <pc:sldMk cId="0" sldId="260"/>
            <ac:spMk id="514" creationId="{00000000-0000-0000-0000-000000000000}"/>
          </ac:spMkLst>
        </pc:spChg>
        <pc:spChg chg="mod">
          <ac:chgData name="Ludmilla Foy-Sauvage" userId="3474ca0cf5647741" providerId="LiveId" clId="{3B8FF8F9-7E1A-44FB-B292-B4A0B239BB89}" dt="2023-05-24T09:50:32.068" v="3459" actId="20577"/>
          <ac:spMkLst>
            <pc:docMk/>
            <pc:sldMk cId="0" sldId="260"/>
            <ac:spMk id="515" creationId="{00000000-0000-0000-0000-000000000000}"/>
          </ac:spMkLst>
        </pc:spChg>
        <pc:spChg chg="del">
          <ac:chgData name="Ludmilla Foy-Sauvage" userId="3474ca0cf5647741" providerId="LiveId" clId="{3B8FF8F9-7E1A-44FB-B292-B4A0B239BB89}" dt="2023-05-24T09:50:44.017" v="3461" actId="478"/>
          <ac:spMkLst>
            <pc:docMk/>
            <pc:sldMk cId="0" sldId="260"/>
            <ac:spMk id="516" creationId="{00000000-0000-0000-0000-000000000000}"/>
          </ac:spMkLst>
        </pc:spChg>
        <pc:spChg chg="del">
          <ac:chgData name="Ludmilla Foy-Sauvage" userId="3474ca0cf5647741" providerId="LiveId" clId="{3B8FF8F9-7E1A-44FB-B292-B4A0B239BB89}" dt="2023-05-24T09:51:55.173" v="3487" actId="478"/>
          <ac:spMkLst>
            <pc:docMk/>
            <pc:sldMk cId="0" sldId="260"/>
            <ac:spMk id="517" creationId="{00000000-0000-0000-0000-000000000000}"/>
          </ac:spMkLst>
        </pc:spChg>
        <pc:spChg chg="del">
          <ac:chgData name="Ludmilla Foy-Sauvage" userId="3474ca0cf5647741" providerId="LiveId" clId="{3B8FF8F9-7E1A-44FB-B292-B4A0B239BB89}" dt="2023-05-24T09:51:58.573" v="3489" actId="478"/>
          <ac:spMkLst>
            <pc:docMk/>
            <pc:sldMk cId="0" sldId="260"/>
            <ac:spMk id="518" creationId="{00000000-0000-0000-0000-000000000000}"/>
          </ac:spMkLst>
        </pc:spChg>
        <pc:spChg chg="del">
          <ac:chgData name="Ludmilla Foy-Sauvage" userId="3474ca0cf5647741" providerId="LiveId" clId="{3B8FF8F9-7E1A-44FB-B292-B4A0B239BB89}" dt="2023-05-24T09:51:18.444" v="3471" actId="478"/>
          <ac:spMkLst>
            <pc:docMk/>
            <pc:sldMk cId="0" sldId="260"/>
            <ac:spMk id="519" creationId="{00000000-0000-0000-0000-000000000000}"/>
          </ac:spMkLst>
        </pc:spChg>
        <pc:spChg chg="del">
          <ac:chgData name="Ludmilla Foy-Sauvage" userId="3474ca0cf5647741" providerId="LiveId" clId="{3B8FF8F9-7E1A-44FB-B292-B4A0B239BB89}" dt="2023-05-24T09:51:15.004" v="3469" actId="478"/>
          <ac:spMkLst>
            <pc:docMk/>
            <pc:sldMk cId="0" sldId="260"/>
            <ac:spMk id="520" creationId="{00000000-0000-0000-0000-000000000000}"/>
          </ac:spMkLst>
        </pc:spChg>
        <pc:spChg chg="del">
          <ac:chgData name="Ludmilla Foy-Sauvage" userId="3474ca0cf5647741" providerId="LiveId" clId="{3B8FF8F9-7E1A-44FB-B292-B4A0B239BB89}" dt="2023-05-24T09:51:22.470" v="3473" actId="478"/>
          <ac:spMkLst>
            <pc:docMk/>
            <pc:sldMk cId="0" sldId="260"/>
            <ac:spMk id="521" creationId="{00000000-0000-0000-0000-000000000000}"/>
          </ac:spMkLst>
        </pc:spChg>
        <pc:spChg chg="del">
          <ac:chgData name="Ludmilla Foy-Sauvage" userId="3474ca0cf5647741" providerId="LiveId" clId="{3B8FF8F9-7E1A-44FB-B292-B4A0B239BB89}" dt="2023-05-24T09:51:30.356" v="3475" actId="478"/>
          <ac:spMkLst>
            <pc:docMk/>
            <pc:sldMk cId="0" sldId="260"/>
            <ac:spMk id="522" creationId="{00000000-0000-0000-0000-000000000000}"/>
          </ac:spMkLst>
        </pc:spChg>
        <pc:spChg chg="del">
          <ac:chgData name="Ludmilla Foy-Sauvage" userId="3474ca0cf5647741" providerId="LiveId" clId="{3B8FF8F9-7E1A-44FB-B292-B4A0B239BB89}" dt="2023-05-24T09:51:33.910" v="3477" actId="478"/>
          <ac:spMkLst>
            <pc:docMk/>
            <pc:sldMk cId="0" sldId="260"/>
            <ac:spMk id="523" creationId="{00000000-0000-0000-0000-000000000000}"/>
          </ac:spMkLst>
        </pc:spChg>
        <pc:spChg chg="del">
          <ac:chgData name="Ludmilla Foy-Sauvage" userId="3474ca0cf5647741" providerId="LiveId" clId="{3B8FF8F9-7E1A-44FB-B292-B4A0B239BB89}" dt="2023-05-24T09:51:38.733" v="3479" actId="478"/>
          <ac:spMkLst>
            <pc:docMk/>
            <pc:sldMk cId="0" sldId="260"/>
            <ac:spMk id="524" creationId="{00000000-0000-0000-0000-000000000000}"/>
          </ac:spMkLst>
        </pc:spChg>
        <pc:spChg chg="del">
          <ac:chgData name="Ludmilla Foy-Sauvage" userId="3474ca0cf5647741" providerId="LiveId" clId="{3B8FF8F9-7E1A-44FB-B292-B4A0B239BB89}" dt="2023-05-24T09:50:51.604" v="3463" actId="478"/>
          <ac:spMkLst>
            <pc:docMk/>
            <pc:sldMk cId="0" sldId="260"/>
            <ac:spMk id="525" creationId="{00000000-0000-0000-0000-000000000000}"/>
          </ac:spMkLst>
        </pc:spChg>
        <pc:spChg chg="del">
          <ac:chgData name="Ludmilla Foy-Sauvage" userId="3474ca0cf5647741" providerId="LiveId" clId="{3B8FF8F9-7E1A-44FB-B292-B4A0B239BB89}" dt="2023-05-24T09:50:55.447" v="3465" actId="478"/>
          <ac:spMkLst>
            <pc:docMk/>
            <pc:sldMk cId="0" sldId="260"/>
            <ac:spMk id="526" creationId="{00000000-0000-0000-0000-000000000000}"/>
          </ac:spMkLst>
        </pc:spChg>
        <pc:spChg chg="del">
          <ac:chgData name="Ludmilla Foy-Sauvage" userId="3474ca0cf5647741" providerId="LiveId" clId="{3B8FF8F9-7E1A-44FB-B292-B4A0B239BB89}" dt="2023-05-24T09:51:08.668" v="3467" actId="478"/>
          <ac:spMkLst>
            <pc:docMk/>
            <pc:sldMk cId="0" sldId="260"/>
            <ac:spMk id="527" creationId="{00000000-0000-0000-0000-000000000000}"/>
          </ac:spMkLst>
        </pc:spChg>
        <pc:spChg chg="del">
          <ac:chgData name="Ludmilla Foy-Sauvage" userId="3474ca0cf5647741" providerId="LiveId" clId="{3B8FF8F9-7E1A-44FB-B292-B4A0B239BB89}" dt="2023-05-24T09:51:44.151" v="3481" actId="478"/>
          <ac:spMkLst>
            <pc:docMk/>
            <pc:sldMk cId="0" sldId="260"/>
            <ac:spMk id="528" creationId="{00000000-0000-0000-0000-000000000000}"/>
          </ac:spMkLst>
        </pc:spChg>
        <pc:spChg chg="del">
          <ac:chgData name="Ludmilla Foy-Sauvage" userId="3474ca0cf5647741" providerId="LiveId" clId="{3B8FF8F9-7E1A-44FB-B292-B4A0B239BB89}" dt="2023-05-24T09:51:47.901" v="3483" actId="478"/>
          <ac:spMkLst>
            <pc:docMk/>
            <pc:sldMk cId="0" sldId="260"/>
            <ac:spMk id="529" creationId="{00000000-0000-0000-0000-000000000000}"/>
          </ac:spMkLst>
        </pc:spChg>
        <pc:spChg chg="del">
          <ac:chgData name="Ludmilla Foy-Sauvage" userId="3474ca0cf5647741" providerId="LiveId" clId="{3B8FF8F9-7E1A-44FB-B292-B4A0B239BB89}" dt="2023-05-24T09:51:51.425" v="3485" actId="478"/>
          <ac:spMkLst>
            <pc:docMk/>
            <pc:sldMk cId="0" sldId="260"/>
            <ac:spMk id="530" creationId="{00000000-0000-0000-0000-000000000000}"/>
          </ac:spMkLst>
        </pc:spChg>
      </pc:sldChg>
      <pc:sldChg chg="addSp delSp modSp mod ord addAnim delAnim addCm modCm">
        <pc:chgData name="Ludmilla Foy-Sauvage" userId="3474ca0cf5647741" providerId="LiveId" clId="{3B8FF8F9-7E1A-44FB-B292-B4A0B239BB89}" dt="2023-05-30T07:59:06.211" v="8371" actId="1076"/>
        <pc:sldMkLst>
          <pc:docMk/>
          <pc:sldMk cId="0" sldId="261"/>
        </pc:sldMkLst>
        <pc:spChg chg="add del mod">
          <ac:chgData name="Ludmilla Foy-Sauvage" userId="3474ca0cf5647741" providerId="LiveId" clId="{3B8FF8F9-7E1A-44FB-B292-B4A0B239BB89}" dt="2023-05-25T02:20:14.083" v="3627" actId="478"/>
          <ac:spMkLst>
            <pc:docMk/>
            <pc:sldMk cId="0" sldId="261"/>
            <ac:spMk id="3" creationId="{24E4CD95-0D89-6DC2-3709-823DAD0D2876}"/>
          </ac:spMkLst>
        </pc:spChg>
        <pc:spChg chg="add del mod">
          <ac:chgData name="Ludmilla Foy-Sauvage" userId="3474ca0cf5647741" providerId="LiveId" clId="{3B8FF8F9-7E1A-44FB-B292-B4A0B239BB89}" dt="2023-05-25T02:20:18.569" v="3630" actId="1076"/>
          <ac:spMkLst>
            <pc:docMk/>
            <pc:sldMk cId="0" sldId="261"/>
            <ac:spMk id="535" creationId="{00000000-0000-0000-0000-000000000000}"/>
          </ac:spMkLst>
        </pc:spChg>
        <pc:spChg chg="del mod">
          <ac:chgData name="Ludmilla Foy-Sauvage" userId="3474ca0cf5647741" providerId="LiveId" clId="{3B8FF8F9-7E1A-44FB-B292-B4A0B239BB89}" dt="2023-05-25T02:19:47.746" v="3623" actId="478"/>
          <ac:spMkLst>
            <pc:docMk/>
            <pc:sldMk cId="0" sldId="261"/>
            <ac:spMk id="536" creationId="{00000000-0000-0000-0000-000000000000}"/>
          </ac:spMkLst>
        </pc:spChg>
        <pc:spChg chg="mod">
          <ac:chgData name="Ludmilla Foy-Sauvage" userId="3474ca0cf5647741" providerId="LiveId" clId="{3B8FF8F9-7E1A-44FB-B292-B4A0B239BB89}" dt="2023-05-30T07:59:06.211" v="8371" actId="1076"/>
          <ac:spMkLst>
            <pc:docMk/>
            <pc:sldMk cId="0" sldId="261"/>
            <ac:spMk id="537" creationId="{00000000-0000-0000-0000-000000000000}"/>
          </ac:spMkLst>
        </pc:spChg>
        <pc:spChg chg="del">
          <ac:chgData name="Ludmilla Foy-Sauvage" userId="3474ca0cf5647741" providerId="LiveId" clId="{3B8FF8F9-7E1A-44FB-B292-B4A0B239BB89}" dt="2023-05-25T02:20:06.850" v="3626" actId="478"/>
          <ac:spMkLst>
            <pc:docMk/>
            <pc:sldMk cId="0" sldId="261"/>
            <ac:spMk id="538" creationId="{00000000-0000-0000-0000-000000000000}"/>
          </ac:spMkLst>
        </pc:spChg>
        <pc:spChg chg="del">
          <ac:chgData name="Ludmilla Foy-Sauvage" userId="3474ca0cf5647741" providerId="LiveId" clId="{3B8FF8F9-7E1A-44FB-B292-B4A0B239BB89}" dt="2023-05-25T02:19:40.180" v="3621" actId="478"/>
          <ac:spMkLst>
            <pc:docMk/>
            <pc:sldMk cId="0" sldId="261"/>
            <ac:spMk id="539" creationId="{00000000-0000-0000-0000-000000000000}"/>
          </ac:spMkLst>
        </pc:spChg>
        <pc:spChg chg="del">
          <ac:chgData name="Ludmilla Foy-Sauvage" userId="3474ca0cf5647741" providerId="LiveId" clId="{3B8FF8F9-7E1A-44FB-B292-B4A0B239BB89}" dt="2023-05-25T02:19:37.288" v="3619" actId="478"/>
          <ac:spMkLst>
            <pc:docMk/>
            <pc:sldMk cId="0" sldId="261"/>
            <ac:spMk id="543" creationId="{00000000-0000-0000-0000-000000000000}"/>
          </ac:spMkLst>
        </pc:spChg>
        <pc:picChg chg="del">
          <ac:chgData name="Ludmilla Foy-Sauvage" userId="3474ca0cf5647741" providerId="LiveId" clId="{3B8FF8F9-7E1A-44FB-B292-B4A0B239BB89}" dt="2023-05-25T02:19:39.174" v="3620" actId="478"/>
          <ac:picMkLst>
            <pc:docMk/>
            <pc:sldMk cId="0" sldId="261"/>
            <ac:picMk id="540" creationId="{00000000-0000-0000-0000-000000000000}"/>
          </ac:picMkLst>
        </pc:picChg>
      </pc:sldChg>
      <pc:sldChg chg="addSp delSp modSp mod ord addCm delCm modCm">
        <pc:chgData name="Ludmilla Foy-Sauvage" userId="3474ca0cf5647741" providerId="LiveId" clId="{3B8FF8F9-7E1A-44FB-B292-B4A0B239BB89}" dt="2023-05-30T08:42:23.122" v="8502" actId="1592"/>
        <pc:sldMkLst>
          <pc:docMk/>
          <pc:sldMk cId="0" sldId="262"/>
        </pc:sldMkLst>
        <pc:spChg chg="add del mod">
          <ac:chgData name="Ludmilla Foy-Sauvage" userId="3474ca0cf5647741" providerId="LiveId" clId="{3B8FF8F9-7E1A-44FB-B292-B4A0B239BB89}" dt="2023-05-25T04:02:41.223" v="5418"/>
          <ac:spMkLst>
            <pc:docMk/>
            <pc:sldMk cId="0" sldId="262"/>
            <ac:spMk id="3" creationId="{97A0347D-427B-4D3A-22A9-EEB838A88D41}"/>
          </ac:spMkLst>
        </pc:spChg>
        <pc:spChg chg="add del mod">
          <ac:chgData name="Ludmilla Foy-Sauvage" userId="3474ca0cf5647741" providerId="LiveId" clId="{3B8FF8F9-7E1A-44FB-B292-B4A0B239BB89}" dt="2023-05-25T04:02:07.340" v="5413" actId="478"/>
          <ac:spMkLst>
            <pc:docMk/>
            <pc:sldMk cId="0" sldId="262"/>
            <ac:spMk id="5" creationId="{39DAD856-57FB-76A2-449E-517797FB7A3E}"/>
          </ac:spMkLst>
        </pc:spChg>
        <pc:spChg chg="add mod">
          <ac:chgData name="Ludmilla Foy-Sauvage" userId="3474ca0cf5647741" providerId="LiveId" clId="{3B8FF8F9-7E1A-44FB-B292-B4A0B239BB89}" dt="2023-05-26T03:07:05.072" v="6105" actId="14100"/>
          <ac:spMkLst>
            <pc:docMk/>
            <pc:sldMk cId="0" sldId="262"/>
            <ac:spMk id="6" creationId="{CA5E6A39-1287-50E9-5C39-7668248A395F}"/>
          </ac:spMkLst>
        </pc:spChg>
        <pc:spChg chg="add mod">
          <ac:chgData name="Ludmilla Foy-Sauvage" userId="3474ca0cf5647741" providerId="LiveId" clId="{3B8FF8F9-7E1A-44FB-B292-B4A0B239BB89}" dt="2023-05-30T08:42:19.349" v="8501" actId="20577"/>
          <ac:spMkLst>
            <pc:docMk/>
            <pc:sldMk cId="0" sldId="262"/>
            <ac:spMk id="7" creationId="{1F21DD28-C3C1-2582-1EC7-DB6B2EAEE147}"/>
          </ac:spMkLst>
        </pc:spChg>
        <pc:spChg chg="del mod">
          <ac:chgData name="Ludmilla Foy-Sauvage" userId="3474ca0cf5647741" providerId="LiveId" clId="{3B8FF8F9-7E1A-44FB-B292-B4A0B239BB89}" dt="2023-05-25T04:00:51.281" v="5332" actId="21"/>
          <ac:spMkLst>
            <pc:docMk/>
            <pc:sldMk cId="0" sldId="262"/>
            <ac:spMk id="548" creationId="{00000000-0000-0000-0000-000000000000}"/>
          </ac:spMkLst>
        </pc:spChg>
        <pc:spChg chg="del mod">
          <ac:chgData name="Ludmilla Foy-Sauvage" userId="3474ca0cf5647741" providerId="LiveId" clId="{3B8FF8F9-7E1A-44FB-B292-B4A0B239BB89}" dt="2023-05-25T04:00:42.635" v="5331" actId="478"/>
          <ac:spMkLst>
            <pc:docMk/>
            <pc:sldMk cId="0" sldId="262"/>
            <ac:spMk id="549" creationId="{00000000-0000-0000-0000-000000000000}"/>
          </ac:spMkLst>
        </pc:spChg>
        <pc:spChg chg="del">
          <ac:chgData name="Ludmilla Foy-Sauvage" userId="3474ca0cf5647741" providerId="LiveId" clId="{3B8FF8F9-7E1A-44FB-B292-B4A0B239BB89}" dt="2023-05-22T09:55:48.419" v="2259" actId="478"/>
          <ac:spMkLst>
            <pc:docMk/>
            <pc:sldMk cId="0" sldId="262"/>
            <ac:spMk id="551" creationId="{00000000-0000-0000-0000-000000000000}"/>
          </ac:spMkLst>
        </pc:spChg>
        <pc:picChg chg="del">
          <ac:chgData name="Ludmilla Foy-Sauvage" userId="3474ca0cf5647741" providerId="LiveId" clId="{3B8FF8F9-7E1A-44FB-B292-B4A0B239BB89}" dt="2023-05-22T09:55:51.752" v="2260" actId="478"/>
          <ac:picMkLst>
            <pc:docMk/>
            <pc:sldMk cId="0" sldId="262"/>
            <ac:picMk id="550" creationId="{00000000-0000-0000-0000-000000000000}"/>
          </ac:picMkLst>
        </pc:picChg>
      </pc:sldChg>
      <pc:sldChg chg="modSp mod ord">
        <pc:chgData name="Ludmilla Foy-Sauvage" userId="3474ca0cf5647741" providerId="LiveId" clId="{3B8FF8F9-7E1A-44FB-B292-B4A0B239BB89}" dt="2023-05-26T04:31:54.417" v="7351" actId="20577"/>
        <pc:sldMkLst>
          <pc:docMk/>
          <pc:sldMk cId="0" sldId="263"/>
        </pc:sldMkLst>
        <pc:spChg chg="mod">
          <ac:chgData name="Ludmilla Foy-Sauvage" userId="3474ca0cf5647741" providerId="LiveId" clId="{3B8FF8F9-7E1A-44FB-B292-B4A0B239BB89}" dt="2023-05-25T03:38:02.291" v="4745" actId="14100"/>
          <ac:spMkLst>
            <pc:docMk/>
            <pc:sldMk cId="0" sldId="263"/>
            <ac:spMk id="560" creationId="{00000000-0000-0000-0000-000000000000}"/>
          </ac:spMkLst>
        </pc:spChg>
        <pc:spChg chg="mod">
          <ac:chgData name="Ludmilla Foy-Sauvage" userId="3474ca0cf5647741" providerId="LiveId" clId="{3B8FF8F9-7E1A-44FB-B292-B4A0B239BB89}" dt="2023-05-25T03:40:23.666" v="4771" actId="14100"/>
          <ac:spMkLst>
            <pc:docMk/>
            <pc:sldMk cId="0" sldId="263"/>
            <ac:spMk id="564" creationId="{00000000-0000-0000-0000-000000000000}"/>
          </ac:spMkLst>
        </pc:spChg>
        <pc:spChg chg="mod">
          <ac:chgData name="Ludmilla Foy-Sauvage" userId="3474ca0cf5647741" providerId="LiveId" clId="{3B8FF8F9-7E1A-44FB-B292-B4A0B239BB89}" dt="2023-05-25T06:51:55.994" v="5913" actId="20577"/>
          <ac:spMkLst>
            <pc:docMk/>
            <pc:sldMk cId="0" sldId="263"/>
            <ac:spMk id="566" creationId="{00000000-0000-0000-0000-000000000000}"/>
          </ac:spMkLst>
        </pc:spChg>
        <pc:spChg chg="mod">
          <ac:chgData name="Ludmilla Foy-Sauvage" userId="3474ca0cf5647741" providerId="LiveId" clId="{3B8FF8F9-7E1A-44FB-B292-B4A0B239BB89}" dt="2023-05-26T04:31:54.417" v="7351" actId="20577"/>
          <ac:spMkLst>
            <pc:docMk/>
            <pc:sldMk cId="0" sldId="263"/>
            <ac:spMk id="567" creationId="{00000000-0000-0000-0000-000000000000}"/>
          </ac:spMkLst>
        </pc:spChg>
        <pc:spChg chg="mod">
          <ac:chgData name="Ludmilla Foy-Sauvage" userId="3474ca0cf5647741" providerId="LiveId" clId="{3B8FF8F9-7E1A-44FB-B292-B4A0B239BB89}" dt="2023-05-25T03:42:39.855" v="4795" actId="20577"/>
          <ac:spMkLst>
            <pc:docMk/>
            <pc:sldMk cId="0" sldId="263"/>
            <ac:spMk id="568" creationId="{00000000-0000-0000-0000-000000000000}"/>
          </ac:spMkLst>
        </pc:spChg>
        <pc:spChg chg="mod">
          <ac:chgData name="Ludmilla Foy-Sauvage" userId="3474ca0cf5647741" providerId="LiveId" clId="{3B8FF8F9-7E1A-44FB-B292-B4A0B239BB89}" dt="2023-05-25T06:52:12.965" v="5916" actId="255"/>
          <ac:spMkLst>
            <pc:docMk/>
            <pc:sldMk cId="0" sldId="263"/>
            <ac:spMk id="569" creationId="{00000000-0000-0000-0000-000000000000}"/>
          </ac:spMkLst>
        </pc:spChg>
        <pc:spChg chg="mod">
          <ac:chgData name="Ludmilla Foy-Sauvage" userId="3474ca0cf5647741" providerId="LiveId" clId="{3B8FF8F9-7E1A-44FB-B292-B4A0B239BB89}" dt="2023-05-25T06:52:08.433" v="5915" actId="255"/>
          <ac:spMkLst>
            <pc:docMk/>
            <pc:sldMk cId="0" sldId="263"/>
            <ac:spMk id="570" creationId="{00000000-0000-0000-0000-000000000000}"/>
          </ac:spMkLst>
        </pc:spChg>
      </pc:sldChg>
      <pc:sldChg chg="del">
        <pc:chgData name="Ludmilla Foy-Sauvage" userId="3474ca0cf5647741" providerId="LiveId" clId="{3B8FF8F9-7E1A-44FB-B292-B4A0B239BB89}" dt="2023-05-25T02:45:16.633" v="4660" actId="47"/>
        <pc:sldMkLst>
          <pc:docMk/>
          <pc:sldMk cId="0" sldId="264"/>
        </pc:sldMkLst>
      </pc:sldChg>
      <pc:sldChg chg="delSp modSp mod">
        <pc:chgData name="Ludmilla Foy-Sauvage" userId="3474ca0cf5647741" providerId="LiveId" clId="{3B8FF8F9-7E1A-44FB-B292-B4A0B239BB89}" dt="2023-05-28T02:39:24.187" v="8182" actId="313"/>
        <pc:sldMkLst>
          <pc:docMk/>
          <pc:sldMk cId="0" sldId="265"/>
        </pc:sldMkLst>
        <pc:spChg chg="del mod">
          <ac:chgData name="Ludmilla Foy-Sauvage" userId="3474ca0cf5647741" providerId="LiveId" clId="{3B8FF8F9-7E1A-44FB-B292-B4A0B239BB89}" dt="2023-05-26T04:17:33.705" v="7254" actId="478"/>
          <ac:spMkLst>
            <pc:docMk/>
            <pc:sldMk cId="0" sldId="265"/>
            <ac:spMk id="602" creationId="{00000000-0000-0000-0000-000000000000}"/>
          </ac:spMkLst>
        </pc:spChg>
        <pc:spChg chg="mod">
          <ac:chgData name="Ludmilla Foy-Sauvage" userId="3474ca0cf5647741" providerId="LiveId" clId="{3B8FF8F9-7E1A-44FB-B292-B4A0B239BB89}" dt="2023-05-28T02:39:24.187" v="8182" actId="313"/>
          <ac:spMkLst>
            <pc:docMk/>
            <pc:sldMk cId="0" sldId="265"/>
            <ac:spMk id="603" creationId="{00000000-0000-0000-0000-000000000000}"/>
          </ac:spMkLst>
        </pc:spChg>
        <pc:spChg chg="del">
          <ac:chgData name="Ludmilla Foy-Sauvage" userId="3474ca0cf5647741" providerId="LiveId" clId="{3B8FF8F9-7E1A-44FB-B292-B4A0B239BB89}" dt="2023-05-26T03:09:05.577" v="6179" actId="478"/>
          <ac:spMkLst>
            <pc:docMk/>
            <pc:sldMk cId="0" sldId="265"/>
            <ac:spMk id="605" creationId="{00000000-0000-0000-0000-000000000000}"/>
          </ac:spMkLst>
        </pc:spChg>
        <pc:spChg chg="mod">
          <ac:chgData name="Ludmilla Foy-Sauvage" userId="3474ca0cf5647741" providerId="LiveId" clId="{3B8FF8F9-7E1A-44FB-B292-B4A0B239BB89}" dt="2023-05-26T03:09:11.744" v="6181" actId="1076"/>
          <ac:spMkLst>
            <pc:docMk/>
            <pc:sldMk cId="0" sldId="265"/>
            <ac:spMk id="606" creationId="{00000000-0000-0000-0000-000000000000}"/>
          </ac:spMkLst>
        </pc:spChg>
        <pc:picChg chg="del">
          <ac:chgData name="Ludmilla Foy-Sauvage" userId="3474ca0cf5647741" providerId="LiveId" clId="{3B8FF8F9-7E1A-44FB-B292-B4A0B239BB89}" dt="2023-05-26T03:09:08.366" v="6180" actId="478"/>
          <ac:picMkLst>
            <pc:docMk/>
            <pc:sldMk cId="0" sldId="265"/>
            <ac:picMk id="604" creationId="{00000000-0000-0000-0000-000000000000}"/>
          </ac:picMkLst>
        </pc:picChg>
      </pc:sldChg>
      <pc:sldChg chg="addSp delSp modSp mod ord addCm modCm">
        <pc:chgData name="Ludmilla Foy-Sauvage" userId="3474ca0cf5647741" providerId="LiveId" clId="{3B8FF8F9-7E1A-44FB-B292-B4A0B239BB89}" dt="2023-05-30T08:07:15.053" v="8457" actId="5900"/>
        <pc:sldMkLst>
          <pc:docMk/>
          <pc:sldMk cId="0" sldId="266"/>
        </pc:sldMkLst>
        <pc:spChg chg="add del mod">
          <ac:chgData name="Ludmilla Foy-Sauvage" userId="3474ca0cf5647741" providerId="LiveId" clId="{3B8FF8F9-7E1A-44FB-B292-B4A0B239BB89}" dt="2023-05-25T02:45:55.643" v="4664" actId="478"/>
          <ac:spMkLst>
            <pc:docMk/>
            <pc:sldMk cId="0" sldId="266"/>
            <ac:spMk id="3" creationId="{A6365A10-6E94-D256-EC08-EB47AB8D25B5}"/>
          </ac:spMkLst>
        </pc:spChg>
        <pc:spChg chg="del">
          <ac:chgData name="Ludmilla Foy-Sauvage" userId="3474ca0cf5647741" providerId="LiveId" clId="{3B8FF8F9-7E1A-44FB-B292-B4A0B239BB89}" dt="2023-05-25T02:45:45.830" v="4663" actId="478"/>
          <ac:spMkLst>
            <pc:docMk/>
            <pc:sldMk cId="0" sldId="266"/>
            <ac:spMk id="613" creationId="{00000000-0000-0000-0000-000000000000}"/>
          </ac:spMkLst>
        </pc:spChg>
        <pc:spChg chg="mod">
          <ac:chgData name="Ludmilla Foy-Sauvage" userId="3474ca0cf5647741" providerId="LiveId" clId="{3B8FF8F9-7E1A-44FB-B292-B4A0B239BB89}" dt="2023-05-30T08:07:07.183" v="8455" actId="1076"/>
          <ac:spMkLst>
            <pc:docMk/>
            <pc:sldMk cId="0" sldId="266"/>
            <ac:spMk id="614" creationId="{00000000-0000-0000-0000-000000000000}"/>
          </ac:spMkLst>
        </pc:spChg>
      </pc:sldChg>
      <pc:sldChg chg="del">
        <pc:chgData name="Ludmilla Foy-Sauvage" userId="3474ca0cf5647741" providerId="LiveId" clId="{3B8FF8F9-7E1A-44FB-B292-B4A0B239BB89}" dt="2023-05-25T02:44:14.091" v="4636" actId="47"/>
        <pc:sldMkLst>
          <pc:docMk/>
          <pc:sldMk cId="0" sldId="267"/>
        </pc:sldMkLst>
      </pc:sldChg>
      <pc:sldChg chg="del">
        <pc:chgData name="Ludmilla Foy-Sauvage" userId="3474ca0cf5647741" providerId="LiveId" clId="{3B8FF8F9-7E1A-44FB-B292-B4A0B239BB89}" dt="2023-05-25T02:44:16.021" v="4637" actId="47"/>
        <pc:sldMkLst>
          <pc:docMk/>
          <pc:sldMk cId="0" sldId="268"/>
        </pc:sldMkLst>
      </pc:sldChg>
      <pc:sldChg chg="del">
        <pc:chgData name="Ludmilla Foy-Sauvage" userId="3474ca0cf5647741" providerId="LiveId" clId="{3B8FF8F9-7E1A-44FB-B292-B4A0B239BB89}" dt="2023-05-24T09:04:33.307" v="3170" actId="47"/>
        <pc:sldMkLst>
          <pc:docMk/>
          <pc:sldMk cId="0" sldId="269"/>
        </pc:sldMkLst>
      </pc:sldChg>
      <pc:sldChg chg="del">
        <pc:chgData name="Ludmilla Foy-Sauvage" userId="3474ca0cf5647741" providerId="LiveId" clId="{3B8FF8F9-7E1A-44FB-B292-B4A0B239BB89}" dt="2023-05-25T02:44:18.481" v="4638" actId="47"/>
        <pc:sldMkLst>
          <pc:docMk/>
          <pc:sldMk cId="0" sldId="270"/>
        </pc:sldMkLst>
      </pc:sldChg>
      <pc:sldChg chg="del">
        <pc:chgData name="Ludmilla Foy-Sauvage" userId="3474ca0cf5647741" providerId="LiveId" clId="{3B8FF8F9-7E1A-44FB-B292-B4A0B239BB89}" dt="2023-05-24T09:04:38.168" v="3171" actId="47"/>
        <pc:sldMkLst>
          <pc:docMk/>
          <pc:sldMk cId="0" sldId="271"/>
        </pc:sldMkLst>
      </pc:sldChg>
      <pc:sldChg chg="del">
        <pc:chgData name="Ludmilla Foy-Sauvage" userId="3474ca0cf5647741" providerId="LiveId" clId="{3B8FF8F9-7E1A-44FB-B292-B4A0B239BB89}" dt="2023-05-26T04:16:21.065" v="7205" actId="47"/>
        <pc:sldMkLst>
          <pc:docMk/>
          <pc:sldMk cId="0" sldId="272"/>
        </pc:sldMkLst>
      </pc:sldChg>
      <pc:sldChg chg="del">
        <pc:chgData name="Ludmilla Foy-Sauvage" userId="3474ca0cf5647741" providerId="LiveId" clId="{3B8FF8F9-7E1A-44FB-B292-B4A0B239BB89}" dt="2023-05-26T04:16:24.552" v="7206" actId="47"/>
        <pc:sldMkLst>
          <pc:docMk/>
          <pc:sldMk cId="0" sldId="273"/>
        </pc:sldMkLst>
      </pc:sldChg>
      <pc:sldChg chg="del">
        <pc:chgData name="Ludmilla Foy-Sauvage" userId="3474ca0cf5647741" providerId="LiveId" clId="{3B8FF8F9-7E1A-44FB-B292-B4A0B239BB89}" dt="2023-05-25T02:44:20.950" v="4639" actId="47"/>
        <pc:sldMkLst>
          <pc:docMk/>
          <pc:sldMk cId="0" sldId="274"/>
        </pc:sldMkLst>
      </pc:sldChg>
      <pc:sldChg chg="del">
        <pc:chgData name="Ludmilla Foy-Sauvage" userId="3474ca0cf5647741" providerId="LiveId" clId="{3B8FF8F9-7E1A-44FB-B292-B4A0B239BB89}" dt="2023-05-24T09:04:53.316" v="3172" actId="47"/>
        <pc:sldMkLst>
          <pc:docMk/>
          <pc:sldMk cId="0" sldId="275"/>
        </pc:sldMkLst>
      </pc:sldChg>
      <pc:sldChg chg="del">
        <pc:chgData name="Ludmilla Foy-Sauvage" userId="3474ca0cf5647741" providerId="LiveId" clId="{3B8FF8F9-7E1A-44FB-B292-B4A0B239BB89}" dt="2023-05-24T09:04:55.732" v="3173" actId="47"/>
        <pc:sldMkLst>
          <pc:docMk/>
          <pc:sldMk cId="0" sldId="276"/>
        </pc:sldMkLst>
      </pc:sldChg>
      <pc:sldChg chg="del">
        <pc:chgData name="Ludmilla Foy-Sauvage" userId="3474ca0cf5647741" providerId="LiveId" clId="{3B8FF8F9-7E1A-44FB-B292-B4A0B239BB89}" dt="2023-05-25T02:44:27.978" v="4640" actId="47"/>
        <pc:sldMkLst>
          <pc:docMk/>
          <pc:sldMk cId="0" sldId="277"/>
        </pc:sldMkLst>
      </pc:sldChg>
      <pc:sldChg chg="del">
        <pc:chgData name="Ludmilla Foy-Sauvage" userId="3474ca0cf5647741" providerId="LiveId" clId="{3B8FF8F9-7E1A-44FB-B292-B4A0B239BB89}" dt="2023-05-25T02:44:30.088" v="4641" actId="47"/>
        <pc:sldMkLst>
          <pc:docMk/>
          <pc:sldMk cId="0" sldId="278"/>
        </pc:sldMkLst>
      </pc:sldChg>
      <pc:sldChg chg="del">
        <pc:chgData name="Ludmilla Foy-Sauvage" userId="3474ca0cf5647741" providerId="LiveId" clId="{3B8FF8F9-7E1A-44FB-B292-B4A0B239BB89}" dt="2023-05-24T09:05:11.276" v="3174" actId="47"/>
        <pc:sldMkLst>
          <pc:docMk/>
          <pc:sldMk cId="0" sldId="279"/>
        </pc:sldMkLst>
      </pc:sldChg>
      <pc:sldChg chg="del">
        <pc:chgData name="Ludmilla Foy-Sauvage" userId="3474ca0cf5647741" providerId="LiveId" clId="{3B8FF8F9-7E1A-44FB-B292-B4A0B239BB89}" dt="2023-05-25T02:44:31.627" v="4642" actId="47"/>
        <pc:sldMkLst>
          <pc:docMk/>
          <pc:sldMk cId="0" sldId="280"/>
        </pc:sldMkLst>
      </pc:sldChg>
      <pc:sldChg chg="del">
        <pc:chgData name="Ludmilla Foy-Sauvage" userId="3474ca0cf5647741" providerId="LiveId" clId="{3B8FF8F9-7E1A-44FB-B292-B4A0B239BB89}" dt="2023-05-25T02:44:33.671" v="4643" actId="47"/>
        <pc:sldMkLst>
          <pc:docMk/>
          <pc:sldMk cId="0" sldId="281"/>
        </pc:sldMkLst>
      </pc:sldChg>
      <pc:sldChg chg="del">
        <pc:chgData name="Ludmilla Foy-Sauvage" userId="3474ca0cf5647741" providerId="LiveId" clId="{3B8FF8F9-7E1A-44FB-B292-B4A0B239BB89}" dt="2023-05-25T02:44:35" v="4644" actId="47"/>
        <pc:sldMkLst>
          <pc:docMk/>
          <pc:sldMk cId="0" sldId="282"/>
        </pc:sldMkLst>
      </pc:sldChg>
      <pc:sldChg chg="del">
        <pc:chgData name="Ludmilla Foy-Sauvage" userId="3474ca0cf5647741" providerId="LiveId" clId="{3B8FF8F9-7E1A-44FB-B292-B4A0B239BB89}" dt="2023-05-24T09:05:27.828" v="3175" actId="47"/>
        <pc:sldMkLst>
          <pc:docMk/>
          <pc:sldMk cId="0" sldId="283"/>
        </pc:sldMkLst>
      </pc:sldChg>
      <pc:sldChg chg="del">
        <pc:chgData name="Ludmilla Foy-Sauvage" userId="3474ca0cf5647741" providerId="LiveId" clId="{3B8FF8F9-7E1A-44FB-B292-B4A0B239BB89}" dt="2023-05-25T02:44:37.270" v="4645" actId="47"/>
        <pc:sldMkLst>
          <pc:docMk/>
          <pc:sldMk cId="0" sldId="284"/>
        </pc:sldMkLst>
      </pc:sldChg>
      <pc:sldChg chg="addSp delSp modSp mod ord addCm modCm">
        <pc:chgData name="Ludmilla Foy-Sauvage" userId="3474ca0cf5647741" providerId="LiveId" clId="{3B8FF8F9-7E1A-44FB-B292-B4A0B239BB89}" dt="2023-05-26T03:03:08.664" v="5939" actId="20577"/>
        <pc:sldMkLst>
          <pc:docMk/>
          <pc:sldMk cId="0" sldId="285"/>
        </pc:sldMkLst>
        <pc:spChg chg="add mod">
          <ac:chgData name="Ludmilla Foy-Sauvage" userId="3474ca0cf5647741" providerId="LiveId" clId="{3B8FF8F9-7E1A-44FB-B292-B4A0B239BB89}" dt="2023-05-25T03:59:12.002" v="5312" actId="20577"/>
          <ac:spMkLst>
            <pc:docMk/>
            <pc:sldMk cId="0" sldId="285"/>
            <ac:spMk id="2" creationId="{73C8EACC-A780-1AC1-10C5-BB46ED7D5466}"/>
          </ac:spMkLst>
        </pc:spChg>
        <pc:spChg chg="add mod">
          <ac:chgData name="Ludmilla Foy-Sauvage" userId="3474ca0cf5647741" providerId="LiveId" clId="{3B8FF8F9-7E1A-44FB-B292-B4A0B239BB89}" dt="2023-05-26T03:03:08.664" v="5939" actId="20577"/>
          <ac:spMkLst>
            <pc:docMk/>
            <pc:sldMk cId="0" sldId="285"/>
            <ac:spMk id="4" creationId="{F57A7230-2EF0-781F-9229-BEF9B507744E}"/>
          </ac:spMkLst>
        </pc:spChg>
        <pc:spChg chg="add mod">
          <ac:chgData name="Ludmilla Foy-Sauvage" userId="3474ca0cf5647741" providerId="LiveId" clId="{3B8FF8F9-7E1A-44FB-B292-B4A0B239BB89}" dt="2023-05-25T04:23:59.464" v="5450" actId="14100"/>
          <ac:spMkLst>
            <pc:docMk/>
            <pc:sldMk cId="0" sldId="285"/>
            <ac:spMk id="5" creationId="{178316B1-780C-6476-D5C6-3445799BD900}"/>
          </ac:spMkLst>
        </pc:spChg>
        <pc:spChg chg="add del mod">
          <ac:chgData name="Ludmilla Foy-Sauvage" userId="3474ca0cf5647741" providerId="LiveId" clId="{3B8FF8F9-7E1A-44FB-B292-B4A0B239BB89}" dt="2023-05-25T04:02:26.206" v="5415" actId="478"/>
          <ac:spMkLst>
            <pc:docMk/>
            <pc:sldMk cId="0" sldId="285"/>
            <ac:spMk id="7" creationId="{B14BFC3D-AD0D-F8CB-41F6-B18AAD3D34E6}"/>
          </ac:spMkLst>
        </pc:spChg>
        <pc:spChg chg="add del mod">
          <ac:chgData name="Ludmilla Foy-Sauvage" userId="3474ca0cf5647741" providerId="LiveId" clId="{3B8FF8F9-7E1A-44FB-B292-B4A0B239BB89}" dt="2023-05-25T04:03:13.508" v="5422" actId="478"/>
          <ac:spMkLst>
            <pc:docMk/>
            <pc:sldMk cId="0" sldId="285"/>
            <ac:spMk id="9" creationId="{52264E34-84FD-84F0-28E5-52ACA7B1BBAD}"/>
          </ac:spMkLst>
        </pc:spChg>
        <pc:spChg chg="del mod">
          <ac:chgData name="Ludmilla Foy-Sauvage" userId="3474ca0cf5647741" providerId="LiveId" clId="{3B8FF8F9-7E1A-44FB-B292-B4A0B239BB89}" dt="2023-05-25T04:02:35.219" v="5417" actId="21"/>
          <ac:spMkLst>
            <pc:docMk/>
            <pc:sldMk cId="0" sldId="285"/>
            <ac:spMk id="1197" creationId="{00000000-0000-0000-0000-000000000000}"/>
          </ac:spMkLst>
        </pc:spChg>
        <pc:spChg chg="del mod">
          <ac:chgData name="Ludmilla Foy-Sauvage" userId="3474ca0cf5647741" providerId="LiveId" clId="{3B8FF8F9-7E1A-44FB-B292-B4A0B239BB89}" dt="2023-05-25T04:01:03.565" v="5335" actId="21"/>
          <ac:spMkLst>
            <pc:docMk/>
            <pc:sldMk cId="0" sldId="285"/>
            <ac:spMk id="1198" creationId="{00000000-0000-0000-0000-000000000000}"/>
          </ac:spMkLst>
        </pc:spChg>
        <pc:spChg chg="del">
          <ac:chgData name="Ludmilla Foy-Sauvage" userId="3474ca0cf5647741" providerId="LiveId" clId="{3B8FF8F9-7E1A-44FB-B292-B4A0B239BB89}" dt="2023-05-25T03:51:20.131" v="4818" actId="478"/>
          <ac:spMkLst>
            <pc:docMk/>
            <pc:sldMk cId="0" sldId="285"/>
            <ac:spMk id="1206" creationId="{00000000-0000-0000-0000-000000000000}"/>
          </ac:spMkLst>
        </pc:spChg>
        <pc:picChg chg="del">
          <ac:chgData name="Ludmilla Foy-Sauvage" userId="3474ca0cf5647741" providerId="LiveId" clId="{3B8FF8F9-7E1A-44FB-B292-B4A0B239BB89}" dt="2023-05-25T03:55:56.992" v="5200" actId="478"/>
          <ac:picMkLst>
            <pc:docMk/>
            <pc:sldMk cId="0" sldId="285"/>
            <ac:picMk id="1205" creationId="{00000000-0000-0000-0000-000000000000}"/>
          </ac:picMkLst>
        </pc:picChg>
      </pc:sldChg>
      <pc:sldChg chg="del">
        <pc:chgData name="Ludmilla Foy-Sauvage" userId="3474ca0cf5647741" providerId="LiveId" clId="{3B8FF8F9-7E1A-44FB-B292-B4A0B239BB89}" dt="2023-05-25T02:44:42.105" v="4646" actId="47"/>
        <pc:sldMkLst>
          <pc:docMk/>
          <pc:sldMk cId="0" sldId="286"/>
        </pc:sldMkLst>
      </pc:sldChg>
      <pc:sldChg chg="del">
        <pc:chgData name="Ludmilla Foy-Sauvage" userId="3474ca0cf5647741" providerId="LiveId" clId="{3B8FF8F9-7E1A-44FB-B292-B4A0B239BB89}" dt="2023-05-25T02:44:43.239" v="4647" actId="47"/>
        <pc:sldMkLst>
          <pc:docMk/>
          <pc:sldMk cId="0" sldId="287"/>
        </pc:sldMkLst>
      </pc:sldChg>
      <pc:sldChg chg="del">
        <pc:chgData name="Ludmilla Foy-Sauvage" userId="3474ca0cf5647741" providerId="LiveId" clId="{3B8FF8F9-7E1A-44FB-B292-B4A0B239BB89}" dt="2023-05-26T03:09:26.543" v="6184" actId="47"/>
        <pc:sldMkLst>
          <pc:docMk/>
          <pc:sldMk cId="0" sldId="288"/>
        </pc:sldMkLst>
      </pc:sldChg>
      <pc:sldChg chg="del">
        <pc:chgData name="Ludmilla Foy-Sauvage" userId="3474ca0cf5647741" providerId="LiveId" clId="{3B8FF8F9-7E1A-44FB-B292-B4A0B239BB89}" dt="2023-05-25T02:44:50.393" v="4648" actId="47"/>
        <pc:sldMkLst>
          <pc:docMk/>
          <pc:sldMk cId="0" sldId="289"/>
        </pc:sldMkLst>
      </pc:sldChg>
      <pc:sldChg chg="del">
        <pc:chgData name="Ludmilla Foy-Sauvage" userId="3474ca0cf5647741" providerId="LiveId" clId="{3B8FF8F9-7E1A-44FB-B292-B4A0B239BB89}" dt="2023-05-25T02:44:51.737" v="4649" actId="47"/>
        <pc:sldMkLst>
          <pc:docMk/>
          <pc:sldMk cId="0" sldId="290"/>
        </pc:sldMkLst>
      </pc:sldChg>
      <pc:sldChg chg="del">
        <pc:chgData name="Ludmilla Foy-Sauvage" userId="3474ca0cf5647741" providerId="LiveId" clId="{3B8FF8F9-7E1A-44FB-B292-B4A0B239BB89}" dt="2023-05-25T02:44:53.607" v="4650" actId="47"/>
        <pc:sldMkLst>
          <pc:docMk/>
          <pc:sldMk cId="0" sldId="291"/>
        </pc:sldMkLst>
      </pc:sldChg>
      <pc:sldChg chg="del">
        <pc:chgData name="Ludmilla Foy-Sauvage" userId="3474ca0cf5647741" providerId="LiveId" clId="{3B8FF8F9-7E1A-44FB-B292-B4A0B239BB89}" dt="2023-05-25T02:44:54.654" v="4651" actId="47"/>
        <pc:sldMkLst>
          <pc:docMk/>
          <pc:sldMk cId="0" sldId="292"/>
        </pc:sldMkLst>
      </pc:sldChg>
      <pc:sldChg chg="del">
        <pc:chgData name="Ludmilla Foy-Sauvage" userId="3474ca0cf5647741" providerId="LiveId" clId="{3B8FF8F9-7E1A-44FB-B292-B4A0B239BB89}" dt="2023-05-25T02:44:55.615" v="4652" actId="47"/>
        <pc:sldMkLst>
          <pc:docMk/>
          <pc:sldMk cId="0" sldId="293"/>
        </pc:sldMkLst>
      </pc:sldChg>
      <pc:sldChg chg="del">
        <pc:chgData name="Ludmilla Foy-Sauvage" userId="3474ca0cf5647741" providerId="LiveId" clId="{3B8FF8F9-7E1A-44FB-B292-B4A0B239BB89}" dt="2023-05-25T02:44:56.500" v="4653" actId="47"/>
        <pc:sldMkLst>
          <pc:docMk/>
          <pc:sldMk cId="0" sldId="294"/>
        </pc:sldMkLst>
      </pc:sldChg>
      <pc:sldChg chg="del">
        <pc:chgData name="Ludmilla Foy-Sauvage" userId="3474ca0cf5647741" providerId="LiveId" clId="{3B8FF8F9-7E1A-44FB-B292-B4A0B239BB89}" dt="2023-05-24T09:05:51.997" v="3176" actId="47"/>
        <pc:sldMkLst>
          <pc:docMk/>
          <pc:sldMk cId="0" sldId="295"/>
        </pc:sldMkLst>
      </pc:sldChg>
      <pc:sldChg chg="del">
        <pc:chgData name="Ludmilla Foy-Sauvage" userId="3474ca0cf5647741" providerId="LiveId" clId="{3B8FF8F9-7E1A-44FB-B292-B4A0B239BB89}" dt="2023-05-25T02:44:57.568" v="4654" actId="47"/>
        <pc:sldMkLst>
          <pc:docMk/>
          <pc:sldMk cId="0" sldId="296"/>
        </pc:sldMkLst>
      </pc:sldChg>
      <pc:sldChg chg="del">
        <pc:chgData name="Ludmilla Foy-Sauvage" userId="3474ca0cf5647741" providerId="LiveId" clId="{3B8FF8F9-7E1A-44FB-B292-B4A0B239BB89}" dt="2023-05-24T09:05:56.197" v="3177" actId="47"/>
        <pc:sldMkLst>
          <pc:docMk/>
          <pc:sldMk cId="0" sldId="297"/>
        </pc:sldMkLst>
      </pc:sldChg>
      <pc:sldChg chg="del">
        <pc:chgData name="Ludmilla Foy-Sauvage" userId="3474ca0cf5647741" providerId="LiveId" clId="{3B8FF8F9-7E1A-44FB-B292-B4A0B239BB89}" dt="2023-05-24T09:05:57.486" v="3178" actId="47"/>
        <pc:sldMkLst>
          <pc:docMk/>
          <pc:sldMk cId="0" sldId="298"/>
        </pc:sldMkLst>
      </pc:sldChg>
      <pc:sldChg chg="del">
        <pc:chgData name="Ludmilla Foy-Sauvage" userId="3474ca0cf5647741" providerId="LiveId" clId="{3B8FF8F9-7E1A-44FB-B292-B4A0B239BB89}" dt="2023-05-25T02:44:58.542" v="4655" actId="47"/>
        <pc:sldMkLst>
          <pc:docMk/>
          <pc:sldMk cId="0" sldId="299"/>
        </pc:sldMkLst>
      </pc:sldChg>
      <pc:sldChg chg="del">
        <pc:chgData name="Ludmilla Foy-Sauvage" userId="3474ca0cf5647741" providerId="LiveId" clId="{3B8FF8F9-7E1A-44FB-B292-B4A0B239BB89}" dt="2023-05-25T02:44:59.469" v="4656" actId="47"/>
        <pc:sldMkLst>
          <pc:docMk/>
          <pc:sldMk cId="0" sldId="300"/>
        </pc:sldMkLst>
      </pc:sldChg>
      <pc:sldChg chg="del">
        <pc:chgData name="Ludmilla Foy-Sauvage" userId="3474ca0cf5647741" providerId="LiveId" clId="{3B8FF8F9-7E1A-44FB-B292-B4A0B239BB89}" dt="2023-05-24T09:06:16.930" v="3179" actId="47"/>
        <pc:sldMkLst>
          <pc:docMk/>
          <pc:sldMk cId="0" sldId="301"/>
        </pc:sldMkLst>
      </pc:sldChg>
      <pc:sldChg chg="del">
        <pc:chgData name="Ludmilla Foy-Sauvage" userId="3474ca0cf5647741" providerId="LiveId" clId="{3B8FF8F9-7E1A-44FB-B292-B4A0B239BB89}" dt="2023-05-24T09:06:19.116" v="3180" actId="47"/>
        <pc:sldMkLst>
          <pc:docMk/>
          <pc:sldMk cId="0" sldId="302"/>
        </pc:sldMkLst>
      </pc:sldChg>
      <pc:sldChg chg="del">
        <pc:chgData name="Ludmilla Foy-Sauvage" userId="3474ca0cf5647741" providerId="LiveId" clId="{3B8FF8F9-7E1A-44FB-B292-B4A0B239BB89}" dt="2023-05-24T09:06:21.675" v="3181" actId="47"/>
        <pc:sldMkLst>
          <pc:docMk/>
          <pc:sldMk cId="0" sldId="303"/>
        </pc:sldMkLst>
      </pc:sldChg>
      <pc:sldChg chg="del">
        <pc:chgData name="Ludmilla Foy-Sauvage" userId="3474ca0cf5647741" providerId="LiveId" clId="{3B8FF8F9-7E1A-44FB-B292-B4A0B239BB89}" dt="2023-05-24T09:06:23.051" v="3182" actId="47"/>
        <pc:sldMkLst>
          <pc:docMk/>
          <pc:sldMk cId="0" sldId="304"/>
        </pc:sldMkLst>
      </pc:sldChg>
      <pc:sldChg chg="add del">
        <pc:chgData name="Ludmilla Foy-Sauvage" userId="3474ca0cf5647741" providerId="LiveId" clId="{3B8FF8F9-7E1A-44FB-B292-B4A0B239BB89}" dt="2023-05-24T09:06:36.965" v="3185" actId="47"/>
        <pc:sldMkLst>
          <pc:docMk/>
          <pc:sldMk cId="0" sldId="305"/>
        </pc:sldMkLst>
      </pc:sldChg>
      <pc:sldChg chg="del">
        <pc:chgData name="Ludmilla Foy-Sauvage" userId="3474ca0cf5647741" providerId="LiveId" clId="{3B8FF8F9-7E1A-44FB-B292-B4A0B239BB89}" dt="2023-05-24T09:06:38.450" v="3186" actId="47"/>
        <pc:sldMkLst>
          <pc:docMk/>
          <pc:sldMk cId="0" sldId="306"/>
        </pc:sldMkLst>
      </pc:sldChg>
      <pc:sldChg chg="del">
        <pc:chgData name="Ludmilla Foy-Sauvage" userId="3474ca0cf5647741" providerId="LiveId" clId="{3B8FF8F9-7E1A-44FB-B292-B4A0B239BB89}" dt="2023-05-24T09:06:40.514" v="3187" actId="47"/>
        <pc:sldMkLst>
          <pc:docMk/>
          <pc:sldMk cId="0" sldId="307"/>
        </pc:sldMkLst>
      </pc:sldChg>
      <pc:sldChg chg="del">
        <pc:chgData name="Ludmilla Foy-Sauvage" userId="3474ca0cf5647741" providerId="LiveId" clId="{3B8FF8F9-7E1A-44FB-B292-B4A0B239BB89}" dt="2023-05-24T09:06:43.392" v="3188" actId="47"/>
        <pc:sldMkLst>
          <pc:docMk/>
          <pc:sldMk cId="0" sldId="308"/>
        </pc:sldMkLst>
      </pc:sldChg>
      <pc:sldChg chg="del">
        <pc:chgData name="Ludmilla Foy-Sauvage" userId="3474ca0cf5647741" providerId="LiveId" clId="{3B8FF8F9-7E1A-44FB-B292-B4A0B239BB89}" dt="2023-05-24T09:06:46.782" v="3189" actId="47"/>
        <pc:sldMkLst>
          <pc:docMk/>
          <pc:sldMk cId="0" sldId="309"/>
        </pc:sldMkLst>
      </pc:sldChg>
      <pc:sldChg chg="del">
        <pc:chgData name="Ludmilla Foy-Sauvage" userId="3474ca0cf5647741" providerId="LiveId" clId="{3B8FF8F9-7E1A-44FB-B292-B4A0B239BB89}" dt="2023-05-24T09:06:50.701" v="3190" actId="47"/>
        <pc:sldMkLst>
          <pc:docMk/>
          <pc:sldMk cId="0" sldId="310"/>
        </pc:sldMkLst>
      </pc:sldChg>
      <pc:sldChg chg="del">
        <pc:chgData name="Ludmilla Foy-Sauvage" userId="3474ca0cf5647741" providerId="LiveId" clId="{3B8FF8F9-7E1A-44FB-B292-B4A0B239BB89}" dt="2023-05-25T02:45:00.353" v="4657" actId="47"/>
        <pc:sldMkLst>
          <pc:docMk/>
          <pc:sldMk cId="0" sldId="311"/>
        </pc:sldMkLst>
      </pc:sldChg>
      <pc:sldChg chg="del">
        <pc:chgData name="Ludmilla Foy-Sauvage" userId="3474ca0cf5647741" providerId="LiveId" clId="{3B8FF8F9-7E1A-44FB-B292-B4A0B239BB89}" dt="2023-05-24T09:07:05.133" v="3191" actId="47"/>
        <pc:sldMkLst>
          <pc:docMk/>
          <pc:sldMk cId="0" sldId="312"/>
        </pc:sldMkLst>
      </pc:sldChg>
      <pc:sldChg chg="del">
        <pc:chgData name="Ludmilla Foy-Sauvage" userId="3474ca0cf5647741" providerId="LiveId" clId="{3B8FF8F9-7E1A-44FB-B292-B4A0B239BB89}" dt="2023-05-24T09:07:06.984" v="3192" actId="47"/>
        <pc:sldMkLst>
          <pc:docMk/>
          <pc:sldMk cId="0" sldId="313"/>
        </pc:sldMkLst>
      </pc:sldChg>
      <pc:sldChg chg="del">
        <pc:chgData name="Ludmilla Foy-Sauvage" userId="3474ca0cf5647741" providerId="LiveId" clId="{3B8FF8F9-7E1A-44FB-B292-B4A0B239BB89}" dt="2023-05-24T09:07:08.334" v="3193" actId="47"/>
        <pc:sldMkLst>
          <pc:docMk/>
          <pc:sldMk cId="0" sldId="314"/>
        </pc:sldMkLst>
      </pc:sldChg>
      <pc:sldChg chg="del">
        <pc:chgData name="Ludmilla Foy-Sauvage" userId="3474ca0cf5647741" providerId="LiveId" clId="{3B8FF8F9-7E1A-44FB-B292-B4A0B239BB89}" dt="2023-05-24T09:07:20.285" v="3196" actId="47"/>
        <pc:sldMkLst>
          <pc:docMk/>
          <pc:sldMk cId="0" sldId="315"/>
        </pc:sldMkLst>
      </pc:sldChg>
      <pc:sldChg chg="del">
        <pc:chgData name="Ludmilla Foy-Sauvage" userId="3474ca0cf5647741" providerId="LiveId" clId="{3B8FF8F9-7E1A-44FB-B292-B4A0B239BB89}" dt="2023-05-24T09:07:13.948" v="3194" actId="47"/>
        <pc:sldMkLst>
          <pc:docMk/>
          <pc:sldMk cId="0" sldId="316"/>
        </pc:sldMkLst>
      </pc:sldChg>
      <pc:sldChg chg="del">
        <pc:chgData name="Ludmilla Foy-Sauvage" userId="3474ca0cf5647741" providerId="LiveId" clId="{3B8FF8F9-7E1A-44FB-B292-B4A0B239BB89}" dt="2023-05-24T09:07:15.462" v="3195" actId="47"/>
        <pc:sldMkLst>
          <pc:docMk/>
          <pc:sldMk cId="0" sldId="317"/>
        </pc:sldMkLst>
      </pc:sldChg>
      <pc:sldChg chg="modSp add del mod ord addCm modCm">
        <pc:chgData name="Ludmilla Foy-Sauvage" userId="3474ca0cf5647741" providerId="LiveId" clId="{3B8FF8F9-7E1A-44FB-B292-B4A0B239BB89}" dt="2023-05-28T02:40:30.598" v="8185" actId="5900"/>
        <pc:sldMkLst>
          <pc:docMk/>
          <pc:sldMk cId="0" sldId="318"/>
        </pc:sldMkLst>
        <pc:spChg chg="mod">
          <ac:chgData name="Ludmilla Foy-Sauvage" userId="3474ca0cf5647741" providerId="LiveId" clId="{3B8FF8F9-7E1A-44FB-B292-B4A0B239BB89}" dt="2023-05-24T09:08:15.457" v="3234" actId="20577"/>
          <ac:spMkLst>
            <pc:docMk/>
            <pc:sldMk cId="0" sldId="318"/>
            <ac:spMk id="2669" creationId="{00000000-0000-0000-0000-000000000000}"/>
          </ac:spMkLst>
        </pc:spChg>
        <pc:spChg chg="mod">
          <ac:chgData name="Ludmilla Foy-Sauvage" userId="3474ca0cf5647741" providerId="LiveId" clId="{3B8FF8F9-7E1A-44FB-B292-B4A0B239BB89}" dt="2023-05-28T02:39:50.914" v="8183" actId="20577"/>
          <ac:spMkLst>
            <pc:docMk/>
            <pc:sldMk cId="0" sldId="318"/>
            <ac:spMk id="2670" creationId="{00000000-0000-0000-0000-000000000000}"/>
          </ac:spMkLst>
        </pc:spChg>
      </pc:sldChg>
      <pc:sldChg chg="del">
        <pc:chgData name="Ludmilla Foy-Sauvage" userId="3474ca0cf5647741" providerId="LiveId" clId="{3B8FF8F9-7E1A-44FB-B292-B4A0B239BB89}" dt="2023-05-24T09:07:28.834" v="3197" actId="47"/>
        <pc:sldMkLst>
          <pc:docMk/>
          <pc:sldMk cId="2861615920" sldId="319"/>
        </pc:sldMkLst>
        <pc:spChg chg="del">
          <ac:chgData name="Ludmilla Foy-Sauvage" userId="3474ca0cf5647741" providerId="LiveId" clId="{3B8FF8F9-7E1A-44FB-B292-B4A0B239BB89}" dt="2023-05-28T02:24:16.774" v="8118" actId="478"/>
          <ac:spMkLst>
            <pc:docMk/>
            <pc:sldMk cId="2861615920" sldId="319"/>
            <ac:spMk id="2" creationId="{99F29D7F-9078-3B88-DC13-667B0BD8A273}"/>
          </ac:spMkLst>
        </pc:spChg>
        <pc:spChg chg="del">
          <ac:chgData name="Ludmilla Foy-Sauvage" userId="3474ca0cf5647741" providerId="LiveId" clId="{3B8FF8F9-7E1A-44FB-B292-B4A0B239BB89}" dt="2023-05-28T02:24:18.606" v="8119" actId="478"/>
          <ac:spMkLst>
            <pc:docMk/>
            <pc:sldMk cId="2861615920" sldId="319"/>
            <ac:spMk id="3" creationId="{A031A5AA-1376-930B-7107-DB635196EF41}"/>
          </ac:spMkLst>
        </pc:spChg>
        <pc:spChg chg="mod">
          <ac:chgData name="Ludmilla Foy-Sauvage" userId="3474ca0cf5647741" providerId="LiveId" clId="{3B8FF8F9-7E1A-44FB-B292-B4A0B239BB89}" dt="2023-05-28T02:26:13.164" v="8149" actId="1076"/>
          <ac:spMkLst>
            <pc:docMk/>
            <pc:sldMk cId="2861615920" sldId="319"/>
            <ac:spMk id="4" creationId="{1CC5B43F-D435-70C8-7613-5B36A97DA0D2}"/>
          </ac:spMkLst>
        </pc:spChg>
        <pc:spChg chg="mod">
          <ac:chgData name="Ludmilla Foy-Sauvage" userId="3474ca0cf5647741" providerId="LiveId" clId="{3B8FF8F9-7E1A-44FB-B292-B4A0B239BB89}" dt="2023-05-28T02:25:49.636" v="8145" actId="20577"/>
          <ac:spMkLst>
            <pc:docMk/>
            <pc:sldMk cId="2861615920" sldId="319"/>
            <ac:spMk id="5" creationId="{11B1A967-82D6-6BF3-7D71-7AEC19B6BB96}"/>
          </ac:spMkLst>
        </pc:spChg>
        <pc:spChg chg="del">
          <ac:chgData name="Ludmilla Foy-Sauvage" userId="3474ca0cf5647741" providerId="LiveId" clId="{3B8FF8F9-7E1A-44FB-B292-B4A0B239BB89}" dt="2023-05-28T02:24:42.417" v="8131" actId="478"/>
          <ac:spMkLst>
            <pc:docMk/>
            <pc:sldMk cId="2861615920" sldId="319"/>
            <ac:spMk id="6" creationId="{9C6DC95B-8DC3-35AE-51E3-D104690282C3}"/>
          </ac:spMkLst>
        </pc:spChg>
        <pc:spChg chg="del">
          <ac:chgData name="Ludmilla Foy-Sauvage" userId="3474ca0cf5647741" providerId="LiveId" clId="{3B8FF8F9-7E1A-44FB-B292-B4A0B239BB89}" dt="2023-05-28T02:24:44.150" v="8132" actId="478"/>
          <ac:spMkLst>
            <pc:docMk/>
            <pc:sldMk cId="2861615920" sldId="319"/>
            <ac:spMk id="7" creationId="{E65AFF88-B839-95FB-DD39-F2431490540B}"/>
          </ac:spMkLst>
        </pc:spChg>
        <pc:spChg chg="del">
          <ac:chgData name="Ludmilla Foy-Sauvage" userId="3474ca0cf5647741" providerId="LiveId" clId="{3B8FF8F9-7E1A-44FB-B292-B4A0B239BB89}" dt="2023-05-28T02:24:46.478" v="8133" actId="478"/>
          <ac:spMkLst>
            <pc:docMk/>
            <pc:sldMk cId="2861615920" sldId="319"/>
            <ac:spMk id="8" creationId="{FF90FF84-DE06-A0BC-AE5C-2B47C313DED8}"/>
          </ac:spMkLst>
        </pc:spChg>
        <pc:spChg chg="del">
          <ac:chgData name="Ludmilla Foy-Sauvage" userId="3474ca0cf5647741" providerId="LiveId" clId="{3B8FF8F9-7E1A-44FB-B292-B4A0B239BB89}" dt="2023-05-28T02:24:24.478" v="8122" actId="478"/>
          <ac:spMkLst>
            <pc:docMk/>
            <pc:sldMk cId="2861615920" sldId="319"/>
            <ac:spMk id="9" creationId="{3119C7F4-BA8B-B7FE-5185-9683F39D34C9}"/>
          </ac:spMkLst>
        </pc:spChg>
        <pc:spChg chg="del">
          <ac:chgData name="Ludmilla Foy-Sauvage" userId="3474ca0cf5647741" providerId="LiveId" clId="{3B8FF8F9-7E1A-44FB-B292-B4A0B239BB89}" dt="2023-05-28T02:24:26.078" v="8123" actId="478"/>
          <ac:spMkLst>
            <pc:docMk/>
            <pc:sldMk cId="2861615920" sldId="319"/>
            <ac:spMk id="10" creationId="{7C9C36E6-15F3-5A21-AED1-70DCECB9F5FF}"/>
          </ac:spMkLst>
        </pc:spChg>
        <pc:spChg chg="del">
          <ac:chgData name="Ludmilla Foy-Sauvage" userId="3474ca0cf5647741" providerId="LiveId" clId="{3B8FF8F9-7E1A-44FB-B292-B4A0B239BB89}" dt="2023-05-28T02:24:28.126" v="8124" actId="478"/>
          <ac:spMkLst>
            <pc:docMk/>
            <pc:sldMk cId="2861615920" sldId="319"/>
            <ac:spMk id="11" creationId="{A79A34DE-0015-C80D-7326-650A09E15E80}"/>
          </ac:spMkLst>
        </pc:spChg>
        <pc:spChg chg="del">
          <ac:chgData name="Ludmilla Foy-Sauvage" userId="3474ca0cf5647741" providerId="LiveId" clId="{3B8FF8F9-7E1A-44FB-B292-B4A0B239BB89}" dt="2023-05-28T02:24:29.871" v="8125" actId="478"/>
          <ac:spMkLst>
            <pc:docMk/>
            <pc:sldMk cId="2861615920" sldId="319"/>
            <ac:spMk id="12" creationId="{B2DBF748-BB73-CC6C-321E-D28343306A82}"/>
          </ac:spMkLst>
        </pc:spChg>
        <pc:spChg chg="del">
          <ac:chgData name="Ludmilla Foy-Sauvage" userId="3474ca0cf5647741" providerId="LiveId" clId="{3B8FF8F9-7E1A-44FB-B292-B4A0B239BB89}" dt="2023-05-28T02:24:31.838" v="8126" actId="478"/>
          <ac:spMkLst>
            <pc:docMk/>
            <pc:sldMk cId="2861615920" sldId="319"/>
            <ac:spMk id="13" creationId="{15C234AC-2F11-1368-1F60-2C02439AD81C}"/>
          </ac:spMkLst>
        </pc:spChg>
        <pc:spChg chg="del">
          <ac:chgData name="Ludmilla Foy-Sauvage" userId="3474ca0cf5647741" providerId="LiveId" clId="{3B8FF8F9-7E1A-44FB-B292-B4A0B239BB89}" dt="2023-05-28T02:24:33.885" v="8127" actId="478"/>
          <ac:spMkLst>
            <pc:docMk/>
            <pc:sldMk cId="2861615920" sldId="319"/>
            <ac:spMk id="14" creationId="{648EC27B-BE12-B911-34CC-C6C36FF053D5}"/>
          </ac:spMkLst>
        </pc:spChg>
        <pc:spChg chg="del">
          <ac:chgData name="Ludmilla Foy-Sauvage" userId="3474ca0cf5647741" providerId="LiveId" clId="{3B8FF8F9-7E1A-44FB-B292-B4A0B239BB89}" dt="2023-05-28T02:24:21.334" v="8120" actId="478"/>
          <ac:spMkLst>
            <pc:docMk/>
            <pc:sldMk cId="2861615920" sldId="319"/>
            <ac:spMk id="15" creationId="{7BEE124A-4287-7FE2-736B-B6E4D9BB7220}"/>
          </ac:spMkLst>
        </pc:spChg>
        <pc:spChg chg="del">
          <ac:chgData name="Ludmilla Foy-Sauvage" userId="3474ca0cf5647741" providerId="LiveId" clId="{3B8FF8F9-7E1A-44FB-B292-B4A0B239BB89}" dt="2023-05-28T02:24:22.982" v="8121" actId="478"/>
          <ac:spMkLst>
            <pc:docMk/>
            <pc:sldMk cId="2861615920" sldId="319"/>
            <ac:spMk id="16" creationId="{30814D43-77D5-DCDA-25BF-FDA9AAEF5230}"/>
          </ac:spMkLst>
        </pc:spChg>
        <pc:spChg chg="del">
          <ac:chgData name="Ludmilla Foy-Sauvage" userId="3474ca0cf5647741" providerId="LiveId" clId="{3B8FF8F9-7E1A-44FB-B292-B4A0B239BB89}" dt="2023-05-28T02:24:48.454" v="8134" actId="478"/>
          <ac:spMkLst>
            <pc:docMk/>
            <pc:sldMk cId="2861615920" sldId="319"/>
            <ac:spMk id="17" creationId="{9B91D843-CC62-1BAF-EB75-C7936E0AB150}"/>
          </ac:spMkLst>
        </pc:spChg>
        <pc:spChg chg="del">
          <ac:chgData name="Ludmilla Foy-Sauvage" userId="3474ca0cf5647741" providerId="LiveId" clId="{3B8FF8F9-7E1A-44FB-B292-B4A0B239BB89}" dt="2023-05-28T02:24:36.493" v="8128" actId="478"/>
          <ac:spMkLst>
            <pc:docMk/>
            <pc:sldMk cId="2861615920" sldId="319"/>
            <ac:spMk id="18" creationId="{333C4716-CB99-5546-AF44-9B9DB1F1A1DB}"/>
          </ac:spMkLst>
        </pc:spChg>
        <pc:spChg chg="del">
          <ac:chgData name="Ludmilla Foy-Sauvage" userId="3474ca0cf5647741" providerId="LiveId" clId="{3B8FF8F9-7E1A-44FB-B292-B4A0B239BB89}" dt="2023-05-28T02:24:38.526" v="8129" actId="478"/>
          <ac:spMkLst>
            <pc:docMk/>
            <pc:sldMk cId="2861615920" sldId="319"/>
            <ac:spMk id="19" creationId="{97056F36-F2B9-A977-6373-7A1F388F27DF}"/>
          </ac:spMkLst>
        </pc:spChg>
        <pc:spChg chg="del">
          <ac:chgData name="Ludmilla Foy-Sauvage" userId="3474ca0cf5647741" providerId="LiveId" clId="{3B8FF8F9-7E1A-44FB-B292-B4A0B239BB89}" dt="2023-05-28T02:24:40.062" v="8130" actId="478"/>
          <ac:spMkLst>
            <pc:docMk/>
            <pc:sldMk cId="2861615920" sldId="319"/>
            <ac:spMk id="20" creationId="{EEAEC7FA-C245-3B09-7EA0-B378F36CC8E6}"/>
          </ac:spMkLst>
        </pc:spChg>
      </pc:sldChg>
      <pc:sldChg chg="del">
        <pc:chgData name="Ludmilla Foy-Sauvage" userId="3474ca0cf5647741" providerId="LiveId" clId="{3B8FF8F9-7E1A-44FB-B292-B4A0B239BB89}" dt="2023-05-24T09:07:31.563" v="3198" actId="47"/>
        <pc:sldMkLst>
          <pc:docMk/>
          <pc:sldMk cId="0" sldId="320"/>
        </pc:sldMkLst>
      </pc:sldChg>
      <pc:sldChg chg="del">
        <pc:chgData name="Ludmilla Foy-Sauvage" userId="3474ca0cf5647741" providerId="LiveId" clId="{3B8FF8F9-7E1A-44FB-B292-B4A0B239BB89}" dt="2023-05-24T09:07:32.847" v="3199" actId="47"/>
        <pc:sldMkLst>
          <pc:docMk/>
          <pc:sldMk cId="0" sldId="321"/>
        </pc:sldMkLst>
      </pc:sldChg>
      <pc:sldChg chg="del">
        <pc:chgData name="Ludmilla Foy-Sauvage" userId="3474ca0cf5647741" providerId="LiveId" clId="{3B8FF8F9-7E1A-44FB-B292-B4A0B239BB89}" dt="2023-05-24T09:07:33.665" v="3200" actId="47"/>
        <pc:sldMkLst>
          <pc:docMk/>
          <pc:sldMk cId="0" sldId="322"/>
        </pc:sldMkLst>
      </pc:sldChg>
      <pc:sldChg chg="del">
        <pc:chgData name="Ludmilla Foy-Sauvage" userId="3474ca0cf5647741" providerId="LiveId" clId="{3B8FF8F9-7E1A-44FB-B292-B4A0B239BB89}" dt="2023-05-24T09:07:34.811" v="3201" actId="47"/>
        <pc:sldMkLst>
          <pc:docMk/>
          <pc:sldMk cId="0" sldId="323"/>
        </pc:sldMkLst>
      </pc:sldChg>
      <pc:sldChg chg="del">
        <pc:chgData name="Ludmilla Foy-Sauvage" userId="3474ca0cf5647741" providerId="LiveId" clId="{3B8FF8F9-7E1A-44FB-B292-B4A0B239BB89}" dt="2023-05-24T09:07:35.738" v="3202" actId="47"/>
        <pc:sldMkLst>
          <pc:docMk/>
          <pc:sldMk cId="0" sldId="324"/>
        </pc:sldMkLst>
      </pc:sldChg>
      <pc:sldChg chg="del">
        <pc:chgData name="Ludmilla Foy-Sauvage" userId="3474ca0cf5647741" providerId="LiveId" clId="{3B8FF8F9-7E1A-44FB-B292-B4A0B239BB89}" dt="2023-05-24T09:07:36.453" v="3203" actId="47"/>
        <pc:sldMkLst>
          <pc:docMk/>
          <pc:sldMk cId="0" sldId="325"/>
        </pc:sldMkLst>
      </pc:sldChg>
      <pc:sldChg chg="del">
        <pc:chgData name="Ludmilla Foy-Sauvage" userId="3474ca0cf5647741" providerId="LiveId" clId="{3B8FF8F9-7E1A-44FB-B292-B4A0B239BB89}" dt="2023-05-24T09:07:37.950" v="3204" actId="47"/>
        <pc:sldMkLst>
          <pc:docMk/>
          <pc:sldMk cId="0" sldId="326"/>
        </pc:sldMkLst>
      </pc:sldChg>
      <pc:sldChg chg="del">
        <pc:chgData name="Ludmilla Foy-Sauvage" userId="3474ca0cf5647741" providerId="LiveId" clId="{3B8FF8F9-7E1A-44FB-B292-B4A0B239BB89}" dt="2023-05-24T09:07:38.817" v="3205" actId="47"/>
        <pc:sldMkLst>
          <pc:docMk/>
          <pc:sldMk cId="0" sldId="327"/>
        </pc:sldMkLst>
      </pc:sldChg>
      <pc:sldChg chg="del">
        <pc:chgData name="Ludmilla Foy-Sauvage" userId="3474ca0cf5647741" providerId="LiveId" clId="{3B8FF8F9-7E1A-44FB-B292-B4A0B239BB89}" dt="2023-05-24T09:07:40.130" v="3206" actId="47"/>
        <pc:sldMkLst>
          <pc:docMk/>
          <pc:sldMk cId="0" sldId="328"/>
        </pc:sldMkLst>
      </pc:sldChg>
      <pc:sldChg chg="del">
        <pc:chgData name="Ludmilla Foy-Sauvage" userId="3474ca0cf5647741" providerId="LiveId" clId="{3B8FF8F9-7E1A-44FB-B292-B4A0B239BB89}" dt="2023-05-24T09:07:40.950" v="3207" actId="47"/>
        <pc:sldMkLst>
          <pc:docMk/>
          <pc:sldMk cId="0" sldId="329"/>
        </pc:sldMkLst>
      </pc:sldChg>
      <pc:sldChg chg="del">
        <pc:chgData name="Ludmilla Foy-Sauvage" userId="3474ca0cf5647741" providerId="LiveId" clId="{3B8FF8F9-7E1A-44FB-B292-B4A0B239BB89}" dt="2023-05-24T09:07:41.593" v="3208" actId="47"/>
        <pc:sldMkLst>
          <pc:docMk/>
          <pc:sldMk cId="0" sldId="330"/>
        </pc:sldMkLst>
      </pc:sldChg>
      <pc:sldChg chg="del">
        <pc:chgData name="Ludmilla Foy-Sauvage" userId="3474ca0cf5647741" providerId="LiveId" clId="{3B8FF8F9-7E1A-44FB-B292-B4A0B239BB89}" dt="2023-05-24T09:07:42.232" v="3209" actId="47"/>
        <pc:sldMkLst>
          <pc:docMk/>
          <pc:sldMk cId="0" sldId="331"/>
        </pc:sldMkLst>
      </pc:sldChg>
      <pc:sldChg chg="del">
        <pc:chgData name="Ludmilla Foy-Sauvage" userId="3474ca0cf5647741" providerId="LiveId" clId="{3B8FF8F9-7E1A-44FB-B292-B4A0B239BB89}" dt="2023-05-24T09:07:42.860" v="3210" actId="47"/>
        <pc:sldMkLst>
          <pc:docMk/>
          <pc:sldMk cId="0" sldId="332"/>
        </pc:sldMkLst>
      </pc:sldChg>
      <pc:sldChg chg="del">
        <pc:chgData name="Ludmilla Foy-Sauvage" userId="3474ca0cf5647741" providerId="LiveId" clId="{3B8FF8F9-7E1A-44FB-B292-B4A0B239BB89}" dt="2023-05-24T09:07:43.626" v="3211" actId="47"/>
        <pc:sldMkLst>
          <pc:docMk/>
          <pc:sldMk cId="0" sldId="333"/>
        </pc:sldMkLst>
      </pc:sldChg>
      <pc:sldChg chg="del">
        <pc:chgData name="Ludmilla Foy-Sauvage" userId="3474ca0cf5647741" providerId="LiveId" clId="{3B8FF8F9-7E1A-44FB-B292-B4A0B239BB89}" dt="2023-05-24T09:07:44.826" v="3212" actId="47"/>
        <pc:sldMkLst>
          <pc:docMk/>
          <pc:sldMk cId="0" sldId="334"/>
        </pc:sldMkLst>
      </pc:sldChg>
      <pc:sldChg chg="del">
        <pc:chgData name="Ludmilla Foy-Sauvage" userId="3474ca0cf5647741" providerId="LiveId" clId="{3B8FF8F9-7E1A-44FB-B292-B4A0B239BB89}" dt="2023-05-24T09:07:46.110" v="3213" actId="47"/>
        <pc:sldMkLst>
          <pc:docMk/>
          <pc:sldMk cId="0" sldId="335"/>
        </pc:sldMkLst>
      </pc:sldChg>
      <pc:sldChg chg="del">
        <pc:chgData name="Ludmilla Foy-Sauvage" userId="3474ca0cf5647741" providerId="LiveId" clId="{3B8FF8F9-7E1A-44FB-B292-B4A0B239BB89}" dt="2023-05-24T09:07:49.742" v="3214" actId="47"/>
        <pc:sldMkLst>
          <pc:docMk/>
          <pc:sldMk cId="0" sldId="336"/>
        </pc:sldMkLst>
      </pc:sldChg>
      <pc:sldChg chg="del">
        <pc:chgData name="Ludmilla Foy-Sauvage" userId="3474ca0cf5647741" providerId="LiveId" clId="{3B8FF8F9-7E1A-44FB-B292-B4A0B239BB89}" dt="2023-05-24T09:07:54.282" v="3215" actId="47"/>
        <pc:sldMkLst>
          <pc:docMk/>
          <pc:sldMk cId="0" sldId="337"/>
        </pc:sldMkLst>
      </pc:sldChg>
      <pc:sldChg chg="del">
        <pc:chgData name="Ludmilla Foy-Sauvage" userId="3474ca0cf5647741" providerId="LiveId" clId="{3B8FF8F9-7E1A-44FB-B292-B4A0B239BB89}" dt="2023-05-24T09:07:55.209" v="3216" actId="47"/>
        <pc:sldMkLst>
          <pc:docMk/>
          <pc:sldMk cId="0" sldId="338"/>
        </pc:sldMkLst>
      </pc:sldChg>
      <pc:sldChg chg="del">
        <pc:chgData name="Ludmilla Foy-Sauvage" userId="3474ca0cf5647741" providerId="LiveId" clId="{3B8FF8F9-7E1A-44FB-B292-B4A0B239BB89}" dt="2023-05-24T09:07:55.964" v="3217" actId="47"/>
        <pc:sldMkLst>
          <pc:docMk/>
          <pc:sldMk cId="0" sldId="339"/>
        </pc:sldMkLst>
      </pc:sldChg>
      <pc:sldChg chg="del">
        <pc:chgData name="Ludmilla Foy-Sauvage" userId="3474ca0cf5647741" providerId="LiveId" clId="{3B8FF8F9-7E1A-44FB-B292-B4A0B239BB89}" dt="2023-05-24T09:07:56.651" v="3218" actId="47"/>
        <pc:sldMkLst>
          <pc:docMk/>
          <pc:sldMk cId="0" sldId="340"/>
        </pc:sldMkLst>
      </pc:sldChg>
      <pc:sldChg chg="del">
        <pc:chgData name="Ludmilla Foy-Sauvage" userId="3474ca0cf5647741" providerId="LiveId" clId="{3B8FF8F9-7E1A-44FB-B292-B4A0B239BB89}" dt="2023-05-24T09:07:57.380" v="3219" actId="47"/>
        <pc:sldMkLst>
          <pc:docMk/>
          <pc:sldMk cId="0" sldId="341"/>
        </pc:sldMkLst>
      </pc:sldChg>
      <pc:sldChg chg="del">
        <pc:chgData name="Ludmilla Foy-Sauvage" userId="3474ca0cf5647741" providerId="LiveId" clId="{3B8FF8F9-7E1A-44FB-B292-B4A0B239BB89}" dt="2023-05-24T09:07:57.976" v="3220" actId="47"/>
        <pc:sldMkLst>
          <pc:docMk/>
          <pc:sldMk cId="0" sldId="342"/>
        </pc:sldMkLst>
      </pc:sldChg>
      <pc:sldChg chg="del">
        <pc:chgData name="Ludmilla Foy-Sauvage" userId="3474ca0cf5647741" providerId="LiveId" clId="{3B8FF8F9-7E1A-44FB-B292-B4A0B239BB89}" dt="2023-05-24T09:07:58.522" v="3221" actId="47"/>
        <pc:sldMkLst>
          <pc:docMk/>
          <pc:sldMk cId="0" sldId="343"/>
        </pc:sldMkLst>
      </pc:sldChg>
      <pc:sldChg chg="del">
        <pc:chgData name="Ludmilla Foy-Sauvage" userId="3474ca0cf5647741" providerId="LiveId" clId="{3B8FF8F9-7E1A-44FB-B292-B4A0B239BB89}" dt="2023-05-24T09:07:59.033" v="3222" actId="47"/>
        <pc:sldMkLst>
          <pc:docMk/>
          <pc:sldMk cId="0" sldId="344"/>
        </pc:sldMkLst>
      </pc:sldChg>
      <pc:sldChg chg="del">
        <pc:chgData name="Ludmilla Foy-Sauvage" userId="3474ca0cf5647741" providerId="LiveId" clId="{3B8FF8F9-7E1A-44FB-B292-B4A0B239BB89}" dt="2023-05-24T09:07:59.546" v="3223" actId="47"/>
        <pc:sldMkLst>
          <pc:docMk/>
          <pc:sldMk cId="0" sldId="345"/>
        </pc:sldMkLst>
      </pc:sldChg>
      <pc:sldChg chg="del">
        <pc:chgData name="Ludmilla Foy-Sauvage" userId="3474ca0cf5647741" providerId="LiveId" clId="{3B8FF8F9-7E1A-44FB-B292-B4A0B239BB89}" dt="2023-05-24T09:08:00.703" v="3224" actId="47"/>
        <pc:sldMkLst>
          <pc:docMk/>
          <pc:sldMk cId="0" sldId="346"/>
        </pc:sldMkLst>
      </pc:sldChg>
      <pc:sldMasterChg chg="addSldLayout delSldLayout">
        <pc:chgData name="Ludmilla Foy-Sauvage" userId="3474ca0cf5647741" providerId="LiveId" clId="{3B8FF8F9-7E1A-44FB-B292-B4A0B239BB89}" dt="2023-05-26T04:16:24.552" v="7206" actId="47"/>
        <pc:sldMasterMkLst>
          <pc:docMk/>
          <pc:sldMasterMk cId="0" sldId="2147483707"/>
        </pc:sldMasterMkLst>
        <pc:sldLayoutChg chg="del">
          <pc:chgData name="Ludmilla Foy-Sauvage" userId="3474ca0cf5647741" providerId="LiveId" clId="{3B8FF8F9-7E1A-44FB-B292-B4A0B239BB89}" dt="2023-05-25T02:44:30.088" v="4641" actId="47"/>
          <pc:sldLayoutMkLst>
            <pc:docMk/>
            <pc:sldMasterMk cId="0" sldId="2147483707"/>
            <pc:sldLayoutMk cId="0" sldId="2147483649"/>
          </pc:sldLayoutMkLst>
        </pc:sldLayoutChg>
        <pc:sldLayoutChg chg="del">
          <pc:chgData name="Ludmilla Foy-Sauvage" userId="3474ca0cf5647741" providerId="LiveId" clId="{3B8FF8F9-7E1A-44FB-B292-B4A0B239BB89}" dt="2023-05-24T09:07:32.847" v="3199" actId="47"/>
          <pc:sldLayoutMkLst>
            <pc:docMk/>
            <pc:sldMasterMk cId="0" sldId="2147483707"/>
            <pc:sldLayoutMk cId="0" sldId="2147483651"/>
          </pc:sldLayoutMkLst>
        </pc:sldLayoutChg>
        <pc:sldLayoutChg chg="del">
          <pc:chgData name="Ludmilla Foy-Sauvage" userId="3474ca0cf5647741" providerId="LiveId" clId="{3B8FF8F9-7E1A-44FB-B292-B4A0B239BB89}" dt="2023-05-25T02:44:31.627" v="4642" actId="47"/>
          <pc:sldLayoutMkLst>
            <pc:docMk/>
            <pc:sldMasterMk cId="0" sldId="2147483707"/>
            <pc:sldLayoutMk cId="0" sldId="2147483652"/>
          </pc:sldLayoutMkLst>
        </pc:sldLayoutChg>
        <pc:sldLayoutChg chg="del">
          <pc:chgData name="Ludmilla Foy-Sauvage" userId="3474ca0cf5647741" providerId="LiveId" clId="{3B8FF8F9-7E1A-44FB-B292-B4A0B239BB89}" dt="2023-05-26T03:09:26.543" v="6184" actId="47"/>
          <pc:sldLayoutMkLst>
            <pc:docMk/>
            <pc:sldMasterMk cId="0" sldId="2147483707"/>
            <pc:sldLayoutMk cId="0" sldId="2147483654"/>
          </pc:sldLayoutMkLst>
        </pc:sldLayoutChg>
        <pc:sldLayoutChg chg="del">
          <pc:chgData name="Ludmilla Foy-Sauvage" userId="3474ca0cf5647741" providerId="LiveId" clId="{3B8FF8F9-7E1A-44FB-B292-B4A0B239BB89}" dt="2023-05-25T02:44:27.978" v="4640" actId="47"/>
          <pc:sldLayoutMkLst>
            <pc:docMk/>
            <pc:sldMasterMk cId="0" sldId="2147483707"/>
            <pc:sldLayoutMk cId="0" sldId="2147483656"/>
          </pc:sldLayoutMkLst>
        </pc:sldLayoutChg>
        <pc:sldLayoutChg chg="del">
          <pc:chgData name="Ludmilla Foy-Sauvage" userId="3474ca0cf5647741" providerId="LiveId" clId="{3B8FF8F9-7E1A-44FB-B292-B4A0B239BB89}" dt="2023-05-25T02:44:50.393" v="4648" actId="47"/>
          <pc:sldLayoutMkLst>
            <pc:docMk/>
            <pc:sldMasterMk cId="0" sldId="2147483707"/>
            <pc:sldLayoutMk cId="0" sldId="2147483657"/>
          </pc:sldLayoutMkLst>
        </pc:sldLayoutChg>
        <pc:sldLayoutChg chg="del">
          <pc:chgData name="Ludmilla Foy-Sauvage" userId="3474ca0cf5647741" providerId="LiveId" clId="{3B8FF8F9-7E1A-44FB-B292-B4A0B239BB89}" dt="2023-05-26T04:16:21.065" v="7205" actId="47"/>
          <pc:sldLayoutMkLst>
            <pc:docMk/>
            <pc:sldMasterMk cId="0" sldId="2147483707"/>
            <pc:sldLayoutMk cId="0" sldId="2147483659"/>
          </pc:sldLayoutMkLst>
        </pc:sldLayoutChg>
        <pc:sldLayoutChg chg="del">
          <pc:chgData name="Ludmilla Foy-Sauvage" userId="3474ca0cf5647741" providerId="LiveId" clId="{3B8FF8F9-7E1A-44FB-B292-B4A0B239BB89}" dt="2023-05-24T09:07:15.462" v="3195" actId="47"/>
          <pc:sldLayoutMkLst>
            <pc:docMk/>
            <pc:sldMasterMk cId="0" sldId="2147483707"/>
            <pc:sldLayoutMk cId="0" sldId="2147483660"/>
          </pc:sldLayoutMkLst>
        </pc:sldLayoutChg>
        <pc:sldLayoutChg chg="del">
          <pc:chgData name="Ludmilla Foy-Sauvage" userId="3474ca0cf5647741" providerId="LiveId" clId="{3B8FF8F9-7E1A-44FB-B292-B4A0B239BB89}" dt="2023-05-25T02:45:00.353" v="4657" actId="47"/>
          <pc:sldLayoutMkLst>
            <pc:docMk/>
            <pc:sldMasterMk cId="0" sldId="2147483707"/>
            <pc:sldLayoutMk cId="0" sldId="2147483661"/>
          </pc:sldLayoutMkLst>
        </pc:sldLayoutChg>
        <pc:sldLayoutChg chg="del">
          <pc:chgData name="Ludmilla Foy-Sauvage" userId="3474ca0cf5647741" providerId="LiveId" clId="{3B8FF8F9-7E1A-44FB-B292-B4A0B239BB89}" dt="2023-05-25T02:44:54.654" v="4651" actId="47"/>
          <pc:sldLayoutMkLst>
            <pc:docMk/>
            <pc:sldMasterMk cId="0" sldId="2147483707"/>
            <pc:sldLayoutMk cId="0" sldId="2147483662"/>
          </pc:sldLayoutMkLst>
        </pc:sldLayoutChg>
        <pc:sldLayoutChg chg="del">
          <pc:chgData name="Ludmilla Foy-Sauvage" userId="3474ca0cf5647741" providerId="LiveId" clId="{3B8FF8F9-7E1A-44FB-B292-B4A0B239BB89}" dt="2023-05-24T09:07:31.563" v="3198" actId="47"/>
          <pc:sldLayoutMkLst>
            <pc:docMk/>
            <pc:sldMasterMk cId="0" sldId="2147483707"/>
            <pc:sldLayoutMk cId="0" sldId="2147483663"/>
          </pc:sldLayoutMkLst>
        </pc:sldLayoutChg>
        <pc:sldLayoutChg chg="del">
          <pc:chgData name="Ludmilla Foy-Sauvage" userId="3474ca0cf5647741" providerId="LiveId" clId="{3B8FF8F9-7E1A-44FB-B292-B4A0B239BB89}" dt="2023-05-24T09:07:08.334" v="3193" actId="47"/>
          <pc:sldLayoutMkLst>
            <pc:docMk/>
            <pc:sldMasterMk cId="0" sldId="2147483707"/>
            <pc:sldLayoutMk cId="0" sldId="2147483664"/>
          </pc:sldLayoutMkLst>
        </pc:sldLayoutChg>
        <pc:sldLayoutChg chg="del">
          <pc:chgData name="Ludmilla Foy-Sauvage" userId="3474ca0cf5647741" providerId="LiveId" clId="{3B8FF8F9-7E1A-44FB-B292-B4A0B239BB89}" dt="2023-05-24T09:07:06.984" v="3192" actId="47"/>
          <pc:sldLayoutMkLst>
            <pc:docMk/>
            <pc:sldMasterMk cId="0" sldId="2147483707"/>
            <pc:sldLayoutMk cId="0" sldId="2147483665"/>
          </pc:sldLayoutMkLst>
        </pc:sldLayoutChg>
        <pc:sldLayoutChg chg="del">
          <pc:chgData name="Ludmilla Foy-Sauvage" userId="3474ca0cf5647741" providerId="LiveId" clId="{3B8FF8F9-7E1A-44FB-B292-B4A0B239BB89}" dt="2023-05-25T02:44:56.500" v="4653" actId="47"/>
          <pc:sldLayoutMkLst>
            <pc:docMk/>
            <pc:sldMasterMk cId="0" sldId="2147483707"/>
            <pc:sldLayoutMk cId="0" sldId="2147483666"/>
          </pc:sldLayoutMkLst>
        </pc:sldLayoutChg>
        <pc:sldLayoutChg chg="del">
          <pc:chgData name="Ludmilla Foy-Sauvage" userId="3474ca0cf5647741" providerId="LiveId" clId="{3B8FF8F9-7E1A-44FB-B292-B4A0B239BB89}" dt="2023-05-24T09:04:53.316" v="3172" actId="47"/>
          <pc:sldLayoutMkLst>
            <pc:docMk/>
            <pc:sldMasterMk cId="0" sldId="2147483707"/>
            <pc:sldLayoutMk cId="0" sldId="2147483667"/>
          </pc:sldLayoutMkLst>
        </pc:sldLayoutChg>
        <pc:sldLayoutChg chg="del">
          <pc:chgData name="Ludmilla Foy-Sauvage" userId="3474ca0cf5647741" providerId="LiveId" clId="{3B8FF8F9-7E1A-44FB-B292-B4A0B239BB89}" dt="2023-05-25T02:44:35" v="4644" actId="47"/>
          <pc:sldLayoutMkLst>
            <pc:docMk/>
            <pc:sldMasterMk cId="0" sldId="2147483707"/>
            <pc:sldLayoutMk cId="0" sldId="2147483668"/>
          </pc:sldLayoutMkLst>
        </pc:sldLayoutChg>
        <pc:sldLayoutChg chg="del">
          <pc:chgData name="Ludmilla Foy-Sauvage" userId="3474ca0cf5647741" providerId="LiveId" clId="{3B8FF8F9-7E1A-44FB-B292-B4A0B239BB89}" dt="2023-05-24T09:05:27.828" v="3175" actId="47"/>
          <pc:sldLayoutMkLst>
            <pc:docMk/>
            <pc:sldMasterMk cId="0" sldId="2147483707"/>
            <pc:sldLayoutMk cId="0" sldId="2147483669"/>
          </pc:sldLayoutMkLst>
        </pc:sldLayoutChg>
        <pc:sldLayoutChg chg="del">
          <pc:chgData name="Ludmilla Foy-Sauvage" userId="3474ca0cf5647741" providerId="LiveId" clId="{3B8FF8F9-7E1A-44FB-B292-B4A0B239BB89}" dt="2023-05-25T02:45:16.633" v="4660" actId="47"/>
          <pc:sldLayoutMkLst>
            <pc:docMk/>
            <pc:sldMasterMk cId="0" sldId="2147483707"/>
            <pc:sldLayoutMk cId="0" sldId="2147483670"/>
          </pc:sldLayoutMkLst>
        </pc:sldLayoutChg>
        <pc:sldLayoutChg chg="del">
          <pc:chgData name="Ludmilla Foy-Sauvage" userId="3474ca0cf5647741" providerId="LiveId" clId="{3B8FF8F9-7E1A-44FB-B292-B4A0B239BB89}" dt="2023-05-26T04:16:24.552" v="7206" actId="47"/>
          <pc:sldLayoutMkLst>
            <pc:docMk/>
            <pc:sldMasterMk cId="0" sldId="2147483707"/>
            <pc:sldLayoutMk cId="0" sldId="2147483671"/>
          </pc:sldLayoutMkLst>
        </pc:sldLayoutChg>
        <pc:sldLayoutChg chg="del">
          <pc:chgData name="Ludmilla Foy-Sauvage" userId="3474ca0cf5647741" providerId="LiveId" clId="{3B8FF8F9-7E1A-44FB-B292-B4A0B239BB89}" dt="2023-05-25T02:44:59.469" v="4656" actId="47"/>
          <pc:sldLayoutMkLst>
            <pc:docMk/>
            <pc:sldMasterMk cId="0" sldId="2147483707"/>
            <pc:sldLayoutMk cId="0" sldId="2147483672"/>
          </pc:sldLayoutMkLst>
        </pc:sldLayoutChg>
        <pc:sldLayoutChg chg="del">
          <pc:chgData name="Ludmilla Foy-Sauvage" userId="3474ca0cf5647741" providerId="LiveId" clId="{3B8FF8F9-7E1A-44FB-B292-B4A0B239BB89}" dt="2023-05-25T02:44:20.950" v="4639" actId="47"/>
          <pc:sldLayoutMkLst>
            <pc:docMk/>
            <pc:sldMasterMk cId="0" sldId="2147483707"/>
            <pc:sldLayoutMk cId="0" sldId="2147483673"/>
          </pc:sldLayoutMkLst>
        </pc:sldLayoutChg>
        <pc:sldLayoutChg chg="del">
          <pc:chgData name="Ludmilla Foy-Sauvage" userId="3474ca0cf5647741" providerId="LiveId" clId="{3B8FF8F9-7E1A-44FB-B292-B4A0B239BB89}" dt="2023-05-25T02:44:33.671" v="4643" actId="47"/>
          <pc:sldLayoutMkLst>
            <pc:docMk/>
            <pc:sldMasterMk cId="0" sldId="2147483707"/>
            <pc:sldLayoutMk cId="0" sldId="2147483675"/>
          </pc:sldLayoutMkLst>
        </pc:sldLayoutChg>
        <pc:sldLayoutChg chg="del">
          <pc:chgData name="Ludmilla Foy-Sauvage" userId="3474ca0cf5647741" providerId="LiveId" clId="{3B8FF8F9-7E1A-44FB-B292-B4A0B239BB89}" dt="2023-05-24T09:07:05.133" v="3191" actId="47"/>
          <pc:sldLayoutMkLst>
            <pc:docMk/>
            <pc:sldMasterMk cId="0" sldId="2147483707"/>
            <pc:sldLayoutMk cId="0" sldId="2147483677"/>
          </pc:sldLayoutMkLst>
        </pc:sldLayoutChg>
        <pc:sldLayoutChg chg="del">
          <pc:chgData name="Ludmilla Foy-Sauvage" userId="3474ca0cf5647741" providerId="LiveId" clId="{3B8FF8F9-7E1A-44FB-B292-B4A0B239BB89}" dt="2023-05-25T02:44:51.737" v="4649" actId="47"/>
          <pc:sldLayoutMkLst>
            <pc:docMk/>
            <pc:sldMasterMk cId="0" sldId="2147483707"/>
            <pc:sldLayoutMk cId="0" sldId="2147483680"/>
          </pc:sldLayoutMkLst>
        </pc:sldLayoutChg>
        <pc:sldLayoutChg chg="del">
          <pc:chgData name="Ludmilla Foy-Sauvage" userId="3474ca0cf5647741" providerId="LiveId" clId="{3B8FF8F9-7E1A-44FB-B292-B4A0B239BB89}" dt="2023-05-25T02:44:55.615" v="4652" actId="47"/>
          <pc:sldLayoutMkLst>
            <pc:docMk/>
            <pc:sldMasterMk cId="0" sldId="2147483707"/>
            <pc:sldLayoutMk cId="0" sldId="2147483681"/>
          </pc:sldLayoutMkLst>
        </pc:sldLayoutChg>
        <pc:sldLayoutChg chg="del">
          <pc:chgData name="Ludmilla Foy-Sauvage" userId="3474ca0cf5647741" providerId="LiveId" clId="{3B8FF8F9-7E1A-44FB-B292-B4A0B239BB89}" dt="2023-05-25T02:44:42.105" v="4646" actId="47"/>
          <pc:sldLayoutMkLst>
            <pc:docMk/>
            <pc:sldMasterMk cId="0" sldId="2147483707"/>
            <pc:sldLayoutMk cId="0" sldId="2147483682"/>
          </pc:sldLayoutMkLst>
        </pc:sldLayoutChg>
        <pc:sldLayoutChg chg="del">
          <pc:chgData name="Ludmilla Foy-Sauvage" userId="3474ca0cf5647741" providerId="LiveId" clId="{3B8FF8F9-7E1A-44FB-B292-B4A0B239BB89}" dt="2023-05-25T02:44:43.239" v="4647" actId="47"/>
          <pc:sldLayoutMkLst>
            <pc:docMk/>
            <pc:sldMasterMk cId="0" sldId="2147483707"/>
            <pc:sldLayoutMk cId="0" sldId="2147483683"/>
          </pc:sldLayoutMkLst>
        </pc:sldLayoutChg>
        <pc:sldLayoutChg chg="del">
          <pc:chgData name="Ludmilla Foy-Sauvage" userId="3474ca0cf5647741" providerId="LiveId" clId="{3B8FF8F9-7E1A-44FB-B292-B4A0B239BB89}" dt="2023-05-24T09:07:20.285" v="3196" actId="47"/>
          <pc:sldLayoutMkLst>
            <pc:docMk/>
            <pc:sldMasterMk cId="0" sldId="2147483707"/>
            <pc:sldLayoutMk cId="0" sldId="2147483684"/>
          </pc:sldLayoutMkLst>
        </pc:sldLayoutChg>
        <pc:sldLayoutChg chg="del">
          <pc:chgData name="Ludmilla Foy-Sauvage" userId="3474ca0cf5647741" providerId="LiveId" clId="{3B8FF8F9-7E1A-44FB-B292-B4A0B239BB89}" dt="2023-05-22T02:40:52.370" v="532" actId="47"/>
          <pc:sldLayoutMkLst>
            <pc:docMk/>
            <pc:sldMasterMk cId="0" sldId="2147483707"/>
            <pc:sldLayoutMk cId="0" sldId="2147483685"/>
          </pc:sldLayoutMkLst>
        </pc:sldLayoutChg>
        <pc:sldLayoutChg chg="del">
          <pc:chgData name="Ludmilla Foy-Sauvage" userId="3474ca0cf5647741" providerId="LiveId" clId="{3B8FF8F9-7E1A-44FB-B292-B4A0B239BB89}" dt="2023-05-25T02:44:14.091" v="4636" actId="47"/>
          <pc:sldLayoutMkLst>
            <pc:docMk/>
            <pc:sldMasterMk cId="0" sldId="2147483707"/>
            <pc:sldLayoutMk cId="0" sldId="2147483686"/>
          </pc:sldLayoutMkLst>
        </pc:sldLayoutChg>
        <pc:sldLayoutChg chg="del">
          <pc:chgData name="Ludmilla Foy-Sauvage" userId="3474ca0cf5647741" providerId="LiveId" clId="{3B8FF8F9-7E1A-44FB-B292-B4A0B239BB89}" dt="2023-05-25T02:44:37.270" v="4645" actId="47"/>
          <pc:sldLayoutMkLst>
            <pc:docMk/>
            <pc:sldMasterMk cId="0" sldId="2147483707"/>
            <pc:sldLayoutMk cId="0" sldId="2147483688"/>
          </pc:sldLayoutMkLst>
        </pc:sldLayoutChg>
        <pc:sldLayoutChg chg="del">
          <pc:chgData name="Ludmilla Foy-Sauvage" userId="3474ca0cf5647741" providerId="LiveId" clId="{3B8FF8F9-7E1A-44FB-B292-B4A0B239BB89}" dt="2023-05-25T02:44:53.607" v="4650" actId="47"/>
          <pc:sldLayoutMkLst>
            <pc:docMk/>
            <pc:sldMasterMk cId="0" sldId="2147483707"/>
            <pc:sldLayoutMk cId="0" sldId="2147483689"/>
          </pc:sldLayoutMkLst>
        </pc:sldLayoutChg>
        <pc:sldLayoutChg chg="del">
          <pc:chgData name="Ludmilla Foy-Sauvage" userId="3474ca0cf5647741" providerId="LiveId" clId="{3B8FF8F9-7E1A-44FB-B292-B4A0B239BB89}" dt="2023-05-25T02:44:57.568" v="4654" actId="47"/>
          <pc:sldLayoutMkLst>
            <pc:docMk/>
            <pc:sldMasterMk cId="0" sldId="2147483707"/>
            <pc:sldLayoutMk cId="0" sldId="2147483690"/>
          </pc:sldLayoutMkLst>
        </pc:sldLayoutChg>
        <pc:sldLayoutChg chg="del">
          <pc:chgData name="Ludmilla Foy-Sauvage" userId="3474ca0cf5647741" providerId="LiveId" clId="{3B8FF8F9-7E1A-44FB-B292-B4A0B239BB89}" dt="2023-05-25T02:44:58.542" v="4655" actId="47"/>
          <pc:sldLayoutMkLst>
            <pc:docMk/>
            <pc:sldMasterMk cId="0" sldId="2147483707"/>
            <pc:sldLayoutMk cId="0" sldId="2147483691"/>
          </pc:sldLayoutMkLst>
        </pc:sldLayoutChg>
        <pc:sldLayoutChg chg="del">
          <pc:chgData name="Ludmilla Foy-Sauvage" userId="3474ca0cf5647741" providerId="LiveId" clId="{3B8FF8F9-7E1A-44FB-B292-B4A0B239BB89}" dt="2023-05-24T09:06:19.116" v="3180" actId="47"/>
          <pc:sldLayoutMkLst>
            <pc:docMk/>
            <pc:sldMasterMk cId="0" sldId="2147483707"/>
            <pc:sldLayoutMk cId="0" sldId="2147483692"/>
          </pc:sldLayoutMkLst>
        </pc:sldLayoutChg>
        <pc:sldLayoutChg chg="add del">
          <pc:chgData name="Ludmilla Foy-Sauvage" userId="3474ca0cf5647741" providerId="LiveId" clId="{3B8FF8F9-7E1A-44FB-B292-B4A0B239BB89}" dt="2023-05-24T09:06:36.965" v="3185" actId="47"/>
          <pc:sldLayoutMkLst>
            <pc:docMk/>
            <pc:sldMasterMk cId="0" sldId="2147483707"/>
            <pc:sldLayoutMk cId="0" sldId="2147483693"/>
          </pc:sldLayoutMkLst>
        </pc:sldLayoutChg>
        <pc:sldLayoutChg chg="del">
          <pc:chgData name="Ludmilla Foy-Sauvage" userId="3474ca0cf5647741" providerId="LiveId" clId="{3B8FF8F9-7E1A-44FB-B292-B4A0B239BB89}" dt="2023-05-24T09:06:46.782" v="3189" actId="47"/>
          <pc:sldLayoutMkLst>
            <pc:docMk/>
            <pc:sldMasterMk cId="0" sldId="2147483707"/>
            <pc:sldLayoutMk cId="0" sldId="2147483694"/>
          </pc:sldLayoutMkLst>
        </pc:sldLayoutChg>
        <pc:sldLayoutChg chg="del">
          <pc:chgData name="Ludmilla Foy-Sauvage" userId="3474ca0cf5647741" providerId="LiveId" clId="{3B8FF8F9-7E1A-44FB-B292-B4A0B239BB89}" dt="2023-05-24T09:05:11.276" v="3174" actId="47"/>
          <pc:sldLayoutMkLst>
            <pc:docMk/>
            <pc:sldMasterMk cId="0" sldId="2147483707"/>
            <pc:sldLayoutMk cId="0" sldId="2147483696"/>
          </pc:sldLayoutMkLst>
        </pc:sldLayoutChg>
        <pc:sldLayoutChg chg="add del">
          <pc:chgData name="Ludmilla Foy-Sauvage" userId="3474ca0cf5647741" providerId="LiveId" clId="{3B8FF8F9-7E1A-44FB-B292-B4A0B239BB89}" dt="2023-05-25T02:45:04.355" v="4659" actId="47"/>
          <pc:sldLayoutMkLst>
            <pc:docMk/>
            <pc:sldMasterMk cId="0" sldId="2147483707"/>
            <pc:sldLayoutMk cId="0" sldId="2147483697"/>
          </pc:sldLayoutMkLst>
        </pc:sldLayoutChg>
        <pc:sldLayoutChg chg="del">
          <pc:chgData name="Ludmilla Foy-Sauvage" userId="3474ca0cf5647741" providerId="LiveId" clId="{3B8FF8F9-7E1A-44FB-B292-B4A0B239BB89}" dt="2023-05-24T09:05:56.197" v="3177" actId="47"/>
          <pc:sldLayoutMkLst>
            <pc:docMk/>
            <pc:sldMasterMk cId="0" sldId="2147483707"/>
            <pc:sldLayoutMk cId="0" sldId="2147483698"/>
          </pc:sldLayoutMkLst>
        </pc:sldLayoutChg>
        <pc:sldLayoutChg chg="del">
          <pc:chgData name="Ludmilla Foy-Sauvage" userId="3474ca0cf5647741" providerId="LiveId" clId="{3B8FF8F9-7E1A-44FB-B292-B4A0B239BB89}" dt="2023-05-24T09:07:33.665" v="3200" actId="47"/>
          <pc:sldLayoutMkLst>
            <pc:docMk/>
            <pc:sldMasterMk cId="0" sldId="2147483707"/>
            <pc:sldLayoutMk cId="0" sldId="2147483699"/>
          </pc:sldLayoutMkLst>
        </pc:sldLayoutChg>
        <pc:sldLayoutChg chg="del">
          <pc:chgData name="Ludmilla Foy-Sauvage" userId="3474ca0cf5647741" providerId="LiveId" clId="{3B8FF8F9-7E1A-44FB-B292-B4A0B239BB89}" dt="2023-05-24T09:07:34.811" v="3201" actId="47"/>
          <pc:sldLayoutMkLst>
            <pc:docMk/>
            <pc:sldMasterMk cId="0" sldId="2147483707"/>
            <pc:sldLayoutMk cId="0" sldId="2147483700"/>
          </pc:sldLayoutMkLst>
        </pc:sldLayoutChg>
        <pc:sldLayoutChg chg="del">
          <pc:chgData name="Ludmilla Foy-Sauvage" userId="3474ca0cf5647741" providerId="LiveId" clId="{3B8FF8F9-7E1A-44FB-B292-B4A0B239BB89}" dt="2023-05-24T09:07:28.834" v="3197" actId="47"/>
          <pc:sldLayoutMkLst>
            <pc:docMk/>
            <pc:sldMasterMk cId="0" sldId="2147483707"/>
            <pc:sldLayoutMk cId="0" sldId="2147483701"/>
          </pc:sldLayoutMkLst>
        </pc:sldLayoutChg>
      </pc:sldMasterChg>
      <pc:sldMasterChg chg="del delSldLayout">
        <pc:chgData name="Ludmilla Foy-Sauvage" userId="3474ca0cf5647741" providerId="LiveId" clId="{3B8FF8F9-7E1A-44FB-B292-B4A0B239BB89}" dt="2023-05-24T09:07:59.546" v="3223" actId="47"/>
        <pc:sldMasterMkLst>
          <pc:docMk/>
          <pc:sldMasterMk cId="0" sldId="2147483708"/>
        </pc:sldMasterMkLst>
        <pc:sldLayoutChg chg="del">
          <pc:chgData name="Ludmilla Foy-Sauvage" userId="3474ca0cf5647741" providerId="LiveId" clId="{3B8FF8F9-7E1A-44FB-B292-B4A0B239BB89}" dt="2023-05-24T09:07:59.546" v="3223" actId="47"/>
          <pc:sldLayoutMkLst>
            <pc:docMk/>
            <pc:sldMasterMk cId="0" sldId="2147483708"/>
            <pc:sldLayoutMk cId="0" sldId="2147483704"/>
          </pc:sldLayoutMkLst>
        </pc:sldLayoutChg>
        <pc:sldLayoutChg chg="del">
          <pc:chgData name="Ludmilla Foy-Sauvage" userId="3474ca0cf5647741" providerId="LiveId" clId="{3B8FF8F9-7E1A-44FB-B292-B4A0B239BB89}" dt="2023-05-24T09:07:59.546" v="3223" actId="47"/>
          <pc:sldLayoutMkLst>
            <pc:docMk/>
            <pc:sldMasterMk cId="0" sldId="2147483708"/>
            <pc:sldLayoutMk cId="0" sldId="2147483705"/>
          </pc:sldLayoutMkLst>
        </pc:sldLayoutChg>
      </pc:sldMasterChg>
      <pc:sldMasterChg chg="del delSldLayout">
        <pc:chgData name="Ludmilla Foy-Sauvage" userId="3474ca0cf5647741" providerId="LiveId" clId="{3B8FF8F9-7E1A-44FB-B292-B4A0B239BB89}" dt="2023-05-24T09:08:00.703" v="3224" actId="47"/>
        <pc:sldMasterMkLst>
          <pc:docMk/>
          <pc:sldMasterMk cId="0" sldId="2147483709"/>
        </pc:sldMasterMkLst>
        <pc:sldLayoutChg chg="del">
          <pc:chgData name="Ludmilla Foy-Sauvage" userId="3474ca0cf5647741" providerId="LiveId" clId="{3B8FF8F9-7E1A-44FB-B292-B4A0B239BB89}" dt="2023-05-24T09:08:00.703" v="3224" actId="47"/>
          <pc:sldLayoutMkLst>
            <pc:docMk/>
            <pc:sldMasterMk cId="0" sldId="2147483709"/>
            <pc:sldLayoutMk cId="0" sldId="2147483706"/>
          </pc:sldLayoutMkLst>
        </pc:sldLayoutChg>
      </pc:sldMasterChg>
    </pc:docChg>
  </pc:docChgLst>
  <pc:docChgLst>
    <pc:chgData name="Ludmilla Foy-Sauvage" userId="3474ca0cf5647741" providerId="LiveId" clId="{E7000CE5-A8C2-43D7-992E-A49384CB660E}"/>
    <pc:docChg chg="custSel modSld">
      <pc:chgData name="Ludmilla Foy-Sauvage" userId="3474ca0cf5647741" providerId="LiveId" clId="{E7000CE5-A8C2-43D7-992E-A49384CB660E}" dt="2023-07-06T11:48:30.275" v="276" actId="1592"/>
      <pc:docMkLst>
        <pc:docMk/>
      </pc:docMkLst>
      <pc:sldChg chg="delCm modNotes">
        <pc:chgData name="Ludmilla Foy-Sauvage" userId="3474ca0cf5647741" providerId="LiveId" clId="{E7000CE5-A8C2-43D7-992E-A49384CB660E}" dt="2023-07-06T11:33:33.172" v="1" actId="1592"/>
        <pc:sldMkLst>
          <pc:docMk/>
          <pc:sldMk cId="0" sldId="257"/>
        </pc:sldMkLst>
      </pc:sldChg>
      <pc:sldChg chg="delCm modNotes">
        <pc:chgData name="Ludmilla Foy-Sauvage" userId="3474ca0cf5647741" providerId="LiveId" clId="{E7000CE5-A8C2-43D7-992E-A49384CB660E}" dt="2023-07-06T11:35:20.119" v="51" actId="1592"/>
        <pc:sldMkLst>
          <pc:docMk/>
          <pc:sldMk cId="0" sldId="259"/>
        </pc:sldMkLst>
      </pc:sldChg>
      <pc:sldChg chg="delCm modNotes">
        <pc:chgData name="Ludmilla Foy-Sauvage" userId="3474ca0cf5647741" providerId="LiveId" clId="{E7000CE5-A8C2-43D7-992E-A49384CB660E}" dt="2023-07-06T11:39:04.139" v="127" actId="1592"/>
        <pc:sldMkLst>
          <pc:docMk/>
          <pc:sldMk cId="0" sldId="260"/>
        </pc:sldMkLst>
      </pc:sldChg>
      <pc:sldChg chg="modNotes">
        <pc:chgData name="Ludmilla Foy-Sauvage" userId="3474ca0cf5647741" providerId="LiveId" clId="{E7000CE5-A8C2-43D7-992E-A49384CB660E}" dt="2023-07-06T11:40:46.077" v="131"/>
        <pc:sldMkLst>
          <pc:docMk/>
          <pc:sldMk cId="0" sldId="261"/>
        </pc:sldMkLst>
      </pc:sldChg>
      <pc:sldChg chg="delCm modNotes">
        <pc:chgData name="Ludmilla Foy-Sauvage" userId="3474ca0cf5647741" providerId="LiveId" clId="{E7000CE5-A8C2-43D7-992E-A49384CB660E}" dt="2023-07-06T11:46:40.421" v="222" actId="1592"/>
        <pc:sldMkLst>
          <pc:docMk/>
          <pc:sldMk cId="0" sldId="266"/>
        </pc:sldMkLst>
      </pc:sldChg>
      <pc:sldChg chg="delCm modNotes">
        <pc:chgData name="Ludmilla Foy-Sauvage" userId="3474ca0cf5647741" providerId="LiveId" clId="{E7000CE5-A8C2-43D7-992E-A49384CB660E}" dt="2023-07-06T11:43:03.340" v="177" actId="1592"/>
        <pc:sldMkLst>
          <pc:docMk/>
          <pc:sldMk cId="0" sldId="285"/>
        </pc:sldMkLst>
      </pc:sldChg>
      <pc:sldChg chg="delCm modNotes">
        <pc:chgData name="Ludmilla Foy-Sauvage" userId="3474ca0cf5647741" providerId="LiveId" clId="{E7000CE5-A8C2-43D7-992E-A49384CB660E}" dt="2023-07-06T11:48:30.275" v="276" actId="1592"/>
        <pc:sldMkLst>
          <pc:docMk/>
          <pc:sldMk cId="0" sldId="318"/>
        </pc:sldMkLst>
      </pc:sldChg>
      <pc:sldChg chg="delCm modNotes">
        <pc:chgData name="Ludmilla Foy-Sauvage" userId="3474ca0cf5647741" providerId="LiveId" clId="{E7000CE5-A8C2-43D7-992E-A49384CB660E}" dt="2023-07-06T11:40:29.151" v="130" actId="1592"/>
        <pc:sldMkLst>
          <pc:docMk/>
          <pc:sldMk cId="2861615920" sldId="31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5-25T09:35:41.755" idx="19">
    <p:pos x="4878" y="1489"/>
    <p:text>L’immobilité forcée par la crise Covid semble  la priver de sa possibilité d’agir qui d’habitude la détourne de ses affects (ses voyages, ses changements de lieu de vie, de travail, de compagnon, ses activités sportives) présent et passés (c'est un agir maniaque tel que le décrit Winnicott, qui permet de ne pas se désorganiser face au temps d’absence, au sentiment de ne pas exister). Virginie semble flotter, en recherche d’attache affective et d’ancrage identitaire. Son nomadisme constitue une solution dans la mesure où cela lui évite de se confronter au vide affectif, mais c’est une solution subie qui résulte de plusieurs absences : carences affectives, sentiments d’absence liée au vécu de perte ambiguë auprès des deux parents, absence de sentiment d’appartenir à un groupe familial ou culturel, absence d’intégration de l’absence (« Pour un développement sain, il n’est pas seulement nécessaire d’être entouré par une mère suffisamment bonne et par un holding satisfaisant, il est également nécessaire d’avoir pu intégrer l’absence de la mère » (Rabain, 2002)). Elle va là où on l’attend, selon un mode nomade.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0f1f795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0f1f795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Démaillage du lien: est ce que l’autre peut s’attacher à moi pour ce que je suis(sachant que je ne suis moi-même pas attachée à ce que je suis)?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Non symbolisé: L’histoire familiale laisse deviner une expatriation qui répond à une protection par rapport à des objets menaçants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70f1f795cd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70f1f795cd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Parfois donc…Le cas de Virginie illustre à bien des égards la souffrance identitaire de certains sujets expatriés qui se sont construits dans un contexte d’expatriation de leurs parents, souffrance qui évoque la pensée de René Roussillon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cohérence: Pour les sujets nés hors de la terre de pères, la difficulté ne </a:t>
            </a:r>
            <a:r>
              <a:rPr lang="fr-FR" dirty="0" err="1"/>
              <a:t>consiste-t’elle</a:t>
            </a:r>
            <a:r>
              <a:rPr lang="fr-FR" dirty="0"/>
              <a:t> pas à se constituer une cohérence de soi? Comment se sentir français quand les parents ont volontairement quitté la France pour y fuir quelque chose? Comment se sentir du lieu où on est né si on ne ressemble pas à ceux qui nous entourent?</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L’entité « expatriés » recouvre bien des réalités : sociales, économiques, culturelles, expatriation sous contrat, expatriation sans filet, expatriation au long court dans un même pays, mobilité tous les 2 ans avec passage en France intercalé, expatriation en famille, expatriation en solo, </a:t>
            </a:r>
            <a:r>
              <a:rPr lang="fr-FR" dirty="0" err="1"/>
              <a:t>etc</a:t>
            </a:r>
            <a:r>
              <a:rPr lang="fr-FR" dirty="0"/>
              <a:t> etc. Si la forme change, le vécu subjectif aussi. Il n’est pas rare que l’expatriation flirte avec l’exil, l’errance, l’immigration. Au cours de la période de pandémie de COVID-19, certains sujets ont exprimé des vécus d’exil et d’errance du fait de la difficulté voir de l’impossibilité de rentrer dans le pays d’origine. Parfois subis, parfois révélés comme un désir non avoué, ces vécus ont pu s’élaborer à la faveur de la crise (ex: "je ne peux supporter l'idée de ne pas pouvoir rentrer en France. cela me donne le sentiment d'être exilé et je ne peux supporter cette rupture", </a:t>
            </a:r>
            <a:r>
              <a:rPr lang="fr-FR" dirty="0" err="1"/>
              <a:t>versus"ce</a:t>
            </a:r>
            <a:r>
              <a:rPr lang="fr-FR" dirty="0"/>
              <a:t> qui me surprends le plus c'est que je suis soulagé d'avoir une bonne excuse pour </a:t>
            </a:r>
            <a:r>
              <a:rPr lang="fr-FR" dirty="0" err="1"/>
              <a:t>nepas</a:t>
            </a:r>
            <a:r>
              <a:rPr lang="fr-FR" dirty="0"/>
              <a:t> rentrer. en fait ce covid me fait réaliser que je ne voulais pas m'expatrier mais m'exiler). Je souhaite ici aborder un vécu d'errance singulier : celui d'une errance identitaire, qui peut être </a:t>
            </a:r>
            <a:r>
              <a:rPr lang="fr-FR" dirty="0" err="1"/>
              <a:t>particulièremet</a:t>
            </a:r>
            <a:r>
              <a:rPr lang="fr-FR" dirty="0"/>
              <a:t> prégnante chez les sujets nés hors de la terre de leurs pères,  issus de familles expatriées. J'envisage ici l'identité du sujet en tant qu’elle organise les relations qu’il noue avec lui-même, sa propre altérité, et son environnement. Afin d'étayer la réflexion, je m'appuierai sur le cas de </a:t>
            </a:r>
            <a:r>
              <a:rPr lang="fr-FR" dirty="0" err="1"/>
              <a:t>Virgine</a:t>
            </a:r>
            <a:r>
              <a:rPr lang="fr-FR" dirty="0"/>
              <a:t>, dont je commencerai par vous présenter l'histoire et la façon dont l'immobilité a mis en évidence le vécu d'errance et la problématique identitaire. Nous suivrons ensuite son parcours </a:t>
            </a:r>
            <a:r>
              <a:rPr lang="fr-FR" dirty="0" err="1"/>
              <a:t>thérapeuthique</a:t>
            </a:r>
            <a:r>
              <a:rPr lang="fr-FR" dirty="0"/>
              <a:t> pour nous interroger ensemble sur la quête identitaire et le vécu d'errance de certains sujets issus de familles expatriés notamment.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fr-FR" dirty="0"/>
              <a:t>Demande manifeste: Virginie me contacte en Juin 2020, alors que les contraintes sanitaires l’empêchent de sortir du pays où est enregistré son contrat de travail et son permis de résident.</a:t>
            </a:r>
          </a:p>
          <a:p>
            <a:pPr marL="228600" lvl="0" indent="-228600" algn="l" rtl="0">
              <a:spcBef>
                <a:spcPts val="0"/>
              </a:spcBef>
              <a:spcAft>
                <a:spcPts val="0"/>
              </a:spcAft>
              <a:buAutoNum type="arabicPeriod"/>
            </a:pPr>
            <a:r>
              <a:rPr lang="fr-FR" dirty="0"/>
              <a:t>Anamnèse: vécu d’empiètement qui semble en réactualiser d’autres, et l’amène à choisir plus volontiers la solitude de sa planche de surf , que les sorties avec ses pairs. Au fil des séances, Virginie évoque aussi une souffrance liée à un défaut de sentiment d’appartenance à une culture ou à un groupe. Elle ne se sent « ancrée nulle part » dit-elle. « Je suis française mais je n’ai jamais vécu en France ; je parle préférentiellement anglais, mais je ne partage pas les mêmes références que mes congénères anglais ; je me sens proche des sud-africains mais je ne partage pas leur histoire, et je n’y suis jamais allée ». Parallèlement, elle ne sait pas où est sa place dans la famille.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69f1bbc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569f1bbc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fr-FR" dirty="0"/>
              <a:t>Basée aux caraïbes…La vie d’adulte de Virginie est marquée par des changements permanents : elle a changé de passion, d’études, de lieux de vie, de partenaires</a:t>
            </a:r>
          </a:p>
          <a:p>
            <a:pPr marL="228600" lvl="0" indent="-228600" algn="l" rtl="0">
              <a:spcBef>
                <a:spcPts val="0"/>
              </a:spcBef>
              <a:spcAft>
                <a:spcPts val="0"/>
              </a:spcAft>
              <a:buAutoNum type="arabicPeriod"/>
            </a:pPr>
            <a:r>
              <a:rPr lang="fr-FR" dirty="0"/>
              <a:t>Pacte dénégatif: </a:t>
            </a:r>
          </a:p>
          <a:p>
            <a:pPr marL="0" lvl="0" indent="0" algn="l" rtl="0">
              <a:spcBef>
                <a:spcPts val="0"/>
              </a:spcBef>
              <a:spcAft>
                <a:spcPts val="0"/>
              </a:spcAft>
              <a:buNone/>
            </a:pPr>
            <a:r>
              <a:rPr lang="fr-FR" dirty="0"/>
              <a:t>Les relations entre Virginie et ses parents, comme ses parents au reste de la famille, semblent tenir à des règles assez rigides (par exemple, on passe tous les Noël ensemble, mais on ne parle pas de ce qui inquiète). Les évènements tragiques tels que le suicide du grand-père restent en particulier non parlés, et semblent constituer des objets intériorisés menaçants, qui sont maintenus éloignés par la distance kilométrique posée par les parents de Virginie.</a:t>
            </a:r>
          </a:p>
          <a:p>
            <a:pPr marL="0" lvl="0" indent="0" algn="l" rtl="0">
              <a:spcBef>
                <a:spcPts val="0"/>
              </a:spcBef>
              <a:spcAft>
                <a:spcPts val="0"/>
              </a:spcAft>
              <a:buNone/>
            </a:pPr>
            <a:r>
              <a:rPr lang="fr-FR" dirty="0"/>
              <a:t>3.Mythe familial. </a:t>
            </a:r>
            <a:r>
              <a:rPr lang="fr-FR" dirty="0" err="1"/>
              <a:t>ferreira</a:t>
            </a:r>
            <a:r>
              <a:rPr lang="fr-FR" dirty="0"/>
              <a:t>: attitudes de pensée défensives du groupe familial, soucieux de préserver une "cohésion interne".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Virginie souffre dans sa relation à elle-même, à l’autre et à son environnement. Sa souffrance est en ce sens identitaire. Et sa souffrance s’avère narcissique, dans le sens premier du mythe : elle ne se connaît pas, ne se reconnaît pas et ne s’aime pas. Virginie se sent loin d’elle-même, loin des autres, elle ne sait où situer son familier.</a:t>
            </a:r>
          </a:p>
        </p:txBody>
      </p:sp>
    </p:spTree>
    <p:extLst>
      <p:ext uri="{BB962C8B-B14F-4D97-AF65-F5344CB8AC3E}">
        <p14:creationId xmlns:p14="http://schemas.microsoft.com/office/powerpoint/2010/main" val="96725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69f1bbc5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69f1bbc5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L’immobilité forcée par la crise Covid semble  la priver de sa possibilité d’agir qui d’habitude la détourne de ses affects (ses voyages, ses changements de lieu de vie, de travail, de compagnon, ses activités sportives) présent et passés (c'est un agir maniaque tel que le décrit Winnicott, qui permet de ne pas se désorganiser face au temps d’absence, au sentiment de ne pas exister). Virginie semble flotter, en recherche d’attache affective et d’ancrage identitaire. Son nomadisme constitue une solution dans la mesure où cela lui évite de se confronter au vide affectif, mais c’est une solution subie qui résulte de plusieurs absences : carences affectives, sentiments d’absence liée au vécu de perte ambiguë auprès des deux parents, absence de sentiment d’appartenir à un groupe familial ou culturel, absence d’intégration de l’absence (« Pour un développement sain, il n’est pas seulement nécessaire d’être entouré par une mère suffisamment bonne et par un holding satisfaisant, il est également nécessaire d’avoir pu intégrer l’absence de la mère » (</a:t>
            </a:r>
            <a:r>
              <a:rPr lang="fr-FR" dirty="0" err="1"/>
              <a:t>Rabain</a:t>
            </a:r>
            <a:r>
              <a:rPr lang="fr-FR" dirty="0"/>
              <a:t>, 2002)). Elle va là où on l’attend, selon un mode nomade.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70f1f795c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70f1f795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76ea6e0f06_1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76ea6e0f06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Proximité: (nous sommes toutes les deux d’origines française et expatriées, je lui ai été recommandée par une amie, langue maternelle)…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err="1"/>
              <a:t>Distance:Ludmilla</a:t>
            </a:r>
            <a:r>
              <a:rPr lang="fr-FR" dirty="0"/>
              <a:t> (11 heures de décalage horaire nous séparent, et un écran!)</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Lien:</a:t>
            </a:r>
          </a:p>
          <a:p>
            <a:pPr marL="0" lvl="0" indent="0" algn="l" rtl="0">
              <a:spcBef>
                <a:spcPts val="0"/>
              </a:spcBef>
              <a:spcAft>
                <a:spcPts val="0"/>
              </a:spcAft>
              <a:buNone/>
            </a:pPr>
            <a:r>
              <a:rPr lang="fr-FR" dirty="0"/>
              <a:t>possibilités d’identification et de sentiment d’appartenance au même groupe.</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4075" y="1712728"/>
            <a:ext cx="2075700" cy="1620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553189" y="4133847"/>
            <a:ext cx="2037600" cy="59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8_1">
    <p:bg>
      <p:bgPr>
        <a:solidFill>
          <a:schemeClr val="accent2"/>
        </a:solidFill>
        <a:effectLst/>
      </p:bgPr>
    </p:bg>
    <p:spTree>
      <p:nvGrpSpPr>
        <p:cNvPr id="1" name="Shape 323"/>
        <p:cNvGrpSpPr/>
        <p:nvPr/>
      </p:nvGrpSpPr>
      <p:grpSpPr>
        <a:xfrm>
          <a:off x="0" y="0"/>
          <a:ext cx="0" cy="0"/>
          <a:chOff x="0" y="0"/>
          <a:chExt cx="0" cy="0"/>
        </a:xfrm>
      </p:grpSpPr>
      <p:sp>
        <p:nvSpPr>
          <p:cNvPr id="324" name="Google Shape;324;p41"/>
          <p:cNvSpPr/>
          <p:nvPr/>
        </p:nvSpPr>
        <p:spPr>
          <a:xfrm rot="800761" flipH="1">
            <a:off x="-147077" y="-503976"/>
            <a:ext cx="3799784" cy="2793788"/>
          </a:xfrm>
          <a:custGeom>
            <a:avLst/>
            <a:gdLst/>
            <a:ahLst/>
            <a:cxnLst/>
            <a:rect l="l" t="t" r="r" b="b"/>
            <a:pathLst>
              <a:path w="150383" h="110569" extrusionOk="0">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cap="flat" cmpd="sng">
            <a:solidFill>
              <a:schemeClr val="accent3"/>
            </a:solidFill>
            <a:prstDash val="dash"/>
            <a:round/>
            <a:headEnd type="none" w="med" len="med"/>
            <a:tailEnd type="none" w="med" len="med"/>
          </a:ln>
        </p:spPr>
      </p:sp>
      <p:sp>
        <p:nvSpPr>
          <p:cNvPr id="325" name="Google Shape;325;p41"/>
          <p:cNvSpPr/>
          <p:nvPr/>
        </p:nvSpPr>
        <p:spPr>
          <a:xfrm flipH="1">
            <a:off x="-311635" y="-74457"/>
            <a:ext cx="6341721" cy="3288998"/>
          </a:xfrm>
          <a:custGeom>
            <a:avLst/>
            <a:gdLst/>
            <a:ahLst/>
            <a:cxnLst/>
            <a:rect l="l" t="t" r="r" b="b"/>
            <a:pathLst>
              <a:path w="251033" h="130180" extrusionOk="0">
                <a:moveTo>
                  <a:pt x="0" y="0"/>
                </a:moveTo>
                <a:cubicBezTo>
                  <a:pt x="1428" y="5712"/>
                  <a:pt x="7983" y="8718"/>
                  <a:pt x="11249" y="13617"/>
                </a:cubicBezTo>
                <a:cubicBezTo>
                  <a:pt x="21651" y="29219"/>
                  <a:pt x="41301" y="38953"/>
                  <a:pt x="59798" y="42036"/>
                </a:cubicBezTo>
                <a:cubicBezTo>
                  <a:pt x="82012" y="45738"/>
                  <a:pt x="108552" y="32509"/>
                  <a:pt x="127293" y="44996"/>
                </a:cubicBezTo>
                <a:cubicBezTo>
                  <a:pt x="151529" y="61144"/>
                  <a:pt x="151361" y="100934"/>
                  <a:pt x="174657" y="118411"/>
                </a:cubicBezTo>
                <a:cubicBezTo>
                  <a:pt x="188992" y="129165"/>
                  <a:pt x="209674" y="132015"/>
                  <a:pt x="227350" y="129069"/>
                </a:cubicBezTo>
                <a:cubicBezTo>
                  <a:pt x="236145" y="127603"/>
                  <a:pt x="247046" y="124610"/>
                  <a:pt x="251033" y="116635"/>
                </a:cubicBezTo>
              </a:path>
            </a:pathLst>
          </a:custGeom>
          <a:noFill/>
          <a:ln w="38100" cap="flat" cmpd="sng">
            <a:solidFill>
              <a:schemeClr val="accent3"/>
            </a:solidFill>
            <a:prstDash val="dash"/>
            <a:round/>
            <a:headEnd type="none" w="med" len="med"/>
            <a:tailEnd type="none" w="med" len="med"/>
          </a:ln>
        </p:spPr>
      </p:sp>
      <p:sp>
        <p:nvSpPr>
          <p:cNvPr id="326" name="Google Shape;326;p41"/>
          <p:cNvSpPr/>
          <p:nvPr/>
        </p:nvSpPr>
        <p:spPr>
          <a:xfrm rot="-393937" flipH="1">
            <a:off x="4102044" y="2704909"/>
            <a:ext cx="5348374" cy="3107306"/>
          </a:xfrm>
          <a:custGeom>
            <a:avLst/>
            <a:gdLst/>
            <a:ahLst/>
            <a:cxnLst/>
            <a:rect l="l" t="t" r="r" b="b"/>
            <a:pathLst>
              <a:path w="199523" h="122998" extrusionOk="0">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cap="flat" cmpd="sng">
            <a:solidFill>
              <a:schemeClr val="accent3"/>
            </a:solidFill>
            <a:prstDash val="dash"/>
            <a:round/>
            <a:headEnd type="none" w="med" len="med"/>
            <a:tailEnd type="none" w="med" len="med"/>
          </a:ln>
        </p:spPr>
      </p:sp>
      <p:sp>
        <p:nvSpPr>
          <p:cNvPr id="327" name="Google Shape;327;p41"/>
          <p:cNvSpPr/>
          <p:nvPr/>
        </p:nvSpPr>
        <p:spPr>
          <a:xfrm flipH="1">
            <a:off x="470127" y="1303880"/>
            <a:ext cx="8764723" cy="4293301"/>
          </a:xfrm>
          <a:custGeom>
            <a:avLst/>
            <a:gdLst/>
            <a:ahLst/>
            <a:cxnLst/>
            <a:rect l="l" t="t" r="r" b="b"/>
            <a:pathLst>
              <a:path w="346946" h="158967" extrusionOk="0">
                <a:moveTo>
                  <a:pt x="0" y="0"/>
                </a:moveTo>
                <a:cubicBezTo>
                  <a:pt x="14215" y="4059"/>
                  <a:pt x="31075" y="7804"/>
                  <a:pt x="39668" y="19834"/>
                </a:cubicBezTo>
                <a:cubicBezTo>
                  <a:pt x="45523" y="28031"/>
                  <a:pt x="51445" y="36282"/>
                  <a:pt x="55950" y="45292"/>
                </a:cubicBezTo>
                <a:cubicBezTo>
                  <a:pt x="59693" y="52777"/>
                  <a:pt x="63651" y="61829"/>
                  <a:pt x="71343" y="65126"/>
                </a:cubicBezTo>
                <a:cubicBezTo>
                  <a:pt x="85502" y="71194"/>
                  <a:pt x="103427" y="66377"/>
                  <a:pt x="116636" y="74303"/>
                </a:cubicBezTo>
                <a:cubicBezTo>
                  <a:pt x="123851" y="78632"/>
                  <a:pt x="127953" y="86840"/>
                  <a:pt x="132621" y="93841"/>
                </a:cubicBezTo>
                <a:cubicBezTo>
                  <a:pt x="139554" y="104240"/>
                  <a:pt x="153152" y="109845"/>
                  <a:pt x="165480" y="111899"/>
                </a:cubicBezTo>
                <a:cubicBezTo>
                  <a:pt x="191557" y="116243"/>
                  <a:pt x="219103" y="111144"/>
                  <a:pt x="244520" y="118412"/>
                </a:cubicBezTo>
                <a:cubicBezTo>
                  <a:pt x="264590" y="124151"/>
                  <a:pt x="284053" y="132452"/>
                  <a:pt x="302246" y="142686"/>
                </a:cubicBezTo>
                <a:cubicBezTo>
                  <a:pt x="316067" y="150460"/>
                  <a:pt x="331088" y="158967"/>
                  <a:pt x="346946" y="158967"/>
                </a:cubicBezTo>
              </a:path>
            </a:pathLst>
          </a:custGeom>
          <a:noFill/>
          <a:ln w="38100" cap="flat" cmpd="sng">
            <a:solidFill>
              <a:schemeClr val="accent3"/>
            </a:solidFill>
            <a:prstDash val="dash"/>
            <a:round/>
            <a:headEnd type="none" w="med" len="med"/>
            <a:tailEnd type="none" w="med" len="med"/>
          </a:ln>
        </p:spPr>
      </p:sp>
      <p:sp>
        <p:nvSpPr>
          <p:cNvPr id="328" name="Google Shape;328;p41"/>
          <p:cNvSpPr txBox="1">
            <a:spLocks noGrp="1"/>
          </p:cNvSpPr>
          <p:nvPr>
            <p:ph type="title"/>
          </p:nvPr>
        </p:nvSpPr>
        <p:spPr>
          <a:xfrm>
            <a:off x="3700352" y="2074400"/>
            <a:ext cx="34446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200"/>
              <a:buNone/>
              <a:defRPr sz="50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9" name="Google Shape;329;p41"/>
          <p:cNvSpPr txBox="1">
            <a:spLocks noGrp="1"/>
          </p:cNvSpPr>
          <p:nvPr>
            <p:ph type="subTitle" idx="1"/>
          </p:nvPr>
        </p:nvSpPr>
        <p:spPr>
          <a:xfrm>
            <a:off x="3700175" y="3071300"/>
            <a:ext cx="34449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0" name="Google Shape;330;p41"/>
          <p:cNvSpPr/>
          <p:nvPr/>
        </p:nvSpPr>
        <p:spPr>
          <a:xfrm rot="-508684" flipH="1">
            <a:off x="6115648" y="4346667"/>
            <a:ext cx="3575203" cy="1425715"/>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
        <p:nvSpPr>
          <p:cNvPr id="331" name="Google Shape;331;p41"/>
          <p:cNvSpPr/>
          <p:nvPr/>
        </p:nvSpPr>
        <p:spPr>
          <a:xfrm rot="-302487" flipH="1">
            <a:off x="-376075" y="-169288"/>
            <a:ext cx="2572605" cy="1072681"/>
          </a:xfrm>
          <a:custGeom>
            <a:avLst/>
            <a:gdLst/>
            <a:ahLst/>
            <a:cxnLst/>
            <a:rect l="l" t="t" r="r" b="b"/>
            <a:pathLst>
              <a:path w="101834" h="42461" extrusionOk="0">
                <a:moveTo>
                  <a:pt x="0" y="0"/>
                </a:moveTo>
                <a:cubicBezTo>
                  <a:pt x="5313" y="10628"/>
                  <a:pt x="19566" y="13634"/>
                  <a:pt x="30195" y="18946"/>
                </a:cubicBezTo>
                <a:cubicBezTo>
                  <a:pt x="37196" y="22445"/>
                  <a:pt x="42890" y="28170"/>
                  <a:pt x="49732" y="31972"/>
                </a:cubicBezTo>
                <a:cubicBezTo>
                  <a:pt x="64961" y="40434"/>
                  <a:pt x="89504" y="48425"/>
                  <a:pt x="101834" y="36116"/>
                </a:cubicBezTo>
              </a:path>
            </a:pathLst>
          </a:custGeom>
          <a:noFill/>
          <a:ln w="38100" cap="flat" cmpd="sng">
            <a:solidFill>
              <a:schemeClr val="accent3"/>
            </a:solidFill>
            <a:prstDash val="dash"/>
            <a:round/>
            <a:headEnd type="none" w="med" len="med"/>
            <a:tailEnd type="none" w="med" len="med"/>
          </a:ln>
        </p:spPr>
      </p:sp>
      <p:sp>
        <p:nvSpPr>
          <p:cNvPr id="332" name="Google Shape;332;p41"/>
          <p:cNvSpPr txBox="1">
            <a:spLocks noGrp="1"/>
          </p:cNvSpPr>
          <p:nvPr>
            <p:ph type="title" idx="2" hasCustomPrompt="1"/>
          </p:nvPr>
        </p:nvSpPr>
        <p:spPr>
          <a:xfrm>
            <a:off x="3700282" y="1302325"/>
            <a:ext cx="34446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4">
    <p:spTree>
      <p:nvGrpSpPr>
        <p:cNvPr id="1" name="Shape 395"/>
        <p:cNvGrpSpPr/>
        <p:nvPr/>
      </p:nvGrpSpPr>
      <p:grpSpPr>
        <a:xfrm>
          <a:off x="0" y="0"/>
          <a:ext cx="0" cy="0"/>
          <a:chOff x="0" y="0"/>
          <a:chExt cx="0" cy="0"/>
        </a:xfrm>
      </p:grpSpPr>
      <p:sp>
        <p:nvSpPr>
          <p:cNvPr id="396" name="Google Shape;396;p49"/>
          <p:cNvSpPr/>
          <p:nvPr/>
        </p:nvSpPr>
        <p:spPr>
          <a:xfrm>
            <a:off x="0" y="-125"/>
            <a:ext cx="9144000" cy="255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txBox="1">
            <a:spLocks noGrp="1"/>
          </p:cNvSpPr>
          <p:nvPr>
            <p:ph type="title"/>
          </p:nvPr>
        </p:nvSpPr>
        <p:spPr>
          <a:xfrm>
            <a:off x="602072" y="3411425"/>
            <a:ext cx="3375000" cy="801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8" name="Google Shape;398;p49"/>
          <p:cNvSpPr txBox="1">
            <a:spLocks noGrp="1"/>
          </p:cNvSpPr>
          <p:nvPr>
            <p:ph type="subTitle" idx="1"/>
          </p:nvPr>
        </p:nvSpPr>
        <p:spPr>
          <a:xfrm>
            <a:off x="606325" y="4123275"/>
            <a:ext cx="3965700" cy="5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9" name="Google Shape;399;p49"/>
          <p:cNvSpPr/>
          <p:nvPr/>
        </p:nvSpPr>
        <p:spPr>
          <a:xfrm rot="-5400000">
            <a:off x="4429950" y="-1858350"/>
            <a:ext cx="309600" cy="916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9"/>
          <p:cNvSpPr/>
          <p:nvPr/>
        </p:nvSpPr>
        <p:spPr>
          <a:xfrm rot="-7822198">
            <a:off x="6601169" y="2313112"/>
            <a:ext cx="1378468" cy="433337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16">
    <p:spTree>
      <p:nvGrpSpPr>
        <p:cNvPr id="1" name="Shape 408"/>
        <p:cNvGrpSpPr/>
        <p:nvPr/>
      </p:nvGrpSpPr>
      <p:grpSpPr>
        <a:xfrm>
          <a:off x="0" y="0"/>
          <a:ext cx="0" cy="0"/>
          <a:chOff x="0" y="0"/>
          <a:chExt cx="0" cy="0"/>
        </a:xfrm>
      </p:grpSpPr>
      <p:sp>
        <p:nvSpPr>
          <p:cNvPr id="409" name="Google Shape;409;p51"/>
          <p:cNvSpPr txBox="1">
            <a:spLocks noGrp="1"/>
          </p:cNvSpPr>
          <p:nvPr>
            <p:ph type="title"/>
          </p:nvPr>
        </p:nvSpPr>
        <p:spPr>
          <a:xfrm>
            <a:off x="583850" y="48905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10" name="Google Shape;410;p51"/>
          <p:cNvSpPr txBox="1">
            <a:spLocks noGrp="1"/>
          </p:cNvSpPr>
          <p:nvPr>
            <p:ph type="body" idx="1"/>
          </p:nvPr>
        </p:nvSpPr>
        <p:spPr>
          <a:xfrm>
            <a:off x="713225" y="1522525"/>
            <a:ext cx="4490700" cy="3065700"/>
          </a:xfrm>
          <a:prstGeom prst="rect">
            <a:avLst/>
          </a:prstGeom>
        </p:spPr>
        <p:txBody>
          <a:bodyPr spcFirstLastPara="1" wrap="square" lIns="91425" tIns="91425" rIns="91425" bIns="91425" anchor="t" anchorCtr="0">
            <a:noAutofit/>
          </a:bodyPr>
          <a:lstStyle>
            <a:lvl1pPr marL="457200" marR="50800" lvl="0" indent="-317500" rtl="0">
              <a:spcBef>
                <a:spcPts val="0"/>
              </a:spcBef>
              <a:spcAft>
                <a:spcPts val="0"/>
              </a:spcAft>
              <a:buClr>
                <a:schemeClr val="dk1"/>
              </a:buClr>
              <a:buSzPts val="1400"/>
              <a:buChar char="●"/>
              <a:defRPr sz="1200">
                <a:solidFill>
                  <a:srgbClr val="000000"/>
                </a:solidFill>
              </a:defRPr>
            </a:lvl1pPr>
            <a:lvl2pPr marL="914400" lvl="1" indent="-317500" rtl="0">
              <a:spcBef>
                <a:spcPts val="0"/>
              </a:spcBef>
              <a:spcAft>
                <a:spcPts val="0"/>
              </a:spcAft>
              <a:buClr>
                <a:schemeClr val="dk1"/>
              </a:buClr>
              <a:buSzPts val="1400"/>
              <a:buChar char="○"/>
              <a:defRPr>
                <a:solidFill>
                  <a:srgbClr val="000000"/>
                </a:solidFill>
              </a:defRPr>
            </a:lvl2pPr>
            <a:lvl3pPr marL="1371600" lvl="2" indent="-317500" rtl="0">
              <a:spcBef>
                <a:spcPts val="1600"/>
              </a:spcBef>
              <a:spcAft>
                <a:spcPts val="0"/>
              </a:spcAft>
              <a:buClr>
                <a:schemeClr val="dk1"/>
              </a:buClr>
              <a:buSzPts val="1400"/>
              <a:buChar char="■"/>
              <a:defRPr>
                <a:solidFill>
                  <a:srgbClr val="000000"/>
                </a:solidFill>
              </a:defRPr>
            </a:lvl3pPr>
            <a:lvl4pPr marL="1828800" lvl="3" indent="-317500" rtl="0">
              <a:spcBef>
                <a:spcPts val="1600"/>
              </a:spcBef>
              <a:spcAft>
                <a:spcPts val="0"/>
              </a:spcAft>
              <a:buClr>
                <a:schemeClr val="dk1"/>
              </a:buClr>
              <a:buSzPts val="1400"/>
              <a:buChar char="●"/>
              <a:defRPr>
                <a:solidFill>
                  <a:srgbClr val="000000"/>
                </a:solidFill>
              </a:defRPr>
            </a:lvl4pPr>
            <a:lvl5pPr marL="2286000" lvl="4" indent="-317500" rtl="0">
              <a:spcBef>
                <a:spcPts val="1600"/>
              </a:spcBef>
              <a:spcAft>
                <a:spcPts val="0"/>
              </a:spcAft>
              <a:buClr>
                <a:schemeClr val="dk1"/>
              </a:buClr>
              <a:buSzPts val="1400"/>
              <a:buChar char="○"/>
              <a:defRPr>
                <a:solidFill>
                  <a:srgbClr val="000000"/>
                </a:solidFill>
              </a:defRPr>
            </a:lvl5pPr>
            <a:lvl6pPr marL="2743200" lvl="5" indent="-317500" rtl="0">
              <a:spcBef>
                <a:spcPts val="1600"/>
              </a:spcBef>
              <a:spcAft>
                <a:spcPts val="0"/>
              </a:spcAft>
              <a:buClr>
                <a:schemeClr val="dk1"/>
              </a:buClr>
              <a:buSzPts val="1400"/>
              <a:buChar char="■"/>
              <a:defRPr>
                <a:solidFill>
                  <a:srgbClr val="000000"/>
                </a:solidFill>
              </a:defRPr>
            </a:lvl6pPr>
            <a:lvl7pPr marL="3200400" lvl="6" indent="-317500" rtl="0">
              <a:spcBef>
                <a:spcPts val="1600"/>
              </a:spcBef>
              <a:spcAft>
                <a:spcPts val="0"/>
              </a:spcAft>
              <a:buClr>
                <a:schemeClr val="dk1"/>
              </a:buClr>
              <a:buSzPts val="1400"/>
              <a:buChar char="●"/>
              <a:defRPr>
                <a:solidFill>
                  <a:srgbClr val="000000"/>
                </a:solidFill>
              </a:defRPr>
            </a:lvl7pPr>
            <a:lvl8pPr marL="3657600" lvl="7" indent="-317500" rtl="0">
              <a:spcBef>
                <a:spcPts val="1600"/>
              </a:spcBef>
              <a:spcAft>
                <a:spcPts val="0"/>
              </a:spcAft>
              <a:buClr>
                <a:schemeClr val="dk1"/>
              </a:buClr>
              <a:buSzPts val="1400"/>
              <a:buChar char="○"/>
              <a:defRPr>
                <a:solidFill>
                  <a:srgbClr val="000000"/>
                </a:solidFill>
              </a:defRPr>
            </a:lvl8pPr>
            <a:lvl9pPr marL="4114800" lvl="8" indent="-317500" rtl="0">
              <a:spcBef>
                <a:spcPts val="1600"/>
              </a:spcBef>
              <a:spcAft>
                <a:spcPts val="1600"/>
              </a:spcAft>
              <a:buClr>
                <a:schemeClr val="dk1"/>
              </a:buClr>
              <a:buSzPts val="1400"/>
              <a:buChar char="■"/>
              <a:defRPr>
                <a:solidFill>
                  <a:srgbClr val="00000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42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430"/>
        <p:cNvGrpSpPr/>
        <p:nvPr/>
      </p:nvGrpSpPr>
      <p:grpSpPr>
        <a:xfrm>
          <a:off x="0" y="0"/>
          <a:ext cx="0" cy="0"/>
          <a:chOff x="0" y="0"/>
          <a:chExt cx="0" cy="0"/>
        </a:xfrm>
      </p:grpSpPr>
      <p:sp>
        <p:nvSpPr>
          <p:cNvPr id="431" name="Google Shape;431;p57"/>
          <p:cNvSpPr/>
          <p:nvPr/>
        </p:nvSpPr>
        <p:spPr>
          <a:xfrm>
            <a:off x="1794675" y="-649108"/>
            <a:ext cx="9260933" cy="5856100"/>
          </a:xfrm>
          <a:custGeom>
            <a:avLst/>
            <a:gdLst/>
            <a:ahLst/>
            <a:cxnLst/>
            <a:rect l="l" t="t" r="r" b="b"/>
            <a:pathLst>
              <a:path w="360839" h="234244" extrusionOk="0">
                <a:moveTo>
                  <a:pt x="14271" y="0"/>
                </a:moveTo>
                <a:cubicBezTo>
                  <a:pt x="9159" y="5110"/>
                  <a:pt x="3956" y="10467"/>
                  <a:pt x="724" y="16933"/>
                </a:cubicBezTo>
                <a:cubicBezTo>
                  <a:pt x="-1174" y="20730"/>
                  <a:pt x="1079" y="25896"/>
                  <a:pt x="3546" y="29351"/>
                </a:cubicBezTo>
                <a:cubicBezTo>
                  <a:pt x="17231" y="48515"/>
                  <a:pt x="48412" y="49757"/>
                  <a:pt x="71844" y="47413"/>
                </a:cubicBezTo>
                <a:cubicBezTo>
                  <a:pt x="95930" y="45004"/>
                  <a:pt x="118758" y="32737"/>
                  <a:pt x="142964" y="32737"/>
                </a:cubicBezTo>
                <a:cubicBezTo>
                  <a:pt x="150902" y="32737"/>
                  <a:pt x="158777" y="34164"/>
                  <a:pt x="166671" y="34995"/>
                </a:cubicBezTo>
                <a:cubicBezTo>
                  <a:pt x="170671" y="35416"/>
                  <a:pt x="176725" y="33656"/>
                  <a:pt x="178524" y="37253"/>
                </a:cubicBezTo>
                <a:cubicBezTo>
                  <a:pt x="182480" y="45164"/>
                  <a:pt x="174344" y="55574"/>
                  <a:pt x="167799" y="61524"/>
                </a:cubicBezTo>
                <a:cubicBezTo>
                  <a:pt x="162071" y="66732"/>
                  <a:pt x="153356" y="67390"/>
                  <a:pt x="146915" y="71684"/>
                </a:cubicBezTo>
                <a:cubicBezTo>
                  <a:pt x="142224" y="74812"/>
                  <a:pt x="135590" y="82937"/>
                  <a:pt x="139577" y="86924"/>
                </a:cubicBezTo>
                <a:cubicBezTo>
                  <a:pt x="142868" y="90215"/>
                  <a:pt x="148469" y="90311"/>
                  <a:pt x="153124" y="90311"/>
                </a:cubicBezTo>
                <a:cubicBezTo>
                  <a:pt x="169655" y="90311"/>
                  <a:pt x="185546" y="83814"/>
                  <a:pt x="201666" y="80151"/>
                </a:cubicBezTo>
                <a:cubicBezTo>
                  <a:pt x="216400" y="76803"/>
                  <a:pt x="232719" y="78679"/>
                  <a:pt x="246822" y="84102"/>
                </a:cubicBezTo>
                <a:cubicBezTo>
                  <a:pt x="254440" y="87032"/>
                  <a:pt x="263736" y="88452"/>
                  <a:pt x="268835" y="94826"/>
                </a:cubicBezTo>
                <a:cubicBezTo>
                  <a:pt x="276197" y="104030"/>
                  <a:pt x="280372" y="116988"/>
                  <a:pt x="278995" y="128693"/>
                </a:cubicBezTo>
                <a:cubicBezTo>
                  <a:pt x="277854" y="138390"/>
                  <a:pt x="272784" y="147685"/>
                  <a:pt x="266577" y="155222"/>
                </a:cubicBezTo>
                <a:cubicBezTo>
                  <a:pt x="255412" y="168780"/>
                  <a:pt x="223199" y="175251"/>
                  <a:pt x="228759" y="191911"/>
                </a:cubicBezTo>
                <a:cubicBezTo>
                  <a:pt x="231004" y="198639"/>
                  <a:pt x="241436" y="199371"/>
                  <a:pt x="248515" y="199813"/>
                </a:cubicBezTo>
                <a:cubicBezTo>
                  <a:pt x="264111" y="200787"/>
                  <a:pt x="279858" y="199566"/>
                  <a:pt x="295364" y="201506"/>
                </a:cubicBezTo>
                <a:cubicBezTo>
                  <a:pt x="311061" y="203470"/>
                  <a:pt x="324738" y="213883"/>
                  <a:pt x="337697" y="222955"/>
                </a:cubicBezTo>
                <a:cubicBezTo>
                  <a:pt x="344728" y="227877"/>
                  <a:pt x="352256" y="234244"/>
                  <a:pt x="360839" y="234244"/>
                </a:cubicBezTo>
              </a:path>
            </a:pathLst>
          </a:custGeom>
          <a:noFill/>
          <a:ln w="38100" cap="flat" cmpd="sng">
            <a:solidFill>
              <a:schemeClr val="accent4"/>
            </a:solidFill>
            <a:prstDash val="dash"/>
            <a:round/>
            <a:headEnd type="none" w="med" len="med"/>
            <a:tailEnd type="none" w="med" len="med"/>
          </a:ln>
        </p:spPr>
      </p:sp>
      <p:sp>
        <p:nvSpPr>
          <p:cNvPr id="432" name="Google Shape;432;p57"/>
          <p:cNvSpPr/>
          <p:nvPr/>
        </p:nvSpPr>
        <p:spPr>
          <a:xfrm rot="10800000">
            <a:off x="-1660625" y="225659"/>
            <a:ext cx="9020975" cy="6265441"/>
          </a:xfrm>
          <a:custGeom>
            <a:avLst/>
            <a:gdLst/>
            <a:ahLst/>
            <a:cxnLst/>
            <a:rect l="l" t="t" r="r" b="b"/>
            <a:pathLst>
              <a:path w="360839" h="234244" extrusionOk="0">
                <a:moveTo>
                  <a:pt x="14271" y="0"/>
                </a:moveTo>
                <a:cubicBezTo>
                  <a:pt x="9159" y="5110"/>
                  <a:pt x="3956" y="10467"/>
                  <a:pt x="724" y="16933"/>
                </a:cubicBezTo>
                <a:cubicBezTo>
                  <a:pt x="-1174" y="20730"/>
                  <a:pt x="1079" y="25896"/>
                  <a:pt x="3546" y="29351"/>
                </a:cubicBezTo>
                <a:cubicBezTo>
                  <a:pt x="17231" y="48515"/>
                  <a:pt x="48412" y="49757"/>
                  <a:pt x="71844" y="47413"/>
                </a:cubicBezTo>
                <a:cubicBezTo>
                  <a:pt x="95930" y="45004"/>
                  <a:pt x="118758" y="32737"/>
                  <a:pt x="142964" y="32737"/>
                </a:cubicBezTo>
                <a:cubicBezTo>
                  <a:pt x="150902" y="32737"/>
                  <a:pt x="158777" y="34164"/>
                  <a:pt x="166671" y="34995"/>
                </a:cubicBezTo>
                <a:cubicBezTo>
                  <a:pt x="170671" y="35416"/>
                  <a:pt x="176725" y="33656"/>
                  <a:pt x="178524" y="37253"/>
                </a:cubicBezTo>
                <a:cubicBezTo>
                  <a:pt x="182480" y="45164"/>
                  <a:pt x="174344" y="55574"/>
                  <a:pt x="167799" y="61524"/>
                </a:cubicBezTo>
                <a:cubicBezTo>
                  <a:pt x="162071" y="66732"/>
                  <a:pt x="153356" y="67390"/>
                  <a:pt x="146915" y="71684"/>
                </a:cubicBezTo>
                <a:cubicBezTo>
                  <a:pt x="142224" y="74812"/>
                  <a:pt x="135590" y="82937"/>
                  <a:pt x="139577" y="86924"/>
                </a:cubicBezTo>
                <a:cubicBezTo>
                  <a:pt x="142868" y="90215"/>
                  <a:pt x="148469" y="90311"/>
                  <a:pt x="153124" y="90311"/>
                </a:cubicBezTo>
                <a:cubicBezTo>
                  <a:pt x="169655" y="90311"/>
                  <a:pt x="185546" y="83814"/>
                  <a:pt x="201666" y="80151"/>
                </a:cubicBezTo>
                <a:cubicBezTo>
                  <a:pt x="216400" y="76803"/>
                  <a:pt x="232719" y="78679"/>
                  <a:pt x="246822" y="84102"/>
                </a:cubicBezTo>
                <a:cubicBezTo>
                  <a:pt x="254440" y="87032"/>
                  <a:pt x="263736" y="88452"/>
                  <a:pt x="268835" y="94826"/>
                </a:cubicBezTo>
                <a:cubicBezTo>
                  <a:pt x="276197" y="104030"/>
                  <a:pt x="280372" y="116988"/>
                  <a:pt x="278995" y="128693"/>
                </a:cubicBezTo>
                <a:cubicBezTo>
                  <a:pt x="277854" y="138390"/>
                  <a:pt x="272784" y="147685"/>
                  <a:pt x="266577" y="155222"/>
                </a:cubicBezTo>
                <a:cubicBezTo>
                  <a:pt x="255412" y="168780"/>
                  <a:pt x="223199" y="175251"/>
                  <a:pt x="228759" y="191911"/>
                </a:cubicBezTo>
                <a:cubicBezTo>
                  <a:pt x="231004" y="198639"/>
                  <a:pt x="241436" y="199371"/>
                  <a:pt x="248515" y="199813"/>
                </a:cubicBezTo>
                <a:cubicBezTo>
                  <a:pt x="264111" y="200787"/>
                  <a:pt x="279858" y="199566"/>
                  <a:pt x="295364" y="201506"/>
                </a:cubicBezTo>
                <a:cubicBezTo>
                  <a:pt x="311061" y="203470"/>
                  <a:pt x="324738" y="213883"/>
                  <a:pt x="337697" y="222955"/>
                </a:cubicBezTo>
                <a:cubicBezTo>
                  <a:pt x="344728" y="227877"/>
                  <a:pt x="352256" y="234244"/>
                  <a:pt x="360839" y="234244"/>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rot="391151">
            <a:off x="5855051" y="-44364"/>
            <a:ext cx="3599018" cy="1290927"/>
          </a:xfrm>
          <a:custGeom>
            <a:avLst/>
            <a:gdLst/>
            <a:ahLst/>
            <a:cxnLst/>
            <a:rect l="l" t="t" r="r" b="b"/>
            <a:pathLst>
              <a:path w="135304" h="48532" extrusionOk="0">
                <a:moveTo>
                  <a:pt x="15360" y="0"/>
                </a:moveTo>
                <a:cubicBezTo>
                  <a:pt x="4729" y="3190"/>
                  <a:pt x="-5930" y="26512"/>
                  <a:pt x="4071" y="31327"/>
                </a:cubicBezTo>
                <a:cubicBezTo>
                  <a:pt x="15728" y="36940"/>
                  <a:pt x="30668" y="28358"/>
                  <a:pt x="41606" y="21449"/>
                </a:cubicBezTo>
                <a:cubicBezTo>
                  <a:pt x="46689" y="18238"/>
                  <a:pt x="53538" y="11904"/>
                  <a:pt x="58540" y="15240"/>
                </a:cubicBezTo>
                <a:cubicBezTo>
                  <a:pt x="67690" y="21342"/>
                  <a:pt x="42079" y="44536"/>
                  <a:pt x="52613" y="47696"/>
                </a:cubicBezTo>
                <a:cubicBezTo>
                  <a:pt x="64984" y="51408"/>
                  <a:pt x="78020" y="41201"/>
                  <a:pt x="89020" y="34431"/>
                </a:cubicBezTo>
                <a:cubicBezTo>
                  <a:pt x="96646" y="29738"/>
                  <a:pt x="105926" y="28517"/>
                  <a:pt x="114420" y="25682"/>
                </a:cubicBezTo>
                <a:cubicBezTo>
                  <a:pt x="119376" y="24028"/>
                  <a:pt x="124703" y="20363"/>
                  <a:pt x="129660" y="22014"/>
                </a:cubicBezTo>
                <a:cubicBezTo>
                  <a:pt x="132952" y="23111"/>
                  <a:pt x="132850" y="28308"/>
                  <a:pt x="135304" y="30762"/>
                </a:cubicBezTo>
              </a:path>
            </a:pathLst>
          </a:custGeom>
          <a:noFill/>
          <a:ln w="38100" cap="flat" cmpd="sng">
            <a:solidFill>
              <a:schemeClr val="accent4"/>
            </a:solidFill>
            <a:prstDash val="dash"/>
            <a:round/>
            <a:headEnd type="none" w="med" len="med"/>
            <a:tailEnd type="none" w="med" len="med"/>
          </a:ln>
        </p:spPr>
      </p:sp>
      <p:sp>
        <p:nvSpPr>
          <p:cNvPr id="22" name="Google Shape;22;p4"/>
          <p:cNvSpPr txBox="1">
            <a:spLocks noGrp="1"/>
          </p:cNvSpPr>
          <p:nvPr>
            <p:ph type="title"/>
          </p:nvPr>
        </p:nvSpPr>
        <p:spPr>
          <a:xfrm>
            <a:off x="583849" y="489050"/>
            <a:ext cx="79686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
        <p:nvSpPr>
          <p:cNvPr id="23" name="Google Shape;23;p4"/>
          <p:cNvSpPr txBox="1">
            <a:spLocks noGrp="1"/>
          </p:cNvSpPr>
          <p:nvPr>
            <p:ph type="body" idx="1"/>
          </p:nvPr>
        </p:nvSpPr>
        <p:spPr>
          <a:xfrm>
            <a:off x="614425" y="1370125"/>
            <a:ext cx="7919400" cy="28311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200">
                <a:solidFill>
                  <a:srgbClr val="000000"/>
                </a:solidFill>
              </a:defRPr>
            </a:lvl1pPr>
            <a:lvl2pPr marL="914400" lvl="1" indent="-317500">
              <a:spcBef>
                <a:spcPts val="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rot="120236">
            <a:off x="4522215" y="-63938"/>
            <a:ext cx="4727107" cy="1278646"/>
          </a:xfrm>
          <a:custGeom>
            <a:avLst/>
            <a:gdLst/>
            <a:ahLst/>
            <a:cxnLst/>
            <a:rect l="l" t="t" r="r" b="b"/>
            <a:pathLst>
              <a:path w="182649" h="63284" extrusionOk="0">
                <a:moveTo>
                  <a:pt x="182649" y="2302"/>
                </a:moveTo>
                <a:cubicBezTo>
                  <a:pt x="179506" y="-1888"/>
                  <a:pt x="172180" y="979"/>
                  <a:pt x="166960" y="1414"/>
                </a:cubicBezTo>
                <a:cubicBezTo>
                  <a:pt x="159029" y="2075"/>
                  <a:pt x="149794" y="2892"/>
                  <a:pt x="144166" y="8519"/>
                </a:cubicBezTo>
                <a:cubicBezTo>
                  <a:pt x="130652" y="22029"/>
                  <a:pt x="136093" y="51480"/>
                  <a:pt x="119003" y="60028"/>
                </a:cubicBezTo>
                <a:cubicBezTo>
                  <a:pt x="109695" y="64684"/>
                  <a:pt x="96245" y="63313"/>
                  <a:pt x="87920" y="57067"/>
                </a:cubicBezTo>
                <a:cubicBezTo>
                  <a:pt x="78959" y="50344"/>
                  <a:pt x="70296" y="41186"/>
                  <a:pt x="59205" y="39602"/>
                </a:cubicBezTo>
                <a:cubicBezTo>
                  <a:pt x="38163" y="36597"/>
                  <a:pt x="20164" y="56563"/>
                  <a:pt x="0" y="63284"/>
                </a:cubicBezTo>
              </a:path>
            </a:pathLst>
          </a:custGeom>
          <a:noFill/>
          <a:ln w="38100" cap="flat" cmpd="sng">
            <a:solidFill>
              <a:schemeClr val="accent4"/>
            </a:solidFill>
            <a:prstDash val="dash"/>
            <a:round/>
            <a:headEnd type="none" w="med" len="med"/>
            <a:tailEnd type="oval" w="med" len="med"/>
          </a:ln>
        </p:spPr>
      </p:sp>
      <p:sp>
        <p:nvSpPr>
          <p:cNvPr id="33" name="Google Shape;33;p7"/>
          <p:cNvSpPr txBox="1">
            <a:spLocks noGrp="1"/>
          </p:cNvSpPr>
          <p:nvPr>
            <p:ph type="title"/>
          </p:nvPr>
        </p:nvSpPr>
        <p:spPr>
          <a:xfrm>
            <a:off x="5313600" y="2515675"/>
            <a:ext cx="2730300" cy="666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5313600" y="3088925"/>
            <a:ext cx="2730300" cy="912300"/>
          </a:xfrm>
          <a:prstGeom prst="rect">
            <a:avLst/>
          </a:prstGeom>
          <a:noFill/>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rot="-5400000">
            <a:off x="1623583" y="-933600"/>
            <a:ext cx="1382275" cy="2619375"/>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
        <p:nvSpPr>
          <p:cNvPr id="39" name="Google Shape;39;p9"/>
          <p:cNvSpPr txBox="1">
            <a:spLocks noGrp="1"/>
          </p:cNvSpPr>
          <p:nvPr>
            <p:ph type="title"/>
          </p:nvPr>
        </p:nvSpPr>
        <p:spPr>
          <a:xfrm>
            <a:off x="593125" y="1660350"/>
            <a:ext cx="3607800" cy="862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40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599307" y="2510350"/>
            <a:ext cx="3595500" cy="150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p:nvPr/>
        </p:nvSpPr>
        <p:spPr>
          <a:xfrm>
            <a:off x="8069275" y="0"/>
            <a:ext cx="361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CUSTOM_7">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713225" y="4901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92" name="Google Shape;192;p28"/>
          <p:cNvSpPr txBox="1">
            <a:spLocks noGrp="1"/>
          </p:cNvSpPr>
          <p:nvPr>
            <p:ph type="title" idx="2"/>
          </p:nvPr>
        </p:nvSpPr>
        <p:spPr>
          <a:xfrm>
            <a:off x="2169300" y="1709600"/>
            <a:ext cx="2121900" cy="5727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93" name="Google Shape;193;p28"/>
          <p:cNvSpPr txBox="1">
            <a:spLocks noGrp="1"/>
          </p:cNvSpPr>
          <p:nvPr>
            <p:ph type="subTitle" idx="1"/>
          </p:nvPr>
        </p:nvSpPr>
        <p:spPr>
          <a:xfrm>
            <a:off x="2169300" y="2571751"/>
            <a:ext cx="2121900" cy="12009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8"/>
          <p:cNvSpPr txBox="1">
            <a:spLocks noGrp="1"/>
          </p:cNvSpPr>
          <p:nvPr>
            <p:ph type="title" idx="3"/>
          </p:nvPr>
        </p:nvSpPr>
        <p:spPr>
          <a:xfrm>
            <a:off x="4852800" y="2287746"/>
            <a:ext cx="2121900" cy="5727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95" name="Google Shape;195;p28"/>
          <p:cNvSpPr txBox="1">
            <a:spLocks noGrp="1"/>
          </p:cNvSpPr>
          <p:nvPr>
            <p:ph type="subTitle" idx="4"/>
          </p:nvPr>
        </p:nvSpPr>
        <p:spPr>
          <a:xfrm>
            <a:off x="4852800" y="3145917"/>
            <a:ext cx="2121900" cy="12009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8"/>
          <p:cNvSpPr/>
          <p:nvPr/>
        </p:nvSpPr>
        <p:spPr>
          <a:xfrm>
            <a:off x="-190500" y="3736712"/>
            <a:ext cx="2476500" cy="1511575"/>
          </a:xfrm>
          <a:custGeom>
            <a:avLst/>
            <a:gdLst/>
            <a:ahLst/>
            <a:cxnLst/>
            <a:rect l="l" t="t" r="r" b="b"/>
            <a:pathLst>
              <a:path w="99060" h="60463" extrusionOk="0">
                <a:moveTo>
                  <a:pt x="0" y="5980"/>
                </a:moveTo>
                <a:cubicBezTo>
                  <a:pt x="12213" y="-3180"/>
                  <a:pt x="41145" y="-2222"/>
                  <a:pt x="45339" y="12457"/>
                </a:cubicBezTo>
                <a:cubicBezTo>
                  <a:pt x="46820" y="17641"/>
                  <a:pt x="45535" y="24944"/>
                  <a:pt x="41148" y="28078"/>
                </a:cubicBezTo>
                <a:cubicBezTo>
                  <a:pt x="39089" y="29549"/>
                  <a:pt x="35164" y="27989"/>
                  <a:pt x="33909" y="25792"/>
                </a:cubicBezTo>
                <a:cubicBezTo>
                  <a:pt x="32870" y="23973"/>
                  <a:pt x="33446" y="20358"/>
                  <a:pt x="35433" y="19696"/>
                </a:cubicBezTo>
                <a:cubicBezTo>
                  <a:pt x="43656" y="16955"/>
                  <a:pt x="54831" y="18520"/>
                  <a:pt x="60960" y="24649"/>
                </a:cubicBezTo>
                <a:cubicBezTo>
                  <a:pt x="69254" y="32943"/>
                  <a:pt x="72097" y="45692"/>
                  <a:pt x="80391" y="53986"/>
                </a:cubicBezTo>
                <a:cubicBezTo>
                  <a:pt x="85049" y="58644"/>
                  <a:pt x="93169" y="57517"/>
                  <a:pt x="99060" y="60463"/>
                </a:cubicBezTo>
              </a:path>
            </a:pathLst>
          </a:custGeom>
          <a:noFill/>
          <a:ln w="38100" cap="flat" cmpd="sng">
            <a:solidFill>
              <a:schemeClr val="accent4"/>
            </a:solidFill>
            <a:prstDash val="dash"/>
            <a:round/>
            <a:headEnd type="none" w="med" len="med"/>
            <a:tailEnd type="none" w="med" len="med"/>
          </a:ln>
        </p:spPr>
      </p:sp>
      <p:sp>
        <p:nvSpPr>
          <p:cNvPr id="197" name="Google Shape;197;p28"/>
          <p:cNvSpPr/>
          <p:nvPr/>
        </p:nvSpPr>
        <p:spPr>
          <a:xfrm>
            <a:off x="7923645" y="990600"/>
            <a:ext cx="1382275" cy="2619375"/>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bg>
      <p:bgPr>
        <a:solidFill>
          <a:schemeClr val="accent3"/>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5236100" y="3064525"/>
            <a:ext cx="1942200" cy="465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b="0"/>
            </a:lvl1pPr>
            <a:lvl2pPr lvl="1" algn="r" rtl="0">
              <a:spcBef>
                <a:spcPts val="0"/>
              </a:spcBef>
              <a:spcAft>
                <a:spcPts val="0"/>
              </a:spcAft>
              <a:buNone/>
              <a:defRPr sz="2500" b="0"/>
            </a:lvl2pPr>
            <a:lvl3pPr lvl="2" algn="r" rtl="0">
              <a:spcBef>
                <a:spcPts val="0"/>
              </a:spcBef>
              <a:spcAft>
                <a:spcPts val="0"/>
              </a:spcAft>
              <a:buNone/>
              <a:defRPr sz="2500" b="0"/>
            </a:lvl3pPr>
            <a:lvl4pPr lvl="3" algn="r" rtl="0">
              <a:spcBef>
                <a:spcPts val="0"/>
              </a:spcBef>
              <a:spcAft>
                <a:spcPts val="0"/>
              </a:spcAft>
              <a:buNone/>
              <a:defRPr sz="2500" b="0"/>
            </a:lvl4pPr>
            <a:lvl5pPr lvl="4" algn="r" rtl="0">
              <a:spcBef>
                <a:spcPts val="0"/>
              </a:spcBef>
              <a:spcAft>
                <a:spcPts val="0"/>
              </a:spcAft>
              <a:buNone/>
              <a:defRPr sz="2500" b="0"/>
            </a:lvl5pPr>
            <a:lvl6pPr lvl="5" algn="r" rtl="0">
              <a:spcBef>
                <a:spcPts val="0"/>
              </a:spcBef>
              <a:spcAft>
                <a:spcPts val="0"/>
              </a:spcAft>
              <a:buNone/>
              <a:defRPr sz="2500" b="0"/>
            </a:lvl6pPr>
            <a:lvl7pPr lvl="6" algn="r" rtl="0">
              <a:spcBef>
                <a:spcPts val="0"/>
              </a:spcBef>
              <a:spcAft>
                <a:spcPts val="0"/>
              </a:spcAft>
              <a:buNone/>
              <a:defRPr sz="2500" b="0"/>
            </a:lvl7pPr>
            <a:lvl8pPr lvl="7" algn="r" rtl="0">
              <a:spcBef>
                <a:spcPts val="0"/>
              </a:spcBef>
              <a:spcAft>
                <a:spcPts val="0"/>
              </a:spcAft>
              <a:buNone/>
              <a:defRPr sz="2500" b="0"/>
            </a:lvl8pPr>
            <a:lvl9pPr lvl="8" algn="r" rtl="0">
              <a:spcBef>
                <a:spcPts val="0"/>
              </a:spcBef>
              <a:spcAft>
                <a:spcPts val="0"/>
              </a:spcAft>
              <a:buNone/>
              <a:defRPr sz="2500" b="0"/>
            </a:lvl9pPr>
          </a:lstStyle>
          <a:p>
            <a:endParaRPr/>
          </a:p>
        </p:txBody>
      </p:sp>
      <p:sp>
        <p:nvSpPr>
          <p:cNvPr id="209" name="Google Shape;209;p30"/>
          <p:cNvSpPr txBox="1">
            <a:spLocks noGrp="1"/>
          </p:cNvSpPr>
          <p:nvPr>
            <p:ph type="subTitle" idx="1"/>
          </p:nvPr>
        </p:nvSpPr>
        <p:spPr>
          <a:xfrm>
            <a:off x="1687200" y="1673938"/>
            <a:ext cx="5769600" cy="13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30"/>
          <p:cNvSpPr/>
          <p:nvPr/>
        </p:nvSpPr>
        <p:spPr>
          <a:xfrm flipH="1">
            <a:off x="-688575" y="-1074575"/>
            <a:ext cx="10589125" cy="8051618"/>
          </a:xfrm>
          <a:custGeom>
            <a:avLst/>
            <a:gdLst/>
            <a:ahLst/>
            <a:cxnLst/>
            <a:rect l="l" t="t" r="r" b="b"/>
            <a:pathLst>
              <a:path w="397527" h="242245" extrusionOk="0">
                <a:moveTo>
                  <a:pt x="8763" y="70798"/>
                </a:moveTo>
                <a:cubicBezTo>
                  <a:pt x="7357" y="63770"/>
                  <a:pt x="12336" y="53143"/>
                  <a:pt x="19431" y="52129"/>
                </a:cubicBezTo>
                <a:cubicBezTo>
                  <a:pt x="30083" y="50607"/>
                  <a:pt x="52780" y="59286"/>
                  <a:pt x="47244" y="68512"/>
                </a:cubicBezTo>
                <a:cubicBezTo>
                  <a:pt x="45806" y="70908"/>
                  <a:pt x="41558" y="69247"/>
                  <a:pt x="38862" y="68512"/>
                </a:cubicBezTo>
                <a:cubicBezTo>
                  <a:pt x="26486" y="65137"/>
                  <a:pt x="28981" y="37728"/>
                  <a:pt x="39243" y="30031"/>
                </a:cubicBezTo>
                <a:cubicBezTo>
                  <a:pt x="43815" y="26602"/>
                  <a:pt x="51392" y="27256"/>
                  <a:pt x="56388" y="30031"/>
                </a:cubicBezTo>
                <a:cubicBezTo>
                  <a:pt x="61434" y="32834"/>
                  <a:pt x="64773" y="38110"/>
                  <a:pt x="69723" y="41080"/>
                </a:cubicBezTo>
                <a:cubicBezTo>
                  <a:pt x="80304" y="47429"/>
                  <a:pt x="94199" y="49215"/>
                  <a:pt x="106299" y="46795"/>
                </a:cubicBezTo>
                <a:cubicBezTo>
                  <a:pt x="113177" y="45419"/>
                  <a:pt x="119998" y="41357"/>
                  <a:pt x="124206" y="35746"/>
                </a:cubicBezTo>
                <a:cubicBezTo>
                  <a:pt x="129710" y="28407"/>
                  <a:pt x="128989" y="17558"/>
                  <a:pt x="134493" y="10219"/>
                </a:cubicBezTo>
                <a:cubicBezTo>
                  <a:pt x="141098" y="1412"/>
                  <a:pt x="155285" y="-1275"/>
                  <a:pt x="166116" y="694"/>
                </a:cubicBezTo>
                <a:cubicBezTo>
                  <a:pt x="174177" y="2160"/>
                  <a:pt x="183564" y="2902"/>
                  <a:pt x="189357" y="8695"/>
                </a:cubicBezTo>
                <a:cubicBezTo>
                  <a:pt x="198399" y="17737"/>
                  <a:pt x="200230" y="33541"/>
                  <a:pt x="211074" y="40318"/>
                </a:cubicBezTo>
                <a:cubicBezTo>
                  <a:pt x="220370" y="46128"/>
                  <a:pt x="232497" y="46033"/>
                  <a:pt x="243459" y="46033"/>
                </a:cubicBezTo>
                <a:cubicBezTo>
                  <a:pt x="251876" y="46033"/>
                  <a:pt x="261388" y="48077"/>
                  <a:pt x="268605" y="43747"/>
                </a:cubicBezTo>
                <a:cubicBezTo>
                  <a:pt x="275950" y="39340"/>
                  <a:pt x="282590" y="23733"/>
                  <a:pt x="275463" y="18982"/>
                </a:cubicBezTo>
                <a:cubicBezTo>
                  <a:pt x="271691" y="16468"/>
                  <a:pt x="266633" y="16816"/>
                  <a:pt x="262128" y="16315"/>
                </a:cubicBezTo>
                <a:cubicBezTo>
                  <a:pt x="256288" y="15666"/>
                  <a:pt x="249303" y="14694"/>
                  <a:pt x="244602" y="18220"/>
                </a:cubicBezTo>
                <a:cubicBezTo>
                  <a:pt x="242447" y="19836"/>
                  <a:pt x="243016" y="23564"/>
                  <a:pt x="243459" y="26221"/>
                </a:cubicBezTo>
                <a:cubicBezTo>
                  <a:pt x="244774" y="34113"/>
                  <a:pt x="261146" y="31133"/>
                  <a:pt x="267462" y="26221"/>
                </a:cubicBezTo>
                <a:cubicBezTo>
                  <a:pt x="275055" y="20315"/>
                  <a:pt x="281287" y="12799"/>
                  <a:pt x="288798" y="6790"/>
                </a:cubicBezTo>
                <a:cubicBezTo>
                  <a:pt x="294950" y="1869"/>
                  <a:pt x="304730" y="4319"/>
                  <a:pt x="312420" y="6028"/>
                </a:cubicBezTo>
                <a:cubicBezTo>
                  <a:pt x="330384" y="10020"/>
                  <a:pt x="346482" y="20236"/>
                  <a:pt x="364236" y="25078"/>
                </a:cubicBezTo>
                <a:cubicBezTo>
                  <a:pt x="374762" y="27949"/>
                  <a:pt x="398034" y="28982"/>
                  <a:pt x="396240" y="18220"/>
                </a:cubicBezTo>
                <a:cubicBezTo>
                  <a:pt x="395956" y="16516"/>
                  <a:pt x="392176" y="15215"/>
                  <a:pt x="391287" y="16696"/>
                </a:cubicBezTo>
                <a:cubicBezTo>
                  <a:pt x="389050" y="20424"/>
                  <a:pt x="389453" y="25313"/>
                  <a:pt x="389763" y="29650"/>
                </a:cubicBezTo>
                <a:cubicBezTo>
                  <a:pt x="390637" y="41891"/>
                  <a:pt x="403537" y="58560"/>
                  <a:pt x="393954" y="66226"/>
                </a:cubicBezTo>
                <a:cubicBezTo>
                  <a:pt x="385055" y="73346"/>
                  <a:pt x="372020" y="59883"/>
                  <a:pt x="360807" y="57844"/>
                </a:cubicBezTo>
                <a:cubicBezTo>
                  <a:pt x="351897" y="56224"/>
                  <a:pt x="341394" y="58808"/>
                  <a:pt x="334518" y="64702"/>
                </a:cubicBezTo>
                <a:cubicBezTo>
                  <a:pt x="330507" y="68140"/>
                  <a:pt x="331196" y="75081"/>
                  <a:pt x="331851" y="80323"/>
                </a:cubicBezTo>
                <a:cubicBezTo>
                  <a:pt x="332445" y="85078"/>
                  <a:pt x="336477" y="88773"/>
                  <a:pt x="339471" y="92515"/>
                </a:cubicBezTo>
                <a:cubicBezTo>
                  <a:pt x="351008" y="106936"/>
                  <a:pt x="369766" y="123255"/>
                  <a:pt x="365760" y="141283"/>
                </a:cubicBezTo>
                <a:cubicBezTo>
                  <a:pt x="365069" y="144392"/>
                  <a:pt x="360019" y="146100"/>
                  <a:pt x="356997" y="145093"/>
                </a:cubicBezTo>
                <a:cubicBezTo>
                  <a:pt x="354490" y="144257"/>
                  <a:pt x="350839" y="140730"/>
                  <a:pt x="352425" y="138616"/>
                </a:cubicBezTo>
                <a:cubicBezTo>
                  <a:pt x="356952" y="132580"/>
                  <a:pt x="369113" y="147529"/>
                  <a:pt x="368046" y="154999"/>
                </a:cubicBezTo>
                <a:cubicBezTo>
                  <a:pt x="366749" y="164076"/>
                  <a:pt x="354376" y="167770"/>
                  <a:pt x="345948" y="171382"/>
                </a:cubicBezTo>
                <a:cubicBezTo>
                  <a:pt x="339770" y="174030"/>
                  <a:pt x="337494" y="183381"/>
                  <a:pt x="338328" y="190051"/>
                </a:cubicBezTo>
                <a:cubicBezTo>
                  <a:pt x="339605" y="200266"/>
                  <a:pt x="348240" y="210135"/>
                  <a:pt x="357759" y="214054"/>
                </a:cubicBezTo>
                <a:cubicBezTo>
                  <a:pt x="363517" y="216425"/>
                  <a:pt x="370265" y="215551"/>
                  <a:pt x="376047" y="217864"/>
                </a:cubicBezTo>
                <a:cubicBezTo>
                  <a:pt x="380759" y="219749"/>
                  <a:pt x="385653" y="226003"/>
                  <a:pt x="384048" y="230818"/>
                </a:cubicBezTo>
                <a:cubicBezTo>
                  <a:pt x="381758" y="237687"/>
                  <a:pt x="371065" y="238164"/>
                  <a:pt x="363855" y="238819"/>
                </a:cubicBezTo>
                <a:cubicBezTo>
                  <a:pt x="349816" y="240095"/>
                  <a:pt x="333804" y="245813"/>
                  <a:pt x="321564" y="238819"/>
                </a:cubicBezTo>
                <a:cubicBezTo>
                  <a:pt x="306766" y="230363"/>
                  <a:pt x="302755" y="210104"/>
                  <a:pt x="290703" y="198052"/>
                </a:cubicBezTo>
                <a:cubicBezTo>
                  <a:pt x="282939" y="190288"/>
                  <a:pt x="272376" y="185610"/>
                  <a:pt x="262128" y="181669"/>
                </a:cubicBezTo>
                <a:cubicBezTo>
                  <a:pt x="250674" y="177264"/>
                  <a:pt x="236724" y="172400"/>
                  <a:pt x="225552" y="177478"/>
                </a:cubicBezTo>
                <a:cubicBezTo>
                  <a:pt x="217986" y="180917"/>
                  <a:pt x="208756" y="188682"/>
                  <a:pt x="209931" y="196909"/>
                </a:cubicBezTo>
                <a:cubicBezTo>
                  <a:pt x="210967" y="204163"/>
                  <a:pt x="224562" y="211615"/>
                  <a:pt x="229743" y="206434"/>
                </a:cubicBezTo>
                <a:cubicBezTo>
                  <a:pt x="237848" y="198329"/>
                  <a:pt x="231849" y="180905"/>
                  <a:pt x="224028" y="172525"/>
                </a:cubicBezTo>
                <a:cubicBezTo>
                  <a:pt x="215266" y="163137"/>
                  <a:pt x="202883" y="155655"/>
                  <a:pt x="190119" y="154237"/>
                </a:cubicBezTo>
                <a:cubicBezTo>
                  <a:pt x="179646" y="153073"/>
                  <a:pt x="168183" y="164478"/>
                  <a:pt x="166116" y="174811"/>
                </a:cubicBezTo>
                <a:cubicBezTo>
                  <a:pt x="164265" y="184068"/>
                  <a:pt x="170553" y="196789"/>
                  <a:pt x="163449" y="203005"/>
                </a:cubicBezTo>
                <a:cubicBezTo>
                  <a:pt x="154096" y="211189"/>
                  <a:pt x="140415" y="212357"/>
                  <a:pt x="128778" y="216721"/>
                </a:cubicBezTo>
                <a:cubicBezTo>
                  <a:pt x="110379" y="223621"/>
                  <a:pt x="88746" y="228650"/>
                  <a:pt x="70104" y="222436"/>
                </a:cubicBezTo>
                <a:cubicBezTo>
                  <a:pt x="67357" y="221520"/>
                  <a:pt x="64411" y="218452"/>
                  <a:pt x="64770" y="215578"/>
                </a:cubicBezTo>
                <a:cubicBezTo>
                  <a:pt x="65968" y="205997"/>
                  <a:pt x="77216" y="200592"/>
                  <a:pt x="81534" y="191956"/>
                </a:cubicBezTo>
                <a:cubicBezTo>
                  <a:pt x="86143" y="182738"/>
                  <a:pt x="85620" y="169482"/>
                  <a:pt x="79629" y="161095"/>
                </a:cubicBezTo>
                <a:cubicBezTo>
                  <a:pt x="72614" y="151273"/>
                  <a:pt x="54294" y="149773"/>
                  <a:pt x="43815" y="155761"/>
                </a:cubicBezTo>
                <a:cubicBezTo>
                  <a:pt x="38445" y="158830"/>
                  <a:pt x="31654" y="172074"/>
                  <a:pt x="37719" y="173287"/>
                </a:cubicBezTo>
                <a:cubicBezTo>
                  <a:pt x="39449" y="173633"/>
                  <a:pt x="40880" y="171679"/>
                  <a:pt x="42291" y="170620"/>
                </a:cubicBezTo>
                <a:cubicBezTo>
                  <a:pt x="48655" y="165847"/>
                  <a:pt x="49149" y="155716"/>
                  <a:pt x="49149" y="147760"/>
                </a:cubicBezTo>
                <a:cubicBezTo>
                  <a:pt x="49149" y="138259"/>
                  <a:pt x="48701" y="128299"/>
                  <a:pt x="44958" y="119566"/>
                </a:cubicBezTo>
                <a:cubicBezTo>
                  <a:pt x="40525" y="109222"/>
                  <a:pt x="32445" y="99937"/>
                  <a:pt x="22860" y="94039"/>
                </a:cubicBezTo>
                <a:cubicBezTo>
                  <a:pt x="14748" y="89047"/>
                  <a:pt x="2310" y="86135"/>
                  <a:pt x="0" y="76894"/>
                </a:cubicBezTo>
              </a:path>
            </a:pathLst>
          </a:custGeom>
          <a:noFill/>
          <a:ln w="38100" cap="flat" cmpd="sng">
            <a:solidFill>
              <a:schemeClr val="accent4"/>
            </a:solidFill>
            <a:prstDash val="dash"/>
            <a:round/>
            <a:headEnd type="none" w="med" len="med"/>
            <a:tailEnd type="none" w="med" len="med"/>
          </a:ln>
        </p:spPr>
      </p:sp>
      <p:sp>
        <p:nvSpPr>
          <p:cNvPr id="211" name="Google Shape;211;p30"/>
          <p:cNvSpPr/>
          <p:nvPr/>
        </p:nvSpPr>
        <p:spPr>
          <a:xfrm rot="5164503">
            <a:off x="736767" y="639227"/>
            <a:ext cx="879405" cy="727673"/>
          </a:xfrm>
          <a:custGeom>
            <a:avLst/>
            <a:gdLst/>
            <a:ahLst/>
            <a:cxnLst/>
            <a:rect l="l" t="t" r="r" b="b"/>
            <a:pathLst>
              <a:path w="40130" h="33206" extrusionOk="0">
                <a:moveTo>
                  <a:pt x="29100" y="0"/>
                </a:moveTo>
                <a:cubicBezTo>
                  <a:pt x="28453" y="0"/>
                  <a:pt x="28223" y="996"/>
                  <a:pt x="28788" y="1382"/>
                </a:cubicBezTo>
                <a:cubicBezTo>
                  <a:pt x="29855" y="2149"/>
                  <a:pt x="31023" y="2783"/>
                  <a:pt x="32224" y="3350"/>
                </a:cubicBezTo>
                <a:cubicBezTo>
                  <a:pt x="28821" y="3717"/>
                  <a:pt x="25285" y="4784"/>
                  <a:pt x="22283" y="5952"/>
                </a:cubicBezTo>
                <a:cubicBezTo>
                  <a:pt x="18247" y="7520"/>
                  <a:pt x="14411" y="9721"/>
                  <a:pt x="11075" y="12490"/>
                </a:cubicBezTo>
                <a:cubicBezTo>
                  <a:pt x="5571" y="17093"/>
                  <a:pt x="1" y="25366"/>
                  <a:pt x="1068" y="32905"/>
                </a:cubicBezTo>
                <a:cubicBezTo>
                  <a:pt x="1100" y="33112"/>
                  <a:pt x="1262" y="33205"/>
                  <a:pt x="1437" y="33205"/>
                </a:cubicBezTo>
                <a:cubicBezTo>
                  <a:pt x="1627" y="33205"/>
                  <a:pt x="1833" y="33096"/>
                  <a:pt x="1902" y="32905"/>
                </a:cubicBezTo>
                <a:cubicBezTo>
                  <a:pt x="2970" y="29235"/>
                  <a:pt x="3670" y="25799"/>
                  <a:pt x="5705" y="22464"/>
                </a:cubicBezTo>
                <a:cubicBezTo>
                  <a:pt x="7706" y="19228"/>
                  <a:pt x="10375" y="16259"/>
                  <a:pt x="13444" y="13958"/>
                </a:cubicBezTo>
                <a:cubicBezTo>
                  <a:pt x="16646" y="11556"/>
                  <a:pt x="20315" y="9921"/>
                  <a:pt x="24185" y="8754"/>
                </a:cubicBezTo>
                <a:cubicBezTo>
                  <a:pt x="27387" y="7787"/>
                  <a:pt x="30656" y="7453"/>
                  <a:pt x="33892" y="6919"/>
                </a:cubicBezTo>
                <a:lnTo>
                  <a:pt x="33892" y="6919"/>
                </a:lnTo>
                <a:cubicBezTo>
                  <a:pt x="32324" y="8687"/>
                  <a:pt x="31056" y="10722"/>
                  <a:pt x="30489" y="12823"/>
                </a:cubicBezTo>
                <a:cubicBezTo>
                  <a:pt x="30270" y="13634"/>
                  <a:pt x="30929" y="14215"/>
                  <a:pt x="31597" y="14215"/>
                </a:cubicBezTo>
                <a:cubicBezTo>
                  <a:pt x="31945" y="14215"/>
                  <a:pt x="32295" y="14057"/>
                  <a:pt x="32524" y="13691"/>
                </a:cubicBezTo>
                <a:cubicBezTo>
                  <a:pt x="33558" y="12056"/>
                  <a:pt x="34325" y="10355"/>
                  <a:pt x="35559" y="8854"/>
                </a:cubicBezTo>
                <a:cubicBezTo>
                  <a:pt x="36694" y="7453"/>
                  <a:pt x="38028" y="6319"/>
                  <a:pt x="39429" y="5185"/>
                </a:cubicBezTo>
                <a:cubicBezTo>
                  <a:pt x="40129" y="4618"/>
                  <a:pt x="39729" y="3417"/>
                  <a:pt x="38929" y="3250"/>
                </a:cubicBezTo>
                <a:cubicBezTo>
                  <a:pt x="35593" y="2483"/>
                  <a:pt x="32524" y="1182"/>
                  <a:pt x="29355" y="48"/>
                </a:cubicBezTo>
                <a:cubicBezTo>
                  <a:pt x="29264" y="15"/>
                  <a:pt x="29179" y="0"/>
                  <a:pt x="29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rot="-4696254">
            <a:off x="6610319" y="158045"/>
            <a:ext cx="435234" cy="1161303"/>
          </a:xfrm>
          <a:custGeom>
            <a:avLst/>
            <a:gdLst/>
            <a:ahLst/>
            <a:cxnLst/>
            <a:rect l="l" t="t" r="r" b="b"/>
            <a:pathLst>
              <a:path w="19860" h="52991" extrusionOk="0">
                <a:moveTo>
                  <a:pt x="18133" y="1"/>
                </a:moveTo>
                <a:cubicBezTo>
                  <a:pt x="18027" y="1"/>
                  <a:pt x="17921" y="13"/>
                  <a:pt x="17817" y="38"/>
                </a:cubicBezTo>
                <a:cubicBezTo>
                  <a:pt x="15281" y="672"/>
                  <a:pt x="12780" y="1306"/>
                  <a:pt x="10244" y="1973"/>
                </a:cubicBezTo>
                <a:cubicBezTo>
                  <a:pt x="8729" y="2335"/>
                  <a:pt x="8710" y="4909"/>
                  <a:pt x="10413" y="4909"/>
                </a:cubicBezTo>
                <a:cubicBezTo>
                  <a:pt x="10434" y="4909"/>
                  <a:pt x="10456" y="4909"/>
                  <a:pt x="10478" y="4908"/>
                </a:cubicBezTo>
                <a:cubicBezTo>
                  <a:pt x="11545" y="4875"/>
                  <a:pt x="12546" y="4775"/>
                  <a:pt x="13547" y="4541"/>
                </a:cubicBezTo>
                <a:lnTo>
                  <a:pt x="13547" y="4541"/>
                </a:lnTo>
                <a:cubicBezTo>
                  <a:pt x="4841" y="17050"/>
                  <a:pt x="71" y="33328"/>
                  <a:pt x="4007" y="48373"/>
                </a:cubicBezTo>
                <a:cubicBezTo>
                  <a:pt x="3340" y="47906"/>
                  <a:pt x="2672" y="47472"/>
                  <a:pt x="1972" y="47105"/>
                </a:cubicBezTo>
                <a:cubicBezTo>
                  <a:pt x="1768" y="46994"/>
                  <a:pt x="1567" y="46944"/>
                  <a:pt x="1380" y="46944"/>
                </a:cubicBezTo>
                <a:cubicBezTo>
                  <a:pt x="558" y="46944"/>
                  <a:pt x="0" y="47897"/>
                  <a:pt x="571" y="48739"/>
                </a:cubicBezTo>
                <a:cubicBezTo>
                  <a:pt x="1672" y="50274"/>
                  <a:pt x="3340" y="51508"/>
                  <a:pt x="4774" y="52709"/>
                </a:cubicBezTo>
                <a:cubicBezTo>
                  <a:pt x="5022" y="52906"/>
                  <a:pt x="5294" y="52991"/>
                  <a:pt x="5563" y="52991"/>
                </a:cubicBezTo>
                <a:cubicBezTo>
                  <a:pt x="6344" y="52991"/>
                  <a:pt x="7101" y="52277"/>
                  <a:pt x="7176" y="51508"/>
                </a:cubicBezTo>
                <a:cubicBezTo>
                  <a:pt x="7376" y="49673"/>
                  <a:pt x="8110" y="48106"/>
                  <a:pt x="9411" y="46805"/>
                </a:cubicBezTo>
                <a:cubicBezTo>
                  <a:pt x="10505" y="45684"/>
                  <a:pt x="9502" y="44034"/>
                  <a:pt x="8296" y="44034"/>
                </a:cubicBezTo>
                <a:cubicBezTo>
                  <a:pt x="7958" y="44034"/>
                  <a:pt x="7604" y="44163"/>
                  <a:pt x="7276" y="44470"/>
                </a:cubicBezTo>
                <a:cubicBezTo>
                  <a:pt x="6542" y="45170"/>
                  <a:pt x="5908" y="46004"/>
                  <a:pt x="5408" y="46871"/>
                </a:cubicBezTo>
                <a:cubicBezTo>
                  <a:pt x="4440" y="39600"/>
                  <a:pt x="4440" y="32361"/>
                  <a:pt x="6142" y="25089"/>
                </a:cubicBezTo>
                <a:cubicBezTo>
                  <a:pt x="7909" y="17617"/>
                  <a:pt x="11245" y="10179"/>
                  <a:pt x="16249" y="4241"/>
                </a:cubicBezTo>
                <a:lnTo>
                  <a:pt x="16249" y="4241"/>
                </a:lnTo>
                <a:cubicBezTo>
                  <a:pt x="16215" y="4808"/>
                  <a:pt x="16215" y="5408"/>
                  <a:pt x="16249" y="6009"/>
                </a:cubicBezTo>
                <a:cubicBezTo>
                  <a:pt x="16328" y="7198"/>
                  <a:pt x="17183" y="7769"/>
                  <a:pt x="18023" y="7769"/>
                </a:cubicBezTo>
                <a:cubicBezTo>
                  <a:pt x="18951" y="7769"/>
                  <a:pt x="19860" y="7072"/>
                  <a:pt x="19685" y="5742"/>
                </a:cubicBezTo>
                <a:cubicBezTo>
                  <a:pt x="19518" y="4374"/>
                  <a:pt x="19551" y="3073"/>
                  <a:pt x="19718" y="1706"/>
                </a:cubicBezTo>
                <a:cubicBezTo>
                  <a:pt x="19837" y="813"/>
                  <a:pt x="19001" y="1"/>
                  <a:pt x="18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rot="-9899998" flipH="1">
            <a:off x="5650707" y="4342725"/>
            <a:ext cx="506673" cy="513379"/>
          </a:xfrm>
          <a:custGeom>
            <a:avLst/>
            <a:gdLst/>
            <a:ahLst/>
            <a:cxnLst/>
            <a:rect l="l" t="t" r="r" b="b"/>
            <a:pathLst>
              <a:path w="23118" h="23424" extrusionOk="0">
                <a:moveTo>
                  <a:pt x="14929" y="0"/>
                </a:moveTo>
                <a:cubicBezTo>
                  <a:pt x="14297" y="0"/>
                  <a:pt x="13819" y="756"/>
                  <a:pt x="14345" y="1282"/>
                </a:cubicBezTo>
                <a:cubicBezTo>
                  <a:pt x="14845" y="1782"/>
                  <a:pt x="15446" y="2216"/>
                  <a:pt x="16079" y="2583"/>
                </a:cubicBezTo>
                <a:cubicBezTo>
                  <a:pt x="7907" y="6052"/>
                  <a:pt x="868" y="14158"/>
                  <a:pt x="35" y="22998"/>
                </a:cubicBezTo>
                <a:cubicBezTo>
                  <a:pt x="0" y="23291"/>
                  <a:pt x="188" y="23423"/>
                  <a:pt x="401" y="23423"/>
                </a:cubicBezTo>
                <a:cubicBezTo>
                  <a:pt x="600" y="23423"/>
                  <a:pt x="821" y="23307"/>
                  <a:pt x="902" y="23098"/>
                </a:cubicBezTo>
                <a:cubicBezTo>
                  <a:pt x="4304" y="14992"/>
                  <a:pt x="9541" y="8787"/>
                  <a:pt x="17547" y="5385"/>
                </a:cubicBezTo>
                <a:lnTo>
                  <a:pt x="17547" y="5385"/>
                </a:lnTo>
                <a:cubicBezTo>
                  <a:pt x="17213" y="6052"/>
                  <a:pt x="16947" y="6753"/>
                  <a:pt x="16780" y="7486"/>
                </a:cubicBezTo>
                <a:cubicBezTo>
                  <a:pt x="16539" y="8530"/>
                  <a:pt x="17408" y="9211"/>
                  <a:pt x="18227" y="9211"/>
                </a:cubicBezTo>
                <a:cubicBezTo>
                  <a:pt x="18769" y="9211"/>
                  <a:pt x="19289" y="8912"/>
                  <a:pt x="19448" y="8220"/>
                </a:cubicBezTo>
                <a:cubicBezTo>
                  <a:pt x="19815" y="6519"/>
                  <a:pt x="20716" y="5085"/>
                  <a:pt x="22150" y="4084"/>
                </a:cubicBezTo>
                <a:cubicBezTo>
                  <a:pt x="23051" y="3517"/>
                  <a:pt x="23118" y="1782"/>
                  <a:pt x="21850" y="1582"/>
                </a:cubicBezTo>
                <a:cubicBezTo>
                  <a:pt x="19548" y="1215"/>
                  <a:pt x="17347" y="415"/>
                  <a:pt x="15079" y="14"/>
                </a:cubicBezTo>
                <a:cubicBezTo>
                  <a:pt x="15028" y="5"/>
                  <a:pt x="14978" y="0"/>
                  <a:pt x="1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219"/>
        <p:cNvGrpSpPr/>
        <p:nvPr/>
      </p:nvGrpSpPr>
      <p:grpSpPr>
        <a:xfrm>
          <a:off x="0" y="0"/>
          <a:ext cx="0" cy="0"/>
          <a:chOff x="0" y="0"/>
          <a:chExt cx="0" cy="0"/>
        </a:xfrm>
      </p:grpSpPr>
      <p:sp>
        <p:nvSpPr>
          <p:cNvPr id="220" name="Google Shape;220;p32"/>
          <p:cNvSpPr txBox="1">
            <a:spLocks noGrp="1"/>
          </p:cNvSpPr>
          <p:nvPr>
            <p:ph type="subTitle" idx="1"/>
          </p:nvPr>
        </p:nvSpPr>
        <p:spPr>
          <a:xfrm>
            <a:off x="1942208" y="4103663"/>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 name="Google Shape;221;p32"/>
          <p:cNvSpPr txBox="1">
            <a:spLocks noGrp="1"/>
          </p:cNvSpPr>
          <p:nvPr>
            <p:ph type="subTitle" idx="2"/>
          </p:nvPr>
        </p:nvSpPr>
        <p:spPr>
          <a:xfrm>
            <a:off x="4831583" y="4103663"/>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32"/>
          <p:cNvSpPr txBox="1">
            <a:spLocks noGrp="1"/>
          </p:cNvSpPr>
          <p:nvPr>
            <p:ph type="title" hasCustomPrompt="1"/>
          </p:nvPr>
        </p:nvSpPr>
        <p:spPr>
          <a:xfrm>
            <a:off x="2348913" y="1496639"/>
            <a:ext cx="15498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3" name="Google Shape;223;p32"/>
          <p:cNvSpPr txBox="1">
            <a:spLocks noGrp="1"/>
          </p:cNvSpPr>
          <p:nvPr>
            <p:ph type="title" idx="3" hasCustomPrompt="1"/>
          </p:nvPr>
        </p:nvSpPr>
        <p:spPr>
          <a:xfrm>
            <a:off x="5242306" y="1529228"/>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4" name="Google Shape;224;p32"/>
          <p:cNvSpPr txBox="1">
            <a:spLocks noGrp="1"/>
          </p:cNvSpPr>
          <p:nvPr>
            <p:ph type="title" idx="4" hasCustomPrompt="1"/>
          </p:nvPr>
        </p:nvSpPr>
        <p:spPr>
          <a:xfrm>
            <a:off x="2349156" y="3227857"/>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5" name="Google Shape;225;p32"/>
          <p:cNvSpPr txBox="1">
            <a:spLocks noGrp="1"/>
          </p:cNvSpPr>
          <p:nvPr>
            <p:ph type="title" idx="5" hasCustomPrompt="1"/>
          </p:nvPr>
        </p:nvSpPr>
        <p:spPr>
          <a:xfrm>
            <a:off x="5242549" y="3227857"/>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6" name="Google Shape;226;p32"/>
          <p:cNvSpPr txBox="1">
            <a:spLocks noGrp="1"/>
          </p:cNvSpPr>
          <p:nvPr>
            <p:ph type="subTitle" idx="6"/>
          </p:nvPr>
        </p:nvSpPr>
        <p:spPr>
          <a:xfrm>
            <a:off x="1822938" y="1975720"/>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27" name="Google Shape;227;p32"/>
          <p:cNvSpPr txBox="1">
            <a:spLocks noGrp="1"/>
          </p:cNvSpPr>
          <p:nvPr>
            <p:ph type="subTitle" idx="7"/>
          </p:nvPr>
        </p:nvSpPr>
        <p:spPr>
          <a:xfrm>
            <a:off x="4743438" y="1975720"/>
            <a:ext cx="25401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28" name="Google Shape;228;p32"/>
          <p:cNvSpPr txBox="1">
            <a:spLocks noGrp="1"/>
          </p:cNvSpPr>
          <p:nvPr>
            <p:ph type="subTitle" idx="8"/>
          </p:nvPr>
        </p:nvSpPr>
        <p:spPr>
          <a:xfrm>
            <a:off x="4719863" y="3678413"/>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29" name="Google Shape;229;p32"/>
          <p:cNvSpPr txBox="1">
            <a:spLocks noGrp="1"/>
          </p:cNvSpPr>
          <p:nvPr>
            <p:ph type="subTitle" idx="9"/>
          </p:nvPr>
        </p:nvSpPr>
        <p:spPr>
          <a:xfrm>
            <a:off x="1941183" y="2398042"/>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32"/>
          <p:cNvSpPr txBox="1">
            <a:spLocks noGrp="1"/>
          </p:cNvSpPr>
          <p:nvPr>
            <p:ph type="subTitle" idx="13"/>
          </p:nvPr>
        </p:nvSpPr>
        <p:spPr>
          <a:xfrm>
            <a:off x="4835583" y="2398042"/>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32"/>
          <p:cNvSpPr txBox="1">
            <a:spLocks noGrp="1"/>
          </p:cNvSpPr>
          <p:nvPr>
            <p:ph type="subTitle" idx="14"/>
          </p:nvPr>
        </p:nvSpPr>
        <p:spPr>
          <a:xfrm>
            <a:off x="1821938" y="3678413"/>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32" name="Google Shape;232;p32"/>
          <p:cNvSpPr txBox="1">
            <a:spLocks noGrp="1"/>
          </p:cNvSpPr>
          <p:nvPr>
            <p:ph type="title" idx="15"/>
          </p:nvPr>
        </p:nvSpPr>
        <p:spPr>
          <a:xfrm>
            <a:off x="583849" y="48500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32"/>
          <p:cNvSpPr/>
          <p:nvPr/>
        </p:nvSpPr>
        <p:spPr>
          <a:xfrm rot="395521">
            <a:off x="5106136" y="-114285"/>
            <a:ext cx="4323649" cy="2396077"/>
          </a:xfrm>
          <a:custGeom>
            <a:avLst/>
            <a:gdLst/>
            <a:ahLst/>
            <a:cxnLst/>
            <a:rect l="l" t="t" r="r" b="b"/>
            <a:pathLst>
              <a:path w="172944" h="95842" extrusionOk="0">
                <a:moveTo>
                  <a:pt x="1494" y="0"/>
                </a:moveTo>
                <a:cubicBezTo>
                  <a:pt x="-221" y="10291"/>
                  <a:pt x="-1267" y="21910"/>
                  <a:pt x="3399" y="31242"/>
                </a:cubicBezTo>
                <a:cubicBezTo>
                  <a:pt x="7085" y="38614"/>
                  <a:pt x="15914" y="43231"/>
                  <a:pt x="23973" y="44958"/>
                </a:cubicBezTo>
                <a:cubicBezTo>
                  <a:pt x="35431" y="47413"/>
                  <a:pt x="47909" y="45996"/>
                  <a:pt x="59025" y="42291"/>
                </a:cubicBezTo>
                <a:cubicBezTo>
                  <a:pt x="70906" y="38331"/>
                  <a:pt x="84992" y="32852"/>
                  <a:pt x="96363" y="38100"/>
                </a:cubicBezTo>
                <a:cubicBezTo>
                  <a:pt x="101993" y="40699"/>
                  <a:pt x="108830" y="43222"/>
                  <a:pt x="111603" y="48768"/>
                </a:cubicBezTo>
                <a:cubicBezTo>
                  <a:pt x="117194" y="59949"/>
                  <a:pt x="117022" y="74145"/>
                  <a:pt x="124938" y="83820"/>
                </a:cubicBezTo>
                <a:cubicBezTo>
                  <a:pt x="135133" y="96281"/>
                  <a:pt x="161559" y="100539"/>
                  <a:pt x="172944" y="89154"/>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p:cSld name="CUSTOM_9_1">
    <p:spTree>
      <p:nvGrpSpPr>
        <p:cNvPr id="1" name="Shape 234"/>
        <p:cNvGrpSpPr/>
        <p:nvPr/>
      </p:nvGrpSpPr>
      <p:grpSpPr>
        <a:xfrm>
          <a:off x="0" y="0"/>
          <a:ext cx="0" cy="0"/>
          <a:chOff x="0" y="0"/>
          <a:chExt cx="0" cy="0"/>
        </a:xfrm>
      </p:grpSpPr>
      <p:sp>
        <p:nvSpPr>
          <p:cNvPr id="235" name="Google Shape;235;p33"/>
          <p:cNvSpPr/>
          <p:nvPr/>
        </p:nvSpPr>
        <p:spPr>
          <a:xfrm>
            <a:off x="0" y="4782000"/>
            <a:ext cx="9144000" cy="36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txBox="1">
            <a:spLocks noGrp="1"/>
          </p:cNvSpPr>
          <p:nvPr>
            <p:ph type="title" hasCustomPrompt="1"/>
          </p:nvPr>
        </p:nvSpPr>
        <p:spPr>
          <a:xfrm>
            <a:off x="717176" y="1211363"/>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7" name="Google Shape;237;p33"/>
          <p:cNvSpPr txBox="1">
            <a:spLocks noGrp="1"/>
          </p:cNvSpPr>
          <p:nvPr>
            <p:ph type="subTitle" idx="1"/>
          </p:nvPr>
        </p:nvSpPr>
        <p:spPr>
          <a:xfrm>
            <a:off x="717405" y="1688804"/>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38" name="Google Shape;238;p33"/>
          <p:cNvSpPr txBox="1">
            <a:spLocks noGrp="1"/>
          </p:cNvSpPr>
          <p:nvPr>
            <p:ph type="subTitle" idx="2"/>
          </p:nvPr>
        </p:nvSpPr>
        <p:spPr>
          <a:xfrm>
            <a:off x="716475" y="2145999"/>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33"/>
          <p:cNvSpPr txBox="1">
            <a:spLocks noGrp="1"/>
          </p:cNvSpPr>
          <p:nvPr>
            <p:ph type="title" idx="3"/>
          </p:nvPr>
        </p:nvSpPr>
        <p:spPr>
          <a:xfrm>
            <a:off x="583849" y="48500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0" name="Google Shape;240;p33"/>
          <p:cNvSpPr/>
          <p:nvPr/>
        </p:nvSpPr>
        <p:spPr>
          <a:xfrm rot="5399708">
            <a:off x="7439913" y="-720696"/>
            <a:ext cx="983368" cy="242473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
        <p:nvSpPr>
          <p:cNvPr id="241" name="Google Shape;241;p33"/>
          <p:cNvSpPr txBox="1">
            <a:spLocks noGrp="1"/>
          </p:cNvSpPr>
          <p:nvPr>
            <p:ph type="title" idx="4" hasCustomPrompt="1"/>
          </p:nvPr>
        </p:nvSpPr>
        <p:spPr>
          <a:xfrm>
            <a:off x="717176" y="2841925"/>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2" name="Google Shape;242;p33"/>
          <p:cNvSpPr txBox="1">
            <a:spLocks noGrp="1"/>
          </p:cNvSpPr>
          <p:nvPr>
            <p:ph type="subTitle" idx="5"/>
          </p:nvPr>
        </p:nvSpPr>
        <p:spPr>
          <a:xfrm>
            <a:off x="717405" y="3319367"/>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43" name="Google Shape;243;p33"/>
          <p:cNvSpPr txBox="1">
            <a:spLocks noGrp="1"/>
          </p:cNvSpPr>
          <p:nvPr>
            <p:ph type="subTitle" idx="6"/>
          </p:nvPr>
        </p:nvSpPr>
        <p:spPr>
          <a:xfrm>
            <a:off x="716475" y="3776562"/>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4" name="Google Shape;244;p33"/>
          <p:cNvSpPr txBox="1">
            <a:spLocks noGrp="1"/>
          </p:cNvSpPr>
          <p:nvPr>
            <p:ph type="title" idx="7" hasCustomPrompt="1"/>
          </p:nvPr>
        </p:nvSpPr>
        <p:spPr>
          <a:xfrm>
            <a:off x="6265201" y="1211363"/>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5" name="Google Shape;245;p33"/>
          <p:cNvSpPr txBox="1">
            <a:spLocks noGrp="1"/>
          </p:cNvSpPr>
          <p:nvPr>
            <p:ph type="subTitle" idx="8"/>
          </p:nvPr>
        </p:nvSpPr>
        <p:spPr>
          <a:xfrm>
            <a:off x="6265430" y="1688804"/>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46" name="Google Shape;246;p33"/>
          <p:cNvSpPr txBox="1">
            <a:spLocks noGrp="1"/>
          </p:cNvSpPr>
          <p:nvPr>
            <p:ph type="subTitle" idx="9"/>
          </p:nvPr>
        </p:nvSpPr>
        <p:spPr>
          <a:xfrm>
            <a:off x="6264500" y="2145999"/>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7" name="Google Shape;247;p33"/>
          <p:cNvSpPr txBox="1">
            <a:spLocks noGrp="1"/>
          </p:cNvSpPr>
          <p:nvPr>
            <p:ph type="title" idx="13" hasCustomPrompt="1"/>
          </p:nvPr>
        </p:nvSpPr>
        <p:spPr>
          <a:xfrm>
            <a:off x="6265201" y="2841925"/>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8" name="Google Shape;248;p33"/>
          <p:cNvSpPr txBox="1">
            <a:spLocks noGrp="1"/>
          </p:cNvSpPr>
          <p:nvPr>
            <p:ph type="subTitle" idx="14"/>
          </p:nvPr>
        </p:nvSpPr>
        <p:spPr>
          <a:xfrm>
            <a:off x="6265430" y="3319367"/>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49" name="Google Shape;249;p33"/>
          <p:cNvSpPr txBox="1">
            <a:spLocks noGrp="1"/>
          </p:cNvSpPr>
          <p:nvPr>
            <p:ph type="subTitle" idx="15"/>
          </p:nvPr>
        </p:nvSpPr>
        <p:spPr>
          <a:xfrm>
            <a:off x="6264500" y="3776562"/>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0" name="Google Shape;250;p33"/>
          <p:cNvSpPr txBox="1">
            <a:spLocks noGrp="1"/>
          </p:cNvSpPr>
          <p:nvPr>
            <p:ph type="title" idx="16" hasCustomPrompt="1"/>
          </p:nvPr>
        </p:nvSpPr>
        <p:spPr>
          <a:xfrm>
            <a:off x="3491189" y="1211363"/>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1" name="Google Shape;251;p33"/>
          <p:cNvSpPr txBox="1">
            <a:spLocks noGrp="1"/>
          </p:cNvSpPr>
          <p:nvPr>
            <p:ph type="subTitle" idx="17"/>
          </p:nvPr>
        </p:nvSpPr>
        <p:spPr>
          <a:xfrm>
            <a:off x="3491418" y="1688804"/>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52" name="Google Shape;252;p33"/>
          <p:cNvSpPr txBox="1">
            <a:spLocks noGrp="1"/>
          </p:cNvSpPr>
          <p:nvPr>
            <p:ph type="subTitle" idx="18"/>
          </p:nvPr>
        </p:nvSpPr>
        <p:spPr>
          <a:xfrm>
            <a:off x="3490488" y="2145999"/>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3" name="Google Shape;253;p33"/>
          <p:cNvSpPr txBox="1">
            <a:spLocks noGrp="1"/>
          </p:cNvSpPr>
          <p:nvPr>
            <p:ph type="title" idx="19" hasCustomPrompt="1"/>
          </p:nvPr>
        </p:nvSpPr>
        <p:spPr>
          <a:xfrm>
            <a:off x="3491189" y="2841925"/>
            <a:ext cx="2162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4" name="Google Shape;254;p33"/>
          <p:cNvSpPr txBox="1">
            <a:spLocks noGrp="1"/>
          </p:cNvSpPr>
          <p:nvPr>
            <p:ph type="subTitle" idx="20"/>
          </p:nvPr>
        </p:nvSpPr>
        <p:spPr>
          <a:xfrm>
            <a:off x="3491418" y="3319367"/>
            <a:ext cx="2162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255" name="Google Shape;255;p33"/>
          <p:cNvSpPr txBox="1">
            <a:spLocks noGrp="1"/>
          </p:cNvSpPr>
          <p:nvPr>
            <p:ph type="subTitle" idx="21"/>
          </p:nvPr>
        </p:nvSpPr>
        <p:spPr>
          <a:xfrm>
            <a:off x="3490488" y="3776562"/>
            <a:ext cx="21621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 name="Google Shape;256;p33"/>
          <p:cNvSpPr/>
          <p:nvPr/>
        </p:nvSpPr>
        <p:spPr>
          <a:xfrm rot="3628142">
            <a:off x="-1201559" y="1658336"/>
            <a:ext cx="2476530" cy="1511593"/>
          </a:xfrm>
          <a:custGeom>
            <a:avLst/>
            <a:gdLst/>
            <a:ahLst/>
            <a:cxnLst/>
            <a:rect l="l" t="t" r="r" b="b"/>
            <a:pathLst>
              <a:path w="99060" h="60463" extrusionOk="0">
                <a:moveTo>
                  <a:pt x="0" y="5980"/>
                </a:moveTo>
                <a:cubicBezTo>
                  <a:pt x="12213" y="-3180"/>
                  <a:pt x="41145" y="-2222"/>
                  <a:pt x="45339" y="12457"/>
                </a:cubicBezTo>
                <a:cubicBezTo>
                  <a:pt x="46820" y="17641"/>
                  <a:pt x="45535" y="24944"/>
                  <a:pt x="41148" y="28078"/>
                </a:cubicBezTo>
                <a:cubicBezTo>
                  <a:pt x="39089" y="29549"/>
                  <a:pt x="35164" y="27989"/>
                  <a:pt x="33909" y="25792"/>
                </a:cubicBezTo>
                <a:cubicBezTo>
                  <a:pt x="32870" y="23973"/>
                  <a:pt x="33446" y="20358"/>
                  <a:pt x="35433" y="19696"/>
                </a:cubicBezTo>
                <a:cubicBezTo>
                  <a:pt x="43656" y="16955"/>
                  <a:pt x="54831" y="18520"/>
                  <a:pt x="60960" y="24649"/>
                </a:cubicBezTo>
                <a:cubicBezTo>
                  <a:pt x="69254" y="32943"/>
                  <a:pt x="72097" y="45692"/>
                  <a:pt x="80391" y="53986"/>
                </a:cubicBezTo>
                <a:cubicBezTo>
                  <a:pt x="85049" y="58644"/>
                  <a:pt x="93169" y="57517"/>
                  <a:pt x="99060" y="60463"/>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000"/>
              <a:buFont typeface="Just Another Hand"/>
              <a:buNone/>
              <a:defRPr sz="4000">
                <a:solidFill>
                  <a:schemeClr val="accent1"/>
                </a:solidFill>
                <a:latin typeface="Just Another Hand"/>
                <a:ea typeface="Just Another Hand"/>
                <a:cs typeface="Just Another Hand"/>
                <a:sym typeface="Just Another Hand"/>
              </a:defRPr>
            </a:lvl1pPr>
            <a:lvl2pPr lvl="1">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2pPr>
            <a:lvl3pPr lvl="2">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3pPr>
            <a:lvl4pPr lvl="3">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4pPr>
            <a:lvl5pPr lvl="4">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5pPr>
            <a:lvl6pPr lvl="5">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6pPr>
            <a:lvl7pPr lvl="6">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7pPr>
            <a:lvl8pPr lvl="7">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8pPr>
            <a:lvl9pPr lvl="8">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74" r:id="rId6"/>
    <p:sldLayoutId id="2147483676" r:id="rId7"/>
    <p:sldLayoutId id="2147483678" r:id="rId8"/>
    <p:sldLayoutId id="2147483679" r:id="rId9"/>
    <p:sldLayoutId id="2147483687" r:id="rId10"/>
    <p:sldLayoutId id="2147483695" r:id="rId11"/>
    <p:sldLayoutId id="2147483697" r:id="rId12"/>
    <p:sldLayoutId id="2147483702" r:id="rId13"/>
    <p:sldLayoutId id="214748370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6"/>
        <p:cNvGrpSpPr/>
        <p:nvPr/>
      </p:nvGrpSpPr>
      <p:grpSpPr>
        <a:xfrm>
          <a:off x="0" y="0"/>
          <a:ext cx="0" cy="0"/>
          <a:chOff x="0" y="0"/>
          <a:chExt cx="0" cy="0"/>
        </a:xfrm>
      </p:grpSpPr>
      <p:sp>
        <p:nvSpPr>
          <p:cNvPr id="447" name="Google Shape;447;p63"/>
          <p:cNvSpPr/>
          <p:nvPr/>
        </p:nvSpPr>
        <p:spPr>
          <a:xfrm>
            <a:off x="-75" y="0"/>
            <a:ext cx="9144000" cy="5143500"/>
          </a:xfrm>
          <a:prstGeom prst="rect">
            <a:avLst/>
          </a:prstGeom>
          <a:solidFill>
            <a:schemeClr val="accent3">
              <a:alpha val="263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63"/>
          <p:cNvGrpSpPr/>
          <p:nvPr/>
        </p:nvGrpSpPr>
        <p:grpSpPr>
          <a:xfrm>
            <a:off x="3112500" y="589053"/>
            <a:ext cx="2919000" cy="3319425"/>
            <a:chOff x="3112500" y="711850"/>
            <a:chExt cx="2919000" cy="3319425"/>
          </a:xfrm>
        </p:grpSpPr>
        <p:sp>
          <p:nvSpPr>
            <p:cNvPr id="449" name="Google Shape;449;p63"/>
            <p:cNvSpPr/>
            <p:nvPr/>
          </p:nvSpPr>
          <p:spPr>
            <a:xfrm>
              <a:off x="3112500" y="1112275"/>
              <a:ext cx="2919000" cy="2919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3"/>
            <p:cNvSpPr/>
            <p:nvPr/>
          </p:nvSpPr>
          <p:spPr>
            <a:xfrm>
              <a:off x="3374231" y="1374006"/>
              <a:ext cx="2395500" cy="2395500"/>
            </a:xfrm>
            <a:prstGeom prst="ellipse">
              <a:avLst/>
            </a:prstGeom>
            <a:noFill/>
            <a:ln w="3810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1" name="Google Shape;451;p63"/>
            <p:cNvCxnSpPr/>
            <p:nvPr/>
          </p:nvCxnSpPr>
          <p:spPr>
            <a:xfrm>
              <a:off x="3813275" y="2579625"/>
              <a:ext cx="481200" cy="0"/>
            </a:xfrm>
            <a:prstGeom prst="straightConnector1">
              <a:avLst/>
            </a:prstGeom>
            <a:noFill/>
            <a:ln w="38100" cap="flat" cmpd="sng">
              <a:solidFill>
                <a:schemeClr val="accent1"/>
              </a:solidFill>
              <a:prstDash val="dash"/>
              <a:round/>
              <a:headEnd type="none" w="med" len="med"/>
              <a:tailEnd type="none" w="med" len="med"/>
            </a:ln>
          </p:spPr>
        </p:cxnSp>
        <p:cxnSp>
          <p:nvCxnSpPr>
            <p:cNvPr id="452" name="Google Shape;452;p63"/>
            <p:cNvCxnSpPr/>
            <p:nvPr/>
          </p:nvCxnSpPr>
          <p:spPr>
            <a:xfrm>
              <a:off x="4849375" y="2579625"/>
              <a:ext cx="481200" cy="0"/>
            </a:xfrm>
            <a:prstGeom prst="straightConnector1">
              <a:avLst/>
            </a:prstGeom>
            <a:noFill/>
            <a:ln w="38100" cap="flat" cmpd="sng">
              <a:solidFill>
                <a:schemeClr val="accent1"/>
              </a:solidFill>
              <a:prstDash val="dash"/>
              <a:round/>
              <a:headEnd type="none" w="med" len="med"/>
              <a:tailEnd type="none" w="med" len="med"/>
            </a:ln>
          </p:spPr>
        </p:cxnSp>
        <p:grpSp>
          <p:nvGrpSpPr>
            <p:cNvPr id="453" name="Google Shape;453;p63"/>
            <p:cNvGrpSpPr/>
            <p:nvPr/>
          </p:nvGrpSpPr>
          <p:grpSpPr>
            <a:xfrm>
              <a:off x="4228025" y="711850"/>
              <a:ext cx="687750" cy="1012069"/>
              <a:chOff x="4228025" y="711850"/>
              <a:chExt cx="687750" cy="1012069"/>
            </a:xfrm>
          </p:grpSpPr>
          <p:sp>
            <p:nvSpPr>
              <p:cNvPr id="454" name="Google Shape;454;p63"/>
              <p:cNvSpPr/>
              <p:nvPr/>
            </p:nvSpPr>
            <p:spPr>
              <a:xfrm>
                <a:off x="4355750" y="828800"/>
                <a:ext cx="432300" cy="43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3"/>
              <p:cNvSpPr/>
              <p:nvPr/>
            </p:nvSpPr>
            <p:spPr>
              <a:xfrm flipH="1">
                <a:off x="4228025" y="711850"/>
                <a:ext cx="687750" cy="101206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6" name="Google Shape;456;p63"/>
          <p:cNvSpPr txBox="1">
            <a:spLocks noGrp="1"/>
          </p:cNvSpPr>
          <p:nvPr>
            <p:ph type="ctrTitle"/>
          </p:nvPr>
        </p:nvSpPr>
        <p:spPr>
          <a:xfrm>
            <a:off x="3233388" y="1538728"/>
            <a:ext cx="2798111" cy="2220887"/>
          </a:xfrm>
          <a:prstGeom prst="rect">
            <a:avLst/>
          </a:prstGeom>
        </p:spPr>
        <p:txBody>
          <a:bodyPr spcFirstLastPara="1" wrap="square" lIns="91425" tIns="91425" rIns="91425" bIns="91425" anchor="b" anchorCtr="0">
            <a:noAutofit/>
          </a:bodyPr>
          <a:lstStyle/>
          <a:p>
            <a:br>
              <a:rPr lang="fr-FR" sz="2800" dirty="0"/>
            </a:br>
            <a:br>
              <a:rPr lang="fr-FR" sz="2800" dirty="0"/>
            </a:br>
            <a:br>
              <a:rPr lang="fr-FR" sz="3600" dirty="0"/>
            </a:br>
            <a:r>
              <a:rPr lang="fr-FR" sz="3600" dirty="0"/>
              <a:t>« Quand l’immobilité laisse émerger </a:t>
            </a:r>
            <a:br>
              <a:rPr lang="fr-FR" sz="3600" dirty="0"/>
            </a:br>
            <a:r>
              <a:rPr lang="fr-FR" sz="3600" dirty="0"/>
              <a:t>un vécu d’errance »</a:t>
            </a:r>
            <a:br>
              <a:rPr lang="fr-FR" dirty="0"/>
            </a:br>
            <a:endParaRPr dirty="0"/>
          </a:p>
        </p:txBody>
      </p:sp>
      <p:sp>
        <p:nvSpPr>
          <p:cNvPr id="457" name="Google Shape;457;p63"/>
          <p:cNvSpPr txBox="1">
            <a:spLocks noGrp="1"/>
          </p:cNvSpPr>
          <p:nvPr>
            <p:ph type="subTitle" idx="1"/>
          </p:nvPr>
        </p:nvSpPr>
        <p:spPr>
          <a:xfrm>
            <a:off x="3553189" y="4133846"/>
            <a:ext cx="2037600" cy="8798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Rencontre Psyexpat</a:t>
            </a:r>
          </a:p>
          <a:p>
            <a:pPr marL="0" lvl="0" indent="0" algn="ctr" rtl="0">
              <a:spcBef>
                <a:spcPts val="0"/>
              </a:spcBef>
              <a:spcAft>
                <a:spcPts val="0"/>
              </a:spcAft>
              <a:buNone/>
            </a:pPr>
            <a:r>
              <a:rPr lang="en" dirty="0"/>
              <a:t>Juillet 2023</a:t>
            </a:r>
          </a:p>
          <a:p>
            <a:pPr marL="0" lvl="0" indent="0" algn="ctr" rtl="0">
              <a:spcBef>
                <a:spcPts val="0"/>
              </a:spcBef>
              <a:spcAft>
                <a:spcPts val="0"/>
              </a:spcAft>
              <a:buNone/>
            </a:pPr>
            <a:r>
              <a:rPr lang="en" dirty="0"/>
              <a:t>Ludmilla Foy-Sauvage</a:t>
            </a:r>
            <a:endParaRPr dirty="0"/>
          </a:p>
        </p:txBody>
      </p:sp>
      <p:sp>
        <p:nvSpPr>
          <p:cNvPr id="458" name="Google Shape;458;p63">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6"/>
                                        </p:tgtEl>
                                        <p:attrNameLst>
                                          <p:attrName>style.visibility</p:attrName>
                                        </p:attrNameLst>
                                      </p:cBhvr>
                                      <p:to>
                                        <p:strVal val="visible"/>
                                      </p:to>
                                    </p:set>
                                    <p:animEffect transition="in" filter="fade">
                                      <p:cBhvr>
                                        <p:cTn id="11" dur="1000"/>
                                        <p:tgtEl>
                                          <p:spTgt spid="45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57"/>
                                        </p:tgtEl>
                                        <p:attrNameLst>
                                          <p:attrName>style.visibility</p:attrName>
                                        </p:attrNameLst>
                                      </p:cBhvr>
                                      <p:to>
                                        <p:strVal val="visible"/>
                                      </p:to>
                                    </p:set>
                                    <p:animEffect transition="in" filter="fade">
                                      <p:cBhvr>
                                        <p:cTn id="15" dur="1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4" name="Google Shape;614;p73"/>
          <p:cNvSpPr txBox="1">
            <a:spLocks noGrp="1"/>
          </p:cNvSpPr>
          <p:nvPr>
            <p:ph type="subTitle" idx="1"/>
          </p:nvPr>
        </p:nvSpPr>
        <p:spPr>
          <a:xfrm>
            <a:off x="2112021" y="627132"/>
            <a:ext cx="5866726" cy="3889236"/>
          </a:xfrm>
          <a:prstGeom prst="rect">
            <a:avLst/>
          </a:prstGeom>
        </p:spPr>
        <p:txBody>
          <a:bodyPr spcFirstLastPara="1" wrap="square" lIns="91425" tIns="91425" rIns="91425" bIns="91425" anchor="t" anchorCtr="0">
            <a:noAutofit/>
          </a:bodyPr>
          <a:lstStyle/>
          <a:p>
            <a:pPr marL="0" marR="50800" lvl="0" indent="0" algn="ctr" defTabSz="914400" rtl="0" eaLnBrk="1" fontAlgn="auto" latinLnBrk="0" hangingPunct="1">
              <a:lnSpc>
                <a:spcPct val="150000"/>
              </a:lnSpc>
              <a:spcBef>
                <a:spcPts val="0"/>
              </a:spcBef>
              <a:spcAft>
                <a:spcPts val="0"/>
              </a:spcAft>
              <a:buClr>
                <a:srgbClr val="000000"/>
              </a:buClr>
              <a:buSzPts val="1400"/>
              <a:buFont typeface="Lato"/>
              <a:buNone/>
              <a:tabLst/>
              <a:defRPr/>
            </a:pPr>
            <a:r>
              <a:rPr lang="fr-FR" sz="1600" b="1" dirty="0">
                <a:solidFill>
                  <a:srgbClr val="000000"/>
                </a:solidFill>
              </a:rPr>
              <a:t>Cadre</a:t>
            </a:r>
            <a:r>
              <a:rPr kumimoji="0" lang="fr-FR" sz="1600" b="1" i="0" u="none" strike="noStrike" kern="0" cap="none" spc="0" normalizeH="0" baseline="0" noProof="0" dirty="0">
                <a:ln>
                  <a:noFill/>
                </a:ln>
                <a:solidFill>
                  <a:srgbClr val="000000"/>
                </a:solidFill>
                <a:effectLst/>
                <a:uLnTx/>
                <a:uFillTx/>
                <a:latin typeface="Lato"/>
                <a:ea typeface="Lato"/>
                <a:cs typeface="Lato"/>
                <a:sym typeface="Lato"/>
              </a:rPr>
              <a:t> marqué par la dialectique distance – proximité .</a:t>
            </a:r>
          </a:p>
          <a:p>
            <a:pPr marL="0" marR="50800" lvl="0" indent="0" algn="ctr" defTabSz="914400" rtl="0" eaLnBrk="1" fontAlgn="auto" latinLnBrk="0" hangingPunct="1">
              <a:lnSpc>
                <a:spcPct val="150000"/>
              </a:lnSpc>
              <a:spcBef>
                <a:spcPts val="0"/>
              </a:spcBef>
              <a:spcAft>
                <a:spcPts val="0"/>
              </a:spcAft>
              <a:buClr>
                <a:srgbClr val="000000"/>
              </a:buClr>
              <a:buSzPts val="1400"/>
              <a:buFont typeface="Lato"/>
              <a:buNone/>
              <a:tabLst/>
              <a:defRPr/>
            </a:pPr>
            <a:endParaRPr kumimoji="0" lang="fr-FR" sz="1600" b="1" i="0" u="none" strike="noStrike" kern="0" cap="none" spc="0" normalizeH="0" baseline="0" noProof="0" dirty="0">
              <a:ln>
                <a:noFill/>
              </a:ln>
              <a:solidFill>
                <a:srgbClr val="000000"/>
              </a:solidFill>
              <a:effectLst/>
              <a:uLnTx/>
              <a:uFillTx/>
              <a:latin typeface="Lato"/>
              <a:ea typeface="Lato"/>
              <a:cs typeface="Lato"/>
              <a:sym typeface="Lato"/>
            </a:endParaRPr>
          </a:p>
          <a:p>
            <a:pPr marL="285750" marR="50800" lvl="0" indent="-285750" algn="l" defTabSz="914400" rtl="0" eaLnBrk="1" fontAlgn="auto" latinLnBrk="0" hangingPunct="1">
              <a:lnSpc>
                <a:spcPct val="150000"/>
              </a:lnSpc>
              <a:spcBef>
                <a:spcPts val="0"/>
              </a:spcBef>
              <a:spcAft>
                <a:spcPts val="0"/>
              </a:spcAft>
              <a:buClr>
                <a:srgbClr val="000000"/>
              </a:buClr>
              <a:buSzPts val="14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Lato"/>
                <a:ea typeface="Lato"/>
                <a:cs typeface="Lato"/>
                <a:sym typeface="Lato"/>
              </a:rPr>
              <a:t>Intériorisation d’un objet permanent</a:t>
            </a:r>
          </a:p>
          <a:p>
            <a:pPr marL="285750" marR="50800" lvl="0" indent="-285750" algn="l" defTabSz="914400" rtl="0" eaLnBrk="1" fontAlgn="auto" latinLnBrk="0" hangingPunct="1">
              <a:lnSpc>
                <a:spcPct val="150000"/>
              </a:lnSpc>
              <a:spcBef>
                <a:spcPts val="0"/>
              </a:spcBef>
              <a:spcAft>
                <a:spcPts val="0"/>
              </a:spcAft>
              <a:buClr>
                <a:srgbClr val="000000"/>
              </a:buClr>
              <a:buSzPts val="14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Lato"/>
                <a:ea typeface="Lato"/>
                <a:cs typeface="Lato"/>
                <a:sym typeface="Lato"/>
              </a:rPr>
              <a:t>Travail sur la distance à soi (aux affects, épanouissement du Self)</a:t>
            </a:r>
          </a:p>
          <a:p>
            <a:pPr marL="285750" marR="50800" lvl="0" indent="-285750" algn="l" defTabSz="914400" rtl="0" eaLnBrk="1" fontAlgn="auto" latinLnBrk="0" hangingPunct="1">
              <a:lnSpc>
                <a:spcPct val="150000"/>
              </a:lnSpc>
              <a:spcBef>
                <a:spcPts val="0"/>
              </a:spcBef>
              <a:spcAft>
                <a:spcPts val="0"/>
              </a:spcAft>
              <a:buClr>
                <a:srgbClr val="000000"/>
              </a:buClr>
              <a:buSzPts val="14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Lato"/>
                <a:ea typeface="Lato"/>
                <a:cs typeface="Lato"/>
                <a:sym typeface="Lato"/>
              </a:rPr>
              <a:t>Travail sur la distance à l’autre (travail intersubjectif, élaboration de l’ambivalence)</a:t>
            </a:r>
          </a:p>
          <a:p>
            <a:pPr marL="285750" marR="50800" lvl="0" indent="-285750" algn="l" defTabSz="914400" rtl="0" eaLnBrk="1" fontAlgn="auto" latinLnBrk="0" hangingPunct="1">
              <a:lnSpc>
                <a:spcPct val="150000"/>
              </a:lnSpc>
              <a:spcBef>
                <a:spcPts val="0"/>
              </a:spcBef>
              <a:spcAft>
                <a:spcPts val="0"/>
              </a:spcAft>
              <a:buClr>
                <a:srgbClr val="000000"/>
              </a:buClr>
              <a:buSzPts val="14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Lato"/>
                <a:ea typeface="Lato"/>
                <a:cs typeface="Lato"/>
                <a:sym typeface="Lato"/>
              </a:rPr>
              <a:t>Travail transgénérationnel: objets menaçants, démaillage du lien.</a:t>
            </a:r>
          </a:p>
          <a:p>
            <a:pPr marL="285750" marR="50800" lvl="0" indent="-285750" algn="l" defTabSz="914400" rtl="0" eaLnBrk="1" fontAlgn="auto" latinLnBrk="0" hangingPunct="1">
              <a:lnSpc>
                <a:spcPct val="150000"/>
              </a:lnSpc>
              <a:spcBef>
                <a:spcPts val="0"/>
              </a:spcBef>
              <a:spcAft>
                <a:spcPts val="0"/>
              </a:spcAft>
              <a:buClr>
                <a:srgbClr val="000000"/>
              </a:buClr>
              <a:buSzPts val="14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Lato"/>
                <a:ea typeface="Lato"/>
                <a:cs typeface="Lato"/>
                <a:sym typeface="Lato"/>
              </a:rPr>
              <a:t>Elaboration de ce qui est resté non symbolisés</a:t>
            </a:r>
          </a:p>
          <a:p>
            <a:pPr marL="0" lvl="0" indent="0" algn="ctr" rtl="0">
              <a:spcBef>
                <a:spcPts val="0"/>
              </a:spcBef>
              <a:spcAft>
                <a:spcPts val="0"/>
              </a:spcAft>
              <a:buNone/>
            </a:pPr>
            <a:endParaRPr lang="fr-FR" dirty="0"/>
          </a:p>
        </p:txBody>
      </p:sp>
      <p:sp>
        <p:nvSpPr>
          <p:cNvPr id="615" name="Google Shape;615;p73"/>
          <p:cNvSpPr txBox="1">
            <a:spLocks noGrp="1"/>
          </p:cNvSpPr>
          <p:nvPr>
            <p:ph type="title"/>
          </p:nvPr>
        </p:nvSpPr>
        <p:spPr>
          <a:xfrm rot="-3390743">
            <a:off x="707290" y="3377738"/>
            <a:ext cx="1365819" cy="1771530"/>
          </a:xfrm>
          <a:prstGeom prst="rect">
            <a:avLst/>
          </a:prstGeom>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7000">
                <a:solidFill>
                  <a:schemeClr val="accent5"/>
                </a:solidFill>
                <a:latin typeface="Gloria Hallelujah"/>
                <a:ea typeface="Gloria Hallelujah"/>
                <a:cs typeface="Gloria Hallelujah"/>
                <a:sym typeface="Gloria Hallelujah"/>
              </a:rPr>
              <a:t>x</a:t>
            </a:r>
            <a:endParaRPr sz="17000">
              <a:solidFill>
                <a:schemeClr val="accent5"/>
              </a:solidFill>
              <a:latin typeface="Gloria Hallelujah"/>
              <a:ea typeface="Gloria Hallelujah"/>
              <a:cs typeface="Gloria Hallelujah"/>
              <a:sym typeface="Gloria Hallelujah"/>
            </a:endParaRPr>
          </a:p>
        </p:txBody>
      </p:sp>
      <p:sp>
        <p:nvSpPr>
          <p:cNvPr id="616" name="Google Shape;616;p73">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3">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72"/>
          <p:cNvSpPr txBox="1">
            <a:spLocks noGrp="1"/>
          </p:cNvSpPr>
          <p:nvPr>
            <p:ph type="subTitle" idx="1"/>
          </p:nvPr>
        </p:nvSpPr>
        <p:spPr>
          <a:xfrm>
            <a:off x="502276" y="296150"/>
            <a:ext cx="7718114" cy="484735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fr-FR" dirty="0">
                <a:solidFill>
                  <a:srgbClr val="323232"/>
                </a:solidFill>
                <a:latin typeface="Alegreya"/>
              </a:rPr>
              <a:t>Déroulé de la prise en charge:</a:t>
            </a:r>
          </a:p>
          <a:p>
            <a:pPr marL="0" lvl="0" indent="0" algn="l" rtl="0">
              <a:spcBef>
                <a:spcPts val="0"/>
              </a:spcBef>
              <a:spcAft>
                <a:spcPts val="1600"/>
              </a:spcAft>
              <a:buClr>
                <a:schemeClr val="dk1"/>
              </a:buClr>
              <a:buSzPts val="1100"/>
              <a:buFont typeface="Arial"/>
              <a:buNone/>
            </a:pPr>
            <a:r>
              <a:rPr lang="fr-FR" dirty="0">
                <a:solidFill>
                  <a:srgbClr val="323232"/>
                </a:solidFill>
                <a:latin typeface="Alegreya"/>
              </a:rPr>
              <a:t>En période Covid:</a:t>
            </a:r>
          </a:p>
          <a:p>
            <a:pPr marL="285750" lvl="0" indent="-285750" algn="l" rtl="0">
              <a:spcBef>
                <a:spcPts val="0"/>
              </a:spcBef>
              <a:spcAft>
                <a:spcPts val="1600"/>
              </a:spcAft>
              <a:buClr>
                <a:schemeClr val="dk1"/>
              </a:buClr>
              <a:buSzPts val="1100"/>
              <a:buFont typeface="Wingdings" panose="05000000000000000000" pitchFamily="2" charset="2"/>
              <a:buChar char="Ø"/>
            </a:pPr>
            <a:r>
              <a:rPr lang="fr-FR" dirty="0">
                <a:solidFill>
                  <a:srgbClr val="323232"/>
                </a:solidFill>
                <a:latin typeface="Alegreya"/>
              </a:rPr>
              <a:t>Entrer en relation avec Virginie: la porte d’entrée des émotions.. À petit pas feutrés.</a:t>
            </a:r>
          </a:p>
          <a:p>
            <a:pPr marL="285750" lvl="0" indent="-285750" algn="l" rtl="0">
              <a:spcBef>
                <a:spcPts val="0"/>
              </a:spcBef>
              <a:spcAft>
                <a:spcPts val="1600"/>
              </a:spcAft>
              <a:buClr>
                <a:schemeClr val="dk1"/>
              </a:buClr>
              <a:buSzPts val="1100"/>
              <a:buFont typeface="Wingdings" panose="05000000000000000000" pitchFamily="2" charset="2"/>
              <a:buChar char="Ø"/>
            </a:pPr>
            <a:r>
              <a:rPr lang="fr-FR" dirty="0">
                <a:solidFill>
                  <a:srgbClr val="323232"/>
                </a:solidFill>
                <a:latin typeface="Alegreya"/>
              </a:rPr>
              <a:t>Rencontrer le Self: émergence d’affects archaïques, sentiment de fragmentation identitaire, absence de cohérence de soi, nécessité de restaurer les liens à soi, à l’autre, à son environnement</a:t>
            </a:r>
          </a:p>
          <a:p>
            <a:pPr marL="285750" lvl="0" indent="-285750" algn="l" rtl="0">
              <a:spcBef>
                <a:spcPts val="0"/>
              </a:spcBef>
              <a:spcAft>
                <a:spcPts val="1600"/>
              </a:spcAft>
              <a:buClr>
                <a:schemeClr val="dk1"/>
              </a:buClr>
              <a:buSzPts val="1100"/>
              <a:buFont typeface="Wingdings" panose="05000000000000000000" pitchFamily="2" charset="2"/>
              <a:buChar char="Ø"/>
            </a:pPr>
            <a:endParaRPr lang="fr-FR" dirty="0">
              <a:solidFill>
                <a:srgbClr val="323232"/>
              </a:solidFill>
              <a:latin typeface="Alegreya"/>
            </a:endParaRPr>
          </a:p>
          <a:p>
            <a:pPr marL="285750" lvl="0" indent="-285750" algn="l" rtl="0">
              <a:spcBef>
                <a:spcPts val="0"/>
              </a:spcBef>
              <a:spcAft>
                <a:spcPts val="1600"/>
              </a:spcAft>
              <a:buClr>
                <a:schemeClr val="dk1"/>
              </a:buClr>
              <a:buSzPts val="1100"/>
              <a:buFont typeface="Wingdings" panose="05000000000000000000" pitchFamily="2" charset="2"/>
              <a:buChar char="Ø"/>
            </a:pPr>
            <a:r>
              <a:rPr lang="fr-FR" dirty="0">
                <a:solidFill>
                  <a:srgbClr val="323232"/>
                </a:solidFill>
                <a:latin typeface="Alegreya"/>
              </a:rPr>
              <a:t>« Je veux être la priorité de quelqu’un »</a:t>
            </a:r>
          </a:p>
          <a:p>
            <a:pPr marL="0" lvl="0" indent="0" algn="l" rtl="0">
              <a:spcBef>
                <a:spcPts val="0"/>
              </a:spcBef>
              <a:spcAft>
                <a:spcPts val="1600"/>
              </a:spcAft>
              <a:buClr>
                <a:schemeClr val="dk1"/>
              </a:buClr>
              <a:buSzPts val="1100"/>
            </a:pPr>
            <a:r>
              <a:rPr lang="fr-FR" dirty="0">
                <a:solidFill>
                  <a:srgbClr val="323232"/>
                </a:solidFill>
                <a:latin typeface="Alegreya"/>
              </a:rPr>
              <a:t>Dès les frontières réouvertes:</a:t>
            </a:r>
          </a:p>
          <a:p>
            <a:pPr marL="285750" lvl="0" indent="-285750" algn="l" rtl="0">
              <a:spcBef>
                <a:spcPts val="0"/>
              </a:spcBef>
              <a:spcAft>
                <a:spcPts val="1600"/>
              </a:spcAft>
              <a:buClr>
                <a:schemeClr val="dk1"/>
              </a:buClr>
              <a:buSzPts val="1100"/>
              <a:buFont typeface="Wingdings" panose="05000000000000000000" pitchFamily="2" charset="2"/>
              <a:buChar char="Ø"/>
            </a:pPr>
            <a:r>
              <a:rPr lang="fr-FR" dirty="0">
                <a:solidFill>
                  <a:srgbClr val="323232"/>
                </a:solidFill>
                <a:latin typeface="Alegreya"/>
              </a:rPr>
              <a:t>jeux de distance, expression de l’ambivalence envers la mère symbolique.</a:t>
            </a:r>
          </a:p>
        </p:txBody>
      </p:sp>
      <p:sp>
        <p:nvSpPr>
          <p:cNvPr id="606" name="Google Shape;606;p72"/>
          <p:cNvSpPr/>
          <p:nvPr/>
        </p:nvSpPr>
        <p:spPr>
          <a:xfrm rot="1566124" flipH="1">
            <a:off x="8206977" y="7171"/>
            <a:ext cx="736231" cy="1083413"/>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2">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2">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8"/>
        <p:cNvGrpSpPr/>
        <p:nvPr/>
      </p:nvGrpSpPr>
      <p:grpSpPr>
        <a:xfrm>
          <a:off x="0" y="0"/>
          <a:ext cx="0" cy="0"/>
          <a:chOff x="0" y="0"/>
          <a:chExt cx="0" cy="0"/>
        </a:xfrm>
      </p:grpSpPr>
      <p:sp>
        <p:nvSpPr>
          <p:cNvPr id="2669" name="Google Shape;2669;p125"/>
          <p:cNvSpPr txBox="1">
            <a:spLocks noGrp="1"/>
          </p:cNvSpPr>
          <p:nvPr>
            <p:ph type="title"/>
          </p:nvPr>
        </p:nvSpPr>
        <p:spPr>
          <a:xfrm>
            <a:off x="583850" y="489050"/>
            <a:ext cx="796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sp>
        <p:nvSpPr>
          <p:cNvPr id="2670" name="Google Shape;2670;p125"/>
          <p:cNvSpPr txBox="1">
            <a:spLocks noGrp="1"/>
          </p:cNvSpPr>
          <p:nvPr>
            <p:ph type="body" idx="1"/>
          </p:nvPr>
        </p:nvSpPr>
        <p:spPr>
          <a:xfrm>
            <a:off x="9433" y="1254650"/>
            <a:ext cx="5452353" cy="3741376"/>
          </a:xfrm>
          <a:prstGeom prst="rect">
            <a:avLst/>
          </a:prstGeom>
        </p:spPr>
        <p:txBody>
          <a:bodyPr spcFirstLastPara="1" wrap="square" lIns="91425" tIns="91425" rIns="91425" bIns="91425" anchor="t" anchorCtr="0">
            <a:noAutofit/>
          </a:bodyPr>
          <a:lstStyle/>
          <a:p>
            <a:pPr marL="457200" marR="0" lvl="0" indent="-304800" algn="l" rtl="0">
              <a:lnSpc>
                <a:spcPct val="150000"/>
              </a:lnSpc>
              <a:spcBef>
                <a:spcPts val="0"/>
              </a:spcBef>
              <a:spcAft>
                <a:spcPts val="0"/>
              </a:spcAft>
              <a:buSzPts val="1200"/>
              <a:buChar char="●"/>
            </a:pPr>
            <a:r>
              <a:rPr lang="fr-FR" dirty="0"/>
              <a:t>« Parfois donc, souvent même, à s’effacer pour être, car le sujet ne se retrouve pas ou ne s’y retrouve plus, il s’aliène, s’objective. » (Roussillon, 1995, p58). </a:t>
            </a:r>
          </a:p>
          <a:p>
            <a:pPr marL="457200" marR="0" lvl="0" indent="-304800" algn="l" rtl="0">
              <a:lnSpc>
                <a:spcPct val="150000"/>
              </a:lnSpc>
              <a:spcBef>
                <a:spcPts val="0"/>
              </a:spcBef>
              <a:spcAft>
                <a:spcPts val="0"/>
              </a:spcAft>
              <a:buSzPts val="1200"/>
              <a:buChar char="●"/>
            </a:pPr>
            <a:r>
              <a:rPr lang="fr-FR" dirty="0"/>
              <a:t>L’errance géographie de Virginie: un acte messager? Un appel à se lier</a:t>
            </a:r>
          </a:p>
          <a:p>
            <a:pPr marL="457200" marR="0" lvl="0" indent="-304800" algn="l" rtl="0">
              <a:lnSpc>
                <a:spcPct val="150000"/>
              </a:lnSpc>
              <a:spcBef>
                <a:spcPts val="0"/>
              </a:spcBef>
              <a:spcAft>
                <a:spcPts val="0"/>
              </a:spcAft>
              <a:buSzPts val="1200"/>
              <a:buChar char="●"/>
            </a:pPr>
            <a:r>
              <a:rPr lang="fr-FR" dirty="0"/>
              <a:t>Dispositif psychothérapeutique et processus de changements: Travail sur le lien à soi, à l’autre, transgénérationnel, pour aboutir à une cohérence de soi.</a:t>
            </a:r>
          </a:p>
          <a:p>
            <a:pPr marL="457200" marR="0" lvl="0" indent="-304800" algn="l" rtl="0">
              <a:lnSpc>
                <a:spcPct val="150000"/>
              </a:lnSpc>
              <a:spcBef>
                <a:spcPts val="0"/>
              </a:spcBef>
              <a:spcAft>
                <a:spcPts val="0"/>
              </a:spcAft>
              <a:buSzPts val="1200"/>
              <a:buChar char="●"/>
            </a:pPr>
            <a:r>
              <a:rPr lang="fr-FR" dirty="0"/>
              <a:t>Cohérence, du latin </a:t>
            </a:r>
            <a:r>
              <a:rPr lang="fr-FR" dirty="0" err="1"/>
              <a:t>cohaereo</a:t>
            </a:r>
            <a:r>
              <a:rPr lang="fr-FR" dirty="0"/>
              <a:t> (cum </a:t>
            </a:r>
            <a:r>
              <a:rPr lang="fr-FR" dirty="0" err="1"/>
              <a:t>haereo</a:t>
            </a:r>
            <a:r>
              <a:rPr lang="fr-FR" dirty="0"/>
              <a:t>: « je suis attaché ensemble »). Dans un sens dérivé: « avoir une forme identifiable, avoir de la cohésion » aussi bien au sens physique que figuré. </a:t>
            </a:r>
          </a:p>
          <a:p>
            <a:pPr marL="457200" marR="0" lvl="0" indent="-304800" algn="l" rtl="0">
              <a:lnSpc>
                <a:spcPct val="150000"/>
              </a:lnSpc>
              <a:spcBef>
                <a:spcPts val="0"/>
              </a:spcBef>
              <a:spcAft>
                <a:spcPts val="0"/>
              </a:spcAft>
              <a:buSzPts val="1200"/>
              <a:buChar char="●"/>
            </a:pPr>
            <a:r>
              <a:rPr lang="fr-FR" dirty="0"/>
              <a:t>Place du cadre de la téléconsultation? Intégration du corps?</a:t>
            </a:r>
            <a:endParaRPr dirty="0"/>
          </a:p>
        </p:txBody>
      </p:sp>
      <p:sp>
        <p:nvSpPr>
          <p:cNvPr id="2671" name="Google Shape;2671;p125"/>
          <p:cNvSpPr/>
          <p:nvPr/>
        </p:nvSpPr>
        <p:spPr>
          <a:xfrm rot="-5400000">
            <a:off x="7547600" y="2228457"/>
            <a:ext cx="882555" cy="884311"/>
          </a:xfrm>
          <a:custGeom>
            <a:avLst/>
            <a:gdLst/>
            <a:ahLst/>
            <a:cxnLst/>
            <a:rect l="l" t="t" r="r" b="b"/>
            <a:pathLst>
              <a:path w="19596" h="19635" extrusionOk="0">
                <a:moveTo>
                  <a:pt x="1" y="1"/>
                </a:moveTo>
                <a:lnTo>
                  <a:pt x="1" y="1135"/>
                </a:lnTo>
                <a:cubicBezTo>
                  <a:pt x="279" y="1135"/>
                  <a:pt x="498" y="1353"/>
                  <a:pt x="498" y="1652"/>
                </a:cubicBezTo>
                <a:cubicBezTo>
                  <a:pt x="498" y="1930"/>
                  <a:pt x="279" y="2149"/>
                  <a:pt x="1" y="2149"/>
                </a:cubicBezTo>
                <a:lnTo>
                  <a:pt x="1" y="2627"/>
                </a:lnTo>
                <a:cubicBezTo>
                  <a:pt x="279" y="2627"/>
                  <a:pt x="498" y="2845"/>
                  <a:pt x="498" y="3124"/>
                </a:cubicBezTo>
                <a:cubicBezTo>
                  <a:pt x="498" y="3402"/>
                  <a:pt x="279" y="3641"/>
                  <a:pt x="1" y="3641"/>
                </a:cubicBezTo>
                <a:lnTo>
                  <a:pt x="1" y="4099"/>
                </a:lnTo>
                <a:cubicBezTo>
                  <a:pt x="279" y="4118"/>
                  <a:pt x="498" y="4337"/>
                  <a:pt x="498" y="4616"/>
                </a:cubicBezTo>
                <a:cubicBezTo>
                  <a:pt x="498" y="4894"/>
                  <a:pt x="279" y="5113"/>
                  <a:pt x="1" y="5133"/>
                </a:cubicBezTo>
                <a:lnTo>
                  <a:pt x="1" y="5591"/>
                </a:lnTo>
                <a:cubicBezTo>
                  <a:pt x="279" y="5591"/>
                  <a:pt x="498" y="5809"/>
                  <a:pt x="498" y="6108"/>
                </a:cubicBezTo>
                <a:cubicBezTo>
                  <a:pt x="498" y="6386"/>
                  <a:pt x="279" y="6605"/>
                  <a:pt x="1" y="6605"/>
                </a:cubicBezTo>
                <a:lnTo>
                  <a:pt x="1" y="7082"/>
                </a:lnTo>
                <a:cubicBezTo>
                  <a:pt x="279" y="7082"/>
                  <a:pt x="498" y="7301"/>
                  <a:pt x="498" y="7580"/>
                </a:cubicBezTo>
                <a:cubicBezTo>
                  <a:pt x="498" y="7858"/>
                  <a:pt x="279" y="8097"/>
                  <a:pt x="1" y="8097"/>
                </a:cubicBezTo>
                <a:lnTo>
                  <a:pt x="1" y="8555"/>
                </a:lnTo>
                <a:cubicBezTo>
                  <a:pt x="279" y="8574"/>
                  <a:pt x="498" y="8793"/>
                  <a:pt x="498" y="9072"/>
                </a:cubicBezTo>
                <a:cubicBezTo>
                  <a:pt x="498" y="9350"/>
                  <a:pt x="279" y="9589"/>
                  <a:pt x="1" y="9589"/>
                </a:cubicBezTo>
                <a:lnTo>
                  <a:pt x="1" y="10046"/>
                </a:lnTo>
                <a:cubicBezTo>
                  <a:pt x="279" y="10046"/>
                  <a:pt x="498" y="10285"/>
                  <a:pt x="498" y="10564"/>
                </a:cubicBezTo>
                <a:cubicBezTo>
                  <a:pt x="498" y="10842"/>
                  <a:pt x="279" y="11061"/>
                  <a:pt x="1" y="11081"/>
                </a:cubicBezTo>
                <a:lnTo>
                  <a:pt x="1" y="11538"/>
                </a:lnTo>
                <a:cubicBezTo>
                  <a:pt x="279" y="11538"/>
                  <a:pt x="498" y="11757"/>
                  <a:pt x="498" y="12056"/>
                </a:cubicBezTo>
                <a:cubicBezTo>
                  <a:pt x="498" y="12334"/>
                  <a:pt x="279" y="12553"/>
                  <a:pt x="1" y="12553"/>
                </a:cubicBezTo>
                <a:lnTo>
                  <a:pt x="1" y="13030"/>
                </a:lnTo>
                <a:cubicBezTo>
                  <a:pt x="279" y="13030"/>
                  <a:pt x="498" y="13249"/>
                  <a:pt x="498" y="13548"/>
                </a:cubicBezTo>
                <a:cubicBezTo>
                  <a:pt x="498" y="13826"/>
                  <a:pt x="279" y="14045"/>
                  <a:pt x="1" y="14045"/>
                </a:cubicBezTo>
                <a:lnTo>
                  <a:pt x="1" y="14522"/>
                </a:lnTo>
                <a:cubicBezTo>
                  <a:pt x="279" y="14522"/>
                  <a:pt x="498" y="14741"/>
                  <a:pt x="498" y="15020"/>
                </a:cubicBezTo>
                <a:cubicBezTo>
                  <a:pt x="498" y="15298"/>
                  <a:pt x="279" y="15537"/>
                  <a:pt x="1" y="15537"/>
                </a:cubicBezTo>
                <a:lnTo>
                  <a:pt x="1" y="15994"/>
                </a:lnTo>
                <a:cubicBezTo>
                  <a:pt x="279" y="15994"/>
                  <a:pt x="498" y="16233"/>
                  <a:pt x="498" y="16512"/>
                </a:cubicBezTo>
                <a:cubicBezTo>
                  <a:pt x="498" y="16790"/>
                  <a:pt x="279" y="17009"/>
                  <a:pt x="1" y="17029"/>
                </a:cubicBezTo>
                <a:lnTo>
                  <a:pt x="1" y="17486"/>
                </a:lnTo>
                <a:cubicBezTo>
                  <a:pt x="279" y="17486"/>
                  <a:pt x="498" y="17725"/>
                  <a:pt x="498" y="18004"/>
                </a:cubicBezTo>
                <a:cubicBezTo>
                  <a:pt x="498" y="18282"/>
                  <a:pt x="279" y="18501"/>
                  <a:pt x="1" y="18501"/>
                </a:cubicBezTo>
                <a:lnTo>
                  <a:pt x="1" y="19635"/>
                </a:lnTo>
                <a:lnTo>
                  <a:pt x="1115" y="19635"/>
                </a:lnTo>
                <a:cubicBezTo>
                  <a:pt x="1115" y="19356"/>
                  <a:pt x="1353" y="19118"/>
                  <a:pt x="1632" y="19118"/>
                </a:cubicBezTo>
                <a:cubicBezTo>
                  <a:pt x="1910" y="19118"/>
                  <a:pt x="2149" y="19356"/>
                  <a:pt x="2149" y="19635"/>
                </a:cubicBezTo>
                <a:lnTo>
                  <a:pt x="2607" y="19635"/>
                </a:lnTo>
                <a:cubicBezTo>
                  <a:pt x="2607" y="19356"/>
                  <a:pt x="2826" y="19118"/>
                  <a:pt x="3124" y="19118"/>
                </a:cubicBezTo>
                <a:cubicBezTo>
                  <a:pt x="3402" y="19118"/>
                  <a:pt x="3621" y="19356"/>
                  <a:pt x="3621" y="19635"/>
                </a:cubicBezTo>
                <a:lnTo>
                  <a:pt x="4079" y="19635"/>
                </a:lnTo>
                <a:cubicBezTo>
                  <a:pt x="4079" y="19356"/>
                  <a:pt x="4318" y="19118"/>
                  <a:pt x="4596" y="19118"/>
                </a:cubicBezTo>
                <a:cubicBezTo>
                  <a:pt x="4875" y="19118"/>
                  <a:pt x="5113" y="19356"/>
                  <a:pt x="5113" y="19635"/>
                </a:cubicBezTo>
                <a:lnTo>
                  <a:pt x="5571" y="19635"/>
                </a:lnTo>
                <a:cubicBezTo>
                  <a:pt x="5571" y="19356"/>
                  <a:pt x="5809" y="19118"/>
                  <a:pt x="6088" y="19118"/>
                </a:cubicBezTo>
                <a:cubicBezTo>
                  <a:pt x="6366" y="19118"/>
                  <a:pt x="6605" y="19356"/>
                  <a:pt x="6605" y="19635"/>
                </a:cubicBezTo>
                <a:lnTo>
                  <a:pt x="7063" y="19635"/>
                </a:lnTo>
                <a:cubicBezTo>
                  <a:pt x="7063" y="19356"/>
                  <a:pt x="7282" y="19118"/>
                  <a:pt x="7560" y="19118"/>
                </a:cubicBezTo>
                <a:cubicBezTo>
                  <a:pt x="7858" y="19118"/>
                  <a:pt x="8077" y="19356"/>
                  <a:pt x="8077" y="19635"/>
                </a:cubicBezTo>
                <a:lnTo>
                  <a:pt x="8535" y="19635"/>
                </a:lnTo>
                <a:cubicBezTo>
                  <a:pt x="8535" y="19356"/>
                  <a:pt x="8773" y="19118"/>
                  <a:pt x="9052" y="19118"/>
                </a:cubicBezTo>
                <a:cubicBezTo>
                  <a:pt x="9330" y="19118"/>
                  <a:pt x="9569" y="19356"/>
                  <a:pt x="9569" y="19635"/>
                </a:cubicBezTo>
                <a:lnTo>
                  <a:pt x="10027" y="19635"/>
                </a:lnTo>
                <a:cubicBezTo>
                  <a:pt x="10027" y="19356"/>
                  <a:pt x="10246" y="19118"/>
                  <a:pt x="10544" y="19118"/>
                </a:cubicBezTo>
                <a:cubicBezTo>
                  <a:pt x="10822" y="19118"/>
                  <a:pt x="11041" y="19356"/>
                  <a:pt x="11041" y="19635"/>
                </a:cubicBezTo>
                <a:lnTo>
                  <a:pt x="11519" y="19635"/>
                </a:lnTo>
                <a:cubicBezTo>
                  <a:pt x="11519" y="19356"/>
                  <a:pt x="11737" y="19118"/>
                  <a:pt x="12016" y="19118"/>
                </a:cubicBezTo>
                <a:cubicBezTo>
                  <a:pt x="12314" y="19118"/>
                  <a:pt x="12533" y="19356"/>
                  <a:pt x="12533" y="19635"/>
                </a:cubicBezTo>
                <a:lnTo>
                  <a:pt x="13011" y="19635"/>
                </a:lnTo>
                <a:cubicBezTo>
                  <a:pt x="13011" y="19356"/>
                  <a:pt x="13229" y="19118"/>
                  <a:pt x="13508" y="19118"/>
                </a:cubicBezTo>
                <a:cubicBezTo>
                  <a:pt x="13806" y="19118"/>
                  <a:pt x="14025" y="19356"/>
                  <a:pt x="14025" y="19635"/>
                </a:cubicBezTo>
                <a:lnTo>
                  <a:pt x="14483" y="19635"/>
                </a:lnTo>
                <a:cubicBezTo>
                  <a:pt x="14483" y="19356"/>
                  <a:pt x="14721" y="19118"/>
                  <a:pt x="15000" y="19118"/>
                </a:cubicBezTo>
                <a:cubicBezTo>
                  <a:pt x="15278" y="19118"/>
                  <a:pt x="15517" y="19356"/>
                  <a:pt x="15517" y="19635"/>
                </a:cubicBezTo>
                <a:lnTo>
                  <a:pt x="15975" y="19635"/>
                </a:lnTo>
                <a:cubicBezTo>
                  <a:pt x="15975" y="19356"/>
                  <a:pt x="16193" y="19118"/>
                  <a:pt x="16492" y="19118"/>
                </a:cubicBezTo>
                <a:cubicBezTo>
                  <a:pt x="16770" y="19118"/>
                  <a:pt x="16989" y="19356"/>
                  <a:pt x="16989" y="19635"/>
                </a:cubicBezTo>
                <a:lnTo>
                  <a:pt x="17447" y="19635"/>
                </a:lnTo>
                <a:cubicBezTo>
                  <a:pt x="17447" y="19356"/>
                  <a:pt x="17685" y="19118"/>
                  <a:pt x="17964" y="19118"/>
                </a:cubicBezTo>
                <a:cubicBezTo>
                  <a:pt x="18242" y="19118"/>
                  <a:pt x="18481" y="19356"/>
                  <a:pt x="18481" y="19635"/>
                </a:cubicBezTo>
                <a:lnTo>
                  <a:pt x="19595" y="19635"/>
                </a:lnTo>
                <a:lnTo>
                  <a:pt x="19595" y="18501"/>
                </a:lnTo>
                <a:cubicBezTo>
                  <a:pt x="19317" y="18501"/>
                  <a:pt x="19098" y="18282"/>
                  <a:pt x="19098" y="18004"/>
                </a:cubicBezTo>
                <a:cubicBezTo>
                  <a:pt x="19098" y="17705"/>
                  <a:pt x="19317" y="17486"/>
                  <a:pt x="19595" y="17486"/>
                </a:cubicBezTo>
                <a:lnTo>
                  <a:pt x="19595" y="17029"/>
                </a:lnTo>
                <a:cubicBezTo>
                  <a:pt x="19317" y="17029"/>
                  <a:pt x="19098" y="16790"/>
                  <a:pt x="19098" y="16512"/>
                </a:cubicBezTo>
                <a:cubicBezTo>
                  <a:pt x="19098" y="16233"/>
                  <a:pt x="19317" y="15994"/>
                  <a:pt x="19595" y="15994"/>
                </a:cubicBezTo>
                <a:lnTo>
                  <a:pt x="19595" y="15537"/>
                </a:lnTo>
                <a:cubicBezTo>
                  <a:pt x="19317" y="15537"/>
                  <a:pt x="19098" y="15318"/>
                  <a:pt x="19098" y="15020"/>
                </a:cubicBezTo>
                <a:cubicBezTo>
                  <a:pt x="19098" y="14741"/>
                  <a:pt x="19317" y="14522"/>
                  <a:pt x="19595" y="14522"/>
                </a:cubicBezTo>
                <a:lnTo>
                  <a:pt x="19595" y="14065"/>
                </a:lnTo>
                <a:cubicBezTo>
                  <a:pt x="19317" y="14065"/>
                  <a:pt x="19098" y="13826"/>
                  <a:pt x="19098" y="13548"/>
                </a:cubicBezTo>
                <a:cubicBezTo>
                  <a:pt x="19098" y="13269"/>
                  <a:pt x="19317" y="13030"/>
                  <a:pt x="19595" y="13030"/>
                </a:cubicBezTo>
                <a:lnTo>
                  <a:pt x="19595" y="12573"/>
                </a:lnTo>
                <a:cubicBezTo>
                  <a:pt x="19317" y="12573"/>
                  <a:pt x="19098" y="12334"/>
                  <a:pt x="19098" y="12056"/>
                </a:cubicBezTo>
                <a:cubicBezTo>
                  <a:pt x="19098" y="11777"/>
                  <a:pt x="19317" y="11538"/>
                  <a:pt x="19595" y="11538"/>
                </a:cubicBezTo>
                <a:lnTo>
                  <a:pt x="19595" y="11081"/>
                </a:lnTo>
                <a:cubicBezTo>
                  <a:pt x="19317" y="11081"/>
                  <a:pt x="19098" y="10842"/>
                  <a:pt x="19098" y="10564"/>
                </a:cubicBezTo>
                <a:cubicBezTo>
                  <a:pt x="19098" y="10285"/>
                  <a:pt x="19317" y="10046"/>
                  <a:pt x="19595" y="10046"/>
                </a:cubicBezTo>
                <a:lnTo>
                  <a:pt x="19595" y="9589"/>
                </a:lnTo>
                <a:cubicBezTo>
                  <a:pt x="19317" y="9589"/>
                  <a:pt x="19098" y="9370"/>
                  <a:pt x="19098" y="9092"/>
                </a:cubicBezTo>
                <a:cubicBezTo>
                  <a:pt x="19098" y="8793"/>
                  <a:pt x="19317" y="8574"/>
                  <a:pt x="19595" y="8574"/>
                </a:cubicBezTo>
                <a:lnTo>
                  <a:pt x="19595" y="8117"/>
                </a:lnTo>
                <a:cubicBezTo>
                  <a:pt x="19317" y="8117"/>
                  <a:pt x="19098" y="7878"/>
                  <a:pt x="19098" y="7600"/>
                </a:cubicBezTo>
                <a:cubicBezTo>
                  <a:pt x="19098" y="7321"/>
                  <a:pt x="19317" y="7082"/>
                  <a:pt x="19595" y="7082"/>
                </a:cubicBezTo>
                <a:lnTo>
                  <a:pt x="19595" y="6625"/>
                </a:lnTo>
                <a:cubicBezTo>
                  <a:pt x="19317" y="6625"/>
                  <a:pt x="19098" y="6406"/>
                  <a:pt x="19098" y="6108"/>
                </a:cubicBezTo>
                <a:cubicBezTo>
                  <a:pt x="19098" y="5829"/>
                  <a:pt x="19317" y="5610"/>
                  <a:pt x="19595" y="5610"/>
                </a:cubicBezTo>
                <a:lnTo>
                  <a:pt x="19595" y="5133"/>
                </a:lnTo>
                <a:cubicBezTo>
                  <a:pt x="19317" y="5133"/>
                  <a:pt x="19098" y="4914"/>
                  <a:pt x="19098" y="4636"/>
                </a:cubicBezTo>
                <a:cubicBezTo>
                  <a:pt x="19098" y="4337"/>
                  <a:pt x="19317" y="4118"/>
                  <a:pt x="19595" y="4118"/>
                </a:cubicBezTo>
                <a:lnTo>
                  <a:pt x="19595" y="3661"/>
                </a:lnTo>
                <a:cubicBezTo>
                  <a:pt x="19317" y="3641"/>
                  <a:pt x="19098" y="3402"/>
                  <a:pt x="19098" y="3124"/>
                </a:cubicBezTo>
                <a:cubicBezTo>
                  <a:pt x="19098" y="2845"/>
                  <a:pt x="19317" y="2607"/>
                  <a:pt x="19595" y="2607"/>
                </a:cubicBezTo>
                <a:lnTo>
                  <a:pt x="19595" y="2149"/>
                </a:lnTo>
                <a:cubicBezTo>
                  <a:pt x="19317" y="2149"/>
                  <a:pt x="19098" y="1930"/>
                  <a:pt x="19098" y="1652"/>
                </a:cubicBezTo>
                <a:cubicBezTo>
                  <a:pt x="19098" y="1353"/>
                  <a:pt x="19317" y="1135"/>
                  <a:pt x="19595" y="1135"/>
                </a:cubicBezTo>
                <a:lnTo>
                  <a:pt x="19595" y="1"/>
                </a:lnTo>
                <a:lnTo>
                  <a:pt x="18481" y="1"/>
                </a:lnTo>
                <a:cubicBezTo>
                  <a:pt x="18481" y="299"/>
                  <a:pt x="18242" y="518"/>
                  <a:pt x="17964" y="518"/>
                </a:cubicBezTo>
                <a:cubicBezTo>
                  <a:pt x="17685" y="518"/>
                  <a:pt x="17447" y="299"/>
                  <a:pt x="17447" y="1"/>
                </a:cubicBezTo>
                <a:lnTo>
                  <a:pt x="16989" y="1"/>
                </a:lnTo>
                <a:cubicBezTo>
                  <a:pt x="16989" y="299"/>
                  <a:pt x="16770" y="518"/>
                  <a:pt x="16492" y="518"/>
                </a:cubicBezTo>
                <a:cubicBezTo>
                  <a:pt x="16193" y="518"/>
                  <a:pt x="15975" y="299"/>
                  <a:pt x="15975" y="1"/>
                </a:cubicBezTo>
                <a:lnTo>
                  <a:pt x="15517" y="1"/>
                </a:lnTo>
                <a:cubicBezTo>
                  <a:pt x="15517" y="299"/>
                  <a:pt x="15278" y="518"/>
                  <a:pt x="15000" y="518"/>
                </a:cubicBezTo>
                <a:cubicBezTo>
                  <a:pt x="14721" y="518"/>
                  <a:pt x="14483" y="299"/>
                  <a:pt x="14483" y="1"/>
                </a:cubicBezTo>
                <a:lnTo>
                  <a:pt x="14025" y="1"/>
                </a:lnTo>
                <a:cubicBezTo>
                  <a:pt x="14025" y="299"/>
                  <a:pt x="13806" y="518"/>
                  <a:pt x="13508" y="518"/>
                </a:cubicBezTo>
                <a:cubicBezTo>
                  <a:pt x="13229" y="518"/>
                  <a:pt x="13011" y="299"/>
                  <a:pt x="13011" y="1"/>
                </a:cubicBezTo>
                <a:lnTo>
                  <a:pt x="12533" y="1"/>
                </a:lnTo>
                <a:cubicBezTo>
                  <a:pt x="12533" y="299"/>
                  <a:pt x="12314" y="518"/>
                  <a:pt x="12016" y="518"/>
                </a:cubicBezTo>
                <a:cubicBezTo>
                  <a:pt x="11737" y="518"/>
                  <a:pt x="11519" y="299"/>
                  <a:pt x="11519" y="1"/>
                </a:cubicBezTo>
                <a:lnTo>
                  <a:pt x="11041" y="1"/>
                </a:lnTo>
                <a:cubicBezTo>
                  <a:pt x="11041" y="299"/>
                  <a:pt x="10822" y="518"/>
                  <a:pt x="10544" y="518"/>
                </a:cubicBezTo>
                <a:cubicBezTo>
                  <a:pt x="10246" y="518"/>
                  <a:pt x="10027" y="299"/>
                  <a:pt x="10027" y="1"/>
                </a:cubicBezTo>
                <a:lnTo>
                  <a:pt x="9569" y="1"/>
                </a:lnTo>
                <a:cubicBezTo>
                  <a:pt x="9569" y="299"/>
                  <a:pt x="9330" y="518"/>
                  <a:pt x="9052" y="518"/>
                </a:cubicBezTo>
                <a:cubicBezTo>
                  <a:pt x="8773" y="518"/>
                  <a:pt x="8535" y="299"/>
                  <a:pt x="8535" y="1"/>
                </a:cubicBezTo>
                <a:lnTo>
                  <a:pt x="8077" y="1"/>
                </a:lnTo>
                <a:cubicBezTo>
                  <a:pt x="8077" y="299"/>
                  <a:pt x="7858" y="518"/>
                  <a:pt x="7560" y="518"/>
                </a:cubicBezTo>
                <a:cubicBezTo>
                  <a:pt x="7282" y="518"/>
                  <a:pt x="7063" y="299"/>
                  <a:pt x="7063" y="1"/>
                </a:cubicBezTo>
                <a:lnTo>
                  <a:pt x="6605" y="1"/>
                </a:lnTo>
                <a:cubicBezTo>
                  <a:pt x="6605" y="299"/>
                  <a:pt x="6366" y="518"/>
                  <a:pt x="6088" y="518"/>
                </a:cubicBezTo>
                <a:cubicBezTo>
                  <a:pt x="5809" y="518"/>
                  <a:pt x="5571" y="299"/>
                  <a:pt x="5571" y="1"/>
                </a:cubicBezTo>
                <a:lnTo>
                  <a:pt x="5113" y="1"/>
                </a:lnTo>
                <a:cubicBezTo>
                  <a:pt x="5113" y="299"/>
                  <a:pt x="4875" y="518"/>
                  <a:pt x="4596" y="518"/>
                </a:cubicBezTo>
                <a:cubicBezTo>
                  <a:pt x="4318" y="518"/>
                  <a:pt x="4079" y="299"/>
                  <a:pt x="4079" y="1"/>
                </a:cubicBezTo>
                <a:lnTo>
                  <a:pt x="3621" y="1"/>
                </a:lnTo>
                <a:cubicBezTo>
                  <a:pt x="3621" y="299"/>
                  <a:pt x="3402" y="518"/>
                  <a:pt x="3124" y="518"/>
                </a:cubicBezTo>
                <a:cubicBezTo>
                  <a:pt x="2826" y="518"/>
                  <a:pt x="2607" y="299"/>
                  <a:pt x="2607" y="1"/>
                </a:cubicBezTo>
                <a:lnTo>
                  <a:pt x="2149" y="1"/>
                </a:lnTo>
                <a:cubicBezTo>
                  <a:pt x="2149" y="299"/>
                  <a:pt x="1910" y="518"/>
                  <a:pt x="1632" y="518"/>
                </a:cubicBezTo>
                <a:cubicBezTo>
                  <a:pt x="1353" y="518"/>
                  <a:pt x="1115" y="299"/>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25"/>
          <p:cNvSpPr/>
          <p:nvPr/>
        </p:nvSpPr>
        <p:spPr>
          <a:xfrm>
            <a:off x="5365350" y="-213350"/>
            <a:ext cx="2458125" cy="1735528"/>
          </a:xfrm>
          <a:custGeom>
            <a:avLst/>
            <a:gdLst/>
            <a:ahLst/>
            <a:cxnLst/>
            <a:rect l="l" t="t" r="r" b="b"/>
            <a:pathLst>
              <a:path w="98325" h="54100" extrusionOk="0">
                <a:moveTo>
                  <a:pt x="0" y="2968"/>
                </a:moveTo>
                <a:cubicBezTo>
                  <a:pt x="2550" y="20824"/>
                  <a:pt x="761" y="50828"/>
                  <a:pt x="18552" y="53801"/>
                </a:cubicBezTo>
                <a:cubicBezTo>
                  <a:pt x="32849" y="56190"/>
                  <a:pt x="40464" y="34310"/>
                  <a:pt x="53429" y="27828"/>
                </a:cubicBezTo>
                <a:cubicBezTo>
                  <a:pt x="59956" y="24565"/>
                  <a:pt x="68487" y="30389"/>
                  <a:pt x="75320" y="27828"/>
                </a:cubicBezTo>
                <a:cubicBezTo>
                  <a:pt x="86589" y="23603"/>
                  <a:pt x="94519" y="11418"/>
                  <a:pt x="98325" y="0"/>
                </a:cubicBezTo>
              </a:path>
            </a:pathLst>
          </a:custGeom>
          <a:noFill/>
          <a:ln w="28575" cap="flat" cmpd="sng">
            <a:solidFill>
              <a:schemeClr val="accent4"/>
            </a:solidFill>
            <a:prstDash val="dash"/>
            <a:round/>
            <a:headEnd type="none" w="med" len="med"/>
            <a:tailEnd type="none" w="med" len="med"/>
          </a:ln>
        </p:spPr>
      </p:sp>
      <p:grpSp>
        <p:nvGrpSpPr>
          <p:cNvPr id="2673" name="Google Shape;2673;p125"/>
          <p:cNvGrpSpPr/>
          <p:nvPr/>
        </p:nvGrpSpPr>
        <p:grpSpPr>
          <a:xfrm>
            <a:off x="7548756" y="3242280"/>
            <a:ext cx="884359" cy="1357154"/>
            <a:chOff x="9143980" y="145997"/>
            <a:chExt cx="965563" cy="1481771"/>
          </a:xfrm>
        </p:grpSpPr>
        <p:sp>
          <p:nvSpPr>
            <p:cNvPr id="2674" name="Google Shape;2674;p125"/>
            <p:cNvSpPr/>
            <p:nvPr/>
          </p:nvSpPr>
          <p:spPr>
            <a:xfrm rot="5400000">
              <a:off x="8885876" y="404101"/>
              <a:ext cx="1481771" cy="965563"/>
            </a:xfrm>
            <a:custGeom>
              <a:avLst/>
              <a:gdLst/>
              <a:ahLst/>
              <a:cxnLst/>
              <a:rect l="l" t="t" r="r" b="b"/>
              <a:pathLst>
                <a:path w="60853" h="36843" extrusionOk="0">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25"/>
            <p:cNvSpPr/>
            <p:nvPr/>
          </p:nvSpPr>
          <p:spPr>
            <a:xfrm>
              <a:off x="9251700" y="246850"/>
              <a:ext cx="750000" cy="127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6" name="Google Shape;2676;p125"/>
          <p:cNvSpPr/>
          <p:nvPr/>
        </p:nvSpPr>
        <p:spPr>
          <a:xfrm>
            <a:off x="7627685" y="2307627"/>
            <a:ext cx="727500" cy="7257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7" name="Google Shape;2677;p125"/>
          <p:cNvGrpSpPr/>
          <p:nvPr/>
        </p:nvGrpSpPr>
        <p:grpSpPr>
          <a:xfrm>
            <a:off x="7546668" y="1081349"/>
            <a:ext cx="884335" cy="1017566"/>
            <a:chOff x="7334148" y="1081344"/>
            <a:chExt cx="1096374" cy="1261549"/>
          </a:xfrm>
        </p:grpSpPr>
        <p:sp>
          <p:nvSpPr>
            <p:cNvPr id="2678" name="Google Shape;2678;p125"/>
            <p:cNvSpPr/>
            <p:nvPr/>
          </p:nvSpPr>
          <p:spPr>
            <a:xfrm>
              <a:off x="7334148" y="1081344"/>
              <a:ext cx="1096374" cy="1261549"/>
            </a:xfrm>
            <a:custGeom>
              <a:avLst/>
              <a:gdLst/>
              <a:ahLst/>
              <a:cxnLst/>
              <a:rect l="l" t="t" r="r" b="b"/>
              <a:pathLst>
                <a:path w="23097" h="26578" extrusionOk="0">
                  <a:moveTo>
                    <a:pt x="1" y="0"/>
                  </a:moveTo>
                  <a:lnTo>
                    <a:pt x="1" y="896"/>
                  </a:lnTo>
                  <a:lnTo>
                    <a:pt x="80" y="896"/>
                  </a:lnTo>
                  <a:cubicBezTo>
                    <a:pt x="538" y="896"/>
                    <a:pt x="916" y="1254"/>
                    <a:pt x="916" y="1731"/>
                  </a:cubicBezTo>
                  <a:cubicBezTo>
                    <a:pt x="916" y="2189"/>
                    <a:pt x="538" y="2567"/>
                    <a:pt x="80" y="2567"/>
                  </a:cubicBezTo>
                  <a:cubicBezTo>
                    <a:pt x="61" y="2567"/>
                    <a:pt x="21" y="2567"/>
                    <a:pt x="1" y="2547"/>
                  </a:cubicBezTo>
                  <a:lnTo>
                    <a:pt x="1" y="3203"/>
                  </a:lnTo>
                  <a:lnTo>
                    <a:pt x="80" y="3203"/>
                  </a:lnTo>
                  <a:cubicBezTo>
                    <a:pt x="538" y="3203"/>
                    <a:pt x="916" y="3581"/>
                    <a:pt x="916" y="4039"/>
                  </a:cubicBezTo>
                  <a:cubicBezTo>
                    <a:pt x="916" y="4496"/>
                    <a:pt x="538" y="4874"/>
                    <a:pt x="80" y="4874"/>
                  </a:cubicBezTo>
                  <a:lnTo>
                    <a:pt x="1" y="4874"/>
                  </a:lnTo>
                  <a:lnTo>
                    <a:pt x="1" y="5531"/>
                  </a:lnTo>
                  <a:cubicBezTo>
                    <a:pt x="21" y="5511"/>
                    <a:pt x="61" y="5511"/>
                    <a:pt x="80" y="5511"/>
                  </a:cubicBezTo>
                  <a:cubicBezTo>
                    <a:pt x="538" y="5511"/>
                    <a:pt x="916" y="5889"/>
                    <a:pt x="916" y="6346"/>
                  </a:cubicBezTo>
                  <a:cubicBezTo>
                    <a:pt x="916" y="6824"/>
                    <a:pt x="538" y="7182"/>
                    <a:pt x="80" y="7182"/>
                  </a:cubicBezTo>
                  <a:lnTo>
                    <a:pt x="1" y="7182"/>
                  </a:lnTo>
                  <a:lnTo>
                    <a:pt x="1" y="7838"/>
                  </a:lnTo>
                  <a:lnTo>
                    <a:pt x="80" y="7838"/>
                  </a:lnTo>
                  <a:cubicBezTo>
                    <a:pt x="538" y="7838"/>
                    <a:pt x="916" y="8196"/>
                    <a:pt x="916" y="8674"/>
                  </a:cubicBezTo>
                  <a:cubicBezTo>
                    <a:pt x="916" y="9131"/>
                    <a:pt x="538" y="9509"/>
                    <a:pt x="80" y="9509"/>
                  </a:cubicBezTo>
                  <a:cubicBezTo>
                    <a:pt x="61" y="9509"/>
                    <a:pt x="21" y="9489"/>
                    <a:pt x="1" y="9489"/>
                  </a:cubicBezTo>
                  <a:lnTo>
                    <a:pt x="1" y="10146"/>
                  </a:lnTo>
                  <a:lnTo>
                    <a:pt x="80" y="10146"/>
                  </a:lnTo>
                  <a:cubicBezTo>
                    <a:pt x="538" y="10146"/>
                    <a:pt x="916" y="10524"/>
                    <a:pt x="916" y="10981"/>
                  </a:cubicBezTo>
                  <a:cubicBezTo>
                    <a:pt x="916" y="11439"/>
                    <a:pt x="538" y="11817"/>
                    <a:pt x="80" y="11817"/>
                  </a:cubicBezTo>
                  <a:lnTo>
                    <a:pt x="1" y="11817"/>
                  </a:lnTo>
                  <a:lnTo>
                    <a:pt x="1" y="12453"/>
                  </a:lnTo>
                  <a:lnTo>
                    <a:pt x="80" y="12453"/>
                  </a:lnTo>
                  <a:cubicBezTo>
                    <a:pt x="538" y="12453"/>
                    <a:pt x="916" y="12831"/>
                    <a:pt x="916" y="13289"/>
                  </a:cubicBezTo>
                  <a:cubicBezTo>
                    <a:pt x="916" y="13746"/>
                    <a:pt x="538" y="14124"/>
                    <a:pt x="80" y="14124"/>
                  </a:cubicBezTo>
                  <a:lnTo>
                    <a:pt x="1" y="14124"/>
                  </a:lnTo>
                  <a:lnTo>
                    <a:pt x="1" y="14781"/>
                  </a:lnTo>
                  <a:cubicBezTo>
                    <a:pt x="21" y="14761"/>
                    <a:pt x="61" y="14761"/>
                    <a:pt x="80" y="14761"/>
                  </a:cubicBezTo>
                  <a:cubicBezTo>
                    <a:pt x="538" y="14761"/>
                    <a:pt x="916" y="15139"/>
                    <a:pt x="916" y="15596"/>
                  </a:cubicBezTo>
                  <a:cubicBezTo>
                    <a:pt x="916" y="16074"/>
                    <a:pt x="538" y="16432"/>
                    <a:pt x="80" y="16432"/>
                  </a:cubicBezTo>
                  <a:lnTo>
                    <a:pt x="1" y="16432"/>
                  </a:lnTo>
                  <a:lnTo>
                    <a:pt x="1" y="17088"/>
                  </a:lnTo>
                  <a:lnTo>
                    <a:pt x="80" y="17088"/>
                  </a:lnTo>
                  <a:cubicBezTo>
                    <a:pt x="538" y="17088"/>
                    <a:pt x="916" y="17446"/>
                    <a:pt x="916" y="17924"/>
                  </a:cubicBezTo>
                  <a:cubicBezTo>
                    <a:pt x="916" y="18381"/>
                    <a:pt x="538" y="18759"/>
                    <a:pt x="80" y="18759"/>
                  </a:cubicBezTo>
                  <a:cubicBezTo>
                    <a:pt x="61" y="18759"/>
                    <a:pt x="21" y="18739"/>
                    <a:pt x="1" y="18739"/>
                  </a:cubicBezTo>
                  <a:lnTo>
                    <a:pt x="1" y="19396"/>
                  </a:lnTo>
                  <a:lnTo>
                    <a:pt x="80" y="19396"/>
                  </a:lnTo>
                  <a:cubicBezTo>
                    <a:pt x="538" y="19396"/>
                    <a:pt x="916" y="19774"/>
                    <a:pt x="916" y="20231"/>
                  </a:cubicBezTo>
                  <a:cubicBezTo>
                    <a:pt x="916" y="20689"/>
                    <a:pt x="538" y="21067"/>
                    <a:pt x="80" y="21067"/>
                  </a:cubicBezTo>
                  <a:lnTo>
                    <a:pt x="1" y="21067"/>
                  </a:lnTo>
                  <a:lnTo>
                    <a:pt x="1" y="21703"/>
                  </a:lnTo>
                  <a:lnTo>
                    <a:pt x="80" y="21703"/>
                  </a:lnTo>
                  <a:cubicBezTo>
                    <a:pt x="538" y="21703"/>
                    <a:pt x="916" y="22081"/>
                    <a:pt x="916" y="22539"/>
                  </a:cubicBezTo>
                  <a:cubicBezTo>
                    <a:pt x="916" y="22996"/>
                    <a:pt x="538" y="23374"/>
                    <a:pt x="80" y="23374"/>
                  </a:cubicBezTo>
                  <a:lnTo>
                    <a:pt x="1" y="23374"/>
                  </a:lnTo>
                  <a:lnTo>
                    <a:pt x="1" y="24031"/>
                  </a:lnTo>
                  <a:cubicBezTo>
                    <a:pt x="21" y="24011"/>
                    <a:pt x="61" y="24011"/>
                    <a:pt x="80" y="24011"/>
                  </a:cubicBezTo>
                  <a:cubicBezTo>
                    <a:pt x="538" y="24011"/>
                    <a:pt x="916" y="24389"/>
                    <a:pt x="916" y="24847"/>
                  </a:cubicBezTo>
                  <a:cubicBezTo>
                    <a:pt x="916" y="25324"/>
                    <a:pt x="538" y="25682"/>
                    <a:pt x="80" y="25682"/>
                  </a:cubicBezTo>
                  <a:lnTo>
                    <a:pt x="1" y="25682"/>
                  </a:lnTo>
                  <a:lnTo>
                    <a:pt x="1" y="26577"/>
                  </a:lnTo>
                  <a:lnTo>
                    <a:pt x="1493" y="26577"/>
                  </a:lnTo>
                  <a:cubicBezTo>
                    <a:pt x="1493" y="26120"/>
                    <a:pt x="1871" y="25742"/>
                    <a:pt x="2328" y="25742"/>
                  </a:cubicBezTo>
                  <a:cubicBezTo>
                    <a:pt x="2786" y="25742"/>
                    <a:pt x="3164" y="26120"/>
                    <a:pt x="3164" y="26577"/>
                  </a:cubicBezTo>
                  <a:lnTo>
                    <a:pt x="3800" y="26577"/>
                  </a:lnTo>
                  <a:cubicBezTo>
                    <a:pt x="3800" y="26120"/>
                    <a:pt x="4178" y="25742"/>
                    <a:pt x="4636" y="25742"/>
                  </a:cubicBezTo>
                  <a:cubicBezTo>
                    <a:pt x="5113" y="25742"/>
                    <a:pt x="5471" y="26120"/>
                    <a:pt x="5471" y="26577"/>
                  </a:cubicBezTo>
                  <a:lnTo>
                    <a:pt x="6128" y="26577"/>
                  </a:lnTo>
                  <a:cubicBezTo>
                    <a:pt x="6128" y="26120"/>
                    <a:pt x="6486" y="25742"/>
                    <a:pt x="6963" y="25742"/>
                  </a:cubicBezTo>
                  <a:cubicBezTo>
                    <a:pt x="7421" y="25742"/>
                    <a:pt x="7799" y="26120"/>
                    <a:pt x="7799" y="26577"/>
                  </a:cubicBezTo>
                  <a:lnTo>
                    <a:pt x="8435" y="26577"/>
                  </a:lnTo>
                  <a:cubicBezTo>
                    <a:pt x="8435" y="26120"/>
                    <a:pt x="8813" y="25742"/>
                    <a:pt x="9271" y="25742"/>
                  </a:cubicBezTo>
                  <a:cubicBezTo>
                    <a:pt x="9728" y="25742"/>
                    <a:pt x="10106" y="26120"/>
                    <a:pt x="10106" y="26577"/>
                  </a:cubicBezTo>
                  <a:lnTo>
                    <a:pt x="10743" y="26577"/>
                  </a:lnTo>
                  <a:cubicBezTo>
                    <a:pt x="10743" y="26120"/>
                    <a:pt x="11121" y="25742"/>
                    <a:pt x="11598" y="25742"/>
                  </a:cubicBezTo>
                  <a:cubicBezTo>
                    <a:pt x="12056" y="25742"/>
                    <a:pt x="12434" y="26120"/>
                    <a:pt x="12434" y="26577"/>
                  </a:cubicBezTo>
                  <a:lnTo>
                    <a:pt x="13070" y="26577"/>
                  </a:lnTo>
                  <a:cubicBezTo>
                    <a:pt x="13070" y="26120"/>
                    <a:pt x="13448" y="25742"/>
                    <a:pt x="13906" y="25742"/>
                  </a:cubicBezTo>
                  <a:cubicBezTo>
                    <a:pt x="14363" y="25742"/>
                    <a:pt x="14741" y="26120"/>
                    <a:pt x="14741" y="26577"/>
                  </a:cubicBezTo>
                  <a:lnTo>
                    <a:pt x="15378" y="26577"/>
                  </a:lnTo>
                  <a:cubicBezTo>
                    <a:pt x="15378" y="26120"/>
                    <a:pt x="15756" y="25742"/>
                    <a:pt x="16213" y="25742"/>
                  </a:cubicBezTo>
                  <a:cubicBezTo>
                    <a:pt x="16691" y="25742"/>
                    <a:pt x="17049" y="26120"/>
                    <a:pt x="17049" y="26577"/>
                  </a:cubicBezTo>
                  <a:lnTo>
                    <a:pt x="17705" y="26577"/>
                  </a:lnTo>
                  <a:cubicBezTo>
                    <a:pt x="17705" y="26120"/>
                    <a:pt x="18063" y="25742"/>
                    <a:pt x="18541" y="25742"/>
                  </a:cubicBezTo>
                  <a:cubicBezTo>
                    <a:pt x="18998" y="25742"/>
                    <a:pt x="19376" y="26120"/>
                    <a:pt x="19376" y="26577"/>
                  </a:cubicBezTo>
                  <a:lnTo>
                    <a:pt x="20013" y="26577"/>
                  </a:lnTo>
                  <a:cubicBezTo>
                    <a:pt x="20013" y="26120"/>
                    <a:pt x="20391" y="25742"/>
                    <a:pt x="20848" y="25742"/>
                  </a:cubicBezTo>
                  <a:cubicBezTo>
                    <a:pt x="21306" y="25742"/>
                    <a:pt x="21684" y="26120"/>
                    <a:pt x="21684" y="26577"/>
                  </a:cubicBezTo>
                  <a:lnTo>
                    <a:pt x="23096" y="26577"/>
                  </a:lnTo>
                  <a:lnTo>
                    <a:pt x="23096" y="25682"/>
                  </a:lnTo>
                  <a:cubicBezTo>
                    <a:pt x="22639" y="25682"/>
                    <a:pt x="22261" y="25304"/>
                    <a:pt x="22261" y="24847"/>
                  </a:cubicBezTo>
                  <a:cubicBezTo>
                    <a:pt x="22261" y="24389"/>
                    <a:pt x="22639" y="24011"/>
                    <a:pt x="23096" y="24011"/>
                  </a:cubicBezTo>
                  <a:lnTo>
                    <a:pt x="23096" y="23374"/>
                  </a:lnTo>
                  <a:cubicBezTo>
                    <a:pt x="22639" y="23374"/>
                    <a:pt x="22261" y="22996"/>
                    <a:pt x="22261" y="22539"/>
                  </a:cubicBezTo>
                  <a:cubicBezTo>
                    <a:pt x="22261" y="22081"/>
                    <a:pt x="22639" y="21703"/>
                    <a:pt x="23096" y="21703"/>
                  </a:cubicBezTo>
                  <a:lnTo>
                    <a:pt x="23096" y="21047"/>
                  </a:lnTo>
                  <a:cubicBezTo>
                    <a:pt x="22639" y="21047"/>
                    <a:pt x="22261" y="20689"/>
                    <a:pt x="22261" y="20211"/>
                  </a:cubicBezTo>
                  <a:cubicBezTo>
                    <a:pt x="22261" y="19754"/>
                    <a:pt x="22639" y="19376"/>
                    <a:pt x="23096" y="19376"/>
                  </a:cubicBezTo>
                  <a:lnTo>
                    <a:pt x="23096" y="18739"/>
                  </a:lnTo>
                  <a:cubicBezTo>
                    <a:pt x="22639" y="18739"/>
                    <a:pt x="22261" y="18361"/>
                    <a:pt x="22261" y="17904"/>
                  </a:cubicBezTo>
                  <a:cubicBezTo>
                    <a:pt x="22261" y="17446"/>
                    <a:pt x="22639" y="17068"/>
                    <a:pt x="23096" y="17068"/>
                  </a:cubicBezTo>
                  <a:lnTo>
                    <a:pt x="23096" y="16432"/>
                  </a:lnTo>
                  <a:cubicBezTo>
                    <a:pt x="22639" y="16432"/>
                    <a:pt x="22261" y="16054"/>
                    <a:pt x="22261" y="15596"/>
                  </a:cubicBezTo>
                  <a:cubicBezTo>
                    <a:pt x="22261" y="15119"/>
                    <a:pt x="22639" y="14761"/>
                    <a:pt x="23096" y="14761"/>
                  </a:cubicBezTo>
                  <a:lnTo>
                    <a:pt x="23096" y="14104"/>
                  </a:lnTo>
                  <a:cubicBezTo>
                    <a:pt x="22639" y="14104"/>
                    <a:pt x="22261" y="13746"/>
                    <a:pt x="22261" y="13269"/>
                  </a:cubicBezTo>
                  <a:cubicBezTo>
                    <a:pt x="22261" y="12811"/>
                    <a:pt x="22639" y="12433"/>
                    <a:pt x="23096" y="12433"/>
                  </a:cubicBezTo>
                  <a:lnTo>
                    <a:pt x="23096" y="11797"/>
                  </a:lnTo>
                  <a:cubicBezTo>
                    <a:pt x="22639" y="11797"/>
                    <a:pt x="22261" y="11419"/>
                    <a:pt x="22261" y="10961"/>
                  </a:cubicBezTo>
                  <a:cubicBezTo>
                    <a:pt x="22261" y="10504"/>
                    <a:pt x="22639" y="10126"/>
                    <a:pt x="23096" y="10126"/>
                  </a:cubicBezTo>
                  <a:lnTo>
                    <a:pt x="23096" y="9489"/>
                  </a:lnTo>
                  <a:cubicBezTo>
                    <a:pt x="22639" y="9489"/>
                    <a:pt x="22261" y="9111"/>
                    <a:pt x="22261" y="8654"/>
                  </a:cubicBezTo>
                  <a:cubicBezTo>
                    <a:pt x="22261" y="8176"/>
                    <a:pt x="22639" y="7818"/>
                    <a:pt x="23096" y="7818"/>
                  </a:cubicBezTo>
                  <a:lnTo>
                    <a:pt x="23096" y="7162"/>
                  </a:lnTo>
                  <a:cubicBezTo>
                    <a:pt x="22639" y="7162"/>
                    <a:pt x="22261" y="6784"/>
                    <a:pt x="22261" y="6326"/>
                  </a:cubicBezTo>
                  <a:cubicBezTo>
                    <a:pt x="22261" y="5869"/>
                    <a:pt x="22639" y="5491"/>
                    <a:pt x="23096" y="5491"/>
                  </a:cubicBezTo>
                  <a:lnTo>
                    <a:pt x="23096" y="4854"/>
                  </a:lnTo>
                  <a:cubicBezTo>
                    <a:pt x="23085" y="4855"/>
                    <a:pt x="23073" y="4855"/>
                    <a:pt x="23062" y="4855"/>
                  </a:cubicBezTo>
                  <a:cubicBezTo>
                    <a:pt x="22620" y="4855"/>
                    <a:pt x="22261" y="4485"/>
                    <a:pt x="22261" y="4039"/>
                  </a:cubicBezTo>
                  <a:cubicBezTo>
                    <a:pt x="22261" y="3581"/>
                    <a:pt x="22639" y="3203"/>
                    <a:pt x="23096" y="3203"/>
                  </a:cubicBezTo>
                  <a:lnTo>
                    <a:pt x="23096" y="2567"/>
                  </a:lnTo>
                  <a:cubicBezTo>
                    <a:pt x="22639" y="2567"/>
                    <a:pt x="22261" y="2189"/>
                    <a:pt x="22261" y="1731"/>
                  </a:cubicBezTo>
                  <a:cubicBezTo>
                    <a:pt x="22261" y="1274"/>
                    <a:pt x="22639" y="896"/>
                    <a:pt x="23096" y="896"/>
                  </a:cubicBezTo>
                  <a:lnTo>
                    <a:pt x="23096" y="0"/>
                  </a:lnTo>
                  <a:lnTo>
                    <a:pt x="21684" y="0"/>
                  </a:lnTo>
                  <a:cubicBezTo>
                    <a:pt x="21684" y="458"/>
                    <a:pt x="21306" y="836"/>
                    <a:pt x="20848" y="836"/>
                  </a:cubicBezTo>
                  <a:cubicBezTo>
                    <a:pt x="20391" y="836"/>
                    <a:pt x="20013" y="458"/>
                    <a:pt x="20013" y="0"/>
                  </a:cubicBezTo>
                  <a:lnTo>
                    <a:pt x="19376" y="0"/>
                  </a:lnTo>
                  <a:cubicBezTo>
                    <a:pt x="19376" y="458"/>
                    <a:pt x="18998" y="836"/>
                    <a:pt x="18541" y="836"/>
                  </a:cubicBezTo>
                  <a:cubicBezTo>
                    <a:pt x="18063" y="836"/>
                    <a:pt x="17705" y="458"/>
                    <a:pt x="17705" y="0"/>
                  </a:cubicBezTo>
                  <a:lnTo>
                    <a:pt x="17049" y="0"/>
                  </a:lnTo>
                  <a:cubicBezTo>
                    <a:pt x="17049" y="458"/>
                    <a:pt x="16691" y="836"/>
                    <a:pt x="16213" y="836"/>
                  </a:cubicBezTo>
                  <a:cubicBezTo>
                    <a:pt x="15756" y="836"/>
                    <a:pt x="15378" y="458"/>
                    <a:pt x="15378" y="0"/>
                  </a:cubicBezTo>
                  <a:lnTo>
                    <a:pt x="14741" y="0"/>
                  </a:lnTo>
                  <a:cubicBezTo>
                    <a:pt x="14741" y="458"/>
                    <a:pt x="14363" y="836"/>
                    <a:pt x="13906" y="836"/>
                  </a:cubicBezTo>
                  <a:cubicBezTo>
                    <a:pt x="13448" y="836"/>
                    <a:pt x="13070" y="458"/>
                    <a:pt x="13070" y="0"/>
                  </a:cubicBezTo>
                  <a:lnTo>
                    <a:pt x="12434" y="0"/>
                  </a:lnTo>
                  <a:cubicBezTo>
                    <a:pt x="12434" y="458"/>
                    <a:pt x="12056" y="836"/>
                    <a:pt x="11598" y="836"/>
                  </a:cubicBezTo>
                  <a:cubicBezTo>
                    <a:pt x="11121" y="836"/>
                    <a:pt x="10743" y="458"/>
                    <a:pt x="10743" y="0"/>
                  </a:cubicBezTo>
                  <a:lnTo>
                    <a:pt x="10106" y="0"/>
                  </a:lnTo>
                  <a:cubicBezTo>
                    <a:pt x="10106" y="458"/>
                    <a:pt x="9728" y="836"/>
                    <a:pt x="9271" y="836"/>
                  </a:cubicBezTo>
                  <a:cubicBezTo>
                    <a:pt x="8813" y="836"/>
                    <a:pt x="8435" y="458"/>
                    <a:pt x="8435" y="0"/>
                  </a:cubicBezTo>
                  <a:lnTo>
                    <a:pt x="7799" y="0"/>
                  </a:lnTo>
                  <a:cubicBezTo>
                    <a:pt x="7799" y="458"/>
                    <a:pt x="7421" y="836"/>
                    <a:pt x="6963" y="836"/>
                  </a:cubicBezTo>
                  <a:cubicBezTo>
                    <a:pt x="6486" y="836"/>
                    <a:pt x="6128" y="458"/>
                    <a:pt x="6128" y="0"/>
                  </a:cubicBezTo>
                  <a:lnTo>
                    <a:pt x="5471" y="0"/>
                  </a:lnTo>
                  <a:cubicBezTo>
                    <a:pt x="5471" y="458"/>
                    <a:pt x="5113" y="836"/>
                    <a:pt x="4636" y="836"/>
                  </a:cubicBezTo>
                  <a:cubicBezTo>
                    <a:pt x="4178" y="836"/>
                    <a:pt x="3800" y="458"/>
                    <a:pt x="3800" y="0"/>
                  </a:cubicBezTo>
                  <a:lnTo>
                    <a:pt x="3164" y="0"/>
                  </a:lnTo>
                  <a:cubicBezTo>
                    <a:pt x="3164" y="458"/>
                    <a:pt x="2786" y="836"/>
                    <a:pt x="2328" y="836"/>
                  </a:cubicBezTo>
                  <a:cubicBezTo>
                    <a:pt x="1871" y="836"/>
                    <a:pt x="1493" y="458"/>
                    <a:pt x="1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25"/>
            <p:cNvSpPr/>
            <p:nvPr/>
          </p:nvSpPr>
          <p:spPr>
            <a:xfrm>
              <a:off x="7451725" y="1186775"/>
              <a:ext cx="867600" cy="10398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0" name="Google Shape;2680;p125"/>
          <p:cNvGrpSpPr/>
          <p:nvPr/>
        </p:nvGrpSpPr>
        <p:grpSpPr>
          <a:xfrm>
            <a:off x="5399647" y="1889926"/>
            <a:ext cx="1767253" cy="2709338"/>
            <a:chOff x="3565098" y="1511954"/>
            <a:chExt cx="2365800" cy="3626959"/>
          </a:xfrm>
        </p:grpSpPr>
        <p:sp>
          <p:nvSpPr>
            <p:cNvPr id="2681" name="Google Shape;2681;p125"/>
            <p:cNvSpPr/>
            <p:nvPr/>
          </p:nvSpPr>
          <p:spPr>
            <a:xfrm>
              <a:off x="4764125" y="1802852"/>
              <a:ext cx="211649" cy="3336061"/>
            </a:xfrm>
            <a:custGeom>
              <a:avLst/>
              <a:gdLst/>
              <a:ahLst/>
              <a:cxnLst/>
              <a:rect l="l" t="t" r="r" b="b"/>
              <a:pathLst>
                <a:path w="2101" h="18076" extrusionOk="0">
                  <a:moveTo>
                    <a:pt x="713" y="0"/>
                  </a:moveTo>
                  <a:cubicBezTo>
                    <a:pt x="321" y="0"/>
                    <a:pt x="1" y="321"/>
                    <a:pt x="1" y="712"/>
                  </a:cubicBezTo>
                  <a:lnTo>
                    <a:pt x="1" y="17364"/>
                  </a:lnTo>
                  <a:cubicBezTo>
                    <a:pt x="1" y="17755"/>
                    <a:pt x="321" y="18075"/>
                    <a:pt x="713" y="18075"/>
                  </a:cubicBezTo>
                  <a:lnTo>
                    <a:pt x="1424" y="18075"/>
                  </a:lnTo>
                  <a:cubicBezTo>
                    <a:pt x="1780" y="18075"/>
                    <a:pt x="2100" y="17755"/>
                    <a:pt x="2100" y="17364"/>
                  </a:cubicBezTo>
                  <a:lnTo>
                    <a:pt x="2100" y="712"/>
                  </a:lnTo>
                  <a:cubicBezTo>
                    <a:pt x="2100" y="321"/>
                    <a:pt x="1780" y="0"/>
                    <a:pt x="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2" name="Google Shape;2682;p125"/>
            <p:cNvGrpSpPr/>
            <p:nvPr/>
          </p:nvGrpSpPr>
          <p:grpSpPr>
            <a:xfrm>
              <a:off x="3565098" y="1511954"/>
              <a:ext cx="2365800" cy="2306156"/>
              <a:chOff x="3565098" y="1511954"/>
              <a:chExt cx="2365800" cy="2306156"/>
            </a:xfrm>
          </p:grpSpPr>
          <p:sp>
            <p:nvSpPr>
              <p:cNvPr id="2683" name="Google Shape;2683;p125"/>
              <p:cNvSpPr/>
              <p:nvPr/>
            </p:nvSpPr>
            <p:spPr>
              <a:xfrm rot="10800000">
                <a:off x="3565098" y="1511954"/>
                <a:ext cx="2365800" cy="577500"/>
              </a:xfrm>
              <a:prstGeom prst="homePlate">
                <a:avLst>
                  <a:gd name="adj" fmla="val 6938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25"/>
              <p:cNvSpPr/>
              <p:nvPr/>
            </p:nvSpPr>
            <p:spPr>
              <a:xfrm rot="10800000">
                <a:off x="3565098" y="2376282"/>
                <a:ext cx="2365800" cy="577500"/>
              </a:xfrm>
              <a:prstGeom prst="homePlate">
                <a:avLst>
                  <a:gd name="adj" fmla="val 6938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25"/>
              <p:cNvSpPr/>
              <p:nvPr/>
            </p:nvSpPr>
            <p:spPr>
              <a:xfrm rot="10800000">
                <a:off x="3565098" y="3240610"/>
                <a:ext cx="2365800" cy="577500"/>
              </a:xfrm>
              <a:prstGeom prst="homePlate">
                <a:avLst>
                  <a:gd name="adj" fmla="val 6938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6" name="Google Shape;2686;p125">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25">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4"/>
          <p:cNvSpPr txBox="1">
            <a:spLocks noGrp="1"/>
          </p:cNvSpPr>
          <p:nvPr>
            <p:ph type="title"/>
          </p:nvPr>
        </p:nvSpPr>
        <p:spPr>
          <a:xfrm>
            <a:off x="583849" y="489050"/>
            <a:ext cx="796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 un expatrié peu en cacher un autre.</a:t>
            </a:r>
            <a:endParaRPr dirty="0"/>
          </a:p>
        </p:txBody>
      </p:sp>
      <p:sp>
        <p:nvSpPr>
          <p:cNvPr id="464" name="Google Shape;464;p64"/>
          <p:cNvSpPr txBox="1">
            <a:spLocks noGrp="1"/>
          </p:cNvSpPr>
          <p:nvPr>
            <p:ph type="body" idx="1"/>
          </p:nvPr>
        </p:nvSpPr>
        <p:spPr>
          <a:xfrm>
            <a:off x="614425" y="1673817"/>
            <a:ext cx="7919400" cy="2527408"/>
          </a:xfrm>
          <a:prstGeom prst="rect">
            <a:avLst/>
          </a:prstGeom>
        </p:spPr>
        <p:txBody>
          <a:bodyPr spcFirstLastPara="1" wrap="square" lIns="91425" tIns="91425" rIns="91425" bIns="91425" anchor="t" anchorCtr="0">
            <a:noAutofit/>
          </a:bodyPr>
          <a:lstStyle/>
          <a:p>
            <a:pPr marL="285750" lvl="0" indent="-285750" algn="just" rtl="0">
              <a:lnSpc>
                <a:spcPct val="200000"/>
              </a:lnSpc>
              <a:spcBef>
                <a:spcPts val="0"/>
              </a:spcBef>
              <a:spcAft>
                <a:spcPts val="0"/>
              </a:spcAft>
              <a:buFont typeface="Wingdings" panose="05000000000000000000" pitchFamily="2" charset="2"/>
              <a:buChar char="Ø"/>
            </a:pPr>
            <a:r>
              <a:rPr lang="fr-FR" sz="1600" dirty="0"/>
              <a:t>Différentes réalités, différents vécus.</a:t>
            </a:r>
          </a:p>
          <a:p>
            <a:pPr marL="285750" lvl="0" indent="-285750" algn="just" rtl="0">
              <a:lnSpc>
                <a:spcPct val="200000"/>
              </a:lnSpc>
              <a:spcBef>
                <a:spcPts val="0"/>
              </a:spcBef>
              <a:spcAft>
                <a:spcPts val="0"/>
              </a:spcAft>
              <a:buFont typeface="Wingdings" panose="05000000000000000000" pitchFamily="2" charset="2"/>
              <a:buChar char="Ø"/>
            </a:pPr>
            <a:r>
              <a:rPr lang="fr-FR" sz="1600" dirty="0"/>
              <a:t>Vécus d’exil et d’errance émergeant à la faveur de l’immobilité forcée, liée à la pandémie de Covid 19.</a:t>
            </a:r>
          </a:p>
          <a:p>
            <a:pPr marL="285750" lvl="0" indent="-285750" algn="just" rtl="0">
              <a:lnSpc>
                <a:spcPct val="200000"/>
              </a:lnSpc>
              <a:spcBef>
                <a:spcPts val="0"/>
              </a:spcBef>
              <a:spcAft>
                <a:spcPts val="0"/>
              </a:spcAft>
              <a:buFont typeface="Wingdings" panose="05000000000000000000" pitchFamily="2" charset="2"/>
              <a:buChar char="Ø"/>
            </a:pPr>
            <a:r>
              <a:rPr lang="fr-FR" sz="1600" dirty="0"/>
              <a:t>Le cas de Virginie et l’élaboration de son errance, géographique et identitaire. </a:t>
            </a:r>
          </a:p>
          <a:p>
            <a:pPr marL="285750" lvl="0" indent="-285750" algn="l" rtl="0">
              <a:spcBef>
                <a:spcPts val="0"/>
              </a:spcBef>
              <a:spcAft>
                <a:spcPts val="0"/>
              </a:spcAft>
              <a:buFont typeface="Wingdings" panose="05000000000000000000" pitchFamily="2" charset="2"/>
              <a:buChar char="Ø"/>
            </a:pPr>
            <a:endParaRPr lang="fr-FR" sz="1600" dirty="0"/>
          </a:p>
          <a:p>
            <a:pPr marL="0" lvl="0" indent="0" algn="l" rtl="0">
              <a:spcBef>
                <a:spcPts val="0"/>
              </a:spcBef>
              <a:spcAft>
                <a:spcPts val="0"/>
              </a:spcAft>
              <a:buNone/>
            </a:pPr>
            <a:endParaRPr dirty="0"/>
          </a:p>
        </p:txBody>
      </p:sp>
      <p:sp>
        <p:nvSpPr>
          <p:cNvPr id="465" name="Google Shape;465;p64"/>
          <p:cNvSpPr txBox="1"/>
          <p:nvPr/>
        </p:nvSpPr>
        <p:spPr>
          <a:xfrm>
            <a:off x="614429" y="4287654"/>
            <a:ext cx="5393100" cy="3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dirty="0">
              <a:solidFill>
                <a:schemeClr val="dk1"/>
              </a:solidFill>
              <a:latin typeface="Lato"/>
              <a:ea typeface="Lato"/>
              <a:cs typeface="Lato"/>
              <a:sym typeface="Lato"/>
            </a:endParaRPr>
          </a:p>
        </p:txBody>
      </p:sp>
      <p:sp>
        <p:nvSpPr>
          <p:cNvPr id="466" name="Google Shape;466;p64"/>
          <p:cNvSpPr/>
          <p:nvPr/>
        </p:nvSpPr>
        <p:spPr>
          <a:xfrm>
            <a:off x="0" y="4782000"/>
            <a:ext cx="9144000" cy="36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4">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4">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6"/>
          <p:cNvSpPr txBox="1">
            <a:spLocks noGrp="1"/>
          </p:cNvSpPr>
          <p:nvPr>
            <p:ph type="title" idx="15"/>
          </p:nvPr>
        </p:nvSpPr>
        <p:spPr>
          <a:xfrm>
            <a:off x="712701" y="-83069"/>
            <a:ext cx="14509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Virginie</a:t>
            </a:r>
            <a:endParaRPr dirty="0"/>
          </a:p>
        </p:txBody>
      </p:sp>
      <p:sp>
        <p:nvSpPr>
          <p:cNvPr id="484" name="Google Shape;484;p66"/>
          <p:cNvSpPr txBox="1">
            <a:spLocks noGrp="1"/>
          </p:cNvSpPr>
          <p:nvPr>
            <p:ph type="subTitle" idx="1"/>
          </p:nvPr>
        </p:nvSpPr>
        <p:spPr>
          <a:xfrm>
            <a:off x="256054" y="1267826"/>
            <a:ext cx="3365708" cy="11947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pPr>
            <a:endParaRPr lang="fr-FR" dirty="0"/>
          </a:p>
          <a:p>
            <a:pPr marL="285750" lvl="0" indent="-285750" algn="l" rtl="0">
              <a:spcBef>
                <a:spcPts val="0"/>
              </a:spcBef>
              <a:spcAft>
                <a:spcPts val="0"/>
              </a:spcAft>
              <a:buClr>
                <a:schemeClr val="dk1"/>
              </a:buClr>
              <a:buSzPts val="1100"/>
              <a:buFont typeface="Wingdings" panose="05000000000000000000" pitchFamily="2" charset="2"/>
              <a:buChar char="§"/>
            </a:pPr>
            <a:r>
              <a:rPr lang="fr-FR" dirty="0"/>
              <a:t>Se libérer des </a:t>
            </a:r>
          </a:p>
          <a:p>
            <a:pPr marL="285750" lvl="0" indent="-285750" algn="l" rtl="0">
              <a:spcBef>
                <a:spcPts val="0"/>
              </a:spcBef>
              <a:spcAft>
                <a:spcPts val="0"/>
              </a:spcAft>
              <a:buClr>
                <a:schemeClr val="dk1"/>
              </a:buClr>
              <a:buSzPts val="1100"/>
              <a:buFont typeface="Wingdings" panose="05000000000000000000" pitchFamily="2" charset="2"/>
              <a:buChar char="§"/>
            </a:pPr>
            <a:r>
              <a:rPr lang="fr-FR" dirty="0"/>
              <a:t>      « énervements dans la tête »</a:t>
            </a:r>
          </a:p>
          <a:p>
            <a:pPr marL="285750" lvl="0" indent="-285750" algn="l" rtl="0">
              <a:spcBef>
                <a:spcPts val="0"/>
              </a:spcBef>
              <a:spcAft>
                <a:spcPts val="0"/>
              </a:spcAft>
              <a:buClr>
                <a:schemeClr val="dk1"/>
              </a:buClr>
              <a:buSzPts val="1100"/>
              <a:buFont typeface="Wingdings" panose="05000000000000000000" pitchFamily="2" charset="2"/>
              <a:buChar char="§"/>
            </a:pPr>
            <a:r>
              <a:rPr lang="fr-FR" dirty="0"/>
              <a:t>Être moins « phobique sociale »</a:t>
            </a:r>
            <a:endParaRPr dirty="0"/>
          </a:p>
        </p:txBody>
      </p:sp>
      <p:sp>
        <p:nvSpPr>
          <p:cNvPr id="485" name="Google Shape;485;p66"/>
          <p:cNvSpPr txBox="1">
            <a:spLocks noGrp="1"/>
          </p:cNvSpPr>
          <p:nvPr>
            <p:ph type="subTitle" idx="7"/>
          </p:nvPr>
        </p:nvSpPr>
        <p:spPr>
          <a:xfrm>
            <a:off x="4064509" y="1040608"/>
            <a:ext cx="2540100" cy="36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Anamnèse des troubles</a:t>
            </a:r>
            <a:endParaRPr dirty="0"/>
          </a:p>
        </p:txBody>
      </p:sp>
      <p:sp>
        <p:nvSpPr>
          <p:cNvPr id="486" name="Google Shape;486;p66"/>
          <p:cNvSpPr txBox="1">
            <a:spLocks noGrp="1"/>
          </p:cNvSpPr>
          <p:nvPr>
            <p:ph type="subTitle" idx="14"/>
          </p:nvPr>
        </p:nvSpPr>
        <p:spPr>
          <a:xfrm>
            <a:off x="-693158" y="908005"/>
            <a:ext cx="3424238" cy="7777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2400" dirty="0"/>
              <a:t>D</a:t>
            </a:r>
            <a:r>
              <a:rPr lang="en" sz="2400" dirty="0"/>
              <a:t>emande manifeste</a:t>
            </a:r>
            <a:endParaRPr sz="2400" dirty="0"/>
          </a:p>
        </p:txBody>
      </p:sp>
      <p:sp>
        <p:nvSpPr>
          <p:cNvPr id="492" name="Google Shape;492;p66"/>
          <p:cNvSpPr txBox="1">
            <a:spLocks noGrp="1"/>
          </p:cNvSpPr>
          <p:nvPr>
            <p:ph type="subTitle" idx="13"/>
          </p:nvPr>
        </p:nvSpPr>
        <p:spPr>
          <a:xfrm>
            <a:off x="4249827" y="1501169"/>
            <a:ext cx="4709565" cy="3416168"/>
          </a:xfrm>
          <a:prstGeom prst="rect">
            <a:avLst/>
          </a:prstGeom>
        </p:spPr>
        <p:txBody>
          <a:bodyPr spcFirstLastPara="1" wrap="square" lIns="91425" tIns="91425" rIns="91425" bIns="91425" anchor="t" anchorCtr="0">
            <a:noAutofit/>
          </a:bodyPr>
          <a:lstStyle/>
          <a:p>
            <a:pPr marL="285750" indent="-285750" algn="l">
              <a:lnSpc>
                <a:spcPct val="150000"/>
              </a:lnSpc>
              <a:buSzPts val="1100"/>
              <a:buFont typeface="Wingdings" panose="05000000000000000000" pitchFamily="2" charset="2"/>
              <a:buChar char="§"/>
            </a:pPr>
            <a:r>
              <a:rPr lang="fr-FR" dirty="0"/>
              <a:t>Depuis l’adolescence. Accrus depuis le début de la pandémie.</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 dirty="0"/>
              <a:t>Problèmes interpersonnels</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fr-FR" dirty="0"/>
              <a:t>Sautes d’humeurs qui donnent lieu à des r</a:t>
            </a:r>
            <a:r>
              <a:rPr lang="en" dirty="0"/>
              <a:t>uminations incessantes, pensées auto-attaquantes.</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fr-FR" dirty="0"/>
              <a:t>Evitement des groupes</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fr-FR" dirty="0"/>
              <a:t>Perfectionnisme tyrannique</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fr-FR" dirty="0"/>
              <a:t>Contrôle quasi obsessionnel de l’hygiène de vie</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fr-FR" dirty="0"/>
              <a:t>Doute omniprésent au sujet de sa valeur</a:t>
            </a:r>
          </a:p>
          <a:p>
            <a:pPr marL="0" lvl="0" indent="0" algn="l" rtl="0">
              <a:spcBef>
                <a:spcPts val="0"/>
              </a:spcBef>
              <a:spcAft>
                <a:spcPts val="0"/>
              </a:spcAft>
              <a:buClr>
                <a:schemeClr val="dk1"/>
              </a:buClr>
              <a:buSzPts val="1100"/>
            </a:pPr>
            <a:endParaRPr lang="en" dirty="0"/>
          </a:p>
        </p:txBody>
      </p:sp>
      <p:grpSp>
        <p:nvGrpSpPr>
          <p:cNvPr id="493" name="Google Shape;493;p66"/>
          <p:cNvGrpSpPr/>
          <p:nvPr/>
        </p:nvGrpSpPr>
        <p:grpSpPr>
          <a:xfrm rot="1230688">
            <a:off x="-688768" y="3409230"/>
            <a:ext cx="2380396" cy="2380396"/>
            <a:chOff x="-146650" y="2998550"/>
            <a:chExt cx="1719750" cy="1719750"/>
          </a:xfrm>
        </p:grpSpPr>
        <p:sp>
          <p:nvSpPr>
            <p:cNvPr id="494" name="Google Shape;494;p66"/>
            <p:cNvSpPr/>
            <p:nvPr/>
          </p:nvSpPr>
          <p:spPr>
            <a:xfrm>
              <a:off x="681875" y="2998550"/>
              <a:ext cx="62175" cy="271575"/>
            </a:xfrm>
            <a:custGeom>
              <a:avLst/>
              <a:gdLst/>
              <a:ahLst/>
              <a:cxnLst/>
              <a:rect l="l" t="t" r="r" b="b"/>
              <a:pathLst>
                <a:path w="2487" h="10863" extrusionOk="0">
                  <a:moveTo>
                    <a:pt x="1254" y="1"/>
                  </a:moveTo>
                  <a:cubicBezTo>
                    <a:pt x="557" y="1"/>
                    <a:pt x="0" y="558"/>
                    <a:pt x="0" y="1234"/>
                  </a:cubicBezTo>
                  <a:lnTo>
                    <a:pt x="0" y="10862"/>
                  </a:lnTo>
                  <a:lnTo>
                    <a:pt x="2487" y="10862"/>
                  </a:lnTo>
                  <a:lnTo>
                    <a:pt x="2487" y="1234"/>
                  </a:lnTo>
                  <a:cubicBezTo>
                    <a:pt x="2487" y="558"/>
                    <a:pt x="1930"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6"/>
            <p:cNvSpPr/>
            <p:nvPr/>
          </p:nvSpPr>
          <p:spPr>
            <a:xfrm>
              <a:off x="-146650" y="3825100"/>
              <a:ext cx="271550" cy="62200"/>
            </a:xfrm>
            <a:custGeom>
              <a:avLst/>
              <a:gdLst/>
              <a:ahLst/>
              <a:cxnLst/>
              <a:rect l="l" t="t" r="r" b="b"/>
              <a:pathLst>
                <a:path w="10862" h="2488" extrusionOk="0">
                  <a:moveTo>
                    <a:pt x="1234" y="0"/>
                  </a:moveTo>
                  <a:cubicBezTo>
                    <a:pt x="557" y="0"/>
                    <a:pt x="0" y="557"/>
                    <a:pt x="0" y="1254"/>
                  </a:cubicBezTo>
                  <a:cubicBezTo>
                    <a:pt x="0" y="1930"/>
                    <a:pt x="557" y="2487"/>
                    <a:pt x="1234" y="2487"/>
                  </a:cubicBezTo>
                  <a:lnTo>
                    <a:pt x="10862" y="2487"/>
                  </a:lnTo>
                  <a:lnTo>
                    <a:pt x="108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6"/>
            <p:cNvSpPr/>
            <p:nvPr/>
          </p:nvSpPr>
          <p:spPr>
            <a:xfrm>
              <a:off x="681875" y="4446750"/>
              <a:ext cx="62175" cy="271550"/>
            </a:xfrm>
            <a:custGeom>
              <a:avLst/>
              <a:gdLst/>
              <a:ahLst/>
              <a:cxnLst/>
              <a:rect l="l" t="t" r="r" b="b"/>
              <a:pathLst>
                <a:path w="2487" h="10862" extrusionOk="0">
                  <a:moveTo>
                    <a:pt x="0" y="0"/>
                  </a:moveTo>
                  <a:lnTo>
                    <a:pt x="0" y="9628"/>
                  </a:lnTo>
                  <a:cubicBezTo>
                    <a:pt x="0" y="10305"/>
                    <a:pt x="557" y="10862"/>
                    <a:pt x="1254" y="10862"/>
                  </a:cubicBezTo>
                  <a:cubicBezTo>
                    <a:pt x="1930" y="10862"/>
                    <a:pt x="2487" y="10305"/>
                    <a:pt x="2487" y="9628"/>
                  </a:cubicBezTo>
                  <a:lnTo>
                    <a:pt x="2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6"/>
            <p:cNvSpPr/>
            <p:nvPr/>
          </p:nvSpPr>
          <p:spPr>
            <a:xfrm>
              <a:off x="1301525" y="3825100"/>
              <a:ext cx="271575" cy="62200"/>
            </a:xfrm>
            <a:custGeom>
              <a:avLst/>
              <a:gdLst/>
              <a:ahLst/>
              <a:cxnLst/>
              <a:rect l="l" t="t" r="r" b="b"/>
              <a:pathLst>
                <a:path w="10863" h="2488" extrusionOk="0">
                  <a:moveTo>
                    <a:pt x="1" y="0"/>
                  </a:moveTo>
                  <a:lnTo>
                    <a:pt x="1" y="2487"/>
                  </a:lnTo>
                  <a:lnTo>
                    <a:pt x="9629" y="2487"/>
                  </a:lnTo>
                  <a:cubicBezTo>
                    <a:pt x="10305" y="2487"/>
                    <a:pt x="10862" y="1930"/>
                    <a:pt x="10862" y="1254"/>
                  </a:cubicBezTo>
                  <a:cubicBezTo>
                    <a:pt x="10862" y="557"/>
                    <a:pt x="10305" y="0"/>
                    <a:pt x="9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6"/>
            <p:cNvSpPr/>
            <p:nvPr/>
          </p:nvSpPr>
          <p:spPr>
            <a:xfrm>
              <a:off x="-32775" y="3112450"/>
              <a:ext cx="1491975" cy="1491975"/>
            </a:xfrm>
            <a:custGeom>
              <a:avLst/>
              <a:gdLst/>
              <a:ahLst/>
              <a:cxnLst/>
              <a:rect l="l" t="t" r="r" b="b"/>
              <a:pathLst>
                <a:path w="59679" h="59679" extrusionOk="0">
                  <a:moveTo>
                    <a:pt x="29840" y="0"/>
                  </a:moveTo>
                  <a:cubicBezTo>
                    <a:pt x="13349" y="0"/>
                    <a:pt x="1" y="13348"/>
                    <a:pt x="1" y="29839"/>
                  </a:cubicBezTo>
                  <a:cubicBezTo>
                    <a:pt x="1" y="46310"/>
                    <a:pt x="13349" y="59678"/>
                    <a:pt x="29840" y="59678"/>
                  </a:cubicBezTo>
                  <a:cubicBezTo>
                    <a:pt x="46311" y="59678"/>
                    <a:pt x="59679" y="46310"/>
                    <a:pt x="59679" y="29839"/>
                  </a:cubicBezTo>
                  <a:cubicBezTo>
                    <a:pt x="59679" y="13348"/>
                    <a:pt x="46311" y="0"/>
                    <a:pt x="29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6"/>
            <p:cNvSpPr/>
            <p:nvPr/>
          </p:nvSpPr>
          <p:spPr>
            <a:xfrm>
              <a:off x="122900" y="3268100"/>
              <a:ext cx="1180650" cy="1180650"/>
            </a:xfrm>
            <a:custGeom>
              <a:avLst/>
              <a:gdLst/>
              <a:ahLst/>
              <a:cxnLst/>
              <a:rect l="l" t="t" r="r" b="b"/>
              <a:pathLst>
                <a:path w="47226" h="47226" extrusionOk="0">
                  <a:moveTo>
                    <a:pt x="23613" y="1"/>
                  </a:moveTo>
                  <a:cubicBezTo>
                    <a:pt x="10583" y="1"/>
                    <a:pt x="0" y="10584"/>
                    <a:pt x="0" y="23613"/>
                  </a:cubicBezTo>
                  <a:cubicBezTo>
                    <a:pt x="0" y="36623"/>
                    <a:pt x="10583" y="47226"/>
                    <a:pt x="23613" y="47226"/>
                  </a:cubicBezTo>
                  <a:cubicBezTo>
                    <a:pt x="36622" y="47226"/>
                    <a:pt x="47225" y="36623"/>
                    <a:pt x="47225" y="23613"/>
                  </a:cubicBezTo>
                  <a:cubicBezTo>
                    <a:pt x="47225" y="10584"/>
                    <a:pt x="36622" y="1"/>
                    <a:pt x="23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6"/>
            <p:cNvSpPr/>
            <p:nvPr/>
          </p:nvSpPr>
          <p:spPr>
            <a:xfrm>
              <a:off x="610750" y="3330775"/>
              <a:ext cx="630125" cy="630125"/>
            </a:xfrm>
            <a:custGeom>
              <a:avLst/>
              <a:gdLst/>
              <a:ahLst/>
              <a:cxnLst/>
              <a:rect l="l" t="t" r="r" b="b"/>
              <a:pathLst>
                <a:path w="25205" h="25205" extrusionOk="0">
                  <a:moveTo>
                    <a:pt x="25205" y="0"/>
                  </a:moveTo>
                  <a:lnTo>
                    <a:pt x="4377" y="15318"/>
                  </a:lnTo>
                  <a:cubicBezTo>
                    <a:pt x="4279" y="15313"/>
                    <a:pt x="4181" y="15310"/>
                    <a:pt x="4082" y="15310"/>
                  </a:cubicBezTo>
                  <a:cubicBezTo>
                    <a:pt x="2606" y="15310"/>
                    <a:pt x="1120" y="15871"/>
                    <a:pt x="1" y="17008"/>
                  </a:cubicBezTo>
                  <a:lnTo>
                    <a:pt x="777" y="24428"/>
                  </a:lnTo>
                  <a:lnTo>
                    <a:pt x="8197" y="25204"/>
                  </a:lnTo>
                  <a:cubicBezTo>
                    <a:pt x="9410" y="24011"/>
                    <a:pt x="9967" y="22399"/>
                    <a:pt x="9887" y="20828"/>
                  </a:cubicBezTo>
                  <a:lnTo>
                    <a:pt x="25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6"/>
            <p:cNvSpPr/>
            <p:nvPr/>
          </p:nvSpPr>
          <p:spPr>
            <a:xfrm>
              <a:off x="185550" y="3755975"/>
              <a:ext cx="630125" cy="630125"/>
            </a:xfrm>
            <a:custGeom>
              <a:avLst/>
              <a:gdLst/>
              <a:ahLst/>
              <a:cxnLst/>
              <a:rect l="l" t="t" r="r" b="b"/>
              <a:pathLst>
                <a:path w="25205" h="25205" extrusionOk="0">
                  <a:moveTo>
                    <a:pt x="17009" y="0"/>
                  </a:moveTo>
                  <a:cubicBezTo>
                    <a:pt x="15795" y="1194"/>
                    <a:pt x="15238" y="2805"/>
                    <a:pt x="15318" y="4377"/>
                  </a:cubicBezTo>
                  <a:lnTo>
                    <a:pt x="1" y="25204"/>
                  </a:lnTo>
                  <a:lnTo>
                    <a:pt x="20828" y="9887"/>
                  </a:lnTo>
                  <a:cubicBezTo>
                    <a:pt x="20926" y="9892"/>
                    <a:pt x="21025" y="9895"/>
                    <a:pt x="21123" y="9895"/>
                  </a:cubicBezTo>
                  <a:cubicBezTo>
                    <a:pt x="22599" y="9895"/>
                    <a:pt x="24086" y="9334"/>
                    <a:pt x="25205" y="8196"/>
                  </a:cubicBezTo>
                  <a:lnTo>
                    <a:pt x="170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6"/>
            <p:cNvSpPr/>
            <p:nvPr/>
          </p:nvSpPr>
          <p:spPr>
            <a:xfrm>
              <a:off x="671425" y="3816650"/>
              <a:ext cx="83075" cy="83075"/>
            </a:xfrm>
            <a:custGeom>
              <a:avLst/>
              <a:gdLst/>
              <a:ahLst/>
              <a:cxnLst/>
              <a:rect l="l" t="t" r="r" b="b"/>
              <a:pathLst>
                <a:path w="3323" h="3323" extrusionOk="0">
                  <a:moveTo>
                    <a:pt x="1672" y="0"/>
                  </a:moveTo>
                  <a:cubicBezTo>
                    <a:pt x="757" y="0"/>
                    <a:pt x="1" y="756"/>
                    <a:pt x="1" y="1671"/>
                  </a:cubicBezTo>
                  <a:cubicBezTo>
                    <a:pt x="1" y="2586"/>
                    <a:pt x="757" y="3322"/>
                    <a:pt x="1672" y="3322"/>
                  </a:cubicBezTo>
                  <a:cubicBezTo>
                    <a:pt x="2587" y="3322"/>
                    <a:pt x="3323" y="2586"/>
                    <a:pt x="3323" y="1671"/>
                  </a:cubicBezTo>
                  <a:cubicBezTo>
                    <a:pt x="3323" y="756"/>
                    <a:pt x="2587" y="0"/>
                    <a:pt x="1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66">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6">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7">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7">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7"/>
          <p:cNvSpPr txBox="1">
            <a:spLocks noGrp="1"/>
          </p:cNvSpPr>
          <p:nvPr>
            <p:ph type="subTitle" idx="1"/>
          </p:nvPr>
        </p:nvSpPr>
        <p:spPr>
          <a:xfrm>
            <a:off x="414980" y="1077942"/>
            <a:ext cx="2829926"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Anamnèse</a:t>
            </a:r>
            <a:endParaRPr dirty="0"/>
          </a:p>
        </p:txBody>
      </p:sp>
      <p:sp>
        <p:nvSpPr>
          <p:cNvPr id="514" name="Google Shape;514;p67"/>
          <p:cNvSpPr txBox="1">
            <a:spLocks noGrp="1"/>
          </p:cNvSpPr>
          <p:nvPr>
            <p:ph type="subTitle" idx="2"/>
          </p:nvPr>
        </p:nvSpPr>
        <p:spPr>
          <a:xfrm>
            <a:off x="716475" y="1555384"/>
            <a:ext cx="8209040" cy="3372666"/>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Wingdings" panose="05000000000000000000" pitchFamily="2" charset="2"/>
              <a:buChar char="§"/>
            </a:pPr>
            <a:r>
              <a:rPr lang="fr-FR" dirty="0"/>
              <a:t>30 ans</a:t>
            </a:r>
          </a:p>
          <a:p>
            <a:pPr marL="285750" lvl="0" indent="-285750" algn="l" rtl="0">
              <a:lnSpc>
                <a:spcPct val="150000"/>
              </a:lnSpc>
              <a:spcBef>
                <a:spcPts val="0"/>
              </a:spcBef>
              <a:spcAft>
                <a:spcPts val="0"/>
              </a:spcAft>
              <a:buFont typeface="Wingdings" panose="05000000000000000000" pitchFamily="2" charset="2"/>
              <a:buChar char="§"/>
            </a:pPr>
            <a:r>
              <a:rPr lang="fr-FR" dirty="0"/>
              <a:t>Nationalité française</a:t>
            </a:r>
          </a:p>
          <a:p>
            <a:pPr marL="285750" lvl="0" indent="-285750" algn="l" rtl="0">
              <a:lnSpc>
                <a:spcPct val="150000"/>
              </a:lnSpc>
              <a:spcBef>
                <a:spcPts val="0"/>
              </a:spcBef>
              <a:spcAft>
                <a:spcPts val="0"/>
              </a:spcAft>
              <a:buFont typeface="Wingdings" panose="05000000000000000000" pitchFamily="2" charset="2"/>
              <a:buChar char="§"/>
            </a:pPr>
            <a:r>
              <a:rPr lang="fr-FR" dirty="0"/>
              <a:t>Née à Madrid, de parents français, expatriés.</a:t>
            </a:r>
          </a:p>
          <a:p>
            <a:pPr marL="285750" lvl="0" indent="-285750" algn="l" rtl="0">
              <a:lnSpc>
                <a:spcPct val="150000"/>
              </a:lnSpc>
              <a:spcBef>
                <a:spcPts val="0"/>
              </a:spcBef>
              <a:spcAft>
                <a:spcPts val="0"/>
              </a:spcAft>
              <a:buFont typeface="Wingdings" panose="05000000000000000000" pitchFamily="2" charset="2"/>
              <a:buChar char="§"/>
            </a:pPr>
            <a:r>
              <a:rPr lang="fr-FR" dirty="0" err="1"/>
              <a:t>Bachelor</a:t>
            </a:r>
            <a:r>
              <a:rPr lang="fr-FR" dirty="0"/>
              <a:t> en Suisse, master en Hollande, puis se reconverti dans l’industrie du tourisme</a:t>
            </a:r>
          </a:p>
          <a:p>
            <a:pPr marL="285750" lvl="0" indent="-285750" algn="l" rtl="0">
              <a:lnSpc>
                <a:spcPct val="150000"/>
              </a:lnSpc>
              <a:spcBef>
                <a:spcPts val="0"/>
              </a:spcBef>
              <a:spcAft>
                <a:spcPts val="0"/>
              </a:spcAft>
              <a:buFont typeface="Wingdings" panose="05000000000000000000" pitchFamily="2" charset="2"/>
              <a:buChar char="§"/>
            </a:pPr>
            <a:r>
              <a:rPr lang="fr-FR" dirty="0"/>
              <a:t>Basée aux caraïbes pour son travail depuis 2 ans d’où elle circule de pays en pays.</a:t>
            </a:r>
          </a:p>
          <a:p>
            <a:pPr marL="285750" lvl="0" indent="-285750" algn="l" rtl="0">
              <a:lnSpc>
                <a:spcPct val="150000"/>
              </a:lnSpc>
              <a:spcBef>
                <a:spcPts val="0"/>
              </a:spcBef>
              <a:spcAft>
                <a:spcPts val="0"/>
              </a:spcAft>
              <a:buFont typeface="Wingdings" panose="05000000000000000000" pitchFamily="2" charset="2"/>
              <a:buChar char="§"/>
            </a:pPr>
            <a:r>
              <a:rPr lang="fr-FR" dirty="0"/>
              <a:t>Mère « tout le temps à l’étranger », père « très silencieux », sœur aînée « très différente »</a:t>
            </a:r>
          </a:p>
          <a:p>
            <a:pPr marL="285750" lvl="0" indent="-285750" algn="l" rtl="0">
              <a:lnSpc>
                <a:spcPct val="150000"/>
              </a:lnSpc>
              <a:spcBef>
                <a:spcPts val="0"/>
              </a:spcBef>
              <a:spcAft>
                <a:spcPts val="0"/>
              </a:spcAft>
              <a:buFont typeface="Wingdings" panose="05000000000000000000" pitchFamily="2" charset="2"/>
              <a:buChar char="§"/>
            </a:pPr>
            <a:r>
              <a:rPr lang="fr-FR" dirty="0"/>
              <a:t>Pacte dénégatif familial.</a:t>
            </a:r>
          </a:p>
          <a:p>
            <a:pPr marL="285750" lvl="0" indent="-285750" algn="l" rtl="0">
              <a:lnSpc>
                <a:spcPct val="150000"/>
              </a:lnSpc>
              <a:spcBef>
                <a:spcPts val="0"/>
              </a:spcBef>
              <a:spcAft>
                <a:spcPts val="0"/>
              </a:spcAft>
              <a:buFont typeface="Wingdings" panose="05000000000000000000" pitchFamily="2" charset="2"/>
              <a:buChar char="§"/>
            </a:pPr>
            <a:r>
              <a:rPr lang="fr-FR" dirty="0"/>
              <a:t>Mythe familial: « Il faut instaurer de la distance pour  protéger les relations familiales », quitte à conduire à des Liens psychiques vulnérables et à entraver la transmission psychique.</a:t>
            </a:r>
          </a:p>
          <a:p>
            <a:pPr marL="0" lvl="0" indent="0" algn="ctr" rtl="0">
              <a:lnSpc>
                <a:spcPct val="150000"/>
              </a:lnSpc>
              <a:spcBef>
                <a:spcPts val="0"/>
              </a:spcBef>
              <a:spcAft>
                <a:spcPts val="0"/>
              </a:spcAft>
              <a:buNone/>
            </a:pPr>
            <a:endParaRPr lang="fr-FR" dirty="0"/>
          </a:p>
          <a:p>
            <a:pPr marL="0" lvl="0" indent="0" algn="ctr" rtl="0">
              <a:spcBef>
                <a:spcPts val="0"/>
              </a:spcBef>
              <a:spcAft>
                <a:spcPts val="0"/>
              </a:spcAft>
              <a:buNone/>
            </a:pPr>
            <a:endParaRPr lang="fr-FR" dirty="0"/>
          </a:p>
        </p:txBody>
      </p:sp>
      <p:sp>
        <p:nvSpPr>
          <p:cNvPr id="515" name="Google Shape;515;p67"/>
          <p:cNvSpPr txBox="1">
            <a:spLocks noGrp="1"/>
          </p:cNvSpPr>
          <p:nvPr>
            <p:ph type="title" idx="3"/>
          </p:nvPr>
        </p:nvSpPr>
        <p:spPr>
          <a:xfrm>
            <a:off x="583849" y="485000"/>
            <a:ext cx="796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Virginie: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1CC5B43F-D435-70C8-7613-5B36A97DA0D2}"/>
              </a:ext>
            </a:extLst>
          </p:cNvPr>
          <p:cNvSpPr>
            <a:spLocks noGrp="1"/>
          </p:cNvSpPr>
          <p:nvPr>
            <p:ph type="subTitle" idx="2"/>
          </p:nvPr>
        </p:nvSpPr>
        <p:spPr>
          <a:xfrm>
            <a:off x="583849" y="2366509"/>
            <a:ext cx="7489878" cy="708160"/>
          </a:xfrm>
        </p:spPr>
        <p:txBody>
          <a:bodyPr/>
          <a:lstStyle/>
          <a:p>
            <a:r>
              <a:rPr lang="fr-FR" sz="1800" dirty="0"/>
              <a:t>« Je voudrais me sentir plus proche, plus liée».</a:t>
            </a:r>
          </a:p>
          <a:p>
            <a:endParaRPr lang="fr-FR" dirty="0"/>
          </a:p>
        </p:txBody>
      </p:sp>
      <p:sp>
        <p:nvSpPr>
          <p:cNvPr id="5" name="Titre 4">
            <a:extLst>
              <a:ext uri="{FF2B5EF4-FFF2-40B4-BE49-F238E27FC236}">
                <a16:creationId xmlns:a16="http://schemas.microsoft.com/office/drawing/2014/main" id="{11B1A967-82D6-6BF3-7D71-7AEC19B6BB96}"/>
              </a:ext>
            </a:extLst>
          </p:cNvPr>
          <p:cNvSpPr>
            <a:spLocks noGrp="1"/>
          </p:cNvSpPr>
          <p:nvPr>
            <p:ph type="title" idx="3"/>
          </p:nvPr>
        </p:nvSpPr>
        <p:spPr/>
        <p:txBody>
          <a:bodyPr/>
          <a:lstStyle/>
          <a:p>
            <a:r>
              <a:rPr lang="fr-FR" dirty="0"/>
              <a:t>Demande latente: Souffrance identitaire et narcissique</a:t>
            </a:r>
            <a:br>
              <a:rPr lang="fr-FR" dirty="0"/>
            </a:br>
            <a:endParaRPr lang="fr-FR" dirty="0"/>
          </a:p>
        </p:txBody>
      </p:sp>
    </p:spTree>
    <p:extLst>
      <p:ext uri="{BB962C8B-B14F-4D97-AF65-F5344CB8AC3E}">
        <p14:creationId xmlns:p14="http://schemas.microsoft.com/office/powerpoint/2010/main" val="286161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8"/>
          <p:cNvSpPr/>
          <p:nvPr/>
        </p:nvSpPr>
        <p:spPr>
          <a:xfrm rot="-371595" flipH="1">
            <a:off x="2435236" y="1114209"/>
            <a:ext cx="5645046" cy="3141644"/>
          </a:xfrm>
          <a:prstGeom prst="rect">
            <a:avLst/>
          </a:pr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8"/>
          <p:cNvSpPr txBox="1">
            <a:spLocks noGrp="1"/>
          </p:cNvSpPr>
          <p:nvPr>
            <p:ph type="subTitle" idx="1"/>
          </p:nvPr>
        </p:nvSpPr>
        <p:spPr>
          <a:xfrm>
            <a:off x="2599526" y="1806650"/>
            <a:ext cx="5316466" cy="1998184"/>
          </a:xfrm>
          <a:prstGeom prst="rect">
            <a:avLst/>
          </a:prstGeom>
        </p:spPr>
        <p:txBody>
          <a:bodyPr spcFirstLastPara="1" wrap="square" lIns="91425" tIns="91425" rIns="91425" bIns="91425" anchor="t" anchorCtr="0">
            <a:noAutofit/>
          </a:bodyPr>
          <a:lstStyle/>
          <a:p>
            <a:pPr marL="0" indent="0">
              <a:lnSpc>
                <a:spcPct val="150000"/>
              </a:lnSpc>
            </a:pPr>
            <a:r>
              <a:rPr lang="fr-FR" dirty="0"/>
              <a:t>L’immobilité liée au COVID met en lumière l’errance derrière le statut d’expatriée.</a:t>
            </a:r>
          </a:p>
          <a:p>
            <a:pPr marL="0" lvl="0" indent="0" algn="ctr" rtl="0">
              <a:lnSpc>
                <a:spcPct val="150000"/>
              </a:lnSpc>
              <a:spcBef>
                <a:spcPts val="0"/>
              </a:spcBef>
              <a:spcAft>
                <a:spcPts val="0"/>
              </a:spcAft>
              <a:buNone/>
            </a:pPr>
            <a:r>
              <a:rPr lang="fr-FR" i="1" dirty="0"/>
              <a:t>« Je me suis sédentarisée dans une vie de nomade »</a:t>
            </a:r>
            <a:endParaRPr lang="fr-FR" dirty="0"/>
          </a:p>
          <a:p>
            <a:pPr marL="0" lvl="0" indent="0" algn="ctr" rtl="0">
              <a:lnSpc>
                <a:spcPct val="150000"/>
              </a:lnSpc>
              <a:spcBef>
                <a:spcPts val="0"/>
              </a:spcBef>
              <a:spcAft>
                <a:spcPts val="0"/>
              </a:spcAft>
              <a:buNone/>
            </a:pPr>
            <a:r>
              <a:rPr lang="fr-FR" dirty="0"/>
              <a:t>(« trompe le vide » de </a:t>
            </a:r>
            <a:r>
              <a:rPr lang="fr-FR" dirty="0" err="1"/>
              <a:t>Benghozi</a:t>
            </a:r>
            <a:r>
              <a:rPr lang="fr-FR" dirty="0"/>
              <a:t>, 2007)</a:t>
            </a:r>
          </a:p>
        </p:txBody>
      </p:sp>
      <p:sp>
        <p:nvSpPr>
          <p:cNvPr id="541" name="Google Shape;541;p68">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8">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1000"/>
                                        <p:tgtEl>
                                          <p:spTgt spid="5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7"/>
                                        </p:tgtEl>
                                        <p:attrNameLst>
                                          <p:attrName>style.visibility</p:attrName>
                                        </p:attrNameLst>
                                      </p:cBhvr>
                                      <p:to>
                                        <p:strVal val="visible"/>
                                      </p:to>
                                    </p:set>
                                    <p:animEffect transition="in" filter="fade">
                                      <p:cBhvr>
                                        <p:cTn id="11" dur="10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58" name="Google Shape;558;p70"/>
          <p:cNvGrpSpPr/>
          <p:nvPr/>
        </p:nvGrpSpPr>
        <p:grpSpPr>
          <a:xfrm>
            <a:off x="635429" y="1707288"/>
            <a:ext cx="3655771" cy="3626950"/>
            <a:chOff x="635429" y="1707288"/>
            <a:chExt cx="3655771" cy="3626950"/>
          </a:xfrm>
        </p:grpSpPr>
        <p:sp>
          <p:nvSpPr>
            <p:cNvPr id="559" name="Google Shape;559;p70"/>
            <p:cNvSpPr/>
            <p:nvPr/>
          </p:nvSpPr>
          <p:spPr>
            <a:xfrm rot="10800000">
              <a:off x="1764000" y="1707288"/>
              <a:ext cx="2527200" cy="577500"/>
            </a:xfrm>
            <a:prstGeom prst="homePlate">
              <a:avLst>
                <a:gd name="adj" fmla="val 6938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0"/>
            <p:cNvSpPr/>
            <p:nvPr/>
          </p:nvSpPr>
          <p:spPr>
            <a:xfrm rot="10800000">
              <a:off x="635429" y="2351633"/>
              <a:ext cx="3655769" cy="1990479"/>
            </a:xfrm>
            <a:prstGeom prst="homePlate">
              <a:avLst>
                <a:gd name="adj" fmla="val 3459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0"/>
            <p:cNvSpPr/>
            <p:nvPr/>
          </p:nvSpPr>
          <p:spPr>
            <a:xfrm>
              <a:off x="3124425" y="1998177"/>
              <a:ext cx="211649" cy="3336061"/>
            </a:xfrm>
            <a:custGeom>
              <a:avLst/>
              <a:gdLst/>
              <a:ahLst/>
              <a:cxnLst/>
              <a:rect l="l" t="t" r="r" b="b"/>
              <a:pathLst>
                <a:path w="2101" h="18076" extrusionOk="0">
                  <a:moveTo>
                    <a:pt x="713" y="0"/>
                  </a:moveTo>
                  <a:cubicBezTo>
                    <a:pt x="321" y="0"/>
                    <a:pt x="1" y="321"/>
                    <a:pt x="1" y="712"/>
                  </a:cubicBezTo>
                  <a:lnTo>
                    <a:pt x="1" y="17364"/>
                  </a:lnTo>
                  <a:cubicBezTo>
                    <a:pt x="1" y="17755"/>
                    <a:pt x="321" y="18075"/>
                    <a:pt x="713" y="18075"/>
                  </a:cubicBezTo>
                  <a:lnTo>
                    <a:pt x="1424" y="18075"/>
                  </a:lnTo>
                  <a:cubicBezTo>
                    <a:pt x="1780" y="18075"/>
                    <a:pt x="2100" y="17755"/>
                    <a:pt x="2100" y="17364"/>
                  </a:cubicBezTo>
                  <a:lnTo>
                    <a:pt x="2100" y="712"/>
                  </a:lnTo>
                  <a:cubicBezTo>
                    <a:pt x="2100" y="321"/>
                    <a:pt x="1780" y="0"/>
                    <a:pt x="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70"/>
          <p:cNvGrpSpPr/>
          <p:nvPr/>
        </p:nvGrpSpPr>
        <p:grpSpPr>
          <a:xfrm>
            <a:off x="4852800" y="2282238"/>
            <a:ext cx="2849858" cy="3262567"/>
            <a:chOff x="4852800" y="2282238"/>
            <a:chExt cx="2849858" cy="3262567"/>
          </a:xfrm>
        </p:grpSpPr>
        <p:sp>
          <p:nvSpPr>
            <p:cNvPr id="563" name="Google Shape;563;p70"/>
            <p:cNvSpPr/>
            <p:nvPr/>
          </p:nvSpPr>
          <p:spPr>
            <a:xfrm rot="10800000" flipH="1">
              <a:off x="4852800" y="2282238"/>
              <a:ext cx="2527200" cy="577500"/>
            </a:xfrm>
            <a:prstGeom prst="homePlate">
              <a:avLst>
                <a:gd name="adj" fmla="val 6938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0"/>
            <p:cNvSpPr/>
            <p:nvPr/>
          </p:nvSpPr>
          <p:spPr>
            <a:xfrm rot="10800000" flipH="1">
              <a:off x="4852800" y="3146613"/>
              <a:ext cx="2849858" cy="1448634"/>
            </a:xfrm>
            <a:prstGeom prst="homePlate">
              <a:avLst>
                <a:gd name="adj" fmla="val 3459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0"/>
            <p:cNvSpPr/>
            <p:nvPr/>
          </p:nvSpPr>
          <p:spPr>
            <a:xfrm>
              <a:off x="5807925" y="2351634"/>
              <a:ext cx="211649" cy="3193171"/>
            </a:xfrm>
            <a:custGeom>
              <a:avLst/>
              <a:gdLst/>
              <a:ahLst/>
              <a:cxnLst/>
              <a:rect l="l" t="t" r="r" b="b"/>
              <a:pathLst>
                <a:path w="2101" h="18076" extrusionOk="0">
                  <a:moveTo>
                    <a:pt x="713" y="0"/>
                  </a:moveTo>
                  <a:cubicBezTo>
                    <a:pt x="321" y="0"/>
                    <a:pt x="1" y="321"/>
                    <a:pt x="1" y="712"/>
                  </a:cubicBezTo>
                  <a:lnTo>
                    <a:pt x="1" y="17364"/>
                  </a:lnTo>
                  <a:cubicBezTo>
                    <a:pt x="1" y="17755"/>
                    <a:pt x="321" y="18075"/>
                    <a:pt x="713" y="18075"/>
                  </a:cubicBezTo>
                  <a:lnTo>
                    <a:pt x="1424" y="18075"/>
                  </a:lnTo>
                  <a:cubicBezTo>
                    <a:pt x="1780" y="18075"/>
                    <a:pt x="2100" y="17755"/>
                    <a:pt x="2100" y="17364"/>
                  </a:cubicBezTo>
                  <a:lnTo>
                    <a:pt x="2100" y="712"/>
                  </a:lnTo>
                  <a:cubicBezTo>
                    <a:pt x="2100" y="321"/>
                    <a:pt x="1780" y="0"/>
                    <a:pt x="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70"/>
          <p:cNvSpPr txBox="1">
            <a:spLocks noGrp="1"/>
          </p:cNvSpPr>
          <p:nvPr>
            <p:ph type="subTitle" idx="1"/>
          </p:nvPr>
        </p:nvSpPr>
        <p:spPr>
          <a:xfrm>
            <a:off x="1270862" y="2425484"/>
            <a:ext cx="3020336" cy="1916627"/>
          </a:xfrm>
          <a:prstGeom prst="rect">
            <a:avLst/>
          </a:prstGeom>
        </p:spPr>
        <p:txBody>
          <a:bodyPr spcFirstLastPara="1" wrap="square" lIns="137150" tIns="182875" rIns="137150" bIns="0" anchor="ctr" anchorCtr="0">
            <a:noAutofit/>
          </a:bodyPr>
          <a:lstStyle/>
          <a:p>
            <a:pPr marL="0" lvl="0" indent="0" algn="l" rtl="0">
              <a:spcBef>
                <a:spcPts val="0"/>
              </a:spcBef>
              <a:spcAft>
                <a:spcPts val="1600"/>
              </a:spcAft>
              <a:buClr>
                <a:schemeClr val="dk1"/>
              </a:buClr>
              <a:buSzPts val="1100"/>
              <a:buFont typeface="Arial"/>
              <a:buNone/>
            </a:pPr>
            <a:r>
              <a:rPr lang="fr-FR" sz="1200" dirty="0"/>
              <a:t>Etymologie: celui qui part « hors de la terre des pères ».</a:t>
            </a:r>
          </a:p>
          <a:p>
            <a:pPr marL="0" lvl="0" indent="0" algn="l" rtl="0">
              <a:spcBef>
                <a:spcPts val="0"/>
              </a:spcBef>
              <a:spcAft>
                <a:spcPts val="1600"/>
              </a:spcAft>
              <a:buClr>
                <a:schemeClr val="dk1"/>
              </a:buClr>
              <a:buSzPts val="1100"/>
              <a:buFont typeface="Arial"/>
              <a:buNone/>
            </a:pPr>
            <a:r>
              <a:rPr lang="fr-FR" sz="1200" dirty="0"/>
              <a:t>« L’expatriation est une forme de migration marquée par un départ volontaire à l’étranger ainsi que par des allers/retours entre les pays d’accueil et le pays d’origine. » (Drweski, 2022)</a:t>
            </a:r>
            <a:endParaRPr sz="1200" dirty="0"/>
          </a:p>
        </p:txBody>
      </p:sp>
      <p:sp>
        <p:nvSpPr>
          <p:cNvPr id="567" name="Google Shape;567;p70"/>
          <p:cNvSpPr txBox="1">
            <a:spLocks noGrp="1"/>
          </p:cNvSpPr>
          <p:nvPr>
            <p:ph type="subTitle" idx="4"/>
          </p:nvPr>
        </p:nvSpPr>
        <p:spPr>
          <a:xfrm>
            <a:off x="4852800" y="3494867"/>
            <a:ext cx="2527200" cy="1099683"/>
          </a:xfrm>
          <a:prstGeom prst="rect">
            <a:avLst/>
          </a:prstGeom>
        </p:spPr>
        <p:txBody>
          <a:bodyPr spcFirstLastPara="1" wrap="square" lIns="137150" tIns="182875" rIns="137150" bIns="0" anchor="ctr" anchorCtr="0">
            <a:noAutofit/>
          </a:bodyPr>
          <a:lstStyle/>
          <a:p>
            <a:pPr marL="0" indent="0" algn="l">
              <a:spcAft>
                <a:spcPts val="1600"/>
              </a:spcAft>
              <a:buSzPts val="1100"/>
            </a:pPr>
            <a:r>
              <a:rPr lang="fr-FR" sz="1200" dirty="0"/>
              <a:t>« L’errant se définit surtout par l’absence d’attache, l’évitement du lien et dans l’impossibilité où il nous met de le connaître. » Thomas </a:t>
            </a:r>
            <a:r>
              <a:rPr lang="fr-FR" sz="1200" dirty="0" err="1"/>
              <a:t>Birraux</a:t>
            </a:r>
            <a:r>
              <a:rPr lang="fr-FR" sz="1200" dirty="0"/>
              <a:t> (1997)</a:t>
            </a:r>
          </a:p>
          <a:p>
            <a:pPr marL="0" lvl="0" indent="0" algn="l" rtl="0">
              <a:spcBef>
                <a:spcPts val="0"/>
              </a:spcBef>
              <a:spcAft>
                <a:spcPts val="1600"/>
              </a:spcAft>
              <a:buClr>
                <a:schemeClr val="dk1"/>
              </a:buClr>
              <a:buSzPts val="1100"/>
              <a:buFont typeface="Arial"/>
              <a:buNone/>
            </a:pPr>
            <a:endParaRPr dirty="0"/>
          </a:p>
        </p:txBody>
      </p:sp>
      <p:sp>
        <p:nvSpPr>
          <p:cNvPr id="568" name="Google Shape;568;p70"/>
          <p:cNvSpPr txBox="1">
            <a:spLocks noGrp="1"/>
          </p:cNvSpPr>
          <p:nvPr>
            <p:ph type="title"/>
          </p:nvPr>
        </p:nvSpPr>
        <p:spPr>
          <a:xfrm>
            <a:off x="713225" y="4901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Définitions</a:t>
            </a:r>
            <a:endParaRPr dirty="0"/>
          </a:p>
        </p:txBody>
      </p:sp>
      <p:sp>
        <p:nvSpPr>
          <p:cNvPr id="569" name="Google Shape;569;p70"/>
          <p:cNvSpPr txBox="1">
            <a:spLocks noGrp="1"/>
          </p:cNvSpPr>
          <p:nvPr>
            <p:ph type="title" idx="2"/>
          </p:nvPr>
        </p:nvSpPr>
        <p:spPr>
          <a:xfrm>
            <a:off x="2169300" y="1635072"/>
            <a:ext cx="2121900" cy="6472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800" dirty="0"/>
              <a:t>Expatrié</a:t>
            </a:r>
            <a:endParaRPr sz="2800" dirty="0"/>
          </a:p>
        </p:txBody>
      </p:sp>
      <p:sp>
        <p:nvSpPr>
          <p:cNvPr id="570" name="Google Shape;570;p70"/>
          <p:cNvSpPr txBox="1">
            <a:spLocks noGrp="1"/>
          </p:cNvSpPr>
          <p:nvPr>
            <p:ph type="title" idx="3"/>
          </p:nvPr>
        </p:nvSpPr>
        <p:spPr>
          <a:xfrm>
            <a:off x="4852800" y="2287746"/>
            <a:ext cx="2121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800" dirty="0"/>
              <a:t>Errant</a:t>
            </a:r>
            <a:endParaRPr sz="2800" dirty="0"/>
          </a:p>
        </p:txBody>
      </p:sp>
      <p:sp>
        <p:nvSpPr>
          <p:cNvPr id="571" name="Google Shape;571;p70">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0">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199" name="Google Shape;1199;p92"/>
          <p:cNvGrpSpPr/>
          <p:nvPr/>
        </p:nvGrpSpPr>
        <p:grpSpPr>
          <a:xfrm>
            <a:off x="958761" y="1614745"/>
            <a:ext cx="3355953" cy="2680980"/>
            <a:chOff x="3852100" y="957350"/>
            <a:chExt cx="2111725" cy="1687000"/>
          </a:xfrm>
        </p:grpSpPr>
        <p:sp>
          <p:nvSpPr>
            <p:cNvPr id="1200" name="Google Shape;1200;p92"/>
            <p:cNvSpPr/>
            <p:nvPr/>
          </p:nvSpPr>
          <p:spPr>
            <a:xfrm>
              <a:off x="4590700" y="2624975"/>
              <a:ext cx="655450" cy="19375"/>
            </a:xfrm>
            <a:custGeom>
              <a:avLst/>
              <a:gdLst/>
              <a:ahLst/>
              <a:cxnLst/>
              <a:rect l="l" t="t" r="r" b="b"/>
              <a:pathLst>
                <a:path w="26218" h="775" extrusionOk="0">
                  <a:moveTo>
                    <a:pt x="1" y="0"/>
                  </a:moveTo>
                  <a:lnTo>
                    <a:pt x="1" y="21"/>
                  </a:lnTo>
                  <a:lnTo>
                    <a:pt x="1" y="63"/>
                  </a:lnTo>
                  <a:lnTo>
                    <a:pt x="1" y="63"/>
                  </a:lnTo>
                  <a:cubicBezTo>
                    <a:pt x="1" y="565"/>
                    <a:pt x="796" y="775"/>
                    <a:pt x="2867" y="775"/>
                  </a:cubicBezTo>
                  <a:lnTo>
                    <a:pt x="12827" y="775"/>
                  </a:lnTo>
                  <a:lnTo>
                    <a:pt x="13454" y="775"/>
                  </a:lnTo>
                  <a:lnTo>
                    <a:pt x="23393" y="775"/>
                  </a:lnTo>
                  <a:cubicBezTo>
                    <a:pt x="25485" y="775"/>
                    <a:pt x="26197" y="524"/>
                    <a:pt x="26218" y="0"/>
                  </a:cubicBezTo>
                  <a:lnTo>
                    <a:pt x="26009" y="0"/>
                  </a:lnTo>
                  <a:lnTo>
                    <a:pt x="26009" y="0"/>
                  </a:lnTo>
                  <a:lnTo>
                    <a:pt x="1" y="0"/>
                  </a:lnTo>
                  <a:close/>
                </a:path>
              </a:pathLst>
            </a:custGeom>
            <a:solidFill>
              <a:srgbClr val="585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2"/>
            <p:cNvSpPr/>
            <p:nvPr/>
          </p:nvSpPr>
          <p:spPr>
            <a:xfrm>
              <a:off x="4533150" y="2402650"/>
              <a:ext cx="764800" cy="235425"/>
            </a:xfrm>
            <a:custGeom>
              <a:avLst/>
              <a:gdLst/>
              <a:ahLst/>
              <a:cxnLst/>
              <a:rect l="l" t="t" r="r" b="b"/>
              <a:pathLst>
                <a:path w="30592" h="9417" extrusionOk="0">
                  <a:moveTo>
                    <a:pt x="25842" y="5922"/>
                  </a:moveTo>
                  <a:cubicBezTo>
                    <a:pt x="24000" y="4039"/>
                    <a:pt x="23917" y="1"/>
                    <a:pt x="23917" y="1"/>
                  </a:cubicBezTo>
                  <a:lnTo>
                    <a:pt x="15610" y="1"/>
                  </a:lnTo>
                  <a:lnTo>
                    <a:pt x="14982" y="1"/>
                  </a:lnTo>
                  <a:lnTo>
                    <a:pt x="6676" y="1"/>
                  </a:lnTo>
                  <a:cubicBezTo>
                    <a:pt x="6676" y="1"/>
                    <a:pt x="6592" y="4039"/>
                    <a:pt x="4751" y="5922"/>
                  </a:cubicBezTo>
                  <a:cubicBezTo>
                    <a:pt x="2909" y="7805"/>
                    <a:pt x="1" y="9417"/>
                    <a:pt x="5023" y="9417"/>
                  </a:cubicBezTo>
                  <a:lnTo>
                    <a:pt x="14982" y="9417"/>
                  </a:lnTo>
                  <a:lnTo>
                    <a:pt x="15610" y="9417"/>
                  </a:lnTo>
                  <a:lnTo>
                    <a:pt x="25570" y="9417"/>
                  </a:lnTo>
                  <a:cubicBezTo>
                    <a:pt x="30591" y="9417"/>
                    <a:pt x="27704" y="7805"/>
                    <a:pt x="25842" y="59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2"/>
            <p:cNvSpPr/>
            <p:nvPr/>
          </p:nvSpPr>
          <p:spPr>
            <a:xfrm>
              <a:off x="3852100" y="2219575"/>
              <a:ext cx="2111725" cy="183100"/>
            </a:xfrm>
            <a:custGeom>
              <a:avLst/>
              <a:gdLst/>
              <a:ahLst/>
              <a:cxnLst/>
              <a:rect l="l" t="t" r="r" b="b"/>
              <a:pathLst>
                <a:path w="84469" h="7324" extrusionOk="0">
                  <a:moveTo>
                    <a:pt x="0" y="4855"/>
                  </a:moveTo>
                  <a:cubicBezTo>
                    <a:pt x="0" y="6236"/>
                    <a:pt x="1298" y="7324"/>
                    <a:pt x="2679" y="7324"/>
                  </a:cubicBezTo>
                  <a:lnTo>
                    <a:pt x="41659" y="7324"/>
                  </a:lnTo>
                  <a:lnTo>
                    <a:pt x="42998" y="7324"/>
                  </a:lnTo>
                  <a:lnTo>
                    <a:pt x="81979" y="7324"/>
                  </a:lnTo>
                  <a:cubicBezTo>
                    <a:pt x="83360" y="7324"/>
                    <a:pt x="84469" y="6236"/>
                    <a:pt x="84469" y="4855"/>
                  </a:cubicBezTo>
                  <a:lnTo>
                    <a:pt x="84469" y="1"/>
                  </a:lnTo>
                  <a:lnTo>
                    <a:pt x="0" y="1"/>
                  </a:lnTo>
                  <a:close/>
                </a:path>
              </a:pathLst>
            </a:custGeom>
            <a:solidFill>
              <a:srgbClr val="727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2"/>
            <p:cNvSpPr/>
            <p:nvPr/>
          </p:nvSpPr>
          <p:spPr>
            <a:xfrm>
              <a:off x="3852100" y="957350"/>
              <a:ext cx="2111725" cy="1262250"/>
            </a:xfrm>
            <a:custGeom>
              <a:avLst/>
              <a:gdLst/>
              <a:ahLst/>
              <a:cxnLst/>
              <a:rect l="l" t="t" r="r" b="b"/>
              <a:pathLst>
                <a:path w="84469" h="50490" extrusionOk="0">
                  <a:moveTo>
                    <a:pt x="80807" y="3140"/>
                  </a:moveTo>
                  <a:lnTo>
                    <a:pt x="80807" y="46828"/>
                  </a:lnTo>
                  <a:lnTo>
                    <a:pt x="3662" y="46828"/>
                  </a:lnTo>
                  <a:lnTo>
                    <a:pt x="3662" y="3140"/>
                  </a:lnTo>
                  <a:close/>
                  <a:moveTo>
                    <a:pt x="2679" y="1"/>
                  </a:moveTo>
                  <a:cubicBezTo>
                    <a:pt x="1298" y="1"/>
                    <a:pt x="0" y="984"/>
                    <a:pt x="0" y="2386"/>
                  </a:cubicBezTo>
                  <a:lnTo>
                    <a:pt x="0" y="50490"/>
                  </a:lnTo>
                  <a:lnTo>
                    <a:pt x="84469" y="50490"/>
                  </a:lnTo>
                  <a:lnTo>
                    <a:pt x="84469" y="2386"/>
                  </a:lnTo>
                  <a:cubicBezTo>
                    <a:pt x="84469" y="984"/>
                    <a:pt x="83360" y="1"/>
                    <a:pt x="8197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2"/>
            <p:cNvSpPr/>
            <p:nvPr/>
          </p:nvSpPr>
          <p:spPr>
            <a:xfrm>
              <a:off x="3852100" y="2219575"/>
              <a:ext cx="2111725" cy="183100"/>
            </a:xfrm>
            <a:custGeom>
              <a:avLst/>
              <a:gdLst/>
              <a:ahLst/>
              <a:cxnLst/>
              <a:rect l="l" t="t" r="r" b="b"/>
              <a:pathLst>
                <a:path w="84469" h="7324" extrusionOk="0">
                  <a:moveTo>
                    <a:pt x="0" y="4562"/>
                  </a:moveTo>
                  <a:cubicBezTo>
                    <a:pt x="0" y="5964"/>
                    <a:pt x="1298" y="7324"/>
                    <a:pt x="2679" y="7324"/>
                  </a:cubicBezTo>
                  <a:lnTo>
                    <a:pt x="41659" y="7324"/>
                  </a:lnTo>
                  <a:lnTo>
                    <a:pt x="42998" y="7324"/>
                  </a:lnTo>
                  <a:lnTo>
                    <a:pt x="81979" y="7324"/>
                  </a:lnTo>
                  <a:cubicBezTo>
                    <a:pt x="83360" y="7324"/>
                    <a:pt x="84469" y="5964"/>
                    <a:pt x="84469" y="4562"/>
                  </a:cubicBezTo>
                  <a:lnTo>
                    <a:pt x="84469"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92">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2">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49;p69">
            <a:extLst>
              <a:ext uri="{FF2B5EF4-FFF2-40B4-BE49-F238E27FC236}">
                <a16:creationId xmlns:a16="http://schemas.microsoft.com/office/drawing/2014/main" id="{73C8EACC-A780-1AC1-10C5-BB46ED7D5466}"/>
              </a:ext>
            </a:extLst>
          </p:cNvPr>
          <p:cNvSpPr txBox="1">
            <a:spLocks/>
          </p:cNvSpPr>
          <p:nvPr/>
        </p:nvSpPr>
        <p:spPr>
          <a:xfrm>
            <a:off x="1399922" y="1909719"/>
            <a:ext cx="2524716" cy="1342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Lato"/>
              <a:buChar char="●"/>
              <a:defRPr sz="1400" b="0" i="0" u="none" strike="noStrike" cap="none">
                <a:solidFill>
                  <a:schemeClr val="dk1"/>
                </a:solidFill>
                <a:latin typeface="Lato"/>
                <a:ea typeface="Lato"/>
                <a:cs typeface="Lato"/>
                <a:sym typeface="Lato"/>
              </a:defRPr>
            </a:lvl1pPr>
            <a:lvl2pPr marL="914400" marR="0" lvl="1"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2pPr>
            <a:lvl3pPr marL="1371600" marR="0" lvl="2"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3pPr>
            <a:lvl4pPr marL="1828800" marR="0" lvl="3"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4pPr>
            <a:lvl5pPr marL="2286000" marR="0" lvl="4"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5pPr>
            <a:lvl6pPr marL="2743200" marR="0" lvl="5"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6pPr>
            <a:lvl7pPr marL="3200400" marR="0" lvl="6"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7pPr>
            <a:lvl8pPr marL="3657600" marR="0" lvl="7" indent="-304800" algn="l" rtl="0">
              <a:lnSpc>
                <a:spcPct val="115000"/>
              </a:lnSpc>
              <a:spcBef>
                <a:spcPts val="1600"/>
              </a:spcBef>
              <a:spcAft>
                <a:spcPts val="0"/>
              </a:spcAft>
              <a:buClr>
                <a:schemeClr val="dk1"/>
              </a:buClr>
              <a:buSzPts val="1200"/>
              <a:buFont typeface="Lato"/>
              <a:buChar char="○"/>
              <a:defRPr sz="1200" b="0" i="0" u="none" strike="noStrike" cap="none">
                <a:solidFill>
                  <a:schemeClr val="dk1"/>
                </a:solidFill>
                <a:latin typeface="Lato"/>
                <a:ea typeface="Lato"/>
                <a:cs typeface="Lato"/>
                <a:sym typeface="Lato"/>
              </a:defRPr>
            </a:lvl8pPr>
            <a:lvl9pPr marL="4114800" marR="0" lvl="8" indent="-304800" algn="l" rtl="0">
              <a:lnSpc>
                <a:spcPct val="115000"/>
              </a:lnSpc>
              <a:spcBef>
                <a:spcPts val="1600"/>
              </a:spcBef>
              <a:spcAft>
                <a:spcPts val="1600"/>
              </a:spcAft>
              <a:buClr>
                <a:schemeClr val="dk1"/>
              </a:buClr>
              <a:buSzPts val="1200"/>
              <a:buFont typeface="Lato"/>
              <a:buChar char="■"/>
              <a:defRPr sz="1200" b="0" i="0" u="none" strike="noStrike" cap="none">
                <a:solidFill>
                  <a:schemeClr val="dk1"/>
                </a:solidFill>
                <a:latin typeface="Lato"/>
                <a:ea typeface="Lato"/>
                <a:cs typeface="Lato"/>
                <a:sym typeface="Lato"/>
              </a:defRPr>
            </a:lvl9pPr>
          </a:lstStyle>
          <a:p>
            <a:pPr marL="0" marR="50800" indent="0" algn="ctr">
              <a:lnSpc>
                <a:spcPct val="150000"/>
              </a:lnSpc>
              <a:buSzPts val="1400"/>
              <a:buNone/>
            </a:pPr>
            <a:r>
              <a:rPr lang="fr-FR" sz="2000" b="1" dirty="0">
                <a:solidFill>
                  <a:srgbClr val="000000"/>
                </a:solidFill>
              </a:rPr>
              <a:t>Par visioconférence exclusivement </a:t>
            </a:r>
          </a:p>
          <a:p>
            <a:pPr marL="285750" marR="50800" indent="-285750" algn="ctr">
              <a:lnSpc>
                <a:spcPct val="150000"/>
              </a:lnSpc>
              <a:buSzPts val="1400"/>
              <a:buFont typeface="Wingdings" panose="05000000000000000000" pitchFamily="2" charset="2"/>
              <a:buChar char="Ø"/>
            </a:pPr>
            <a:endParaRPr lang="fr-FR" sz="2000" dirty="0">
              <a:solidFill>
                <a:srgbClr val="000000"/>
              </a:solidFill>
            </a:endParaRPr>
          </a:p>
          <a:p>
            <a:pPr marL="285750" marR="50800" indent="-285750" algn="ctr">
              <a:lnSpc>
                <a:spcPct val="150000"/>
              </a:lnSpc>
              <a:buSzPts val="1400"/>
              <a:buFont typeface="Wingdings" panose="05000000000000000000" pitchFamily="2" charset="2"/>
              <a:buChar char="Ø"/>
            </a:pPr>
            <a:endParaRPr lang="fr-FR" sz="2000" dirty="0">
              <a:solidFill>
                <a:srgbClr val="000000"/>
              </a:solidFill>
            </a:endParaRPr>
          </a:p>
          <a:p>
            <a:pPr marL="285750" marR="50800" indent="-285750" algn="ctr">
              <a:lnSpc>
                <a:spcPct val="150000"/>
              </a:lnSpc>
              <a:buSzPts val="1400"/>
              <a:buFont typeface="Wingdings" panose="05000000000000000000" pitchFamily="2" charset="2"/>
              <a:buChar char="Ø"/>
            </a:pPr>
            <a:endParaRPr lang="fr-FR" sz="2000" b="1" dirty="0"/>
          </a:p>
        </p:txBody>
      </p:sp>
      <p:sp>
        <p:nvSpPr>
          <p:cNvPr id="4" name="ZoneTexte 3">
            <a:extLst>
              <a:ext uri="{FF2B5EF4-FFF2-40B4-BE49-F238E27FC236}">
                <a16:creationId xmlns:a16="http://schemas.microsoft.com/office/drawing/2014/main" id="{F57A7230-2EF0-781F-9229-BEF9B507744E}"/>
              </a:ext>
            </a:extLst>
          </p:cNvPr>
          <p:cNvSpPr txBox="1"/>
          <p:nvPr/>
        </p:nvSpPr>
        <p:spPr>
          <a:xfrm>
            <a:off x="5114166" y="2020235"/>
            <a:ext cx="3614853" cy="231454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fr-FR" dirty="0"/>
              <a:t>Motifs manifestes: Virginie réside sur une île où les soins à la santé mentale sont quasi-inexistants. Pas de professionnel francophone. Virginie est (hors COVID) très mobile.</a:t>
            </a:r>
          </a:p>
          <a:p>
            <a:pPr marL="285750" indent="-285750">
              <a:lnSpc>
                <a:spcPct val="150000"/>
              </a:lnSpc>
              <a:buFont typeface="Wingdings" panose="05000000000000000000" pitchFamily="2" charset="2"/>
              <a:buChar char="Ø"/>
            </a:pPr>
            <a:r>
              <a:rPr lang="fr-FR" dirty="0"/>
              <a:t>Motifs latents: désir de proximité, de distance, et de lien.</a:t>
            </a:r>
          </a:p>
        </p:txBody>
      </p:sp>
      <p:sp>
        <p:nvSpPr>
          <p:cNvPr id="5" name="Google Shape;548;p69">
            <a:extLst>
              <a:ext uri="{FF2B5EF4-FFF2-40B4-BE49-F238E27FC236}">
                <a16:creationId xmlns:a16="http://schemas.microsoft.com/office/drawing/2014/main" id="{178316B1-780C-6476-D5C6-3445799BD900}"/>
              </a:ext>
            </a:extLst>
          </p:cNvPr>
          <p:cNvSpPr txBox="1">
            <a:spLocks/>
          </p:cNvSpPr>
          <p:nvPr/>
        </p:nvSpPr>
        <p:spPr>
          <a:xfrm>
            <a:off x="841572" y="80920"/>
            <a:ext cx="5566750" cy="10862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4000"/>
              <a:buFont typeface="Just Another Hand"/>
              <a:buNone/>
              <a:defRPr sz="4000" b="0" i="0" u="none" strike="noStrike" cap="none">
                <a:solidFill>
                  <a:schemeClr val="accent1"/>
                </a:solidFill>
                <a:latin typeface="Just Another Hand"/>
                <a:ea typeface="Just Another Hand"/>
                <a:cs typeface="Just Another Hand"/>
                <a:sym typeface="Just Another Hand"/>
              </a:defRPr>
            </a:lvl1pPr>
            <a:lvl2pPr marR="0" lvl="1"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r>
              <a:rPr lang="fr-FR" sz="3600" dirty="0"/>
              <a:t>Pour y répondre: </a:t>
            </a:r>
          </a:p>
          <a:p>
            <a:r>
              <a:rPr lang="fr-FR" sz="3600" dirty="0"/>
              <a:t>Un mot du dispositif en mode « inter-errance”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52" name="Google Shape;552;p69">
            <a:hlinkClick r:id="" action="ppaction://hlinkshowjump?jump=previousslide"/>
          </p:cNvPr>
          <p:cNvSpPr/>
          <p:nvPr/>
        </p:nvSpPr>
        <p:spPr>
          <a:xfrm rot="10800000">
            <a:off x="414981" y="296300"/>
            <a:ext cx="301500" cy="1926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9">
            <a:hlinkClick r:id="" action="ppaction://hlinkshowjump?jump=nextslide"/>
          </p:cNvPr>
          <p:cNvSpPr/>
          <p:nvPr/>
        </p:nvSpPr>
        <p:spPr>
          <a:xfrm>
            <a:off x="8427519" y="296150"/>
            <a:ext cx="301500" cy="192900"/>
          </a:xfrm>
          <a:prstGeom prst="rightArrow">
            <a:avLst>
              <a:gd name="adj1" fmla="val 50000"/>
              <a:gd name="adj2" fmla="val 90483"/>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8;p92">
            <a:extLst>
              <a:ext uri="{FF2B5EF4-FFF2-40B4-BE49-F238E27FC236}">
                <a16:creationId xmlns:a16="http://schemas.microsoft.com/office/drawing/2014/main" id="{CA5E6A39-1287-50E9-5C39-7668248A395F}"/>
              </a:ext>
            </a:extLst>
          </p:cNvPr>
          <p:cNvSpPr txBox="1">
            <a:spLocks/>
          </p:cNvSpPr>
          <p:nvPr/>
        </p:nvSpPr>
        <p:spPr>
          <a:xfrm>
            <a:off x="600075" y="432015"/>
            <a:ext cx="7294627" cy="6296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1"/>
              </a:buClr>
              <a:buSzPts val="4000"/>
              <a:buFont typeface="Just Another Hand"/>
              <a:buNone/>
              <a:defRPr sz="4000" b="0" i="0" u="none" strike="noStrike" cap="none">
                <a:solidFill>
                  <a:schemeClr val="accent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4200"/>
              <a:buFont typeface="Montserrat"/>
              <a:buNone/>
              <a:defRPr sz="4200" b="1" i="0" u="none" strike="noStrike" cap="none">
                <a:solidFill>
                  <a:schemeClr val="dk1"/>
                </a:solidFill>
                <a:latin typeface="Montserrat"/>
                <a:ea typeface="Montserrat"/>
                <a:cs typeface="Montserrat"/>
                <a:sym typeface="Montserrat"/>
              </a:defRPr>
            </a:lvl9pPr>
          </a:lstStyle>
          <a:p>
            <a:pPr algn="l">
              <a:buClr>
                <a:schemeClr val="dk1"/>
              </a:buClr>
              <a:buSzPts val="1100"/>
              <a:buFont typeface="Arial"/>
              <a:buNone/>
            </a:pPr>
            <a:r>
              <a:rPr lang="fr-FR" sz="3200" dirty="0"/>
              <a:t>Orientation</a:t>
            </a:r>
          </a:p>
        </p:txBody>
      </p:sp>
      <p:sp>
        <p:nvSpPr>
          <p:cNvPr id="7" name="Google Shape;1197;p92">
            <a:extLst>
              <a:ext uri="{FF2B5EF4-FFF2-40B4-BE49-F238E27FC236}">
                <a16:creationId xmlns:a16="http://schemas.microsoft.com/office/drawing/2014/main" id="{1F21DD28-C3C1-2582-1EC7-DB6B2EAEE147}"/>
              </a:ext>
            </a:extLst>
          </p:cNvPr>
          <p:cNvSpPr txBox="1">
            <a:spLocks noGrp="1"/>
          </p:cNvSpPr>
          <p:nvPr>
            <p:ph type="subTitle" idx="1"/>
          </p:nvPr>
        </p:nvSpPr>
        <p:spPr>
          <a:xfrm>
            <a:off x="600075" y="1197350"/>
            <a:ext cx="6982162" cy="3514136"/>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1600"/>
              </a:spcAft>
              <a:buClr>
                <a:schemeClr val="dk1"/>
              </a:buClr>
              <a:buSzPts val="1100"/>
              <a:buFont typeface="Wingdings" panose="05000000000000000000" pitchFamily="2" charset="2"/>
              <a:buChar char="§"/>
            </a:pPr>
            <a:r>
              <a:rPr lang="fr-FR" b="1" dirty="0">
                <a:solidFill>
                  <a:srgbClr val="323232"/>
                </a:solidFill>
                <a:latin typeface="Alegreya"/>
              </a:rPr>
              <a:t>Approche </a:t>
            </a:r>
            <a:r>
              <a:rPr lang="fr-FR" b="1" i="0" dirty="0">
                <a:solidFill>
                  <a:srgbClr val="323232"/>
                </a:solidFill>
                <a:effectLst/>
                <a:latin typeface="Alegreya"/>
              </a:rPr>
              <a:t>humaniste </a:t>
            </a:r>
            <a:r>
              <a:rPr lang="fr-FR" b="1" dirty="0">
                <a:solidFill>
                  <a:srgbClr val="323232"/>
                </a:solidFill>
                <a:latin typeface="Alegreya"/>
              </a:rPr>
              <a:t>de </a:t>
            </a:r>
            <a:r>
              <a:rPr lang="fr-FR" b="1" i="0" dirty="0">
                <a:solidFill>
                  <a:srgbClr val="323232"/>
                </a:solidFill>
                <a:effectLst/>
                <a:latin typeface="Alegreya"/>
              </a:rPr>
              <a:t>Greenberg </a:t>
            </a:r>
            <a:r>
              <a:rPr lang="fr-FR" b="0" i="0" dirty="0">
                <a:solidFill>
                  <a:srgbClr val="323232"/>
                </a:solidFill>
                <a:effectLst/>
                <a:latin typeface="Alegreya"/>
              </a:rPr>
              <a:t>: entrer différemment en relation avec soi, par l’abord des émotions.</a:t>
            </a:r>
          </a:p>
          <a:p>
            <a:pPr marL="285750" lvl="0" indent="-285750" algn="l">
              <a:lnSpc>
                <a:spcPct val="150000"/>
              </a:lnSpc>
              <a:spcAft>
                <a:spcPts val="1600"/>
              </a:spcAft>
              <a:buSzPts val="1100"/>
              <a:buFont typeface="Wingdings" panose="05000000000000000000" pitchFamily="2" charset="2"/>
              <a:buChar char="§"/>
            </a:pPr>
            <a:r>
              <a:rPr lang="fr-FR" b="1" dirty="0">
                <a:solidFill>
                  <a:srgbClr val="323232"/>
                </a:solidFill>
                <a:latin typeface="Alegreya"/>
              </a:rPr>
              <a:t>Approche psychanalytique  post-kleinienne</a:t>
            </a:r>
            <a:r>
              <a:rPr lang="fr-FR" dirty="0">
                <a:solidFill>
                  <a:srgbClr val="323232"/>
                </a:solidFill>
                <a:latin typeface="Alegreya"/>
              </a:rPr>
              <a:t>:</a:t>
            </a:r>
          </a:p>
          <a:p>
            <a:pPr marL="742950" lvl="1" indent="-285750" algn="l">
              <a:spcAft>
                <a:spcPts val="1600"/>
              </a:spcAft>
              <a:buSzPts val="1100"/>
              <a:buFont typeface="Wingdings" panose="05000000000000000000" pitchFamily="2" charset="2"/>
              <a:buChar char="Ø"/>
            </a:pPr>
            <a:r>
              <a:rPr lang="fr-FR" sz="1200" b="0" i="0" dirty="0">
                <a:solidFill>
                  <a:srgbClr val="323232"/>
                </a:solidFill>
                <a:effectLst/>
                <a:latin typeface="Alegreya"/>
              </a:rPr>
              <a:t>Association d’idées/</a:t>
            </a:r>
            <a:r>
              <a:rPr lang="fr-FR" sz="1200" b="1" i="0" dirty="0">
                <a:solidFill>
                  <a:srgbClr val="323232"/>
                </a:solidFill>
                <a:effectLst/>
                <a:latin typeface="Alegreya"/>
              </a:rPr>
              <a:t>Errances verbales</a:t>
            </a:r>
            <a:r>
              <a:rPr lang="fr-FR" sz="1200" b="0" i="0" dirty="0">
                <a:solidFill>
                  <a:srgbClr val="323232"/>
                </a:solidFill>
                <a:effectLst/>
                <a:latin typeface="Alegreya"/>
              </a:rPr>
              <a:t>: </a:t>
            </a:r>
            <a:r>
              <a:rPr lang="fr-FR" sz="1200" dirty="0">
                <a:solidFill>
                  <a:srgbClr val="323232"/>
                </a:solidFill>
                <a:latin typeface="Alegreya"/>
              </a:rPr>
              <a:t>les pensées, les émotions, les ressentis s’expriment. Le sujet laisse errer son esprit… pour une </a:t>
            </a:r>
            <a:r>
              <a:rPr lang="fr-FR" sz="1200" b="0" i="0" dirty="0">
                <a:solidFill>
                  <a:srgbClr val="323232"/>
                </a:solidFill>
                <a:effectLst/>
                <a:latin typeface="Alegreya"/>
              </a:rPr>
              <a:t>liberté d’être, être au plus près de soi (Winnicott).</a:t>
            </a:r>
          </a:p>
          <a:p>
            <a:pPr marL="742950" lvl="1" indent="-285750" algn="l">
              <a:spcAft>
                <a:spcPts val="1600"/>
              </a:spcAft>
              <a:buSzPts val="1100"/>
              <a:buFont typeface="Wingdings" panose="05000000000000000000" pitchFamily="2" charset="2"/>
              <a:buChar char="Ø"/>
            </a:pPr>
            <a:r>
              <a:rPr lang="fr-FR" sz="1200" b="1" dirty="0">
                <a:solidFill>
                  <a:srgbClr val="323232"/>
                </a:solidFill>
                <a:latin typeface="Alegreya"/>
              </a:rPr>
              <a:t>Errance du psychanalyste </a:t>
            </a:r>
            <a:r>
              <a:rPr lang="fr-FR" sz="1200" dirty="0">
                <a:solidFill>
                  <a:srgbClr val="323232"/>
                </a:solidFill>
                <a:latin typeface="Alegreya"/>
              </a:rPr>
              <a:t>qui avance sans but prédéfini: « écoute sans mémoire et sans désir » (Bion). Etat/disposition de réceptivité totale à ce qui vient du sujet consultant pour accueillir ce qui n’a pas été symbolisé.</a:t>
            </a:r>
          </a:p>
          <a:p>
            <a:pPr marL="285750" indent="-285750" algn="l">
              <a:spcAft>
                <a:spcPts val="1600"/>
              </a:spcAft>
              <a:buSzPts val="1100"/>
              <a:buFont typeface="Wingdings" panose="05000000000000000000" pitchFamily="2" charset="2"/>
              <a:buChar char="§"/>
            </a:pPr>
            <a:r>
              <a:rPr lang="fr-FR" sz="1200" b="1" i="0" dirty="0">
                <a:solidFill>
                  <a:srgbClr val="323232"/>
                </a:solidFill>
                <a:effectLst/>
                <a:latin typeface="Alegreya"/>
              </a:rPr>
              <a:t>Médiations</a:t>
            </a:r>
            <a:r>
              <a:rPr lang="fr-FR" sz="1200" b="0" i="0" dirty="0">
                <a:solidFill>
                  <a:srgbClr val="323232"/>
                </a:solidFill>
                <a:effectLst/>
                <a:latin typeface="Alegreya"/>
              </a:rPr>
              <a:t>: génogramme et narration  du </a:t>
            </a:r>
            <a:r>
              <a:rPr lang="fr-FR" sz="1200" dirty="0">
                <a:solidFill>
                  <a:srgbClr val="323232"/>
                </a:solidFill>
                <a:latin typeface="Alegreya"/>
              </a:rPr>
              <a:t>paysage interne</a:t>
            </a:r>
            <a:endParaRPr lang="fr-FR" sz="1200" b="0" i="0" dirty="0">
              <a:solidFill>
                <a:srgbClr val="323232"/>
              </a:solidFill>
              <a:effectLst/>
              <a:latin typeface="Alegreya"/>
            </a:endParaRPr>
          </a:p>
          <a:p>
            <a:pPr marL="0" lvl="0" indent="0" algn="l" rtl="0">
              <a:spcBef>
                <a:spcPts val="0"/>
              </a:spcBef>
              <a:spcAft>
                <a:spcPts val="1600"/>
              </a:spcAft>
              <a:buClr>
                <a:schemeClr val="dk1"/>
              </a:buClr>
              <a:buSzPts val="1100"/>
              <a:buFont typeface="Arial"/>
              <a:buNone/>
            </a:pPr>
            <a:endParaRPr dirty="0"/>
          </a:p>
        </p:txBody>
      </p:sp>
    </p:spTree>
  </p:cSld>
  <p:clrMapOvr>
    <a:masterClrMapping/>
  </p:clrMapOvr>
</p:sld>
</file>

<file path=ppt/theme/theme1.xml><?xml version="1.0" encoding="utf-8"?>
<a:theme xmlns:a="http://schemas.openxmlformats.org/drawingml/2006/main" name="Planning my Trip By Slidesgo">
  <a:themeElements>
    <a:clrScheme name="Simple Light">
      <a:dk1>
        <a:srgbClr val="000000"/>
      </a:dk1>
      <a:lt1>
        <a:srgbClr val="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1934</Words>
  <Application>Microsoft Office PowerPoint</Application>
  <PresentationFormat>Affichage à l'écran (16:9)</PresentationFormat>
  <Paragraphs>99</Paragraphs>
  <Slides>12</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Just Another Hand</vt:lpstr>
      <vt:lpstr>Montserrat</vt:lpstr>
      <vt:lpstr>Alegreya</vt:lpstr>
      <vt:lpstr>Arial</vt:lpstr>
      <vt:lpstr>Lato</vt:lpstr>
      <vt:lpstr>Gloria Hallelujah</vt:lpstr>
      <vt:lpstr>Wingdings</vt:lpstr>
      <vt:lpstr>Planning my Trip By Slidesgo</vt:lpstr>
      <vt:lpstr>   « Quand l’immobilité laisse émerger  un vécu d’errance » </vt:lpstr>
      <vt:lpstr>Introduction: un expatrié peu en cacher un autre.</vt:lpstr>
      <vt:lpstr>Virginie</vt:lpstr>
      <vt:lpstr>Virginie: </vt:lpstr>
      <vt:lpstr>Demande latente: Souffrance identitaire et narcissique </vt:lpstr>
      <vt:lpstr>Présentation PowerPoint</vt:lpstr>
      <vt:lpstr>Définitions</vt:lpstr>
      <vt:lpstr>Présentation PowerPoint</vt:lpstr>
      <vt:lpstr>Présentation PowerPoint</vt:lpstr>
      <vt:lpstr>x</vt:lpstr>
      <vt:lpstr>Présentation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MY TRIP</dc:title>
  <dc:creator>Ludmilla Foy-Sauvage</dc:creator>
  <cp:lastModifiedBy>Ludmilla Foy-Sauvage</cp:lastModifiedBy>
  <cp:revision>1</cp:revision>
  <dcterms:modified xsi:type="dcterms:W3CDTF">2023-07-06T11:48:35Z</dcterms:modified>
</cp:coreProperties>
</file>