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</p:sldMasterIdLst>
  <p:notesMasterIdLst>
    <p:notesMasterId r:id="rId17"/>
  </p:notesMasterIdLst>
  <p:sldIdLst>
    <p:sldId id="256" r:id="rId2"/>
    <p:sldId id="257" r:id="rId3"/>
    <p:sldId id="271" r:id="rId4"/>
    <p:sldId id="283" r:id="rId5"/>
    <p:sldId id="269" r:id="rId6"/>
    <p:sldId id="281" r:id="rId7"/>
    <p:sldId id="262" r:id="rId8"/>
    <p:sldId id="263" r:id="rId9"/>
    <p:sldId id="348" r:id="rId10"/>
    <p:sldId id="287" r:id="rId11"/>
    <p:sldId id="303" r:id="rId12"/>
    <p:sldId id="347" r:id="rId13"/>
    <p:sldId id="317" r:id="rId14"/>
    <p:sldId id="286" r:id="rId15"/>
    <p:sldId id="307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Lato" panose="020F0502020204030203" pitchFamily="34" charset="0"/>
      <p:regular r:id="rId22"/>
      <p:bold r:id="rId23"/>
      <p:italic r:id="rId24"/>
      <p:boldItalic r:id="rId25"/>
    </p:embeddedFont>
    <p:embeddedFont>
      <p:font typeface="Merriweather" panose="00000500000000000000" pitchFamily="2" charset="0"/>
      <p:regular r:id="rId26"/>
      <p:bold r:id="rId27"/>
      <p:italic r:id="rId28"/>
      <p:boldItalic r:id="rId29"/>
    </p:embeddedFont>
    <p:embeddedFont>
      <p:font typeface="Merriweather Light" panose="00000400000000000000" pitchFamily="2" charset="0"/>
      <p:regular r:id="rId30"/>
      <p:bold r:id="rId31"/>
      <p:italic r:id="rId32"/>
      <p:boldItalic r:id="rId33"/>
    </p:embeddedFont>
    <p:embeddedFont>
      <p:font typeface="Montserrat" panose="00000500000000000000" pitchFamily="2" charset="0"/>
      <p:regular r:id="rId34"/>
      <p:bold r:id="rId35"/>
      <p:italic r:id="rId36"/>
      <p:boldItalic r:id="rId37"/>
    </p:embeddedFont>
    <p:embeddedFont>
      <p:font typeface="Vidaloka" panose="020B0604020202020204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41697D-242B-49B3-A267-7B404EA92F19}">
  <a:tblStyle styleId="{1141697D-242B-49B3-A267-7B404EA92F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0" autoAdjust="0"/>
  </p:normalViewPr>
  <p:slideViewPr>
    <p:cSldViewPr snapToGrid="0">
      <p:cViewPr varScale="1">
        <p:scale>
          <a:sx n="82" d="100"/>
          <a:sy n="82" d="100"/>
        </p:scale>
        <p:origin x="788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708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presProps" Target="presProp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dmilla Foy-Sauvage" userId="3474ca0cf5647741" providerId="LiveId" clId="{4C9A1564-0002-4056-83C9-ED5A953306C8}"/>
    <pc:docChg chg="undo redo custSel addSld delSld modSld sldOrd delMainMaster">
      <pc:chgData name="Ludmilla Foy-Sauvage" userId="3474ca0cf5647741" providerId="LiveId" clId="{4C9A1564-0002-4056-83C9-ED5A953306C8}" dt="2023-04-15T04:00:16.571" v="4939" actId="20577"/>
      <pc:docMkLst>
        <pc:docMk/>
      </pc:docMkLst>
      <pc:sldChg chg="addSp modSp mod modNotesTx">
        <pc:chgData name="Ludmilla Foy-Sauvage" userId="3474ca0cf5647741" providerId="LiveId" clId="{4C9A1564-0002-4056-83C9-ED5A953306C8}" dt="2023-04-11T01:54:55.168" v="2651" actId="20577"/>
        <pc:sldMkLst>
          <pc:docMk/>
          <pc:sldMk cId="0" sldId="256"/>
        </pc:sldMkLst>
        <pc:spChg chg="mod">
          <ac:chgData name="Ludmilla Foy-Sauvage" userId="3474ca0cf5647741" providerId="LiveId" clId="{4C9A1564-0002-4056-83C9-ED5A953306C8}" dt="2023-04-09T10:28:20.618" v="1104" actId="20577"/>
          <ac:spMkLst>
            <pc:docMk/>
            <pc:sldMk cId="0" sldId="256"/>
            <ac:spMk id="482" creationId="{00000000-0000-0000-0000-000000000000}"/>
          </ac:spMkLst>
        </pc:spChg>
        <pc:spChg chg="mod">
          <ac:chgData name="Ludmilla Foy-Sauvage" userId="3474ca0cf5647741" providerId="LiveId" clId="{4C9A1564-0002-4056-83C9-ED5A953306C8}" dt="2023-04-09T09:38:59.347" v="585" actId="207"/>
          <ac:spMkLst>
            <pc:docMk/>
            <pc:sldMk cId="0" sldId="256"/>
            <ac:spMk id="483" creationId="{00000000-0000-0000-0000-000000000000}"/>
          </ac:spMkLst>
        </pc:spChg>
        <pc:picChg chg="add mod">
          <ac:chgData name="Ludmilla Foy-Sauvage" userId="3474ca0cf5647741" providerId="LiveId" clId="{4C9A1564-0002-4056-83C9-ED5A953306C8}" dt="2023-04-09T10:56:47.154" v="1110" actId="1076"/>
          <ac:picMkLst>
            <pc:docMk/>
            <pc:sldMk cId="0" sldId="256"/>
            <ac:picMk id="3" creationId="{DBD3FCC5-DE6A-C61B-80A4-CCB90C5024BA}"/>
          </ac:picMkLst>
        </pc:picChg>
      </pc:sldChg>
      <pc:sldChg chg="addSp delSp modSp mod">
        <pc:chgData name="Ludmilla Foy-Sauvage" userId="3474ca0cf5647741" providerId="LiveId" clId="{4C9A1564-0002-4056-83C9-ED5A953306C8}" dt="2023-04-12T02:54:39.335" v="4191" actId="1076"/>
        <pc:sldMkLst>
          <pc:docMk/>
          <pc:sldMk cId="0" sldId="257"/>
        </pc:sldMkLst>
        <pc:spChg chg="add mod">
          <ac:chgData name="Ludmilla Foy-Sauvage" userId="3474ca0cf5647741" providerId="LiveId" clId="{4C9A1564-0002-4056-83C9-ED5A953306C8}" dt="2023-04-12T02:54:30.051" v="4190" actId="1076"/>
          <ac:spMkLst>
            <pc:docMk/>
            <pc:sldMk cId="0" sldId="257"/>
            <ac:spMk id="2" creationId="{A14A8B84-0473-C5EA-1EBB-CDED2A6B4B84}"/>
          </ac:spMkLst>
        </pc:spChg>
        <pc:spChg chg="mod">
          <ac:chgData name="Ludmilla Foy-Sauvage" userId="3474ca0cf5647741" providerId="LiveId" clId="{4C9A1564-0002-4056-83C9-ED5A953306C8}" dt="2023-04-12T02:01:38.695" v="4026" actId="1076"/>
          <ac:spMkLst>
            <pc:docMk/>
            <pc:sldMk cId="0" sldId="257"/>
            <ac:spMk id="3" creationId="{76D42E4F-E187-D6F9-C847-3255529DBB7D}"/>
          </ac:spMkLst>
        </pc:spChg>
        <pc:spChg chg="add del mod">
          <ac:chgData name="Ludmilla Foy-Sauvage" userId="3474ca0cf5647741" providerId="LiveId" clId="{4C9A1564-0002-4056-83C9-ED5A953306C8}" dt="2023-04-09T11:04:49.383" v="1165" actId="478"/>
          <ac:spMkLst>
            <pc:docMk/>
            <pc:sldMk cId="0" sldId="257"/>
            <ac:spMk id="4" creationId="{153822BF-A464-2C92-D35E-A28DD7042992}"/>
          </ac:spMkLst>
        </pc:spChg>
        <pc:spChg chg="add mod">
          <ac:chgData name="Ludmilla Foy-Sauvage" userId="3474ca0cf5647741" providerId="LiveId" clId="{4C9A1564-0002-4056-83C9-ED5A953306C8}" dt="2023-04-12T02:54:39.335" v="4191" actId="1076"/>
          <ac:spMkLst>
            <pc:docMk/>
            <pc:sldMk cId="0" sldId="257"/>
            <ac:spMk id="5" creationId="{72935124-6853-091C-E787-8C5FB3E79BD9}"/>
          </ac:spMkLst>
        </pc:spChg>
        <pc:spChg chg="del mod">
          <ac:chgData name="Ludmilla Foy-Sauvage" userId="3474ca0cf5647741" providerId="LiveId" clId="{4C9A1564-0002-4056-83C9-ED5A953306C8}" dt="2023-04-09T11:05:22.352" v="1170" actId="478"/>
          <ac:spMkLst>
            <pc:docMk/>
            <pc:sldMk cId="0" sldId="257"/>
            <ac:spMk id="488" creationId="{00000000-0000-0000-0000-000000000000}"/>
          </ac:spMkLst>
        </pc:spChg>
        <pc:spChg chg="del mod">
          <ac:chgData name="Ludmilla Foy-Sauvage" userId="3474ca0cf5647741" providerId="LiveId" clId="{4C9A1564-0002-4056-83C9-ED5A953306C8}" dt="2023-04-09T11:04:40.293" v="1163" actId="478"/>
          <ac:spMkLst>
            <pc:docMk/>
            <pc:sldMk cId="0" sldId="257"/>
            <ac:spMk id="489" creationId="{00000000-0000-0000-0000-000000000000}"/>
          </ac:spMkLst>
        </pc:spChg>
        <pc:picChg chg="add del mod">
          <ac:chgData name="Ludmilla Foy-Sauvage" userId="3474ca0cf5647741" providerId="LiveId" clId="{4C9A1564-0002-4056-83C9-ED5A953306C8}" dt="2023-04-09T11:13:26.220" v="1226" actId="478"/>
          <ac:picMkLst>
            <pc:docMk/>
            <pc:sldMk cId="0" sldId="257"/>
            <ac:picMk id="1026" creationId="{80CC50F2-8BDE-0111-12A3-E47B6C66185D}"/>
          </ac:picMkLst>
        </pc:picChg>
        <pc:picChg chg="add del">
          <ac:chgData name="Ludmilla Foy-Sauvage" userId="3474ca0cf5647741" providerId="LiveId" clId="{4C9A1564-0002-4056-83C9-ED5A953306C8}" dt="2023-04-09T11:13:30.260" v="1228" actId="478"/>
          <ac:picMkLst>
            <pc:docMk/>
            <pc:sldMk cId="0" sldId="257"/>
            <ac:picMk id="1028" creationId="{CE1E7FB9-5308-717C-7639-2286C7E479ED}"/>
          </ac:picMkLst>
        </pc:picChg>
        <pc:picChg chg="add mod">
          <ac:chgData name="Ludmilla Foy-Sauvage" userId="3474ca0cf5647741" providerId="LiveId" clId="{4C9A1564-0002-4056-83C9-ED5A953306C8}" dt="2023-04-09T11:16:30.431" v="1248" actId="1076"/>
          <ac:picMkLst>
            <pc:docMk/>
            <pc:sldMk cId="0" sldId="257"/>
            <ac:picMk id="1030" creationId="{BA2E6B6D-C539-2D73-70F8-FC7A50F99B23}"/>
          </ac:picMkLst>
        </pc:picChg>
        <pc:picChg chg="add mod">
          <ac:chgData name="Ludmilla Foy-Sauvage" userId="3474ca0cf5647741" providerId="LiveId" clId="{4C9A1564-0002-4056-83C9-ED5A953306C8}" dt="2023-04-09T11:16:26.168" v="1247" actId="1076"/>
          <ac:picMkLst>
            <pc:docMk/>
            <pc:sldMk cId="0" sldId="257"/>
            <ac:picMk id="1032" creationId="{FBD7707C-0B31-FDB7-BC6E-A8751D98D7E9}"/>
          </ac:picMkLst>
        </pc:picChg>
      </pc:sldChg>
      <pc:sldChg chg="del">
        <pc:chgData name="Ludmilla Foy-Sauvage" userId="3474ca0cf5647741" providerId="LiveId" clId="{4C9A1564-0002-4056-83C9-ED5A953306C8}" dt="2023-04-09T09:11:55.853" v="15" actId="47"/>
        <pc:sldMkLst>
          <pc:docMk/>
          <pc:sldMk cId="0" sldId="261"/>
        </pc:sldMkLst>
      </pc:sldChg>
      <pc:sldChg chg="addSp delSp modSp mod modAnim">
        <pc:chgData name="Ludmilla Foy-Sauvage" userId="3474ca0cf5647741" providerId="LiveId" clId="{4C9A1564-0002-4056-83C9-ED5A953306C8}" dt="2023-04-12T02:56:39.859" v="4273"/>
        <pc:sldMkLst>
          <pc:docMk/>
          <pc:sldMk cId="0" sldId="262"/>
        </pc:sldMkLst>
        <pc:spChg chg="mod">
          <ac:chgData name="Ludmilla Foy-Sauvage" userId="3474ca0cf5647741" providerId="LiveId" clId="{4C9A1564-0002-4056-83C9-ED5A953306C8}" dt="2023-04-12T02:47:11.020" v="4105" actId="1076"/>
          <ac:spMkLst>
            <pc:docMk/>
            <pc:sldMk cId="0" sldId="262"/>
            <ac:spMk id="546" creationId="{00000000-0000-0000-0000-000000000000}"/>
          </ac:spMkLst>
        </pc:spChg>
        <pc:spChg chg="mod">
          <ac:chgData name="Ludmilla Foy-Sauvage" userId="3474ca0cf5647741" providerId="LiveId" clId="{4C9A1564-0002-4056-83C9-ED5A953306C8}" dt="2023-04-12T02:53:03.160" v="4171" actId="255"/>
          <ac:spMkLst>
            <pc:docMk/>
            <pc:sldMk cId="0" sldId="262"/>
            <ac:spMk id="547" creationId="{00000000-0000-0000-0000-000000000000}"/>
          </ac:spMkLst>
        </pc:spChg>
        <pc:picChg chg="add mod">
          <ac:chgData name="Ludmilla Foy-Sauvage" userId="3474ca0cf5647741" providerId="LiveId" clId="{4C9A1564-0002-4056-83C9-ED5A953306C8}" dt="2023-04-09T09:44:54.899" v="646" actId="1076"/>
          <ac:picMkLst>
            <pc:docMk/>
            <pc:sldMk cId="0" sldId="262"/>
            <ac:picMk id="2" creationId="{25C52B67-0E57-57C0-564E-7EDE557E9A43}"/>
          </ac:picMkLst>
        </pc:picChg>
        <pc:picChg chg="del">
          <ac:chgData name="Ludmilla Foy-Sauvage" userId="3474ca0cf5647741" providerId="LiveId" clId="{4C9A1564-0002-4056-83C9-ED5A953306C8}" dt="2023-04-09T09:44:19.391" v="635" actId="478"/>
          <ac:picMkLst>
            <pc:docMk/>
            <pc:sldMk cId="0" sldId="262"/>
            <ac:picMk id="548" creationId="{00000000-0000-0000-0000-000000000000}"/>
          </ac:picMkLst>
        </pc:picChg>
      </pc:sldChg>
      <pc:sldChg chg="addSp delSp modSp mod modAnim">
        <pc:chgData name="Ludmilla Foy-Sauvage" userId="3474ca0cf5647741" providerId="LiveId" clId="{4C9A1564-0002-4056-83C9-ED5A953306C8}" dt="2023-04-12T03:03:53.038" v="4321" actId="20577"/>
        <pc:sldMkLst>
          <pc:docMk/>
          <pc:sldMk cId="0" sldId="263"/>
        </pc:sldMkLst>
        <pc:spChg chg="add del mod ord">
          <ac:chgData name="Ludmilla Foy-Sauvage" userId="3474ca0cf5647741" providerId="LiveId" clId="{4C9A1564-0002-4056-83C9-ED5A953306C8}" dt="2023-04-12T02:49:37.640" v="4134" actId="478"/>
          <ac:spMkLst>
            <pc:docMk/>
            <pc:sldMk cId="0" sldId="263"/>
            <ac:spMk id="2" creationId="{B88D94B2-7C5E-B736-BA9F-12415265F102}"/>
          </ac:spMkLst>
        </pc:spChg>
        <pc:spChg chg="add mod">
          <ac:chgData name="Ludmilla Foy-Sauvage" userId="3474ca0cf5647741" providerId="LiveId" clId="{4C9A1564-0002-4056-83C9-ED5A953306C8}" dt="2023-04-09T09:56:31.969" v="694" actId="113"/>
          <ac:spMkLst>
            <pc:docMk/>
            <pc:sldMk cId="0" sldId="263"/>
            <ac:spMk id="3" creationId="{2217683D-B74D-7F1E-3EB8-816728F54827}"/>
          </ac:spMkLst>
        </pc:spChg>
        <pc:spChg chg="mod">
          <ac:chgData name="Ludmilla Foy-Sauvage" userId="3474ca0cf5647741" providerId="LiveId" clId="{4C9A1564-0002-4056-83C9-ED5A953306C8}" dt="2023-04-12T03:01:56.395" v="4308" actId="1076"/>
          <ac:spMkLst>
            <pc:docMk/>
            <pc:sldMk cId="0" sldId="263"/>
            <ac:spMk id="9" creationId="{4316EAA9-37C1-0194-ABBF-E2834066DEFD}"/>
          </ac:spMkLst>
        </pc:spChg>
        <pc:spChg chg="add mod">
          <ac:chgData name="Ludmilla Foy-Sauvage" userId="3474ca0cf5647741" providerId="LiveId" clId="{4C9A1564-0002-4056-83C9-ED5A953306C8}" dt="2023-04-12T03:01:41.323" v="4306" actId="1076"/>
          <ac:spMkLst>
            <pc:docMk/>
            <pc:sldMk cId="0" sldId="263"/>
            <ac:spMk id="10" creationId="{AE72F3E3-9624-E1A6-2E62-9E7A92B29053}"/>
          </ac:spMkLst>
        </pc:spChg>
        <pc:spChg chg="add mod">
          <ac:chgData name="Ludmilla Foy-Sauvage" userId="3474ca0cf5647741" providerId="LiveId" clId="{4C9A1564-0002-4056-83C9-ED5A953306C8}" dt="2023-04-12T03:01:44.745" v="4307" actId="1076"/>
          <ac:spMkLst>
            <pc:docMk/>
            <pc:sldMk cId="0" sldId="263"/>
            <ac:spMk id="12" creationId="{EB60D9C1-EDC6-C423-5304-D56A7837CBF0}"/>
          </ac:spMkLst>
        </pc:spChg>
        <pc:spChg chg="add del">
          <ac:chgData name="Ludmilla Foy-Sauvage" userId="3474ca0cf5647741" providerId="LiveId" clId="{4C9A1564-0002-4056-83C9-ED5A953306C8}" dt="2023-04-12T02:59:19.123" v="4285" actId="11529"/>
          <ac:spMkLst>
            <pc:docMk/>
            <pc:sldMk cId="0" sldId="263"/>
            <ac:spMk id="14" creationId="{0480CDF5-ABDE-008E-39B8-858BD1229EC6}"/>
          </ac:spMkLst>
        </pc:spChg>
        <pc:spChg chg="add mod">
          <ac:chgData name="Ludmilla Foy-Sauvage" userId="3474ca0cf5647741" providerId="LiveId" clId="{4C9A1564-0002-4056-83C9-ED5A953306C8}" dt="2023-04-12T03:01:30.305" v="4304" actId="14100"/>
          <ac:spMkLst>
            <pc:docMk/>
            <pc:sldMk cId="0" sldId="263"/>
            <ac:spMk id="15" creationId="{462346F7-85D3-09E6-EA49-C60F954353A2}"/>
          </ac:spMkLst>
        </pc:spChg>
        <pc:spChg chg="add del mod">
          <ac:chgData name="Ludmilla Foy-Sauvage" userId="3474ca0cf5647741" providerId="LiveId" clId="{4C9A1564-0002-4056-83C9-ED5A953306C8}" dt="2023-04-09T10:12:21.101" v="1074" actId="11529"/>
          <ac:spMkLst>
            <pc:docMk/>
            <pc:sldMk cId="0" sldId="263"/>
            <ac:spMk id="19" creationId="{BA8E7487-4D14-8626-DAD3-4AFB02249923}"/>
          </ac:spMkLst>
        </pc:spChg>
        <pc:spChg chg="add del mod">
          <ac:chgData name="Ludmilla Foy-Sauvage" userId="3474ca0cf5647741" providerId="LiveId" clId="{4C9A1564-0002-4056-83C9-ED5A953306C8}" dt="2023-04-12T02:47:45.779" v="4108" actId="478"/>
          <ac:spMkLst>
            <pc:docMk/>
            <pc:sldMk cId="0" sldId="263"/>
            <ac:spMk id="20" creationId="{53B40E51-3C32-9DF4-BB3E-64E84789BF8A}"/>
          </ac:spMkLst>
        </pc:spChg>
        <pc:spChg chg="add mod">
          <ac:chgData name="Ludmilla Foy-Sauvage" userId="3474ca0cf5647741" providerId="LiveId" clId="{4C9A1564-0002-4056-83C9-ED5A953306C8}" dt="2023-04-12T02:57:43.781" v="4279" actId="207"/>
          <ac:spMkLst>
            <pc:docMk/>
            <pc:sldMk cId="0" sldId="263"/>
            <ac:spMk id="21" creationId="{FE3A2EFC-3F92-1C88-F733-A5D599B59376}"/>
          </ac:spMkLst>
        </pc:spChg>
        <pc:spChg chg="mod">
          <ac:chgData name="Ludmilla Foy-Sauvage" userId="3474ca0cf5647741" providerId="LiveId" clId="{4C9A1564-0002-4056-83C9-ED5A953306C8}" dt="2023-04-12T03:01:38.195" v="4305" actId="1076"/>
          <ac:spMkLst>
            <pc:docMk/>
            <pc:sldMk cId="0" sldId="263"/>
            <ac:spMk id="553" creationId="{00000000-0000-0000-0000-000000000000}"/>
          </ac:spMkLst>
        </pc:spChg>
        <pc:spChg chg="mod">
          <ac:chgData name="Ludmilla Foy-Sauvage" userId="3474ca0cf5647741" providerId="LiveId" clId="{4C9A1564-0002-4056-83C9-ED5A953306C8}" dt="2023-04-12T03:03:53.038" v="4321" actId="20577"/>
          <ac:spMkLst>
            <pc:docMk/>
            <pc:sldMk cId="0" sldId="263"/>
            <ac:spMk id="554" creationId="{00000000-0000-0000-0000-000000000000}"/>
          </ac:spMkLst>
        </pc:spChg>
        <pc:cxnChg chg="add del mod">
          <ac:chgData name="Ludmilla Foy-Sauvage" userId="3474ca0cf5647741" providerId="LiveId" clId="{4C9A1564-0002-4056-83C9-ED5A953306C8}" dt="2023-04-12T02:48:20.505" v="4118" actId="478"/>
          <ac:cxnSpMkLst>
            <pc:docMk/>
            <pc:sldMk cId="0" sldId="263"/>
            <ac:cxnSpMk id="5" creationId="{58D3D105-A1EF-D9C4-D7C4-B40569E8E3A1}"/>
          </ac:cxnSpMkLst>
        </pc:cxnChg>
        <pc:cxnChg chg="add mod">
          <ac:chgData name="Ludmilla Foy-Sauvage" userId="3474ca0cf5647741" providerId="LiveId" clId="{4C9A1564-0002-4056-83C9-ED5A953306C8}" dt="2023-04-12T03:02:07.386" v="4310" actId="14100"/>
          <ac:cxnSpMkLst>
            <pc:docMk/>
            <pc:sldMk cId="0" sldId="263"/>
            <ac:cxnSpMk id="6" creationId="{BAE827C1-1A61-36A4-0307-D9FA06826AE6}"/>
          </ac:cxnSpMkLst>
        </pc:cxnChg>
        <pc:cxnChg chg="add del mod">
          <ac:chgData name="Ludmilla Foy-Sauvage" userId="3474ca0cf5647741" providerId="LiveId" clId="{4C9A1564-0002-4056-83C9-ED5A953306C8}" dt="2023-04-12T02:48:15.670" v="4116" actId="478"/>
          <ac:cxnSpMkLst>
            <pc:docMk/>
            <pc:sldMk cId="0" sldId="263"/>
            <ac:cxnSpMk id="8" creationId="{AE1E9A64-5B20-9159-636A-17CADFABBCD3}"/>
          </ac:cxnSpMkLst>
        </pc:cxnChg>
        <pc:cxnChg chg="add del mod">
          <ac:chgData name="Ludmilla Foy-Sauvage" userId="3474ca0cf5647741" providerId="LiveId" clId="{4C9A1564-0002-4056-83C9-ED5A953306C8}" dt="2023-04-12T02:48:17.779" v="4117" actId="478"/>
          <ac:cxnSpMkLst>
            <pc:docMk/>
            <pc:sldMk cId="0" sldId="263"/>
            <ac:cxnSpMk id="11" creationId="{ED1497F2-EFB4-7C8B-5607-3DDFA8B21278}"/>
          </ac:cxnSpMkLst>
        </pc:cxnChg>
        <pc:cxnChg chg="add del mod">
          <ac:chgData name="Ludmilla Foy-Sauvage" userId="3474ca0cf5647741" providerId="LiveId" clId="{4C9A1564-0002-4056-83C9-ED5A953306C8}" dt="2023-04-09T10:12:21.994" v="1080" actId="11529"/>
          <ac:cxnSpMkLst>
            <pc:docMk/>
            <pc:sldMk cId="0" sldId="263"/>
            <ac:cxnSpMk id="15" creationId="{47457792-F54B-7AA5-7208-4C046570A4ED}"/>
          </ac:cxnSpMkLst>
        </pc:cxnChg>
        <pc:cxnChg chg="add del mod">
          <ac:chgData name="Ludmilla Foy-Sauvage" userId="3474ca0cf5647741" providerId="LiveId" clId="{4C9A1564-0002-4056-83C9-ED5A953306C8}" dt="2023-04-09T10:12:21.250" v="1078"/>
          <ac:cxnSpMkLst>
            <pc:docMk/>
            <pc:sldMk cId="0" sldId="263"/>
            <ac:cxnSpMk id="17" creationId="{3F0D676A-0BB4-671B-42D3-5A2C1EEEE833}"/>
          </ac:cxnSpMkLst>
        </pc:cxnChg>
        <pc:cxnChg chg="add del mod">
          <ac:chgData name="Ludmilla Foy-Sauvage" userId="3474ca0cf5647741" providerId="LiveId" clId="{4C9A1564-0002-4056-83C9-ED5A953306C8}" dt="2023-04-09T10:12:21.200" v="1076"/>
          <ac:cxnSpMkLst>
            <pc:docMk/>
            <pc:sldMk cId="0" sldId="263"/>
            <ac:cxnSpMk id="18" creationId="{4D777779-3665-B944-EB55-C7424E77BCB0}"/>
          </ac:cxnSpMkLst>
        </pc:cxnChg>
      </pc:sldChg>
      <pc:sldChg chg="del">
        <pc:chgData name="Ludmilla Foy-Sauvage" userId="3474ca0cf5647741" providerId="LiveId" clId="{4C9A1564-0002-4056-83C9-ED5A953306C8}" dt="2023-04-09T23:20:08.071" v="2118" actId="47"/>
        <pc:sldMkLst>
          <pc:docMk/>
          <pc:sldMk cId="0" sldId="264"/>
        </pc:sldMkLst>
      </pc:sldChg>
      <pc:sldChg chg="del">
        <pc:chgData name="Ludmilla Foy-Sauvage" userId="3474ca0cf5647741" providerId="LiveId" clId="{4C9A1564-0002-4056-83C9-ED5A953306C8}" dt="2023-04-09T23:20:11.842" v="2119" actId="47"/>
        <pc:sldMkLst>
          <pc:docMk/>
          <pc:sldMk cId="0" sldId="266"/>
        </pc:sldMkLst>
      </pc:sldChg>
      <pc:sldChg chg="del">
        <pc:chgData name="Ludmilla Foy-Sauvage" userId="3474ca0cf5647741" providerId="LiveId" clId="{4C9A1564-0002-4056-83C9-ED5A953306C8}" dt="2023-04-09T09:12:10.989" v="16" actId="47"/>
        <pc:sldMkLst>
          <pc:docMk/>
          <pc:sldMk cId="0" sldId="267"/>
        </pc:sldMkLst>
      </pc:sldChg>
      <pc:sldChg chg="del">
        <pc:chgData name="Ludmilla Foy-Sauvage" userId="3474ca0cf5647741" providerId="LiveId" clId="{4C9A1564-0002-4056-83C9-ED5A953306C8}" dt="2023-04-09T09:12:22.171" v="17" actId="47"/>
        <pc:sldMkLst>
          <pc:docMk/>
          <pc:sldMk cId="0" sldId="268"/>
        </pc:sldMkLst>
      </pc:sldChg>
      <pc:sldChg chg="delSp modSp mod ord delAnim">
        <pc:chgData name="Ludmilla Foy-Sauvage" userId="3474ca0cf5647741" providerId="LiveId" clId="{4C9A1564-0002-4056-83C9-ED5A953306C8}" dt="2023-04-15T02:15:20.704" v="4620" actId="20577"/>
        <pc:sldMkLst>
          <pc:docMk/>
          <pc:sldMk cId="0" sldId="269"/>
        </pc:sldMkLst>
        <pc:spChg chg="mod">
          <ac:chgData name="Ludmilla Foy-Sauvage" userId="3474ca0cf5647741" providerId="LiveId" clId="{4C9A1564-0002-4056-83C9-ED5A953306C8}" dt="2023-04-15T02:15:20.704" v="4620" actId="20577"/>
          <ac:spMkLst>
            <pc:docMk/>
            <pc:sldMk cId="0" sldId="269"/>
            <ac:spMk id="12" creationId="{9D7548F1-816D-3C3A-C22D-DE3CD4149B6A}"/>
          </ac:spMkLst>
        </pc:spChg>
        <pc:spChg chg="del mod">
          <ac:chgData name="Ludmilla Foy-Sauvage" userId="3474ca0cf5647741" providerId="LiveId" clId="{4C9A1564-0002-4056-83C9-ED5A953306C8}" dt="2023-04-12T02:52:28.341" v="4170" actId="478"/>
          <ac:spMkLst>
            <pc:docMk/>
            <pc:sldMk cId="0" sldId="269"/>
            <ac:spMk id="603" creationId="{00000000-0000-0000-0000-000000000000}"/>
          </ac:spMkLst>
        </pc:spChg>
        <pc:spChg chg="del mod">
          <ac:chgData name="Ludmilla Foy-Sauvage" userId="3474ca0cf5647741" providerId="LiveId" clId="{4C9A1564-0002-4056-83C9-ED5A953306C8}" dt="2023-04-09T09:22:24.422" v="404" actId="478"/>
          <ac:spMkLst>
            <pc:docMk/>
            <pc:sldMk cId="0" sldId="269"/>
            <ac:spMk id="604" creationId="{00000000-0000-0000-0000-000000000000}"/>
          </ac:spMkLst>
        </pc:spChg>
        <pc:spChg chg="del">
          <ac:chgData name="Ludmilla Foy-Sauvage" userId="3474ca0cf5647741" providerId="LiveId" clId="{4C9A1564-0002-4056-83C9-ED5A953306C8}" dt="2023-04-09T09:22:21.089" v="403" actId="478"/>
          <ac:spMkLst>
            <pc:docMk/>
            <pc:sldMk cId="0" sldId="269"/>
            <ac:spMk id="605" creationId="{00000000-0000-0000-0000-000000000000}"/>
          </ac:spMkLst>
        </pc:spChg>
        <pc:spChg chg="del">
          <ac:chgData name="Ludmilla Foy-Sauvage" userId="3474ca0cf5647741" providerId="LiveId" clId="{4C9A1564-0002-4056-83C9-ED5A953306C8}" dt="2023-04-09T09:22:32.638" v="406" actId="478"/>
          <ac:spMkLst>
            <pc:docMk/>
            <pc:sldMk cId="0" sldId="269"/>
            <ac:spMk id="606" creationId="{00000000-0000-0000-0000-000000000000}"/>
          </ac:spMkLst>
        </pc:spChg>
        <pc:spChg chg="del">
          <ac:chgData name="Ludmilla Foy-Sauvage" userId="3474ca0cf5647741" providerId="LiveId" clId="{4C9A1564-0002-4056-83C9-ED5A953306C8}" dt="2023-04-09T09:22:28.391" v="405" actId="478"/>
          <ac:spMkLst>
            <pc:docMk/>
            <pc:sldMk cId="0" sldId="269"/>
            <ac:spMk id="607" creationId="{00000000-0000-0000-0000-000000000000}"/>
          </ac:spMkLst>
        </pc:spChg>
        <pc:spChg chg="del mod">
          <ac:chgData name="Ludmilla Foy-Sauvage" userId="3474ca0cf5647741" providerId="LiveId" clId="{4C9A1564-0002-4056-83C9-ED5A953306C8}" dt="2023-04-12T02:01:20.278" v="4021" actId="478"/>
          <ac:spMkLst>
            <pc:docMk/>
            <pc:sldMk cId="0" sldId="269"/>
            <ac:spMk id="608" creationId="{00000000-0000-0000-0000-000000000000}"/>
          </ac:spMkLst>
        </pc:spChg>
        <pc:spChg chg="del mod">
          <ac:chgData name="Ludmilla Foy-Sauvage" userId="3474ca0cf5647741" providerId="LiveId" clId="{4C9A1564-0002-4056-83C9-ED5A953306C8}" dt="2023-04-09T09:22:11.329" v="401" actId="478"/>
          <ac:spMkLst>
            <pc:docMk/>
            <pc:sldMk cId="0" sldId="269"/>
            <ac:spMk id="609" creationId="{00000000-0000-0000-0000-000000000000}"/>
          </ac:spMkLst>
        </pc:spChg>
        <pc:spChg chg="del">
          <ac:chgData name="Ludmilla Foy-Sauvage" userId="3474ca0cf5647741" providerId="LiveId" clId="{4C9A1564-0002-4056-83C9-ED5A953306C8}" dt="2023-04-09T09:22:50.178" v="410" actId="478"/>
          <ac:spMkLst>
            <pc:docMk/>
            <pc:sldMk cId="0" sldId="269"/>
            <ac:spMk id="610" creationId="{00000000-0000-0000-0000-000000000000}"/>
          </ac:spMkLst>
        </pc:spChg>
        <pc:spChg chg="del">
          <ac:chgData name="Ludmilla Foy-Sauvage" userId="3474ca0cf5647741" providerId="LiveId" clId="{4C9A1564-0002-4056-83C9-ED5A953306C8}" dt="2023-04-09T09:22:40.597" v="407" actId="478"/>
          <ac:spMkLst>
            <pc:docMk/>
            <pc:sldMk cId="0" sldId="269"/>
            <ac:spMk id="611" creationId="{00000000-0000-0000-0000-000000000000}"/>
          </ac:spMkLst>
        </pc:spChg>
        <pc:spChg chg="del">
          <ac:chgData name="Ludmilla Foy-Sauvage" userId="3474ca0cf5647741" providerId="LiveId" clId="{4C9A1564-0002-4056-83C9-ED5A953306C8}" dt="2023-04-09T09:22:43.999" v="408" actId="478"/>
          <ac:spMkLst>
            <pc:docMk/>
            <pc:sldMk cId="0" sldId="269"/>
            <ac:spMk id="612" creationId="{00000000-0000-0000-0000-000000000000}"/>
          </ac:spMkLst>
        </pc:spChg>
        <pc:spChg chg="del">
          <ac:chgData name="Ludmilla Foy-Sauvage" userId="3474ca0cf5647741" providerId="LiveId" clId="{4C9A1564-0002-4056-83C9-ED5A953306C8}" dt="2023-04-09T09:22:46.916" v="409" actId="478"/>
          <ac:spMkLst>
            <pc:docMk/>
            <pc:sldMk cId="0" sldId="269"/>
            <ac:spMk id="613" creationId="{00000000-0000-0000-0000-000000000000}"/>
          </ac:spMkLst>
        </pc:spChg>
        <pc:picChg chg="del">
          <ac:chgData name="Ludmilla Foy-Sauvage" userId="3474ca0cf5647741" providerId="LiveId" clId="{4C9A1564-0002-4056-83C9-ED5A953306C8}" dt="2023-04-09T09:21:34.339" v="360" actId="478"/>
          <ac:picMkLst>
            <pc:docMk/>
            <pc:sldMk cId="0" sldId="269"/>
            <ac:picMk id="614" creationId="{00000000-0000-0000-0000-000000000000}"/>
          </ac:picMkLst>
        </pc:picChg>
      </pc:sldChg>
      <pc:sldChg chg="addSp delSp modSp mod modAnim">
        <pc:chgData name="Ludmilla Foy-Sauvage" userId="3474ca0cf5647741" providerId="LiveId" clId="{4C9A1564-0002-4056-83C9-ED5A953306C8}" dt="2023-04-12T02:56:01.531" v="4271" actId="207"/>
        <pc:sldMkLst>
          <pc:docMk/>
          <pc:sldMk cId="0" sldId="271"/>
        </pc:sldMkLst>
        <pc:spChg chg="add mod">
          <ac:chgData name="Ludmilla Foy-Sauvage" userId="3474ca0cf5647741" providerId="LiveId" clId="{4C9A1564-0002-4056-83C9-ED5A953306C8}" dt="2023-04-09T11:19:37.944" v="1266" actId="14861"/>
          <ac:spMkLst>
            <pc:docMk/>
            <pc:sldMk cId="0" sldId="271"/>
            <ac:spMk id="2" creationId="{F7D02649-F9CB-CF34-4177-8FC9A0B40A62}"/>
          </ac:spMkLst>
        </pc:spChg>
        <pc:spChg chg="del">
          <ac:chgData name="Ludmilla Foy-Sauvage" userId="3474ca0cf5647741" providerId="LiveId" clId="{4C9A1564-0002-4056-83C9-ED5A953306C8}" dt="2023-04-09T09:10:47.315" v="7" actId="478"/>
          <ac:spMkLst>
            <pc:docMk/>
            <pc:sldMk cId="0" sldId="271"/>
            <ac:spMk id="3" creationId="{A4F63047-6A16-E6F5-0DEC-CD5F3A31D292}"/>
          </ac:spMkLst>
        </pc:spChg>
        <pc:spChg chg="mod">
          <ac:chgData name="Ludmilla Foy-Sauvage" userId="3474ca0cf5647741" providerId="LiveId" clId="{4C9A1564-0002-4056-83C9-ED5A953306C8}" dt="2023-04-12T02:53:17.797" v="4172" actId="115"/>
          <ac:spMkLst>
            <pc:docMk/>
            <pc:sldMk cId="0" sldId="271"/>
            <ac:spMk id="637" creationId="{00000000-0000-0000-0000-000000000000}"/>
          </ac:spMkLst>
        </pc:spChg>
        <pc:spChg chg="mod">
          <ac:chgData name="Ludmilla Foy-Sauvage" userId="3474ca0cf5647741" providerId="LiveId" clId="{4C9A1564-0002-4056-83C9-ED5A953306C8}" dt="2023-04-12T02:51:45.209" v="4165" actId="14100"/>
          <ac:spMkLst>
            <pc:docMk/>
            <pc:sldMk cId="0" sldId="271"/>
            <ac:spMk id="638" creationId="{00000000-0000-0000-0000-000000000000}"/>
          </ac:spMkLst>
        </pc:spChg>
        <pc:spChg chg="mod">
          <ac:chgData name="Ludmilla Foy-Sauvage" userId="3474ca0cf5647741" providerId="LiveId" clId="{4C9A1564-0002-4056-83C9-ED5A953306C8}" dt="2023-04-12T02:51:25.332" v="4162" actId="123"/>
          <ac:spMkLst>
            <pc:docMk/>
            <pc:sldMk cId="0" sldId="271"/>
            <ac:spMk id="639" creationId="{00000000-0000-0000-0000-000000000000}"/>
          </ac:spMkLst>
        </pc:spChg>
        <pc:spChg chg="mod">
          <ac:chgData name="Ludmilla Foy-Sauvage" userId="3474ca0cf5647741" providerId="LiveId" clId="{4C9A1564-0002-4056-83C9-ED5A953306C8}" dt="2023-04-12T02:55:36.524" v="4270" actId="1076"/>
          <ac:spMkLst>
            <pc:docMk/>
            <pc:sldMk cId="0" sldId="271"/>
            <ac:spMk id="640" creationId="{00000000-0000-0000-0000-000000000000}"/>
          </ac:spMkLst>
        </pc:spChg>
        <pc:spChg chg="mod">
          <ac:chgData name="Ludmilla Foy-Sauvage" userId="3474ca0cf5647741" providerId="LiveId" clId="{4C9A1564-0002-4056-83C9-ED5A953306C8}" dt="2023-04-12T02:56:01.531" v="4271" actId="207"/>
          <ac:spMkLst>
            <pc:docMk/>
            <pc:sldMk cId="0" sldId="271"/>
            <ac:spMk id="642" creationId="{00000000-0000-0000-0000-000000000000}"/>
          </ac:spMkLst>
        </pc:spChg>
        <pc:spChg chg="mod">
          <ac:chgData name="Ludmilla Foy-Sauvage" userId="3474ca0cf5647741" providerId="LiveId" clId="{4C9A1564-0002-4056-83C9-ED5A953306C8}" dt="2023-04-09T11:17:23.791" v="1251" actId="255"/>
          <ac:spMkLst>
            <pc:docMk/>
            <pc:sldMk cId="0" sldId="271"/>
            <ac:spMk id="643" creationId="{00000000-0000-0000-0000-000000000000}"/>
          </ac:spMkLst>
        </pc:spChg>
      </pc:sldChg>
      <pc:sldChg chg="del">
        <pc:chgData name="Ludmilla Foy-Sauvage" userId="3474ca0cf5647741" providerId="LiveId" clId="{4C9A1564-0002-4056-83C9-ED5A953306C8}" dt="2023-04-09T23:30:15.611" v="2289" actId="47"/>
        <pc:sldMkLst>
          <pc:docMk/>
          <pc:sldMk cId="0" sldId="272"/>
        </pc:sldMkLst>
      </pc:sldChg>
      <pc:sldChg chg="del">
        <pc:chgData name="Ludmilla Foy-Sauvage" userId="3474ca0cf5647741" providerId="LiveId" clId="{4C9A1564-0002-4056-83C9-ED5A953306C8}" dt="2023-04-09T23:03:33.638" v="1734" actId="47"/>
        <pc:sldMkLst>
          <pc:docMk/>
          <pc:sldMk cId="0" sldId="274"/>
        </pc:sldMkLst>
      </pc:sldChg>
      <pc:sldChg chg="del">
        <pc:chgData name="Ludmilla Foy-Sauvage" userId="3474ca0cf5647741" providerId="LiveId" clId="{4C9A1564-0002-4056-83C9-ED5A953306C8}" dt="2023-04-09T23:03:36.412" v="1735" actId="47"/>
        <pc:sldMkLst>
          <pc:docMk/>
          <pc:sldMk cId="0" sldId="278"/>
        </pc:sldMkLst>
      </pc:sldChg>
      <pc:sldChg chg="del">
        <pc:chgData name="Ludmilla Foy-Sauvage" userId="3474ca0cf5647741" providerId="LiveId" clId="{4C9A1564-0002-4056-83C9-ED5A953306C8}" dt="2023-04-09T23:03:39.213" v="1736" actId="47"/>
        <pc:sldMkLst>
          <pc:docMk/>
          <pc:sldMk cId="0" sldId="279"/>
        </pc:sldMkLst>
      </pc:sldChg>
      <pc:sldChg chg="del">
        <pc:chgData name="Ludmilla Foy-Sauvage" userId="3474ca0cf5647741" providerId="LiveId" clId="{4C9A1564-0002-4056-83C9-ED5A953306C8}" dt="2023-04-09T23:03:42.902" v="1737" actId="47"/>
        <pc:sldMkLst>
          <pc:docMk/>
          <pc:sldMk cId="0" sldId="280"/>
        </pc:sldMkLst>
      </pc:sldChg>
      <pc:sldChg chg="addSp delSp modSp mod ord delAnim modAnim">
        <pc:chgData name="Ludmilla Foy-Sauvage" userId="3474ca0cf5647741" providerId="LiveId" clId="{4C9A1564-0002-4056-83C9-ED5A953306C8}" dt="2023-04-12T02:56:27.796" v="4272"/>
        <pc:sldMkLst>
          <pc:docMk/>
          <pc:sldMk cId="0" sldId="281"/>
        </pc:sldMkLst>
        <pc:spChg chg="add mod">
          <ac:chgData name="Ludmilla Foy-Sauvage" userId="3474ca0cf5647741" providerId="LiveId" clId="{4C9A1564-0002-4056-83C9-ED5A953306C8}" dt="2023-04-10T13:25:20.825" v="2330" actId="207"/>
          <ac:spMkLst>
            <pc:docMk/>
            <pc:sldMk cId="0" sldId="281"/>
            <ac:spMk id="3" creationId="{9EF12B00-9125-A3DF-0C05-4A8C704363B3}"/>
          </ac:spMkLst>
        </pc:spChg>
        <pc:spChg chg="mod">
          <ac:chgData name="Ludmilla Foy-Sauvage" userId="3474ca0cf5647741" providerId="LiveId" clId="{4C9A1564-0002-4056-83C9-ED5A953306C8}" dt="2023-04-09T09:42:01.679" v="606" actId="207"/>
          <ac:spMkLst>
            <pc:docMk/>
            <pc:sldMk cId="0" sldId="281"/>
            <ac:spMk id="737" creationId="{00000000-0000-0000-0000-000000000000}"/>
          </ac:spMkLst>
        </pc:spChg>
        <pc:spChg chg="del">
          <ac:chgData name="Ludmilla Foy-Sauvage" userId="3474ca0cf5647741" providerId="LiveId" clId="{4C9A1564-0002-4056-83C9-ED5A953306C8}" dt="2023-04-09T09:24:49.164" v="500" actId="478"/>
          <ac:spMkLst>
            <pc:docMk/>
            <pc:sldMk cId="0" sldId="281"/>
            <ac:spMk id="738" creationId="{00000000-0000-0000-0000-000000000000}"/>
          </ac:spMkLst>
        </pc:spChg>
        <pc:spChg chg="del mod">
          <ac:chgData name="Ludmilla Foy-Sauvage" userId="3474ca0cf5647741" providerId="LiveId" clId="{4C9A1564-0002-4056-83C9-ED5A953306C8}" dt="2023-04-09T09:24:10.415" v="491" actId="478"/>
          <ac:spMkLst>
            <pc:docMk/>
            <pc:sldMk cId="0" sldId="281"/>
            <ac:spMk id="739" creationId="{00000000-0000-0000-0000-000000000000}"/>
          </ac:spMkLst>
        </pc:spChg>
        <pc:spChg chg="del">
          <ac:chgData name="Ludmilla Foy-Sauvage" userId="3474ca0cf5647741" providerId="LiveId" clId="{4C9A1564-0002-4056-83C9-ED5A953306C8}" dt="2023-04-09T09:25:25.320" v="507" actId="478"/>
          <ac:spMkLst>
            <pc:docMk/>
            <pc:sldMk cId="0" sldId="281"/>
            <ac:spMk id="740" creationId="{00000000-0000-0000-0000-000000000000}"/>
          </ac:spMkLst>
        </pc:spChg>
        <pc:spChg chg="mod">
          <ac:chgData name="Ludmilla Foy-Sauvage" userId="3474ca0cf5647741" providerId="LiveId" clId="{4C9A1564-0002-4056-83C9-ED5A953306C8}" dt="2023-04-10T13:25:02.648" v="2328" actId="207"/>
          <ac:spMkLst>
            <pc:docMk/>
            <pc:sldMk cId="0" sldId="281"/>
            <ac:spMk id="741" creationId="{00000000-0000-0000-0000-000000000000}"/>
          </ac:spMkLst>
        </pc:spChg>
        <pc:spChg chg="del">
          <ac:chgData name="Ludmilla Foy-Sauvage" userId="3474ca0cf5647741" providerId="LiveId" clId="{4C9A1564-0002-4056-83C9-ED5A953306C8}" dt="2023-04-09T09:25:08.138" v="503" actId="478"/>
          <ac:spMkLst>
            <pc:docMk/>
            <pc:sldMk cId="0" sldId="281"/>
            <ac:spMk id="742" creationId="{00000000-0000-0000-0000-000000000000}"/>
          </ac:spMkLst>
        </pc:spChg>
        <pc:spChg chg="mod">
          <ac:chgData name="Ludmilla Foy-Sauvage" userId="3474ca0cf5647741" providerId="LiveId" clId="{4C9A1564-0002-4056-83C9-ED5A953306C8}" dt="2023-04-10T13:25:31.096" v="2332" actId="207"/>
          <ac:spMkLst>
            <pc:docMk/>
            <pc:sldMk cId="0" sldId="281"/>
            <ac:spMk id="743" creationId="{00000000-0000-0000-0000-000000000000}"/>
          </ac:spMkLst>
        </pc:spChg>
        <pc:spChg chg="del">
          <ac:chgData name="Ludmilla Foy-Sauvage" userId="3474ca0cf5647741" providerId="LiveId" clId="{4C9A1564-0002-4056-83C9-ED5A953306C8}" dt="2023-04-09T09:25:19.645" v="506" actId="478"/>
          <ac:spMkLst>
            <pc:docMk/>
            <pc:sldMk cId="0" sldId="281"/>
            <ac:spMk id="744" creationId="{00000000-0000-0000-0000-000000000000}"/>
          </ac:spMkLst>
        </pc:spChg>
        <pc:spChg chg="mod">
          <ac:chgData name="Ludmilla Foy-Sauvage" userId="3474ca0cf5647741" providerId="LiveId" clId="{4C9A1564-0002-4056-83C9-ED5A953306C8}" dt="2023-04-10T13:25:47.551" v="2335" actId="207"/>
          <ac:spMkLst>
            <pc:docMk/>
            <pc:sldMk cId="0" sldId="281"/>
            <ac:spMk id="745" creationId="{00000000-0000-0000-0000-000000000000}"/>
          </ac:spMkLst>
        </pc:spChg>
        <pc:grpChg chg="del">
          <ac:chgData name="Ludmilla Foy-Sauvage" userId="3474ca0cf5647741" providerId="LiveId" clId="{4C9A1564-0002-4056-83C9-ED5A953306C8}" dt="2023-04-09T09:24:18.757" v="493" actId="478"/>
          <ac:grpSpMkLst>
            <pc:docMk/>
            <pc:sldMk cId="0" sldId="281"/>
            <ac:grpSpMk id="746" creationId="{00000000-0000-0000-0000-000000000000}"/>
          </ac:grpSpMkLst>
        </pc:grpChg>
        <pc:grpChg chg="del">
          <ac:chgData name="Ludmilla Foy-Sauvage" userId="3474ca0cf5647741" providerId="LiveId" clId="{4C9A1564-0002-4056-83C9-ED5A953306C8}" dt="2023-04-09T09:24:21.094" v="494" actId="478"/>
          <ac:grpSpMkLst>
            <pc:docMk/>
            <pc:sldMk cId="0" sldId="281"/>
            <ac:grpSpMk id="749" creationId="{00000000-0000-0000-0000-000000000000}"/>
          </ac:grpSpMkLst>
        </pc:grpChg>
        <pc:grpChg chg="del">
          <ac:chgData name="Ludmilla Foy-Sauvage" userId="3474ca0cf5647741" providerId="LiveId" clId="{4C9A1564-0002-4056-83C9-ED5A953306C8}" dt="2023-04-09T09:24:23.541" v="495" actId="478"/>
          <ac:grpSpMkLst>
            <pc:docMk/>
            <pc:sldMk cId="0" sldId="281"/>
            <ac:grpSpMk id="752" creationId="{00000000-0000-0000-0000-000000000000}"/>
          </ac:grpSpMkLst>
        </pc:grpChg>
        <pc:grpChg chg="del">
          <ac:chgData name="Ludmilla Foy-Sauvage" userId="3474ca0cf5647741" providerId="LiveId" clId="{4C9A1564-0002-4056-83C9-ED5A953306C8}" dt="2023-04-09T09:24:26.184" v="496" actId="478"/>
          <ac:grpSpMkLst>
            <pc:docMk/>
            <pc:sldMk cId="0" sldId="281"/>
            <ac:grpSpMk id="755" creationId="{00000000-0000-0000-0000-000000000000}"/>
          </ac:grpSpMkLst>
        </pc:grpChg>
      </pc:sldChg>
      <pc:sldChg chg="del">
        <pc:chgData name="Ludmilla Foy-Sauvage" userId="3474ca0cf5647741" providerId="LiveId" clId="{4C9A1564-0002-4056-83C9-ED5A953306C8}" dt="2023-04-09T23:03:43.887" v="1738" actId="47"/>
        <pc:sldMkLst>
          <pc:docMk/>
          <pc:sldMk cId="0" sldId="282"/>
        </pc:sldMkLst>
      </pc:sldChg>
      <pc:sldChg chg="addSp delSp modSp mod ord addAnim delAnim modAnim">
        <pc:chgData name="Ludmilla Foy-Sauvage" userId="3474ca0cf5647741" providerId="LiveId" clId="{4C9A1564-0002-4056-83C9-ED5A953306C8}" dt="2023-04-15T03:27:08.651" v="4868" actId="6549"/>
        <pc:sldMkLst>
          <pc:docMk/>
          <pc:sldMk cId="0" sldId="283"/>
        </pc:sldMkLst>
        <pc:spChg chg="mod">
          <ac:chgData name="Ludmilla Foy-Sauvage" userId="3474ca0cf5647741" providerId="LiveId" clId="{4C9A1564-0002-4056-83C9-ED5A953306C8}" dt="2023-04-09T09:41:21.944" v="599" actId="207"/>
          <ac:spMkLst>
            <pc:docMk/>
            <pc:sldMk cId="0" sldId="283"/>
            <ac:spMk id="808" creationId="{00000000-0000-0000-0000-000000000000}"/>
          </ac:spMkLst>
        </pc:spChg>
        <pc:spChg chg="del">
          <ac:chgData name="Ludmilla Foy-Sauvage" userId="3474ca0cf5647741" providerId="LiveId" clId="{4C9A1564-0002-4056-83C9-ED5A953306C8}" dt="2023-04-09T09:14:27.259" v="88" actId="478"/>
          <ac:spMkLst>
            <pc:docMk/>
            <pc:sldMk cId="0" sldId="283"/>
            <ac:spMk id="809" creationId="{00000000-0000-0000-0000-000000000000}"/>
          </ac:spMkLst>
        </pc:spChg>
        <pc:spChg chg="del">
          <ac:chgData name="Ludmilla Foy-Sauvage" userId="3474ca0cf5647741" providerId="LiveId" clId="{4C9A1564-0002-4056-83C9-ED5A953306C8}" dt="2023-04-09T09:14:42.703" v="90" actId="478"/>
          <ac:spMkLst>
            <pc:docMk/>
            <pc:sldMk cId="0" sldId="283"/>
            <ac:spMk id="825" creationId="{00000000-0000-0000-0000-000000000000}"/>
          </ac:spMkLst>
        </pc:spChg>
        <pc:spChg chg="del">
          <ac:chgData name="Ludmilla Foy-Sauvage" userId="3474ca0cf5647741" providerId="LiveId" clId="{4C9A1564-0002-4056-83C9-ED5A953306C8}" dt="2023-04-09T09:14:47.392" v="92" actId="478"/>
          <ac:spMkLst>
            <pc:docMk/>
            <pc:sldMk cId="0" sldId="283"/>
            <ac:spMk id="826" creationId="{00000000-0000-0000-0000-000000000000}"/>
          </ac:spMkLst>
        </pc:spChg>
        <pc:spChg chg="del">
          <ac:chgData name="Ludmilla Foy-Sauvage" userId="3474ca0cf5647741" providerId="LiveId" clId="{4C9A1564-0002-4056-83C9-ED5A953306C8}" dt="2023-04-09T09:14:45.201" v="91" actId="478"/>
          <ac:spMkLst>
            <pc:docMk/>
            <pc:sldMk cId="0" sldId="283"/>
            <ac:spMk id="827" creationId="{00000000-0000-0000-0000-000000000000}"/>
          </ac:spMkLst>
        </pc:spChg>
        <pc:spChg chg="del">
          <ac:chgData name="Ludmilla Foy-Sauvage" userId="3474ca0cf5647741" providerId="LiveId" clId="{4C9A1564-0002-4056-83C9-ED5A953306C8}" dt="2023-04-09T09:14:21.754" v="87" actId="478"/>
          <ac:spMkLst>
            <pc:docMk/>
            <pc:sldMk cId="0" sldId="283"/>
            <ac:spMk id="828" creationId="{00000000-0000-0000-0000-000000000000}"/>
          </ac:spMkLst>
        </pc:spChg>
        <pc:spChg chg="del">
          <ac:chgData name="Ludmilla Foy-Sauvage" userId="3474ca0cf5647741" providerId="LiveId" clId="{4C9A1564-0002-4056-83C9-ED5A953306C8}" dt="2023-04-09T09:14:18.940" v="86" actId="478"/>
          <ac:spMkLst>
            <pc:docMk/>
            <pc:sldMk cId="0" sldId="283"/>
            <ac:spMk id="829" creationId="{00000000-0000-0000-0000-000000000000}"/>
          </ac:spMkLst>
        </pc:spChg>
        <pc:spChg chg="mod">
          <ac:chgData name="Ludmilla Foy-Sauvage" userId="3474ca0cf5647741" providerId="LiveId" clId="{4C9A1564-0002-4056-83C9-ED5A953306C8}" dt="2023-04-09T09:14:03.899" v="83" actId="20577"/>
          <ac:spMkLst>
            <pc:docMk/>
            <pc:sldMk cId="0" sldId="283"/>
            <ac:spMk id="830" creationId="{00000000-0000-0000-0000-000000000000}"/>
          </ac:spMkLst>
        </pc:spChg>
        <pc:spChg chg="mod">
          <ac:chgData name="Ludmilla Foy-Sauvage" userId="3474ca0cf5647741" providerId="LiveId" clId="{4C9A1564-0002-4056-83C9-ED5A953306C8}" dt="2023-04-15T03:27:08.651" v="4868" actId="6549"/>
          <ac:spMkLst>
            <pc:docMk/>
            <pc:sldMk cId="0" sldId="283"/>
            <ac:spMk id="831" creationId="{00000000-0000-0000-0000-000000000000}"/>
          </ac:spMkLst>
        </pc:spChg>
        <pc:spChg chg="del">
          <ac:chgData name="Ludmilla Foy-Sauvage" userId="3474ca0cf5647741" providerId="LiveId" clId="{4C9A1564-0002-4056-83C9-ED5A953306C8}" dt="2023-04-09T09:18:08.285" v="230" actId="478"/>
          <ac:spMkLst>
            <pc:docMk/>
            <pc:sldMk cId="0" sldId="283"/>
            <ac:spMk id="832" creationId="{00000000-0000-0000-0000-000000000000}"/>
          </ac:spMkLst>
        </pc:spChg>
        <pc:spChg chg="del">
          <ac:chgData name="Ludmilla Foy-Sauvage" userId="3474ca0cf5647741" providerId="LiveId" clId="{4C9A1564-0002-4056-83C9-ED5A953306C8}" dt="2023-04-09T09:18:00.532" v="229" actId="478"/>
          <ac:spMkLst>
            <pc:docMk/>
            <pc:sldMk cId="0" sldId="283"/>
            <ac:spMk id="833" creationId="{00000000-0000-0000-0000-000000000000}"/>
          </ac:spMkLst>
        </pc:spChg>
        <pc:spChg chg="del mod">
          <ac:chgData name="Ludmilla Foy-Sauvage" userId="3474ca0cf5647741" providerId="LiveId" clId="{4C9A1564-0002-4056-83C9-ED5A953306C8}" dt="2023-04-09T09:18:21.858" v="233" actId="478"/>
          <ac:spMkLst>
            <pc:docMk/>
            <pc:sldMk cId="0" sldId="283"/>
            <ac:spMk id="834" creationId="{00000000-0000-0000-0000-000000000000}"/>
          </ac:spMkLst>
        </pc:spChg>
        <pc:spChg chg="add del mod">
          <ac:chgData name="Ludmilla Foy-Sauvage" userId="3474ca0cf5647741" providerId="LiveId" clId="{4C9A1564-0002-4056-83C9-ED5A953306C8}" dt="2023-04-09T09:20:49.243" v="355" actId="14100"/>
          <ac:spMkLst>
            <pc:docMk/>
            <pc:sldMk cId="0" sldId="283"/>
            <ac:spMk id="855" creationId="{00000000-0000-0000-0000-000000000000}"/>
          </ac:spMkLst>
        </pc:spChg>
        <pc:spChg chg="mod">
          <ac:chgData name="Ludmilla Foy-Sauvage" userId="3474ca0cf5647741" providerId="LiveId" clId="{4C9A1564-0002-4056-83C9-ED5A953306C8}" dt="2023-04-09T09:20:55.431" v="357" actId="1076"/>
          <ac:spMkLst>
            <pc:docMk/>
            <pc:sldMk cId="0" sldId="283"/>
            <ac:spMk id="856" creationId="{00000000-0000-0000-0000-000000000000}"/>
          </ac:spMkLst>
        </pc:spChg>
        <pc:spChg chg="del mod">
          <ac:chgData name="Ludmilla Foy-Sauvage" userId="3474ca0cf5647741" providerId="LiveId" clId="{4C9A1564-0002-4056-83C9-ED5A953306C8}" dt="2023-04-15T03:26:38.412" v="4826" actId="478"/>
          <ac:spMkLst>
            <pc:docMk/>
            <pc:sldMk cId="0" sldId="283"/>
            <ac:spMk id="857" creationId="{00000000-0000-0000-0000-000000000000}"/>
          </ac:spMkLst>
        </pc:spChg>
        <pc:spChg chg="del">
          <ac:chgData name="Ludmilla Foy-Sauvage" userId="3474ca0cf5647741" providerId="LiveId" clId="{4C9A1564-0002-4056-83C9-ED5A953306C8}" dt="2023-04-09T09:19:08.887" v="298" actId="478"/>
          <ac:spMkLst>
            <pc:docMk/>
            <pc:sldMk cId="0" sldId="283"/>
            <ac:spMk id="858" creationId="{00000000-0000-0000-0000-000000000000}"/>
          </ac:spMkLst>
        </pc:spChg>
        <pc:spChg chg="del">
          <ac:chgData name="Ludmilla Foy-Sauvage" userId="3474ca0cf5647741" providerId="LiveId" clId="{4C9A1564-0002-4056-83C9-ED5A953306C8}" dt="2023-04-09T09:19:14.096" v="299" actId="478"/>
          <ac:spMkLst>
            <pc:docMk/>
            <pc:sldMk cId="0" sldId="283"/>
            <ac:spMk id="859" creationId="{00000000-0000-0000-0000-000000000000}"/>
          </ac:spMkLst>
        </pc:spChg>
        <pc:grpChg chg="del">
          <ac:chgData name="Ludmilla Foy-Sauvage" userId="3474ca0cf5647741" providerId="LiveId" clId="{4C9A1564-0002-4056-83C9-ED5A953306C8}" dt="2023-04-09T09:14:15.635" v="85" actId="478"/>
          <ac:grpSpMkLst>
            <pc:docMk/>
            <pc:sldMk cId="0" sldId="283"/>
            <ac:grpSpMk id="810" creationId="{00000000-0000-0000-0000-000000000000}"/>
          </ac:grpSpMkLst>
        </pc:grpChg>
        <pc:grpChg chg="del">
          <ac:chgData name="Ludmilla Foy-Sauvage" userId="3474ca0cf5647741" providerId="LiveId" clId="{4C9A1564-0002-4056-83C9-ED5A953306C8}" dt="2023-04-09T09:14:34.933" v="89" actId="478"/>
          <ac:grpSpMkLst>
            <pc:docMk/>
            <pc:sldMk cId="0" sldId="283"/>
            <ac:grpSpMk id="817" creationId="{00000000-0000-0000-0000-000000000000}"/>
          </ac:grpSpMkLst>
        </pc:grpChg>
        <pc:grpChg chg="del">
          <ac:chgData name="Ludmilla Foy-Sauvage" userId="3474ca0cf5647741" providerId="LiveId" clId="{4C9A1564-0002-4056-83C9-ED5A953306C8}" dt="2023-04-09T09:18:13.653" v="231" actId="478"/>
          <ac:grpSpMkLst>
            <pc:docMk/>
            <pc:sldMk cId="0" sldId="283"/>
            <ac:grpSpMk id="835" creationId="{00000000-0000-0000-0000-000000000000}"/>
          </ac:grpSpMkLst>
        </pc:grpChg>
        <pc:grpChg chg="del">
          <ac:chgData name="Ludmilla Foy-Sauvage" userId="3474ca0cf5647741" providerId="LiveId" clId="{4C9A1564-0002-4056-83C9-ED5A953306C8}" dt="2023-04-09T09:18:24.632" v="234" actId="478"/>
          <ac:grpSpMkLst>
            <pc:docMk/>
            <pc:sldMk cId="0" sldId="283"/>
            <ac:grpSpMk id="845" creationId="{00000000-0000-0000-0000-000000000000}"/>
          </ac:grpSpMkLst>
        </pc:grpChg>
      </pc:sldChg>
      <pc:sldChg chg="del">
        <pc:chgData name="Ludmilla Foy-Sauvage" userId="3474ca0cf5647741" providerId="LiveId" clId="{4C9A1564-0002-4056-83C9-ED5A953306C8}" dt="2023-04-09T23:03:45.253" v="1739" actId="47"/>
        <pc:sldMkLst>
          <pc:docMk/>
          <pc:sldMk cId="0" sldId="285"/>
        </pc:sldMkLst>
      </pc:sldChg>
      <pc:sldChg chg="addSp delSp modSp mod ord modAnim">
        <pc:chgData name="Ludmilla Foy-Sauvage" userId="3474ca0cf5647741" providerId="LiveId" clId="{4C9A1564-0002-4056-83C9-ED5A953306C8}" dt="2023-04-15T04:00:16.571" v="4939" actId="20577"/>
        <pc:sldMkLst>
          <pc:docMk/>
          <pc:sldMk cId="0" sldId="286"/>
        </pc:sldMkLst>
        <pc:spChg chg="add mod">
          <ac:chgData name="Ludmilla Foy-Sauvage" userId="3474ca0cf5647741" providerId="LiveId" clId="{4C9A1564-0002-4056-83C9-ED5A953306C8}" dt="2023-04-12T03:33:26.500" v="4529" actId="14100"/>
          <ac:spMkLst>
            <pc:docMk/>
            <pc:sldMk cId="0" sldId="286"/>
            <ac:spMk id="2" creationId="{8DC2FC87-94A0-C4D1-7B7B-71D344CF4349}"/>
          </ac:spMkLst>
        </pc:spChg>
        <pc:spChg chg="add del mod">
          <ac:chgData name="Ludmilla Foy-Sauvage" userId="3474ca0cf5647741" providerId="LiveId" clId="{4C9A1564-0002-4056-83C9-ED5A953306C8}" dt="2023-04-09T23:23:47.766" v="2154" actId="478"/>
          <ac:spMkLst>
            <pc:docMk/>
            <pc:sldMk cId="0" sldId="286"/>
            <ac:spMk id="3" creationId="{A29AA05D-2F31-961A-7DC2-31EA23C8C455}"/>
          </ac:spMkLst>
        </pc:spChg>
        <pc:spChg chg="add del mod ord">
          <ac:chgData name="Ludmilla Foy-Sauvage" userId="3474ca0cf5647741" providerId="LiveId" clId="{4C9A1564-0002-4056-83C9-ED5A953306C8}" dt="2023-04-10T13:49:07.801" v="2587" actId="478"/>
          <ac:spMkLst>
            <pc:docMk/>
            <pc:sldMk cId="0" sldId="286"/>
            <ac:spMk id="4" creationId="{6C87B14F-03AA-BD4F-91D6-8DE00EAA3E98}"/>
          </ac:spMkLst>
        </pc:spChg>
        <pc:spChg chg="mod">
          <ac:chgData name="Ludmilla Foy-Sauvage" userId="3474ca0cf5647741" providerId="LiveId" clId="{4C9A1564-0002-4056-83C9-ED5A953306C8}" dt="2023-04-15T04:00:10.083" v="4937" actId="14100"/>
          <ac:spMkLst>
            <pc:docMk/>
            <pc:sldMk cId="0" sldId="286"/>
            <ac:spMk id="4" creationId="{73F5CFC7-EE1D-4C2E-D857-AA54A0CE1F01}"/>
          </ac:spMkLst>
        </pc:spChg>
        <pc:spChg chg="add del mod">
          <ac:chgData name="Ludmilla Foy-Sauvage" userId="3474ca0cf5647741" providerId="LiveId" clId="{4C9A1564-0002-4056-83C9-ED5A953306C8}" dt="2023-04-11T03:27:36.130" v="3132" actId="478"/>
          <ac:spMkLst>
            <pc:docMk/>
            <pc:sldMk cId="0" sldId="286"/>
            <ac:spMk id="5" creationId="{5294363E-4A86-3D68-ADB5-0C27A611629E}"/>
          </ac:spMkLst>
        </pc:spChg>
        <pc:spChg chg="add del mod">
          <ac:chgData name="Ludmilla Foy-Sauvage" userId="3474ca0cf5647741" providerId="LiveId" clId="{4C9A1564-0002-4056-83C9-ED5A953306C8}" dt="2023-04-12T03:32:55.524" v="4523" actId="478"/>
          <ac:spMkLst>
            <pc:docMk/>
            <pc:sldMk cId="0" sldId="286"/>
            <ac:spMk id="6" creationId="{BC4A8DDC-DD95-B38C-BC16-74790A5C649E}"/>
          </ac:spMkLst>
        </pc:spChg>
        <pc:spChg chg="add mod">
          <ac:chgData name="Ludmilla Foy-Sauvage" userId="3474ca0cf5647741" providerId="LiveId" clId="{4C9A1564-0002-4056-83C9-ED5A953306C8}" dt="2023-04-10T13:45:32.439" v="2558" actId="14100"/>
          <ac:spMkLst>
            <pc:docMk/>
            <pc:sldMk cId="0" sldId="286"/>
            <ac:spMk id="7" creationId="{91E2E03D-D568-8724-FC32-E02AAD6EDC6A}"/>
          </ac:spMkLst>
        </pc:spChg>
        <pc:spChg chg="del mod">
          <ac:chgData name="Ludmilla Foy-Sauvage" userId="3474ca0cf5647741" providerId="LiveId" clId="{4C9A1564-0002-4056-83C9-ED5A953306C8}" dt="2023-04-11T03:27:22.369" v="3128" actId="478"/>
          <ac:spMkLst>
            <pc:docMk/>
            <pc:sldMk cId="0" sldId="286"/>
            <ac:spMk id="8" creationId="{BA73BBF4-CEF1-82BF-2926-ABB0A80C7CFC}"/>
          </ac:spMkLst>
        </pc:spChg>
        <pc:spChg chg="mod">
          <ac:chgData name="Ludmilla Foy-Sauvage" userId="3474ca0cf5647741" providerId="LiveId" clId="{4C9A1564-0002-4056-83C9-ED5A953306C8}" dt="2023-04-10T13:49:35.326" v="2591" actId="1076"/>
          <ac:spMkLst>
            <pc:docMk/>
            <pc:sldMk cId="0" sldId="286"/>
            <ac:spMk id="878" creationId="{00000000-0000-0000-0000-000000000000}"/>
          </ac:spMkLst>
        </pc:spChg>
        <pc:spChg chg="mod">
          <ac:chgData name="Ludmilla Foy-Sauvage" userId="3474ca0cf5647741" providerId="LiveId" clId="{4C9A1564-0002-4056-83C9-ED5A953306C8}" dt="2023-04-12T03:36:47.545" v="4561" actId="1076"/>
          <ac:spMkLst>
            <pc:docMk/>
            <pc:sldMk cId="0" sldId="286"/>
            <ac:spMk id="879" creationId="{00000000-0000-0000-0000-000000000000}"/>
          </ac:spMkLst>
        </pc:spChg>
        <pc:spChg chg="del mod">
          <ac:chgData name="Ludmilla Foy-Sauvage" userId="3474ca0cf5647741" providerId="LiveId" clId="{4C9A1564-0002-4056-83C9-ED5A953306C8}" dt="2023-04-11T03:27:25.201" v="3129" actId="478"/>
          <ac:spMkLst>
            <pc:docMk/>
            <pc:sldMk cId="0" sldId="286"/>
            <ac:spMk id="880" creationId="{00000000-0000-0000-0000-000000000000}"/>
          </ac:spMkLst>
        </pc:spChg>
        <pc:spChg chg="mod">
          <ac:chgData name="Ludmilla Foy-Sauvage" userId="3474ca0cf5647741" providerId="LiveId" clId="{4C9A1564-0002-4056-83C9-ED5A953306C8}" dt="2023-04-12T03:34:45.636" v="4543" actId="1076"/>
          <ac:spMkLst>
            <pc:docMk/>
            <pc:sldMk cId="0" sldId="286"/>
            <ac:spMk id="881" creationId="{00000000-0000-0000-0000-000000000000}"/>
          </ac:spMkLst>
        </pc:spChg>
        <pc:spChg chg="del mod">
          <ac:chgData name="Ludmilla Foy-Sauvage" userId="3474ca0cf5647741" providerId="LiveId" clId="{4C9A1564-0002-4056-83C9-ED5A953306C8}" dt="2023-04-12T03:29:36.996" v="4451" actId="478"/>
          <ac:spMkLst>
            <pc:docMk/>
            <pc:sldMk cId="0" sldId="286"/>
            <ac:spMk id="882" creationId="{00000000-0000-0000-0000-000000000000}"/>
          </ac:spMkLst>
        </pc:spChg>
        <pc:spChg chg="del mod">
          <ac:chgData name="Ludmilla Foy-Sauvage" userId="3474ca0cf5647741" providerId="LiveId" clId="{4C9A1564-0002-4056-83C9-ED5A953306C8}" dt="2023-04-09T23:23:43.226" v="2153" actId="478"/>
          <ac:spMkLst>
            <pc:docMk/>
            <pc:sldMk cId="0" sldId="286"/>
            <ac:spMk id="883" creationId="{00000000-0000-0000-0000-000000000000}"/>
          </ac:spMkLst>
        </pc:spChg>
        <pc:spChg chg="mod">
          <ac:chgData name="Ludmilla Foy-Sauvage" userId="3474ca0cf5647741" providerId="LiveId" clId="{4C9A1564-0002-4056-83C9-ED5A953306C8}" dt="2023-04-15T04:00:16.571" v="4939" actId="20577"/>
          <ac:spMkLst>
            <pc:docMk/>
            <pc:sldMk cId="0" sldId="286"/>
            <ac:spMk id="884" creationId="{00000000-0000-0000-0000-000000000000}"/>
          </ac:spMkLst>
        </pc:spChg>
        <pc:spChg chg="del">
          <ac:chgData name="Ludmilla Foy-Sauvage" userId="3474ca0cf5647741" providerId="LiveId" clId="{4C9A1564-0002-4056-83C9-ED5A953306C8}" dt="2023-04-09T23:21:01.966" v="2127" actId="478"/>
          <ac:spMkLst>
            <pc:docMk/>
            <pc:sldMk cId="0" sldId="286"/>
            <ac:spMk id="890" creationId="{00000000-0000-0000-0000-000000000000}"/>
          </ac:spMkLst>
        </pc:spChg>
        <pc:grpChg chg="del">
          <ac:chgData name="Ludmilla Foy-Sauvage" userId="3474ca0cf5647741" providerId="LiveId" clId="{4C9A1564-0002-4056-83C9-ED5A953306C8}" dt="2023-04-09T23:21:21.016" v="2131" actId="478"/>
          <ac:grpSpMkLst>
            <pc:docMk/>
            <pc:sldMk cId="0" sldId="286"/>
            <ac:grpSpMk id="885" creationId="{00000000-0000-0000-0000-000000000000}"/>
          </ac:grpSpMkLst>
        </pc:grpChg>
        <pc:grpChg chg="del">
          <ac:chgData name="Ludmilla Foy-Sauvage" userId="3474ca0cf5647741" providerId="LiveId" clId="{4C9A1564-0002-4056-83C9-ED5A953306C8}" dt="2023-04-09T23:21:04.622" v="2128" actId="478"/>
          <ac:grpSpMkLst>
            <pc:docMk/>
            <pc:sldMk cId="0" sldId="286"/>
            <ac:grpSpMk id="889" creationId="{00000000-0000-0000-0000-000000000000}"/>
          </ac:grpSpMkLst>
        </pc:grpChg>
        <pc:grpChg chg="del">
          <ac:chgData name="Ludmilla Foy-Sauvage" userId="3474ca0cf5647741" providerId="LiveId" clId="{4C9A1564-0002-4056-83C9-ED5A953306C8}" dt="2023-04-09T23:21:23.482" v="2132" actId="478"/>
          <ac:grpSpMkLst>
            <pc:docMk/>
            <pc:sldMk cId="0" sldId="286"/>
            <ac:grpSpMk id="893" creationId="{00000000-0000-0000-0000-000000000000}"/>
          </ac:grpSpMkLst>
        </pc:grpChg>
        <pc:cxnChg chg="add mod">
          <ac:chgData name="Ludmilla Foy-Sauvage" userId="3474ca0cf5647741" providerId="LiveId" clId="{4C9A1564-0002-4056-83C9-ED5A953306C8}" dt="2023-04-10T13:47:04.300" v="2571" actId="14100"/>
          <ac:cxnSpMkLst>
            <pc:docMk/>
            <pc:sldMk cId="0" sldId="286"/>
            <ac:cxnSpMk id="3" creationId="{26D9D73C-4987-A935-B59C-6E7B831550B3}"/>
          </ac:cxnSpMkLst>
        </pc:cxnChg>
        <pc:cxnChg chg="add del mod">
          <ac:chgData name="Ludmilla Foy-Sauvage" userId="3474ca0cf5647741" providerId="LiveId" clId="{4C9A1564-0002-4056-83C9-ED5A953306C8}" dt="2023-04-12T03:29:32.096" v="4450" actId="478"/>
          <ac:cxnSpMkLst>
            <pc:docMk/>
            <pc:sldMk cId="0" sldId="286"/>
            <ac:cxnSpMk id="9" creationId="{C192785B-3950-6277-18BE-BB5961BD79BB}"/>
          </ac:cxnSpMkLst>
        </pc:cxnChg>
        <pc:cxnChg chg="add mod">
          <ac:chgData name="Ludmilla Foy-Sauvage" userId="3474ca0cf5647741" providerId="LiveId" clId="{4C9A1564-0002-4056-83C9-ED5A953306C8}" dt="2023-04-12T03:34:45.636" v="4543" actId="1076"/>
          <ac:cxnSpMkLst>
            <pc:docMk/>
            <pc:sldMk cId="0" sldId="286"/>
            <ac:cxnSpMk id="11" creationId="{521CAD0C-F957-988D-DE19-B6D8BF3AA40E}"/>
          </ac:cxnSpMkLst>
        </pc:cxnChg>
        <pc:cxnChg chg="add mod">
          <ac:chgData name="Ludmilla Foy-Sauvage" userId="3474ca0cf5647741" providerId="LiveId" clId="{4C9A1564-0002-4056-83C9-ED5A953306C8}" dt="2023-04-15T04:00:10.083" v="4937" actId="14100"/>
          <ac:cxnSpMkLst>
            <pc:docMk/>
            <pc:sldMk cId="0" sldId="286"/>
            <ac:cxnSpMk id="13" creationId="{AC94D790-D445-FF59-6A45-E69F7DF1EB39}"/>
          </ac:cxnSpMkLst>
        </pc:cxnChg>
        <pc:cxnChg chg="add del mod">
          <ac:chgData name="Ludmilla Foy-Sauvage" userId="3474ca0cf5647741" providerId="LiveId" clId="{4C9A1564-0002-4056-83C9-ED5A953306C8}" dt="2023-04-12T03:32:57.992" v="4524" actId="478"/>
          <ac:cxnSpMkLst>
            <pc:docMk/>
            <pc:sldMk cId="0" sldId="286"/>
            <ac:cxnSpMk id="21" creationId="{12504124-0A3C-3B10-3A92-24C2EEFC2E9A}"/>
          </ac:cxnSpMkLst>
        </pc:cxnChg>
        <pc:cxnChg chg="add mod">
          <ac:chgData name="Ludmilla Foy-Sauvage" userId="3474ca0cf5647741" providerId="LiveId" clId="{4C9A1564-0002-4056-83C9-ED5A953306C8}" dt="2023-04-12T03:36:58.562" v="4565" actId="14100"/>
          <ac:cxnSpMkLst>
            <pc:docMk/>
            <pc:sldMk cId="0" sldId="286"/>
            <ac:cxnSpMk id="23" creationId="{CEA4E027-C270-5098-7B9C-492B2C60882D}"/>
          </ac:cxnSpMkLst>
        </pc:cxnChg>
      </pc:sldChg>
      <pc:sldChg chg="addSp delSp modSp mod delAnim modAnim">
        <pc:chgData name="Ludmilla Foy-Sauvage" userId="3474ca0cf5647741" providerId="LiveId" clId="{4C9A1564-0002-4056-83C9-ED5A953306C8}" dt="2023-04-15T03:33:10.185" v="4891" actId="1076"/>
        <pc:sldMkLst>
          <pc:docMk/>
          <pc:sldMk cId="0" sldId="287"/>
        </pc:sldMkLst>
        <pc:spChg chg="add mod ord">
          <ac:chgData name="Ludmilla Foy-Sauvage" userId="3474ca0cf5647741" providerId="LiveId" clId="{4C9A1564-0002-4056-83C9-ED5A953306C8}" dt="2023-04-15T03:33:10.185" v="4891" actId="1076"/>
          <ac:spMkLst>
            <pc:docMk/>
            <pc:sldMk cId="0" sldId="287"/>
            <ac:spMk id="2" creationId="{BF1F1CA6-7434-DD5F-6EF1-8FD631E162C1}"/>
          </ac:spMkLst>
        </pc:spChg>
        <pc:spChg chg="add mod">
          <ac:chgData name="Ludmilla Foy-Sauvage" userId="3474ca0cf5647741" providerId="LiveId" clId="{4C9A1564-0002-4056-83C9-ED5A953306C8}" dt="2023-04-11T04:32:22.015" v="3933" actId="1076"/>
          <ac:spMkLst>
            <pc:docMk/>
            <pc:sldMk cId="0" sldId="287"/>
            <ac:spMk id="3" creationId="{D1D1EF9A-1612-F06E-C6FF-E55BAC37DCC9}"/>
          </ac:spMkLst>
        </pc:spChg>
        <pc:spChg chg="add mod ord">
          <ac:chgData name="Ludmilla Foy-Sauvage" userId="3474ca0cf5647741" providerId="LiveId" clId="{4C9A1564-0002-4056-83C9-ED5A953306C8}" dt="2023-04-12T03:09:30.685" v="4371" actId="1076"/>
          <ac:spMkLst>
            <pc:docMk/>
            <pc:sldMk cId="0" sldId="287"/>
            <ac:spMk id="4" creationId="{76BB731D-28AE-3920-80F3-B225A0CEBE82}"/>
          </ac:spMkLst>
        </pc:spChg>
        <pc:spChg chg="add mod ord">
          <ac:chgData name="Ludmilla Foy-Sauvage" userId="3474ca0cf5647741" providerId="LiveId" clId="{4C9A1564-0002-4056-83C9-ED5A953306C8}" dt="2023-04-12T03:08:42.042" v="4368" actId="14100"/>
          <ac:spMkLst>
            <pc:docMk/>
            <pc:sldMk cId="0" sldId="287"/>
            <ac:spMk id="5" creationId="{6296879E-63E9-BAC7-1FCD-B64BA72C5098}"/>
          </ac:spMkLst>
        </pc:spChg>
        <pc:spChg chg="add del mod">
          <ac:chgData name="Ludmilla Foy-Sauvage" userId="3474ca0cf5647741" providerId="LiveId" clId="{4C9A1564-0002-4056-83C9-ED5A953306C8}" dt="2023-04-15T03:32:42.423" v="4883" actId="478"/>
          <ac:spMkLst>
            <pc:docMk/>
            <pc:sldMk cId="0" sldId="287"/>
            <ac:spMk id="7" creationId="{99674FC6-CAC0-4F0D-5BD0-8F89EB21A8DC}"/>
          </ac:spMkLst>
        </pc:spChg>
        <pc:spChg chg="mod">
          <ac:chgData name="Ludmilla Foy-Sauvage" userId="3474ca0cf5647741" providerId="LiveId" clId="{4C9A1564-0002-4056-83C9-ED5A953306C8}" dt="2023-04-12T03:08:31.315" v="4365" actId="1076"/>
          <ac:spMkLst>
            <pc:docMk/>
            <pc:sldMk cId="0" sldId="287"/>
            <ac:spMk id="905" creationId="{00000000-0000-0000-0000-000000000000}"/>
          </ac:spMkLst>
        </pc:spChg>
        <pc:spChg chg="mod">
          <ac:chgData name="Ludmilla Foy-Sauvage" userId="3474ca0cf5647741" providerId="LiveId" clId="{4C9A1564-0002-4056-83C9-ED5A953306C8}" dt="2023-04-15T03:32:57.262" v="4889" actId="1076"/>
          <ac:spMkLst>
            <pc:docMk/>
            <pc:sldMk cId="0" sldId="287"/>
            <ac:spMk id="907" creationId="{00000000-0000-0000-0000-000000000000}"/>
          </ac:spMkLst>
        </pc:spChg>
        <pc:spChg chg="mod">
          <ac:chgData name="Ludmilla Foy-Sauvage" userId="3474ca0cf5647741" providerId="LiveId" clId="{4C9A1564-0002-4056-83C9-ED5A953306C8}" dt="2023-04-12T03:09:34.088" v="4372" actId="14100"/>
          <ac:spMkLst>
            <pc:docMk/>
            <pc:sldMk cId="0" sldId="287"/>
            <ac:spMk id="909" creationId="{00000000-0000-0000-0000-000000000000}"/>
          </ac:spMkLst>
        </pc:spChg>
        <pc:spChg chg="del mod">
          <ac:chgData name="Ludmilla Foy-Sauvage" userId="3474ca0cf5647741" providerId="LiveId" clId="{4C9A1564-0002-4056-83C9-ED5A953306C8}" dt="2023-04-15T03:32:24.630" v="4878" actId="21"/>
          <ac:spMkLst>
            <pc:docMk/>
            <pc:sldMk cId="0" sldId="287"/>
            <ac:spMk id="911" creationId="{00000000-0000-0000-0000-000000000000}"/>
          </ac:spMkLst>
        </pc:spChg>
        <pc:spChg chg="mod">
          <ac:chgData name="Ludmilla Foy-Sauvage" userId="3474ca0cf5647741" providerId="LiveId" clId="{4C9A1564-0002-4056-83C9-ED5A953306C8}" dt="2023-04-12T03:09:42.679" v="4375" actId="20577"/>
          <ac:spMkLst>
            <pc:docMk/>
            <pc:sldMk cId="0" sldId="287"/>
            <ac:spMk id="912" creationId="{00000000-0000-0000-0000-000000000000}"/>
          </ac:spMkLst>
        </pc:spChg>
        <pc:spChg chg="del">
          <ac:chgData name="Ludmilla Foy-Sauvage" userId="3474ca0cf5647741" providerId="LiveId" clId="{4C9A1564-0002-4056-83C9-ED5A953306C8}" dt="2023-04-11T02:06:13.662" v="2677" actId="478"/>
          <ac:spMkLst>
            <pc:docMk/>
            <pc:sldMk cId="0" sldId="287"/>
            <ac:spMk id="938" creationId="{00000000-0000-0000-0000-000000000000}"/>
          </ac:spMkLst>
        </pc:spChg>
        <pc:cxnChg chg="del mod">
          <ac:chgData name="Ludmilla Foy-Sauvage" userId="3474ca0cf5647741" providerId="LiveId" clId="{4C9A1564-0002-4056-83C9-ED5A953306C8}" dt="2023-04-11T04:20:41.335" v="3596" actId="478"/>
          <ac:cxnSpMkLst>
            <pc:docMk/>
            <pc:sldMk cId="0" sldId="287"/>
            <ac:cxnSpMk id="17" creationId="{012CB692-68B2-D673-726A-3A6897A1E318}"/>
          </ac:cxnSpMkLst>
        </pc:cxnChg>
        <pc:cxnChg chg="del mod">
          <ac:chgData name="Ludmilla Foy-Sauvage" userId="3474ca0cf5647741" providerId="LiveId" clId="{4C9A1564-0002-4056-83C9-ED5A953306C8}" dt="2023-04-11T04:20:43.449" v="3597" actId="478"/>
          <ac:cxnSpMkLst>
            <pc:docMk/>
            <pc:sldMk cId="0" sldId="287"/>
            <ac:cxnSpMk id="19" creationId="{5492B4C4-18CC-B039-BDC0-468ED421F001}"/>
          </ac:cxnSpMkLst>
        </pc:cxnChg>
        <pc:cxnChg chg="del mod">
          <ac:chgData name="Ludmilla Foy-Sauvage" userId="3474ca0cf5647741" providerId="LiveId" clId="{4C9A1564-0002-4056-83C9-ED5A953306C8}" dt="2023-04-11T04:20:46.671" v="3598" actId="478"/>
          <ac:cxnSpMkLst>
            <pc:docMk/>
            <pc:sldMk cId="0" sldId="287"/>
            <ac:cxnSpMk id="21" creationId="{92DD9310-A824-0C14-5E2E-CBD7173E57C8}"/>
          </ac:cxnSpMkLst>
        </pc:cxnChg>
      </pc:sldChg>
      <pc:sldChg chg="del">
        <pc:chgData name="Ludmilla Foy-Sauvage" userId="3474ca0cf5647741" providerId="LiveId" clId="{4C9A1564-0002-4056-83C9-ED5A953306C8}" dt="2023-04-09T23:03:50.678" v="1740" actId="47"/>
        <pc:sldMkLst>
          <pc:docMk/>
          <pc:sldMk cId="0" sldId="288"/>
        </pc:sldMkLst>
      </pc:sldChg>
      <pc:sldChg chg="del">
        <pc:chgData name="Ludmilla Foy-Sauvage" userId="3474ca0cf5647741" providerId="LiveId" clId="{4C9A1564-0002-4056-83C9-ED5A953306C8}" dt="2023-04-09T23:03:52.074" v="1741" actId="47"/>
        <pc:sldMkLst>
          <pc:docMk/>
          <pc:sldMk cId="0" sldId="289"/>
        </pc:sldMkLst>
      </pc:sldChg>
      <pc:sldChg chg="del">
        <pc:chgData name="Ludmilla Foy-Sauvage" userId="3474ca0cf5647741" providerId="LiveId" clId="{4C9A1564-0002-4056-83C9-ED5A953306C8}" dt="2023-04-09T23:03:52.953" v="1742" actId="47"/>
        <pc:sldMkLst>
          <pc:docMk/>
          <pc:sldMk cId="0" sldId="290"/>
        </pc:sldMkLst>
      </pc:sldChg>
      <pc:sldChg chg="del">
        <pc:chgData name="Ludmilla Foy-Sauvage" userId="3474ca0cf5647741" providerId="LiveId" clId="{4C9A1564-0002-4056-83C9-ED5A953306C8}" dt="2023-04-09T23:03:53.820" v="1743" actId="47"/>
        <pc:sldMkLst>
          <pc:docMk/>
          <pc:sldMk cId="0" sldId="291"/>
        </pc:sldMkLst>
      </pc:sldChg>
      <pc:sldChg chg="del">
        <pc:chgData name="Ludmilla Foy-Sauvage" userId="3474ca0cf5647741" providerId="LiveId" clId="{4C9A1564-0002-4056-83C9-ED5A953306C8}" dt="2023-04-09T23:03:54.602" v="1744" actId="47"/>
        <pc:sldMkLst>
          <pc:docMk/>
          <pc:sldMk cId="0" sldId="292"/>
        </pc:sldMkLst>
      </pc:sldChg>
      <pc:sldChg chg="del">
        <pc:chgData name="Ludmilla Foy-Sauvage" userId="3474ca0cf5647741" providerId="LiveId" clId="{4C9A1564-0002-4056-83C9-ED5A953306C8}" dt="2023-04-09T23:03:55.824" v="1745" actId="47"/>
        <pc:sldMkLst>
          <pc:docMk/>
          <pc:sldMk cId="0" sldId="293"/>
        </pc:sldMkLst>
      </pc:sldChg>
      <pc:sldChg chg="del">
        <pc:chgData name="Ludmilla Foy-Sauvage" userId="3474ca0cf5647741" providerId="LiveId" clId="{4C9A1564-0002-4056-83C9-ED5A953306C8}" dt="2023-04-09T23:30:18.161" v="2290" actId="47"/>
        <pc:sldMkLst>
          <pc:docMk/>
          <pc:sldMk cId="0" sldId="294"/>
        </pc:sldMkLst>
      </pc:sldChg>
      <pc:sldChg chg="del">
        <pc:chgData name="Ludmilla Foy-Sauvage" userId="3474ca0cf5647741" providerId="LiveId" clId="{4C9A1564-0002-4056-83C9-ED5A953306C8}" dt="2023-04-09T23:04:01.083" v="1746" actId="47"/>
        <pc:sldMkLst>
          <pc:docMk/>
          <pc:sldMk cId="0" sldId="295"/>
        </pc:sldMkLst>
      </pc:sldChg>
      <pc:sldChg chg="del">
        <pc:chgData name="Ludmilla Foy-Sauvage" userId="3474ca0cf5647741" providerId="LiveId" clId="{4C9A1564-0002-4056-83C9-ED5A953306C8}" dt="2023-04-09T23:04:02.478" v="1747" actId="47"/>
        <pc:sldMkLst>
          <pc:docMk/>
          <pc:sldMk cId="0" sldId="296"/>
        </pc:sldMkLst>
      </pc:sldChg>
      <pc:sldChg chg="del">
        <pc:chgData name="Ludmilla Foy-Sauvage" userId="3474ca0cf5647741" providerId="LiveId" clId="{4C9A1564-0002-4056-83C9-ED5A953306C8}" dt="2023-04-09T23:04:04.386" v="1748" actId="47"/>
        <pc:sldMkLst>
          <pc:docMk/>
          <pc:sldMk cId="0" sldId="297"/>
        </pc:sldMkLst>
      </pc:sldChg>
      <pc:sldChg chg="del">
        <pc:chgData name="Ludmilla Foy-Sauvage" userId="3474ca0cf5647741" providerId="LiveId" clId="{4C9A1564-0002-4056-83C9-ED5A953306C8}" dt="2023-04-09T23:30:36.887" v="2293" actId="47"/>
        <pc:sldMkLst>
          <pc:docMk/>
          <pc:sldMk cId="0" sldId="298"/>
        </pc:sldMkLst>
      </pc:sldChg>
      <pc:sldChg chg="del">
        <pc:chgData name="Ludmilla Foy-Sauvage" userId="3474ca0cf5647741" providerId="LiveId" clId="{4C9A1564-0002-4056-83C9-ED5A953306C8}" dt="2023-04-09T23:04:13.537" v="1749" actId="47"/>
        <pc:sldMkLst>
          <pc:docMk/>
          <pc:sldMk cId="0" sldId="299"/>
        </pc:sldMkLst>
      </pc:sldChg>
      <pc:sldChg chg="del">
        <pc:chgData name="Ludmilla Foy-Sauvage" userId="3474ca0cf5647741" providerId="LiveId" clId="{4C9A1564-0002-4056-83C9-ED5A953306C8}" dt="2023-04-09T23:30:22.166" v="2291" actId="47"/>
        <pc:sldMkLst>
          <pc:docMk/>
          <pc:sldMk cId="0" sldId="300"/>
        </pc:sldMkLst>
      </pc:sldChg>
      <pc:sldChg chg="del">
        <pc:chgData name="Ludmilla Foy-Sauvage" userId="3474ca0cf5647741" providerId="LiveId" clId="{4C9A1564-0002-4056-83C9-ED5A953306C8}" dt="2023-04-09T23:04:19.953" v="1750" actId="47"/>
        <pc:sldMkLst>
          <pc:docMk/>
          <pc:sldMk cId="0" sldId="301"/>
        </pc:sldMkLst>
      </pc:sldChg>
      <pc:sldChg chg="del">
        <pc:chgData name="Ludmilla Foy-Sauvage" userId="3474ca0cf5647741" providerId="LiveId" clId="{4C9A1564-0002-4056-83C9-ED5A953306C8}" dt="2023-04-09T23:04:22.537" v="1751" actId="47"/>
        <pc:sldMkLst>
          <pc:docMk/>
          <pc:sldMk cId="0" sldId="302"/>
        </pc:sldMkLst>
      </pc:sldChg>
      <pc:sldChg chg="delSp modSp mod delAnim modAnim">
        <pc:chgData name="Ludmilla Foy-Sauvage" userId="3474ca0cf5647741" providerId="LiveId" clId="{4C9A1564-0002-4056-83C9-ED5A953306C8}" dt="2023-04-15T03:57:23.638" v="4906" actId="20577"/>
        <pc:sldMkLst>
          <pc:docMk/>
          <pc:sldMk cId="0" sldId="303"/>
        </pc:sldMkLst>
        <pc:spChg chg="mod">
          <ac:chgData name="Ludmilla Foy-Sauvage" userId="3474ca0cf5647741" providerId="LiveId" clId="{4C9A1564-0002-4056-83C9-ED5A953306C8}" dt="2023-04-12T03:13:14.205" v="4409" actId="255"/>
          <ac:spMkLst>
            <pc:docMk/>
            <pc:sldMk cId="0" sldId="303"/>
            <ac:spMk id="1328" creationId="{00000000-0000-0000-0000-000000000000}"/>
          </ac:spMkLst>
        </pc:spChg>
        <pc:spChg chg="mod">
          <ac:chgData name="Ludmilla Foy-Sauvage" userId="3474ca0cf5647741" providerId="LiveId" clId="{4C9A1564-0002-4056-83C9-ED5A953306C8}" dt="2023-04-12T03:09:56.236" v="4376" actId="20577"/>
          <ac:spMkLst>
            <pc:docMk/>
            <pc:sldMk cId="0" sldId="303"/>
            <ac:spMk id="1330" creationId="{00000000-0000-0000-0000-000000000000}"/>
          </ac:spMkLst>
        </pc:spChg>
        <pc:spChg chg="mod">
          <ac:chgData name="Ludmilla Foy-Sauvage" userId="3474ca0cf5647741" providerId="LiveId" clId="{4C9A1564-0002-4056-83C9-ED5A953306C8}" dt="2023-04-15T03:57:23.638" v="4906" actId="20577"/>
          <ac:spMkLst>
            <pc:docMk/>
            <pc:sldMk cId="0" sldId="303"/>
            <ac:spMk id="1332" creationId="{00000000-0000-0000-0000-000000000000}"/>
          </ac:spMkLst>
        </pc:spChg>
        <pc:spChg chg="mod">
          <ac:chgData name="Ludmilla Foy-Sauvage" userId="3474ca0cf5647741" providerId="LiveId" clId="{4C9A1564-0002-4056-83C9-ED5A953306C8}" dt="2023-04-12T03:10:24.080" v="4379" actId="207"/>
          <ac:spMkLst>
            <pc:docMk/>
            <pc:sldMk cId="0" sldId="303"/>
            <ac:spMk id="1334" creationId="{00000000-0000-0000-0000-000000000000}"/>
          </ac:spMkLst>
        </pc:spChg>
        <pc:spChg chg="mod">
          <ac:chgData name="Ludmilla Foy-Sauvage" userId="3474ca0cf5647741" providerId="LiveId" clId="{4C9A1564-0002-4056-83C9-ED5A953306C8}" dt="2023-04-12T03:10:18.599" v="4378" actId="207"/>
          <ac:spMkLst>
            <pc:docMk/>
            <pc:sldMk cId="0" sldId="303"/>
            <ac:spMk id="1336" creationId="{00000000-0000-0000-0000-000000000000}"/>
          </ac:spMkLst>
        </pc:spChg>
        <pc:spChg chg="mod">
          <ac:chgData name="Ludmilla Foy-Sauvage" userId="3474ca0cf5647741" providerId="LiveId" clId="{4C9A1564-0002-4056-83C9-ED5A953306C8}" dt="2023-04-10T13:32:35.831" v="2424" actId="14100"/>
          <ac:spMkLst>
            <pc:docMk/>
            <pc:sldMk cId="0" sldId="303"/>
            <ac:spMk id="1360" creationId="{00000000-0000-0000-0000-000000000000}"/>
          </ac:spMkLst>
        </pc:spChg>
        <pc:spChg chg="mod">
          <ac:chgData name="Ludmilla Foy-Sauvage" userId="3474ca0cf5647741" providerId="LiveId" clId="{4C9A1564-0002-4056-83C9-ED5A953306C8}" dt="2023-04-10T13:32:39.758" v="2425" actId="14100"/>
          <ac:spMkLst>
            <pc:docMk/>
            <pc:sldMk cId="0" sldId="303"/>
            <ac:spMk id="1361" creationId="{00000000-0000-0000-0000-000000000000}"/>
          </ac:spMkLst>
        </pc:spChg>
        <pc:cxnChg chg="del">
          <ac:chgData name="Ludmilla Foy-Sauvage" userId="3474ca0cf5647741" providerId="LiveId" clId="{4C9A1564-0002-4056-83C9-ED5A953306C8}" dt="2023-04-09T22:26:46.800" v="1278" actId="478"/>
          <ac:cxnSpMkLst>
            <pc:docMk/>
            <pc:sldMk cId="0" sldId="303"/>
            <ac:cxnSpMk id="1354" creationId="{00000000-0000-0000-0000-000000000000}"/>
          </ac:cxnSpMkLst>
        </pc:cxnChg>
        <pc:cxnChg chg="mod">
          <ac:chgData name="Ludmilla Foy-Sauvage" userId="3474ca0cf5647741" providerId="LiveId" clId="{4C9A1564-0002-4056-83C9-ED5A953306C8}" dt="2023-04-10T13:32:35.831" v="2424" actId="14100"/>
          <ac:cxnSpMkLst>
            <pc:docMk/>
            <pc:sldMk cId="0" sldId="303"/>
            <ac:cxnSpMk id="1362" creationId="{00000000-0000-0000-0000-000000000000}"/>
          </ac:cxnSpMkLst>
        </pc:cxnChg>
        <pc:cxnChg chg="mod">
          <ac:chgData name="Ludmilla Foy-Sauvage" userId="3474ca0cf5647741" providerId="LiveId" clId="{4C9A1564-0002-4056-83C9-ED5A953306C8}" dt="2023-04-10T13:32:39.758" v="2425" actId="14100"/>
          <ac:cxnSpMkLst>
            <pc:docMk/>
            <pc:sldMk cId="0" sldId="303"/>
            <ac:cxnSpMk id="1363" creationId="{00000000-0000-0000-0000-000000000000}"/>
          </ac:cxnSpMkLst>
        </pc:cxnChg>
      </pc:sldChg>
      <pc:sldChg chg="del">
        <pc:chgData name="Ludmilla Foy-Sauvage" userId="3474ca0cf5647741" providerId="LiveId" clId="{4C9A1564-0002-4056-83C9-ED5A953306C8}" dt="2023-04-09T23:04:23.361" v="1752" actId="47"/>
        <pc:sldMkLst>
          <pc:docMk/>
          <pc:sldMk cId="0" sldId="304"/>
        </pc:sldMkLst>
      </pc:sldChg>
      <pc:sldChg chg="del">
        <pc:chgData name="Ludmilla Foy-Sauvage" userId="3474ca0cf5647741" providerId="LiveId" clId="{4C9A1564-0002-4056-83C9-ED5A953306C8}" dt="2023-04-09T23:04:24.364" v="1753" actId="47"/>
        <pc:sldMkLst>
          <pc:docMk/>
          <pc:sldMk cId="0" sldId="305"/>
        </pc:sldMkLst>
      </pc:sldChg>
      <pc:sldChg chg="del">
        <pc:chgData name="Ludmilla Foy-Sauvage" userId="3474ca0cf5647741" providerId="LiveId" clId="{4C9A1564-0002-4056-83C9-ED5A953306C8}" dt="2023-04-09T23:04:25.328" v="1754" actId="47"/>
        <pc:sldMkLst>
          <pc:docMk/>
          <pc:sldMk cId="0" sldId="306"/>
        </pc:sldMkLst>
      </pc:sldChg>
      <pc:sldChg chg="addSp delSp modSp mod delAnim modAnim">
        <pc:chgData name="Ludmilla Foy-Sauvage" userId="3474ca0cf5647741" providerId="LiveId" clId="{4C9A1564-0002-4056-83C9-ED5A953306C8}" dt="2023-04-15T03:34:32.037" v="4905" actId="1076"/>
        <pc:sldMkLst>
          <pc:docMk/>
          <pc:sldMk cId="0" sldId="307"/>
        </pc:sldMkLst>
        <pc:spChg chg="add mod">
          <ac:chgData name="Ludmilla Foy-Sauvage" userId="3474ca0cf5647741" providerId="LiveId" clId="{4C9A1564-0002-4056-83C9-ED5A953306C8}" dt="2023-04-11T03:36:39.633" v="3380" actId="1076"/>
          <ac:spMkLst>
            <pc:docMk/>
            <pc:sldMk cId="0" sldId="307"/>
            <ac:spMk id="4" creationId="{0FE119E1-E890-D55D-8FAD-6CDE05D1AC8A}"/>
          </ac:spMkLst>
        </pc:spChg>
        <pc:spChg chg="add mod">
          <ac:chgData name="Ludmilla Foy-Sauvage" userId="3474ca0cf5647741" providerId="LiveId" clId="{4C9A1564-0002-4056-83C9-ED5A953306C8}" dt="2023-04-15T03:33:59.051" v="4898" actId="14100"/>
          <ac:spMkLst>
            <pc:docMk/>
            <pc:sldMk cId="0" sldId="307"/>
            <ac:spMk id="6" creationId="{9ACD7581-D63C-9CB3-8FE3-5F373AB25AFD}"/>
          </ac:spMkLst>
        </pc:spChg>
        <pc:spChg chg="del mod">
          <ac:chgData name="Ludmilla Foy-Sauvage" userId="3474ca0cf5647741" providerId="LiveId" clId="{4C9A1564-0002-4056-83C9-ED5A953306C8}" dt="2023-04-09T23:33:32.982" v="2327" actId="478"/>
          <ac:spMkLst>
            <pc:docMk/>
            <pc:sldMk cId="0" sldId="307"/>
            <ac:spMk id="1434" creationId="{00000000-0000-0000-0000-000000000000}"/>
          </ac:spMkLst>
        </pc:spChg>
        <pc:spChg chg="mod">
          <ac:chgData name="Ludmilla Foy-Sauvage" userId="3474ca0cf5647741" providerId="LiveId" clId="{4C9A1564-0002-4056-83C9-ED5A953306C8}" dt="2023-04-15T03:34:23.856" v="4904" actId="113"/>
          <ac:spMkLst>
            <pc:docMk/>
            <pc:sldMk cId="0" sldId="307"/>
            <ac:spMk id="1435" creationId="{00000000-0000-0000-0000-000000000000}"/>
          </ac:spMkLst>
        </pc:spChg>
        <pc:spChg chg="del mod">
          <ac:chgData name="Ludmilla Foy-Sauvage" userId="3474ca0cf5647741" providerId="LiveId" clId="{4C9A1564-0002-4056-83C9-ED5A953306C8}" dt="2023-04-09T23:32:59.888" v="2321" actId="478"/>
          <ac:spMkLst>
            <pc:docMk/>
            <pc:sldMk cId="0" sldId="307"/>
            <ac:spMk id="1436" creationId="{00000000-0000-0000-0000-000000000000}"/>
          </ac:spMkLst>
        </pc:spChg>
        <pc:spChg chg="del">
          <ac:chgData name="Ludmilla Foy-Sauvage" userId="3474ca0cf5647741" providerId="LiveId" clId="{4C9A1564-0002-4056-83C9-ED5A953306C8}" dt="2023-04-09T23:32:54.251" v="2320" actId="478"/>
          <ac:spMkLst>
            <pc:docMk/>
            <pc:sldMk cId="0" sldId="307"/>
            <ac:spMk id="1437" creationId="{00000000-0000-0000-0000-000000000000}"/>
          </ac:spMkLst>
        </pc:spChg>
        <pc:spChg chg="del mod">
          <ac:chgData name="Ludmilla Foy-Sauvage" userId="3474ca0cf5647741" providerId="LiveId" clId="{4C9A1564-0002-4056-83C9-ED5A953306C8}" dt="2023-04-09T23:33:20.928" v="2325" actId="478"/>
          <ac:spMkLst>
            <pc:docMk/>
            <pc:sldMk cId="0" sldId="307"/>
            <ac:spMk id="1438" creationId="{00000000-0000-0000-0000-000000000000}"/>
          </ac:spMkLst>
        </pc:spChg>
        <pc:spChg chg="del">
          <ac:chgData name="Ludmilla Foy-Sauvage" userId="3474ca0cf5647741" providerId="LiveId" clId="{4C9A1564-0002-4056-83C9-ED5A953306C8}" dt="2023-04-09T23:33:10.034" v="2323" actId="478"/>
          <ac:spMkLst>
            <pc:docMk/>
            <pc:sldMk cId="0" sldId="307"/>
            <ac:spMk id="1439" creationId="{00000000-0000-0000-0000-000000000000}"/>
          </ac:spMkLst>
        </pc:spChg>
        <pc:spChg chg="mod">
          <ac:chgData name="Ludmilla Foy-Sauvage" userId="3474ca0cf5647741" providerId="LiveId" clId="{4C9A1564-0002-4056-83C9-ED5A953306C8}" dt="2023-04-15T03:34:32.037" v="4905" actId="1076"/>
          <ac:spMkLst>
            <pc:docMk/>
            <pc:sldMk cId="0" sldId="307"/>
            <ac:spMk id="1440" creationId="{00000000-0000-0000-0000-000000000000}"/>
          </ac:spMkLst>
        </pc:spChg>
        <pc:picChg chg="add del mod">
          <ac:chgData name="Ludmilla Foy-Sauvage" userId="3474ca0cf5647741" providerId="LiveId" clId="{4C9A1564-0002-4056-83C9-ED5A953306C8}" dt="2023-04-15T03:33:17.851" v="4892" actId="21"/>
          <ac:picMkLst>
            <pc:docMk/>
            <pc:sldMk cId="0" sldId="307"/>
            <ac:picMk id="2" creationId="{E351ACD1-D8B7-51B8-1B94-011765C5FA85}"/>
          </ac:picMkLst>
        </pc:picChg>
        <pc:picChg chg="del">
          <ac:chgData name="Ludmilla Foy-Sauvage" userId="3474ca0cf5647741" providerId="LiveId" clId="{4C9A1564-0002-4056-83C9-ED5A953306C8}" dt="2023-04-09T23:31:10.883" v="2295" actId="478"/>
          <ac:picMkLst>
            <pc:docMk/>
            <pc:sldMk cId="0" sldId="307"/>
            <ac:picMk id="1441" creationId="{00000000-0000-0000-0000-000000000000}"/>
          </ac:picMkLst>
        </pc:picChg>
      </pc:sldChg>
      <pc:sldChg chg="del">
        <pc:chgData name="Ludmilla Foy-Sauvage" userId="3474ca0cf5647741" providerId="LiveId" clId="{4C9A1564-0002-4056-83C9-ED5A953306C8}" dt="2023-04-09T23:04:32.385" v="1755" actId="47"/>
        <pc:sldMkLst>
          <pc:docMk/>
          <pc:sldMk cId="0" sldId="308"/>
        </pc:sldMkLst>
      </pc:sldChg>
      <pc:sldChg chg="del">
        <pc:chgData name="Ludmilla Foy-Sauvage" userId="3474ca0cf5647741" providerId="LiveId" clId="{4C9A1564-0002-4056-83C9-ED5A953306C8}" dt="2023-04-09T23:04:33.122" v="1756" actId="47"/>
        <pc:sldMkLst>
          <pc:docMk/>
          <pc:sldMk cId="0" sldId="309"/>
        </pc:sldMkLst>
      </pc:sldChg>
      <pc:sldChg chg="del">
        <pc:chgData name="Ludmilla Foy-Sauvage" userId="3474ca0cf5647741" providerId="LiveId" clId="{4C9A1564-0002-4056-83C9-ED5A953306C8}" dt="2023-04-09T23:04:33.840" v="1757" actId="47"/>
        <pc:sldMkLst>
          <pc:docMk/>
          <pc:sldMk cId="0" sldId="310"/>
        </pc:sldMkLst>
      </pc:sldChg>
      <pc:sldChg chg="del">
        <pc:chgData name="Ludmilla Foy-Sauvage" userId="3474ca0cf5647741" providerId="LiveId" clId="{4C9A1564-0002-4056-83C9-ED5A953306C8}" dt="2023-04-09T23:04:34.377" v="1758" actId="47"/>
        <pc:sldMkLst>
          <pc:docMk/>
          <pc:sldMk cId="0" sldId="311"/>
        </pc:sldMkLst>
      </pc:sldChg>
      <pc:sldChg chg="del">
        <pc:chgData name="Ludmilla Foy-Sauvage" userId="3474ca0cf5647741" providerId="LiveId" clId="{4C9A1564-0002-4056-83C9-ED5A953306C8}" dt="2023-04-09T23:04:37.019" v="1759" actId="47"/>
        <pc:sldMkLst>
          <pc:docMk/>
          <pc:sldMk cId="0" sldId="312"/>
        </pc:sldMkLst>
      </pc:sldChg>
      <pc:sldChg chg="del">
        <pc:chgData name="Ludmilla Foy-Sauvage" userId="3474ca0cf5647741" providerId="LiveId" clId="{4C9A1564-0002-4056-83C9-ED5A953306C8}" dt="2023-04-09T23:04:37.853" v="1760" actId="47"/>
        <pc:sldMkLst>
          <pc:docMk/>
          <pc:sldMk cId="0" sldId="313"/>
        </pc:sldMkLst>
      </pc:sldChg>
      <pc:sldChg chg="del">
        <pc:chgData name="Ludmilla Foy-Sauvage" userId="3474ca0cf5647741" providerId="LiveId" clId="{4C9A1564-0002-4056-83C9-ED5A953306C8}" dt="2023-04-09T23:04:38.589" v="1761" actId="47"/>
        <pc:sldMkLst>
          <pc:docMk/>
          <pc:sldMk cId="0" sldId="314"/>
        </pc:sldMkLst>
      </pc:sldChg>
      <pc:sldChg chg="del">
        <pc:chgData name="Ludmilla Foy-Sauvage" userId="3474ca0cf5647741" providerId="LiveId" clId="{4C9A1564-0002-4056-83C9-ED5A953306C8}" dt="2023-04-09T23:04:39.454" v="1762" actId="47"/>
        <pc:sldMkLst>
          <pc:docMk/>
          <pc:sldMk cId="0" sldId="315"/>
        </pc:sldMkLst>
      </pc:sldChg>
      <pc:sldChg chg="del">
        <pc:chgData name="Ludmilla Foy-Sauvage" userId="3474ca0cf5647741" providerId="LiveId" clId="{4C9A1564-0002-4056-83C9-ED5A953306C8}" dt="2023-04-09T23:30:35.082" v="2292" actId="47"/>
        <pc:sldMkLst>
          <pc:docMk/>
          <pc:sldMk cId="0" sldId="316"/>
        </pc:sldMkLst>
      </pc:sldChg>
      <pc:sldChg chg="addSp delSp modSp mod ord modAnim">
        <pc:chgData name="Ludmilla Foy-Sauvage" userId="3474ca0cf5647741" providerId="LiveId" clId="{4C9A1564-0002-4056-83C9-ED5A953306C8}" dt="2023-04-15T03:59:42.362" v="4935" actId="20577"/>
        <pc:sldMkLst>
          <pc:docMk/>
          <pc:sldMk cId="0" sldId="317"/>
        </pc:sldMkLst>
        <pc:spChg chg="add mod">
          <ac:chgData name="Ludmilla Foy-Sauvage" userId="3474ca0cf5647741" providerId="LiveId" clId="{4C9A1564-0002-4056-83C9-ED5A953306C8}" dt="2023-04-11T04:09:16.338" v="3533" actId="14100"/>
          <ac:spMkLst>
            <pc:docMk/>
            <pc:sldMk cId="0" sldId="317"/>
            <ac:spMk id="2" creationId="{71C5E81D-5945-C56A-759F-331F202947F4}"/>
          </ac:spMkLst>
        </pc:spChg>
        <pc:spChg chg="add del mod">
          <ac:chgData name="Ludmilla Foy-Sauvage" userId="3474ca0cf5647741" providerId="LiveId" clId="{4C9A1564-0002-4056-83C9-ED5A953306C8}" dt="2023-04-12T03:23:17.463" v="4426"/>
          <ac:spMkLst>
            <pc:docMk/>
            <pc:sldMk cId="0" sldId="317"/>
            <ac:spMk id="3" creationId="{7D547BCC-F29F-FD68-3839-DD121850697D}"/>
          </ac:spMkLst>
        </pc:spChg>
        <pc:spChg chg="add mod">
          <ac:chgData name="Ludmilla Foy-Sauvage" userId="3474ca0cf5647741" providerId="LiveId" clId="{4C9A1564-0002-4056-83C9-ED5A953306C8}" dt="2023-04-12T03:23:36.248" v="4430" actId="1076"/>
          <ac:spMkLst>
            <pc:docMk/>
            <pc:sldMk cId="0" sldId="317"/>
            <ac:spMk id="5" creationId="{457739D7-CCFF-3D28-F407-30CE3F2CCFAE}"/>
          </ac:spMkLst>
        </pc:spChg>
        <pc:spChg chg="mod">
          <ac:chgData name="Ludmilla Foy-Sauvage" userId="3474ca0cf5647741" providerId="LiveId" clId="{4C9A1564-0002-4056-83C9-ED5A953306C8}" dt="2023-04-12T03:23:15.676" v="4424" actId="14100"/>
          <ac:spMkLst>
            <pc:docMk/>
            <pc:sldMk cId="0" sldId="317"/>
            <ac:spMk id="1536" creationId="{00000000-0000-0000-0000-000000000000}"/>
          </ac:spMkLst>
        </pc:spChg>
        <pc:spChg chg="mod">
          <ac:chgData name="Ludmilla Foy-Sauvage" userId="3474ca0cf5647741" providerId="LiveId" clId="{4C9A1564-0002-4056-83C9-ED5A953306C8}" dt="2023-04-12T03:13:23.515" v="4410" actId="255"/>
          <ac:spMkLst>
            <pc:docMk/>
            <pc:sldMk cId="0" sldId="317"/>
            <ac:spMk id="1537" creationId="{00000000-0000-0000-0000-000000000000}"/>
          </ac:spMkLst>
        </pc:spChg>
        <pc:spChg chg="mod">
          <ac:chgData name="Ludmilla Foy-Sauvage" userId="3474ca0cf5647741" providerId="LiveId" clId="{4C9A1564-0002-4056-83C9-ED5A953306C8}" dt="2023-04-15T03:59:42.362" v="4935" actId="20577"/>
          <ac:spMkLst>
            <pc:docMk/>
            <pc:sldMk cId="0" sldId="317"/>
            <ac:spMk id="1538" creationId="{00000000-0000-0000-0000-000000000000}"/>
          </ac:spMkLst>
        </pc:spChg>
      </pc:sldChg>
      <pc:sldChg chg="del">
        <pc:chgData name="Ludmilla Foy-Sauvage" userId="3474ca0cf5647741" providerId="LiveId" clId="{4C9A1564-0002-4056-83C9-ED5A953306C8}" dt="2023-04-09T23:04:53.845" v="1763" actId="47"/>
        <pc:sldMkLst>
          <pc:docMk/>
          <pc:sldMk cId="0" sldId="318"/>
        </pc:sldMkLst>
      </pc:sldChg>
      <pc:sldChg chg="del">
        <pc:chgData name="Ludmilla Foy-Sauvage" userId="3474ca0cf5647741" providerId="LiveId" clId="{4C9A1564-0002-4056-83C9-ED5A953306C8}" dt="2023-04-09T23:04:54.610" v="1764" actId="47"/>
        <pc:sldMkLst>
          <pc:docMk/>
          <pc:sldMk cId="0" sldId="319"/>
        </pc:sldMkLst>
      </pc:sldChg>
      <pc:sldChg chg="del">
        <pc:chgData name="Ludmilla Foy-Sauvage" userId="3474ca0cf5647741" providerId="LiveId" clId="{4C9A1564-0002-4056-83C9-ED5A953306C8}" dt="2023-04-09T23:04:55.438" v="1765" actId="47"/>
        <pc:sldMkLst>
          <pc:docMk/>
          <pc:sldMk cId="0" sldId="320"/>
        </pc:sldMkLst>
      </pc:sldChg>
      <pc:sldChg chg="del">
        <pc:chgData name="Ludmilla Foy-Sauvage" userId="3474ca0cf5647741" providerId="LiveId" clId="{4C9A1564-0002-4056-83C9-ED5A953306C8}" dt="2023-04-09T23:04:57.004" v="1766" actId="47"/>
        <pc:sldMkLst>
          <pc:docMk/>
          <pc:sldMk cId="0" sldId="321"/>
        </pc:sldMkLst>
      </pc:sldChg>
      <pc:sldChg chg="del">
        <pc:chgData name="Ludmilla Foy-Sauvage" userId="3474ca0cf5647741" providerId="LiveId" clId="{4C9A1564-0002-4056-83C9-ED5A953306C8}" dt="2023-04-09T23:05:01.671" v="1767" actId="47"/>
        <pc:sldMkLst>
          <pc:docMk/>
          <pc:sldMk cId="0" sldId="322"/>
        </pc:sldMkLst>
      </pc:sldChg>
      <pc:sldChg chg="del">
        <pc:chgData name="Ludmilla Foy-Sauvage" userId="3474ca0cf5647741" providerId="LiveId" clId="{4C9A1564-0002-4056-83C9-ED5A953306C8}" dt="2023-04-09T23:05:10.704" v="1768" actId="47"/>
        <pc:sldMkLst>
          <pc:docMk/>
          <pc:sldMk cId="0" sldId="323"/>
        </pc:sldMkLst>
      </pc:sldChg>
      <pc:sldChg chg="del">
        <pc:chgData name="Ludmilla Foy-Sauvage" userId="3474ca0cf5647741" providerId="LiveId" clId="{4C9A1564-0002-4056-83C9-ED5A953306C8}" dt="2023-04-09T23:30:41.159" v="2294" actId="47"/>
        <pc:sldMkLst>
          <pc:docMk/>
          <pc:sldMk cId="0" sldId="324"/>
        </pc:sldMkLst>
      </pc:sldChg>
      <pc:sldChg chg="del">
        <pc:chgData name="Ludmilla Foy-Sauvage" userId="3474ca0cf5647741" providerId="LiveId" clId="{4C9A1564-0002-4056-83C9-ED5A953306C8}" dt="2023-04-09T23:05:13.920" v="1769" actId="47"/>
        <pc:sldMkLst>
          <pc:docMk/>
          <pc:sldMk cId="0" sldId="325"/>
        </pc:sldMkLst>
      </pc:sldChg>
      <pc:sldChg chg="del">
        <pc:chgData name="Ludmilla Foy-Sauvage" userId="3474ca0cf5647741" providerId="LiveId" clId="{4C9A1564-0002-4056-83C9-ED5A953306C8}" dt="2023-04-09T23:05:14.748" v="1770" actId="47"/>
        <pc:sldMkLst>
          <pc:docMk/>
          <pc:sldMk cId="0" sldId="326"/>
        </pc:sldMkLst>
      </pc:sldChg>
      <pc:sldChg chg="del">
        <pc:chgData name="Ludmilla Foy-Sauvage" userId="3474ca0cf5647741" providerId="LiveId" clId="{4C9A1564-0002-4056-83C9-ED5A953306C8}" dt="2023-04-09T23:05:15.539" v="1771" actId="47"/>
        <pc:sldMkLst>
          <pc:docMk/>
          <pc:sldMk cId="0" sldId="327"/>
        </pc:sldMkLst>
      </pc:sldChg>
      <pc:sldChg chg="del">
        <pc:chgData name="Ludmilla Foy-Sauvage" userId="3474ca0cf5647741" providerId="LiveId" clId="{4C9A1564-0002-4056-83C9-ED5A953306C8}" dt="2023-04-09T23:05:16.311" v="1772" actId="47"/>
        <pc:sldMkLst>
          <pc:docMk/>
          <pc:sldMk cId="0" sldId="328"/>
        </pc:sldMkLst>
      </pc:sldChg>
      <pc:sldChg chg="del">
        <pc:chgData name="Ludmilla Foy-Sauvage" userId="3474ca0cf5647741" providerId="LiveId" clId="{4C9A1564-0002-4056-83C9-ED5A953306C8}" dt="2023-04-09T23:05:18.098" v="1773" actId="47"/>
        <pc:sldMkLst>
          <pc:docMk/>
          <pc:sldMk cId="0" sldId="329"/>
        </pc:sldMkLst>
      </pc:sldChg>
      <pc:sldChg chg="del">
        <pc:chgData name="Ludmilla Foy-Sauvage" userId="3474ca0cf5647741" providerId="LiveId" clId="{4C9A1564-0002-4056-83C9-ED5A953306C8}" dt="2023-04-09T23:05:18.929" v="1774" actId="47"/>
        <pc:sldMkLst>
          <pc:docMk/>
          <pc:sldMk cId="0" sldId="330"/>
        </pc:sldMkLst>
      </pc:sldChg>
      <pc:sldChg chg="del">
        <pc:chgData name="Ludmilla Foy-Sauvage" userId="3474ca0cf5647741" providerId="LiveId" clId="{4C9A1564-0002-4056-83C9-ED5A953306C8}" dt="2023-04-09T23:05:20.835" v="1775" actId="47"/>
        <pc:sldMkLst>
          <pc:docMk/>
          <pc:sldMk cId="0" sldId="331"/>
        </pc:sldMkLst>
      </pc:sldChg>
      <pc:sldChg chg="del">
        <pc:chgData name="Ludmilla Foy-Sauvage" userId="3474ca0cf5647741" providerId="LiveId" clId="{4C9A1564-0002-4056-83C9-ED5A953306C8}" dt="2023-04-09T23:05:26.651" v="1776" actId="47"/>
        <pc:sldMkLst>
          <pc:docMk/>
          <pc:sldMk cId="0" sldId="332"/>
        </pc:sldMkLst>
      </pc:sldChg>
      <pc:sldChg chg="del">
        <pc:chgData name="Ludmilla Foy-Sauvage" userId="3474ca0cf5647741" providerId="LiveId" clId="{4C9A1564-0002-4056-83C9-ED5A953306C8}" dt="2023-04-09T23:05:26.836" v="1777" actId="47"/>
        <pc:sldMkLst>
          <pc:docMk/>
          <pc:sldMk cId="0" sldId="333"/>
        </pc:sldMkLst>
      </pc:sldChg>
      <pc:sldChg chg="del">
        <pc:chgData name="Ludmilla Foy-Sauvage" userId="3474ca0cf5647741" providerId="LiveId" clId="{4C9A1564-0002-4056-83C9-ED5A953306C8}" dt="2023-04-09T23:05:27.045" v="1778" actId="47"/>
        <pc:sldMkLst>
          <pc:docMk/>
          <pc:sldMk cId="0" sldId="334"/>
        </pc:sldMkLst>
      </pc:sldChg>
      <pc:sldChg chg="del">
        <pc:chgData name="Ludmilla Foy-Sauvage" userId="3474ca0cf5647741" providerId="LiveId" clId="{4C9A1564-0002-4056-83C9-ED5A953306C8}" dt="2023-04-09T23:05:29.717" v="1779" actId="47"/>
        <pc:sldMkLst>
          <pc:docMk/>
          <pc:sldMk cId="0" sldId="335"/>
        </pc:sldMkLst>
      </pc:sldChg>
      <pc:sldChg chg="del">
        <pc:chgData name="Ludmilla Foy-Sauvage" userId="3474ca0cf5647741" providerId="LiveId" clId="{4C9A1564-0002-4056-83C9-ED5A953306C8}" dt="2023-04-09T23:05:30.305" v="1780" actId="47"/>
        <pc:sldMkLst>
          <pc:docMk/>
          <pc:sldMk cId="0" sldId="336"/>
        </pc:sldMkLst>
      </pc:sldChg>
      <pc:sldChg chg="del">
        <pc:chgData name="Ludmilla Foy-Sauvage" userId="3474ca0cf5647741" providerId="LiveId" clId="{4C9A1564-0002-4056-83C9-ED5A953306C8}" dt="2023-04-09T23:05:30.894" v="1781" actId="47"/>
        <pc:sldMkLst>
          <pc:docMk/>
          <pc:sldMk cId="0" sldId="337"/>
        </pc:sldMkLst>
      </pc:sldChg>
      <pc:sldChg chg="del">
        <pc:chgData name="Ludmilla Foy-Sauvage" userId="3474ca0cf5647741" providerId="LiveId" clId="{4C9A1564-0002-4056-83C9-ED5A953306C8}" dt="2023-04-09T23:05:31.514" v="1782" actId="47"/>
        <pc:sldMkLst>
          <pc:docMk/>
          <pc:sldMk cId="0" sldId="338"/>
        </pc:sldMkLst>
      </pc:sldChg>
      <pc:sldChg chg="del">
        <pc:chgData name="Ludmilla Foy-Sauvage" userId="3474ca0cf5647741" providerId="LiveId" clId="{4C9A1564-0002-4056-83C9-ED5A953306C8}" dt="2023-04-09T23:05:32.572" v="1783" actId="47"/>
        <pc:sldMkLst>
          <pc:docMk/>
          <pc:sldMk cId="0" sldId="339"/>
        </pc:sldMkLst>
      </pc:sldChg>
      <pc:sldChg chg="del">
        <pc:chgData name="Ludmilla Foy-Sauvage" userId="3474ca0cf5647741" providerId="LiveId" clId="{4C9A1564-0002-4056-83C9-ED5A953306C8}" dt="2023-04-09T23:05:33.246" v="1784" actId="47"/>
        <pc:sldMkLst>
          <pc:docMk/>
          <pc:sldMk cId="0" sldId="340"/>
        </pc:sldMkLst>
      </pc:sldChg>
      <pc:sldChg chg="del">
        <pc:chgData name="Ludmilla Foy-Sauvage" userId="3474ca0cf5647741" providerId="LiveId" clId="{4C9A1564-0002-4056-83C9-ED5A953306C8}" dt="2023-04-09T23:05:44.365" v="1785" actId="47"/>
        <pc:sldMkLst>
          <pc:docMk/>
          <pc:sldMk cId="0" sldId="342"/>
        </pc:sldMkLst>
      </pc:sldChg>
      <pc:sldChg chg="del">
        <pc:chgData name="Ludmilla Foy-Sauvage" userId="3474ca0cf5647741" providerId="LiveId" clId="{4C9A1564-0002-4056-83C9-ED5A953306C8}" dt="2023-04-09T23:05:46.105" v="1786" actId="47"/>
        <pc:sldMkLst>
          <pc:docMk/>
          <pc:sldMk cId="0" sldId="343"/>
        </pc:sldMkLst>
      </pc:sldChg>
      <pc:sldChg chg="del">
        <pc:chgData name="Ludmilla Foy-Sauvage" userId="3474ca0cf5647741" providerId="LiveId" clId="{4C9A1564-0002-4056-83C9-ED5A953306C8}" dt="2023-04-09T23:05:47.037" v="1787" actId="47"/>
        <pc:sldMkLst>
          <pc:docMk/>
          <pc:sldMk cId="0" sldId="344"/>
        </pc:sldMkLst>
      </pc:sldChg>
      <pc:sldChg chg="del">
        <pc:chgData name="Ludmilla Foy-Sauvage" userId="3474ca0cf5647741" providerId="LiveId" clId="{4C9A1564-0002-4056-83C9-ED5A953306C8}" dt="2023-04-09T23:05:47.648" v="1788" actId="47"/>
        <pc:sldMkLst>
          <pc:docMk/>
          <pc:sldMk cId="0" sldId="345"/>
        </pc:sldMkLst>
      </pc:sldChg>
      <pc:sldChg chg="del">
        <pc:chgData name="Ludmilla Foy-Sauvage" userId="3474ca0cf5647741" providerId="LiveId" clId="{4C9A1564-0002-4056-83C9-ED5A953306C8}" dt="2023-04-09T23:05:48.618" v="1789" actId="47"/>
        <pc:sldMkLst>
          <pc:docMk/>
          <pc:sldMk cId="0" sldId="346"/>
        </pc:sldMkLst>
      </pc:sldChg>
      <pc:sldChg chg="addSp delSp modSp mod delAnim modAnim">
        <pc:chgData name="Ludmilla Foy-Sauvage" userId="3474ca0cf5647741" providerId="LiveId" clId="{4C9A1564-0002-4056-83C9-ED5A953306C8}" dt="2023-04-15T02:13:52.057" v="4608" actId="20577"/>
        <pc:sldMkLst>
          <pc:docMk/>
          <pc:sldMk cId="1312083694" sldId="347"/>
        </pc:sldMkLst>
        <pc:spChg chg="add mod">
          <ac:chgData name="Ludmilla Foy-Sauvage" userId="3474ca0cf5647741" providerId="LiveId" clId="{4C9A1564-0002-4056-83C9-ED5A953306C8}" dt="2023-04-10T13:41:12.070" v="2530" actId="6549"/>
          <ac:spMkLst>
            <pc:docMk/>
            <pc:sldMk cId="1312083694" sldId="347"/>
            <ac:spMk id="4" creationId="{ACC8190D-E38B-FF84-131F-A634250755B8}"/>
          </ac:spMkLst>
        </pc:spChg>
        <pc:spChg chg="add mod">
          <ac:chgData name="Ludmilla Foy-Sauvage" userId="3474ca0cf5647741" providerId="LiveId" clId="{4C9A1564-0002-4056-83C9-ED5A953306C8}" dt="2023-04-10T13:40:46.526" v="2525" actId="255"/>
          <ac:spMkLst>
            <pc:docMk/>
            <pc:sldMk cId="1312083694" sldId="347"/>
            <ac:spMk id="13" creationId="{2D33244B-2E9D-C73F-3D03-C9A181B9C64E}"/>
          </ac:spMkLst>
        </pc:spChg>
        <pc:spChg chg="add mod">
          <ac:chgData name="Ludmilla Foy-Sauvage" userId="3474ca0cf5647741" providerId="LiveId" clId="{4C9A1564-0002-4056-83C9-ED5A953306C8}" dt="2023-04-10T13:38:46.902" v="2512" actId="1076"/>
          <ac:spMkLst>
            <pc:docMk/>
            <pc:sldMk cId="1312083694" sldId="347"/>
            <ac:spMk id="24" creationId="{32213606-2FFF-1482-FC0A-6F4FE1720BF8}"/>
          </ac:spMkLst>
        </pc:spChg>
        <pc:spChg chg="add del mod">
          <ac:chgData name="Ludmilla Foy-Sauvage" userId="3474ca0cf5647741" providerId="LiveId" clId="{4C9A1564-0002-4056-83C9-ED5A953306C8}" dt="2023-04-12T03:11:27.104" v="4392" actId="478"/>
          <ac:spMkLst>
            <pc:docMk/>
            <pc:sldMk cId="1312083694" sldId="347"/>
            <ac:spMk id="26" creationId="{15F0611F-79A6-BD7E-3ECB-2D80B6B5ED56}"/>
          </ac:spMkLst>
        </pc:spChg>
        <pc:spChg chg="add mod">
          <ac:chgData name="Ludmilla Foy-Sauvage" userId="3474ca0cf5647741" providerId="LiveId" clId="{4C9A1564-0002-4056-83C9-ED5A953306C8}" dt="2023-04-15T02:13:52.057" v="4608" actId="20577"/>
          <ac:spMkLst>
            <pc:docMk/>
            <pc:sldMk cId="1312083694" sldId="347"/>
            <ac:spMk id="28" creationId="{6F376AB5-75EC-84A7-57FB-F716A04CA7FC}"/>
          </ac:spMkLst>
        </pc:spChg>
        <pc:spChg chg="add mod">
          <ac:chgData name="Ludmilla Foy-Sauvage" userId="3474ca0cf5647741" providerId="LiveId" clId="{4C9A1564-0002-4056-83C9-ED5A953306C8}" dt="2023-04-10T13:36:46.163" v="2495" actId="207"/>
          <ac:spMkLst>
            <pc:docMk/>
            <pc:sldMk cId="1312083694" sldId="347"/>
            <ac:spMk id="31" creationId="{03A791AB-C6DF-9DB6-16B1-BC030B1FE298}"/>
          </ac:spMkLst>
        </pc:spChg>
        <pc:spChg chg="add mod">
          <ac:chgData name="Ludmilla Foy-Sauvage" userId="3474ca0cf5647741" providerId="LiveId" clId="{4C9A1564-0002-4056-83C9-ED5A953306C8}" dt="2023-04-10T13:39:34.649" v="2518" actId="1076"/>
          <ac:spMkLst>
            <pc:docMk/>
            <pc:sldMk cId="1312083694" sldId="347"/>
            <ac:spMk id="33" creationId="{E84D4AB2-178D-0BE0-5871-85934ECE1643}"/>
          </ac:spMkLst>
        </pc:spChg>
        <pc:spChg chg="add del mod">
          <ac:chgData name="Ludmilla Foy-Sauvage" userId="3474ca0cf5647741" providerId="LiveId" clId="{4C9A1564-0002-4056-83C9-ED5A953306C8}" dt="2023-04-12T03:11:29.679" v="4393" actId="478"/>
          <ac:spMkLst>
            <pc:docMk/>
            <pc:sldMk cId="1312083694" sldId="347"/>
            <ac:spMk id="35" creationId="{2D161F58-B1FD-44D4-90BF-E51681EA4BF3}"/>
          </ac:spMkLst>
        </pc:spChg>
        <pc:spChg chg="add mod">
          <ac:chgData name="Ludmilla Foy-Sauvage" userId="3474ca0cf5647741" providerId="LiveId" clId="{4C9A1564-0002-4056-83C9-ED5A953306C8}" dt="2023-04-10T13:39:27.477" v="2516" actId="14100"/>
          <ac:spMkLst>
            <pc:docMk/>
            <pc:sldMk cId="1312083694" sldId="347"/>
            <ac:spMk id="36" creationId="{F02C98D8-300F-00F1-F929-2ADB0D7F9E9B}"/>
          </ac:spMkLst>
        </pc:spChg>
        <pc:spChg chg="mod">
          <ac:chgData name="Ludmilla Foy-Sauvage" userId="3474ca0cf5647741" providerId="LiveId" clId="{4C9A1564-0002-4056-83C9-ED5A953306C8}" dt="2023-04-12T03:12:57.059" v="4408" actId="20577"/>
          <ac:spMkLst>
            <pc:docMk/>
            <pc:sldMk cId="1312083694" sldId="347"/>
            <ac:spMk id="1328" creationId="{00000000-0000-0000-0000-000000000000}"/>
          </ac:spMkLst>
        </pc:spChg>
        <pc:spChg chg="del mod">
          <ac:chgData name="Ludmilla Foy-Sauvage" userId="3474ca0cf5647741" providerId="LiveId" clId="{4C9A1564-0002-4056-83C9-ED5A953306C8}" dt="2023-04-12T03:11:06.637" v="4386" actId="478"/>
          <ac:spMkLst>
            <pc:docMk/>
            <pc:sldMk cId="1312083694" sldId="347"/>
            <ac:spMk id="1329" creationId="{00000000-0000-0000-0000-000000000000}"/>
          </ac:spMkLst>
        </pc:spChg>
        <pc:spChg chg="mod">
          <ac:chgData name="Ludmilla Foy-Sauvage" userId="3474ca0cf5647741" providerId="LiveId" clId="{4C9A1564-0002-4056-83C9-ED5A953306C8}" dt="2023-04-10T13:41:33.855" v="2538" actId="20577"/>
          <ac:spMkLst>
            <pc:docMk/>
            <pc:sldMk cId="1312083694" sldId="347"/>
            <ac:spMk id="1330" creationId="{00000000-0000-0000-0000-000000000000}"/>
          </ac:spMkLst>
        </pc:spChg>
        <pc:spChg chg="mod">
          <ac:chgData name="Ludmilla Foy-Sauvage" userId="3474ca0cf5647741" providerId="LiveId" clId="{4C9A1564-0002-4056-83C9-ED5A953306C8}" dt="2023-04-09T22:37:06.636" v="1443" actId="1076"/>
          <ac:spMkLst>
            <pc:docMk/>
            <pc:sldMk cId="1312083694" sldId="347"/>
            <ac:spMk id="1332" creationId="{00000000-0000-0000-0000-000000000000}"/>
          </ac:spMkLst>
        </pc:spChg>
        <pc:spChg chg="mod">
          <ac:chgData name="Ludmilla Foy-Sauvage" userId="3474ca0cf5647741" providerId="LiveId" clId="{4C9A1564-0002-4056-83C9-ED5A953306C8}" dt="2023-04-11T02:09:18.865" v="2684" actId="14100"/>
          <ac:spMkLst>
            <pc:docMk/>
            <pc:sldMk cId="1312083694" sldId="347"/>
            <ac:spMk id="1334" creationId="{00000000-0000-0000-0000-000000000000}"/>
          </ac:spMkLst>
        </pc:spChg>
        <pc:spChg chg="mod">
          <ac:chgData name="Ludmilla Foy-Sauvage" userId="3474ca0cf5647741" providerId="LiveId" clId="{4C9A1564-0002-4056-83C9-ED5A953306C8}" dt="2023-04-12T03:11:02.795" v="4385" actId="20577"/>
          <ac:spMkLst>
            <pc:docMk/>
            <pc:sldMk cId="1312083694" sldId="347"/>
            <ac:spMk id="1336" creationId="{00000000-0000-0000-0000-000000000000}"/>
          </ac:spMkLst>
        </pc:spChg>
        <pc:spChg chg="del mod">
          <ac:chgData name="Ludmilla Foy-Sauvage" userId="3474ca0cf5647741" providerId="LiveId" clId="{4C9A1564-0002-4056-83C9-ED5A953306C8}" dt="2023-04-12T03:11:24.171" v="4391" actId="478"/>
          <ac:spMkLst>
            <pc:docMk/>
            <pc:sldMk cId="1312083694" sldId="347"/>
            <ac:spMk id="1355" creationId="{00000000-0000-0000-0000-000000000000}"/>
          </ac:spMkLst>
        </pc:spChg>
        <pc:spChg chg="del mod">
          <ac:chgData name="Ludmilla Foy-Sauvage" userId="3474ca0cf5647741" providerId="LiveId" clId="{4C9A1564-0002-4056-83C9-ED5A953306C8}" dt="2023-04-12T03:11:11.120" v="4387" actId="478"/>
          <ac:spMkLst>
            <pc:docMk/>
            <pc:sldMk cId="1312083694" sldId="347"/>
            <ac:spMk id="1356" creationId="{00000000-0000-0000-0000-000000000000}"/>
          </ac:spMkLst>
        </pc:spChg>
        <pc:spChg chg="del mod">
          <ac:chgData name="Ludmilla Foy-Sauvage" userId="3474ca0cf5647741" providerId="LiveId" clId="{4C9A1564-0002-4056-83C9-ED5A953306C8}" dt="2023-04-12T03:11:21.404" v="4390" actId="478"/>
          <ac:spMkLst>
            <pc:docMk/>
            <pc:sldMk cId="1312083694" sldId="347"/>
            <ac:spMk id="1357" creationId="{00000000-0000-0000-0000-000000000000}"/>
          </ac:spMkLst>
        </pc:spChg>
        <pc:spChg chg="del mod">
          <ac:chgData name="Ludmilla Foy-Sauvage" userId="3474ca0cf5647741" providerId="LiveId" clId="{4C9A1564-0002-4056-83C9-ED5A953306C8}" dt="2023-04-12T03:11:19.253" v="4389" actId="478"/>
          <ac:spMkLst>
            <pc:docMk/>
            <pc:sldMk cId="1312083694" sldId="347"/>
            <ac:spMk id="1360" creationId="{00000000-0000-0000-0000-000000000000}"/>
          </ac:spMkLst>
        </pc:spChg>
        <pc:spChg chg="del mod">
          <ac:chgData name="Ludmilla Foy-Sauvage" userId="3474ca0cf5647741" providerId="LiveId" clId="{4C9A1564-0002-4056-83C9-ED5A953306C8}" dt="2023-04-09T22:58:01.452" v="1686" actId="478"/>
          <ac:spMkLst>
            <pc:docMk/>
            <pc:sldMk cId="1312083694" sldId="347"/>
            <ac:spMk id="1361" creationId="{00000000-0000-0000-0000-000000000000}"/>
          </ac:spMkLst>
        </pc:spChg>
        <pc:picChg chg="add del mod">
          <ac:chgData name="Ludmilla Foy-Sauvage" userId="3474ca0cf5647741" providerId="LiveId" clId="{4C9A1564-0002-4056-83C9-ED5A953306C8}" dt="2023-04-12T03:10:53.020" v="4381" actId="478"/>
          <ac:picMkLst>
            <pc:docMk/>
            <pc:sldMk cId="1312083694" sldId="347"/>
            <ac:picMk id="29" creationId="{60C40FA7-BDBE-2173-5FB7-35738D0055EF}"/>
          </ac:picMkLst>
        </pc:picChg>
        <pc:picChg chg="add del mod">
          <ac:chgData name="Ludmilla Foy-Sauvage" userId="3474ca0cf5647741" providerId="LiveId" clId="{4C9A1564-0002-4056-83C9-ED5A953306C8}" dt="2023-04-12T03:11:16.170" v="4388" actId="478"/>
          <ac:picMkLst>
            <pc:docMk/>
            <pc:sldMk cId="1312083694" sldId="347"/>
            <ac:picMk id="34" creationId="{BE390577-E67F-FBD0-581C-76F4C35F3C06}"/>
          </ac:picMkLst>
        </pc:picChg>
        <pc:cxnChg chg="add mod">
          <ac:chgData name="Ludmilla Foy-Sauvage" userId="3474ca0cf5647741" providerId="LiveId" clId="{4C9A1564-0002-4056-83C9-ED5A953306C8}" dt="2023-04-12T03:11:29.679" v="4393" actId="478"/>
          <ac:cxnSpMkLst>
            <pc:docMk/>
            <pc:sldMk cId="1312083694" sldId="347"/>
            <ac:cxnSpMk id="3" creationId="{BD07E7AA-0A9E-EB33-5821-2C11656BEB35}"/>
          </ac:cxnSpMkLst>
        </pc:cxnChg>
        <pc:cxnChg chg="del mod">
          <ac:chgData name="Ludmilla Foy-Sauvage" userId="3474ca0cf5647741" providerId="LiveId" clId="{4C9A1564-0002-4056-83C9-ED5A953306C8}" dt="2023-04-09T22:35:34.185" v="1433" actId="478"/>
          <ac:cxnSpMkLst>
            <pc:docMk/>
            <pc:sldMk cId="1312083694" sldId="347"/>
            <ac:cxnSpMk id="1354" creationId="{00000000-0000-0000-0000-000000000000}"/>
          </ac:cxnSpMkLst>
        </pc:cxnChg>
        <pc:cxnChg chg="del mod">
          <ac:chgData name="Ludmilla Foy-Sauvage" userId="3474ca0cf5647741" providerId="LiveId" clId="{4C9A1564-0002-4056-83C9-ED5A953306C8}" dt="2023-04-09T22:35:27.216" v="1431" actId="478"/>
          <ac:cxnSpMkLst>
            <pc:docMk/>
            <pc:sldMk cId="1312083694" sldId="347"/>
            <ac:cxnSpMk id="1358" creationId="{00000000-0000-0000-0000-000000000000}"/>
          </ac:cxnSpMkLst>
        </pc:cxnChg>
        <pc:cxnChg chg="del mod">
          <ac:chgData name="Ludmilla Foy-Sauvage" userId="3474ca0cf5647741" providerId="LiveId" clId="{4C9A1564-0002-4056-83C9-ED5A953306C8}" dt="2023-04-09T22:47:54.379" v="1575" actId="478"/>
          <ac:cxnSpMkLst>
            <pc:docMk/>
            <pc:sldMk cId="1312083694" sldId="347"/>
            <ac:cxnSpMk id="1359" creationId="{00000000-0000-0000-0000-000000000000}"/>
          </ac:cxnSpMkLst>
        </pc:cxnChg>
        <pc:cxnChg chg="del mod">
          <ac:chgData name="Ludmilla Foy-Sauvage" userId="3474ca0cf5647741" providerId="LiveId" clId="{4C9A1564-0002-4056-83C9-ED5A953306C8}" dt="2023-04-09T22:45:03.526" v="1544" actId="478"/>
          <ac:cxnSpMkLst>
            <pc:docMk/>
            <pc:sldMk cId="1312083694" sldId="347"/>
            <ac:cxnSpMk id="1362" creationId="{00000000-0000-0000-0000-000000000000}"/>
          </ac:cxnSpMkLst>
        </pc:cxnChg>
        <pc:cxnChg chg="del">
          <ac:chgData name="Ludmilla Foy-Sauvage" userId="3474ca0cf5647741" providerId="LiveId" clId="{4C9A1564-0002-4056-83C9-ED5A953306C8}" dt="2023-04-09T22:45:06.153" v="1545" actId="478"/>
          <ac:cxnSpMkLst>
            <pc:docMk/>
            <pc:sldMk cId="1312083694" sldId="347"/>
            <ac:cxnSpMk id="1363" creationId="{00000000-0000-0000-0000-000000000000}"/>
          </ac:cxnSpMkLst>
        </pc:cxnChg>
      </pc:sldChg>
      <pc:sldChg chg="addSp delSp modSp new mod">
        <pc:chgData name="Ludmilla Foy-Sauvage" userId="3474ca0cf5647741" providerId="LiveId" clId="{4C9A1564-0002-4056-83C9-ED5A953306C8}" dt="2023-04-15T03:33:29.014" v="4894" actId="1076"/>
        <pc:sldMkLst>
          <pc:docMk/>
          <pc:sldMk cId="2936801345" sldId="348"/>
        </pc:sldMkLst>
        <pc:spChg chg="add del mod">
          <ac:chgData name="Ludmilla Foy-Sauvage" userId="3474ca0cf5647741" providerId="LiveId" clId="{4C9A1564-0002-4056-83C9-ED5A953306C8}" dt="2023-04-15T03:32:29.953" v="4880"/>
          <ac:spMkLst>
            <pc:docMk/>
            <pc:sldMk cId="2936801345" sldId="348"/>
            <ac:spMk id="2" creationId="{EADE8EF9-0F79-C736-F51D-36714F9C7529}"/>
          </ac:spMkLst>
        </pc:spChg>
        <pc:picChg chg="add mod">
          <ac:chgData name="Ludmilla Foy-Sauvage" userId="3474ca0cf5647741" providerId="LiveId" clId="{4C9A1564-0002-4056-83C9-ED5A953306C8}" dt="2023-04-15T03:32:36.558" v="4882" actId="1076"/>
          <ac:picMkLst>
            <pc:docMk/>
            <pc:sldMk cId="2936801345" sldId="348"/>
            <ac:picMk id="3" creationId="{EB81C2F6-46F0-C406-8085-88DDE96DB7C1}"/>
          </ac:picMkLst>
        </pc:picChg>
        <pc:picChg chg="add mod">
          <ac:chgData name="Ludmilla Foy-Sauvage" userId="3474ca0cf5647741" providerId="LiveId" clId="{4C9A1564-0002-4056-83C9-ED5A953306C8}" dt="2023-04-15T03:33:29.014" v="4894" actId="1076"/>
          <ac:picMkLst>
            <pc:docMk/>
            <pc:sldMk cId="2936801345" sldId="348"/>
            <ac:picMk id="4" creationId="{5FC80DE3-D214-C915-0F70-AAFF8D74E5B6}"/>
          </ac:picMkLst>
        </pc:picChg>
      </pc:sldChg>
      <pc:sldChg chg="addSp delSp modSp new del mod">
        <pc:chgData name="Ludmilla Foy-Sauvage" userId="3474ca0cf5647741" providerId="LiveId" clId="{4C9A1564-0002-4056-83C9-ED5A953306C8}" dt="2023-04-15T03:28:42.637" v="4876" actId="47"/>
        <pc:sldMkLst>
          <pc:docMk/>
          <pc:sldMk cId="3165940361" sldId="348"/>
        </pc:sldMkLst>
        <pc:spChg chg="add del mod">
          <ac:chgData name="Ludmilla Foy-Sauvage" userId="3474ca0cf5647741" providerId="LiveId" clId="{4C9A1564-0002-4056-83C9-ED5A953306C8}" dt="2023-04-15T03:28:19.878" v="4874" actId="22"/>
          <ac:spMkLst>
            <pc:docMk/>
            <pc:sldMk cId="3165940361" sldId="348"/>
            <ac:spMk id="3" creationId="{B123EE38-9467-90EC-4A7C-887EFFD86924}"/>
          </ac:spMkLst>
        </pc:spChg>
      </pc:sldChg>
      <pc:sldMasterChg chg="delSldLayout">
        <pc:chgData name="Ludmilla Foy-Sauvage" userId="3474ca0cf5647741" providerId="LiveId" clId="{4C9A1564-0002-4056-83C9-ED5A953306C8}" dt="2023-04-15T03:28:42.637" v="4876" actId="47"/>
        <pc:sldMasterMkLst>
          <pc:docMk/>
          <pc:sldMasterMk cId="0" sldId="2147483703"/>
        </pc:sldMasterMkLst>
        <pc:sldLayoutChg chg="del">
          <pc:chgData name="Ludmilla Foy-Sauvage" userId="3474ca0cf5647741" providerId="LiveId" clId="{4C9A1564-0002-4056-83C9-ED5A953306C8}" dt="2023-04-09T23:20:11.842" v="2119" actId="47"/>
          <pc:sldLayoutMkLst>
            <pc:docMk/>
            <pc:sldMasterMk cId="0" sldId="2147483703"/>
            <pc:sldLayoutMk cId="0" sldId="2147483649"/>
          </pc:sldLayoutMkLst>
        </pc:sldLayoutChg>
        <pc:sldLayoutChg chg="del">
          <pc:chgData name="Ludmilla Foy-Sauvage" userId="3474ca0cf5647741" providerId="LiveId" clId="{4C9A1564-0002-4056-83C9-ED5A953306C8}" dt="2023-04-09T23:30:41.159" v="2294" actId="47"/>
          <pc:sldLayoutMkLst>
            <pc:docMk/>
            <pc:sldMasterMk cId="0" sldId="2147483703"/>
            <pc:sldLayoutMk cId="0" sldId="2147483653"/>
          </pc:sldLayoutMkLst>
        </pc:sldLayoutChg>
        <pc:sldLayoutChg chg="del">
          <pc:chgData name="Ludmilla Foy-Sauvage" userId="3474ca0cf5647741" providerId="LiveId" clId="{4C9A1564-0002-4056-83C9-ED5A953306C8}" dt="2023-04-09T23:04:02.478" v="1747" actId="47"/>
          <pc:sldLayoutMkLst>
            <pc:docMk/>
            <pc:sldMasterMk cId="0" sldId="2147483703"/>
            <pc:sldLayoutMk cId="0" sldId="2147483654"/>
          </pc:sldLayoutMkLst>
        </pc:sldLayoutChg>
        <pc:sldLayoutChg chg="del">
          <pc:chgData name="Ludmilla Foy-Sauvage" userId="3474ca0cf5647741" providerId="LiveId" clId="{4C9A1564-0002-4056-83C9-ED5A953306C8}" dt="2023-04-09T23:30:15.611" v="2289" actId="47"/>
          <pc:sldLayoutMkLst>
            <pc:docMk/>
            <pc:sldMasterMk cId="0" sldId="2147483703"/>
            <pc:sldLayoutMk cId="0" sldId="2147483656"/>
          </pc:sldLayoutMkLst>
        </pc:sldLayoutChg>
        <pc:sldLayoutChg chg="del">
          <pc:chgData name="Ludmilla Foy-Sauvage" userId="3474ca0cf5647741" providerId="LiveId" clId="{4C9A1564-0002-4056-83C9-ED5A953306C8}" dt="2023-04-09T23:03:33.638" v="1734" actId="47"/>
          <pc:sldLayoutMkLst>
            <pc:docMk/>
            <pc:sldMasterMk cId="0" sldId="2147483703"/>
            <pc:sldLayoutMk cId="0" sldId="2147483657"/>
          </pc:sldLayoutMkLst>
        </pc:sldLayoutChg>
        <pc:sldLayoutChg chg="del">
          <pc:chgData name="Ludmilla Foy-Sauvage" userId="3474ca0cf5647741" providerId="LiveId" clId="{4C9A1564-0002-4056-83C9-ED5A953306C8}" dt="2023-04-15T03:28:42.637" v="4876" actId="47"/>
          <pc:sldLayoutMkLst>
            <pc:docMk/>
            <pc:sldMasterMk cId="0" sldId="2147483703"/>
            <pc:sldLayoutMk cId="0" sldId="2147483658"/>
          </pc:sldLayoutMkLst>
        </pc:sldLayoutChg>
        <pc:sldLayoutChg chg="del">
          <pc:chgData name="Ludmilla Foy-Sauvage" userId="3474ca0cf5647741" providerId="LiveId" clId="{4C9A1564-0002-4056-83C9-ED5A953306C8}" dt="2023-04-09T09:11:55.853" v="15" actId="47"/>
          <pc:sldLayoutMkLst>
            <pc:docMk/>
            <pc:sldMasterMk cId="0" sldId="2147483703"/>
            <pc:sldLayoutMk cId="0" sldId="2147483662"/>
          </pc:sldLayoutMkLst>
        </pc:sldLayoutChg>
        <pc:sldLayoutChg chg="del">
          <pc:chgData name="Ludmilla Foy-Sauvage" userId="3474ca0cf5647741" providerId="LiveId" clId="{4C9A1564-0002-4056-83C9-ED5A953306C8}" dt="2023-04-09T23:20:08.071" v="2118" actId="47"/>
          <pc:sldLayoutMkLst>
            <pc:docMk/>
            <pc:sldMasterMk cId="0" sldId="2147483703"/>
            <pc:sldLayoutMk cId="0" sldId="2147483664"/>
          </pc:sldLayoutMkLst>
        </pc:sldLayoutChg>
        <pc:sldLayoutChg chg="del">
          <pc:chgData name="Ludmilla Foy-Sauvage" userId="3474ca0cf5647741" providerId="LiveId" clId="{4C9A1564-0002-4056-83C9-ED5A953306C8}" dt="2023-04-09T09:12:10.989" v="16" actId="47"/>
          <pc:sldLayoutMkLst>
            <pc:docMk/>
            <pc:sldMasterMk cId="0" sldId="2147483703"/>
            <pc:sldLayoutMk cId="0" sldId="2147483666"/>
          </pc:sldLayoutMkLst>
        </pc:sldLayoutChg>
        <pc:sldLayoutChg chg="del">
          <pc:chgData name="Ludmilla Foy-Sauvage" userId="3474ca0cf5647741" providerId="LiveId" clId="{4C9A1564-0002-4056-83C9-ED5A953306C8}" dt="2023-04-09T23:03:36.412" v="1735" actId="47"/>
          <pc:sldLayoutMkLst>
            <pc:docMk/>
            <pc:sldMasterMk cId="0" sldId="2147483703"/>
            <pc:sldLayoutMk cId="0" sldId="2147483672"/>
          </pc:sldLayoutMkLst>
        </pc:sldLayoutChg>
        <pc:sldLayoutChg chg="del">
          <pc:chgData name="Ludmilla Foy-Sauvage" userId="3474ca0cf5647741" providerId="LiveId" clId="{4C9A1564-0002-4056-83C9-ED5A953306C8}" dt="2023-04-09T23:03:39.213" v="1736" actId="47"/>
          <pc:sldLayoutMkLst>
            <pc:docMk/>
            <pc:sldMasterMk cId="0" sldId="2147483703"/>
            <pc:sldLayoutMk cId="0" sldId="2147483673"/>
          </pc:sldLayoutMkLst>
        </pc:sldLayoutChg>
        <pc:sldLayoutChg chg="del">
          <pc:chgData name="Ludmilla Foy-Sauvage" userId="3474ca0cf5647741" providerId="LiveId" clId="{4C9A1564-0002-4056-83C9-ED5A953306C8}" dt="2023-04-09T23:03:45.253" v="1739" actId="47"/>
          <pc:sldLayoutMkLst>
            <pc:docMk/>
            <pc:sldMasterMk cId="0" sldId="2147483703"/>
            <pc:sldLayoutMk cId="0" sldId="2147483675"/>
          </pc:sldLayoutMkLst>
        </pc:sldLayoutChg>
        <pc:sldLayoutChg chg="del">
          <pc:chgData name="Ludmilla Foy-Sauvage" userId="3474ca0cf5647741" providerId="LiveId" clId="{4C9A1564-0002-4056-83C9-ED5A953306C8}" dt="2023-04-09T23:30:18.161" v="2290" actId="47"/>
          <pc:sldLayoutMkLst>
            <pc:docMk/>
            <pc:sldMasterMk cId="0" sldId="2147483703"/>
            <pc:sldLayoutMk cId="0" sldId="2147483678"/>
          </pc:sldLayoutMkLst>
        </pc:sldLayoutChg>
        <pc:sldLayoutChg chg="del">
          <pc:chgData name="Ludmilla Foy-Sauvage" userId="3474ca0cf5647741" providerId="LiveId" clId="{4C9A1564-0002-4056-83C9-ED5A953306C8}" dt="2023-04-09T23:04:01.083" v="1746" actId="47"/>
          <pc:sldLayoutMkLst>
            <pc:docMk/>
            <pc:sldMasterMk cId="0" sldId="2147483703"/>
            <pc:sldLayoutMk cId="0" sldId="2147483679"/>
          </pc:sldLayoutMkLst>
        </pc:sldLayoutChg>
        <pc:sldLayoutChg chg="del">
          <pc:chgData name="Ludmilla Foy-Sauvage" userId="3474ca0cf5647741" providerId="LiveId" clId="{4C9A1564-0002-4056-83C9-ED5A953306C8}" dt="2023-04-09T23:04:04.386" v="1748" actId="47"/>
          <pc:sldLayoutMkLst>
            <pc:docMk/>
            <pc:sldMasterMk cId="0" sldId="2147483703"/>
            <pc:sldLayoutMk cId="0" sldId="2147483680"/>
          </pc:sldLayoutMkLst>
        </pc:sldLayoutChg>
        <pc:sldLayoutChg chg="del">
          <pc:chgData name="Ludmilla Foy-Sauvage" userId="3474ca0cf5647741" providerId="LiveId" clId="{4C9A1564-0002-4056-83C9-ED5A953306C8}" dt="2023-04-09T23:30:22.166" v="2291" actId="47"/>
          <pc:sldLayoutMkLst>
            <pc:docMk/>
            <pc:sldMasterMk cId="0" sldId="2147483703"/>
            <pc:sldLayoutMk cId="0" sldId="2147483681"/>
          </pc:sldLayoutMkLst>
        </pc:sldLayoutChg>
        <pc:sldLayoutChg chg="del">
          <pc:chgData name="Ludmilla Foy-Sauvage" userId="3474ca0cf5647741" providerId="LiveId" clId="{4C9A1564-0002-4056-83C9-ED5A953306C8}" dt="2023-04-09T23:04:23.361" v="1752" actId="47"/>
          <pc:sldLayoutMkLst>
            <pc:docMk/>
            <pc:sldMasterMk cId="0" sldId="2147483703"/>
            <pc:sldLayoutMk cId="0" sldId="2147483682"/>
          </pc:sldLayoutMkLst>
        </pc:sldLayoutChg>
        <pc:sldLayoutChg chg="del">
          <pc:chgData name="Ludmilla Foy-Sauvage" userId="3474ca0cf5647741" providerId="LiveId" clId="{4C9A1564-0002-4056-83C9-ED5A953306C8}" dt="2023-04-09T23:04:24.364" v="1753" actId="47"/>
          <pc:sldLayoutMkLst>
            <pc:docMk/>
            <pc:sldMasterMk cId="0" sldId="2147483703"/>
            <pc:sldLayoutMk cId="0" sldId="2147483683"/>
          </pc:sldLayoutMkLst>
        </pc:sldLayoutChg>
        <pc:sldLayoutChg chg="del">
          <pc:chgData name="Ludmilla Foy-Sauvage" userId="3474ca0cf5647741" providerId="LiveId" clId="{4C9A1564-0002-4056-83C9-ED5A953306C8}" dt="2023-04-09T23:03:54.602" v="1744" actId="47"/>
          <pc:sldLayoutMkLst>
            <pc:docMk/>
            <pc:sldMasterMk cId="0" sldId="2147483703"/>
            <pc:sldLayoutMk cId="0" sldId="2147483684"/>
          </pc:sldLayoutMkLst>
        </pc:sldLayoutChg>
        <pc:sldLayoutChg chg="del">
          <pc:chgData name="Ludmilla Foy-Sauvage" userId="3474ca0cf5647741" providerId="LiveId" clId="{4C9A1564-0002-4056-83C9-ED5A953306C8}" dt="2023-04-09T23:04:25.328" v="1754" actId="47"/>
          <pc:sldLayoutMkLst>
            <pc:docMk/>
            <pc:sldMasterMk cId="0" sldId="2147483703"/>
            <pc:sldLayoutMk cId="0" sldId="2147483685"/>
          </pc:sldLayoutMkLst>
        </pc:sldLayoutChg>
        <pc:sldLayoutChg chg="del">
          <pc:chgData name="Ludmilla Foy-Sauvage" userId="3474ca0cf5647741" providerId="LiveId" clId="{4C9A1564-0002-4056-83C9-ED5A953306C8}" dt="2023-04-09T23:04:33.840" v="1757" actId="47"/>
          <pc:sldLayoutMkLst>
            <pc:docMk/>
            <pc:sldMasterMk cId="0" sldId="2147483703"/>
            <pc:sldLayoutMk cId="0" sldId="2147483687"/>
          </pc:sldLayoutMkLst>
        </pc:sldLayoutChg>
        <pc:sldLayoutChg chg="del">
          <pc:chgData name="Ludmilla Foy-Sauvage" userId="3474ca0cf5647741" providerId="LiveId" clId="{4C9A1564-0002-4056-83C9-ED5A953306C8}" dt="2023-04-09T23:04:34.377" v="1758" actId="47"/>
          <pc:sldLayoutMkLst>
            <pc:docMk/>
            <pc:sldMasterMk cId="0" sldId="2147483703"/>
            <pc:sldLayoutMk cId="0" sldId="2147483688"/>
          </pc:sldLayoutMkLst>
        </pc:sldLayoutChg>
        <pc:sldLayoutChg chg="del">
          <pc:chgData name="Ludmilla Foy-Sauvage" userId="3474ca0cf5647741" providerId="LiveId" clId="{4C9A1564-0002-4056-83C9-ED5A953306C8}" dt="2023-04-09T23:04:38.589" v="1761" actId="47"/>
          <pc:sldLayoutMkLst>
            <pc:docMk/>
            <pc:sldMasterMk cId="0" sldId="2147483703"/>
            <pc:sldLayoutMk cId="0" sldId="2147483689"/>
          </pc:sldLayoutMkLst>
        </pc:sldLayoutChg>
        <pc:sldLayoutChg chg="del">
          <pc:chgData name="Ludmilla Foy-Sauvage" userId="3474ca0cf5647741" providerId="LiveId" clId="{4C9A1564-0002-4056-83C9-ED5A953306C8}" dt="2023-04-09T23:04:39.454" v="1762" actId="47"/>
          <pc:sldLayoutMkLst>
            <pc:docMk/>
            <pc:sldMasterMk cId="0" sldId="2147483703"/>
            <pc:sldLayoutMk cId="0" sldId="2147483690"/>
          </pc:sldLayoutMkLst>
        </pc:sldLayoutChg>
        <pc:sldLayoutChg chg="del">
          <pc:chgData name="Ludmilla Foy-Sauvage" userId="3474ca0cf5647741" providerId="LiveId" clId="{4C9A1564-0002-4056-83C9-ED5A953306C8}" dt="2023-04-09T23:30:35.082" v="2292" actId="47"/>
          <pc:sldLayoutMkLst>
            <pc:docMk/>
            <pc:sldMasterMk cId="0" sldId="2147483703"/>
            <pc:sldLayoutMk cId="0" sldId="2147483691"/>
          </pc:sldLayoutMkLst>
        </pc:sldLayoutChg>
        <pc:sldLayoutChg chg="del">
          <pc:chgData name="Ludmilla Foy-Sauvage" userId="3474ca0cf5647741" providerId="LiveId" clId="{4C9A1564-0002-4056-83C9-ED5A953306C8}" dt="2023-04-09T23:04:53.845" v="1763" actId="47"/>
          <pc:sldLayoutMkLst>
            <pc:docMk/>
            <pc:sldMasterMk cId="0" sldId="2147483703"/>
            <pc:sldLayoutMk cId="0" sldId="2147483693"/>
          </pc:sldLayoutMkLst>
        </pc:sldLayoutChg>
        <pc:sldLayoutChg chg="del">
          <pc:chgData name="Ludmilla Foy-Sauvage" userId="3474ca0cf5647741" providerId="LiveId" clId="{4C9A1564-0002-4056-83C9-ED5A953306C8}" dt="2023-04-09T23:04:54.610" v="1764" actId="47"/>
          <pc:sldLayoutMkLst>
            <pc:docMk/>
            <pc:sldMasterMk cId="0" sldId="2147483703"/>
            <pc:sldLayoutMk cId="0" sldId="2147483694"/>
          </pc:sldLayoutMkLst>
        </pc:sldLayoutChg>
        <pc:sldLayoutChg chg="del">
          <pc:chgData name="Ludmilla Foy-Sauvage" userId="3474ca0cf5647741" providerId="LiveId" clId="{4C9A1564-0002-4056-83C9-ED5A953306C8}" dt="2023-04-09T23:04:55.438" v="1765" actId="47"/>
          <pc:sldLayoutMkLst>
            <pc:docMk/>
            <pc:sldMasterMk cId="0" sldId="2147483703"/>
            <pc:sldLayoutMk cId="0" sldId="2147483695"/>
          </pc:sldLayoutMkLst>
        </pc:sldLayoutChg>
      </pc:sldMasterChg>
      <pc:sldMasterChg chg="del delSldLayout">
        <pc:chgData name="Ludmilla Foy-Sauvage" userId="3474ca0cf5647741" providerId="LiveId" clId="{4C9A1564-0002-4056-83C9-ED5A953306C8}" dt="2023-04-09T23:05:18.929" v="1774" actId="47"/>
        <pc:sldMasterMkLst>
          <pc:docMk/>
          <pc:sldMasterMk cId="0" sldId="2147483704"/>
        </pc:sldMasterMkLst>
        <pc:sldLayoutChg chg="del">
          <pc:chgData name="Ludmilla Foy-Sauvage" userId="3474ca0cf5647741" providerId="LiveId" clId="{4C9A1564-0002-4056-83C9-ED5A953306C8}" dt="2023-04-09T23:05:18.929" v="1774" actId="47"/>
          <pc:sldLayoutMkLst>
            <pc:docMk/>
            <pc:sldMasterMk cId="0" sldId="2147483704"/>
            <pc:sldLayoutMk cId="0" sldId="2147483700"/>
          </pc:sldLayoutMkLst>
        </pc:sldLayoutChg>
        <pc:sldLayoutChg chg="del">
          <pc:chgData name="Ludmilla Foy-Sauvage" userId="3474ca0cf5647741" providerId="LiveId" clId="{4C9A1564-0002-4056-83C9-ED5A953306C8}" dt="2023-04-09T23:05:18.929" v="1774" actId="47"/>
          <pc:sldLayoutMkLst>
            <pc:docMk/>
            <pc:sldMasterMk cId="0" sldId="2147483704"/>
            <pc:sldLayoutMk cId="0" sldId="2147483701"/>
          </pc:sldLayoutMkLst>
        </pc:sldLayoutChg>
      </pc:sldMasterChg>
    </pc:docChg>
  </pc:docChgLst>
  <pc:docChgLst>
    <pc:chgData name="Ludmilla Foy-Sauvage" userId="3474ca0cf5647741" providerId="LiveId" clId="{C40B182A-6C1E-40E1-9B84-B48380AAA068}"/>
    <pc:docChg chg="modSld">
      <pc:chgData name="Ludmilla Foy-Sauvage" userId="3474ca0cf5647741" providerId="LiveId" clId="{C40B182A-6C1E-40E1-9B84-B48380AAA068}" dt="2023-05-04T04:26:06.566" v="0" actId="1076"/>
      <pc:docMkLst>
        <pc:docMk/>
      </pc:docMkLst>
      <pc:sldChg chg="modSp mod">
        <pc:chgData name="Ludmilla Foy-Sauvage" userId="3474ca0cf5647741" providerId="LiveId" clId="{C40B182A-6C1E-40E1-9B84-B48380AAA068}" dt="2023-05-04T04:26:06.566" v="0" actId="1076"/>
        <pc:sldMkLst>
          <pc:docMk/>
          <pc:sldMk cId="0" sldId="287"/>
        </pc:sldMkLst>
        <pc:spChg chg="mod">
          <ac:chgData name="Ludmilla Foy-Sauvage" userId="3474ca0cf5647741" providerId="LiveId" clId="{C40B182A-6C1E-40E1-9B84-B48380AAA068}" dt="2023-05-04T04:26:06.566" v="0" actId="1076"/>
          <ac:spMkLst>
            <pc:docMk/>
            <pc:sldMk cId="0" sldId="287"/>
            <ac:spMk id="3" creationId="{D1D1EF9A-1612-F06E-C6FF-E55BAC37DCC9}"/>
          </ac:spMkLst>
        </pc:spChg>
      </pc:sldChg>
    </pc:docChg>
  </pc:docChgLst>
  <pc:docChgLst>
    <pc:chgData name="Ludmilla Foy-Sauvage" userId="3474ca0cf5647741" providerId="LiveId" clId="{5ADFDDCB-EFF4-4B38-B60B-A3AD1B8FCFD7}"/>
    <pc:docChg chg="custSel delSld modSld sldOrd">
      <pc:chgData name="Ludmilla Foy-Sauvage" userId="3474ca0cf5647741" providerId="LiveId" clId="{5ADFDDCB-EFF4-4B38-B60B-A3AD1B8FCFD7}" dt="2023-04-09T07:17:18.333" v="253" actId="20577"/>
      <pc:docMkLst>
        <pc:docMk/>
      </pc:docMkLst>
      <pc:sldChg chg="modSp mod modNotes">
        <pc:chgData name="Ludmilla Foy-Sauvage" userId="3474ca0cf5647741" providerId="LiveId" clId="{5ADFDDCB-EFF4-4B38-B60B-A3AD1B8FCFD7}" dt="2023-04-09T07:05:57.149" v="101" actId="255"/>
        <pc:sldMkLst>
          <pc:docMk/>
          <pc:sldMk cId="0" sldId="256"/>
        </pc:sldMkLst>
        <pc:spChg chg="mod">
          <ac:chgData name="Ludmilla Foy-Sauvage" userId="3474ca0cf5647741" providerId="LiveId" clId="{5ADFDDCB-EFF4-4B38-B60B-A3AD1B8FCFD7}" dt="2023-04-09T07:05:22.222" v="67" actId="207"/>
          <ac:spMkLst>
            <pc:docMk/>
            <pc:sldMk cId="0" sldId="256"/>
            <ac:spMk id="482" creationId="{00000000-0000-0000-0000-000000000000}"/>
          </ac:spMkLst>
        </pc:spChg>
        <pc:spChg chg="mod">
          <ac:chgData name="Ludmilla Foy-Sauvage" userId="3474ca0cf5647741" providerId="LiveId" clId="{5ADFDDCB-EFF4-4B38-B60B-A3AD1B8FCFD7}" dt="2023-04-09T07:05:57.149" v="101" actId="255"/>
          <ac:spMkLst>
            <pc:docMk/>
            <pc:sldMk cId="0" sldId="256"/>
            <ac:spMk id="483" creationId="{00000000-0000-0000-0000-000000000000}"/>
          </ac:spMkLst>
        </pc:spChg>
      </pc:sldChg>
      <pc:sldChg chg="addSp modSp mod">
        <pc:chgData name="Ludmilla Foy-Sauvage" userId="3474ca0cf5647741" providerId="LiveId" clId="{5ADFDDCB-EFF4-4B38-B60B-A3AD1B8FCFD7}" dt="2023-04-09T07:06:09.155" v="102" actId="207"/>
        <pc:sldMkLst>
          <pc:docMk/>
          <pc:sldMk cId="0" sldId="257"/>
        </pc:sldMkLst>
        <pc:spChg chg="add mod">
          <ac:chgData name="Ludmilla Foy-Sauvage" userId="3474ca0cf5647741" providerId="LiveId" clId="{5ADFDDCB-EFF4-4B38-B60B-A3AD1B8FCFD7}" dt="2023-04-09T07:01:36.648" v="57" actId="114"/>
          <ac:spMkLst>
            <pc:docMk/>
            <pc:sldMk cId="0" sldId="257"/>
            <ac:spMk id="3" creationId="{76D42E4F-E187-D6F9-C847-3255529DBB7D}"/>
          </ac:spMkLst>
        </pc:spChg>
        <pc:spChg chg="mod">
          <ac:chgData name="Ludmilla Foy-Sauvage" userId="3474ca0cf5647741" providerId="LiveId" clId="{5ADFDDCB-EFF4-4B38-B60B-A3AD1B8FCFD7}" dt="2023-04-09T07:06:09.155" v="102" actId="207"/>
          <ac:spMkLst>
            <pc:docMk/>
            <pc:sldMk cId="0" sldId="257"/>
            <ac:spMk id="488" creationId="{00000000-0000-0000-0000-000000000000}"/>
          </ac:spMkLst>
        </pc:spChg>
        <pc:spChg chg="mod">
          <ac:chgData name="Ludmilla Foy-Sauvage" userId="3474ca0cf5647741" providerId="LiveId" clId="{5ADFDDCB-EFF4-4B38-B60B-A3AD1B8FCFD7}" dt="2023-04-09T06:59:44.157" v="26" actId="20577"/>
          <ac:spMkLst>
            <pc:docMk/>
            <pc:sldMk cId="0" sldId="257"/>
            <ac:spMk id="489" creationId="{00000000-0000-0000-0000-000000000000}"/>
          </ac:spMkLst>
        </pc:spChg>
      </pc:sldChg>
      <pc:sldChg chg="del">
        <pc:chgData name="Ludmilla Foy-Sauvage" userId="3474ca0cf5647741" providerId="LiveId" clId="{5ADFDDCB-EFF4-4B38-B60B-A3AD1B8FCFD7}" dt="2023-04-09T07:03:12.178" v="60" actId="2696"/>
        <pc:sldMkLst>
          <pc:docMk/>
          <pc:sldMk cId="0" sldId="258"/>
        </pc:sldMkLst>
      </pc:sldChg>
      <pc:sldChg chg="del">
        <pc:chgData name="Ludmilla Foy-Sauvage" userId="3474ca0cf5647741" providerId="LiveId" clId="{5ADFDDCB-EFF4-4B38-B60B-A3AD1B8FCFD7}" dt="2023-04-09T07:03:08.410" v="59" actId="2696"/>
        <pc:sldMkLst>
          <pc:docMk/>
          <pc:sldMk cId="0" sldId="259"/>
        </pc:sldMkLst>
      </pc:sldChg>
      <pc:sldChg chg="del">
        <pc:chgData name="Ludmilla Foy-Sauvage" userId="3474ca0cf5647741" providerId="LiveId" clId="{5ADFDDCB-EFF4-4B38-B60B-A3AD1B8FCFD7}" dt="2023-04-09T07:02:51.693" v="58" actId="2696"/>
        <pc:sldMkLst>
          <pc:docMk/>
          <pc:sldMk cId="0" sldId="260"/>
        </pc:sldMkLst>
      </pc:sldChg>
      <pc:sldChg chg="del">
        <pc:chgData name="Ludmilla Foy-Sauvage" userId="3474ca0cf5647741" providerId="LiveId" clId="{5ADFDDCB-EFF4-4B38-B60B-A3AD1B8FCFD7}" dt="2023-04-09T07:05:08.595" v="66" actId="47"/>
        <pc:sldMkLst>
          <pc:docMk/>
          <pc:sldMk cId="0" sldId="265"/>
        </pc:sldMkLst>
      </pc:sldChg>
      <pc:sldChg chg="del">
        <pc:chgData name="Ludmilla Foy-Sauvage" userId="3474ca0cf5647741" providerId="LiveId" clId="{5ADFDDCB-EFF4-4B38-B60B-A3AD1B8FCFD7}" dt="2023-04-09T07:04:52.348" v="65" actId="47"/>
        <pc:sldMkLst>
          <pc:docMk/>
          <pc:sldMk cId="0" sldId="270"/>
        </pc:sldMkLst>
      </pc:sldChg>
      <pc:sldChg chg="addSp delSp modSp mod ord delAnim">
        <pc:chgData name="Ludmilla Foy-Sauvage" userId="3474ca0cf5647741" providerId="LiveId" clId="{5ADFDDCB-EFF4-4B38-B60B-A3AD1B8FCFD7}" dt="2023-04-09T07:17:18.333" v="253" actId="20577"/>
        <pc:sldMkLst>
          <pc:docMk/>
          <pc:sldMk cId="0" sldId="271"/>
        </pc:sldMkLst>
        <pc:spChg chg="add mod">
          <ac:chgData name="Ludmilla Foy-Sauvage" userId="3474ca0cf5647741" providerId="LiveId" clId="{5ADFDDCB-EFF4-4B38-B60B-A3AD1B8FCFD7}" dt="2023-04-09T07:15:04.739" v="210" actId="1076"/>
          <ac:spMkLst>
            <pc:docMk/>
            <pc:sldMk cId="0" sldId="271"/>
            <ac:spMk id="3" creationId="{A4F63047-6A16-E6F5-0DEC-CD5F3A31D292}"/>
          </ac:spMkLst>
        </pc:spChg>
        <pc:spChg chg="add del mod">
          <ac:chgData name="Ludmilla Foy-Sauvage" userId="3474ca0cf5647741" providerId="LiveId" clId="{5ADFDDCB-EFF4-4B38-B60B-A3AD1B8FCFD7}" dt="2023-04-09T07:16:51.670" v="232" actId="478"/>
          <ac:spMkLst>
            <pc:docMk/>
            <pc:sldMk cId="0" sldId="271"/>
            <ac:spMk id="5" creationId="{57789949-CDF5-35D1-A2D7-671242D39AB5}"/>
          </ac:spMkLst>
        </pc:spChg>
        <pc:spChg chg="mod">
          <ac:chgData name="Ludmilla Foy-Sauvage" userId="3474ca0cf5647741" providerId="LiveId" clId="{5ADFDDCB-EFF4-4B38-B60B-A3AD1B8FCFD7}" dt="2023-04-09T07:07:25.604" v="107" actId="207"/>
          <ac:spMkLst>
            <pc:docMk/>
            <pc:sldMk cId="0" sldId="271"/>
            <ac:spMk id="637" creationId="{00000000-0000-0000-0000-000000000000}"/>
          </ac:spMkLst>
        </pc:spChg>
        <pc:spChg chg="mod">
          <ac:chgData name="Ludmilla Foy-Sauvage" userId="3474ca0cf5647741" providerId="LiveId" clId="{5ADFDDCB-EFF4-4B38-B60B-A3AD1B8FCFD7}" dt="2023-04-09T07:15:23.394" v="213" actId="1076"/>
          <ac:spMkLst>
            <pc:docMk/>
            <pc:sldMk cId="0" sldId="271"/>
            <ac:spMk id="638" creationId="{00000000-0000-0000-0000-000000000000}"/>
          </ac:spMkLst>
        </pc:spChg>
        <pc:spChg chg="mod">
          <ac:chgData name="Ludmilla Foy-Sauvage" userId="3474ca0cf5647741" providerId="LiveId" clId="{5ADFDDCB-EFF4-4B38-B60B-A3AD1B8FCFD7}" dt="2023-04-09T07:15:44.223" v="219" actId="14100"/>
          <ac:spMkLst>
            <pc:docMk/>
            <pc:sldMk cId="0" sldId="271"/>
            <ac:spMk id="639" creationId="{00000000-0000-0000-0000-000000000000}"/>
          </ac:spMkLst>
        </pc:spChg>
        <pc:spChg chg="mod">
          <ac:chgData name="Ludmilla Foy-Sauvage" userId="3474ca0cf5647741" providerId="LiveId" clId="{5ADFDDCB-EFF4-4B38-B60B-A3AD1B8FCFD7}" dt="2023-04-09T07:10:56.013" v="141" actId="14100"/>
          <ac:spMkLst>
            <pc:docMk/>
            <pc:sldMk cId="0" sldId="271"/>
            <ac:spMk id="640" creationId="{00000000-0000-0000-0000-000000000000}"/>
          </ac:spMkLst>
        </pc:spChg>
        <pc:spChg chg="del mod">
          <ac:chgData name="Ludmilla Foy-Sauvage" userId="3474ca0cf5647741" providerId="LiveId" clId="{5ADFDDCB-EFF4-4B38-B60B-A3AD1B8FCFD7}" dt="2023-04-09T07:08:19.437" v="113" actId="478"/>
          <ac:spMkLst>
            <pc:docMk/>
            <pc:sldMk cId="0" sldId="271"/>
            <ac:spMk id="641" creationId="{00000000-0000-0000-0000-000000000000}"/>
          </ac:spMkLst>
        </pc:spChg>
        <pc:spChg chg="mod">
          <ac:chgData name="Ludmilla Foy-Sauvage" userId="3474ca0cf5647741" providerId="LiveId" clId="{5ADFDDCB-EFF4-4B38-B60B-A3AD1B8FCFD7}" dt="2023-04-09T07:17:02.085" v="234" actId="688"/>
          <ac:spMkLst>
            <pc:docMk/>
            <pc:sldMk cId="0" sldId="271"/>
            <ac:spMk id="642" creationId="{00000000-0000-0000-0000-000000000000}"/>
          </ac:spMkLst>
        </pc:spChg>
        <pc:spChg chg="mod">
          <ac:chgData name="Ludmilla Foy-Sauvage" userId="3474ca0cf5647741" providerId="LiveId" clId="{5ADFDDCB-EFF4-4B38-B60B-A3AD1B8FCFD7}" dt="2023-04-09T07:17:18.333" v="253" actId="20577"/>
          <ac:spMkLst>
            <pc:docMk/>
            <pc:sldMk cId="0" sldId="271"/>
            <ac:spMk id="643" creationId="{00000000-0000-0000-0000-000000000000}"/>
          </ac:spMkLst>
        </pc:spChg>
        <pc:spChg chg="del mod">
          <ac:chgData name="Ludmilla Foy-Sauvage" userId="3474ca0cf5647741" providerId="LiveId" clId="{5ADFDDCB-EFF4-4B38-B60B-A3AD1B8FCFD7}" dt="2023-04-09T07:16:29.997" v="227" actId="478"/>
          <ac:spMkLst>
            <pc:docMk/>
            <pc:sldMk cId="0" sldId="271"/>
            <ac:spMk id="644" creationId="{00000000-0000-0000-0000-000000000000}"/>
          </ac:spMkLst>
        </pc:spChg>
        <pc:spChg chg="del mod">
          <ac:chgData name="Ludmilla Foy-Sauvage" userId="3474ca0cf5647741" providerId="LiveId" clId="{5ADFDDCB-EFF4-4B38-B60B-A3AD1B8FCFD7}" dt="2023-04-09T07:16:24.379" v="226" actId="478"/>
          <ac:spMkLst>
            <pc:docMk/>
            <pc:sldMk cId="0" sldId="271"/>
            <ac:spMk id="645" creationId="{00000000-0000-0000-0000-000000000000}"/>
          </ac:spMkLst>
        </pc:spChg>
        <pc:picChg chg="del mod">
          <ac:chgData name="Ludmilla Foy-Sauvage" userId="3474ca0cf5647741" providerId="LiveId" clId="{5ADFDDCB-EFF4-4B38-B60B-A3AD1B8FCFD7}" dt="2023-04-09T07:15:13.658" v="211" actId="478"/>
          <ac:picMkLst>
            <pc:docMk/>
            <pc:sldMk cId="0" sldId="271"/>
            <ac:picMk id="646" creationId="{00000000-0000-0000-0000-000000000000}"/>
          </ac:picMkLst>
        </pc:picChg>
      </pc:sldChg>
      <pc:sldChg chg="del">
        <pc:chgData name="Ludmilla Foy-Sauvage" userId="3474ca0cf5647741" providerId="LiveId" clId="{5ADFDDCB-EFF4-4B38-B60B-A3AD1B8FCFD7}" dt="2023-04-09T07:04:30.242" v="64" actId="47"/>
        <pc:sldMkLst>
          <pc:docMk/>
          <pc:sldMk cId="0" sldId="273"/>
        </pc:sldMkLst>
      </pc:sldChg>
      <pc:sldChg chg="del">
        <pc:chgData name="Ludmilla Foy-Sauvage" userId="3474ca0cf5647741" providerId="LiveId" clId="{5ADFDDCB-EFF4-4B38-B60B-A3AD1B8FCFD7}" dt="2023-04-09T07:04:06.379" v="61" actId="47"/>
        <pc:sldMkLst>
          <pc:docMk/>
          <pc:sldMk cId="0" sldId="275"/>
        </pc:sldMkLst>
      </pc:sldChg>
      <pc:sldChg chg="del">
        <pc:chgData name="Ludmilla Foy-Sauvage" userId="3474ca0cf5647741" providerId="LiveId" clId="{5ADFDDCB-EFF4-4B38-B60B-A3AD1B8FCFD7}" dt="2023-04-09T07:04:12.234" v="62" actId="47"/>
        <pc:sldMkLst>
          <pc:docMk/>
          <pc:sldMk cId="0" sldId="276"/>
        </pc:sldMkLst>
      </pc:sldChg>
      <pc:sldChg chg="del">
        <pc:chgData name="Ludmilla Foy-Sauvage" userId="3474ca0cf5647741" providerId="LiveId" clId="{5ADFDDCB-EFF4-4B38-B60B-A3AD1B8FCFD7}" dt="2023-04-09T07:04:15.250" v="63" actId="47"/>
        <pc:sldMkLst>
          <pc:docMk/>
          <pc:sldMk cId="0" sldId="277"/>
        </pc:sldMkLst>
      </pc:sldChg>
      <pc:sldMasterChg chg="delSldLayout">
        <pc:chgData name="Ludmilla Foy-Sauvage" userId="3474ca0cf5647741" providerId="LiveId" clId="{5ADFDDCB-EFF4-4B38-B60B-A3AD1B8FCFD7}" dt="2023-04-09T07:05:08.595" v="66" actId="47"/>
        <pc:sldMasterMkLst>
          <pc:docMk/>
          <pc:sldMasterMk cId="0" sldId="2147483703"/>
        </pc:sldMasterMkLst>
        <pc:sldLayoutChg chg="del">
          <pc:chgData name="Ludmilla Foy-Sauvage" userId="3474ca0cf5647741" providerId="LiveId" clId="{5ADFDDCB-EFF4-4B38-B60B-A3AD1B8FCFD7}" dt="2023-04-09T07:04:52.348" v="65" actId="47"/>
          <pc:sldLayoutMkLst>
            <pc:docMk/>
            <pc:sldMasterMk cId="0" sldId="2147483703"/>
            <pc:sldLayoutMk cId="0" sldId="2147483651"/>
          </pc:sldLayoutMkLst>
        </pc:sldLayoutChg>
        <pc:sldLayoutChg chg="del">
          <pc:chgData name="Ludmilla Foy-Sauvage" userId="3474ca0cf5647741" providerId="LiveId" clId="{5ADFDDCB-EFF4-4B38-B60B-A3AD1B8FCFD7}" dt="2023-04-09T07:03:12.178" v="60" actId="2696"/>
          <pc:sldLayoutMkLst>
            <pc:docMk/>
            <pc:sldMasterMk cId="0" sldId="2147483703"/>
            <pc:sldLayoutMk cId="0" sldId="2147483659"/>
          </pc:sldLayoutMkLst>
        </pc:sldLayoutChg>
        <pc:sldLayoutChg chg="del">
          <pc:chgData name="Ludmilla Foy-Sauvage" userId="3474ca0cf5647741" providerId="LiveId" clId="{5ADFDDCB-EFF4-4B38-B60B-A3AD1B8FCFD7}" dt="2023-04-09T07:03:08.410" v="59" actId="2696"/>
          <pc:sldLayoutMkLst>
            <pc:docMk/>
            <pc:sldMasterMk cId="0" sldId="2147483703"/>
            <pc:sldLayoutMk cId="0" sldId="2147483660"/>
          </pc:sldLayoutMkLst>
        </pc:sldLayoutChg>
        <pc:sldLayoutChg chg="del">
          <pc:chgData name="Ludmilla Foy-Sauvage" userId="3474ca0cf5647741" providerId="LiveId" clId="{5ADFDDCB-EFF4-4B38-B60B-A3AD1B8FCFD7}" dt="2023-04-09T07:02:51.693" v="58" actId="2696"/>
          <pc:sldLayoutMkLst>
            <pc:docMk/>
            <pc:sldMasterMk cId="0" sldId="2147483703"/>
            <pc:sldLayoutMk cId="0" sldId="2147483661"/>
          </pc:sldLayoutMkLst>
        </pc:sldLayoutChg>
        <pc:sldLayoutChg chg="del">
          <pc:chgData name="Ludmilla Foy-Sauvage" userId="3474ca0cf5647741" providerId="LiveId" clId="{5ADFDDCB-EFF4-4B38-B60B-A3AD1B8FCFD7}" dt="2023-04-09T07:05:08.595" v="66" actId="47"/>
          <pc:sldLayoutMkLst>
            <pc:docMk/>
            <pc:sldMasterMk cId="0" sldId="2147483703"/>
            <pc:sldLayoutMk cId="0" sldId="2147483665"/>
          </pc:sldLayoutMkLst>
        </pc:sldLayoutChg>
        <pc:sldLayoutChg chg="del">
          <pc:chgData name="Ludmilla Foy-Sauvage" userId="3474ca0cf5647741" providerId="LiveId" clId="{5ADFDDCB-EFF4-4B38-B60B-A3AD1B8FCFD7}" dt="2023-04-09T07:04:30.242" v="64" actId="47"/>
          <pc:sldLayoutMkLst>
            <pc:docMk/>
            <pc:sldMasterMk cId="0" sldId="2147483703"/>
            <pc:sldLayoutMk cId="0" sldId="2147483670"/>
          </pc:sldLayoutMkLst>
        </pc:sldLayoutChg>
        <pc:sldLayoutChg chg="del">
          <pc:chgData name="Ludmilla Foy-Sauvage" userId="3474ca0cf5647741" providerId="LiveId" clId="{5ADFDDCB-EFF4-4B38-B60B-A3AD1B8FCFD7}" dt="2023-04-09T07:04:06.379" v="61" actId="47"/>
          <pc:sldLayoutMkLst>
            <pc:docMk/>
            <pc:sldMasterMk cId="0" sldId="2147483703"/>
            <pc:sldLayoutMk cId="0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1083f33e91c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6" name="Google Shape;1326;g1083f33e91c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1083f33e91c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6" name="Google Shape;1326;g1083f33e91c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2706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1083f33e91c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4" name="Google Shape;1534;g1083f33e91c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cc7554a049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cc7554a049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g1083f33e91c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2" name="Google Shape;1432;g1083f33e91c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107a9a8b46f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107a9a8b46f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107aaa41fe9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107aaa41fe9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107a9a8b46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107a9a8b46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107aaa41fe9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107aaa41fe9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105aad17dc0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105aad17dc0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107aaa41fe9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107aaa41fe9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2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1"/>
          <p:cNvSpPr txBox="1">
            <a:spLocks noGrp="1"/>
          </p:cNvSpPr>
          <p:nvPr>
            <p:ph type="subTitle" idx="1"/>
          </p:nvPr>
        </p:nvSpPr>
        <p:spPr>
          <a:xfrm>
            <a:off x="3509000" y="16938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36" name="Google Shape;236;p31"/>
          <p:cNvSpPr txBox="1">
            <a:spLocks noGrp="1"/>
          </p:cNvSpPr>
          <p:nvPr>
            <p:ph type="subTitle" idx="2"/>
          </p:nvPr>
        </p:nvSpPr>
        <p:spPr>
          <a:xfrm>
            <a:off x="3509025" y="21100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1"/>
          <p:cNvSpPr txBox="1">
            <a:spLocks noGrp="1"/>
          </p:cNvSpPr>
          <p:nvPr>
            <p:ph type="subTitle" idx="3"/>
          </p:nvPr>
        </p:nvSpPr>
        <p:spPr>
          <a:xfrm>
            <a:off x="953025" y="16938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38" name="Google Shape;238;p31"/>
          <p:cNvSpPr txBox="1">
            <a:spLocks noGrp="1"/>
          </p:cNvSpPr>
          <p:nvPr>
            <p:ph type="subTitle" idx="4"/>
          </p:nvPr>
        </p:nvSpPr>
        <p:spPr>
          <a:xfrm>
            <a:off x="953125" y="21100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1"/>
          <p:cNvSpPr txBox="1">
            <a:spLocks noGrp="1"/>
          </p:cNvSpPr>
          <p:nvPr>
            <p:ph type="subTitle" idx="5"/>
          </p:nvPr>
        </p:nvSpPr>
        <p:spPr>
          <a:xfrm>
            <a:off x="6064875" y="16938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40" name="Google Shape;240;p31"/>
          <p:cNvSpPr txBox="1">
            <a:spLocks noGrp="1"/>
          </p:cNvSpPr>
          <p:nvPr>
            <p:ph type="subTitle" idx="6"/>
          </p:nvPr>
        </p:nvSpPr>
        <p:spPr>
          <a:xfrm>
            <a:off x="6064875" y="21100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title"/>
          </p:nvPr>
        </p:nvSpPr>
        <p:spPr>
          <a:xfrm>
            <a:off x="1244250" y="445025"/>
            <a:ext cx="665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242" name="Google Shape;242;p31"/>
          <p:cNvSpPr txBox="1">
            <a:spLocks noGrp="1"/>
          </p:cNvSpPr>
          <p:nvPr>
            <p:ph type="subTitle" idx="7"/>
          </p:nvPr>
        </p:nvSpPr>
        <p:spPr>
          <a:xfrm>
            <a:off x="3509000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43" name="Google Shape;243;p31"/>
          <p:cNvSpPr txBox="1">
            <a:spLocks noGrp="1"/>
          </p:cNvSpPr>
          <p:nvPr>
            <p:ph type="subTitle" idx="8"/>
          </p:nvPr>
        </p:nvSpPr>
        <p:spPr>
          <a:xfrm>
            <a:off x="3509025" y="38149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1"/>
          <p:cNvSpPr txBox="1">
            <a:spLocks noGrp="1"/>
          </p:cNvSpPr>
          <p:nvPr>
            <p:ph type="subTitle" idx="9"/>
          </p:nvPr>
        </p:nvSpPr>
        <p:spPr>
          <a:xfrm>
            <a:off x="953025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45" name="Google Shape;245;p31"/>
          <p:cNvSpPr txBox="1">
            <a:spLocks noGrp="1"/>
          </p:cNvSpPr>
          <p:nvPr>
            <p:ph type="subTitle" idx="13"/>
          </p:nvPr>
        </p:nvSpPr>
        <p:spPr>
          <a:xfrm>
            <a:off x="953125" y="38149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1"/>
          <p:cNvSpPr txBox="1">
            <a:spLocks noGrp="1"/>
          </p:cNvSpPr>
          <p:nvPr>
            <p:ph type="subTitle" idx="14"/>
          </p:nvPr>
        </p:nvSpPr>
        <p:spPr>
          <a:xfrm>
            <a:off x="6064875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47" name="Google Shape;247;p31"/>
          <p:cNvSpPr txBox="1">
            <a:spLocks noGrp="1"/>
          </p:cNvSpPr>
          <p:nvPr>
            <p:ph type="subTitle" idx="15"/>
          </p:nvPr>
        </p:nvSpPr>
        <p:spPr>
          <a:xfrm>
            <a:off x="6064875" y="38149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48" name="Google Shape;248;p3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3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31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31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26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8" name="Google Shape;358;p4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9" name="Google Shape;359;p4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0" name="Google Shape;360;p40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1" name="Google Shape;361;p40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2" name="Google Shape;362;p40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3" name="Google Shape;363;p40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4" name="Google Shape;364;p40"/>
          <p:cNvSpPr txBox="1">
            <a:spLocks noGrp="1"/>
          </p:cNvSpPr>
          <p:nvPr>
            <p:ph type="subTitle" idx="1"/>
          </p:nvPr>
        </p:nvSpPr>
        <p:spPr>
          <a:xfrm>
            <a:off x="728750" y="1112872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65" name="Google Shape;365;p40"/>
          <p:cNvSpPr txBox="1">
            <a:spLocks noGrp="1"/>
          </p:cNvSpPr>
          <p:nvPr>
            <p:ph type="subTitle" idx="2"/>
          </p:nvPr>
        </p:nvSpPr>
        <p:spPr>
          <a:xfrm>
            <a:off x="728762" y="1515149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40"/>
          <p:cNvSpPr txBox="1">
            <a:spLocks noGrp="1"/>
          </p:cNvSpPr>
          <p:nvPr>
            <p:ph type="subTitle" idx="3"/>
          </p:nvPr>
        </p:nvSpPr>
        <p:spPr>
          <a:xfrm>
            <a:off x="728750" y="2036386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67" name="Google Shape;367;p40"/>
          <p:cNvSpPr txBox="1">
            <a:spLocks noGrp="1"/>
          </p:cNvSpPr>
          <p:nvPr>
            <p:ph type="subTitle" idx="4"/>
          </p:nvPr>
        </p:nvSpPr>
        <p:spPr>
          <a:xfrm>
            <a:off x="728762" y="2445160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40"/>
          <p:cNvSpPr txBox="1">
            <a:spLocks noGrp="1"/>
          </p:cNvSpPr>
          <p:nvPr>
            <p:ph type="title"/>
          </p:nvPr>
        </p:nvSpPr>
        <p:spPr>
          <a:xfrm>
            <a:off x="1531650" y="445025"/>
            <a:ext cx="608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369" name="Google Shape;369;p40"/>
          <p:cNvSpPr txBox="1">
            <a:spLocks noGrp="1"/>
          </p:cNvSpPr>
          <p:nvPr>
            <p:ph type="subTitle" idx="5"/>
          </p:nvPr>
        </p:nvSpPr>
        <p:spPr>
          <a:xfrm>
            <a:off x="728750" y="2997225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70" name="Google Shape;370;p40"/>
          <p:cNvSpPr txBox="1">
            <a:spLocks noGrp="1"/>
          </p:cNvSpPr>
          <p:nvPr>
            <p:ph type="subTitle" idx="6"/>
          </p:nvPr>
        </p:nvSpPr>
        <p:spPr>
          <a:xfrm>
            <a:off x="728762" y="3405999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9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2" name="Google Shape;412;p4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3" name="Google Shape;413;p4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4" name="Google Shape;414;p46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5" name="Google Shape;415;p46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6" name="Google Shape;416;p46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7" name="Google Shape;417;p46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8" name="Google Shape;418;p46"/>
          <p:cNvSpPr txBox="1">
            <a:spLocks noGrp="1"/>
          </p:cNvSpPr>
          <p:nvPr>
            <p:ph type="title"/>
          </p:nvPr>
        </p:nvSpPr>
        <p:spPr>
          <a:xfrm>
            <a:off x="1531650" y="445025"/>
            <a:ext cx="608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419" name="Google Shape;419;p46"/>
          <p:cNvSpPr txBox="1">
            <a:spLocks noGrp="1"/>
          </p:cNvSpPr>
          <p:nvPr>
            <p:ph type="subTitle" idx="1"/>
          </p:nvPr>
        </p:nvSpPr>
        <p:spPr>
          <a:xfrm>
            <a:off x="4525188" y="1537663"/>
            <a:ext cx="3957600" cy="28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0" name="Google Shape;420;p46"/>
          <p:cNvSpPr txBox="1">
            <a:spLocks noGrp="1"/>
          </p:cNvSpPr>
          <p:nvPr>
            <p:ph type="subTitle" idx="2"/>
          </p:nvPr>
        </p:nvSpPr>
        <p:spPr>
          <a:xfrm>
            <a:off x="661213" y="1537663"/>
            <a:ext cx="3957600" cy="28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0" name="Google Shape;450;p5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1" name="Google Shape;451;p5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3" name="Google Shape;453;p5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4" name="Google Shape;454;p5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5" name="Google Shape;455;p51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6" name="Google Shape;456;p51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8" name="Google Shape;458;p5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9" name="Google Shape;459;p5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" name="Google Shape;460;p52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0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2" name="Google Shape;462;p5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3" name="Google Shape;463;p5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4" name="Google Shape;464;p53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5" name="Google Shape;465;p53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6" name="Google Shape;466;p53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53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9pPr>
          </a:lstStyle>
          <a:p>
            <a:endParaRPr/>
          </a:p>
        </p:txBody>
      </p:sp>
      <p:cxnSp>
        <p:nvCxnSpPr>
          <p:cNvPr id="26" name="Google Shape;26;p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27;p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28;p4"/>
          <p:cNvCxnSpPr/>
          <p:nvPr/>
        </p:nvCxnSpPr>
        <p:spPr>
          <a:xfrm>
            <a:off x="6884900" y="-113600"/>
            <a:ext cx="2565600" cy="1306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40" name="Google Shape;40;p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9"/>
          <p:cNvCxnSpPr/>
          <p:nvPr/>
        </p:nvCxnSpPr>
        <p:spPr>
          <a:xfrm flipH="1">
            <a:off x="5925450" y="2797500"/>
            <a:ext cx="3378000" cy="24669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3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subTitle" idx="1"/>
          </p:nvPr>
        </p:nvSpPr>
        <p:spPr>
          <a:xfrm>
            <a:off x="264840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1732050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28" name="Google Shape;128;p1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1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17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17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ONLY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56" name="Google Shape;156;p2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" name="Google Shape;157;p2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" name="Google Shape;158;p21"/>
          <p:cNvCxnSpPr/>
          <p:nvPr/>
        </p:nvCxnSpPr>
        <p:spPr>
          <a:xfrm>
            <a:off x="7207350" y="-153175"/>
            <a:ext cx="2120400" cy="1273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6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Google Shape;160;p2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" name="Google Shape;161;p2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2" name="Google Shape;162;p22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22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" name="Google Shape;164;p22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" name="Google Shape;165;p22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7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>
            <a:spLocks noGrp="1"/>
          </p:cNvSpPr>
          <p:nvPr>
            <p:ph type="title"/>
          </p:nvPr>
        </p:nvSpPr>
        <p:spPr>
          <a:xfrm>
            <a:off x="1877475" y="445025"/>
            <a:ext cx="538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ubTitle" idx="1"/>
          </p:nvPr>
        </p:nvSpPr>
        <p:spPr>
          <a:xfrm>
            <a:off x="3226708" y="1405390"/>
            <a:ext cx="2486100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ubTitle" idx="2"/>
          </p:nvPr>
        </p:nvSpPr>
        <p:spPr>
          <a:xfrm>
            <a:off x="3226708" y="180641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ubTitle" idx="3"/>
          </p:nvPr>
        </p:nvSpPr>
        <p:spPr>
          <a:xfrm>
            <a:off x="719108" y="1405390"/>
            <a:ext cx="2486100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subTitle" idx="4"/>
          </p:nvPr>
        </p:nvSpPr>
        <p:spPr>
          <a:xfrm>
            <a:off x="719108" y="180641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subTitle" idx="5"/>
          </p:nvPr>
        </p:nvSpPr>
        <p:spPr>
          <a:xfrm>
            <a:off x="3226708" y="3171118"/>
            <a:ext cx="24861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subTitle" idx="6"/>
          </p:nvPr>
        </p:nvSpPr>
        <p:spPr>
          <a:xfrm>
            <a:off x="3226708" y="356548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subTitle" idx="7"/>
          </p:nvPr>
        </p:nvSpPr>
        <p:spPr>
          <a:xfrm>
            <a:off x="719108" y="3171118"/>
            <a:ext cx="24861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subTitle" idx="8"/>
          </p:nvPr>
        </p:nvSpPr>
        <p:spPr>
          <a:xfrm>
            <a:off x="719158" y="356548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77" name="Google Shape;177;p2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8" name="Google Shape;178;p2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 txBox="1">
            <a:spLocks noGrp="1"/>
          </p:cNvSpPr>
          <p:nvPr>
            <p:ph type="subTitle" idx="1"/>
          </p:nvPr>
        </p:nvSpPr>
        <p:spPr>
          <a:xfrm>
            <a:off x="3509000" y="25320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26" name="Google Shape;226;p30"/>
          <p:cNvSpPr txBox="1">
            <a:spLocks noGrp="1"/>
          </p:cNvSpPr>
          <p:nvPr>
            <p:ph type="subTitle" idx="2"/>
          </p:nvPr>
        </p:nvSpPr>
        <p:spPr>
          <a:xfrm>
            <a:off x="3509025" y="2948247"/>
            <a:ext cx="21261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0"/>
          <p:cNvSpPr txBox="1">
            <a:spLocks noGrp="1"/>
          </p:cNvSpPr>
          <p:nvPr>
            <p:ph type="subTitle" idx="3"/>
          </p:nvPr>
        </p:nvSpPr>
        <p:spPr>
          <a:xfrm>
            <a:off x="953025" y="25320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28" name="Google Shape;228;p30"/>
          <p:cNvSpPr txBox="1">
            <a:spLocks noGrp="1"/>
          </p:cNvSpPr>
          <p:nvPr>
            <p:ph type="subTitle" idx="4"/>
          </p:nvPr>
        </p:nvSpPr>
        <p:spPr>
          <a:xfrm>
            <a:off x="953125" y="2948247"/>
            <a:ext cx="21261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0"/>
          <p:cNvSpPr txBox="1">
            <a:spLocks noGrp="1"/>
          </p:cNvSpPr>
          <p:nvPr>
            <p:ph type="subTitle" idx="5"/>
          </p:nvPr>
        </p:nvSpPr>
        <p:spPr>
          <a:xfrm>
            <a:off x="6064875" y="25320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30" name="Google Shape;230;p30"/>
          <p:cNvSpPr txBox="1">
            <a:spLocks noGrp="1"/>
          </p:cNvSpPr>
          <p:nvPr>
            <p:ph type="subTitle" idx="6"/>
          </p:nvPr>
        </p:nvSpPr>
        <p:spPr>
          <a:xfrm>
            <a:off x="6064875" y="2948247"/>
            <a:ext cx="21261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665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232" name="Google Shape;232;p3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3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5" r:id="rId4"/>
    <p:sldLayoutId id="2147483663" r:id="rId5"/>
    <p:sldLayoutId id="2147483667" r:id="rId6"/>
    <p:sldLayoutId id="2147483668" r:id="rId7"/>
    <p:sldLayoutId id="2147483669" r:id="rId8"/>
    <p:sldLayoutId id="2147483676" r:id="rId9"/>
    <p:sldLayoutId id="2147483677" r:id="rId10"/>
    <p:sldLayoutId id="2147483686" r:id="rId11"/>
    <p:sldLayoutId id="2147483692" r:id="rId12"/>
    <p:sldLayoutId id="2147483696" r:id="rId13"/>
    <p:sldLayoutId id="2147483697" r:id="rId14"/>
    <p:sldLayoutId id="2147483698" r:id="rId15"/>
    <p:sldLayoutId id="2147483699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9"/>
          <p:cNvSpPr txBox="1">
            <a:spLocks noGrp="1"/>
          </p:cNvSpPr>
          <p:nvPr>
            <p:ph type="ctrTitle"/>
          </p:nvPr>
        </p:nvSpPr>
        <p:spPr>
          <a:xfrm>
            <a:off x="1039950" y="968039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fr-FR" sz="3200" dirty="0">
                <a:solidFill>
                  <a:schemeClr val="bg1">
                    <a:lumMod val="10000"/>
                  </a:schemeClr>
                </a:solidFill>
              </a:rPr>
              <a:t>Colloque des doctorants 15 avril 2023</a:t>
            </a:r>
            <a:br>
              <a:rPr lang="fr-FR" sz="2400" dirty="0"/>
            </a:br>
            <a:br>
              <a:rPr lang="fr-FR" sz="2400" dirty="0"/>
            </a:br>
            <a:br>
              <a:rPr lang="fr-FR" sz="2400" dirty="0"/>
            </a:b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Le vécu subjectif du sujet expatrié : </a:t>
            </a:r>
            <a:br>
              <a:rPr lang="fr-FR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conceptualisation dans la littérature francophone</a:t>
            </a:r>
            <a:endParaRPr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3" name="Google Shape;483;p59"/>
          <p:cNvSpPr txBox="1">
            <a:spLocks noGrp="1"/>
          </p:cNvSpPr>
          <p:nvPr>
            <p:ph type="subTitle" idx="1"/>
          </p:nvPr>
        </p:nvSpPr>
        <p:spPr>
          <a:xfrm>
            <a:off x="1040000" y="3377100"/>
            <a:ext cx="7064100" cy="6137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bg1">
                    <a:lumMod val="10000"/>
                  </a:schemeClr>
                </a:solidFill>
              </a:rPr>
              <a:t>Ludmilla Foy-Sauvage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bg1">
                    <a:lumMod val="10000"/>
                  </a:schemeClr>
                </a:solidFill>
              </a:rPr>
              <a:t>ludmillafoysauvage@gmail.com</a:t>
            </a:r>
            <a:endParaRPr sz="14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BD3FCC5-DE6A-C61B-80A4-CCB90C502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40" y="2571750"/>
            <a:ext cx="1736719" cy="2499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6296879E-63E9-BAC7-1FCD-B64BA72C5098}"/>
              </a:ext>
            </a:extLst>
          </p:cNvPr>
          <p:cNvSpPr/>
          <p:nvPr/>
        </p:nvSpPr>
        <p:spPr>
          <a:xfrm>
            <a:off x="6617425" y="2898183"/>
            <a:ext cx="2384732" cy="1245757"/>
          </a:xfrm>
          <a:prstGeom prst="ellipse">
            <a:avLst/>
          </a:prstGeom>
          <a:solidFill>
            <a:schemeClr val="bg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6BB731D-28AE-3920-80F3-B225A0CEBE82}"/>
              </a:ext>
            </a:extLst>
          </p:cNvPr>
          <p:cNvSpPr/>
          <p:nvPr/>
        </p:nvSpPr>
        <p:spPr>
          <a:xfrm>
            <a:off x="3534022" y="2898183"/>
            <a:ext cx="2642461" cy="1367772"/>
          </a:xfrm>
          <a:prstGeom prst="ellipse">
            <a:avLst/>
          </a:prstGeom>
          <a:solidFill>
            <a:schemeClr val="bg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BF1F1CA6-7434-DD5F-6EF1-8FD631E162C1}"/>
              </a:ext>
            </a:extLst>
          </p:cNvPr>
          <p:cNvSpPr/>
          <p:nvPr/>
        </p:nvSpPr>
        <p:spPr>
          <a:xfrm>
            <a:off x="298242" y="2987905"/>
            <a:ext cx="2723182" cy="1278050"/>
          </a:xfrm>
          <a:prstGeom prst="ellipse">
            <a:avLst/>
          </a:prstGeom>
          <a:solidFill>
            <a:schemeClr val="bg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5" name="Google Shape;905;p90"/>
          <p:cNvSpPr txBox="1">
            <a:spLocks noGrp="1"/>
          </p:cNvSpPr>
          <p:nvPr>
            <p:ph type="subTitle" idx="1"/>
          </p:nvPr>
        </p:nvSpPr>
        <p:spPr>
          <a:xfrm>
            <a:off x="388972" y="3109919"/>
            <a:ext cx="2541721" cy="10340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fr-FR" sz="1200" dirty="0">
                <a:solidFill>
                  <a:schemeClr val="bg1">
                    <a:lumMod val="25000"/>
                  </a:schemeClr>
                </a:solidFill>
              </a:rPr>
              <a:t>Buron (2022), Hoang (2010), Drweski (2015a), Foy-Sauvage (2020a), </a:t>
            </a:r>
            <a:r>
              <a:rPr lang="fr-FR" sz="1200" dirty="0" err="1">
                <a:solidFill>
                  <a:schemeClr val="bg1">
                    <a:lumMod val="25000"/>
                  </a:schemeClr>
                </a:solidFill>
              </a:rPr>
              <a:t>Payan</a:t>
            </a:r>
            <a:r>
              <a:rPr lang="fr-FR" sz="1200" dirty="0">
                <a:solidFill>
                  <a:schemeClr val="bg1">
                    <a:lumMod val="25000"/>
                  </a:schemeClr>
                </a:solidFill>
              </a:rPr>
              <a:t> (2010) , </a:t>
            </a:r>
            <a:r>
              <a:rPr lang="fr-FR" sz="1200" dirty="0" err="1">
                <a:solidFill>
                  <a:schemeClr val="bg1">
                    <a:lumMod val="25000"/>
                  </a:schemeClr>
                </a:solidFill>
              </a:rPr>
              <a:t>Ribeyrolles</a:t>
            </a:r>
            <a:r>
              <a:rPr lang="fr-FR" sz="1200" dirty="0">
                <a:solidFill>
                  <a:schemeClr val="bg1">
                    <a:lumMod val="25000"/>
                  </a:schemeClr>
                </a:solidFill>
              </a:rPr>
              <a:t> Colin (2021):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dimension du fantasme.</a:t>
            </a:r>
            <a:endParaRPr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07" name="Google Shape;907;p90"/>
          <p:cNvSpPr txBox="1">
            <a:spLocks noGrp="1"/>
          </p:cNvSpPr>
          <p:nvPr>
            <p:ph type="subTitle" idx="3"/>
          </p:nvPr>
        </p:nvSpPr>
        <p:spPr>
          <a:xfrm>
            <a:off x="435118" y="280268"/>
            <a:ext cx="7971768" cy="2453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r-FR" sz="1400" u="sng" dirty="0">
                <a:solidFill>
                  <a:schemeClr val="bg1">
                    <a:lumMod val="50000"/>
                  </a:schemeClr>
                </a:solidFill>
              </a:rPr>
              <a:t>Désir de fuite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: </a:t>
            </a:r>
          </a:p>
          <a:p>
            <a:pPr marL="0" indent="0">
              <a:lnSpc>
                <a:spcPct val="150000"/>
              </a:lnSpc>
            </a:pPr>
            <a:r>
              <a:rPr lang="fr-FR" sz="1400" dirty="0">
                <a:solidFill>
                  <a:schemeClr val="bg1">
                    <a:lumMod val="25000"/>
                  </a:schemeClr>
                </a:solidFill>
              </a:rPr>
              <a:t>Buron(2022), </a:t>
            </a:r>
            <a:r>
              <a:rPr lang="fr-FR" sz="1400" dirty="0" err="1">
                <a:solidFill>
                  <a:schemeClr val="bg1">
                    <a:lumMod val="25000"/>
                  </a:schemeClr>
                </a:solidFill>
              </a:rPr>
              <a:t>Cerdin</a:t>
            </a:r>
            <a:r>
              <a:rPr lang="fr-FR" sz="1400" dirty="0">
                <a:solidFill>
                  <a:schemeClr val="bg1">
                    <a:lumMod val="25000"/>
                  </a:schemeClr>
                </a:solidFill>
              </a:rPr>
              <a:t> et </a:t>
            </a:r>
            <a:r>
              <a:rPr lang="fr-FR" sz="1400" dirty="0" err="1">
                <a:solidFill>
                  <a:schemeClr val="bg1">
                    <a:lumMod val="25000"/>
                  </a:schemeClr>
                </a:solidFill>
              </a:rPr>
              <a:t>Dubouloy</a:t>
            </a:r>
            <a:r>
              <a:rPr lang="fr-FR" sz="1400" dirty="0">
                <a:solidFill>
                  <a:schemeClr val="bg1">
                    <a:lumMod val="25000"/>
                  </a:schemeClr>
                </a:solidFill>
              </a:rPr>
              <a:t> (2004), Drweski (2015, 2018), Foy-Sauvage (2020a,b; 2021), Hoang (2010), </a:t>
            </a:r>
            <a:r>
              <a:rPr lang="fr-FR" sz="1400" dirty="0" err="1">
                <a:solidFill>
                  <a:schemeClr val="bg1">
                    <a:lumMod val="25000"/>
                  </a:schemeClr>
                </a:solidFill>
              </a:rPr>
              <a:t>Ribeyrolles</a:t>
            </a:r>
            <a:r>
              <a:rPr lang="fr-FR" sz="1400" dirty="0">
                <a:solidFill>
                  <a:schemeClr val="bg1">
                    <a:lumMod val="25000"/>
                  </a:schemeClr>
                </a:solidFill>
              </a:rPr>
              <a:t>-Colin (2021), Tiberghien (2021).</a:t>
            </a:r>
          </a:p>
          <a:p>
            <a:pPr marL="0" indent="0">
              <a:lnSpc>
                <a:spcPct val="150000"/>
              </a:lnSpc>
            </a:pPr>
            <a:endParaRPr lang="fr-FR" sz="1400" dirty="0">
              <a:solidFill>
                <a:schemeClr val="bg2"/>
              </a:solidFill>
            </a:endParaRPr>
          </a:p>
          <a:p>
            <a:pPr marL="0" indent="0">
              <a:lnSpc>
                <a:spcPct val="150000"/>
              </a:lnSpc>
            </a:pPr>
            <a:r>
              <a:rPr lang="fr-FR" sz="1400" dirty="0">
                <a:solidFill>
                  <a:schemeClr val="bg2"/>
                </a:solidFill>
              </a:rPr>
              <a:t> </a:t>
            </a:r>
            <a:r>
              <a:rPr lang="fr-FR" sz="1400" u="sng" dirty="0">
                <a:solidFill>
                  <a:schemeClr val="bg1">
                    <a:lumMod val="50000"/>
                  </a:schemeClr>
                </a:solidFill>
              </a:rPr>
              <a:t>Désir de métamorphose:</a:t>
            </a:r>
            <a:r>
              <a:rPr lang="fr-FR" sz="1400" u="sng" dirty="0">
                <a:solidFill>
                  <a:schemeClr val="bg1">
                    <a:lumMod val="25000"/>
                  </a:schemeClr>
                </a:solidFill>
              </a:rPr>
              <a:t> </a:t>
            </a:r>
          </a:p>
          <a:p>
            <a:pPr marL="0" indent="0">
              <a:lnSpc>
                <a:spcPct val="150000"/>
              </a:lnSpc>
            </a:pPr>
            <a:r>
              <a:rPr lang="fr-FR" sz="1400" dirty="0" err="1">
                <a:solidFill>
                  <a:schemeClr val="bg1">
                    <a:lumMod val="25000"/>
                  </a:schemeClr>
                </a:solidFill>
              </a:rPr>
              <a:t>Cerdin</a:t>
            </a:r>
            <a:r>
              <a:rPr lang="fr-FR" sz="1400" dirty="0">
                <a:solidFill>
                  <a:schemeClr val="bg1">
                    <a:lumMod val="25000"/>
                  </a:schemeClr>
                </a:solidFill>
              </a:rPr>
              <a:t> et </a:t>
            </a:r>
            <a:r>
              <a:rPr lang="fr-FR" sz="1400" dirty="0" err="1">
                <a:solidFill>
                  <a:schemeClr val="bg1">
                    <a:lumMod val="25000"/>
                  </a:schemeClr>
                </a:solidFill>
              </a:rPr>
              <a:t>Dubouloy</a:t>
            </a:r>
            <a:r>
              <a:rPr lang="fr-FR" sz="1400" dirty="0">
                <a:solidFill>
                  <a:schemeClr val="bg1">
                    <a:lumMod val="25000"/>
                  </a:schemeClr>
                </a:solidFill>
              </a:rPr>
              <a:t> (2004), Drweski (2015, 2018), Foy-Sauvage (2020a,b; 2021), Tiberghien (2021)  / </a:t>
            </a:r>
          </a:p>
          <a:p>
            <a:pPr marL="0" indent="0">
              <a:lnSpc>
                <a:spcPct val="150000"/>
              </a:lnSpc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Attente messianique: </a:t>
            </a:r>
            <a:r>
              <a:rPr lang="fr-FR" sz="1400" dirty="0">
                <a:solidFill>
                  <a:schemeClr val="bg1">
                    <a:lumMod val="25000"/>
                  </a:schemeClr>
                </a:solidFill>
              </a:rPr>
              <a:t>Hoang (2010).</a:t>
            </a:r>
            <a:endParaRPr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09" name="Google Shape;909;p90"/>
          <p:cNvSpPr txBox="1">
            <a:spLocks noGrp="1"/>
          </p:cNvSpPr>
          <p:nvPr>
            <p:ph type="subTitle" idx="5"/>
          </p:nvPr>
        </p:nvSpPr>
        <p:spPr>
          <a:xfrm>
            <a:off x="3695997" y="3045417"/>
            <a:ext cx="2318513" cy="12205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r-FR" sz="1200" dirty="0" err="1">
                <a:solidFill>
                  <a:schemeClr val="bg1">
                    <a:lumMod val="25000"/>
                  </a:schemeClr>
                </a:solidFill>
              </a:rPr>
              <a:t>Cerdin</a:t>
            </a:r>
            <a:r>
              <a:rPr lang="fr-FR" sz="1200" dirty="0">
                <a:solidFill>
                  <a:schemeClr val="bg1">
                    <a:lumMod val="25000"/>
                  </a:schemeClr>
                </a:solidFill>
              </a:rPr>
              <a:t> et </a:t>
            </a:r>
            <a:r>
              <a:rPr lang="fr-FR" sz="1200" dirty="0" err="1">
                <a:solidFill>
                  <a:schemeClr val="bg1">
                    <a:lumMod val="25000"/>
                  </a:schemeClr>
                </a:solidFill>
              </a:rPr>
              <a:t>Dubouloy</a:t>
            </a:r>
            <a:r>
              <a:rPr lang="fr-FR" sz="1200" dirty="0">
                <a:solidFill>
                  <a:schemeClr val="bg1">
                    <a:lumMod val="25000"/>
                  </a:schemeClr>
                </a:solidFill>
              </a:rPr>
              <a:t> (2004), Drweski (2015a), Tiberghien (2021): 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Idéal du Moi, idéalisation, revalorisation narcissique</a:t>
            </a:r>
            <a:r>
              <a:rPr lang="fr-FR" sz="1200" dirty="0">
                <a:solidFill>
                  <a:schemeClr val="bg1">
                    <a:lumMod val="25000"/>
                  </a:schemeClr>
                </a:solidFill>
              </a:rPr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2" name="Google Shape;912;p90"/>
          <p:cNvSpPr txBox="1">
            <a:spLocks noGrp="1"/>
          </p:cNvSpPr>
          <p:nvPr>
            <p:ph type="subTitle" idx="7"/>
          </p:nvPr>
        </p:nvSpPr>
        <p:spPr>
          <a:xfrm>
            <a:off x="6664913" y="3184010"/>
            <a:ext cx="2384732" cy="995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r-FR" sz="1400" dirty="0">
                <a:solidFill>
                  <a:schemeClr val="bg1">
                    <a:lumMod val="25000"/>
                  </a:schemeClr>
                </a:solidFill>
              </a:rPr>
              <a:t>Hoa</a:t>
            </a:r>
            <a:r>
              <a:rPr lang="fr-FR" sz="1200" dirty="0">
                <a:solidFill>
                  <a:schemeClr val="bg1">
                    <a:lumMod val="25000"/>
                  </a:schemeClr>
                </a:solidFill>
              </a:rPr>
              <a:t>ng (2010), </a:t>
            </a:r>
            <a:r>
              <a:rPr lang="fr-FR" sz="1200" dirty="0" err="1">
                <a:solidFill>
                  <a:schemeClr val="bg1">
                    <a:lumMod val="25000"/>
                  </a:schemeClr>
                </a:solidFill>
              </a:rPr>
              <a:t>Ribeyrolles</a:t>
            </a:r>
            <a:r>
              <a:rPr lang="fr-FR" sz="1200" dirty="0">
                <a:solidFill>
                  <a:schemeClr val="bg1">
                    <a:lumMod val="25000"/>
                  </a:schemeClr>
                </a:solidFill>
              </a:rPr>
              <a:t>-Colin (2021): 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Retour à un passé idéalisé</a:t>
            </a:r>
            <a:endParaRPr sz="12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1D1EF9A-1612-F06E-C6FF-E55BAC37DCC9}"/>
              </a:ext>
            </a:extLst>
          </p:cNvPr>
          <p:cNvSpPr txBox="1"/>
          <p:nvPr/>
        </p:nvSpPr>
        <p:spPr>
          <a:xfrm>
            <a:off x="470341" y="4258670"/>
            <a:ext cx="8531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Vidaloka"/>
                <a:sym typeface="Vidaloka"/>
              </a:rPr>
              <a:t>Motifs révélés dans l’après coup de l’installation </a:t>
            </a:r>
          </a:p>
          <a:p>
            <a:pPr algn="ctr"/>
            <a:r>
              <a:rPr lang="fr-FR" dirty="0">
                <a:solidFill>
                  <a:schemeClr val="bg1">
                    <a:lumMod val="25000"/>
                  </a:schemeClr>
                </a:solidFill>
                <a:latin typeface="Vidaloka"/>
                <a:sym typeface="Vidaloka"/>
              </a:rPr>
              <a:t>(</a:t>
            </a:r>
            <a:r>
              <a:rPr lang="fr-FR" dirty="0" err="1">
                <a:solidFill>
                  <a:schemeClr val="bg1">
                    <a:lumMod val="25000"/>
                  </a:schemeClr>
                </a:solidFill>
                <a:latin typeface="Vidaloka"/>
                <a:sym typeface="Vidaloka"/>
              </a:rPr>
              <a:t>Cerdin</a:t>
            </a:r>
            <a:r>
              <a:rPr lang="fr-FR" dirty="0">
                <a:solidFill>
                  <a:schemeClr val="bg1">
                    <a:lumMod val="25000"/>
                  </a:schemeClr>
                </a:solidFill>
                <a:latin typeface="Vidaloka"/>
                <a:sym typeface="Vidaloka"/>
              </a:rPr>
              <a:t> et </a:t>
            </a:r>
            <a:r>
              <a:rPr lang="fr-FR" dirty="0" err="1">
                <a:solidFill>
                  <a:schemeClr val="bg1">
                    <a:lumMod val="25000"/>
                  </a:schemeClr>
                </a:solidFill>
                <a:latin typeface="Vidaloka"/>
                <a:sym typeface="Vidaloka"/>
              </a:rPr>
              <a:t>Dubouloy</a:t>
            </a:r>
            <a:r>
              <a:rPr lang="fr-FR" dirty="0">
                <a:solidFill>
                  <a:schemeClr val="bg1">
                    <a:lumMod val="25000"/>
                  </a:schemeClr>
                </a:solidFill>
                <a:latin typeface="Vidaloka"/>
                <a:sym typeface="Vidaloka"/>
              </a:rPr>
              <a:t> (2004), Drweski (2015), </a:t>
            </a:r>
            <a:r>
              <a:rPr lang="fr-FR" dirty="0" err="1">
                <a:solidFill>
                  <a:schemeClr val="bg1">
                    <a:lumMod val="25000"/>
                  </a:schemeClr>
                </a:solidFill>
                <a:latin typeface="Vidaloka"/>
                <a:sym typeface="Vidaloka"/>
              </a:rPr>
              <a:t>Pestre</a:t>
            </a:r>
            <a:r>
              <a:rPr lang="fr-FR" dirty="0">
                <a:solidFill>
                  <a:schemeClr val="bg1">
                    <a:lumMod val="25000"/>
                  </a:schemeClr>
                </a:solidFill>
                <a:latin typeface="Vidaloka"/>
                <a:sym typeface="Vidaloka"/>
              </a:rPr>
              <a:t> (2015)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2" grpId="0" animBg="1"/>
      <p:bldP spid="905" grpId="0" build="p"/>
      <p:bldP spid="909" grpId="0" build="p"/>
      <p:bldP spid="912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10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/>
              <a:t>Se séparer de son environnement familier</a:t>
            </a:r>
            <a:endParaRPr sz="2800" dirty="0"/>
          </a:p>
        </p:txBody>
      </p:sp>
      <p:sp>
        <p:nvSpPr>
          <p:cNvPr id="1329" name="Google Shape;1329;p106"/>
          <p:cNvSpPr/>
          <p:nvPr/>
        </p:nvSpPr>
        <p:spPr>
          <a:xfrm>
            <a:off x="294147" y="1817637"/>
            <a:ext cx="2298682" cy="2436647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106"/>
          <p:cNvSpPr txBox="1">
            <a:spLocks noGrp="1"/>
          </p:cNvSpPr>
          <p:nvPr>
            <p:ph type="title" idx="4294967295"/>
          </p:nvPr>
        </p:nvSpPr>
        <p:spPr>
          <a:xfrm>
            <a:off x="2947016" y="1189636"/>
            <a:ext cx="3205812" cy="12560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Modalités défensives (isolation, clivage et identification projective).</a:t>
            </a:r>
            <a:br>
              <a:rPr lang="fr-FR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Fixations à des positions antérieures (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schizoparanoïdes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ou dépressives).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Malêtre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br>
              <a:rPr lang="fr-FR" sz="1400" dirty="0">
                <a:solidFill>
                  <a:schemeClr val="bg1">
                    <a:lumMod val="50000"/>
                  </a:schemeClr>
                </a:solidFill>
              </a:rPr>
            </a:br>
            <a:endParaRPr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32" name="Google Shape;1332;p106"/>
          <p:cNvSpPr txBox="1">
            <a:spLocks noGrp="1"/>
          </p:cNvSpPr>
          <p:nvPr>
            <p:ph type="title" idx="4294967295"/>
          </p:nvPr>
        </p:nvSpPr>
        <p:spPr>
          <a:xfrm>
            <a:off x="2947016" y="3794711"/>
            <a:ext cx="3089573" cy="7127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1400" dirty="0">
                <a:solidFill>
                  <a:schemeClr val="bg1">
                    <a:lumMod val="25000"/>
                  </a:schemeClr>
                </a:solidFill>
              </a:rPr>
              <a:t>Hoang (2010), </a:t>
            </a:r>
            <a:r>
              <a:rPr lang="fr-FR" sz="1400" dirty="0" err="1">
                <a:solidFill>
                  <a:schemeClr val="bg1">
                    <a:lumMod val="25000"/>
                  </a:schemeClr>
                </a:solidFill>
              </a:rPr>
              <a:t>Drewski</a:t>
            </a:r>
            <a:r>
              <a:rPr lang="fr-FR" sz="1400" dirty="0">
                <a:solidFill>
                  <a:schemeClr val="bg1">
                    <a:lumMod val="25000"/>
                  </a:schemeClr>
                </a:solidFill>
              </a:rPr>
              <a:t> (2015)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: la temporalité contient l’expérience.</a:t>
            </a:r>
            <a:br>
              <a:rPr lang="fr-FR" sz="1400" dirty="0">
                <a:solidFill>
                  <a:schemeClr val="bg1">
                    <a:lumMod val="50000"/>
                  </a:schemeClr>
                </a:solidFill>
              </a:rPr>
            </a:br>
            <a:endParaRPr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34" name="Google Shape;1334;p106"/>
          <p:cNvSpPr txBox="1">
            <a:spLocks noGrp="1"/>
          </p:cNvSpPr>
          <p:nvPr>
            <p:ph type="title" idx="4294967295"/>
          </p:nvPr>
        </p:nvSpPr>
        <p:spPr>
          <a:xfrm>
            <a:off x="3021301" y="2619267"/>
            <a:ext cx="2962512" cy="8270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1400" dirty="0">
                <a:solidFill>
                  <a:schemeClr val="bg1">
                    <a:lumMod val="25000"/>
                  </a:schemeClr>
                </a:solidFill>
              </a:rPr>
              <a:t>Robert-</a:t>
            </a:r>
            <a:r>
              <a:rPr lang="fr-FR" sz="1400" dirty="0" err="1">
                <a:solidFill>
                  <a:schemeClr val="bg1">
                    <a:lumMod val="25000"/>
                  </a:schemeClr>
                </a:solidFill>
              </a:rPr>
              <a:t>Demontrond</a:t>
            </a:r>
            <a:r>
              <a:rPr lang="fr-FR" sz="1400" dirty="0">
                <a:solidFill>
                  <a:schemeClr val="bg1">
                    <a:lumMod val="25000"/>
                  </a:schemeClr>
                </a:solidFill>
              </a:rPr>
              <a:t> (2001), Drweski (2016a, 2017): </a:t>
            </a:r>
            <a:br>
              <a:rPr lang="fr-FR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fonction de la nostalgie.</a:t>
            </a:r>
            <a:br>
              <a:rPr lang="fr-FR" sz="2400" dirty="0">
                <a:solidFill>
                  <a:schemeClr val="accent1"/>
                </a:solidFill>
              </a:rPr>
            </a:br>
            <a:endParaRPr sz="2400" dirty="0">
              <a:solidFill>
                <a:schemeClr val="accent1"/>
              </a:solidFill>
            </a:endParaRPr>
          </a:p>
        </p:txBody>
      </p:sp>
      <p:sp>
        <p:nvSpPr>
          <p:cNvPr id="1336" name="Google Shape;1336;p106"/>
          <p:cNvSpPr txBox="1">
            <a:spLocks noGrp="1"/>
          </p:cNvSpPr>
          <p:nvPr>
            <p:ph type="title" idx="4294967295"/>
          </p:nvPr>
        </p:nvSpPr>
        <p:spPr>
          <a:xfrm>
            <a:off x="228444" y="1888134"/>
            <a:ext cx="2445364" cy="23661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fr-FR" sz="1400" dirty="0">
                <a:solidFill>
                  <a:schemeClr val="bg1">
                    <a:lumMod val="25000"/>
                  </a:schemeClr>
                </a:solidFill>
              </a:rPr>
              <a:t>Drweski (2015a, 2018), Foy-Sauvage (2020b), Hoang (2010), </a:t>
            </a:r>
            <a:r>
              <a:rPr lang="fr-FR" sz="1400" dirty="0" err="1">
                <a:solidFill>
                  <a:schemeClr val="bg1">
                    <a:lumMod val="25000"/>
                  </a:schemeClr>
                </a:solidFill>
              </a:rPr>
              <a:t>Pestre</a:t>
            </a:r>
            <a:r>
              <a:rPr lang="fr-FR" sz="1400" dirty="0">
                <a:solidFill>
                  <a:schemeClr val="bg1">
                    <a:lumMod val="25000"/>
                  </a:schemeClr>
                </a:solidFill>
              </a:rPr>
              <a:t> (2015), </a:t>
            </a:r>
            <a:r>
              <a:rPr lang="fr-FR" sz="1400" dirty="0" err="1">
                <a:solidFill>
                  <a:schemeClr val="bg1">
                    <a:lumMod val="25000"/>
                  </a:schemeClr>
                </a:solidFill>
              </a:rPr>
              <a:t>Ribeyrolles</a:t>
            </a:r>
            <a:r>
              <a:rPr lang="fr-FR" sz="1400" dirty="0">
                <a:solidFill>
                  <a:schemeClr val="bg1">
                    <a:lumMod val="25000"/>
                  </a:schemeClr>
                </a:solidFill>
              </a:rPr>
              <a:t>-Colin (2021):</a:t>
            </a:r>
            <a:br>
              <a:rPr lang="fr-FR" sz="1400" dirty="0">
                <a:solidFill>
                  <a:schemeClr val="bg1">
                    <a:lumMod val="25000"/>
                  </a:schemeClr>
                </a:solidFill>
              </a:rPr>
            </a:br>
            <a:br>
              <a:rPr lang="fr-FR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La capacité à être seul.</a:t>
            </a:r>
            <a:br>
              <a:rPr lang="fr-FR" sz="1400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fr-FR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Réactualisation de séparations partiellement symbolisées</a:t>
            </a:r>
            <a:r>
              <a:rPr lang="fr-FR" sz="1400" dirty="0">
                <a:solidFill>
                  <a:schemeClr val="bg1">
                    <a:lumMod val="25000"/>
                  </a:schemeClr>
                </a:solidFill>
              </a:rPr>
              <a:t>.</a:t>
            </a:r>
            <a:br>
              <a:rPr lang="fr-FR" sz="1200" dirty="0">
                <a:solidFill>
                  <a:schemeClr val="bg1">
                    <a:lumMod val="25000"/>
                  </a:schemeClr>
                </a:solidFill>
              </a:rPr>
            </a:br>
            <a:endParaRPr sz="1200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1356" name="Google Shape;1356;p106"/>
          <p:cNvSpPr/>
          <p:nvPr/>
        </p:nvSpPr>
        <p:spPr>
          <a:xfrm>
            <a:off x="2916311" y="1189636"/>
            <a:ext cx="3205810" cy="1256003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106"/>
          <p:cNvSpPr/>
          <p:nvPr/>
        </p:nvSpPr>
        <p:spPr>
          <a:xfrm>
            <a:off x="2916310" y="2617550"/>
            <a:ext cx="3236518" cy="82875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106"/>
          <p:cNvSpPr/>
          <p:nvPr/>
        </p:nvSpPr>
        <p:spPr>
          <a:xfrm>
            <a:off x="2916310" y="3755031"/>
            <a:ext cx="3205811" cy="82875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58" name="Google Shape;1358;p106"/>
          <p:cNvCxnSpPr>
            <a:cxnSpLocks/>
          </p:cNvCxnSpPr>
          <p:nvPr/>
        </p:nvCxnSpPr>
        <p:spPr>
          <a:xfrm flipV="1">
            <a:off x="1239165" y="1268406"/>
            <a:ext cx="1515405" cy="549231"/>
          </a:xfrm>
          <a:prstGeom prst="bentConnector3">
            <a:avLst>
              <a:gd name="adj1" fmla="val 9603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9" name="Google Shape;1359;p106"/>
          <p:cNvCxnSpPr>
            <a:cxnSpLocks/>
          </p:cNvCxnSpPr>
          <p:nvPr/>
        </p:nvCxnSpPr>
        <p:spPr>
          <a:xfrm>
            <a:off x="1704814" y="4254284"/>
            <a:ext cx="1046135" cy="292827"/>
          </a:xfrm>
          <a:prstGeom prst="bentConnector3">
            <a:avLst>
              <a:gd name="adj1" fmla="val -3963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0" name="Google Shape;1360;p106"/>
          <p:cNvSpPr/>
          <p:nvPr/>
        </p:nvSpPr>
        <p:spPr>
          <a:xfrm>
            <a:off x="6555783" y="1817637"/>
            <a:ext cx="2007031" cy="2366149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106"/>
          <p:cNvSpPr txBox="1">
            <a:spLocks noGrp="1"/>
          </p:cNvSpPr>
          <p:nvPr>
            <p:ph type="title" idx="4294967295"/>
          </p:nvPr>
        </p:nvSpPr>
        <p:spPr>
          <a:xfrm>
            <a:off x="6617197" y="1817637"/>
            <a:ext cx="1883623" cy="23661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fr-FR" sz="1400" dirty="0" err="1">
                <a:solidFill>
                  <a:schemeClr val="bg1">
                    <a:lumMod val="25000"/>
                  </a:schemeClr>
                </a:solidFill>
              </a:rPr>
              <a:t>Drewski</a:t>
            </a:r>
            <a:r>
              <a:rPr lang="fr-FR" sz="1400" dirty="0">
                <a:solidFill>
                  <a:schemeClr val="bg1">
                    <a:lumMod val="25000"/>
                  </a:schemeClr>
                </a:solidFill>
              </a:rPr>
              <a:t> (2015a), Hoang (2010), </a:t>
            </a:r>
            <a:r>
              <a:rPr lang="fr-FR" sz="1400" dirty="0" err="1">
                <a:solidFill>
                  <a:schemeClr val="bg1">
                    <a:lumMod val="25000"/>
                  </a:schemeClr>
                </a:solidFill>
              </a:rPr>
              <a:t>Pestre</a:t>
            </a:r>
            <a:r>
              <a:rPr lang="fr-FR" sz="1400" dirty="0">
                <a:solidFill>
                  <a:schemeClr val="bg1">
                    <a:lumMod val="25000"/>
                  </a:schemeClr>
                </a:solidFill>
              </a:rPr>
              <a:t> (2015), </a:t>
            </a:r>
            <a:r>
              <a:rPr lang="fr-FR" sz="1400" dirty="0" err="1">
                <a:solidFill>
                  <a:schemeClr val="bg1">
                    <a:lumMod val="25000"/>
                  </a:schemeClr>
                </a:solidFill>
              </a:rPr>
              <a:t>Ribeyrolles</a:t>
            </a:r>
            <a:r>
              <a:rPr lang="fr-FR" sz="1400" dirty="0">
                <a:solidFill>
                  <a:schemeClr val="bg1">
                    <a:lumMod val="25000"/>
                  </a:schemeClr>
                </a:solidFill>
              </a:rPr>
              <a:t> Colin (2021):</a:t>
            </a:r>
            <a:br>
              <a:rPr lang="fr-FR" sz="1400" dirty="0">
                <a:solidFill>
                  <a:schemeClr val="bg1">
                    <a:lumMod val="25000"/>
                  </a:schemeClr>
                </a:solidFill>
              </a:rPr>
            </a:br>
            <a:br>
              <a:rPr lang="fr-FR" sz="1400" dirty="0">
                <a:solidFill>
                  <a:schemeClr val="bg1">
                    <a:lumMod val="25000"/>
                  </a:schemeClr>
                </a:solidFill>
              </a:rPr>
            </a:br>
            <a:r>
              <a:rPr lang="fr-FR" sz="1400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Réappropriation de l’acte de séparation. </a:t>
            </a:r>
            <a:br>
              <a:rPr lang="fr-FR" sz="1400" dirty="0">
                <a:solidFill>
                  <a:schemeClr val="bg1">
                    <a:lumMod val="25000"/>
                  </a:schemeClr>
                </a:solidFill>
              </a:rPr>
            </a:br>
            <a:endParaRPr sz="1400" dirty="0">
              <a:solidFill>
                <a:schemeClr val="bg1">
                  <a:lumMod val="25000"/>
                </a:schemeClr>
              </a:solidFill>
            </a:endParaRPr>
          </a:p>
        </p:txBody>
      </p:sp>
      <p:cxnSp>
        <p:nvCxnSpPr>
          <p:cNvPr id="1362" name="Google Shape;1362;p106"/>
          <p:cNvCxnSpPr>
            <a:cxnSpLocks/>
            <a:endCxn id="1360" idx="0"/>
          </p:cNvCxnSpPr>
          <p:nvPr/>
        </p:nvCxnSpPr>
        <p:spPr>
          <a:xfrm>
            <a:off x="6298972" y="1247745"/>
            <a:ext cx="1260327" cy="569892"/>
          </a:xfrm>
          <a:prstGeom prst="bentConnector2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3" name="Google Shape;1363;p106"/>
          <p:cNvCxnSpPr>
            <a:cxnSpLocks/>
            <a:endCxn id="1361" idx="2"/>
          </p:cNvCxnSpPr>
          <p:nvPr/>
        </p:nvCxnSpPr>
        <p:spPr>
          <a:xfrm flipV="1">
            <a:off x="6283862" y="4183786"/>
            <a:ext cx="1275147" cy="399995"/>
          </a:xfrm>
          <a:prstGeom prst="bentConnector2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106"/>
          <p:cNvSpPr txBox="1">
            <a:spLocks noGrp="1"/>
          </p:cNvSpPr>
          <p:nvPr>
            <p:ph type="title"/>
          </p:nvPr>
        </p:nvSpPr>
        <p:spPr>
          <a:xfrm>
            <a:off x="-96384" y="312440"/>
            <a:ext cx="876429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/>
              <a:t>Changer d’environnement</a:t>
            </a:r>
            <a:endParaRPr sz="2800" dirty="0"/>
          </a:p>
        </p:txBody>
      </p:sp>
      <p:sp>
        <p:nvSpPr>
          <p:cNvPr id="1330" name="Google Shape;1330;p106"/>
          <p:cNvSpPr txBox="1">
            <a:spLocks noGrp="1"/>
          </p:cNvSpPr>
          <p:nvPr>
            <p:ph type="title" idx="4294967295"/>
          </p:nvPr>
        </p:nvSpPr>
        <p:spPr>
          <a:xfrm>
            <a:off x="303932" y="827954"/>
            <a:ext cx="3057312" cy="9723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1400" dirty="0">
                <a:solidFill>
                  <a:schemeClr val="bg1">
                    <a:lumMod val="25000"/>
                  </a:schemeClr>
                </a:solidFill>
              </a:rPr>
              <a:t>Drweski (2015a, b), Hoang (2010):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Changer de miroir narcissique.</a:t>
            </a:r>
            <a:br>
              <a:rPr lang="fr-FR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Perturbations de la continuité et de la cohérence du moi.</a:t>
            </a:r>
            <a:br>
              <a:rPr lang="fr-FR" sz="1400" dirty="0">
                <a:solidFill>
                  <a:schemeClr val="bg1">
                    <a:lumMod val="50000"/>
                  </a:schemeClr>
                </a:solidFill>
              </a:rPr>
            </a:br>
            <a:endParaRPr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32" name="Google Shape;1332;p106"/>
          <p:cNvSpPr txBox="1">
            <a:spLocks noGrp="1"/>
          </p:cNvSpPr>
          <p:nvPr>
            <p:ph type="title" idx="4294967295"/>
          </p:nvPr>
        </p:nvSpPr>
        <p:spPr>
          <a:xfrm>
            <a:off x="4285762" y="3392889"/>
            <a:ext cx="3089573" cy="7127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br>
              <a:rPr lang="fr-FR" sz="1400" dirty="0">
                <a:solidFill>
                  <a:schemeClr val="bg1">
                    <a:lumMod val="50000"/>
                  </a:schemeClr>
                </a:solidFill>
              </a:rPr>
            </a:br>
            <a:endParaRPr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34" name="Google Shape;1334;p106"/>
          <p:cNvSpPr txBox="1">
            <a:spLocks noGrp="1"/>
          </p:cNvSpPr>
          <p:nvPr>
            <p:ph type="title" idx="4294967295"/>
          </p:nvPr>
        </p:nvSpPr>
        <p:spPr>
          <a:xfrm>
            <a:off x="4068478" y="2518476"/>
            <a:ext cx="4802348" cy="6354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Dysfonctionnements interactionnels et intersubjectifs, idéalisation ou rejet du pays d’origine, idéalisation ou rejet du nouveau pays</a:t>
            </a:r>
            <a:endParaRPr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36" name="Google Shape;1336;p106"/>
          <p:cNvSpPr txBox="1">
            <a:spLocks noGrp="1"/>
          </p:cNvSpPr>
          <p:nvPr>
            <p:ph type="title" idx="4294967295"/>
          </p:nvPr>
        </p:nvSpPr>
        <p:spPr>
          <a:xfrm>
            <a:off x="286765" y="1937293"/>
            <a:ext cx="3032915" cy="10830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1400" dirty="0">
                <a:solidFill>
                  <a:schemeClr val="bg1">
                    <a:lumMod val="25000"/>
                  </a:schemeClr>
                </a:solidFill>
              </a:rPr>
              <a:t>Drweski (</a:t>
            </a:r>
            <a:r>
              <a:rPr lang="fr-FR" sz="1400" dirty="0">
                <a:solidFill>
                  <a:schemeClr val="bg1">
                    <a:lumMod val="25000"/>
                  </a:schemeClr>
                </a:solidFill>
              </a:rPr>
              <a:t>2</a:t>
            </a:r>
            <a:r>
              <a:rPr lang="pl-PL" sz="1400" dirty="0">
                <a:solidFill>
                  <a:schemeClr val="bg1">
                    <a:lumMod val="25000"/>
                  </a:schemeClr>
                </a:solidFill>
              </a:rPr>
              <a:t>015a, b), Hoang (2010</a:t>
            </a:r>
            <a:r>
              <a:rPr lang="fr-FR" sz="1400" dirty="0">
                <a:solidFill>
                  <a:schemeClr val="bg1">
                    <a:lumMod val="25000"/>
                  </a:schemeClr>
                </a:solidFill>
              </a:rPr>
              <a:t>), </a:t>
            </a:r>
            <a:r>
              <a:rPr lang="fr-FR" sz="1400" dirty="0" err="1">
                <a:solidFill>
                  <a:schemeClr val="bg1">
                    <a:lumMod val="25000"/>
                  </a:schemeClr>
                </a:solidFill>
              </a:rPr>
              <a:t>Pestre</a:t>
            </a:r>
            <a:r>
              <a:rPr lang="fr-FR" sz="1400" dirty="0">
                <a:solidFill>
                  <a:schemeClr val="bg1">
                    <a:lumMod val="25000"/>
                  </a:schemeClr>
                </a:solidFill>
              </a:rPr>
              <a:t> (2015), Foy-Sauvage (2020):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Manque de représentations. Réactualisation de vécus archaïques de la première rencontre avec l’autre</a:t>
            </a:r>
            <a:endParaRPr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CC8190D-E38B-FF84-131F-A634250755B8}"/>
              </a:ext>
            </a:extLst>
          </p:cNvPr>
          <p:cNvSpPr txBox="1"/>
          <p:nvPr/>
        </p:nvSpPr>
        <p:spPr>
          <a:xfrm>
            <a:off x="4098174" y="915379"/>
            <a:ext cx="503694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25000"/>
                  </a:schemeClr>
                </a:solidFill>
                <a:latin typeface="Vidaloka"/>
                <a:sym typeface="Vidaloka"/>
              </a:rPr>
              <a:t>Drweski (2015a, 2017), </a:t>
            </a:r>
            <a:r>
              <a:rPr lang="fr-FR" dirty="0" err="1">
                <a:solidFill>
                  <a:schemeClr val="bg1">
                    <a:lumMod val="25000"/>
                  </a:schemeClr>
                </a:solidFill>
                <a:latin typeface="Vidaloka"/>
                <a:sym typeface="Vidaloka"/>
              </a:rPr>
              <a:t>Pestre</a:t>
            </a:r>
            <a:r>
              <a:rPr lang="fr-FR" dirty="0">
                <a:solidFill>
                  <a:schemeClr val="bg1">
                    <a:lumMod val="25000"/>
                  </a:schemeClr>
                </a:solidFill>
                <a:latin typeface="Vidaloka"/>
                <a:sym typeface="Vidaloka"/>
              </a:rPr>
              <a:t> (2015) 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Vidaloka"/>
                <a:sym typeface="Vidaloka"/>
              </a:rPr>
              <a:t>angoisses d’envahissement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Vidaloka"/>
                <a:sym typeface="Vidaloka"/>
              </a:rPr>
              <a:t>; </a:t>
            </a:r>
            <a:r>
              <a:rPr lang="fr-FR" dirty="0">
                <a:solidFill>
                  <a:schemeClr val="bg1">
                    <a:lumMod val="25000"/>
                  </a:schemeClr>
                </a:solidFill>
                <a:latin typeface="Vidaloka"/>
                <a:sym typeface="Vidaloka"/>
              </a:rPr>
              <a:t>Hoang (2010)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Vidaloka"/>
                <a:sym typeface="Vidaloka"/>
              </a:rPr>
              <a:t>angoisses d’annihilation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Vidaloka"/>
                <a:sym typeface="Vidaloka"/>
              </a:rPr>
              <a:t>;</a:t>
            </a:r>
          </a:p>
          <a:p>
            <a:r>
              <a:rPr lang="fr-FR" dirty="0">
                <a:solidFill>
                  <a:schemeClr val="bg1">
                    <a:lumMod val="25000"/>
                  </a:schemeClr>
                </a:solidFill>
                <a:latin typeface="Vidaloka"/>
                <a:sym typeface="Vidaloka"/>
              </a:rPr>
              <a:t>Foy-Sauvage (2020a)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Vidaloka"/>
                <a:sym typeface="Vidaloka"/>
              </a:rPr>
              <a:t>angoisses d’empiètement par le vide.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D33244B-2E9D-C73F-3D03-C9A181B9C64E}"/>
              </a:ext>
            </a:extLst>
          </p:cNvPr>
          <p:cNvSpPr txBox="1"/>
          <p:nvPr/>
        </p:nvSpPr>
        <p:spPr>
          <a:xfrm>
            <a:off x="4041507" y="1834875"/>
            <a:ext cx="49115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25000"/>
                  </a:schemeClr>
                </a:solidFill>
                <a:latin typeface="Vidaloka"/>
                <a:sym typeface="Vidaloka"/>
              </a:rPr>
              <a:t>Mécanismes de défense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Vidaloka"/>
                <a:sym typeface="Vidaloka"/>
              </a:rPr>
              <a:t>: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Vidaloka"/>
                <a:sym typeface="Vidaloka"/>
              </a:rPr>
              <a:t>projection, clivage, identification projective, idéalisation, des mouvements régressifs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2213606-2FFF-1482-FC0A-6F4FE1720BF8}"/>
              </a:ext>
            </a:extLst>
          </p:cNvPr>
          <p:cNvSpPr txBox="1"/>
          <p:nvPr/>
        </p:nvSpPr>
        <p:spPr>
          <a:xfrm>
            <a:off x="4025710" y="3337901"/>
            <a:ext cx="51957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err="1">
                <a:solidFill>
                  <a:schemeClr val="bg1">
                    <a:lumMod val="25000"/>
                  </a:schemeClr>
                </a:solidFill>
                <a:latin typeface="Vidaloka"/>
                <a:sym typeface="Vidaloka"/>
              </a:rPr>
              <a:t>Cerdin</a:t>
            </a:r>
            <a:r>
              <a:rPr lang="fr-FR" dirty="0">
                <a:solidFill>
                  <a:schemeClr val="bg1">
                    <a:lumMod val="25000"/>
                  </a:schemeClr>
                </a:solidFill>
                <a:latin typeface="Vidaloka"/>
                <a:sym typeface="Vidaloka"/>
              </a:rPr>
              <a:t> et </a:t>
            </a:r>
            <a:r>
              <a:rPr lang="fr-FR" dirty="0" err="1">
                <a:solidFill>
                  <a:schemeClr val="bg1">
                    <a:lumMod val="25000"/>
                  </a:schemeClr>
                </a:solidFill>
                <a:latin typeface="Vidaloka"/>
                <a:sym typeface="Vidaloka"/>
              </a:rPr>
              <a:t>Dubouloy</a:t>
            </a:r>
            <a:r>
              <a:rPr lang="fr-FR" dirty="0">
                <a:solidFill>
                  <a:schemeClr val="bg1">
                    <a:lumMod val="25000"/>
                  </a:schemeClr>
                </a:solidFill>
                <a:latin typeface="Vidaloka"/>
                <a:sym typeface="Vidaloka"/>
              </a:rPr>
              <a:t> (2004), Drweski (2015a), Hoang (2010),  </a:t>
            </a:r>
            <a:r>
              <a:rPr lang="fr-FR" dirty="0" err="1">
                <a:solidFill>
                  <a:schemeClr val="bg1">
                    <a:lumMod val="25000"/>
                  </a:schemeClr>
                </a:solidFill>
                <a:latin typeface="Vidaloka"/>
                <a:sym typeface="Vidaloka"/>
              </a:rPr>
              <a:t>Pestre</a:t>
            </a:r>
            <a:r>
              <a:rPr lang="fr-FR" dirty="0">
                <a:solidFill>
                  <a:schemeClr val="bg1">
                    <a:lumMod val="25000"/>
                  </a:schemeClr>
                </a:solidFill>
                <a:latin typeface="Vidaloka"/>
                <a:sym typeface="Vidaloka"/>
              </a:rPr>
              <a:t> (2015), </a:t>
            </a:r>
            <a:r>
              <a:rPr lang="fr-FR" dirty="0" err="1">
                <a:solidFill>
                  <a:schemeClr val="bg1">
                    <a:lumMod val="25000"/>
                  </a:schemeClr>
                </a:solidFill>
                <a:latin typeface="Vidaloka"/>
                <a:sym typeface="Vidaloka"/>
              </a:rPr>
              <a:t>Ribeyrolles</a:t>
            </a:r>
            <a:r>
              <a:rPr lang="fr-FR" dirty="0">
                <a:solidFill>
                  <a:schemeClr val="bg1">
                    <a:lumMod val="25000"/>
                  </a:schemeClr>
                </a:solidFill>
                <a:latin typeface="Vidaloka"/>
                <a:sym typeface="Vidaloka"/>
              </a:rPr>
              <a:t> Colin (2021):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Vidaloka"/>
                <a:sym typeface="Vidaloka"/>
              </a:rPr>
              <a:t>communautarisme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F376AB5-75EC-84A7-57FB-F716A04CA7FC}"/>
              </a:ext>
            </a:extLst>
          </p:cNvPr>
          <p:cNvSpPr txBox="1"/>
          <p:nvPr/>
        </p:nvSpPr>
        <p:spPr>
          <a:xfrm>
            <a:off x="271027" y="3296862"/>
            <a:ext cx="33400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25000"/>
                  </a:schemeClr>
                </a:solidFill>
                <a:latin typeface="Vidaloka"/>
                <a:sym typeface="Vidaloka"/>
              </a:rPr>
              <a:t>Drweski (2017), Green (2009), Hoang (2010), </a:t>
            </a:r>
            <a:r>
              <a:rPr lang="fr-FR" dirty="0" err="1">
                <a:solidFill>
                  <a:schemeClr val="bg1">
                    <a:lumMod val="25000"/>
                  </a:schemeClr>
                </a:solidFill>
                <a:latin typeface="Vidaloka"/>
                <a:sym typeface="Vidaloka"/>
              </a:rPr>
              <a:t>Ribeyrolles</a:t>
            </a:r>
            <a:r>
              <a:rPr lang="fr-FR" dirty="0">
                <a:solidFill>
                  <a:schemeClr val="bg1">
                    <a:lumMod val="25000"/>
                  </a:schemeClr>
                </a:solidFill>
                <a:latin typeface="Vidaloka"/>
                <a:sym typeface="Vidaloka"/>
              </a:rPr>
              <a:t>-Colin (2021), Foy-Sauvage (2021):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Vidaloka"/>
                <a:sym typeface="Vidaloka"/>
              </a:rPr>
              <a:t>l’étranger en soi</a:t>
            </a:r>
            <a:r>
              <a:rPr lang="fr-FR" dirty="0">
                <a:solidFill>
                  <a:schemeClr val="bg1">
                    <a:lumMod val="25000"/>
                  </a:schemeClr>
                </a:solidFill>
                <a:latin typeface="Vidaloka"/>
                <a:sym typeface="Vidaloka"/>
              </a:rPr>
              <a:t>.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3A791AB-C6DF-9DB6-16B1-BC030B1FE298}"/>
              </a:ext>
            </a:extLst>
          </p:cNvPr>
          <p:cNvSpPr txBox="1"/>
          <p:nvPr/>
        </p:nvSpPr>
        <p:spPr>
          <a:xfrm>
            <a:off x="278896" y="4190571"/>
            <a:ext cx="31690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25000"/>
                  </a:schemeClr>
                </a:solidFill>
                <a:latin typeface="Vidaloka"/>
                <a:sym typeface="Vidaloka"/>
              </a:rPr>
              <a:t>Drweski (2015a):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Vidaloka"/>
                <a:sym typeface="Vidaloka"/>
              </a:rPr>
              <a:t>modifications des enveloppes psychiques. 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84D4AB2-178D-0BE0-5871-85934ECE1643}"/>
              </a:ext>
            </a:extLst>
          </p:cNvPr>
          <p:cNvSpPr txBox="1"/>
          <p:nvPr/>
        </p:nvSpPr>
        <p:spPr>
          <a:xfrm>
            <a:off x="4025710" y="4129812"/>
            <a:ext cx="46649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Vidaloka"/>
              </a:rPr>
              <a:t>Modifications de l’articulation entre les différents espaces intra, inter et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  <a:latin typeface="Vidaloka"/>
              </a:rPr>
              <a:t>transubjectif</a:t>
            </a:r>
            <a:r>
              <a:rPr lang="fr-FR" dirty="0"/>
              <a:t>.</a:t>
            </a:r>
          </a:p>
        </p:txBody>
      </p:sp>
      <p:sp>
        <p:nvSpPr>
          <p:cNvPr id="36" name="Accolade fermante 35">
            <a:extLst>
              <a:ext uri="{FF2B5EF4-FFF2-40B4-BE49-F238E27FC236}">
                <a16:creationId xmlns:a16="http://schemas.microsoft.com/office/drawing/2014/main" id="{F02C98D8-300F-00F1-F929-2ADB0D7F9E9B}"/>
              </a:ext>
            </a:extLst>
          </p:cNvPr>
          <p:cNvSpPr/>
          <p:nvPr/>
        </p:nvSpPr>
        <p:spPr>
          <a:xfrm>
            <a:off x="3455844" y="934163"/>
            <a:ext cx="475266" cy="31013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BD07E7AA-0A9E-EB33-5821-2C11656BEB35}"/>
              </a:ext>
            </a:extLst>
          </p:cNvPr>
          <p:cNvCxnSpPr>
            <a:cxnSpLocks/>
          </p:cNvCxnSpPr>
          <p:nvPr/>
        </p:nvCxnSpPr>
        <p:spPr>
          <a:xfrm flipV="1">
            <a:off x="3336847" y="4410091"/>
            <a:ext cx="707547" cy="15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0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0" grpId="0"/>
      <p:bldP spid="1334" grpId="0"/>
      <p:bldP spid="1336" grpId="0"/>
      <p:bldP spid="4" grpId="0"/>
      <p:bldP spid="13" grpId="0"/>
      <p:bldP spid="24" grpId="0"/>
      <p:bldP spid="28" grpId="0"/>
      <p:bldP spid="31" grpId="0"/>
      <p:bldP spid="33" grpId="0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120"/>
          <p:cNvSpPr txBox="1">
            <a:spLocks noGrp="1"/>
          </p:cNvSpPr>
          <p:nvPr>
            <p:ph type="subTitle" idx="1"/>
          </p:nvPr>
        </p:nvSpPr>
        <p:spPr>
          <a:xfrm>
            <a:off x="4657239" y="2177511"/>
            <a:ext cx="4417018" cy="24121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-317500" algn="l">
              <a:spcBef>
                <a:spcPts val="1000"/>
              </a:spcBef>
              <a:buFont typeface="Merriweather"/>
              <a:buChar char="●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Rapprochement du groupe de la culture d’origine ou du pays d’accueil, création de nouveaux groupes d’individus partageant cette expérience d’expatriation</a:t>
            </a:r>
          </a:p>
          <a:p>
            <a:pPr indent="-317500" algn="l">
              <a:spcBef>
                <a:spcPts val="1000"/>
              </a:spcBef>
              <a:buFont typeface="Merriweather"/>
              <a:buChar char="●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Permutation de la place du sujet.</a:t>
            </a:r>
          </a:p>
          <a:p>
            <a:pPr indent="-317500" algn="l">
              <a:spcBef>
                <a:spcPts val="1000"/>
              </a:spcBef>
              <a:buFont typeface="Merriweather"/>
              <a:buChar char="●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Symbolisation de l’histoire familiale, reconfiguration des liens, … ou répétition.</a:t>
            </a:r>
          </a:p>
          <a:p>
            <a:pPr indent="-317500" algn="l">
              <a:spcBef>
                <a:spcPts val="1000"/>
              </a:spcBef>
              <a:buFont typeface="Merriweather"/>
              <a:buChar char="●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Subjectivation</a:t>
            </a:r>
          </a:p>
          <a:p>
            <a:pPr lvl="0" indent="-317500">
              <a:spcBef>
                <a:spcPts val="1000"/>
              </a:spcBef>
              <a:buFont typeface="Merriweather"/>
              <a:buChar char="●"/>
            </a:pP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37" name="Google Shape;1537;p120"/>
          <p:cNvSpPr txBox="1">
            <a:spLocks noGrp="1"/>
          </p:cNvSpPr>
          <p:nvPr>
            <p:ph type="title"/>
          </p:nvPr>
        </p:nvSpPr>
        <p:spPr>
          <a:xfrm>
            <a:off x="5292668" y="359237"/>
            <a:ext cx="2955111" cy="1136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Exposer les liens au changement</a:t>
            </a:r>
            <a:endParaRPr sz="2800" dirty="0"/>
          </a:p>
        </p:txBody>
      </p:sp>
      <p:sp>
        <p:nvSpPr>
          <p:cNvPr id="1538" name="Google Shape;1538;p120"/>
          <p:cNvSpPr txBox="1">
            <a:spLocks noGrp="1"/>
          </p:cNvSpPr>
          <p:nvPr>
            <p:ph type="subTitle" idx="2"/>
          </p:nvPr>
        </p:nvSpPr>
        <p:spPr>
          <a:xfrm>
            <a:off x="103272" y="216975"/>
            <a:ext cx="4553967" cy="48122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-317500" algn="l">
              <a:spcBef>
                <a:spcPts val="1000"/>
              </a:spcBef>
              <a:buClr>
                <a:schemeClr val="dk1"/>
              </a:buClr>
            </a:pPr>
            <a:r>
              <a:rPr lang="fr-FR" sz="1200" dirty="0">
                <a:solidFill>
                  <a:schemeClr val="tx1"/>
                </a:solidFill>
              </a:rPr>
              <a:t>Drweski (2015a):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expérience sensorielle qui implique l’intégration d’éléments culturels. </a:t>
            </a:r>
          </a:p>
          <a:p>
            <a:pPr lvl="0" indent="-317500" algn="l">
              <a:spcBef>
                <a:spcPts val="1000"/>
              </a:spcBef>
              <a:buClr>
                <a:schemeClr val="dk1"/>
              </a:buClr>
            </a:pPr>
            <a:r>
              <a:rPr lang="fr-FR" sz="1200" dirty="0" err="1">
                <a:solidFill>
                  <a:schemeClr val="tx1"/>
                </a:solidFill>
              </a:rPr>
              <a:t>Pestre</a:t>
            </a:r>
            <a:r>
              <a:rPr lang="fr-FR" sz="1200" dirty="0">
                <a:solidFill>
                  <a:schemeClr val="tx1"/>
                </a:solidFill>
              </a:rPr>
              <a:t> (2015),</a:t>
            </a:r>
            <a:r>
              <a:rPr lang="fr-FR" sz="1200" dirty="0" err="1">
                <a:solidFill>
                  <a:schemeClr val="tx1"/>
                </a:solidFill>
              </a:rPr>
              <a:t>Tarafas</a:t>
            </a:r>
            <a:r>
              <a:rPr lang="fr-FR" sz="1200" dirty="0">
                <a:solidFill>
                  <a:schemeClr val="tx1"/>
                </a:solidFill>
              </a:rPr>
              <a:t> (2015):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dimension linguistique</a:t>
            </a:r>
          </a:p>
          <a:p>
            <a:pPr lvl="0" indent="-317500" algn="l">
              <a:spcBef>
                <a:spcPts val="1000"/>
              </a:spcBef>
              <a:buClr>
                <a:schemeClr val="dk1"/>
              </a:buClr>
            </a:pPr>
            <a:r>
              <a:rPr lang="fr-FR" sz="1200" dirty="0">
                <a:solidFill>
                  <a:schemeClr val="tx1"/>
                </a:solidFill>
              </a:rPr>
              <a:t>Drweski (2018), </a:t>
            </a:r>
            <a:r>
              <a:rPr lang="fr-FR" sz="1200" dirty="0" err="1">
                <a:solidFill>
                  <a:schemeClr val="tx1"/>
                </a:solidFill>
              </a:rPr>
              <a:t>Hiers</a:t>
            </a:r>
            <a:r>
              <a:rPr lang="fr-FR" sz="1200" dirty="0">
                <a:solidFill>
                  <a:schemeClr val="tx1"/>
                </a:solidFill>
              </a:rPr>
              <a:t> (2020) </a:t>
            </a:r>
            <a:r>
              <a:rPr lang="fr-FR" sz="1200" dirty="0">
                <a:solidFill>
                  <a:schemeClr val="bg1">
                    <a:lumMod val="25000"/>
                  </a:schemeClr>
                </a:solidFill>
              </a:rPr>
              <a:t>: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possible rupture de l’enveloppe culturelle/familiale.</a:t>
            </a:r>
          </a:p>
          <a:p>
            <a:pPr lvl="0" indent="-317500" algn="l">
              <a:spcBef>
                <a:spcPts val="1000"/>
              </a:spcBef>
              <a:buClr>
                <a:schemeClr val="dk1"/>
              </a:buClr>
            </a:pPr>
            <a:r>
              <a:rPr lang="fr-FR" sz="1200" dirty="0">
                <a:solidFill>
                  <a:schemeClr val="tx1"/>
                </a:solidFill>
              </a:rPr>
              <a:t>Drweski (2015a, 2016b):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négocier le pacte narcissique familial en contrat.</a:t>
            </a:r>
          </a:p>
          <a:p>
            <a:pPr lvl="0" indent="-317500" algn="l">
              <a:spcBef>
                <a:spcPts val="1000"/>
              </a:spcBef>
              <a:buClr>
                <a:schemeClr val="dk1"/>
              </a:buClr>
            </a:pPr>
            <a:r>
              <a:rPr lang="fr-FR" sz="1200" dirty="0">
                <a:solidFill>
                  <a:schemeClr val="tx1"/>
                </a:solidFill>
              </a:rPr>
              <a:t>Drweski (2022</a:t>
            </a:r>
            <a:r>
              <a:rPr lang="fr-FR" sz="1200" dirty="0">
                <a:solidFill>
                  <a:schemeClr val="bg1">
                    <a:lumMod val="25000"/>
                  </a:schemeClr>
                </a:solidFill>
              </a:rPr>
              <a:t>):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Opportunité d’élaboration de l’ambivalence.</a:t>
            </a:r>
          </a:p>
          <a:p>
            <a:pPr indent="-317500" algn="l">
              <a:spcBef>
                <a:spcPts val="1000"/>
              </a:spcBef>
              <a:buClr>
                <a:schemeClr val="dk1"/>
              </a:buClr>
            </a:pPr>
            <a:r>
              <a:rPr lang="fr-FR" sz="1200" dirty="0">
                <a:solidFill>
                  <a:schemeClr val="tx1"/>
                </a:solidFill>
              </a:rPr>
              <a:t>Hoang (2010), Drweski (2016b), Foy-Sauvage (2020a, b), </a:t>
            </a:r>
            <a:r>
              <a:rPr lang="fr-FR" sz="1200" dirty="0" err="1">
                <a:solidFill>
                  <a:schemeClr val="tx1"/>
                </a:solidFill>
              </a:rPr>
              <a:t>Pestre</a:t>
            </a:r>
            <a:r>
              <a:rPr lang="fr-FR" sz="1200" dirty="0">
                <a:solidFill>
                  <a:schemeClr val="tx1"/>
                </a:solidFill>
              </a:rPr>
              <a:t> (2015) :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question transgénérationnelle</a:t>
            </a:r>
            <a:r>
              <a:rPr lang="fr-FR" sz="1200" dirty="0">
                <a:solidFill>
                  <a:schemeClr val="bg1">
                    <a:lumMod val="25000"/>
                  </a:schemeClr>
                </a:solidFill>
              </a:rPr>
              <a:t>.</a:t>
            </a:r>
            <a:endParaRPr lang="fr-FR" sz="1200" dirty="0">
              <a:solidFill>
                <a:schemeClr val="tx1"/>
              </a:solidFill>
            </a:endParaRPr>
          </a:p>
          <a:p>
            <a:pPr indent="-317500" algn="l">
              <a:spcBef>
                <a:spcPts val="1000"/>
              </a:spcBef>
              <a:buClr>
                <a:schemeClr val="dk1"/>
              </a:buClr>
            </a:pPr>
            <a:r>
              <a:rPr lang="fr-FR" sz="1200" dirty="0">
                <a:solidFill>
                  <a:schemeClr val="tx1"/>
                </a:solidFill>
              </a:rPr>
              <a:t>Drweski (2016) :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distance : protection face aux traumatismes non élaborés de l’histoire familiale.</a:t>
            </a:r>
            <a:endParaRPr lang="fr-FR" sz="1200" dirty="0">
              <a:solidFill>
                <a:schemeClr val="bg1">
                  <a:lumMod val="25000"/>
                </a:schemeClr>
              </a:solidFill>
            </a:endParaRPr>
          </a:p>
          <a:p>
            <a:pPr indent="-317500" algn="l">
              <a:spcBef>
                <a:spcPts val="1000"/>
              </a:spcBef>
              <a:buClr>
                <a:schemeClr val="dk1"/>
              </a:buClr>
            </a:pPr>
            <a:r>
              <a:rPr lang="fr-FR" sz="1200" dirty="0" err="1">
                <a:solidFill>
                  <a:schemeClr val="tx1"/>
                </a:solidFill>
              </a:rPr>
              <a:t>Cerdin</a:t>
            </a:r>
            <a:r>
              <a:rPr lang="fr-FR" sz="1200" dirty="0">
                <a:solidFill>
                  <a:schemeClr val="tx1"/>
                </a:solidFill>
              </a:rPr>
              <a:t> et </a:t>
            </a:r>
            <a:r>
              <a:rPr lang="fr-FR" sz="1200" dirty="0" err="1">
                <a:solidFill>
                  <a:schemeClr val="tx1"/>
                </a:solidFill>
              </a:rPr>
              <a:t>Dubouloy</a:t>
            </a:r>
            <a:r>
              <a:rPr lang="fr-FR" sz="1200" dirty="0">
                <a:solidFill>
                  <a:schemeClr val="tx1"/>
                </a:solidFill>
              </a:rPr>
              <a:t> (2004):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autonomisation</a:t>
            </a:r>
            <a:endParaRPr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Accolade fermante 1">
            <a:extLst>
              <a:ext uri="{FF2B5EF4-FFF2-40B4-BE49-F238E27FC236}">
                <a16:creationId xmlns:a16="http://schemas.microsoft.com/office/drawing/2014/main" id="{71C5E81D-5945-C56A-759F-331F202947F4}"/>
              </a:ext>
            </a:extLst>
          </p:cNvPr>
          <p:cNvSpPr/>
          <p:nvPr/>
        </p:nvSpPr>
        <p:spPr>
          <a:xfrm>
            <a:off x="4448013" y="353555"/>
            <a:ext cx="418452" cy="4429739"/>
          </a:xfrm>
          <a:prstGeom prst="rightBrace">
            <a:avLst>
              <a:gd name="adj1" fmla="val 8333"/>
              <a:gd name="adj2" fmla="val 3460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57739D7-CCFF-3D28-F407-30CE3F2CCFAE}"/>
              </a:ext>
            </a:extLst>
          </p:cNvPr>
          <p:cNvSpPr txBox="1"/>
          <p:nvPr/>
        </p:nvSpPr>
        <p:spPr>
          <a:xfrm>
            <a:off x="5019514" y="1775649"/>
            <a:ext cx="48160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Evolution des liens et des appartenances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" grpId="0" uiExpand="1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89"/>
          <p:cNvSpPr txBox="1">
            <a:spLocks noGrp="1"/>
          </p:cNvSpPr>
          <p:nvPr>
            <p:ph type="title"/>
          </p:nvPr>
        </p:nvSpPr>
        <p:spPr>
          <a:xfrm>
            <a:off x="1315569" y="436756"/>
            <a:ext cx="665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Expérimenter d’autres façons d’être soi</a:t>
            </a:r>
            <a:endParaRPr dirty="0"/>
          </a:p>
        </p:txBody>
      </p:sp>
      <p:sp>
        <p:nvSpPr>
          <p:cNvPr id="879" name="Google Shape;879;p89"/>
          <p:cNvSpPr txBox="1">
            <a:spLocks noGrp="1"/>
          </p:cNvSpPr>
          <p:nvPr>
            <p:ph type="subTitle" idx="1"/>
          </p:nvPr>
        </p:nvSpPr>
        <p:spPr>
          <a:xfrm>
            <a:off x="443367" y="3486313"/>
            <a:ext cx="3177153" cy="11991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/>
              <a:t>Drweski (2015a), Foy-Sauvage (2020a), Hoang (2010)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 :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Phénomènes transitionnels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881" name="Google Shape;881;p89"/>
          <p:cNvSpPr txBox="1">
            <a:spLocks noGrp="1"/>
          </p:cNvSpPr>
          <p:nvPr>
            <p:ph type="subTitle" idx="3"/>
          </p:nvPr>
        </p:nvSpPr>
        <p:spPr>
          <a:xfrm>
            <a:off x="336546" y="1608336"/>
            <a:ext cx="3390796" cy="11991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 err="1"/>
              <a:t>Cerdin</a:t>
            </a:r>
            <a:r>
              <a:rPr lang="fr-FR" sz="1600" dirty="0"/>
              <a:t> et </a:t>
            </a:r>
            <a:r>
              <a:rPr lang="fr-FR" sz="1600" dirty="0" err="1"/>
              <a:t>Dubouloy</a:t>
            </a:r>
            <a:r>
              <a:rPr lang="fr-FR" sz="1600" dirty="0"/>
              <a:t> (2020), Drweski (2015), Hoang (2010) , </a:t>
            </a:r>
            <a:r>
              <a:rPr lang="fr-FR" sz="1600" dirty="0" err="1"/>
              <a:t>Hiers</a:t>
            </a:r>
            <a:r>
              <a:rPr lang="fr-FR" sz="1600" dirty="0"/>
              <a:t> (2020):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Sentiment d’insécurité dans le nouvel environnement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884" name="Google Shape;884;p89"/>
          <p:cNvSpPr txBox="1">
            <a:spLocks noGrp="1"/>
          </p:cNvSpPr>
          <p:nvPr>
            <p:ph type="subTitle" idx="6"/>
          </p:nvPr>
        </p:nvSpPr>
        <p:spPr>
          <a:xfrm>
            <a:off x="4901890" y="1213278"/>
            <a:ext cx="3618852" cy="9078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rPr>
              <a:t>Drweski (2015), Hoang (2010) :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sym typeface="Vidaloka"/>
              </a:rPr>
              <a:t> communauté d’origine comme objet transitionnel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Google Shape;884;p89">
            <a:extLst>
              <a:ext uri="{FF2B5EF4-FFF2-40B4-BE49-F238E27FC236}">
                <a16:creationId xmlns:a16="http://schemas.microsoft.com/office/drawing/2014/main" id="{73F5CFC7-EE1D-4C2E-D857-AA54A0CE1F01}"/>
              </a:ext>
            </a:extLst>
          </p:cNvPr>
          <p:cNvSpPr txBox="1">
            <a:spLocks/>
          </p:cNvSpPr>
          <p:nvPr/>
        </p:nvSpPr>
        <p:spPr>
          <a:xfrm>
            <a:off x="4912965" y="2231726"/>
            <a:ext cx="3618852" cy="6897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fr-FR" sz="1600" dirty="0">
                <a:solidFill>
                  <a:schemeClr val="dk1"/>
                </a:solidFill>
                <a:latin typeface="Vidaloka"/>
                <a:ea typeface="Vidaloka"/>
                <a:cs typeface="Vidaloka"/>
              </a:rPr>
              <a:t>Drweski (2015), </a:t>
            </a:r>
            <a:r>
              <a:rPr lang="fr-FR" sz="1600" dirty="0" err="1">
                <a:solidFill>
                  <a:schemeClr val="dk1"/>
                </a:solidFill>
                <a:latin typeface="Vidaloka"/>
                <a:ea typeface="Vidaloka"/>
                <a:cs typeface="Vidaloka"/>
              </a:rPr>
              <a:t>Hiers</a:t>
            </a:r>
            <a:r>
              <a:rPr lang="fr-FR" sz="1600" dirty="0">
                <a:solidFill>
                  <a:schemeClr val="dk1"/>
                </a:solidFill>
                <a:latin typeface="Vidaloka"/>
                <a:ea typeface="Vidaloka"/>
                <a:cs typeface="Vidaloka"/>
              </a:rPr>
              <a:t> (2020) </a:t>
            </a:r>
          </a:p>
          <a:p>
            <a:pPr marL="0" indent="0"/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Sur-adaptation</a:t>
            </a:r>
            <a:endParaRPr lang="fr-FR" dirty="0"/>
          </a:p>
        </p:txBody>
      </p:sp>
      <p:sp>
        <p:nvSpPr>
          <p:cNvPr id="2" name="Google Shape;884;p89">
            <a:extLst>
              <a:ext uri="{FF2B5EF4-FFF2-40B4-BE49-F238E27FC236}">
                <a16:creationId xmlns:a16="http://schemas.microsoft.com/office/drawing/2014/main" id="{8DC2FC87-94A0-C4D1-7B7B-71D344CF4349}"/>
              </a:ext>
            </a:extLst>
          </p:cNvPr>
          <p:cNvSpPr txBox="1">
            <a:spLocks/>
          </p:cNvSpPr>
          <p:nvPr/>
        </p:nvSpPr>
        <p:spPr>
          <a:xfrm>
            <a:off x="4901890" y="3406043"/>
            <a:ext cx="3629927" cy="13596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fr-FR" sz="1600" dirty="0">
                <a:solidFill>
                  <a:schemeClr val="dk1"/>
                </a:solidFill>
                <a:latin typeface="Vidaloka"/>
                <a:ea typeface="Vidaloka"/>
                <a:cs typeface="Vidaloka"/>
              </a:rPr>
              <a:t>Foy-Sauvage (2020a) </a:t>
            </a:r>
          </a:p>
          <a:p>
            <a:pPr marL="0" indent="0"/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L’étranger vécu comme espace non contesté.</a:t>
            </a:r>
          </a:p>
          <a:p>
            <a:pPr marL="0" indent="0"/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Emergence et élargissement du Self</a:t>
            </a:r>
          </a:p>
          <a:p>
            <a:pPr marL="0" indent="0"/>
            <a:endParaRPr lang="fr-FR" dirty="0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521CAD0C-F957-988D-DE19-B6D8BF3AA40E}"/>
              </a:ext>
            </a:extLst>
          </p:cNvPr>
          <p:cNvCxnSpPr>
            <a:cxnSpLocks/>
            <a:stCxn id="881" idx="3"/>
            <a:endCxn id="884" idx="1"/>
          </p:cNvCxnSpPr>
          <p:nvPr/>
        </p:nvCxnSpPr>
        <p:spPr>
          <a:xfrm flipV="1">
            <a:off x="3727342" y="1667197"/>
            <a:ext cx="1174548" cy="540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AC94D790-D445-FF59-6A45-E69F7DF1EB39}"/>
              </a:ext>
            </a:extLst>
          </p:cNvPr>
          <p:cNvCxnSpPr>
            <a:cxnSpLocks/>
            <a:stCxn id="881" idx="3"/>
            <a:endCxn id="4" idx="1"/>
          </p:cNvCxnSpPr>
          <p:nvPr/>
        </p:nvCxnSpPr>
        <p:spPr>
          <a:xfrm>
            <a:off x="3727342" y="2207906"/>
            <a:ext cx="1185623" cy="368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CEA4E027-C270-5098-7B9C-492B2C60882D}"/>
              </a:ext>
            </a:extLst>
          </p:cNvPr>
          <p:cNvCxnSpPr>
            <a:cxnSpLocks/>
          </p:cNvCxnSpPr>
          <p:nvPr/>
        </p:nvCxnSpPr>
        <p:spPr>
          <a:xfrm>
            <a:off x="3843580" y="3990101"/>
            <a:ext cx="10832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" grpId="0" build="p"/>
      <p:bldP spid="881" grpId="0" build="p"/>
      <p:bldP spid="884" grpId="0" build="p" animBg="1"/>
      <p:bldP spid="4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110"/>
          <p:cNvSpPr txBox="1">
            <a:spLocks noGrp="1"/>
          </p:cNvSpPr>
          <p:nvPr>
            <p:ph type="subTitle" idx="6"/>
          </p:nvPr>
        </p:nvSpPr>
        <p:spPr>
          <a:xfrm>
            <a:off x="875654" y="3843580"/>
            <a:ext cx="8028121" cy="705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r-FR" b="1" dirty="0">
                <a:solidFill>
                  <a:schemeClr val="bg1">
                    <a:lumMod val="25000"/>
                  </a:schemeClr>
                </a:solidFill>
              </a:rPr>
              <a:t>Objectif de la thèse</a:t>
            </a:r>
            <a:r>
              <a:rPr lang="fr-FR" dirty="0">
                <a:solidFill>
                  <a:schemeClr val="bg1">
                    <a:lumMod val="25000"/>
                  </a:schemeClr>
                </a:solidFill>
              </a:rPr>
              <a:t>: mieux comprendre les processus de changement qui ont lieu au sein de l’espace psychothérapeutique dans ce contexte de crise.</a:t>
            </a:r>
            <a:endParaRPr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1440" name="Google Shape;1440;p110"/>
          <p:cNvSpPr txBox="1">
            <a:spLocks noGrp="1"/>
          </p:cNvSpPr>
          <p:nvPr>
            <p:ph type="title"/>
          </p:nvPr>
        </p:nvSpPr>
        <p:spPr>
          <a:xfrm>
            <a:off x="1146876" y="328082"/>
            <a:ext cx="6721197" cy="6594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Conclusion: </a:t>
            </a:r>
            <a:r>
              <a:rPr lang="fr-FR" sz="2800" dirty="0"/>
              <a:t>un possible vécu de crise</a:t>
            </a:r>
            <a:endParaRPr sz="2800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0FE119E1-E890-D55D-8FAD-6CDE05D1AC8A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686492" y="1053846"/>
            <a:ext cx="5339165" cy="659437"/>
          </a:xfrm>
        </p:spPr>
        <p:txBody>
          <a:bodyPr/>
          <a:lstStyle/>
          <a:p>
            <a:pPr marL="0" indent="0" algn="just"/>
            <a:r>
              <a:rPr lang="fr-FR" b="1" dirty="0">
                <a:solidFill>
                  <a:schemeClr val="bg1">
                    <a:lumMod val="25000"/>
                  </a:schemeClr>
                </a:solidFill>
              </a:rPr>
              <a:t>Bouleversements</a:t>
            </a:r>
            <a:r>
              <a:rPr lang="fr-FR" dirty="0"/>
              <a:t>: de l’identité (processus qui organise les relations à soi et aux autres). </a:t>
            </a:r>
          </a:p>
          <a:p>
            <a:pPr algn="l"/>
            <a:endParaRPr lang="fr-FR" sz="1200" dirty="0"/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9ACD7581-D63C-9CB3-8FE3-5F373AB25AFD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58174" y="1740237"/>
            <a:ext cx="8145602" cy="1793377"/>
          </a:xfrm>
        </p:spPr>
        <p:txBody>
          <a:bodyPr/>
          <a:lstStyle/>
          <a:p>
            <a:pPr marL="0" indent="0" algn="just"/>
            <a:r>
              <a:rPr lang="fr-FR" b="1" dirty="0">
                <a:solidFill>
                  <a:schemeClr val="dk1"/>
                </a:solidFill>
              </a:rPr>
              <a:t>C</a:t>
            </a:r>
            <a:r>
              <a:rPr lang="fr-FR" b="1" dirty="0">
                <a:solidFill>
                  <a:schemeClr val="bg1">
                    <a:lumMod val="25000"/>
                  </a:schemeClr>
                </a:solidFill>
              </a:rPr>
              <a:t>réations</a:t>
            </a:r>
            <a:r>
              <a:rPr lang="fr-FR" dirty="0">
                <a:solidFill>
                  <a:schemeClr val="dk1"/>
                </a:solidFill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Processus d’individualisation, de différenciation </a:t>
            </a:r>
            <a:r>
              <a:rPr lang="fr-FR" dirty="0"/>
              <a:t>(Drweski, 2015; Foy-Sauvage (2020a,b; </a:t>
            </a:r>
            <a:r>
              <a:rPr lang="fr-FR" dirty="0" err="1"/>
              <a:t>Cerdin</a:t>
            </a:r>
            <a:r>
              <a:rPr lang="fr-FR" dirty="0"/>
              <a:t> et </a:t>
            </a:r>
            <a:r>
              <a:rPr lang="fr-FR" dirty="0" err="1"/>
              <a:t>Dubouloy</a:t>
            </a:r>
            <a:r>
              <a:rPr lang="fr-FR" dirty="0"/>
              <a:t>, 2004)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Opportunité d’un nouveau rapport à soi et aux autres  </a:t>
            </a:r>
            <a:r>
              <a:rPr lang="fr-FR" dirty="0"/>
              <a:t>(Drweski, 2015)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Acte messager</a:t>
            </a:r>
            <a:r>
              <a:rPr lang="fr-FR" dirty="0"/>
              <a:t>( </a:t>
            </a:r>
            <a:r>
              <a:rPr lang="fr-FR" dirty="0" err="1"/>
              <a:t>Ribeyrolles</a:t>
            </a:r>
            <a:r>
              <a:rPr lang="fr-FR" dirty="0"/>
              <a:t> Colin, 2021)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Processus de maturation et de croissance </a:t>
            </a:r>
            <a:r>
              <a:rPr lang="fr-FR" dirty="0"/>
              <a:t>(</a:t>
            </a:r>
            <a:r>
              <a:rPr lang="fr-FR" dirty="0" err="1"/>
              <a:t>Cerdin</a:t>
            </a:r>
            <a:r>
              <a:rPr lang="fr-FR" dirty="0"/>
              <a:t> et </a:t>
            </a:r>
            <a:r>
              <a:rPr lang="fr-FR" dirty="0" err="1"/>
              <a:t>Dubouloy</a:t>
            </a:r>
            <a:r>
              <a:rPr lang="fr-FR" dirty="0"/>
              <a:t>, 2004; </a:t>
            </a:r>
            <a:r>
              <a:rPr lang="fr-FR" dirty="0" err="1"/>
              <a:t>Hiers</a:t>
            </a:r>
            <a:r>
              <a:rPr lang="fr-FR" dirty="0"/>
              <a:t>, 2020)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Rite de passage </a:t>
            </a:r>
            <a:r>
              <a:rPr lang="fr-FR" dirty="0"/>
              <a:t>(Hoang, 2010; </a:t>
            </a:r>
            <a:r>
              <a:rPr lang="fr-FR" dirty="0" err="1"/>
              <a:t>Hiers</a:t>
            </a:r>
            <a:r>
              <a:rPr lang="fr-FR" dirty="0"/>
              <a:t>, 2020).</a:t>
            </a:r>
          </a:p>
          <a:p>
            <a:pPr marL="0" indent="0" algn="just"/>
            <a:endParaRPr lang="fr-FR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" grpId="0" build="p"/>
      <p:bldP spid="4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6D42E4F-E187-D6F9-C847-3255529DBB7D}"/>
              </a:ext>
            </a:extLst>
          </p:cNvPr>
          <p:cNvSpPr txBox="1"/>
          <p:nvPr/>
        </p:nvSpPr>
        <p:spPr>
          <a:xfrm>
            <a:off x="810755" y="2943387"/>
            <a:ext cx="808042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b="1" u="sng" dirty="0"/>
              <a:t>Direction</a:t>
            </a:r>
            <a:r>
              <a:rPr lang="fr-FR" sz="1800" dirty="0"/>
              <a:t>: </a:t>
            </a:r>
            <a:r>
              <a:rPr lang="fr-FR" sz="1800" i="1" dirty="0"/>
              <a:t>Nathalie Duriez</a:t>
            </a:r>
            <a:r>
              <a:rPr lang="fr-FR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000" dirty="0">
                <a:solidFill>
                  <a:schemeClr val="bg1">
                    <a:lumMod val="25000"/>
                  </a:schemeClr>
                </a:solidFill>
              </a:rPr>
              <a:t>– </a:t>
            </a:r>
            <a:r>
              <a:rPr lang="fr-FR" dirty="0">
                <a:solidFill>
                  <a:schemeClr val="bg1">
                    <a:lumMod val="25000"/>
                  </a:schemeClr>
                </a:solidFill>
              </a:rPr>
              <a:t>Professeur de psychologie clinique, Laboratoire Psychopathologie et Processus de Changement, Université Paris 8. Psychothérapeute familiale, Groupe SOS Solidarité́, Pôle Addiction IDF, CSAPA SOS 75 Site Monceau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just"/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fr-FR" sz="1800" b="1" u="sng" dirty="0"/>
              <a:t>Codirection</a:t>
            </a:r>
            <a:r>
              <a:rPr lang="fr-FR" sz="1800" dirty="0"/>
              <a:t>: </a:t>
            </a:r>
            <a:r>
              <a:rPr lang="fr-FR" sz="1800" i="1" dirty="0"/>
              <a:t>Philippe Drweski </a:t>
            </a:r>
            <a:r>
              <a:rPr lang="fr-FR" dirty="0"/>
              <a:t>- </a:t>
            </a:r>
            <a:r>
              <a:rPr lang="fr-FR" dirty="0">
                <a:solidFill>
                  <a:schemeClr val="bg1">
                    <a:lumMod val="25000"/>
                  </a:schemeClr>
                </a:solidFill>
              </a:rPr>
              <a:t>Maître de conférences en psychologie clinique, Laboratoire Psychologie Clinique, Psychopathologie, Psychanalyse. UR 4056 Université Paris Cité.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935124-6853-091C-E787-8C5FB3E79BD9}"/>
              </a:ext>
            </a:extLst>
          </p:cNvPr>
          <p:cNvSpPr/>
          <p:nvPr/>
        </p:nvSpPr>
        <p:spPr>
          <a:xfrm>
            <a:off x="880984" y="1063645"/>
            <a:ext cx="4231036" cy="1508105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1600" dirty="0">
                <a:solidFill>
                  <a:schemeClr val="bg1">
                    <a:lumMod val="25000"/>
                  </a:schemeClr>
                </a:solidFill>
              </a:rPr>
              <a:t>Quête identitaire et réappropriation de soi des sujets issus de familles expatriées </a:t>
            </a:r>
            <a:br>
              <a:rPr lang="fr-FR" sz="1600" dirty="0">
                <a:solidFill>
                  <a:schemeClr val="bg1">
                    <a:lumMod val="25000"/>
                  </a:schemeClr>
                </a:solidFill>
              </a:rPr>
            </a:br>
            <a:r>
              <a:rPr lang="fr-FR" sz="1600" dirty="0">
                <a:solidFill>
                  <a:schemeClr val="bg1">
                    <a:lumMod val="25000"/>
                  </a:schemeClr>
                </a:solidFill>
              </a:rPr>
              <a:t>qui consultent au cours de leur séjour en expatriation.</a:t>
            </a:r>
            <a:endParaRPr lang="fr-FR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A2E6B6D-C539-2D73-70F8-FC7A50F99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30" y="488718"/>
            <a:ext cx="957343" cy="95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BD7707C-0B31-FDB7-BC6E-A8751D98D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617" y="760710"/>
            <a:ext cx="1651537" cy="165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14A8B84-0473-C5EA-1EBB-CDED2A6B4B84}"/>
              </a:ext>
            </a:extLst>
          </p:cNvPr>
          <p:cNvSpPr txBox="1"/>
          <p:nvPr/>
        </p:nvSpPr>
        <p:spPr>
          <a:xfrm>
            <a:off x="3855203" y="303328"/>
            <a:ext cx="199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>
                    <a:lumMod val="25000"/>
                  </a:schemeClr>
                </a:solidFill>
                <a:latin typeface="Vidaloka"/>
                <a:sym typeface="Vidaloka"/>
              </a:rPr>
              <a:t>La thèse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74"/>
          <p:cNvSpPr txBox="1">
            <a:spLocks noGrp="1"/>
          </p:cNvSpPr>
          <p:nvPr>
            <p:ph type="title"/>
          </p:nvPr>
        </p:nvSpPr>
        <p:spPr>
          <a:xfrm>
            <a:off x="1877475" y="445025"/>
            <a:ext cx="642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buSzPts val="1100"/>
            </a:pPr>
            <a:r>
              <a:rPr lang="fr-FR" sz="2800" b="1" dirty="0">
                <a:solidFill>
                  <a:schemeClr val="bg1">
                    <a:lumMod val="25000"/>
                  </a:schemeClr>
                </a:solidFill>
              </a:rPr>
              <a:t>Pourquoi interroger la littérature?</a:t>
            </a:r>
            <a:endParaRPr sz="2800" b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638" name="Google Shape;638;p74"/>
          <p:cNvSpPr txBox="1">
            <a:spLocks noGrp="1"/>
          </p:cNvSpPr>
          <p:nvPr>
            <p:ph type="subTitle" idx="1"/>
          </p:nvPr>
        </p:nvSpPr>
        <p:spPr>
          <a:xfrm>
            <a:off x="3660477" y="1086855"/>
            <a:ext cx="4979828" cy="6660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Choix d’un professionnel de même culture d’origine, expatrié.</a:t>
            </a:r>
            <a:endParaRPr sz="1400" dirty="0">
              <a:solidFill>
                <a:schemeClr val="bg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9" name="Google Shape;639;p74"/>
          <p:cNvSpPr txBox="1">
            <a:spLocks noGrp="1"/>
          </p:cNvSpPr>
          <p:nvPr>
            <p:ph type="subTitle" idx="2"/>
          </p:nvPr>
        </p:nvSpPr>
        <p:spPr>
          <a:xfrm>
            <a:off x="3641610" y="1762730"/>
            <a:ext cx="5091685" cy="11432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fr-FR" sz="1500" dirty="0">
                <a:solidFill>
                  <a:schemeClr val="bg1">
                    <a:lumMod val="50000"/>
                  </a:schemeClr>
                </a:solidFill>
                <a:sym typeface="Vidaloka"/>
              </a:rPr>
              <a:t>Similarité des expériences vécues : départ volontaire, temporalité et aller-retours, environnement culturel différent du milieu d’origine.</a:t>
            </a:r>
            <a:endParaRPr sz="1500" dirty="0">
              <a:solidFill>
                <a:schemeClr val="bg1">
                  <a:lumMod val="50000"/>
                </a:schemeClr>
              </a:solidFill>
              <a:sym typeface="Vidaloka"/>
            </a:endParaRPr>
          </a:p>
        </p:txBody>
      </p:sp>
      <p:sp>
        <p:nvSpPr>
          <p:cNvPr id="640" name="Google Shape;640;p74"/>
          <p:cNvSpPr txBox="1">
            <a:spLocks noGrp="1"/>
          </p:cNvSpPr>
          <p:nvPr>
            <p:ph type="subTitle" idx="3"/>
          </p:nvPr>
        </p:nvSpPr>
        <p:spPr>
          <a:xfrm>
            <a:off x="208039" y="1339313"/>
            <a:ext cx="3029918" cy="18068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fr-FR" sz="1700" dirty="0">
                <a:solidFill>
                  <a:schemeClr val="bg1">
                    <a:lumMod val="25000"/>
                  </a:schemeClr>
                </a:solidFill>
              </a:rPr>
              <a:t>Point de départ de la thèse: Une rencontre entre un sujet expatrié en demande de psychothérapie et une psychologue, dans un contexte marqué par: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2" name="Google Shape;642;p74"/>
          <p:cNvSpPr txBox="1">
            <a:spLocks noGrp="1"/>
          </p:cNvSpPr>
          <p:nvPr>
            <p:ph type="subTitle" idx="5"/>
          </p:nvPr>
        </p:nvSpPr>
        <p:spPr>
          <a:xfrm flipH="1">
            <a:off x="669997" y="3650938"/>
            <a:ext cx="8249278" cy="10026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fr-FR" sz="1800" dirty="0">
                <a:solidFill>
                  <a:schemeClr val="tx1"/>
                </a:solidFill>
              </a:rPr>
              <a:t>Première étape</a:t>
            </a:r>
            <a:r>
              <a:rPr lang="fr-FR" sz="1800" dirty="0">
                <a:solidFill>
                  <a:schemeClr val="bg1">
                    <a:lumMod val="25000"/>
                  </a:schemeClr>
                </a:solidFill>
              </a:rPr>
              <a:t>: dans une perspective d’Evidence </a:t>
            </a:r>
            <a:r>
              <a:rPr lang="fr-FR" sz="1800" dirty="0" err="1">
                <a:solidFill>
                  <a:schemeClr val="bg1">
                    <a:lumMod val="25000"/>
                  </a:schemeClr>
                </a:solidFill>
              </a:rPr>
              <a:t>Based</a:t>
            </a:r>
            <a:r>
              <a:rPr lang="fr-FR" sz="1800" dirty="0">
                <a:solidFill>
                  <a:schemeClr val="bg1">
                    <a:lumMod val="25000"/>
                  </a:schemeClr>
                </a:solidFill>
              </a:rPr>
              <a:t> Practice, rassembler les données existantes dans la littérature relative au vécu de l’expatrié.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3" name="Google Shape;643;p74"/>
          <p:cNvSpPr txBox="1">
            <a:spLocks noGrp="1"/>
          </p:cNvSpPr>
          <p:nvPr>
            <p:ph type="subTitle" idx="6"/>
          </p:nvPr>
        </p:nvSpPr>
        <p:spPr>
          <a:xfrm>
            <a:off x="3660477" y="2915727"/>
            <a:ext cx="4783231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fr-FR" sz="1500" dirty="0">
                <a:solidFill>
                  <a:schemeClr val="bg1">
                    <a:lumMod val="50000"/>
                  </a:schemeClr>
                </a:solidFill>
              </a:rPr>
              <a:t>Visioconsultation</a:t>
            </a:r>
            <a:endParaRPr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Accolade fermante 1">
            <a:extLst>
              <a:ext uri="{FF2B5EF4-FFF2-40B4-BE49-F238E27FC236}">
                <a16:creationId xmlns:a16="http://schemas.microsoft.com/office/drawing/2014/main" id="{F7D02649-F9CB-CF34-4177-8FC9A0B40A62}"/>
              </a:ext>
            </a:extLst>
          </p:cNvPr>
          <p:cNvSpPr/>
          <p:nvPr/>
        </p:nvSpPr>
        <p:spPr>
          <a:xfrm>
            <a:off x="3324386" y="1134336"/>
            <a:ext cx="317224" cy="2073813"/>
          </a:xfrm>
          <a:prstGeom prst="rightBrac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" grpId="0" build="p"/>
      <p:bldP spid="639" grpId="0" build="p"/>
      <p:bldP spid="640" grpId="0" build="p"/>
      <p:bldP spid="642" grpId="0" build="p"/>
      <p:bldP spid="643" grpId="0" build="p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8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fr-FR" sz="2400" dirty="0">
                <a:solidFill>
                  <a:schemeClr val="bg1">
                    <a:lumMod val="10000"/>
                  </a:schemeClr>
                </a:solidFill>
              </a:rPr>
              <a:t>Revue de littérature systématique : méthodologie</a:t>
            </a:r>
            <a:endParaRPr sz="24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830" name="Google Shape;830;p86"/>
          <p:cNvSpPr txBox="1"/>
          <p:nvPr/>
        </p:nvSpPr>
        <p:spPr>
          <a:xfrm>
            <a:off x="721900" y="2181425"/>
            <a:ext cx="3728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1" name="Google Shape;831;p86"/>
          <p:cNvSpPr txBox="1"/>
          <p:nvPr/>
        </p:nvSpPr>
        <p:spPr>
          <a:xfrm>
            <a:off x="713225" y="2531574"/>
            <a:ext cx="3728400" cy="189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S’expatrier: s’installer à l’étranger, volontairement, avec la possibilité du retour.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Un objet d’étude récent pour la recherche en psychologie clinique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Lato"/>
                <a:ea typeface="Lato"/>
                <a:cs typeface="Lato"/>
                <a:sym typeface="Lato"/>
              </a:rPr>
              <a:t>Paradigme de l’adaptation/acculturation principalement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fr-FR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55" name="Google Shape;855;p86"/>
          <p:cNvSpPr txBox="1"/>
          <p:nvPr/>
        </p:nvSpPr>
        <p:spPr>
          <a:xfrm>
            <a:off x="810223" y="1496697"/>
            <a:ext cx="3823770" cy="81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rPr>
              <a:t>1</a:t>
            </a:r>
            <a:r>
              <a:rPr lang="en" sz="2000" dirty="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rPr>
              <a:t>. </a:t>
            </a:r>
            <a:r>
              <a:rPr lang="fr-FR" sz="2000" dirty="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rPr>
              <a:t>Q</a:t>
            </a:r>
            <a:r>
              <a:rPr lang="en" sz="2000" dirty="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rPr>
              <a:t>uelle représentation de l’expatriation?</a:t>
            </a:r>
            <a:endParaRPr sz="2000" dirty="0">
              <a:solidFill>
                <a:schemeClr val="accent1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856" name="Google Shape;856;p86"/>
          <p:cNvSpPr txBox="1"/>
          <p:nvPr/>
        </p:nvSpPr>
        <p:spPr>
          <a:xfrm flipH="1">
            <a:off x="5089950" y="1413386"/>
            <a:ext cx="3375300" cy="895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rPr>
              <a:t>2</a:t>
            </a:r>
            <a:r>
              <a:rPr lang="en" sz="2000" dirty="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rPr>
              <a:t>. </a:t>
            </a:r>
            <a:r>
              <a:rPr lang="fr-FR" sz="2000" dirty="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rPr>
              <a:t>R</a:t>
            </a:r>
            <a:r>
              <a:rPr lang="en" sz="2000" dirty="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rPr>
              <a:t>evue Prisma ciblée sur le vécu subjectif de l’expatrié</a:t>
            </a:r>
            <a:endParaRPr sz="2000" dirty="0">
              <a:solidFill>
                <a:schemeClr val="accent1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1" grpId="0"/>
      <p:bldP spid="855" grpId="0"/>
      <p:bldP spid="8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F489E01-769C-A551-4312-A4A129CCD631}"/>
              </a:ext>
            </a:extLst>
          </p:cNvPr>
          <p:cNvSpPr txBox="1"/>
          <p:nvPr/>
        </p:nvSpPr>
        <p:spPr>
          <a:xfrm>
            <a:off x="736513" y="213901"/>
            <a:ext cx="51473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bg1">
                    <a:lumMod val="25000"/>
                  </a:schemeClr>
                </a:solidFill>
                <a:latin typeface="Vidaloka"/>
              </a:rPr>
              <a:t>PRISMA diagramme de flux</a:t>
            </a:r>
          </a:p>
        </p:txBody>
      </p:sp>
      <p:sp>
        <p:nvSpPr>
          <p:cNvPr id="5" name="Zone de texte 2">
            <a:extLst>
              <a:ext uri="{FF2B5EF4-FFF2-40B4-BE49-F238E27FC236}">
                <a16:creationId xmlns:a16="http://schemas.microsoft.com/office/drawing/2014/main" id="{18C7B752-26E6-D70A-9CE3-CED4EC6A6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696" y="795859"/>
            <a:ext cx="2892056" cy="3451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Enregistrements identifiés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Cairn (n = 430)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2657353-E12D-4AD7-E0FE-544F820EF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6143" y="737121"/>
            <a:ext cx="4029832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Enregistrements supplémentaires identifiés via d’autres sources</a:t>
            </a: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n= 8 (Persée, Fichier des thèses, Publications du réseau Psyexpat )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7F854E25-6479-C72E-D392-3E4B16A3D762}"/>
              </a:ext>
            </a:extLst>
          </p:cNvPr>
          <p:cNvCxnSpPr/>
          <p:nvPr/>
        </p:nvCxnSpPr>
        <p:spPr>
          <a:xfrm>
            <a:off x="4655820" y="5740921"/>
            <a:ext cx="45085" cy="2024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4">
            <a:extLst>
              <a:ext uri="{FF2B5EF4-FFF2-40B4-BE49-F238E27FC236}">
                <a16:creationId xmlns:a16="http://schemas.microsoft.com/office/drawing/2014/main" id="{19C350EF-A135-65EA-7A24-B9A944B1A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799" y="279921"/>
            <a:ext cx="121260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Zone de texte 2">
            <a:extLst>
              <a:ext uri="{FF2B5EF4-FFF2-40B4-BE49-F238E27FC236}">
                <a16:creationId xmlns:a16="http://schemas.microsoft.com/office/drawing/2014/main" id="{F80879D6-ED5F-A341-FCCC-284DA6FE7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696" y="1366406"/>
            <a:ext cx="2924124" cy="446597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Enregistrements après suppression des doublons</a:t>
            </a:r>
            <a:r>
              <a:rPr lang="fr-FR" sz="1100" b="1" kern="1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 = 403)</a:t>
            </a:r>
          </a:p>
        </p:txBody>
      </p:sp>
      <p:sp>
        <p:nvSpPr>
          <p:cNvPr id="12" name="Zone de texte 2">
            <a:extLst>
              <a:ext uri="{FF2B5EF4-FFF2-40B4-BE49-F238E27FC236}">
                <a16:creationId xmlns:a16="http://schemas.microsoft.com/office/drawing/2014/main" id="{9D7548F1-816D-3C3A-C22D-DE3CD4149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6143" y="1280047"/>
            <a:ext cx="4029832" cy="15278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fr-FR" sz="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Enregistrements exclus</a:t>
            </a:r>
            <a:r>
              <a:rPr lang="fr-FR" sz="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144</a:t>
            </a:r>
          </a:p>
          <a:p>
            <a:r>
              <a:rPr lang="fr-FR" sz="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J. Critère exclusion 1 : psychologie sociale ou du travail (n=20)</a:t>
            </a:r>
          </a:p>
          <a:p>
            <a:r>
              <a:rPr lang="fr-FR" sz="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K. Critère exclusion 2 : anthropologie clinique(n=</a:t>
            </a:r>
            <a:r>
              <a:rPr lang="fr-FR" sz="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fr-FR" sz="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fr-FR" sz="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L. Critère exclusion 3 : expatriation comme métaphore ou dans le sens exporter (n= 20)</a:t>
            </a:r>
          </a:p>
          <a:p>
            <a:r>
              <a:rPr lang="fr-FR" sz="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 Critère exclusion 4 : voyage sans dimension d’installation (n=2)</a:t>
            </a:r>
          </a:p>
          <a:p>
            <a:r>
              <a:rPr lang="fr-FR" sz="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 critère exclusion 5 : dynamiques familiales et de couple (n= 3)</a:t>
            </a:r>
          </a:p>
          <a:p>
            <a:r>
              <a:rPr lang="fr-FR" sz="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O. critère exclusion 6 : migration, exil (n=16)</a:t>
            </a:r>
          </a:p>
          <a:p>
            <a:r>
              <a:rPr lang="fr-FR" sz="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 critère exclusion 7 : humanitaire (n= 8)</a:t>
            </a:r>
          </a:p>
          <a:p>
            <a:r>
              <a:rPr lang="fr-FR" sz="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Q. Critère exclusion 8 : cadre de la visioconsultation (n=0)</a:t>
            </a:r>
          </a:p>
          <a:p>
            <a:r>
              <a:rPr lang="fr-FR" sz="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Critère exclusion 9 : Adaptation/acculturation (n=</a:t>
            </a:r>
            <a:r>
              <a:rPr lang="fr-FR" sz="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r>
              <a:rPr lang="fr-FR" sz="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fr-FR" sz="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S. critère exclusion 10 : Un exemple donné d’une personne qui s’est expatrié (n=15)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2C06D0E-C390-8281-CA44-AA52430DB784}"/>
              </a:ext>
            </a:extLst>
          </p:cNvPr>
          <p:cNvSpPr txBox="1"/>
          <p:nvPr/>
        </p:nvSpPr>
        <p:spPr>
          <a:xfrm>
            <a:off x="1739488" y="2038432"/>
            <a:ext cx="2935684" cy="265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Sélection sur titre et résumé (n = 403)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EC1752-71F9-E46A-06FB-41E69C43C654}"/>
              </a:ext>
            </a:extLst>
          </p:cNvPr>
          <p:cNvSpPr/>
          <p:nvPr/>
        </p:nvSpPr>
        <p:spPr>
          <a:xfrm>
            <a:off x="1731696" y="2038432"/>
            <a:ext cx="2943476" cy="2654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1B4A1B5-FA18-A55A-98B2-127A236FE557}"/>
              </a:ext>
            </a:extLst>
          </p:cNvPr>
          <p:cNvSpPr txBox="1"/>
          <p:nvPr/>
        </p:nvSpPr>
        <p:spPr>
          <a:xfrm>
            <a:off x="1757429" y="2941212"/>
            <a:ext cx="2943476" cy="265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Éligibilité évaluée sur article en entier</a:t>
            </a:r>
            <a:r>
              <a:rPr lang="fr-FR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 = 259)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F76681-FE2C-5367-F610-4C6E422218E0}"/>
              </a:ext>
            </a:extLst>
          </p:cNvPr>
          <p:cNvSpPr/>
          <p:nvPr/>
        </p:nvSpPr>
        <p:spPr>
          <a:xfrm>
            <a:off x="1739488" y="2978193"/>
            <a:ext cx="2969209" cy="2783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A2374B5C-AB1D-2E71-4DAB-B92299903301}"/>
              </a:ext>
            </a:extLst>
          </p:cNvPr>
          <p:cNvCxnSpPr>
            <a:stCxn id="5" idx="2"/>
            <a:endCxn id="11" idx="0"/>
          </p:cNvCxnSpPr>
          <p:nvPr/>
        </p:nvCxnSpPr>
        <p:spPr>
          <a:xfrm>
            <a:off x="3177724" y="1140977"/>
            <a:ext cx="16034" cy="225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BA806197-0CF3-C5E5-1EBB-BE51C6A7137A}"/>
              </a:ext>
            </a:extLst>
          </p:cNvPr>
          <p:cNvCxnSpPr>
            <a:cxnSpLocks/>
          </p:cNvCxnSpPr>
          <p:nvPr/>
        </p:nvCxnSpPr>
        <p:spPr>
          <a:xfrm>
            <a:off x="4675172" y="2235833"/>
            <a:ext cx="2609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0858AD7B-425B-EEFE-3C5E-704037BEC6D1}"/>
              </a:ext>
            </a:extLst>
          </p:cNvPr>
          <p:cNvCxnSpPr>
            <a:stCxn id="11" idx="2"/>
            <a:endCxn id="19" idx="0"/>
          </p:cNvCxnSpPr>
          <p:nvPr/>
        </p:nvCxnSpPr>
        <p:spPr>
          <a:xfrm>
            <a:off x="3193758" y="1813003"/>
            <a:ext cx="9676" cy="225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 : en angle 32">
            <a:extLst>
              <a:ext uri="{FF2B5EF4-FFF2-40B4-BE49-F238E27FC236}">
                <a16:creationId xmlns:a16="http://schemas.microsoft.com/office/drawing/2014/main" id="{E854501C-0BE2-5C4C-EED4-6723FA2C26BE}"/>
              </a:ext>
            </a:extLst>
          </p:cNvPr>
          <p:cNvCxnSpPr>
            <a:stCxn id="6" idx="1"/>
            <a:endCxn id="11" idx="3"/>
          </p:cNvCxnSpPr>
          <p:nvPr/>
        </p:nvCxnSpPr>
        <p:spPr>
          <a:xfrm rot="10800000" flipV="1">
            <a:off x="4655821" y="965721"/>
            <a:ext cx="280323" cy="62398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922A99A0-5F35-F7B5-A0F2-BAB7749CF419}"/>
              </a:ext>
            </a:extLst>
          </p:cNvPr>
          <p:cNvSpPr txBox="1"/>
          <p:nvPr/>
        </p:nvSpPr>
        <p:spPr>
          <a:xfrm>
            <a:off x="4936143" y="2923507"/>
            <a:ext cx="4029832" cy="1557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Articles en entier exclus</a:t>
            </a:r>
            <a:r>
              <a:rPr lang="fr-FR" sz="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 = 233) </a:t>
            </a:r>
          </a:p>
          <a:p>
            <a:r>
              <a:rPr lang="fr-FR" sz="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Critère exclusion 1 (n=7)</a:t>
            </a:r>
          </a:p>
          <a:p>
            <a:r>
              <a:rPr lang="fr-FR" sz="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Critère exclusion 2 (n= 13) </a:t>
            </a:r>
          </a:p>
          <a:p>
            <a:r>
              <a:rPr lang="fr-FR" sz="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Critère exclusion 3 (n=29) </a:t>
            </a:r>
          </a:p>
          <a:p>
            <a:r>
              <a:rPr lang="fr-FR" sz="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Critère exclusion 4 (n=1)</a:t>
            </a:r>
          </a:p>
          <a:p>
            <a:r>
              <a:rPr lang="fr-FR" sz="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 Critère exclusion 5 (n=3) </a:t>
            </a:r>
          </a:p>
          <a:p>
            <a:r>
              <a:rPr lang="fr-FR" sz="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F. Critère exclusion 6 (n=55) </a:t>
            </a:r>
          </a:p>
          <a:p>
            <a:r>
              <a:rPr lang="fr-FR" sz="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G. Critère exclusion 7 (n= 4)</a:t>
            </a:r>
          </a:p>
          <a:p>
            <a:r>
              <a:rPr lang="fr-FR" sz="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H. Critère exclusion 8 (n=5)</a:t>
            </a:r>
          </a:p>
          <a:p>
            <a:r>
              <a:rPr lang="fr-FR" sz="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 Critère exclusion 9  (n=43)</a:t>
            </a:r>
          </a:p>
          <a:p>
            <a:r>
              <a:rPr lang="fr-FR" sz="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J. critère exclusion 10 (n=75</a:t>
            </a:r>
            <a:r>
              <a:rPr lang="fr-FR" sz="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CDA43BB-2465-B1DD-C068-EBC4E99F92E8}"/>
              </a:ext>
            </a:extLst>
          </p:cNvPr>
          <p:cNvSpPr/>
          <p:nvPr/>
        </p:nvSpPr>
        <p:spPr>
          <a:xfrm>
            <a:off x="4968213" y="2953593"/>
            <a:ext cx="1885741" cy="15577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7E81AEE3-7D8A-B35D-528D-F1DE6EB15021}"/>
              </a:ext>
            </a:extLst>
          </p:cNvPr>
          <p:cNvSpPr txBox="1"/>
          <p:nvPr/>
        </p:nvSpPr>
        <p:spPr>
          <a:xfrm>
            <a:off x="1797240" y="3606414"/>
            <a:ext cx="2777002" cy="478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Études inclues dans la synthèse qualitative</a:t>
            </a:r>
            <a:r>
              <a: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kern="1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 = 26)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CFABBC6-188A-7261-A236-A731BCA979F7}"/>
              </a:ext>
            </a:extLst>
          </p:cNvPr>
          <p:cNvSpPr/>
          <p:nvPr/>
        </p:nvSpPr>
        <p:spPr>
          <a:xfrm>
            <a:off x="1807681" y="3615516"/>
            <a:ext cx="2832512" cy="4812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DEF931BA-98BF-32A5-5F2C-FDD9E46A94C4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4708697" y="3117385"/>
            <a:ext cx="31126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84EDAFFC-6929-423A-0F4A-D993FE46E6D8}"/>
              </a:ext>
            </a:extLst>
          </p:cNvPr>
          <p:cNvCxnSpPr>
            <a:stCxn id="19" idx="2"/>
            <a:endCxn id="21" idx="0"/>
          </p:cNvCxnSpPr>
          <p:nvPr/>
        </p:nvCxnSpPr>
        <p:spPr>
          <a:xfrm>
            <a:off x="3203434" y="2303889"/>
            <a:ext cx="20659" cy="674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D605C92D-2E4A-0029-5A66-059E4D0808E2}"/>
              </a:ext>
            </a:extLst>
          </p:cNvPr>
          <p:cNvCxnSpPr>
            <a:stCxn id="22" idx="2"/>
            <a:endCxn id="40" idx="0"/>
          </p:cNvCxnSpPr>
          <p:nvPr/>
        </p:nvCxnSpPr>
        <p:spPr>
          <a:xfrm flipH="1">
            <a:off x="3223937" y="3256578"/>
            <a:ext cx="156" cy="358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84"/>
          <p:cNvSpPr txBox="1">
            <a:spLocks noGrp="1"/>
          </p:cNvSpPr>
          <p:nvPr>
            <p:ph type="title"/>
          </p:nvPr>
        </p:nvSpPr>
        <p:spPr>
          <a:xfrm>
            <a:off x="713225" y="445024"/>
            <a:ext cx="7717500" cy="1143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2800" dirty="0">
                <a:solidFill>
                  <a:schemeClr val="bg1">
                    <a:lumMod val="10000"/>
                  </a:schemeClr>
                </a:solidFill>
              </a:rPr>
              <a:t>Epistémologie:</a:t>
            </a:r>
            <a:br>
              <a:rPr lang="en" dirty="0"/>
            </a:br>
            <a:r>
              <a:rPr lang="fr-FR" sz="2000" dirty="0">
                <a:solidFill>
                  <a:schemeClr val="bg1">
                    <a:lumMod val="25000"/>
                  </a:schemeClr>
                </a:solidFill>
              </a:rPr>
              <a:t>Anthropologie psychanalytique, psychopathologie de la migration, ethnopsychiatrie, clinique de l’exil.</a:t>
            </a:r>
            <a:br>
              <a:rPr lang="fr-FR" dirty="0">
                <a:solidFill>
                  <a:schemeClr val="bg1">
                    <a:lumMod val="25000"/>
                  </a:schemeClr>
                </a:solidFill>
              </a:rPr>
            </a:br>
            <a:br>
              <a:rPr lang="en" dirty="0"/>
            </a:br>
            <a:endParaRPr dirty="0"/>
          </a:p>
        </p:txBody>
      </p:sp>
      <p:sp>
        <p:nvSpPr>
          <p:cNvPr id="741" name="Google Shape;741;p84"/>
          <p:cNvSpPr txBox="1"/>
          <p:nvPr/>
        </p:nvSpPr>
        <p:spPr>
          <a:xfrm>
            <a:off x="271220" y="2079150"/>
            <a:ext cx="2277877" cy="2368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Théorisations psychanalytiques de la </a:t>
            </a:r>
            <a:r>
              <a:rPr lang="fr-FR" sz="1600" dirty="0">
                <a:solidFill>
                  <a:schemeClr val="bg1">
                    <a:lumMod val="25000"/>
                  </a:schemeClr>
                </a:solidFill>
              </a:rPr>
              <a:t>construction du narcissisme via les relations d’objet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: </a:t>
            </a:r>
          </a:p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Bion (1962), Klein (1978), Winnicott (1969).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743" name="Google Shape;743;p84"/>
          <p:cNvSpPr txBox="1"/>
          <p:nvPr/>
        </p:nvSpPr>
        <p:spPr>
          <a:xfrm>
            <a:off x="5628682" y="2024690"/>
            <a:ext cx="3133817" cy="1224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fr-FR" dirty="0">
                <a:solidFill>
                  <a:schemeClr val="bg1">
                    <a:lumMod val="25000"/>
                  </a:schemeClr>
                </a:solidFill>
              </a:rPr>
              <a:t>Incorporât culturel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Rouchy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(2008), processus </a:t>
            </a:r>
            <a:r>
              <a:rPr lang="fr-FR" dirty="0">
                <a:solidFill>
                  <a:schemeClr val="bg1">
                    <a:lumMod val="25000"/>
                  </a:schemeClr>
                </a:solidFill>
              </a:rPr>
              <a:t>d’introjection et d’incorporation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de Abraham &amp;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Torok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(1994).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745" name="Google Shape;745;p84"/>
          <p:cNvSpPr txBox="1"/>
          <p:nvPr/>
        </p:nvSpPr>
        <p:spPr>
          <a:xfrm>
            <a:off x="6078558" y="3248701"/>
            <a:ext cx="2683941" cy="1402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fr-FR" dirty="0">
                <a:solidFill>
                  <a:schemeClr val="bg1">
                    <a:lumMod val="50000"/>
                  </a:schemeClr>
                </a:solidFill>
                <a:sym typeface="Vidaloka"/>
              </a:rPr>
              <a:t>Les </a:t>
            </a:r>
            <a:r>
              <a:rPr lang="fr-FR" dirty="0">
                <a:solidFill>
                  <a:schemeClr val="bg1">
                    <a:lumMod val="25000"/>
                  </a:schemeClr>
                </a:solidFill>
                <a:sym typeface="Vidaloka"/>
              </a:rPr>
              <a:t>variations du Moi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sym typeface="Vidaloka"/>
              </a:rPr>
              <a:t>de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  <a:sym typeface="Vidaloka"/>
              </a:rPr>
              <a:t>Federn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sym typeface="Vidaloka"/>
              </a:rPr>
              <a:t> (1979), les </a:t>
            </a:r>
            <a:r>
              <a:rPr lang="fr-FR" dirty="0">
                <a:solidFill>
                  <a:schemeClr val="bg1">
                    <a:lumMod val="25000"/>
                  </a:schemeClr>
                </a:solidFill>
                <a:sym typeface="Vidaloka"/>
              </a:rPr>
              <a:t>enveloppes psychiques d’Anzieu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sym typeface="Vidaloka"/>
              </a:rPr>
              <a:t>(1995), </a:t>
            </a:r>
            <a:r>
              <a:rPr lang="fr-FR" dirty="0">
                <a:solidFill>
                  <a:schemeClr val="bg1">
                    <a:lumMod val="25000"/>
                  </a:schemeClr>
                </a:solidFill>
                <a:sym typeface="Vidaloka"/>
              </a:rPr>
              <a:t>l’enveloppe visuelle du Moi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sym typeface="Vidaloka"/>
              </a:rPr>
              <a:t>de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  <a:sym typeface="Vidaloka"/>
              </a:rPr>
              <a:t>Lavallée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sym typeface="Vidaloka"/>
              </a:rPr>
              <a:t> (1999).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EF12B00-9125-A3DF-0C05-4A8C704363B3}"/>
              </a:ext>
            </a:extLst>
          </p:cNvPr>
          <p:cNvSpPr txBox="1"/>
          <p:nvPr/>
        </p:nvSpPr>
        <p:spPr>
          <a:xfrm>
            <a:off x="3065443" y="2134117"/>
            <a:ext cx="215161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Les travaux sur </a:t>
            </a:r>
            <a:r>
              <a:rPr lang="fr-FR" dirty="0">
                <a:solidFill>
                  <a:schemeClr val="bg1">
                    <a:lumMod val="25000"/>
                  </a:schemeClr>
                </a:solidFill>
              </a:rPr>
              <a:t>l’introjection des liens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Ciccone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Lhopital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(2019), </a:t>
            </a: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les </a:t>
            </a:r>
            <a:r>
              <a:rPr lang="fr-FR" dirty="0">
                <a:solidFill>
                  <a:schemeClr val="bg1">
                    <a:lumMod val="25000"/>
                  </a:schemeClr>
                </a:solidFill>
              </a:rPr>
              <a:t>premières symbolisations corporelles non figuratives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Konicheckis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(2008).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" grpId="0"/>
      <p:bldP spid="743" grpId="0"/>
      <p:bldP spid="74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5"/>
          <p:cNvSpPr txBox="1">
            <a:spLocks noGrp="1"/>
          </p:cNvSpPr>
          <p:nvPr>
            <p:ph type="subTitle" idx="1"/>
          </p:nvPr>
        </p:nvSpPr>
        <p:spPr>
          <a:xfrm>
            <a:off x="895950" y="1813735"/>
            <a:ext cx="3847200" cy="19601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bg1">
                    <a:lumMod val="50000"/>
                  </a:schemeClr>
                </a:solidFill>
              </a:rPr>
              <a:t>« Si la motivation est indispensable,  elle ne suffit cependant pas à réussir son déplacement » (</a:t>
            </a:r>
            <a:r>
              <a:rPr lang="fr-FR" sz="1800" b="1" dirty="0" err="1">
                <a:solidFill>
                  <a:schemeClr val="bg1">
                    <a:lumMod val="50000"/>
                  </a:schemeClr>
                </a:solidFill>
              </a:rPr>
              <a:t>Payan</a:t>
            </a:r>
            <a:r>
              <a:rPr lang="fr-FR" sz="1800" b="1" dirty="0">
                <a:solidFill>
                  <a:schemeClr val="bg1">
                    <a:lumMod val="50000"/>
                  </a:schemeClr>
                </a:solidFill>
              </a:rPr>
              <a:t>, 2010).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7" name="Google Shape;547;p6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/>
              <a:t>Constat général</a:t>
            </a:r>
            <a:br>
              <a:rPr lang="fr-FR" dirty="0"/>
            </a:br>
            <a:endParaRPr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5C52B67-0E57-57C0-564E-7EDE557E9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873" y="1347642"/>
            <a:ext cx="3002177" cy="2714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6"/>
          <p:cNvSpPr txBox="1">
            <a:spLocks noGrp="1"/>
          </p:cNvSpPr>
          <p:nvPr>
            <p:ph type="subTitle" idx="1"/>
          </p:nvPr>
        </p:nvSpPr>
        <p:spPr>
          <a:xfrm>
            <a:off x="465660" y="3556080"/>
            <a:ext cx="3483354" cy="9658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b="1" i="1" dirty="0">
                <a:solidFill>
                  <a:schemeClr val="bg1">
                    <a:lumMod val="25000"/>
                  </a:schemeClr>
                </a:solidFill>
              </a:rPr>
              <a:t>Réactualisation de séparations et changement d’environnement</a:t>
            </a:r>
            <a:endParaRPr lang="fr-FR" sz="1200" b="1" i="1" dirty="0">
              <a:solidFill>
                <a:schemeClr val="bg1">
                  <a:lumMod val="2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554" name="Google Shape;554;p66"/>
          <p:cNvSpPr txBox="1">
            <a:spLocks noGrp="1"/>
          </p:cNvSpPr>
          <p:nvPr>
            <p:ph type="title"/>
          </p:nvPr>
        </p:nvSpPr>
        <p:spPr>
          <a:xfrm>
            <a:off x="511444" y="235797"/>
            <a:ext cx="8632556" cy="6941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2800" dirty="0"/>
              <a:t>Revue de littérature systématique:</a:t>
            </a:r>
            <a:br>
              <a:rPr lang="fr-FR" sz="2800" dirty="0"/>
            </a:br>
            <a:r>
              <a:rPr lang="fr-FR" sz="2800" dirty="0"/>
              <a:t>modélisation des résultats</a:t>
            </a:r>
            <a:br>
              <a:rPr lang="fr-FR" sz="2800" dirty="0"/>
            </a:br>
            <a:endParaRPr sz="2800" dirty="0"/>
          </a:p>
        </p:txBody>
      </p:sp>
      <p:sp>
        <p:nvSpPr>
          <p:cNvPr id="10" name="Google Shape;553;p66">
            <a:extLst>
              <a:ext uri="{FF2B5EF4-FFF2-40B4-BE49-F238E27FC236}">
                <a16:creationId xmlns:a16="http://schemas.microsoft.com/office/drawing/2014/main" id="{AE72F3E3-9624-E1A6-2E62-9E7A92B29053}"/>
              </a:ext>
            </a:extLst>
          </p:cNvPr>
          <p:cNvSpPr txBox="1">
            <a:spLocks/>
          </p:cNvSpPr>
          <p:nvPr/>
        </p:nvSpPr>
        <p:spPr>
          <a:xfrm>
            <a:off x="4338126" y="3551314"/>
            <a:ext cx="2479472" cy="807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fr-FR" b="1" i="1" dirty="0">
                <a:solidFill>
                  <a:schemeClr val="bg1">
                    <a:lumMod val="25000"/>
                  </a:schemeClr>
                </a:solidFill>
              </a:rPr>
              <a:t>Modifications des liens et des appartenances</a:t>
            </a:r>
            <a:endParaRPr lang="fr-FR" dirty="0"/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fr-FR" dirty="0"/>
          </a:p>
        </p:txBody>
      </p:sp>
      <p:sp>
        <p:nvSpPr>
          <p:cNvPr id="12" name="Google Shape;553;p66">
            <a:extLst>
              <a:ext uri="{FF2B5EF4-FFF2-40B4-BE49-F238E27FC236}">
                <a16:creationId xmlns:a16="http://schemas.microsoft.com/office/drawing/2014/main" id="{EB60D9C1-EDC6-C423-5304-D56A7837CBF0}"/>
              </a:ext>
            </a:extLst>
          </p:cNvPr>
          <p:cNvSpPr txBox="1">
            <a:spLocks/>
          </p:cNvSpPr>
          <p:nvPr/>
        </p:nvSpPr>
        <p:spPr>
          <a:xfrm>
            <a:off x="7076977" y="3414740"/>
            <a:ext cx="1795919" cy="807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fr-FR" b="1" i="1" dirty="0">
                <a:solidFill>
                  <a:schemeClr val="bg1">
                    <a:lumMod val="25000"/>
                  </a:schemeClr>
                </a:solidFill>
              </a:rPr>
              <a:t>Autres expériences de soi</a:t>
            </a:r>
            <a:endParaRPr lang="fr-FR" dirty="0"/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3A2EFC-3F92-1C88-F733-A5D599B59376}"/>
              </a:ext>
            </a:extLst>
          </p:cNvPr>
          <p:cNvSpPr/>
          <p:nvPr/>
        </p:nvSpPr>
        <p:spPr>
          <a:xfrm>
            <a:off x="329229" y="1457704"/>
            <a:ext cx="3483354" cy="90949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Séjour à l’étranger: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un possible vécu de crise narcissique et identitaire</a:t>
            </a:r>
          </a:p>
        </p:txBody>
      </p:sp>
      <p:sp>
        <p:nvSpPr>
          <p:cNvPr id="9" name="Google Shape;553;p66">
            <a:extLst>
              <a:ext uri="{FF2B5EF4-FFF2-40B4-BE49-F238E27FC236}">
                <a16:creationId xmlns:a16="http://schemas.microsoft.com/office/drawing/2014/main" id="{4316EAA9-37C1-0194-ABBF-E2834066DEFD}"/>
              </a:ext>
            </a:extLst>
          </p:cNvPr>
          <p:cNvSpPr txBox="1">
            <a:spLocks/>
          </p:cNvSpPr>
          <p:nvPr/>
        </p:nvSpPr>
        <p:spPr>
          <a:xfrm>
            <a:off x="5199935" y="2122651"/>
            <a:ext cx="2921177" cy="57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fr-FR" b="1" i="1" dirty="0">
                <a:solidFill>
                  <a:schemeClr val="bg1">
                    <a:lumMod val="25000"/>
                  </a:schemeClr>
                </a:solidFill>
              </a:rPr>
              <a:t>Motifs latents du départ</a:t>
            </a:r>
            <a:endParaRPr lang="fr-FR" dirty="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BAE827C1-1A61-36A4-0307-D9FA06826AE6}"/>
              </a:ext>
            </a:extLst>
          </p:cNvPr>
          <p:cNvCxnSpPr>
            <a:cxnSpLocks/>
          </p:cNvCxnSpPr>
          <p:nvPr/>
        </p:nvCxnSpPr>
        <p:spPr>
          <a:xfrm flipH="1">
            <a:off x="4827722" y="2371111"/>
            <a:ext cx="372213" cy="851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ccolade fermante 14">
            <a:extLst>
              <a:ext uri="{FF2B5EF4-FFF2-40B4-BE49-F238E27FC236}">
                <a16:creationId xmlns:a16="http://schemas.microsoft.com/office/drawing/2014/main" id="{462346F7-85D3-09E6-EA49-C60F954353A2}"/>
              </a:ext>
            </a:extLst>
          </p:cNvPr>
          <p:cNvSpPr/>
          <p:nvPr/>
        </p:nvSpPr>
        <p:spPr>
          <a:xfrm rot="5400000" flipH="1" flipV="1">
            <a:off x="3677302" y="-914897"/>
            <a:ext cx="1718944" cy="8283132"/>
          </a:xfrm>
          <a:prstGeom prst="rightBrace">
            <a:avLst>
              <a:gd name="adj1" fmla="val 25000"/>
              <a:gd name="adj2" fmla="val 176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" grpId="0" build="p"/>
      <p:bldP spid="10" grpId="0"/>
      <p:bldP spid="12" grpId="0"/>
      <p:bldP spid="21" grpId="0" animBg="1"/>
      <p:bldP spid="9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B81C2F6-46F0-C406-8085-88DDE96DB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031" y="256477"/>
            <a:ext cx="6657409" cy="75597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FC80DE3-D214-C915-0F70-AAFF8D74E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852" y="1497179"/>
            <a:ext cx="3017782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01345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Business Slides XL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1637</Words>
  <Application>Microsoft Office PowerPoint</Application>
  <PresentationFormat>Affichage à l'écran (16:9)</PresentationFormat>
  <Paragraphs>126</Paragraphs>
  <Slides>15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4" baseType="lpstr">
      <vt:lpstr>Vidaloka</vt:lpstr>
      <vt:lpstr>Merriweather Light</vt:lpstr>
      <vt:lpstr>Arial</vt:lpstr>
      <vt:lpstr>Calibri</vt:lpstr>
      <vt:lpstr>Wingdings</vt:lpstr>
      <vt:lpstr>Merriweather</vt:lpstr>
      <vt:lpstr>Lato</vt:lpstr>
      <vt:lpstr>Montserrat</vt:lpstr>
      <vt:lpstr>Minimalist Business Slides XL by Slidesgo</vt:lpstr>
      <vt:lpstr>Colloque des doctorants 15 avril 2023   Le vécu subjectif du sujet expatrié :  conceptualisation dans la littérature francophone</vt:lpstr>
      <vt:lpstr>Présentation PowerPoint</vt:lpstr>
      <vt:lpstr>Pourquoi interroger la littérature?</vt:lpstr>
      <vt:lpstr>Revue de littérature systématique : méthodologie</vt:lpstr>
      <vt:lpstr>Présentation PowerPoint</vt:lpstr>
      <vt:lpstr>Epistémologie: Anthropologie psychanalytique, psychopathologie de la migration, ethnopsychiatrie, clinique de l’exil.  </vt:lpstr>
      <vt:lpstr>Constat général </vt:lpstr>
      <vt:lpstr>Revue de littérature systématique: modélisation des résultats </vt:lpstr>
      <vt:lpstr>Présentation PowerPoint</vt:lpstr>
      <vt:lpstr>Présentation PowerPoint</vt:lpstr>
      <vt:lpstr>Se séparer de son environnement familier</vt:lpstr>
      <vt:lpstr>Changer d’environnement</vt:lpstr>
      <vt:lpstr>Exposer les liens au changement</vt:lpstr>
      <vt:lpstr>Expérimenter d’autres façons d’être soi</vt:lpstr>
      <vt:lpstr>Conclusion: un possible vécu de crise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Minimalist Business Slides</dc:title>
  <dc:creator>Ludmilla Foy-Sauvage</dc:creator>
  <cp:lastModifiedBy>Ludmilla Foy-Sauvage</cp:lastModifiedBy>
  <cp:revision>9</cp:revision>
  <dcterms:modified xsi:type="dcterms:W3CDTF">2023-05-04T04:32:27Z</dcterms:modified>
</cp:coreProperties>
</file>