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  <p:sldId id="264" r:id="rId9"/>
    <p:sldId id="266" r:id="rId10"/>
    <p:sldId id="267" r:id="rId11"/>
    <p:sldId id="265" r:id="rId12"/>
  </p:sldIdLst>
  <p:sldSz cx="5364163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" userDrawn="1">
          <p15:clr>
            <a:srgbClr val="A4A3A4"/>
          </p15:clr>
        </p15:guide>
        <p15:guide id="2" pos="16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8"/>
    <p:restoredTop sz="94718"/>
  </p:normalViewPr>
  <p:slideViewPr>
    <p:cSldViewPr snapToGrid="0" showGuides="1">
      <p:cViewPr>
        <p:scale>
          <a:sx n="273" d="100"/>
          <a:sy n="273" d="100"/>
        </p:scale>
        <p:origin x="352" y="1144"/>
      </p:cViewPr>
      <p:guideLst>
        <p:guide orient="horz" pos="567"/>
        <p:guide pos="16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09BDB-ADFC-5E47-81CD-C41F4E57519A}" type="datetimeFigureOut">
              <a:rPr lang="en-GB" smtClean="0"/>
              <a:t>28/02/2023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1168400" y="1143000"/>
            <a:ext cx="919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1076B-0096-9A40-A9E5-3CA5547FCB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8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1076B-0096-9A40-A9E5-3CA5547FCBA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63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0521" y="294620"/>
            <a:ext cx="4023122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21" y="945535"/>
            <a:ext cx="4023122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90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83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38729" y="95846"/>
            <a:ext cx="1156648" cy="152560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786" y="95846"/>
            <a:ext cx="3402891" cy="152560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40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481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67" userDrawn="1">
          <p15:clr>
            <a:srgbClr val="FBAE40"/>
          </p15:clr>
        </p15:guide>
        <p15:guide id="2" pos="168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992" y="448807"/>
            <a:ext cx="4626591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992" y="1204734"/>
            <a:ext cx="4626591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75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786" y="479227"/>
            <a:ext cx="2279769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15608" y="479227"/>
            <a:ext cx="2279769" cy="11422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2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485" y="95846"/>
            <a:ext cx="4626591" cy="34796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485" y="441305"/>
            <a:ext cx="2269292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9485" y="657582"/>
            <a:ext cx="2269292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15607" y="441305"/>
            <a:ext cx="2280468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15607" y="657582"/>
            <a:ext cx="2280468" cy="9672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8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46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72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485" y="120015"/>
            <a:ext cx="1730082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0468" y="259199"/>
            <a:ext cx="2715608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9485" y="540067"/>
            <a:ext cx="1730082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88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485" y="120015"/>
            <a:ext cx="1730082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0468" y="259199"/>
            <a:ext cx="2715608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9485" y="540067"/>
            <a:ext cx="1730082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72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786" y="95846"/>
            <a:ext cx="4626591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786" y="479227"/>
            <a:ext cx="4626591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8786" y="1668542"/>
            <a:ext cx="1206937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ECC7E-7A8C-8349-B1AC-0E601F285007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76879" y="1668542"/>
            <a:ext cx="1810405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8440" y="1668542"/>
            <a:ext cx="1206937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BF7EB-C1B1-004D-91B5-4B91D851EC4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6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621E450-5C73-D763-36B9-0E04631F76EB}"/>
              </a:ext>
            </a:extLst>
          </p:cNvPr>
          <p:cNvSpPr/>
          <p:nvPr/>
        </p:nvSpPr>
        <p:spPr>
          <a:xfrm>
            <a:off x="875" y="225"/>
            <a:ext cx="5364000" cy="1800000"/>
          </a:xfrm>
          <a:prstGeom prst="rect">
            <a:avLst/>
          </a:prstGeom>
          <a:solidFill>
            <a:schemeClr val="bg2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latin typeface="Helvetica" pitchFamily="2" charset="0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B0515BC4-EB78-7E11-E228-A582102EA76F}"/>
              </a:ext>
            </a:extLst>
          </p:cNvPr>
          <p:cNvCxnSpPr>
            <a:cxnSpLocks/>
          </p:cNvCxnSpPr>
          <p:nvPr/>
        </p:nvCxnSpPr>
        <p:spPr>
          <a:xfrm>
            <a:off x="45920" y="274545"/>
            <a:ext cx="5265683" cy="0"/>
          </a:xfrm>
          <a:prstGeom prst="straightConnector1">
            <a:avLst/>
          </a:prstGeom>
          <a:ln w="12700">
            <a:solidFill>
              <a:schemeClr val="accent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9E7C9F17-9729-7570-8071-4BFE970125CB}"/>
              </a:ext>
            </a:extLst>
          </p:cNvPr>
          <p:cNvSpPr txBox="1"/>
          <p:nvPr/>
        </p:nvSpPr>
        <p:spPr>
          <a:xfrm>
            <a:off x="2330824" y="12936"/>
            <a:ext cx="705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Helvetica" pitchFamily="2" charset="0"/>
              </a:rPr>
              <a:t>149mm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042FD661-9049-D9C6-C64F-0955E4821455}"/>
              </a:ext>
            </a:extLst>
          </p:cNvPr>
          <p:cNvCxnSpPr>
            <a:cxnSpLocks/>
          </p:cNvCxnSpPr>
          <p:nvPr/>
        </p:nvCxnSpPr>
        <p:spPr>
          <a:xfrm>
            <a:off x="273182" y="88842"/>
            <a:ext cx="0" cy="1623000"/>
          </a:xfrm>
          <a:prstGeom prst="straightConnector1">
            <a:avLst/>
          </a:prstGeom>
          <a:ln w="12700">
            <a:solidFill>
              <a:schemeClr val="accent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03D20EDE-F4AF-D07C-C990-73FC1D45F25E}"/>
              </a:ext>
            </a:extLst>
          </p:cNvPr>
          <p:cNvSpPr txBox="1"/>
          <p:nvPr/>
        </p:nvSpPr>
        <p:spPr>
          <a:xfrm rot="16200000">
            <a:off x="-221245" y="778682"/>
            <a:ext cx="705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Helvetica" pitchFamily="2" charset="0"/>
              </a:rPr>
              <a:t>50mm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59BE7DF-8719-702E-3EBE-9B059C240B6C}"/>
              </a:ext>
            </a:extLst>
          </p:cNvPr>
          <p:cNvSpPr txBox="1"/>
          <p:nvPr/>
        </p:nvSpPr>
        <p:spPr>
          <a:xfrm>
            <a:off x="1793515" y="548866"/>
            <a:ext cx="1960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Helvetica" pitchFamily="2" charset="0"/>
              </a:rPr>
              <a:t>This is a template picture</a:t>
            </a:r>
          </a:p>
          <a:p>
            <a:pPr algn="ctr"/>
            <a:r>
              <a:rPr lang="en-GB" sz="1000" dirty="0">
                <a:latin typeface="Helvetica" pitchFamily="2" charset="0"/>
              </a:rPr>
              <a:t>15cm x 5 cm</a:t>
            </a:r>
          </a:p>
          <a:p>
            <a:pPr algn="ctr"/>
            <a:r>
              <a:rPr lang="en-GB" sz="1000" dirty="0">
                <a:latin typeface="Helvetica" pitchFamily="2" charset="0"/>
              </a:rPr>
              <a:t>font-size: 10pt</a:t>
            </a:r>
          </a:p>
          <a:p>
            <a:pPr algn="ctr"/>
            <a:r>
              <a:rPr lang="en-GB" sz="1000" dirty="0">
                <a:latin typeface="Helvetica" pitchFamily="2" charset="0"/>
              </a:rPr>
              <a:t>font-style: Helvetica</a:t>
            </a:r>
          </a:p>
        </p:txBody>
      </p:sp>
    </p:spTree>
    <p:extLst>
      <p:ext uri="{BB962C8B-B14F-4D97-AF65-F5344CB8AC3E}">
        <p14:creationId xmlns:p14="http://schemas.microsoft.com/office/powerpoint/2010/main" val="738781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echseck 37">
            <a:extLst>
              <a:ext uri="{FF2B5EF4-FFF2-40B4-BE49-F238E27FC236}">
                <a16:creationId xmlns:a16="http://schemas.microsoft.com/office/drawing/2014/main" id="{FE5BD95B-523A-3708-2FD2-BB7CC7A96DF8}"/>
              </a:ext>
            </a:extLst>
          </p:cNvPr>
          <p:cNvSpPr>
            <a:spLocks noChangeAspect="1"/>
          </p:cNvSpPr>
          <p:nvPr/>
        </p:nvSpPr>
        <p:spPr>
          <a:xfrm rot="5400000">
            <a:off x="4308179" y="423801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Sechseck 44">
            <a:extLst>
              <a:ext uri="{FF2B5EF4-FFF2-40B4-BE49-F238E27FC236}">
                <a16:creationId xmlns:a16="http://schemas.microsoft.com/office/drawing/2014/main" id="{651E7545-F2D2-4604-2671-2790479C7FF2}"/>
              </a:ext>
            </a:extLst>
          </p:cNvPr>
          <p:cNvSpPr>
            <a:spLocks noChangeAspect="1"/>
          </p:cNvSpPr>
          <p:nvPr/>
        </p:nvSpPr>
        <p:spPr>
          <a:xfrm rot="5400000">
            <a:off x="4308179" y="1017614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Sechseck 46">
            <a:extLst>
              <a:ext uri="{FF2B5EF4-FFF2-40B4-BE49-F238E27FC236}">
                <a16:creationId xmlns:a16="http://schemas.microsoft.com/office/drawing/2014/main" id="{829324EB-AFC2-A146-9632-741BC79E5182}"/>
              </a:ext>
            </a:extLst>
          </p:cNvPr>
          <p:cNvSpPr>
            <a:spLocks noChangeAspect="1"/>
          </p:cNvSpPr>
          <p:nvPr/>
        </p:nvSpPr>
        <p:spPr>
          <a:xfrm rot="5400000">
            <a:off x="4471465" y="719558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72C5858-3235-62F9-788B-4C8D322AA2C3}"/>
              </a:ext>
            </a:extLst>
          </p:cNvPr>
          <p:cNvGrpSpPr/>
          <p:nvPr/>
        </p:nvGrpSpPr>
        <p:grpSpPr>
          <a:xfrm>
            <a:off x="577079" y="93723"/>
            <a:ext cx="1411563" cy="1668344"/>
            <a:chOff x="1011569" y="1721806"/>
            <a:chExt cx="2814727" cy="332676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D22ED75-B888-79D7-2994-1236AF5E8F8E}"/>
                </a:ext>
              </a:extLst>
            </p:cNvPr>
            <p:cNvSpPr/>
            <p:nvPr/>
          </p:nvSpPr>
          <p:spPr>
            <a:xfrm>
              <a:off x="1381230" y="2074486"/>
              <a:ext cx="1966822" cy="1966822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3B7C4D7-E486-392B-1FD7-3D4A38BDBD6E}"/>
                </a:ext>
              </a:extLst>
            </p:cNvPr>
            <p:cNvSpPr/>
            <p:nvPr/>
          </p:nvSpPr>
          <p:spPr>
            <a:xfrm>
              <a:off x="1736269" y="2429525"/>
              <a:ext cx="1256744" cy="125674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023DE2F-3520-2A5F-8C34-502CA379874B}"/>
                </a:ext>
              </a:extLst>
            </p:cNvPr>
            <p:cNvSpPr/>
            <p:nvPr/>
          </p:nvSpPr>
          <p:spPr>
            <a:xfrm>
              <a:off x="2030112" y="2723368"/>
              <a:ext cx="669059" cy="669059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C2C89A8-F873-B60C-369D-B67705B5065E}"/>
                </a:ext>
              </a:extLst>
            </p:cNvPr>
            <p:cNvSpPr/>
            <p:nvPr/>
          </p:nvSpPr>
          <p:spPr>
            <a:xfrm>
              <a:off x="2322048" y="3015304"/>
              <a:ext cx="85186" cy="851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7" name="Stern mit 5 Zacken 6">
              <a:extLst>
                <a:ext uri="{FF2B5EF4-FFF2-40B4-BE49-F238E27FC236}">
                  <a16:creationId xmlns:a16="http://schemas.microsoft.com/office/drawing/2014/main" id="{DF53C59A-1D55-7E7E-31E6-D8CD604A1B55}"/>
                </a:ext>
              </a:extLst>
            </p:cNvPr>
            <p:cNvSpPr/>
            <p:nvPr/>
          </p:nvSpPr>
          <p:spPr>
            <a:xfrm>
              <a:off x="2322048" y="2210237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8" name="Stern mit 5 Zacken 7">
              <a:extLst>
                <a:ext uri="{FF2B5EF4-FFF2-40B4-BE49-F238E27FC236}">
                  <a16:creationId xmlns:a16="http://schemas.microsoft.com/office/drawing/2014/main" id="{19F69D67-49D5-1E7C-2589-DA92E8FB7E28}"/>
                </a:ext>
              </a:extLst>
            </p:cNvPr>
            <p:cNvSpPr/>
            <p:nvPr/>
          </p:nvSpPr>
          <p:spPr>
            <a:xfrm>
              <a:off x="2512548" y="2571750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9" name="Stern mit 5 Zacken 8">
              <a:extLst>
                <a:ext uri="{FF2B5EF4-FFF2-40B4-BE49-F238E27FC236}">
                  <a16:creationId xmlns:a16="http://schemas.microsoft.com/office/drawing/2014/main" id="{7FCBE390-F66B-BB62-878C-D514B8A86DED}"/>
                </a:ext>
              </a:extLst>
            </p:cNvPr>
            <p:cNvSpPr/>
            <p:nvPr/>
          </p:nvSpPr>
          <p:spPr>
            <a:xfrm>
              <a:off x="1965818" y="2658888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0" name="Stern mit 5 Zacken 9">
              <a:extLst>
                <a:ext uri="{FF2B5EF4-FFF2-40B4-BE49-F238E27FC236}">
                  <a16:creationId xmlns:a16="http://schemas.microsoft.com/office/drawing/2014/main" id="{A127BA68-4D27-247A-C7D2-46DDA21278A9}"/>
                </a:ext>
              </a:extLst>
            </p:cNvPr>
            <p:cNvSpPr/>
            <p:nvPr/>
          </p:nvSpPr>
          <p:spPr>
            <a:xfrm>
              <a:off x="1499665" y="2728023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1" name="Stern mit 5 Zacken 10">
              <a:extLst>
                <a:ext uri="{FF2B5EF4-FFF2-40B4-BE49-F238E27FC236}">
                  <a16:creationId xmlns:a16="http://schemas.microsoft.com/office/drawing/2014/main" id="{78D6368C-A52F-7E76-78E9-7CF3F91FE0BC}"/>
                </a:ext>
              </a:extLst>
            </p:cNvPr>
            <p:cNvSpPr/>
            <p:nvPr/>
          </p:nvSpPr>
          <p:spPr>
            <a:xfrm>
              <a:off x="1899472" y="3686269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2" name="Stern mit 5 Zacken 11">
              <a:extLst>
                <a:ext uri="{FF2B5EF4-FFF2-40B4-BE49-F238E27FC236}">
                  <a16:creationId xmlns:a16="http://schemas.microsoft.com/office/drawing/2014/main" id="{7D0B4D8B-6EFA-603A-2D45-96561684B9C2}"/>
                </a:ext>
              </a:extLst>
            </p:cNvPr>
            <p:cNvSpPr/>
            <p:nvPr/>
          </p:nvSpPr>
          <p:spPr>
            <a:xfrm>
              <a:off x="2536397" y="3375328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3" name="Stern mit 5 Zacken 12">
              <a:extLst>
                <a:ext uri="{FF2B5EF4-FFF2-40B4-BE49-F238E27FC236}">
                  <a16:creationId xmlns:a16="http://schemas.microsoft.com/office/drawing/2014/main" id="{1ABB5F9A-ECC7-4510-218E-D9A87E2B23B5}"/>
                </a:ext>
              </a:extLst>
            </p:cNvPr>
            <p:cNvSpPr/>
            <p:nvPr/>
          </p:nvSpPr>
          <p:spPr>
            <a:xfrm>
              <a:off x="3011346" y="3310848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4" name="Stern mit 5 Zacken 13">
              <a:extLst>
                <a:ext uri="{FF2B5EF4-FFF2-40B4-BE49-F238E27FC236}">
                  <a16:creationId xmlns:a16="http://schemas.microsoft.com/office/drawing/2014/main" id="{7C09E4C7-AA80-BC93-E9C5-2A39D90D0C34}"/>
                </a:ext>
              </a:extLst>
            </p:cNvPr>
            <p:cNvSpPr/>
            <p:nvPr/>
          </p:nvSpPr>
          <p:spPr>
            <a:xfrm>
              <a:off x="1899472" y="3246369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5" name="Stern mit 5 Zacken 14">
              <a:extLst>
                <a:ext uri="{FF2B5EF4-FFF2-40B4-BE49-F238E27FC236}">
                  <a16:creationId xmlns:a16="http://schemas.microsoft.com/office/drawing/2014/main" id="{99A0A791-F00C-21DE-C7B4-92B26F675668}"/>
                </a:ext>
              </a:extLst>
            </p:cNvPr>
            <p:cNvSpPr/>
            <p:nvPr/>
          </p:nvSpPr>
          <p:spPr>
            <a:xfrm>
              <a:off x="1156203" y="2995565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sp>
          <p:nvSpPr>
            <p:cNvPr id="16" name="Stern mit 5 Zacken 15">
              <a:extLst>
                <a:ext uri="{FF2B5EF4-FFF2-40B4-BE49-F238E27FC236}">
                  <a16:creationId xmlns:a16="http://schemas.microsoft.com/office/drawing/2014/main" id="{4BCBB604-83D2-0404-6844-2F93FE864EC7}"/>
                </a:ext>
              </a:extLst>
            </p:cNvPr>
            <p:cNvSpPr/>
            <p:nvPr/>
          </p:nvSpPr>
          <p:spPr>
            <a:xfrm>
              <a:off x="1892657" y="1942126"/>
              <a:ext cx="128587" cy="128959"/>
            </a:xfrm>
            <a:prstGeom prst="star5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165C43C-90CA-CC9D-1FCB-DDECD6C52698}"/>
                </a:ext>
              </a:extLst>
            </p:cNvPr>
            <p:cNvCxnSpPr>
              <a:cxnSpLocks/>
              <a:stCxn id="6" idx="7"/>
              <a:endCxn id="19" idx="7"/>
            </p:cNvCxnSpPr>
            <p:nvPr/>
          </p:nvCxnSpPr>
          <p:spPr>
            <a:xfrm flipV="1">
              <a:off x="2394759" y="2113138"/>
              <a:ext cx="914641" cy="914641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4807D56-B64E-71CF-65AD-D7532F9B1C54}"/>
                </a:ext>
              </a:extLst>
            </p:cNvPr>
            <p:cNvSpPr txBox="1"/>
            <p:nvPr/>
          </p:nvSpPr>
          <p:spPr>
            <a:xfrm rot="18891807">
              <a:off x="2464630" y="2550273"/>
              <a:ext cx="962138" cy="1998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GB" sz="500" dirty="0">
                  <a:latin typeface="Helvetica" pitchFamily="2" charset="0"/>
                </a:rPr>
                <a:t>max. </a:t>
              </a:r>
              <a:r>
                <a:rPr lang="en-GB" sz="600" dirty="0">
                  <a:latin typeface="Helvetica" pitchFamily="2" charset="0"/>
                </a:rPr>
                <a:t>travel</a:t>
              </a:r>
              <a:r>
                <a:rPr lang="en-GB" sz="500" dirty="0">
                  <a:latin typeface="Helvetica" pitchFamily="2" charset="0"/>
                </a:rPr>
                <a:t> time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7FD24A8-EEB5-6099-10A5-056A7C03526B}"/>
                </a:ext>
              </a:extLst>
            </p:cNvPr>
            <p:cNvSpPr/>
            <p:nvPr/>
          </p:nvSpPr>
          <p:spPr>
            <a:xfrm>
              <a:off x="1028550" y="1721806"/>
              <a:ext cx="2672182" cy="2672182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GB" sz="800" dirty="0"/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F63C603F-ADC0-1159-795B-83FBC6B2450E}"/>
                </a:ext>
              </a:extLst>
            </p:cNvPr>
            <p:cNvGrpSpPr/>
            <p:nvPr/>
          </p:nvGrpSpPr>
          <p:grpSpPr>
            <a:xfrm>
              <a:off x="1011569" y="4475955"/>
              <a:ext cx="2814727" cy="572617"/>
              <a:chOff x="1288168" y="4444279"/>
              <a:chExt cx="2814727" cy="572617"/>
            </a:xfrm>
          </p:grpSpPr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07653BB5-3365-2AFF-F6A0-D45D763F618F}"/>
                  </a:ext>
                </a:extLst>
              </p:cNvPr>
              <p:cNvGrpSpPr/>
              <p:nvPr/>
            </p:nvGrpSpPr>
            <p:grpSpPr>
              <a:xfrm>
                <a:off x="2167384" y="4750438"/>
                <a:ext cx="753881" cy="266458"/>
                <a:chOff x="2167384" y="4750438"/>
                <a:chExt cx="753881" cy="266458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3D315D9E-16D1-4BB8-18E7-BB21219ABB2E}"/>
                    </a:ext>
                  </a:extLst>
                </p:cNvPr>
                <p:cNvSpPr/>
                <p:nvPr/>
              </p:nvSpPr>
              <p:spPr>
                <a:xfrm>
                  <a:off x="2167384" y="4856292"/>
                  <a:ext cx="85186" cy="85186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endParaRPr lang="en-GB" sz="800" dirty="0"/>
                </a:p>
              </p:txBody>
            </p:sp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79966B0D-43DA-1C55-AF2B-E120D5B0F2BF}"/>
                    </a:ext>
                  </a:extLst>
                </p:cNvPr>
                <p:cNvSpPr txBox="1"/>
                <p:nvPr/>
              </p:nvSpPr>
              <p:spPr>
                <a:xfrm>
                  <a:off x="2317131" y="4750438"/>
                  <a:ext cx="604134" cy="2664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:r>
                    <a:rPr lang="en-GB" sz="800" dirty="0">
                      <a:latin typeface="Helvetica" pitchFamily="2" charset="0"/>
                    </a:rPr>
                    <a:t>origin </a:t>
                  </a:r>
                  <a:r>
                    <a:rPr lang="en-GB" sz="800" dirty="0" err="1">
                      <a:latin typeface="Helvetica" pitchFamily="2" charset="0"/>
                    </a:rPr>
                    <a:t>i</a:t>
                  </a:r>
                  <a:endParaRPr lang="en-GB" sz="800" dirty="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22" name="Gruppieren 21">
                <a:extLst>
                  <a:ext uri="{FF2B5EF4-FFF2-40B4-BE49-F238E27FC236}">
                    <a16:creationId xmlns:a16="http://schemas.microsoft.com/office/drawing/2014/main" id="{0F38F8A4-9AE3-42ED-AFD6-FC327F240530}"/>
                  </a:ext>
                </a:extLst>
              </p:cNvPr>
              <p:cNvGrpSpPr/>
              <p:nvPr/>
            </p:nvGrpSpPr>
            <p:grpSpPr>
              <a:xfrm>
                <a:off x="1288168" y="4444279"/>
                <a:ext cx="2814727" cy="266457"/>
                <a:chOff x="1373896" y="4444279"/>
                <a:chExt cx="2814727" cy="266457"/>
              </a:xfrm>
            </p:grpSpPr>
            <p:sp>
              <p:nvSpPr>
                <p:cNvPr id="23" name="Stern mit 5 Zacken 22">
                  <a:extLst>
                    <a:ext uri="{FF2B5EF4-FFF2-40B4-BE49-F238E27FC236}">
                      <a16:creationId xmlns:a16="http://schemas.microsoft.com/office/drawing/2014/main" id="{A0265715-E8FF-7107-5D2F-A863A4106B1E}"/>
                    </a:ext>
                  </a:extLst>
                </p:cNvPr>
                <p:cNvSpPr/>
                <p:nvPr/>
              </p:nvSpPr>
              <p:spPr>
                <a:xfrm>
                  <a:off x="1373896" y="4509913"/>
                  <a:ext cx="128586" cy="128959"/>
                </a:xfrm>
                <a:prstGeom prst="star5">
                  <a:avLst/>
                </a:prstGeom>
                <a:solidFill>
                  <a:srgbClr val="99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endParaRPr lang="en-GB" sz="800" dirty="0"/>
                </a:p>
              </p:txBody>
            </p:sp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id="{6754A546-B928-FD81-D1A0-5B5A81315E03}"/>
                    </a:ext>
                  </a:extLst>
                </p:cNvPr>
                <p:cNvSpPr txBox="1"/>
                <p:nvPr/>
              </p:nvSpPr>
              <p:spPr>
                <a:xfrm>
                  <a:off x="1561127" y="4444279"/>
                  <a:ext cx="2627496" cy="2664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:r>
                    <a:rPr lang="en-GB" sz="800" dirty="0">
                      <a:latin typeface="Helvetica" pitchFamily="2" charset="0"/>
                    </a:rPr>
                    <a:t>reachable opp. j from </a:t>
                  </a:r>
                  <a:r>
                    <a:rPr lang="en-GB" sz="800" dirty="0" err="1">
                      <a:latin typeface="Helvetica" pitchFamily="2" charset="0"/>
                    </a:rPr>
                    <a:t>i</a:t>
                  </a:r>
                  <a:r>
                    <a:rPr lang="en-GB" sz="800" dirty="0">
                      <a:latin typeface="Helvetica" pitchFamily="2" charset="0"/>
                    </a:rPr>
                    <a:t> in </a:t>
                  </a:r>
                  <a:r>
                    <a:rPr lang="en-GB" sz="800" dirty="0" err="1">
                      <a:latin typeface="Helvetica" pitchFamily="2" charset="0"/>
                    </a:rPr>
                    <a:t>t</a:t>
                  </a:r>
                  <a:r>
                    <a:rPr lang="en-GB" sz="800" baseline="-25000" dirty="0" err="1">
                      <a:latin typeface="Helvetica" pitchFamily="2" charset="0"/>
                    </a:rPr>
                    <a:t>max</a:t>
                  </a:r>
                  <a:endParaRPr lang="en-GB" sz="800" dirty="0">
                    <a:latin typeface="Helvetica" pitchFamily="2" charset="0"/>
                  </a:endParaRPr>
                </a:p>
              </p:txBody>
            </p:sp>
          </p:grpSp>
        </p:grpSp>
      </p:grpSp>
      <p:sp>
        <p:nvSpPr>
          <p:cNvPr id="28" name="Sechseck 27">
            <a:extLst>
              <a:ext uri="{FF2B5EF4-FFF2-40B4-BE49-F238E27FC236}">
                <a16:creationId xmlns:a16="http://schemas.microsoft.com/office/drawing/2014/main" id="{C5CA5B78-4F4D-EDD3-65AA-A18E968FD785}"/>
              </a:ext>
            </a:extLst>
          </p:cNvPr>
          <p:cNvSpPr>
            <a:spLocks noChangeAspect="1"/>
          </p:cNvSpPr>
          <p:nvPr/>
        </p:nvSpPr>
        <p:spPr>
          <a:xfrm rot="5400000">
            <a:off x="3181920" y="132095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echseck 28">
            <a:extLst>
              <a:ext uri="{FF2B5EF4-FFF2-40B4-BE49-F238E27FC236}">
                <a16:creationId xmlns:a16="http://schemas.microsoft.com/office/drawing/2014/main" id="{89240B0B-ECFA-90FE-A725-3D03B01CBAF6}"/>
              </a:ext>
            </a:extLst>
          </p:cNvPr>
          <p:cNvSpPr>
            <a:spLocks noChangeAspect="1"/>
          </p:cNvSpPr>
          <p:nvPr/>
        </p:nvSpPr>
        <p:spPr>
          <a:xfrm rot="5400000">
            <a:off x="3021051" y="423801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echseck 29">
            <a:extLst>
              <a:ext uri="{FF2B5EF4-FFF2-40B4-BE49-F238E27FC236}">
                <a16:creationId xmlns:a16="http://schemas.microsoft.com/office/drawing/2014/main" id="{5C1BBD9A-E1D7-EB40-E38B-4688C8493FF1}"/>
              </a:ext>
            </a:extLst>
          </p:cNvPr>
          <p:cNvSpPr>
            <a:spLocks noChangeAspect="1"/>
          </p:cNvSpPr>
          <p:nvPr/>
        </p:nvSpPr>
        <p:spPr>
          <a:xfrm rot="5400000">
            <a:off x="3021051" y="1017614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DE341BC-8FEA-FD5F-357B-9F94EF15495D}"/>
              </a:ext>
            </a:extLst>
          </p:cNvPr>
          <p:cNvSpPr/>
          <p:nvPr/>
        </p:nvSpPr>
        <p:spPr>
          <a:xfrm>
            <a:off x="3993200" y="849078"/>
            <a:ext cx="51083" cy="5108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echseck 33">
            <a:extLst>
              <a:ext uri="{FF2B5EF4-FFF2-40B4-BE49-F238E27FC236}">
                <a16:creationId xmlns:a16="http://schemas.microsoft.com/office/drawing/2014/main" id="{67561B8F-1D81-FEB9-861E-FCEBC44C8ACE}"/>
              </a:ext>
            </a:extLst>
          </p:cNvPr>
          <p:cNvSpPr>
            <a:spLocks noChangeAspect="1"/>
          </p:cNvSpPr>
          <p:nvPr/>
        </p:nvSpPr>
        <p:spPr>
          <a:xfrm rot="5400000">
            <a:off x="3506164" y="719558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Sechseck 34">
            <a:extLst>
              <a:ext uri="{FF2B5EF4-FFF2-40B4-BE49-F238E27FC236}">
                <a16:creationId xmlns:a16="http://schemas.microsoft.com/office/drawing/2014/main" id="{6DAB8C66-4898-718B-D1F8-DD4F66B0821F}"/>
              </a:ext>
            </a:extLst>
          </p:cNvPr>
          <p:cNvSpPr>
            <a:spLocks noChangeAspect="1"/>
          </p:cNvSpPr>
          <p:nvPr/>
        </p:nvSpPr>
        <p:spPr>
          <a:xfrm rot="5400000">
            <a:off x="3664525" y="423801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Sechseck 35">
            <a:extLst>
              <a:ext uri="{FF2B5EF4-FFF2-40B4-BE49-F238E27FC236}">
                <a16:creationId xmlns:a16="http://schemas.microsoft.com/office/drawing/2014/main" id="{D2C33261-C635-F308-6CC2-C5C9B22E0F2E}"/>
              </a:ext>
            </a:extLst>
          </p:cNvPr>
          <p:cNvSpPr>
            <a:spLocks noChangeAspect="1"/>
          </p:cNvSpPr>
          <p:nvPr/>
        </p:nvSpPr>
        <p:spPr>
          <a:xfrm rot="5400000">
            <a:off x="3986352" y="423801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echseck 36">
            <a:extLst>
              <a:ext uri="{FF2B5EF4-FFF2-40B4-BE49-F238E27FC236}">
                <a16:creationId xmlns:a16="http://schemas.microsoft.com/office/drawing/2014/main" id="{E8AEF310-A4D8-4B21-DE6B-45E9F5037DA4}"/>
              </a:ext>
            </a:extLst>
          </p:cNvPr>
          <p:cNvSpPr>
            <a:spLocks noChangeAspect="1"/>
          </p:cNvSpPr>
          <p:nvPr/>
        </p:nvSpPr>
        <p:spPr>
          <a:xfrm rot="5400000">
            <a:off x="3503838" y="132095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Sechseck 38">
            <a:extLst>
              <a:ext uri="{FF2B5EF4-FFF2-40B4-BE49-F238E27FC236}">
                <a16:creationId xmlns:a16="http://schemas.microsoft.com/office/drawing/2014/main" id="{B1E1CB45-ACB0-E0D4-0035-563CB06EABDF}"/>
              </a:ext>
            </a:extLst>
          </p:cNvPr>
          <p:cNvSpPr>
            <a:spLocks noChangeAspect="1"/>
          </p:cNvSpPr>
          <p:nvPr/>
        </p:nvSpPr>
        <p:spPr>
          <a:xfrm rot="5400000">
            <a:off x="3825394" y="132095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Sechseck 39">
            <a:extLst>
              <a:ext uri="{FF2B5EF4-FFF2-40B4-BE49-F238E27FC236}">
                <a16:creationId xmlns:a16="http://schemas.microsoft.com/office/drawing/2014/main" id="{4CB5F543-22CE-26E5-17DE-BDA97A4C5868}"/>
              </a:ext>
            </a:extLst>
          </p:cNvPr>
          <p:cNvSpPr>
            <a:spLocks noChangeAspect="1"/>
          </p:cNvSpPr>
          <p:nvPr/>
        </p:nvSpPr>
        <p:spPr>
          <a:xfrm rot="5400000">
            <a:off x="4147221" y="132095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Sechseck 40">
            <a:extLst>
              <a:ext uri="{FF2B5EF4-FFF2-40B4-BE49-F238E27FC236}">
                <a16:creationId xmlns:a16="http://schemas.microsoft.com/office/drawing/2014/main" id="{67485C23-D80A-21EC-F13E-0FB98B2D55B5}"/>
              </a:ext>
            </a:extLst>
          </p:cNvPr>
          <p:cNvSpPr>
            <a:spLocks noChangeAspect="1"/>
          </p:cNvSpPr>
          <p:nvPr/>
        </p:nvSpPr>
        <p:spPr>
          <a:xfrm rot="5400000">
            <a:off x="3825394" y="719558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Sechseck 41">
            <a:extLst>
              <a:ext uri="{FF2B5EF4-FFF2-40B4-BE49-F238E27FC236}">
                <a16:creationId xmlns:a16="http://schemas.microsoft.com/office/drawing/2014/main" id="{497207F2-B386-C980-8092-41EF836EB0FB}"/>
              </a:ext>
            </a:extLst>
          </p:cNvPr>
          <p:cNvSpPr>
            <a:spLocks noChangeAspect="1"/>
          </p:cNvSpPr>
          <p:nvPr/>
        </p:nvSpPr>
        <p:spPr>
          <a:xfrm rot="5400000">
            <a:off x="4147221" y="719558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echseck 42">
            <a:extLst>
              <a:ext uri="{FF2B5EF4-FFF2-40B4-BE49-F238E27FC236}">
                <a16:creationId xmlns:a16="http://schemas.microsoft.com/office/drawing/2014/main" id="{179BB8D5-C664-7774-909D-19DE66DEC2DF}"/>
              </a:ext>
            </a:extLst>
          </p:cNvPr>
          <p:cNvSpPr>
            <a:spLocks noChangeAspect="1"/>
          </p:cNvSpPr>
          <p:nvPr/>
        </p:nvSpPr>
        <p:spPr>
          <a:xfrm rot="5400000">
            <a:off x="3664525" y="1017614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echseck 43">
            <a:extLst>
              <a:ext uri="{FF2B5EF4-FFF2-40B4-BE49-F238E27FC236}">
                <a16:creationId xmlns:a16="http://schemas.microsoft.com/office/drawing/2014/main" id="{0D3D8296-5F40-87F2-689D-B0705FBC5D05}"/>
              </a:ext>
            </a:extLst>
          </p:cNvPr>
          <p:cNvSpPr>
            <a:spLocks noChangeAspect="1"/>
          </p:cNvSpPr>
          <p:nvPr/>
        </p:nvSpPr>
        <p:spPr>
          <a:xfrm rot="5400000">
            <a:off x="3986352" y="1017614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echseck 48">
            <a:extLst>
              <a:ext uri="{FF2B5EF4-FFF2-40B4-BE49-F238E27FC236}">
                <a16:creationId xmlns:a16="http://schemas.microsoft.com/office/drawing/2014/main" id="{41549194-D94B-208B-24F5-2541B2DD8FC3}"/>
              </a:ext>
            </a:extLst>
          </p:cNvPr>
          <p:cNvSpPr>
            <a:spLocks noChangeAspect="1"/>
          </p:cNvSpPr>
          <p:nvPr/>
        </p:nvSpPr>
        <p:spPr>
          <a:xfrm rot="5400000">
            <a:off x="3342878" y="423801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Sechseck 49">
            <a:extLst>
              <a:ext uri="{FF2B5EF4-FFF2-40B4-BE49-F238E27FC236}">
                <a16:creationId xmlns:a16="http://schemas.microsoft.com/office/drawing/2014/main" id="{FEB82554-210E-4E94-BB56-B8EFED4E22C8}"/>
              </a:ext>
            </a:extLst>
          </p:cNvPr>
          <p:cNvSpPr>
            <a:spLocks noChangeAspect="1"/>
          </p:cNvSpPr>
          <p:nvPr/>
        </p:nvSpPr>
        <p:spPr>
          <a:xfrm rot="5400000">
            <a:off x="3181920" y="719558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Sechseck 50">
            <a:extLst>
              <a:ext uri="{FF2B5EF4-FFF2-40B4-BE49-F238E27FC236}">
                <a16:creationId xmlns:a16="http://schemas.microsoft.com/office/drawing/2014/main" id="{E3F539B1-791D-787B-09B4-8D981672D146}"/>
              </a:ext>
            </a:extLst>
          </p:cNvPr>
          <p:cNvSpPr>
            <a:spLocks noChangeAspect="1"/>
          </p:cNvSpPr>
          <p:nvPr/>
        </p:nvSpPr>
        <p:spPr>
          <a:xfrm rot="5400000">
            <a:off x="3342878" y="1011264"/>
            <a:ext cx="397442" cy="321916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7" name="Sechseck 256">
            <a:extLst>
              <a:ext uri="{FF2B5EF4-FFF2-40B4-BE49-F238E27FC236}">
                <a16:creationId xmlns:a16="http://schemas.microsoft.com/office/drawing/2014/main" id="{4B0ED362-DEC3-0238-AAB3-496EC05E9C3B}"/>
              </a:ext>
            </a:extLst>
          </p:cNvPr>
          <p:cNvSpPr>
            <a:spLocks noChangeAspect="1"/>
          </p:cNvSpPr>
          <p:nvPr/>
        </p:nvSpPr>
        <p:spPr>
          <a:xfrm rot="5400000">
            <a:off x="2776700" y="1430086"/>
            <a:ext cx="179324" cy="145247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258" name="Textfeld 257">
            <a:extLst>
              <a:ext uri="{FF2B5EF4-FFF2-40B4-BE49-F238E27FC236}">
                <a16:creationId xmlns:a16="http://schemas.microsoft.com/office/drawing/2014/main" id="{4DED86A5-9DFE-920C-38CA-4514E046A719}"/>
              </a:ext>
            </a:extLst>
          </p:cNvPr>
          <p:cNvSpPr txBox="1"/>
          <p:nvPr/>
        </p:nvSpPr>
        <p:spPr>
          <a:xfrm>
            <a:off x="2906014" y="1376928"/>
            <a:ext cx="1224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aggregated area </a:t>
            </a:r>
          </a:p>
        </p:txBody>
      </p:sp>
      <p:sp>
        <p:nvSpPr>
          <p:cNvPr id="260" name="Textfeld 259">
            <a:extLst>
              <a:ext uri="{FF2B5EF4-FFF2-40B4-BE49-F238E27FC236}">
                <a16:creationId xmlns:a16="http://schemas.microsoft.com/office/drawing/2014/main" id="{92836946-61F2-81F2-33B1-FBD551CA1D81}"/>
              </a:ext>
            </a:extLst>
          </p:cNvPr>
          <p:cNvSpPr txBox="1"/>
          <p:nvPr/>
        </p:nvSpPr>
        <p:spPr>
          <a:xfrm>
            <a:off x="2899663" y="1572292"/>
            <a:ext cx="1660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reachable cells in </a:t>
            </a:r>
            <a:r>
              <a:rPr lang="en-GB" sz="800" dirty="0" err="1">
                <a:latin typeface="Helvetica" pitchFamily="2" charset="0"/>
              </a:rPr>
              <a:t>t</a:t>
            </a:r>
            <a:r>
              <a:rPr lang="en-GB" sz="800" baseline="-25000" dirty="0" err="1">
                <a:latin typeface="Helvetica" pitchFamily="2" charset="0"/>
              </a:rPr>
              <a:t>max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C5B5581A-8F1E-B7CE-3720-92624F2D957F}"/>
              </a:ext>
            </a:extLst>
          </p:cNvPr>
          <p:cNvSpPr/>
          <p:nvPr/>
        </p:nvSpPr>
        <p:spPr>
          <a:xfrm>
            <a:off x="4158924" y="1669148"/>
            <a:ext cx="51083" cy="5108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262" name="Textfeld 261">
            <a:extLst>
              <a:ext uri="{FF2B5EF4-FFF2-40B4-BE49-F238E27FC236}">
                <a16:creationId xmlns:a16="http://schemas.microsoft.com/office/drawing/2014/main" id="{B1D20E85-6837-1B80-CE52-7EF0AD473596}"/>
              </a:ext>
            </a:extLst>
          </p:cNvPr>
          <p:cNvSpPr txBox="1"/>
          <p:nvPr/>
        </p:nvSpPr>
        <p:spPr>
          <a:xfrm>
            <a:off x="4227234" y="1572292"/>
            <a:ext cx="1660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origin </a:t>
            </a:r>
            <a:r>
              <a:rPr lang="en-GB" sz="800" dirty="0" err="1">
                <a:latin typeface="Helvetica" pitchFamily="2" charset="0"/>
              </a:rPr>
              <a:t>i</a:t>
            </a:r>
            <a:endParaRPr lang="en-GB" sz="800" dirty="0">
              <a:latin typeface="Helvetica" pitchFamily="2" charset="0"/>
            </a:endParaRPr>
          </a:p>
        </p:txBody>
      </p:sp>
      <p:cxnSp>
        <p:nvCxnSpPr>
          <p:cNvPr id="263" name="Gerade Verbindung 262">
            <a:extLst>
              <a:ext uri="{FF2B5EF4-FFF2-40B4-BE49-F238E27FC236}">
                <a16:creationId xmlns:a16="http://schemas.microsoft.com/office/drawing/2014/main" id="{ECAF5BEE-CB2C-6732-19F4-9F01A55D6970}"/>
              </a:ext>
            </a:extLst>
          </p:cNvPr>
          <p:cNvCxnSpPr>
            <a:cxnSpLocks/>
          </p:cNvCxnSpPr>
          <p:nvPr/>
        </p:nvCxnSpPr>
        <p:spPr>
          <a:xfrm>
            <a:off x="4098931" y="1507733"/>
            <a:ext cx="16440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feld 263">
            <a:extLst>
              <a:ext uri="{FF2B5EF4-FFF2-40B4-BE49-F238E27FC236}">
                <a16:creationId xmlns:a16="http://schemas.microsoft.com/office/drawing/2014/main" id="{15879FFF-C670-52AC-3ABE-7A03AC662844}"/>
              </a:ext>
            </a:extLst>
          </p:cNvPr>
          <p:cNvSpPr txBox="1"/>
          <p:nvPr/>
        </p:nvSpPr>
        <p:spPr>
          <a:xfrm>
            <a:off x="4229309" y="1394252"/>
            <a:ext cx="1660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transport network</a:t>
            </a:r>
          </a:p>
        </p:txBody>
      </p:sp>
      <p:cxnSp>
        <p:nvCxnSpPr>
          <p:cNvPr id="265" name="Gerade Verbindung 264">
            <a:extLst>
              <a:ext uri="{FF2B5EF4-FFF2-40B4-BE49-F238E27FC236}">
                <a16:creationId xmlns:a16="http://schemas.microsoft.com/office/drawing/2014/main" id="{75DE5164-9801-CC3B-6FD7-AD2555BE0645}"/>
              </a:ext>
            </a:extLst>
          </p:cNvPr>
          <p:cNvCxnSpPr>
            <a:cxnSpLocks/>
          </p:cNvCxnSpPr>
          <p:nvPr/>
        </p:nvCxnSpPr>
        <p:spPr>
          <a:xfrm>
            <a:off x="3380641" y="874619"/>
            <a:ext cx="62433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Gerade Verbindung 266">
            <a:extLst>
              <a:ext uri="{FF2B5EF4-FFF2-40B4-BE49-F238E27FC236}">
                <a16:creationId xmlns:a16="http://schemas.microsoft.com/office/drawing/2014/main" id="{D30BCBF0-525C-1BF7-5FE1-B4B3D9EF9233}"/>
              </a:ext>
            </a:extLst>
          </p:cNvPr>
          <p:cNvCxnSpPr>
            <a:cxnSpLocks/>
          </p:cNvCxnSpPr>
          <p:nvPr/>
        </p:nvCxnSpPr>
        <p:spPr>
          <a:xfrm>
            <a:off x="3639592" y="293053"/>
            <a:ext cx="0" cy="9759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Gerade Verbindung 271">
            <a:extLst>
              <a:ext uri="{FF2B5EF4-FFF2-40B4-BE49-F238E27FC236}">
                <a16:creationId xmlns:a16="http://schemas.microsoft.com/office/drawing/2014/main" id="{C1234D60-6983-7E28-A3EC-9BAFEC30DE64}"/>
              </a:ext>
            </a:extLst>
          </p:cNvPr>
          <p:cNvCxnSpPr>
            <a:cxnSpLocks/>
          </p:cNvCxnSpPr>
          <p:nvPr/>
        </p:nvCxnSpPr>
        <p:spPr>
          <a:xfrm flipV="1">
            <a:off x="3774230" y="280807"/>
            <a:ext cx="489604" cy="5938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Gerade Verbindung 274">
            <a:extLst>
              <a:ext uri="{FF2B5EF4-FFF2-40B4-BE49-F238E27FC236}">
                <a16:creationId xmlns:a16="http://schemas.microsoft.com/office/drawing/2014/main" id="{81627880-A074-25D1-EFDE-3CFE3D0D2453}"/>
              </a:ext>
            </a:extLst>
          </p:cNvPr>
          <p:cNvCxnSpPr>
            <a:cxnSpLocks/>
            <a:stCxn id="33" idx="5"/>
          </p:cNvCxnSpPr>
          <p:nvPr/>
        </p:nvCxnSpPr>
        <p:spPr>
          <a:xfrm>
            <a:off x="4036802" y="892680"/>
            <a:ext cx="165753" cy="39140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Gerade Verbindung 278">
            <a:extLst>
              <a:ext uri="{FF2B5EF4-FFF2-40B4-BE49-F238E27FC236}">
                <a16:creationId xmlns:a16="http://schemas.microsoft.com/office/drawing/2014/main" id="{BAFBBC02-AEE1-DB7B-7A25-59F937396963}"/>
              </a:ext>
            </a:extLst>
          </p:cNvPr>
          <p:cNvCxnSpPr>
            <a:cxnSpLocks/>
            <a:stCxn id="33" idx="6"/>
          </p:cNvCxnSpPr>
          <p:nvPr/>
        </p:nvCxnSpPr>
        <p:spPr>
          <a:xfrm flipV="1">
            <a:off x="4044283" y="753887"/>
            <a:ext cx="306454" cy="1207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Sechseck 281">
            <a:extLst>
              <a:ext uri="{FF2B5EF4-FFF2-40B4-BE49-F238E27FC236}">
                <a16:creationId xmlns:a16="http://schemas.microsoft.com/office/drawing/2014/main" id="{AC227973-9049-632B-AA0C-923A82DE305E}"/>
              </a:ext>
            </a:extLst>
          </p:cNvPr>
          <p:cNvSpPr>
            <a:spLocks noChangeAspect="1"/>
          </p:cNvSpPr>
          <p:nvPr/>
        </p:nvSpPr>
        <p:spPr>
          <a:xfrm rot="5400000">
            <a:off x="2779811" y="1615141"/>
            <a:ext cx="179324" cy="145247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977364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90119A7-45EB-6836-0EEE-FDADADE51276}"/>
              </a:ext>
            </a:extLst>
          </p:cNvPr>
          <p:cNvGrpSpPr/>
          <p:nvPr/>
        </p:nvGrpSpPr>
        <p:grpSpPr>
          <a:xfrm>
            <a:off x="137798" y="0"/>
            <a:ext cx="5076533" cy="1812043"/>
            <a:chOff x="-1" y="860268"/>
            <a:chExt cx="5364163" cy="188103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5339090-A19C-26B3-38FA-5AE4CBC12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1770"/>
            <a:stretch/>
          </p:blipFill>
          <p:spPr>
            <a:xfrm>
              <a:off x="-1" y="860268"/>
              <a:ext cx="5364163" cy="1847497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CB796C4-EDD7-C48D-BA96-423A74AEDD7D}"/>
                </a:ext>
              </a:extLst>
            </p:cNvPr>
            <p:cNvSpPr txBox="1"/>
            <p:nvPr/>
          </p:nvSpPr>
          <p:spPr>
            <a:xfrm>
              <a:off x="772211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250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5FB080B8-D283-5216-AE0F-A371B6528CF0}"/>
                </a:ext>
              </a:extLst>
            </p:cNvPr>
            <p:cNvSpPr txBox="1"/>
            <p:nvPr/>
          </p:nvSpPr>
          <p:spPr>
            <a:xfrm>
              <a:off x="1402342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500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68080F3E-7BEC-F2FF-794A-195E72CBED68}"/>
                </a:ext>
              </a:extLst>
            </p:cNvPr>
            <p:cNvSpPr txBox="1"/>
            <p:nvPr/>
          </p:nvSpPr>
          <p:spPr>
            <a:xfrm>
              <a:off x="2032473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750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8BE90F1F-6CD4-82E8-9779-BEC0E2D5D597}"/>
                </a:ext>
              </a:extLst>
            </p:cNvPr>
            <p:cNvSpPr txBox="1"/>
            <p:nvPr/>
          </p:nvSpPr>
          <p:spPr>
            <a:xfrm>
              <a:off x="2662604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1000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A40B86A-B551-3D2B-8A80-9DE5D937EC55}"/>
                </a:ext>
              </a:extLst>
            </p:cNvPr>
            <p:cNvSpPr txBox="1"/>
            <p:nvPr/>
          </p:nvSpPr>
          <p:spPr>
            <a:xfrm>
              <a:off x="3292735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1250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BBD4FFF5-9257-BD89-9D72-68F074C6DEF1}"/>
                </a:ext>
              </a:extLst>
            </p:cNvPr>
            <p:cNvSpPr txBox="1"/>
            <p:nvPr/>
          </p:nvSpPr>
          <p:spPr>
            <a:xfrm>
              <a:off x="3922866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1500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B2B4BE7-38DB-AA54-5DCC-EACC374D4233}"/>
                </a:ext>
              </a:extLst>
            </p:cNvPr>
            <p:cNvSpPr txBox="1"/>
            <p:nvPr/>
          </p:nvSpPr>
          <p:spPr>
            <a:xfrm>
              <a:off x="4552997" y="2451389"/>
              <a:ext cx="43244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1750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6AC69B3-7924-D670-AE95-38516FECCF5E}"/>
                </a:ext>
              </a:extLst>
            </p:cNvPr>
            <p:cNvSpPr txBox="1"/>
            <p:nvPr/>
          </p:nvSpPr>
          <p:spPr>
            <a:xfrm>
              <a:off x="0" y="2196336"/>
              <a:ext cx="40053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Helvetica" pitchFamily="2" charset="0"/>
                </a:rPr>
                <a:t>0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76F4918C-CF9F-F221-C734-757E636B9530}"/>
                </a:ext>
              </a:extLst>
            </p:cNvPr>
            <p:cNvSpPr txBox="1"/>
            <p:nvPr/>
          </p:nvSpPr>
          <p:spPr>
            <a:xfrm>
              <a:off x="0" y="1750980"/>
              <a:ext cx="40053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Helvetica" pitchFamily="2" charset="0"/>
                </a:rPr>
                <a:t>20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CD6A71D-A51D-2833-1DD1-EDB11B5ECD67}"/>
                </a:ext>
              </a:extLst>
            </p:cNvPr>
            <p:cNvSpPr txBox="1"/>
            <p:nvPr/>
          </p:nvSpPr>
          <p:spPr>
            <a:xfrm>
              <a:off x="0" y="1305624"/>
              <a:ext cx="40053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Helvetica" pitchFamily="2" charset="0"/>
                </a:rPr>
                <a:t>40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9E09C1B-2B48-3413-C1B1-5819A6563ED4}"/>
                </a:ext>
              </a:extLst>
            </p:cNvPr>
            <p:cNvSpPr txBox="1"/>
            <p:nvPr/>
          </p:nvSpPr>
          <p:spPr>
            <a:xfrm>
              <a:off x="0" y="860268"/>
              <a:ext cx="40053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>
                  <a:latin typeface="Helvetica" pitchFamily="2" charset="0"/>
                </a:rPr>
                <a:t>60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2060B1CF-64C2-C3C7-B442-837F0A7E15DB}"/>
                </a:ext>
              </a:extLst>
            </p:cNvPr>
            <p:cNvSpPr txBox="1"/>
            <p:nvPr/>
          </p:nvSpPr>
          <p:spPr>
            <a:xfrm rot="16200000">
              <a:off x="-679110" y="1572008"/>
              <a:ext cx="1558704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variance 10</a:t>
              </a:r>
              <a:r>
                <a:rPr lang="en-GB" sz="700" baseline="30000" dirty="0">
                  <a:latin typeface="Helvetica" pitchFamily="2" charset="0"/>
                </a:rPr>
                <a:t>3</a:t>
              </a:r>
              <a:endParaRPr lang="en-GB" sz="700" dirty="0">
                <a:latin typeface="Helvetica" pitchFamily="2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5489495-5AE6-5536-6C38-02FC61EBE758}"/>
                </a:ext>
              </a:extLst>
            </p:cNvPr>
            <p:cNvSpPr txBox="1"/>
            <p:nvPr/>
          </p:nvSpPr>
          <p:spPr>
            <a:xfrm>
              <a:off x="445301" y="1097874"/>
              <a:ext cx="1676977" cy="3194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Helvetica" pitchFamily="2" charset="0"/>
                </a:rPr>
                <a:t>     Experimental </a:t>
              </a:r>
              <a:r>
                <a:rPr lang="en-GB" sz="700" dirty="0" err="1">
                  <a:latin typeface="Helvetica" pitchFamily="2" charset="0"/>
                </a:rPr>
                <a:t>Semivariance</a:t>
              </a:r>
              <a:endParaRPr lang="en-GB" sz="700" dirty="0">
                <a:latin typeface="Helvetica" pitchFamily="2" charset="0"/>
              </a:endParaRPr>
            </a:p>
            <a:p>
              <a:r>
                <a:rPr lang="en-GB" sz="700" b="1" dirty="0">
                  <a:solidFill>
                    <a:srgbClr val="889CC9"/>
                  </a:solidFill>
                  <a:latin typeface="Helvetica" pitchFamily="2" charset="0"/>
                </a:rPr>
                <a:t>+</a:t>
              </a:r>
              <a:r>
                <a:rPr lang="en-GB" sz="700" dirty="0">
                  <a:latin typeface="Helvetica" pitchFamily="2" charset="0"/>
                </a:rPr>
                <a:t>   Experimental Covariance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E8D6886-E5FF-E28B-BD86-A5F9B7ADCA50}"/>
                </a:ext>
              </a:extLst>
            </p:cNvPr>
            <p:cNvSpPr/>
            <p:nvPr/>
          </p:nvSpPr>
          <p:spPr>
            <a:xfrm>
              <a:off x="551782" y="1169208"/>
              <a:ext cx="45720" cy="45719"/>
            </a:xfrm>
            <a:prstGeom prst="ellipse">
              <a:avLst/>
            </a:prstGeom>
            <a:solidFill>
              <a:srgbClr val="66C2A5"/>
            </a:solidFill>
            <a:ln>
              <a:solidFill>
                <a:srgbClr val="66C2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768370CC-5025-A676-79D7-32FB4E8BCD2D}"/>
                </a:ext>
              </a:extLst>
            </p:cNvPr>
            <p:cNvSpPr txBox="1"/>
            <p:nvPr/>
          </p:nvSpPr>
          <p:spPr>
            <a:xfrm>
              <a:off x="2159403" y="2541246"/>
              <a:ext cx="85467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distance [m]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56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hteck 107">
            <a:extLst>
              <a:ext uri="{FF2B5EF4-FFF2-40B4-BE49-F238E27FC236}">
                <a16:creationId xmlns:a16="http://schemas.microsoft.com/office/drawing/2014/main" id="{C70B7C7D-98A4-E663-7F4B-4C06CD5E5F82}"/>
              </a:ext>
            </a:extLst>
          </p:cNvPr>
          <p:cNvSpPr/>
          <p:nvPr/>
        </p:nvSpPr>
        <p:spPr>
          <a:xfrm>
            <a:off x="2273741" y="189382"/>
            <a:ext cx="808675" cy="1421460"/>
          </a:xfrm>
          <a:prstGeom prst="rect">
            <a:avLst/>
          </a:prstGeom>
          <a:solidFill>
            <a:srgbClr val="4472C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latin typeface="Helvetica" pitchFamily="2" charset="0"/>
                <a:cs typeface="Arial" panose="020B0604020202020204" pitchFamily="34" charset="0"/>
              </a:rPr>
              <a:t>DTS</a:t>
            </a:r>
          </a:p>
          <a:p>
            <a:pPr algn="ctr"/>
            <a:r>
              <a:rPr lang="en-GB" sz="800" b="1" dirty="0">
                <a:latin typeface="Helvetica" pitchFamily="2" charset="0"/>
                <a:cs typeface="Arial" panose="020B0604020202020204" pitchFamily="34" charset="0"/>
              </a:rPr>
              <a:t>to</a:t>
            </a:r>
          </a:p>
          <a:p>
            <a:pPr algn="ctr"/>
            <a:r>
              <a:rPr lang="en-GB" sz="800" b="1" dirty="0">
                <a:latin typeface="Helvetica" pitchFamily="2" charset="0"/>
                <a:cs typeface="Arial" panose="020B0604020202020204" pitchFamily="34" charset="0"/>
              </a:rPr>
              <a:t>GTFS</a:t>
            </a: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A7479C7E-1151-D1D8-9D95-7D36A23354BF}"/>
              </a:ext>
            </a:extLst>
          </p:cNvPr>
          <p:cNvSpPr/>
          <p:nvPr/>
        </p:nvSpPr>
        <p:spPr>
          <a:xfrm>
            <a:off x="4324703" y="983988"/>
            <a:ext cx="720000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City-</a:t>
            </a:r>
            <a:r>
              <a:rPr lang="en-GB" sz="800" dirty="0" err="1">
                <a:latin typeface="Helvetica" pitchFamily="2" charset="0"/>
                <a:cs typeface="Arial" panose="020B0604020202020204" pitchFamily="34" charset="0"/>
              </a:rPr>
              <a:t>Chrone</a:t>
            </a:r>
            <a:endParaRPr lang="en-GB" sz="800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EC8D4A4A-F0B8-0C24-46C0-9089C8BE757D}"/>
              </a:ext>
            </a:extLst>
          </p:cNvPr>
          <p:cNvSpPr/>
          <p:nvPr/>
        </p:nvSpPr>
        <p:spPr>
          <a:xfrm>
            <a:off x="4323353" y="187598"/>
            <a:ext cx="721350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Public Transport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12" name="Eine Ecke des Rechtecks schneiden 111">
            <a:extLst>
              <a:ext uri="{FF2B5EF4-FFF2-40B4-BE49-F238E27FC236}">
                <a16:creationId xmlns:a16="http://schemas.microsoft.com/office/drawing/2014/main" id="{80813E93-5BEC-66BA-760B-D9366DE7DA93}"/>
              </a:ext>
            </a:extLst>
          </p:cNvPr>
          <p:cNvSpPr/>
          <p:nvPr/>
        </p:nvSpPr>
        <p:spPr>
          <a:xfrm>
            <a:off x="1358924" y="693603"/>
            <a:ext cx="595354" cy="413019"/>
          </a:xfrm>
          <a:prstGeom prst="snip1Rect">
            <a:avLst/>
          </a:prstGeom>
          <a:solidFill>
            <a:srgbClr val="64A0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DTS trips</a:t>
            </a: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06201D17-BD67-16E9-58E3-E909F0B30DA8}"/>
              </a:ext>
            </a:extLst>
          </p:cNvPr>
          <p:cNvSpPr/>
          <p:nvPr/>
        </p:nvSpPr>
        <p:spPr>
          <a:xfrm>
            <a:off x="319462" y="187598"/>
            <a:ext cx="720000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simulation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output</a:t>
            </a: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066AA6B0-11C6-FB2C-0551-4C8E5A8BC1C8}"/>
              </a:ext>
            </a:extLst>
          </p:cNvPr>
          <p:cNvSpPr/>
          <p:nvPr/>
        </p:nvSpPr>
        <p:spPr>
          <a:xfrm>
            <a:off x="319462" y="983988"/>
            <a:ext cx="720000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real world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111" name="Eine Ecke des Rechtecks schneiden 110">
            <a:extLst>
              <a:ext uri="{FF2B5EF4-FFF2-40B4-BE49-F238E27FC236}">
                <a16:creationId xmlns:a16="http://schemas.microsoft.com/office/drawing/2014/main" id="{CA13A0D5-9D54-B5DF-E89E-D3F63D0E4DC0}"/>
              </a:ext>
            </a:extLst>
          </p:cNvPr>
          <p:cNvSpPr/>
          <p:nvPr/>
        </p:nvSpPr>
        <p:spPr>
          <a:xfrm>
            <a:off x="3408537" y="1091797"/>
            <a:ext cx="595354" cy="413019"/>
          </a:xfrm>
          <a:prstGeom prst="snip1Rect">
            <a:avLst/>
          </a:prstGeom>
          <a:solidFill>
            <a:srgbClr val="64A0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Accessibility</a:t>
            </a:r>
          </a:p>
        </p:txBody>
      </p:sp>
      <p:sp>
        <p:nvSpPr>
          <p:cNvPr id="137" name="Eine Ecke des Rechtecks schneiden 136">
            <a:extLst>
              <a:ext uri="{FF2B5EF4-FFF2-40B4-BE49-F238E27FC236}">
                <a16:creationId xmlns:a16="http://schemas.microsoft.com/office/drawing/2014/main" id="{30D19018-B295-60B5-EF39-4FD855EC6770}"/>
              </a:ext>
            </a:extLst>
          </p:cNvPr>
          <p:cNvSpPr/>
          <p:nvPr/>
        </p:nvSpPr>
        <p:spPr>
          <a:xfrm>
            <a:off x="3401877" y="295408"/>
            <a:ext cx="595354" cy="413019"/>
          </a:xfrm>
          <a:prstGeom prst="snip1Rect">
            <a:avLst/>
          </a:prstGeom>
          <a:solidFill>
            <a:srgbClr val="64A0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GTFS</a:t>
            </a:r>
          </a:p>
        </p:txBody>
      </p:sp>
      <p:cxnSp>
        <p:nvCxnSpPr>
          <p:cNvPr id="157" name="Gerade Verbindung mit Pfeil 156">
            <a:extLst>
              <a:ext uri="{FF2B5EF4-FFF2-40B4-BE49-F238E27FC236}">
                <a16:creationId xmlns:a16="http://schemas.microsoft.com/office/drawing/2014/main" id="{0598D38C-76E3-BB53-768B-263F7F7371BF}"/>
              </a:ext>
            </a:extLst>
          </p:cNvPr>
          <p:cNvCxnSpPr>
            <a:cxnSpLocks/>
            <a:stCxn id="112" idx="0"/>
            <a:endCxn id="108" idx="1"/>
          </p:cNvCxnSpPr>
          <p:nvPr/>
        </p:nvCxnSpPr>
        <p:spPr>
          <a:xfrm flipV="1">
            <a:off x="1954278" y="900113"/>
            <a:ext cx="319462" cy="1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 Verbindung mit Pfeil 159">
            <a:extLst>
              <a:ext uri="{FF2B5EF4-FFF2-40B4-BE49-F238E27FC236}">
                <a16:creationId xmlns:a16="http://schemas.microsoft.com/office/drawing/2014/main" id="{7D9DB0DE-D8BC-CC09-77E3-4B7F66DD68C9}"/>
              </a:ext>
            </a:extLst>
          </p:cNvPr>
          <p:cNvCxnSpPr>
            <a:cxnSpLocks/>
            <a:endCxn id="137" idx="2"/>
          </p:cNvCxnSpPr>
          <p:nvPr/>
        </p:nvCxnSpPr>
        <p:spPr>
          <a:xfrm>
            <a:off x="3082415" y="501918"/>
            <a:ext cx="319462" cy="0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 Verbindung mit Pfeil 163">
            <a:extLst>
              <a:ext uri="{FF2B5EF4-FFF2-40B4-BE49-F238E27FC236}">
                <a16:creationId xmlns:a16="http://schemas.microsoft.com/office/drawing/2014/main" id="{F24C62C5-6804-8B74-F30D-49FBBA354F1F}"/>
              </a:ext>
            </a:extLst>
          </p:cNvPr>
          <p:cNvCxnSpPr>
            <a:cxnSpLocks/>
            <a:stCxn id="109" idx="1"/>
            <a:endCxn id="111" idx="0"/>
          </p:cNvCxnSpPr>
          <p:nvPr/>
        </p:nvCxnSpPr>
        <p:spPr>
          <a:xfrm flipH="1" flipV="1">
            <a:off x="4003891" y="1298308"/>
            <a:ext cx="320812" cy="1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>
            <a:extLst>
              <a:ext uri="{FF2B5EF4-FFF2-40B4-BE49-F238E27FC236}">
                <a16:creationId xmlns:a16="http://schemas.microsoft.com/office/drawing/2014/main" id="{0E5EF176-5E85-709C-13C3-7FA0D9B6A7C9}"/>
              </a:ext>
            </a:extLst>
          </p:cNvPr>
          <p:cNvCxnSpPr>
            <a:cxnSpLocks/>
            <a:stCxn id="137" idx="0"/>
            <a:endCxn id="110" idx="1"/>
          </p:cNvCxnSpPr>
          <p:nvPr/>
        </p:nvCxnSpPr>
        <p:spPr>
          <a:xfrm>
            <a:off x="3997231" y="501918"/>
            <a:ext cx="326122" cy="0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505E5309-023A-2A12-66DB-DE3E24BE92F1}"/>
              </a:ext>
            </a:extLst>
          </p:cNvPr>
          <p:cNvCxnSpPr>
            <a:cxnSpLocks/>
            <a:stCxn id="110" idx="2"/>
            <a:endCxn id="109" idx="0"/>
          </p:cNvCxnSpPr>
          <p:nvPr/>
        </p:nvCxnSpPr>
        <p:spPr>
          <a:xfrm>
            <a:off x="4684029" y="816237"/>
            <a:ext cx="675" cy="167751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winkelte Verbindung 174">
            <a:extLst>
              <a:ext uri="{FF2B5EF4-FFF2-40B4-BE49-F238E27FC236}">
                <a16:creationId xmlns:a16="http://schemas.microsoft.com/office/drawing/2014/main" id="{5F034F00-E337-333C-F02E-E8B1618DC5FF}"/>
              </a:ext>
            </a:extLst>
          </p:cNvPr>
          <p:cNvCxnSpPr>
            <a:cxnSpLocks/>
            <a:stCxn id="107" idx="3"/>
            <a:endCxn id="112" idx="3"/>
          </p:cNvCxnSpPr>
          <p:nvPr/>
        </p:nvCxnSpPr>
        <p:spPr>
          <a:xfrm>
            <a:off x="1039463" y="501918"/>
            <a:ext cx="617139" cy="191685"/>
          </a:xfrm>
          <a:prstGeom prst="bentConnector2">
            <a:avLst/>
          </a:prstGeom>
          <a:ln w="3175"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winkelte Verbindung 177">
            <a:extLst>
              <a:ext uri="{FF2B5EF4-FFF2-40B4-BE49-F238E27FC236}">
                <a16:creationId xmlns:a16="http://schemas.microsoft.com/office/drawing/2014/main" id="{BB0EF847-576D-0378-7D7C-0CDE0984C4B1}"/>
              </a:ext>
            </a:extLst>
          </p:cNvPr>
          <p:cNvCxnSpPr>
            <a:cxnSpLocks/>
            <a:stCxn id="113" idx="3"/>
            <a:endCxn id="112" idx="1"/>
          </p:cNvCxnSpPr>
          <p:nvPr/>
        </p:nvCxnSpPr>
        <p:spPr>
          <a:xfrm flipV="1">
            <a:off x="1039463" y="1106622"/>
            <a:ext cx="617139" cy="191686"/>
          </a:xfrm>
          <a:prstGeom prst="bentConnector2">
            <a:avLst/>
          </a:prstGeom>
          <a:ln w="3175"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27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hteck 107">
            <a:extLst>
              <a:ext uri="{FF2B5EF4-FFF2-40B4-BE49-F238E27FC236}">
                <a16:creationId xmlns:a16="http://schemas.microsoft.com/office/drawing/2014/main" id="{C70B7C7D-98A4-E663-7F4B-4C06CD5E5F82}"/>
              </a:ext>
            </a:extLst>
          </p:cNvPr>
          <p:cNvSpPr/>
          <p:nvPr/>
        </p:nvSpPr>
        <p:spPr>
          <a:xfrm>
            <a:off x="1148006" y="187598"/>
            <a:ext cx="843949" cy="1421460"/>
          </a:xfrm>
          <a:prstGeom prst="rect">
            <a:avLst/>
          </a:prstGeom>
          <a:solidFill>
            <a:srgbClr val="4472C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err="1">
                <a:latin typeface="Helvetica" pitchFamily="2" charset="0"/>
                <a:cs typeface="Arial" panose="020B0604020202020204" pitchFamily="34" charset="0"/>
              </a:rPr>
              <a:t>spatio</a:t>
            </a:r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-temporal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modelling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and estimation</a:t>
            </a: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EC8D4A4A-F0B8-0C24-46C0-9089C8BE757D}"/>
              </a:ext>
            </a:extLst>
          </p:cNvPr>
          <p:cNvSpPr/>
          <p:nvPr/>
        </p:nvSpPr>
        <p:spPr>
          <a:xfrm>
            <a:off x="4420328" y="584008"/>
            <a:ext cx="755634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accessibility analysis</a:t>
            </a:r>
          </a:p>
        </p:txBody>
      </p:sp>
      <p:sp>
        <p:nvSpPr>
          <p:cNvPr id="137" name="Eine Ecke des Rechtecks schneiden 136">
            <a:extLst>
              <a:ext uri="{FF2B5EF4-FFF2-40B4-BE49-F238E27FC236}">
                <a16:creationId xmlns:a16="http://schemas.microsoft.com/office/drawing/2014/main" id="{30D19018-B295-60B5-EF39-4FD855EC6770}"/>
              </a:ext>
            </a:extLst>
          </p:cNvPr>
          <p:cNvSpPr/>
          <p:nvPr/>
        </p:nvSpPr>
        <p:spPr>
          <a:xfrm>
            <a:off x="316994" y="1066830"/>
            <a:ext cx="595354" cy="413019"/>
          </a:xfrm>
          <a:prstGeom prst="snip1Rect">
            <a:avLst/>
          </a:prstGeom>
          <a:solidFill>
            <a:srgbClr val="64A0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trip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3064FBE-634A-C3F4-CC92-CB10251E148F}"/>
              </a:ext>
            </a:extLst>
          </p:cNvPr>
          <p:cNvSpPr/>
          <p:nvPr/>
        </p:nvSpPr>
        <p:spPr>
          <a:xfrm>
            <a:off x="2227613" y="187598"/>
            <a:ext cx="843949" cy="1421460"/>
          </a:xfrm>
          <a:prstGeom prst="rect">
            <a:avLst/>
          </a:prstGeom>
          <a:solidFill>
            <a:srgbClr val="4472C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time dependent graph conversion</a:t>
            </a:r>
          </a:p>
        </p:txBody>
      </p:sp>
      <p:sp>
        <p:nvSpPr>
          <p:cNvPr id="6" name="Eine Ecke des Rechtecks schneiden 5">
            <a:extLst>
              <a:ext uri="{FF2B5EF4-FFF2-40B4-BE49-F238E27FC236}">
                <a16:creationId xmlns:a16="http://schemas.microsoft.com/office/drawing/2014/main" id="{FA0B9DFC-F40D-0489-9B16-74415CA2A77F}"/>
              </a:ext>
            </a:extLst>
          </p:cNvPr>
          <p:cNvSpPr/>
          <p:nvPr/>
        </p:nvSpPr>
        <p:spPr>
          <a:xfrm>
            <a:off x="3307220" y="693603"/>
            <a:ext cx="877449" cy="413019"/>
          </a:xfrm>
          <a:prstGeom prst="snip1Rect">
            <a:avLst/>
          </a:prstGeom>
          <a:solidFill>
            <a:srgbClr val="64A0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graph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representation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65BDE81C-0089-9472-7C70-4290DC5E37C1}"/>
              </a:ext>
            </a:extLst>
          </p:cNvPr>
          <p:cNvCxnSpPr>
            <a:cxnSpLocks/>
            <a:stCxn id="137" idx="0"/>
          </p:cNvCxnSpPr>
          <p:nvPr/>
        </p:nvCxnSpPr>
        <p:spPr>
          <a:xfrm flipV="1">
            <a:off x="912348" y="1271555"/>
            <a:ext cx="235658" cy="1785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665CCE5-872D-1967-FD7C-4A46B0D2741C}"/>
              </a:ext>
            </a:extLst>
          </p:cNvPr>
          <p:cNvCxnSpPr>
            <a:cxnSpLocks/>
            <a:stCxn id="108" idx="3"/>
            <a:endCxn id="2" idx="1"/>
          </p:cNvCxnSpPr>
          <p:nvPr/>
        </p:nvCxnSpPr>
        <p:spPr>
          <a:xfrm>
            <a:off x="1991955" y="898328"/>
            <a:ext cx="235658" cy="0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2857C26-D1A2-E913-C1CF-B9572529027C}"/>
              </a:ext>
            </a:extLst>
          </p:cNvPr>
          <p:cNvCxnSpPr>
            <a:cxnSpLocks/>
            <a:stCxn id="2" idx="3"/>
            <a:endCxn id="6" idx="2"/>
          </p:cNvCxnSpPr>
          <p:nvPr/>
        </p:nvCxnSpPr>
        <p:spPr>
          <a:xfrm>
            <a:off x="3071562" y="898328"/>
            <a:ext cx="235658" cy="1785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B0D5581-E0E5-3F42-17DB-F429F32988B6}"/>
              </a:ext>
            </a:extLst>
          </p:cNvPr>
          <p:cNvCxnSpPr>
            <a:cxnSpLocks/>
            <a:stCxn id="6" idx="0"/>
            <a:endCxn id="110" idx="1"/>
          </p:cNvCxnSpPr>
          <p:nvPr/>
        </p:nvCxnSpPr>
        <p:spPr>
          <a:xfrm flipV="1">
            <a:off x="4184669" y="898328"/>
            <a:ext cx="235659" cy="1785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49826DD8-20DF-71A1-A8B6-17F4EACD55B5}"/>
              </a:ext>
            </a:extLst>
          </p:cNvPr>
          <p:cNvSpPr/>
          <p:nvPr/>
        </p:nvSpPr>
        <p:spPr>
          <a:xfrm>
            <a:off x="236854" y="187598"/>
            <a:ext cx="755634" cy="628639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simulation or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real world</a:t>
            </a:r>
          </a:p>
          <a:p>
            <a:pPr algn="ctr"/>
            <a:r>
              <a:rPr lang="en-GB" sz="800" dirty="0">
                <a:latin typeface="Helvetica" pitchFamily="2" charset="0"/>
                <a:cs typeface="Arial" panose="020B0604020202020204" pitchFamily="34" charset="0"/>
              </a:rPr>
              <a:t>data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454EC034-75C5-6D51-D653-C669CDCFEC94}"/>
              </a:ext>
            </a:extLst>
          </p:cNvPr>
          <p:cNvCxnSpPr>
            <a:cxnSpLocks/>
            <a:stCxn id="3" idx="2"/>
            <a:endCxn id="137" idx="3"/>
          </p:cNvCxnSpPr>
          <p:nvPr/>
        </p:nvCxnSpPr>
        <p:spPr>
          <a:xfrm>
            <a:off x="614671" y="816237"/>
            <a:ext cx="0" cy="250593"/>
          </a:xfrm>
          <a:prstGeom prst="straightConnector1">
            <a:avLst/>
          </a:prstGeom>
          <a:ln w="3175"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90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0D725088-207B-46C4-E8D3-6F6A1CCC8466}"/>
              </a:ext>
            </a:extLst>
          </p:cNvPr>
          <p:cNvGrpSpPr/>
          <p:nvPr/>
        </p:nvGrpSpPr>
        <p:grpSpPr>
          <a:xfrm>
            <a:off x="327979" y="81757"/>
            <a:ext cx="4708204" cy="1636711"/>
            <a:chOff x="350408" y="-46607"/>
            <a:chExt cx="4708204" cy="163671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7A4016-8953-35FC-5982-CDA07B8E8F33}"/>
                </a:ext>
              </a:extLst>
            </p:cNvPr>
            <p:cNvSpPr/>
            <p:nvPr/>
          </p:nvSpPr>
          <p:spPr>
            <a:xfrm>
              <a:off x="350408" y="305295"/>
              <a:ext cx="398224" cy="398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  <a:latin typeface="Helvetica" pitchFamily="2" charset="0"/>
                </a:rPr>
                <a:t>v</a:t>
              </a:r>
              <a:r>
                <a:rPr lang="en-GB" sz="800" baseline="-25000" dirty="0">
                  <a:solidFill>
                    <a:schemeClr val="tx1"/>
                  </a:solidFill>
                  <a:latin typeface="Helvetica" pitchFamily="2" charset="0"/>
                </a:rPr>
                <a:t>1</a:t>
              </a:r>
              <a:endParaRPr lang="en-GB" sz="8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4A7E27E-1093-52E6-24D5-9B9992220E1C}"/>
                </a:ext>
              </a:extLst>
            </p:cNvPr>
            <p:cNvSpPr/>
            <p:nvPr/>
          </p:nvSpPr>
          <p:spPr>
            <a:xfrm>
              <a:off x="2505398" y="305295"/>
              <a:ext cx="398224" cy="398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  <a:latin typeface="Helvetica" pitchFamily="2" charset="0"/>
                </a:rPr>
                <a:t>v</a:t>
              </a:r>
              <a:r>
                <a:rPr lang="en-GB" sz="800" baseline="-25000" dirty="0">
                  <a:solidFill>
                    <a:schemeClr val="tx1"/>
                  </a:solidFill>
                  <a:latin typeface="Helvetica" pitchFamily="2" charset="0"/>
                </a:rPr>
                <a:t>2</a:t>
              </a:r>
              <a:endParaRPr lang="en-GB" sz="8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DF6E7F-EFF8-4CC8-B735-C6E51F1DE051}"/>
                </a:ext>
              </a:extLst>
            </p:cNvPr>
            <p:cNvSpPr/>
            <p:nvPr/>
          </p:nvSpPr>
          <p:spPr>
            <a:xfrm>
              <a:off x="4660388" y="305295"/>
              <a:ext cx="398224" cy="398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err="1">
                  <a:solidFill>
                    <a:schemeClr val="tx1"/>
                  </a:solidFill>
                  <a:latin typeface="Helvetica" pitchFamily="2" charset="0"/>
                </a:rPr>
                <a:t>v</a:t>
              </a:r>
              <a:r>
                <a:rPr lang="en-GB" sz="800" baseline="-25000" dirty="0" err="1">
                  <a:solidFill>
                    <a:schemeClr val="tx1"/>
                  </a:solidFill>
                  <a:latin typeface="Helvetica" pitchFamily="2" charset="0"/>
                </a:rPr>
                <a:t>k</a:t>
              </a:r>
              <a:endParaRPr lang="en-GB" sz="8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cxnSp>
          <p:nvCxnSpPr>
            <p:cNvPr id="15" name="Gekrümmte Verbindung 14">
              <a:extLst>
                <a:ext uri="{FF2B5EF4-FFF2-40B4-BE49-F238E27FC236}">
                  <a16:creationId xmlns:a16="http://schemas.microsoft.com/office/drawing/2014/main" id="{427518DC-546C-0FE4-42B8-C8E9C4143978}"/>
                </a:ext>
              </a:extLst>
            </p:cNvPr>
            <p:cNvCxnSpPr>
              <a:cxnSpLocks/>
              <a:stCxn id="3" idx="7"/>
              <a:endCxn id="4" idx="1"/>
            </p:cNvCxnSpPr>
            <p:nvPr/>
          </p:nvCxnSpPr>
          <p:spPr>
            <a:xfrm rot="5400000" flipH="1" flipV="1">
              <a:off x="1627015" y="-573088"/>
              <a:ext cx="12700" cy="1873404"/>
            </a:xfrm>
            <a:prstGeom prst="curvedConnector3">
              <a:avLst>
                <a:gd name="adj1" fmla="val 2259205"/>
              </a:avLst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krümmte Verbindung 34">
              <a:extLst>
                <a:ext uri="{FF2B5EF4-FFF2-40B4-BE49-F238E27FC236}">
                  <a16:creationId xmlns:a16="http://schemas.microsoft.com/office/drawing/2014/main" id="{3F707F29-3F3E-2CDB-0F7D-345553A7D91D}"/>
                </a:ext>
              </a:extLst>
            </p:cNvPr>
            <p:cNvCxnSpPr>
              <a:cxnSpLocks/>
              <a:stCxn id="4" idx="7"/>
              <a:endCxn id="8" idx="1"/>
            </p:cNvCxnSpPr>
            <p:nvPr/>
          </p:nvCxnSpPr>
          <p:spPr>
            <a:xfrm rot="5400000" flipH="1" flipV="1">
              <a:off x="3782005" y="-573088"/>
              <a:ext cx="12700" cy="1873404"/>
            </a:xfrm>
            <a:prstGeom prst="curvedConnector3">
              <a:avLst>
                <a:gd name="adj1" fmla="val 2259205"/>
              </a:avLst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25537C4-8C67-51FA-ADF5-ECAA9E01C2B9}"/>
                </a:ext>
              </a:extLst>
            </p:cNvPr>
            <p:cNvSpPr/>
            <p:nvPr/>
          </p:nvSpPr>
          <p:spPr>
            <a:xfrm>
              <a:off x="2505398" y="1191880"/>
              <a:ext cx="398224" cy="398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  <a:latin typeface="Helvetica" pitchFamily="2" charset="0"/>
                </a:rPr>
                <a:t>v</a:t>
              </a:r>
              <a:r>
                <a:rPr lang="en-GB" sz="800" baseline="-25000" dirty="0">
                  <a:solidFill>
                    <a:schemeClr val="tx1"/>
                  </a:solidFill>
                  <a:latin typeface="Helvetica" pitchFamily="2" charset="0"/>
                </a:rPr>
                <a:t>4</a:t>
              </a:r>
              <a:endParaRPr lang="en-GB" sz="8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cxnSp>
          <p:nvCxnSpPr>
            <p:cNvPr id="56" name="Gerade Verbindung mit Pfeil 55">
              <a:extLst>
                <a:ext uri="{FF2B5EF4-FFF2-40B4-BE49-F238E27FC236}">
                  <a16:creationId xmlns:a16="http://schemas.microsoft.com/office/drawing/2014/main" id="{B2F807C3-7F91-3B67-89D4-FC0EC2F7A90A}"/>
                </a:ext>
              </a:extLst>
            </p:cNvPr>
            <p:cNvCxnSpPr>
              <a:cxnSpLocks/>
              <a:stCxn id="42" idx="0"/>
              <a:endCxn id="4" idx="4"/>
            </p:cNvCxnSpPr>
            <p:nvPr/>
          </p:nvCxnSpPr>
          <p:spPr>
            <a:xfrm flipV="1">
              <a:off x="2704510" y="703519"/>
              <a:ext cx="0" cy="488361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057E873-628C-E8B1-7D07-6FFE489DB917}"/>
                </a:ext>
              </a:extLst>
            </p:cNvPr>
            <p:cNvSpPr/>
            <p:nvPr/>
          </p:nvSpPr>
          <p:spPr>
            <a:xfrm>
              <a:off x="4660388" y="1191880"/>
              <a:ext cx="398224" cy="398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  <a:latin typeface="Helvetica" pitchFamily="2" charset="0"/>
                </a:rPr>
                <a:t>v</a:t>
              </a:r>
              <a:r>
                <a:rPr lang="en-GB" sz="800" baseline="-25000" dirty="0">
                  <a:solidFill>
                    <a:schemeClr val="tx1"/>
                  </a:solidFill>
                  <a:latin typeface="Helvetica" pitchFamily="2" charset="0"/>
                </a:rPr>
                <a:t>5</a:t>
              </a:r>
              <a:endParaRPr lang="en-GB" sz="8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C7ABAB3C-B8A7-AE0B-D9ED-EC7936AAC059}"/>
                </a:ext>
              </a:extLst>
            </p:cNvPr>
            <p:cNvSpPr txBox="1"/>
            <p:nvPr/>
          </p:nvSpPr>
          <p:spPr>
            <a:xfrm>
              <a:off x="683140" y="249542"/>
              <a:ext cx="7778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t</a:t>
              </a:r>
              <a:r>
                <a:rPr lang="en-GB" sz="800" baseline="-25000" dirty="0">
                  <a:latin typeface="Helvetica" pitchFamily="2" charset="0"/>
                </a:rPr>
                <a:t>d,1</a:t>
              </a:r>
              <a:r>
                <a:rPr lang="en-GB" sz="800" dirty="0">
                  <a:latin typeface="Helvetica" pitchFamily="2" charset="0"/>
                </a:rPr>
                <a:t>={t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</a:t>
              </a:r>
              <a:endParaRPr lang="en-GB" sz="800" baseline="-25000" dirty="0">
                <a:latin typeface="Helvetica" pitchFamily="2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48C30821-87F3-8C62-1984-6FFC651FC4DA}"/>
                </a:ext>
              </a:extLst>
            </p:cNvPr>
            <p:cNvSpPr txBox="1"/>
            <p:nvPr/>
          </p:nvSpPr>
          <p:spPr>
            <a:xfrm>
              <a:off x="2870546" y="247827"/>
              <a:ext cx="7003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t</a:t>
              </a:r>
              <a:r>
                <a:rPr lang="en-GB" sz="800" baseline="-25000" dirty="0">
                  <a:latin typeface="Helvetica" pitchFamily="2" charset="0"/>
                </a:rPr>
                <a:t>d</a:t>
              </a:r>
              <a:r>
                <a:rPr lang="en-GB" sz="800" dirty="0">
                  <a:latin typeface="Helvetica" pitchFamily="2" charset="0"/>
                </a:rPr>
                <a:t>={t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</a:t>
              </a:r>
              <a:endParaRPr lang="en-GB" sz="800" baseline="-25000" dirty="0">
                <a:latin typeface="Helvetica" pitchFamily="2" charset="0"/>
              </a:endParaRPr>
            </a:p>
          </p:txBody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AF22EA40-897A-3F65-8BCA-F644266EF1D6}"/>
                </a:ext>
              </a:extLst>
            </p:cNvPr>
            <p:cNvSpPr txBox="1"/>
            <p:nvPr/>
          </p:nvSpPr>
          <p:spPr>
            <a:xfrm>
              <a:off x="3612972" y="-46607"/>
              <a:ext cx="25666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…</a:t>
              </a:r>
              <a:endParaRPr lang="en-GB" sz="800" baseline="-25000" dirty="0">
                <a:latin typeface="Helvetica" pitchFamily="2" charset="0"/>
              </a:endParaRPr>
            </a:p>
          </p:txBody>
        </p:sp>
        <p:cxnSp>
          <p:nvCxnSpPr>
            <p:cNvPr id="66" name="Gekrümmte Verbindung 65">
              <a:extLst>
                <a:ext uri="{FF2B5EF4-FFF2-40B4-BE49-F238E27FC236}">
                  <a16:creationId xmlns:a16="http://schemas.microsoft.com/office/drawing/2014/main" id="{C90E696C-D12F-F893-21AF-40837191AE98}"/>
                </a:ext>
              </a:extLst>
            </p:cNvPr>
            <p:cNvCxnSpPr>
              <a:cxnSpLocks/>
              <a:stCxn id="42" idx="7"/>
              <a:endCxn id="62" idx="1"/>
            </p:cNvCxnSpPr>
            <p:nvPr/>
          </p:nvCxnSpPr>
          <p:spPr>
            <a:xfrm rot="5400000" flipH="1" flipV="1">
              <a:off x="3782005" y="313497"/>
              <a:ext cx="12700" cy="1873404"/>
            </a:xfrm>
            <a:prstGeom prst="curvedConnector3">
              <a:avLst>
                <a:gd name="adj1" fmla="val 1796047"/>
              </a:avLst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2917D01-4905-0F6C-89F5-2F7E34609D73}"/>
                </a:ext>
              </a:extLst>
            </p:cNvPr>
            <p:cNvSpPr txBox="1"/>
            <p:nvPr/>
          </p:nvSpPr>
          <p:spPr>
            <a:xfrm>
              <a:off x="1781007" y="248807"/>
              <a:ext cx="8025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 = t</a:t>
              </a:r>
              <a:r>
                <a:rPr lang="en-GB" sz="800" baseline="-25000" dirty="0">
                  <a:latin typeface="Helvetica" pitchFamily="2" charset="0"/>
                </a:rPr>
                <a:t>a,2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ECB351AA-EF00-181C-1690-A890E9D4A2FE}"/>
                </a:ext>
              </a:extLst>
            </p:cNvPr>
            <p:cNvSpPr txBox="1"/>
            <p:nvPr/>
          </p:nvSpPr>
          <p:spPr>
            <a:xfrm>
              <a:off x="3941367" y="247827"/>
              <a:ext cx="8025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 = 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a,k</a:t>
              </a:r>
              <a:endParaRPr lang="en-GB" sz="800" baseline="-25000" dirty="0">
                <a:latin typeface="Helvetica" pitchFamily="2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7F97AF8B-D113-537F-B611-47B02C00ACFC}"/>
                </a:ext>
              </a:extLst>
            </p:cNvPr>
            <p:cNvSpPr txBox="1"/>
            <p:nvPr/>
          </p:nvSpPr>
          <p:spPr>
            <a:xfrm>
              <a:off x="2843500" y="1149562"/>
              <a:ext cx="727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t</a:t>
              </a:r>
              <a:r>
                <a:rPr lang="en-GB" sz="800" baseline="-25000" dirty="0">
                  <a:latin typeface="Helvetica" pitchFamily="2" charset="0"/>
                </a:rPr>
                <a:t>d,4</a:t>
              </a:r>
              <a:r>
                <a:rPr lang="en-GB" sz="800" dirty="0">
                  <a:latin typeface="Helvetica" pitchFamily="2" charset="0"/>
                </a:rPr>
                <a:t>={t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</a:t>
              </a:r>
              <a:endParaRPr lang="en-GB" sz="800" baseline="-25000" dirty="0">
                <a:latin typeface="Helvetica" pitchFamily="2" charset="0"/>
              </a:endParaRPr>
            </a:p>
          </p:txBody>
        </p:sp>
        <p:sp>
          <p:nvSpPr>
            <p:cNvPr id="88" name="Textfeld 87">
              <a:extLst>
                <a:ext uri="{FF2B5EF4-FFF2-40B4-BE49-F238E27FC236}">
                  <a16:creationId xmlns:a16="http://schemas.microsoft.com/office/drawing/2014/main" id="{A2B39D87-EB7A-72F6-00FF-A08BEA43E564}"/>
                </a:ext>
              </a:extLst>
            </p:cNvPr>
            <p:cNvSpPr txBox="1"/>
            <p:nvPr/>
          </p:nvSpPr>
          <p:spPr>
            <a:xfrm>
              <a:off x="3941367" y="1148827"/>
              <a:ext cx="8025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{t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r>
                <a:rPr lang="en-GB" sz="800" dirty="0">
                  <a:latin typeface="Helvetica" pitchFamily="2" charset="0"/>
                </a:rPr>
                <a:t>,…,</a:t>
              </a:r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r>
                <a:rPr lang="en-GB" sz="800" dirty="0">
                  <a:latin typeface="Helvetica" pitchFamily="2" charset="0"/>
                </a:rPr>
                <a:t>} = t</a:t>
              </a:r>
              <a:r>
                <a:rPr lang="en-GB" sz="800" baseline="-25000" dirty="0">
                  <a:latin typeface="Helvetica" pitchFamily="2" charset="0"/>
                </a:rPr>
                <a:t>a,5</a:t>
              </a:r>
            </a:p>
          </p:txBody>
        </p:sp>
        <p:sp>
          <p:nvSpPr>
            <p:cNvPr id="89" name="Textfeld 88">
              <a:extLst>
                <a:ext uri="{FF2B5EF4-FFF2-40B4-BE49-F238E27FC236}">
                  <a16:creationId xmlns:a16="http://schemas.microsoft.com/office/drawing/2014/main" id="{4F61C326-EDB1-0D76-CCA8-1485940D75C0}"/>
                </a:ext>
              </a:extLst>
            </p:cNvPr>
            <p:cNvSpPr txBox="1"/>
            <p:nvPr/>
          </p:nvSpPr>
          <p:spPr>
            <a:xfrm>
              <a:off x="2005018" y="792390"/>
              <a:ext cx="7003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>
                  <a:latin typeface="Helvetica" pitchFamily="2" charset="0"/>
                </a:rPr>
                <a:t>t</a:t>
              </a:r>
              <a:r>
                <a:rPr lang="en-GB" sz="800" baseline="-25000" dirty="0" err="1">
                  <a:latin typeface="Helvetica" pitchFamily="2" charset="0"/>
                </a:rPr>
                <a:t>transfer</a:t>
              </a:r>
              <a:endParaRPr lang="en-GB" sz="800" baseline="-25000" dirty="0"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79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uppieren 122">
            <a:extLst>
              <a:ext uri="{FF2B5EF4-FFF2-40B4-BE49-F238E27FC236}">
                <a16:creationId xmlns:a16="http://schemas.microsoft.com/office/drawing/2014/main" id="{F396F57A-8636-E0B6-DA46-419F6D78F739}"/>
              </a:ext>
            </a:extLst>
          </p:cNvPr>
          <p:cNvGrpSpPr/>
          <p:nvPr/>
        </p:nvGrpSpPr>
        <p:grpSpPr>
          <a:xfrm>
            <a:off x="463447" y="45231"/>
            <a:ext cx="1772330" cy="1282961"/>
            <a:chOff x="117377" y="34951"/>
            <a:chExt cx="1772330" cy="1282961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B66F1EC9-8C9A-133F-ED56-9DF619DBB99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40483" y="7271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Sechseck 11">
              <a:extLst>
                <a:ext uri="{FF2B5EF4-FFF2-40B4-BE49-F238E27FC236}">
                  <a16:creationId xmlns:a16="http://schemas.microsoft.com/office/drawing/2014/main" id="{4D143D4F-9DEB-1941-77F3-2D95E2C16ED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9614" y="36442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Sechseck 19">
              <a:extLst>
                <a:ext uri="{FF2B5EF4-FFF2-40B4-BE49-F238E27FC236}">
                  <a16:creationId xmlns:a16="http://schemas.microsoft.com/office/drawing/2014/main" id="{348E9C7B-5F3C-AE6A-72F9-D389D915816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9614" y="958233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764939B-6305-5240-668D-7A2F6B770C55}"/>
                </a:ext>
              </a:extLst>
            </p:cNvPr>
            <p:cNvSpPr/>
            <p:nvPr/>
          </p:nvSpPr>
          <p:spPr>
            <a:xfrm>
              <a:off x="574531" y="501621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BCE47D1-AA6B-97B3-ADEA-E2DBFA29E066}"/>
                </a:ext>
              </a:extLst>
            </p:cNvPr>
            <p:cNvSpPr/>
            <p:nvPr/>
          </p:nvSpPr>
          <p:spPr>
            <a:xfrm>
              <a:off x="413572" y="789339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B83CAD0-3E48-E003-812F-1C29829BEDEA}"/>
                </a:ext>
              </a:extLst>
            </p:cNvPr>
            <p:cNvSpPr/>
            <p:nvPr/>
          </p:nvSpPr>
          <p:spPr>
            <a:xfrm>
              <a:off x="579261" y="1089565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Sechseck 49">
              <a:extLst>
                <a:ext uri="{FF2B5EF4-FFF2-40B4-BE49-F238E27FC236}">
                  <a16:creationId xmlns:a16="http://schemas.microsoft.com/office/drawing/2014/main" id="{039CF90A-C7F0-F6F8-8A49-84E33FEF9CD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64727" y="66017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Sechseck 53">
              <a:extLst>
                <a:ext uri="{FF2B5EF4-FFF2-40B4-BE49-F238E27FC236}">
                  <a16:creationId xmlns:a16="http://schemas.microsoft.com/office/drawing/2014/main" id="{A4936198-5F0A-E28E-B9BD-E7EA0374F7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23088" y="36442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Sechseck 54">
              <a:extLst>
                <a:ext uri="{FF2B5EF4-FFF2-40B4-BE49-F238E27FC236}">
                  <a16:creationId xmlns:a16="http://schemas.microsoft.com/office/drawing/2014/main" id="{9B38A36C-8BEF-8C02-2099-E0A3DA8D6626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44915" y="36442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Sechseck 47">
              <a:extLst>
                <a:ext uri="{FF2B5EF4-FFF2-40B4-BE49-F238E27FC236}">
                  <a16:creationId xmlns:a16="http://schemas.microsoft.com/office/drawing/2014/main" id="{612BC27A-44D8-B138-BD4E-A876287906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62401" y="7271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Sechseck 55">
              <a:extLst>
                <a:ext uri="{FF2B5EF4-FFF2-40B4-BE49-F238E27FC236}">
                  <a16:creationId xmlns:a16="http://schemas.microsoft.com/office/drawing/2014/main" id="{B23925F0-50CA-1796-9ACA-7C709592368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66742" y="36442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Sechseck 51">
              <a:extLst>
                <a:ext uri="{FF2B5EF4-FFF2-40B4-BE49-F238E27FC236}">
                  <a16:creationId xmlns:a16="http://schemas.microsoft.com/office/drawing/2014/main" id="{89CA19AB-56B7-FAD8-BBCA-C8F6A402D76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3957" y="7271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Sechseck 52">
              <a:extLst>
                <a:ext uri="{FF2B5EF4-FFF2-40B4-BE49-F238E27FC236}">
                  <a16:creationId xmlns:a16="http://schemas.microsoft.com/office/drawing/2014/main" id="{8A77E0BA-C53E-7363-B5B7-60F170E89D3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05784" y="7271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Sechseck 56">
              <a:extLst>
                <a:ext uri="{FF2B5EF4-FFF2-40B4-BE49-F238E27FC236}">
                  <a16:creationId xmlns:a16="http://schemas.microsoft.com/office/drawing/2014/main" id="{938EFCBF-6C9F-9C91-13FB-FA4C84BF62D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83957" y="66017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Sechseck 57">
              <a:extLst>
                <a:ext uri="{FF2B5EF4-FFF2-40B4-BE49-F238E27FC236}">
                  <a16:creationId xmlns:a16="http://schemas.microsoft.com/office/drawing/2014/main" id="{559ACC47-707B-C36E-922D-2541772CF6E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05784" y="66017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Sechseck 58">
              <a:extLst>
                <a:ext uri="{FF2B5EF4-FFF2-40B4-BE49-F238E27FC236}">
                  <a16:creationId xmlns:a16="http://schemas.microsoft.com/office/drawing/2014/main" id="{A1F4A68C-4CE2-76B0-10EE-6378AB38A69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23088" y="958233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Sechseck 59">
              <a:extLst>
                <a:ext uri="{FF2B5EF4-FFF2-40B4-BE49-F238E27FC236}">
                  <a16:creationId xmlns:a16="http://schemas.microsoft.com/office/drawing/2014/main" id="{3BA8CB77-4778-E74E-5552-3B66B4747F2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44915" y="958233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Sechseck 60">
              <a:extLst>
                <a:ext uri="{FF2B5EF4-FFF2-40B4-BE49-F238E27FC236}">
                  <a16:creationId xmlns:a16="http://schemas.microsoft.com/office/drawing/2014/main" id="{5ECF4F09-AF17-2EB5-710B-30FE735E32C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366742" y="958233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feld 99">
              <a:extLst>
                <a:ext uri="{FF2B5EF4-FFF2-40B4-BE49-F238E27FC236}">
                  <a16:creationId xmlns:a16="http://schemas.microsoft.com/office/drawing/2014/main" id="{81A95E09-7283-CE48-D133-1FE92399DBBB}"/>
                </a:ext>
              </a:extLst>
            </p:cNvPr>
            <p:cNvSpPr txBox="1"/>
            <p:nvPr/>
          </p:nvSpPr>
          <p:spPr>
            <a:xfrm>
              <a:off x="314367" y="767564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v</a:t>
              </a:r>
              <a:r>
                <a:rPr lang="en-GB" sz="800" baseline="-25000" dirty="0">
                  <a:latin typeface="Helvetica" pitchFamily="2" charset="0"/>
                </a:rPr>
                <a:t>2</a:t>
              </a:r>
              <a:endParaRPr lang="en-GB" sz="800" dirty="0">
                <a:latin typeface="Helvetica" pitchFamily="2" charset="0"/>
              </a:endParaRPr>
            </a:p>
          </p:txBody>
        </p:sp>
        <p:sp>
          <p:nvSpPr>
            <p:cNvPr id="74" name="Sechseck 73">
              <a:extLst>
                <a:ext uri="{FF2B5EF4-FFF2-40B4-BE49-F238E27FC236}">
                  <a16:creationId xmlns:a16="http://schemas.microsoft.com/office/drawing/2014/main" id="{CB47EF8B-B37D-D526-3D7B-C417D30A4D6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530028" y="66017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6AECE74-A616-E93B-BBDB-BDDE320EDDA3}"/>
                </a:ext>
              </a:extLst>
            </p:cNvPr>
            <p:cNvSpPr/>
            <p:nvPr/>
          </p:nvSpPr>
          <p:spPr>
            <a:xfrm>
              <a:off x="1298529" y="768026"/>
              <a:ext cx="51083" cy="51083"/>
            </a:xfrm>
            <a:prstGeom prst="ellipse">
              <a:avLst/>
            </a:prstGeom>
            <a:solidFill>
              <a:srgbClr val="E37222"/>
            </a:solidFill>
            <a:ln>
              <a:solidFill>
                <a:srgbClr val="E37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16D535BB-B549-4D2C-F772-0F8CB0D53A6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1441" y="36442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Sechseck 16">
              <a:extLst>
                <a:ext uri="{FF2B5EF4-FFF2-40B4-BE49-F238E27FC236}">
                  <a16:creationId xmlns:a16="http://schemas.microsoft.com/office/drawing/2014/main" id="{1555B94D-E1A2-90C0-B02F-C32721637C8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40483" y="66017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Sechseck 20">
              <a:extLst>
                <a:ext uri="{FF2B5EF4-FFF2-40B4-BE49-F238E27FC236}">
                  <a16:creationId xmlns:a16="http://schemas.microsoft.com/office/drawing/2014/main" id="{9637934A-FF4B-3C6D-B311-A4D56B97C83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01441" y="951883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BFD2435-7DC3-3556-A417-C099F41C7DE0}"/>
                </a:ext>
              </a:extLst>
            </p:cNvPr>
            <p:cNvSpPr/>
            <p:nvPr/>
          </p:nvSpPr>
          <p:spPr>
            <a:xfrm>
              <a:off x="735354" y="213184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AB89300-47AF-025B-B8FC-875E8039D58D}"/>
                </a:ext>
              </a:extLst>
            </p:cNvPr>
            <p:cNvSpPr/>
            <p:nvPr/>
          </p:nvSpPr>
          <p:spPr>
            <a:xfrm>
              <a:off x="1378375" y="213184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Gerade Verbindung 79">
              <a:extLst>
                <a:ext uri="{FF2B5EF4-FFF2-40B4-BE49-F238E27FC236}">
                  <a16:creationId xmlns:a16="http://schemas.microsoft.com/office/drawing/2014/main" id="{76B9CD7C-08CB-05E6-87B3-1AC225CD077A}"/>
                </a:ext>
              </a:extLst>
            </p:cNvPr>
            <p:cNvCxnSpPr>
              <a:cxnSpLocks/>
              <a:stCxn id="45" idx="6"/>
              <a:endCxn id="47" idx="3"/>
            </p:cNvCxnSpPr>
            <p:nvPr/>
          </p:nvCxnSpPr>
          <p:spPr>
            <a:xfrm flipV="1">
              <a:off x="630344" y="811628"/>
              <a:ext cx="675666" cy="30347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5">
              <a:extLst>
                <a:ext uri="{FF2B5EF4-FFF2-40B4-BE49-F238E27FC236}">
                  <a16:creationId xmlns:a16="http://schemas.microsoft.com/office/drawing/2014/main" id="{4ACEA9B5-82E7-319C-7040-4673A0FCDCAB}"/>
                </a:ext>
              </a:extLst>
            </p:cNvPr>
            <p:cNvCxnSpPr>
              <a:cxnSpLocks/>
              <a:stCxn id="41" idx="6"/>
              <a:endCxn id="47" idx="2"/>
            </p:cNvCxnSpPr>
            <p:nvPr/>
          </p:nvCxnSpPr>
          <p:spPr>
            <a:xfrm flipV="1">
              <a:off x="464655" y="793568"/>
              <a:ext cx="833874" cy="2131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88">
              <a:extLst>
                <a:ext uri="{FF2B5EF4-FFF2-40B4-BE49-F238E27FC236}">
                  <a16:creationId xmlns:a16="http://schemas.microsoft.com/office/drawing/2014/main" id="{298BE9F7-1CD0-AAD7-3693-8DE1A6959529}"/>
                </a:ext>
              </a:extLst>
            </p:cNvPr>
            <p:cNvCxnSpPr>
              <a:cxnSpLocks/>
              <a:stCxn id="33" idx="6"/>
              <a:endCxn id="47" idx="1"/>
            </p:cNvCxnSpPr>
            <p:nvPr/>
          </p:nvCxnSpPr>
          <p:spPr>
            <a:xfrm>
              <a:off x="625614" y="527163"/>
              <a:ext cx="680396" cy="24834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92">
              <a:extLst>
                <a:ext uri="{FF2B5EF4-FFF2-40B4-BE49-F238E27FC236}">
                  <a16:creationId xmlns:a16="http://schemas.microsoft.com/office/drawing/2014/main" id="{D2D71951-1E47-6D3A-FEC0-EFED4E12620F}"/>
                </a:ext>
              </a:extLst>
            </p:cNvPr>
            <p:cNvCxnSpPr>
              <a:cxnSpLocks/>
              <a:stCxn id="77" idx="5"/>
              <a:endCxn id="47" idx="0"/>
            </p:cNvCxnSpPr>
            <p:nvPr/>
          </p:nvCxnSpPr>
          <p:spPr>
            <a:xfrm>
              <a:off x="778956" y="256786"/>
              <a:ext cx="545115" cy="511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95">
              <a:extLst>
                <a:ext uri="{FF2B5EF4-FFF2-40B4-BE49-F238E27FC236}">
                  <a16:creationId xmlns:a16="http://schemas.microsoft.com/office/drawing/2014/main" id="{03155173-63E0-251F-FEE9-39FA4DFCF425}"/>
                </a:ext>
              </a:extLst>
            </p:cNvPr>
            <p:cNvCxnSpPr>
              <a:cxnSpLocks/>
              <a:stCxn id="78" idx="4"/>
              <a:endCxn id="47" idx="7"/>
            </p:cNvCxnSpPr>
            <p:nvPr/>
          </p:nvCxnSpPr>
          <p:spPr>
            <a:xfrm flipH="1">
              <a:off x="1342131" y="264267"/>
              <a:ext cx="61786" cy="5112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feld 98">
              <a:extLst>
                <a:ext uri="{FF2B5EF4-FFF2-40B4-BE49-F238E27FC236}">
                  <a16:creationId xmlns:a16="http://schemas.microsoft.com/office/drawing/2014/main" id="{299FAB93-1308-E16B-2E68-3438F0E35BA3}"/>
                </a:ext>
              </a:extLst>
            </p:cNvPr>
            <p:cNvSpPr txBox="1"/>
            <p:nvPr/>
          </p:nvSpPr>
          <p:spPr>
            <a:xfrm>
              <a:off x="484074" y="1075544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v</a:t>
              </a:r>
              <a:r>
                <a:rPr lang="en-GB" sz="800" baseline="-25000" dirty="0">
                  <a:latin typeface="Helvetica" pitchFamily="2" charset="0"/>
                </a:rPr>
                <a:t>1</a:t>
              </a:r>
              <a:endParaRPr lang="en-GB" sz="800" dirty="0">
                <a:latin typeface="Helvetica" pitchFamily="2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03562066-52FF-BF8E-19E4-3BB80043F23F}"/>
                </a:ext>
              </a:extLst>
            </p:cNvPr>
            <p:cNvSpPr txBox="1"/>
            <p:nvPr/>
          </p:nvSpPr>
          <p:spPr>
            <a:xfrm>
              <a:off x="481749" y="482410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v</a:t>
              </a:r>
              <a:r>
                <a:rPr lang="en-GB" sz="800" baseline="-25000" dirty="0">
                  <a:latin typeface="Helvetica" pitchFamily="2" charset="0"/>
                </a:rPr>
                <a:t>3</a:t>
              </a:r>
              <a:endParaRPr lang="en-GB" sz="800" dirty="0">
                <a:latin typeface="Helvetica" pitchFamily="2" charset="0"/>
              </a:endParaRPr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DFCC0C08-8644-0D8B-288A-73787FE57A21}"/>
                </a:ext>
              </a:extLst>
            </p:cNvPr>
            <p:cNvSpPr txBox="1"/>
            <p:nvPr/>
          </p:nvSpPr>
          <p:spPr>
            <a:xfrm>
              <a:off x="640381" y="47843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v</a:t>
              </a:r>
              <a:r>
                <a:rPr lang="en-GB" sz="800" baseline="-25000" dirty="0">
                  <a:latin typeface="Helvetica" pitchFamily="2" charset="0"/>
                </a:rPr>
                <a:t>4</a:t>
              </a:r>
              <a:endParaRPr lang="en-GB" sz="800" dirty="0">
                <a:latin typeface="Helvetica" pitchFamily="2" charset="0"/>
              </a:endParaRPr>
            </a:p>
          </p:txBody>
        </p: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EFCE4C9D-387F-3A61-BFE0-1DC055E5765C}"/>
                </a:ext>
              </a:extLst>
            </p:cNvPr>
            <p:cNvSpPr txBox="1"/>
            <p:nvPr/>
          </p:nvSpPr>
          <p:spPr>
            <a:xfrm>
              <a:off x="1213274" y="750084"/>
              <a:ext cx="3694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v</a:t>
              </a:r>
              <a:r>
                <a:rPr lang="en-GB" sz="800" baseline="-25000" dirty="0">
                  <a:latin typeface="Helvetica" pitchFamily="2" charset="0"/>
                </a:rPr>
                <a:t>n+1</a:t>
              </a:r>
              <a:endParaRPr lang="en-GB" sz="800" dirty="0">
                <a:latin typeface="Helvetica" pitchFamily="2" charset="0"/>
              </a:endParaRPr>
            </a:p>
          </p:txBody>
        </p:sp>
        <p:sp>
          <p:nvSpPr>
            <p:cNvPr id="108" name="Textfeld 107">
              <a:extLst>
                <a:ext uri="{FF2B5EF4-FFF2-40B4-BE49-F238E27FC236}">
                  <a16:creationId xmlns:a16="http://schemas.microsoft.com/office/drawing/2014/main" id="{F432147E-5D7E-7F31-3FEE-250199C7F579}"/>
                </a:ext>
              </a:extLst>
            </p:cNvPr>
            <p:cNvSpPr txBox="1"/>
            <p:nvPr/>
          </p:nvSpPr>
          <p:spPr>
            <a:xfrm>
              <a:off x="939779" y="102183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…</a:t>
              </a:r>
            </a:p>
          </p:txBody>
        </p:sp>
        <p:sp>
          <p:nvSpPr>
            <p:cNvPr id="103" name="Textfeld 102">
              <a:extLst>
                <a:ext uri="{FF2B5EF4-FFF2-40B4-BE49-F238E27FC236}">
                  <a16:creationId xmlns:a16="http://schemas.microsoft.com/office/drawing/2014/main" id="{8DB00C8E-E1F2-B3FD-6DA6-0126F6A3EE6C}"/>
                </a:ext>
              </a:extLst>
            </p:cNvPr>
            <p:cNvSpPr txBox="1"/>
            <p:nvPr/>
          </p:nvSpPr>
          <p:spPr>
            <a:xfrm>
              <a:off x="1283405" y="47843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err="1">
                  <a:latin typeface="Helvetica" pitchFamily="2" charset="0"/>
                </a:rPr>
                <a:t>v</a:t>
              </a:r>
              <a:r>
                <a:rPr lang="en-GB" sz="800" baseline="-25000" dirty="0" err="1">
                  <a:latin typeface="Helvetica" pitchFamily="2" charset="0"/>
                </a:rPr>
                <a:t>n</a:t>
              </a:r>
              <a:endParaRPr lang="en-GB" sz="800" dirty="0">
                <a:latin typeface="Helvetica" pitchFamily="2" charset="0"/>
              </a:endParaRPr>
            </a:p>
          </p:txBody>
        </p:sp>
      </p:grpSp>
      <p:sp>
        <p:nvSpPr>
          <p:cNvPr id="109" name="Sechseck 108">
            <a:extLst>
              <a:ext uri="{FF2B5EF4-FFF2-40B4-BE49-F238E27FC236}">
                <a16:creationId xmlns:a16="http://schemas.microsoft.com/office/drawing/2014/main" id="{927678AC-2D0F-8F9E-7A9B-4C519C1CC7E1}"/>
              </a:ext>
            </a:extLst>
          </p:cNvPr>
          <p:cNvSpPr>
            <a:spLocks noChangeAspect="1"/>
          </p:cNvSpPr>
          <p:nvPr/>
        </p:nvSpPr>
        <p:spPr>
          <a:xfrm rot="5400000">
            <a:off x="106689" y="1399645"/>
            <a:ext cx="179324" cy="145247"/>
          </a:xfrm>
          <a:prstGeom prst="hexagon">
            <a:avLst>
              <a:gd name="adj" fmla="val 32095"/>
              <a:gd name="vf" fmla="val 115470"/>
            </a:avLst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AE14F7C1-E6BD-F81F-D8CA-5B037FB076AC}"/>
              </a:ext>
            </a:extLst>
          </p:cNvPr>
          <p:cNvSpPr txBox="1"/>
          <p:nvPr/>
        </p:nvSpPr>
        <p:spPr>
          <a:xfrm>
            <a:off x="236003" y="1346487"/>
            <a:ext cx="1224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Helvetica" pitchFamily="2" charset="0"/>
              </a:rPr>
              <a:t>Aggregated area </a:t>
            </a:r>
            <a:endParaRPr lang="en-GB" sz="900" dirty="0">
              <a:latin typeface="Helvetica" pitchFamily="2" charset="0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A4B79ECD-A938-B93D-D29B-7D14F8B502FD}"/>
              </a:ext>
            </a:extLst>
          </p:cNvPr>
          <p:cNvSpPr/>
          <p:nvPr/>
        </p:nvSpPr>
        <p:spPr>
          <a:xfrm>
            <a:off x="170809" y="1626625"/>
            <a:ext cx="51083" cy="5108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A53BBE67-6167-E8B0-0EB9-D7143EA4EF08}"/>
              </a:ext>
            </a:extLst>
          </p:cNvPr>
          <p:cNvSpPr txBox="1"/>
          <p:nvPr/>
        </p:nvSpPr>
        <p:spPr>
          <a:xfrm>
            <a:off x="229652" y="1523191"/>
            <a:ext cx="1660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>
                <a:latin typeface="Helvetica" pitchFamily="2" charset="0"/>
              </a:rPr>
              <a:t>v</a:t>
            </a:r>
            <a:r>
              <a:rPr lang="en-GB" sz="900" baseline="-25000" dirty="0" err="1">
                <a:latin typeface="Helvetica" pitchFamily="2" charset="0"/>
              </a:rPr>
              <a:t>k</a:t>
            </a:r>
            <a:r>
              <a:rPr lang="en-GB" sz="900" dirty="0">
                <a:latin typeface="Helvetica" pitchFamily="2" charset="0"/>
              </a:rPr>
              <a:t> ∈ </a:t>
            </a:r>
            <a:r>
              <a:rPr lang="en-GB" sz="900" dirty="0" err="1">
                <a:latin typeface="Helvetica" pitchFamily="2" charset="0"/>
              </a:rPr>
              <a:t>S</a:t>
            </a:r>
            <a:r>
              <a:rPr lang="en-GB" sz="900" baseline="-25000" dirty="0" err="1">
                <a:latin typeface="Helvetica" pitchFamily="2" charset="0"/>
              </a:rPr>
              <a:t>v</a:t>
            </a:r>
            <a:r>
              <a:rPr lang="en-GB" sz="900" dirty="0">
                <a:latin typeface="Helvetica" pitchFamily="2" charset="0"/>
              </a:rPr>
              <a:t> at centroid 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23FBDCF4-3784-91E0-6037-D09C5710EA5B}"/>
              </a:ext>
            </a:extLst>
          </p:cNvPr>
          <p:cNvSpPr/>
          <p:nvPr/>
        </p:nvSpPr>
        <p:spPr>
          <a:xfrm>
            <a:off x="1409605" y="1620047"/>
            <a:ext cx="51083" cy="51083"/>
          </a:xfrm>
          <a:prstGeom prst="ellipse">
            <a:avLst/>
          </a:prstGeom>
          <a:solidFill>
            <a:srgbClr val="E37222"/>
          </a:solidFill>
          <a:ln>
            <a:solidFill>
              <a:srgbClr val="E37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2F1C8F98-3FB4-3B4D-7CEE-F3BF12726F76}"/>
              </a:ext>
            </a:extLst>
          </p:cNvPr>
          <p:cNvSpPr txBox="1"/>
          <p:nvPr/>
        </p:nvSpPr>
        <p:spPr>
          <a:xfrm>
            <a:off x="1477915" y="1523191"/>
            <a:ext cx="1660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>
                <a:latin typeface="Helvetica" pitchFamily="2" charset="0"/>
              </a:rPr>
              <a:t>v</a:t>
            </a:r>
            <a:r>
              <a:rPr lang="en-GB" sz="900" baseline="-25000" dirty="0" err="1">
                <a:latin typeface="Helvetica" pitchFamily="2" charset="0"/>
              </a:rPr>
              <a:t>k</a:t>
            </a:r>
            <a:r>
              <a:rPr lang="en-GB" sz="900" dirty="0">
                <a:latin typeface="Helvetica" pitchFamily="2" charset="0"/>
              </a:rPr>
              <a:t> ∈ </a:t>
            </a:r>
            <a:r>
              <a:rPr lang="en-GB" sz="900" dirty="0" err="1">
                <a:latin typeface="Helvetica" pitchFamily="2" charset="0"/>
              </a:rPr>
              <a:t>S</a:t>
            </a:r>
            <a:r>
              <a:rPr lang="en-GB" sz="900" baseline="-25000" dirty="0" err="1">
                <a:latin typeface="Helvetica" pitchFamily="2" charset="0"/>
              </a:rPr>
              <a:t>h</a:t>
            </a:r>
            <a:r>
              <a:rPr lang="en-GB" sz="900" dirty="0">
                <a:latin typeface="Helvetica" pitchFamily="2" charset="0"/>
              </a:rPr>
              <a:t> at Hub</a:t>
            </a:r>
          </a:p>
        </p:txBody>
      </p:sp>
      <p:cxnSp>
        <p:nvCxnSpPr>
          <p:cNvPr id="119" name="Gerade Verbindung 118">
            <a:extLst>
              <a:ext uri="{FF2B5EF4-FFF2-40B4-BE49-F238E27FC236}">
                <a16:creationId xmlns:a16="http://schemas.microsoft.com/office/drawing/2014/main" id="{FC4800E7-3496-2F5B-ED1C-E741E61F0D47}"/>
              </a:ext>
            </a:extLst>
          </p:cNvPr>
          <p:cNvCxnSpPr>
            <a:cxnSpLocks/>
          </p:cNvCxnSpPr>
          <p:nvPr/>
        </p:nvCxnSpPr>
        <p:spPr>
          <a:xfrm>
            <a:off x="1349612" y="1477292"/>
            <a:ext cx="16440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feld 121">
            <a:extLst>
              <a:ext uri="{FF2B5EF4-FFF2-40B4-BE49-F238E27FC236}">
                <a16:creationId xmlns:a16="http://schemas.microsoft.com/office/drawing/2014/main" id="{9E8D573B-924D-3E8C-FD67-C8FB1B70B624}"/>
              </a:ext>
            </a:extLst>
          </p:cNvPr>
          <p:cNvSpPr txBox="1"/>
          <p:nvPr/>
        </p:nvSpPr>
        <p:spPr>
          <a:xfrm>
            <a:off x="1479990" y="1363811"/>
            <a:ext cx="1660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Helvetica" pitchFamily="2" charset="0"/>
              </a:rPr>
              <a:t>e connecting </a:t>
            </a:r>
            <a:r>
              <a:rPr lang="en-GB" sz="900" dirty="0" err="1">
                <a:latin typeface="Helvetica" pitchFamily="2" charset="0"/>
              </a:rPr>
              <a:t>s</a:t>
            </a:r>
            <a:r>
              <a:rPr lang="en-GB" sz="900" baseline="-25000" dirty="0" err="1">
                <a:latin typeface="Helvetica" pitchFamily="2" charset="0"/>
              </a:rPr>
              <a:t>v</a:t>
            </a:r>
            <a:r>
              <a:rPr lang="en-GB" sz="900" dirty="0">
                <a:latin typeface="Helvetica" pitchFamily="2" charset="0"/>
              </a:rPr>
              <a:t> and </a:t>
            </a:r>
            <a:r>
              <a:rPr lang="en-GB" sz="900" dirty="0" err="1">
                <a:latin typeface="Helvetica" pitchFamily="2" charset="0"/>
              </a:rPr>
              <a:t>s</a:t>
            </a:r>
            <a:r>
              <a:rPr lang="en-GB" sz="900" baseline="-25000" dirty="0" err="1">
                <a:latin typeface="Helvetica" pitchFamily="2" charset="0"/>
              </a:rPr>
              <a:t>h</a:t>
            </a:r>
            <a:endParaRPr lang="en-GB" sz="900" dirty="0">
              <a:latin typeface="Helvetica" pitchFamily="2" charset="0"/>
            </a:endParaRP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D9661832-01E3-1EF9-4B2C-B26267A3D3A8}"/>
              </a:ext>
            </a:extLst>
          </p:cNvPr>
          <p:cNvSpPr txBox="1"/>
          <p:nvPr/>
        </p:nvSpPr>
        <p:spPr>
          <a:xfrm>
            <a:off x="4918854" y="1238765"/>
            <a:ext cx="321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t</a:t>
            </a:r>
          </a:p>
        </p:txBody>
      </p:sp>
      <p:grpSp>
        <p:nvGrpSpPr>
          <p:cNvPr id="150" name="Gruppieren 149">
            <a:extLst>
              <a:ext uri="{FF2B5EF4-FFF2-40B4-BE49-F238E27FC236}">
                <a16:creationId xmlns:a16="http://schemas.microsoft.com/office/drawing/2014/main" id="{9D0FBB37-AE49-119E-9635-9A1906A0F75D}"/>
              </a:ext>
            </a:extLst>
          </p:cNvPr>
          <p:cNvGrpSpPr/>
          <p:nvPr/>
        </p:nvGrpSpPr>
        <p:grpSpPr>
          <a:xfrm>
            <a:off x="2976172" y="80811"/>
            <a:ext cx="2103640" cy="1340481"/>
            <a:chOff x="3126246" y="165845"/>
            <a:chExt cx="2103640" cy="1340481"/>
          </a:xfrm>
        </p:grpSpPr>
        <p:cxnSp>
          <p:nvCxnSpPr>
            <p:cNvPr id="133" name="Gerade Verbindung mit Pfeil 132">
              <a:extLst>
                <a:ext uri="{FF2B5EF4-FFF2-40B4-BE49-F238E27FC236}">
                  <a16:creationId xmlns:a16="http://schemas.microsoft.com/office/drawing/2014/main" id="{0CF55776-318D-5ACE-EA4B-2813039517A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05318" y="165845"/>
              <a:ext cx="8689" cy="1162347"/>
            </a:xfrm>
            <a:prstGeom prst="straightConnector1">
              <a:avLst/>
            </a:prstGeom>
            <a:ln w="12700">
              <a:solidFill>
                <a:schemeClr val="accent2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feld 137">
              <a:extLst>
                <a:ext uri="{FF2B5EF4-FFF2-40B4-BE49-F238E27FC236}">
                  <a16:creationId xmlns:a16="http://schemas.microsoft.com/office/drawing/2014/main" id="{8D336464-DA10-81A0-CDBB-88A159AC41A4}"/>
                </a:ext>
              </a:extLst>
            </p:cNvPr>
            <p:cNvSpPr txBox="1"/>
            <p:nvPr/>
          </p:nvSpPr>
          <p:spPr>
            <a:xfrm rot="16200000">
              <a:off x="2612603" y="777239"/>
              <a:ext cx="12427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</a:rPr>
                <a:t>travel time y</a:t>
              </a:r>
            </a:p>
          </p:txBody>
        </p:sp>
        <p:sp>
          <p:nvSpPr>
            <p:cNvPr id="140" name="Rechteck 139">
              <a:extLst>
                <a:ext uri="{FF2B5EF4-FFF2-40B4-BE49-F238E27FC236}">
                  <a16:creationId xmlns:a16="http://schemas.microsoft.com/office/drawing/2014/main" id="{BD09D0BF-2D5D-BCC9-EAB6-798595436726}"/>
                </a:ext>
              </a:extLst>
            </p:cNvPr>
            <p:cNvSpPr/>
            <p:nvPr/>
          </p:nvSpPr>
          <p:spPr>
            <a:xfrm>
              <a:off x="3370061" y="267066"/>
              <a:ext cx="340527" cy="12102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hteck 144">
              <a:extLst>
                <a:ext uri="{FF2B5EF4-FFF2-40B4-BE49-F238E27FC236}">
                  <a16:creationId xmlns:a16="http://schemas.microsoft.com/office/drawing/2014/main" id="{A55DE7C4-DC0A-8775-E2BF-BE3E87DDE754}"/>
                </a:ext>
              </a:extLst>
            </p:cNvPr>
            <p:cNvSpPr/>
            <p:nvPr/>
          </p:nvSpPr>
          <p:spPr>
            <a:xfrm>
              <a:off x="3714791" y="267066"/>
              <a:ext cx="340527" cy="1210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hteck 145">
              <a:extLst>
                <a:ext uri="{FF2B5EF4-FFF2-40B4-BE49-F238E27FC236}">
                  <a16:creationId xmlns:a16="http://schemas.microsoft.com/office/drawing/2014/main" id="{502AFA21-55BD-9670-A4B4-1C2206B63D47}"/>
                </a:ext>
              </a:extLst>
            </p:cNvPr>
            <p:cNvSpPr/>
            <p:nvPr/>
          </p:nvSpPr>
          <p:spPr>
            <a:xfrm>
              <a:off x="4053979" y="267066"/>
              <a:ext cx="340527" cy="12102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hteck 146">
              <a:extLst>
                <a:ext uri="{FF2B5EF4-FFF2-40B4-BE49-F238E27FC236}">
                  <a16:creationId xmlns:a16="http://schemas.microsoft.com/office/drawing/2014/main" id="{C8A34AA8-7787-FA5D-7F53-488748189AAD}"/>
                </a:ext>
              </a:extLst>
            </p:cNvPr>
            <p:cNvSpPr/>
            <p:nvPr/>
          </p:nvSpPr>
          <p:spPr>
            <a:xfrm>
              <a:off x="4393167" y="267066"/>
              <a:ext cx="340527" cy="1210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hteck 147">
              <a:extLst>
                <a:ext uri="{FF2B5EF4-FFF2-40B4-BE49-F238E27FC236}">
                  <a16:creationId xmlns:a16="http://schemas.microsoft.com/office/drawing/2014/main" id="{7568F35A-1AE7-CB5E-A0B3-E5702B10D3EE}"/>
                </a:ext>
              </a:extLst>
            </p:cNvPr>
            <p:cNvSpPr/>
            <p:nvPr/>
          </p:nvSpPr>
          <p:spPr>
            <a:xfrm>
              <a:off x="4732355" y="262973"/>
              <a:ext cx="340527" cy="12102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Gerade Verbindung mit Pfeil 128">
              <a:extLst>
                <a:ext uri="{FF2B5EF4-FFF2-40B4-BE49-F238E27FC236}">
                  <a16:creationId xmlns:a16="http://schemas.microsoft.com/office/drawing/2014/main" id="{411CDF22-D6D6-42F3-1FC4-FE95C4FD79F8}"/>
                </a:ext>
              </a:extLst>
            </p:cNvPr>
            <p:cNvCxnSpPr>
              <a:cxnSpLocks/>
            </p:cNvCxnSpPr>
            <p:nvPr/>
          </p:nvCxnSpPr>
          <p:spPr>
            <a:xfrm>
              <a:off x="3314007" y="1328192"/>
              <a:ext cx="1915879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1" name="Textfeld 150">
            <a:extLst>
              <a:ext uri="{FF2B5EF4-FFF2-40B4-BE49-F238E27FC236}">
                <a16:creationId xmlns:a16="http://schemas.microsoft.com/office/drawing/2014/main" id="{279AC19A-37EF-1612-1A8D-40B59D86EFE7}"/>
              </a:ext>
            </a:extLst>
          </p:cNvPr>
          <p:cNvSpPr txBox="1"/>
          <p:nvPr/>
        </p:nvSpPr>
        <p:spPr>
          <a:xfrm>
            <a:off x="3215784" y="1214120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1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7FF208A8-EA1C-D2F3-481F-BB5C9DD507AC}"/>
              </a:ext>
            </a:extLst>
          </p:cNvPr>
          <p:cNvSpPr txBox="1"/>
          <p:nvPr/>
        </p:nvSpPr>
        <p:spPr>
          <a:xfrm>
            <a:off x="3555027" y="1214120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2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848D4883-3C3C-3452-0C60-9C4985A7CAA0}"/>
              </a:ext>
            </a:extLst>
          </p:cNvPr>
          <p:cNvSpPr txBox="1"/>
          <p:nvPr/>
        </p:nvSpPr>
        <p:spPr>
          <a:xfrm>
            <a:off x="3894270" y="1214120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3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35494E31-009F-5121-EF49-BFB273FBD408}"/>
              </a:ext>
            </a:extLst>
          </p:cNvPr>
          <p:cNvSpPr txBox="1"/>
          <p:nvPr/>
        </p:nvSpPr>
        <p:spPr>
          <a:xfrm>
            <a:off x="4233513" y="1214120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…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15BBB23F-4744-112C-3AD2-DDDDC9E5FACF}"/>
              </a:ext>
            </a:extLst>
          </p:cNvPr>
          <p:cNvSpPr txBox="1"/>
          <p:nvPr/>
        </p:nvSpPr>
        <p:spPr>
          <a:xfrm>
            <a:off x="4572756" y="1214120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>
                <a:latin typeface="Helvetica" pitchFamily="2" charset="0"/>
              </a:rPr>
              <a:t>t</a:t>
            </a:r>
            <a:r>
              <a:rPr lang="en-GB" sz="800" baseline="-25000" dirty="0" err="1">
                <a:latin typeface="Helvetica" pitchFamily="2" charset="0"/>
              </a:rPr>
              <a:t>k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57" name="Geschweifte Klammer links 156">
            <a:extLst>
              <a:ext uri="{FF2B5EF4-FFF2-40B4-BE49-F238E27FC236}">
                <a16:creationId xmlns:a16="http://schemas.microsoft.com/office/drawing/2014/main" id="{3ABEBEF3-C881-38E5-0326-54F86366DF72}"/>
              </a:ext>
            </a:extLst>
          </p:cNvPr>
          <p:cNvSpPr/>
          <p:nvPr/>
        </p:nvSpPr>
        <p:spPr>
          <a:xfrm rot="16200000">
            <a:off x="4021574" y="619707"/>
            <a:ext cx="101758" cy="1704931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03A79F99-16DA-4492-482E-32AA4A52AA8D}"/>
              </a:ext>
            </a:extLst>
          </p:cNvPr>
          <p:cNvSpPr txBox="1"/>
          <p:nvPr/>
        </p:nvSpPr>
        <p:spPr>
          <a:xfrm>
            <a:off x="3765101" y="1468792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[</a:t>
            </a:r>
            <a:r>
              <a:rPr lang="en-GB" sz="800" dirty="0" err="1">
                <a:latin typeface="Helvetica" pitchFamily="2" charset="0"/>
              </a:rPr>
              <a:t>t</a:t>
            </a:r>
            <a:r>
              <a:rPr lang="en-GB" sz="800" baseline="-25000" dirty="0" err="1">
                <a:latin typeface="Helvetica" pitchFamily="2" charset="0"/>
              </a:rPr>
              <a:t>start</a:t>
            </a:r>
            <a:r>
              <a:rPr lang="en-GB" sz="800" dirty="0">
                <a:latin typeface="Helvetica" pitchFamily="2" charset="0"/>
              </a:rPr>
              <a:t>, t</a:t>
            </a:r>
            <a:r>
              <a:rPr lang="en-GB" sz="800" baseline="-25000" dirty="0">
                <a:latin typeface="Helvetica" pitchFamily="2" charset="0"/>
              </a:rPr>
              <a:t>end</a:t>
            </a:r>
            <a:r>
              <a:rPr lang="en-GB" sz="800" dirty="0">
                <a:latin typeface="Helvetica" pitchFamily="2" charset="0"/>
              </a:rPr>
              <a:t>]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60FB00-6B3E-15A9-85FF-6DA8317A6F6E}"/>
              </a:ext>
            </a:extLst>
          </p:cNvPr>
          <p:cNvSpPr txBox="1"/>
          <p:nvPr/>
        </p:nvSpPr>
        <p:spPr>
          <a:xfrm>
            <a:off x="3064814" y="518493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2"/>
                </a:solidFill>
                <a:latin typeface="Helvetica" pitchFamily="2" charset="0"/>
              </a:rPr>
              <a:t>x x x 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2AA33F2-8541-6A43-BE16-307F485DA713}"/>
              </a:ext>
            </a:extLst>
          </p:cNvPr>
          <p:cNvSpPr txBox="1"/>
          <p:nvPr/>
        </p:nvSpPr>
        <p:spPr>
          <a:xfrm>
            <a:off x="3414190" y="678065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2"/>
                </a:solidFill>
                <a:latin typeface="Helvetica" pitchFamily="2" charset="0"/>
              </a:rPr>
              <a:t>x  x  x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97F0E63-93B5-FE2E-FDEF-7D0EB2774990}"/>
              </a:ext>
            </a:extLst>
          </p:cNvPr>
          <p:cNvSpPr txBox="1"/>
          <p:nvPr/>
        </p:nvSpPr>
        <p:spPr>
          <a:xfrm>
            <a:off x="3756149" y="604163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2"/>
                </a:solidFill>
                <a:latin typeface="Helvetica" pitchFamily="2" charset="0"/>
              </a:rPr>
              <a:t>x  x  x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71D4359-353D-7744-6F75-249D9CED9623}"/>
              </a:ext>
            </a:extLst>
          </p:cNvPr>
          <p:cNvSpPr txBox="1"/>
          <p:nvPr/>
        </p:nvSpPr>
        <p:spPr>
          <a:xfrm>
            <a:off x="4435304" y="670122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2"/>
                </a:solidFill>
                <a:latin typeface="Helvetica" pitchFamily="2" charset="0"/>
              </a:rPr>
              <a:t>x x x x</a:t>
            </a:r>
          </a:p>
        </p:txBody>
      </p:sp>
      <p:sp>
        <p:nvSpPr>
          <p:cNvPr id="26" name="Freihandform 25">
            <a:extLst>
              <a:ext uri="{FF2B5EF4-FFF2-40B4-BE49-F238E27FC236}">
                <a16:creationId xmlns:a16="http://schemas.microsoft.com/office/drawing/2014/main" id="{6D0DD0D6-490C-B814-8FCE-C37A71DFCE68}"/>
              </a:ext>
            </a:extLst>
          </p:cNvPr>
          <p:cNvSpPr/>
          <p:nvPr/>
        </p:nvSpPr>
        <p:spPr>
          <a:xfrm>
            <a:off x="3219994" y="633549"/>
            <a:ext cx="1707969" cy="310242"/>
          </a:xfrm>
          <a:custGeom>
            <a:avLst/>
            <a:gdLst>
              <a:gd name="connsiteX0" fmla="*/ 0 w 1707969"/>
              <a:gd name="connsiteY0" fmla="*/ 3265 h 310242"/>
              <a:gd name="connsiteX1" fmla="*/ 339635 w 1707969"/>
              <a:gd name="connsiteY1" fmla="*/ 0 h 310242"/>
              <a:gd name="connsiteX2" fmla="*/ 385355 w 1707969"/>
              <a:gd name="connsiteY2" fmla="*/ 160020 h 310242"/>
              <a:gd name="connsiteX3" fmla="*/ 679269 w 1707969"/>
              <a:gd name="connsiteY3" fmla="*/ 160020 h 310242"/>
              <a:gd name="connsiteX4" fmla="*/ 734786 w 1707969"/>
              <a:gd name="connsiteY4" fmla="*/ 88174 h 310242"/>
              <a:gd name="connsiteX5" fmla="*/ 1022169 w 1707969"/>
              <a:gd name="connsiteY5" fmla="*/ 84908 h 310242"/>
              <a:gd name="connsiteX6" fmla="*/ 1067889 w 1707969"/>
              <a:gd name="connsiteY6" fmla="*/ 310242 h 310242"/>
              <a:gd name="connsiteX7" fmla="*/ 1361803 w 1707969"/>
              <a:gd name="connsiteY7" fmla="*/ 303711 h 310242"/>
              <a:gd name="connsiteX8" fmla="*/ 1407523 w 1707969"/>
              <a:gd name="connsiteY8" fmla="*/ 150222 h 310242"/>
              <a:gd name="connsiteX9" fmla="*/ 1707969 w 1707969"/>
              <a:gd name="connsiteY9" fmla="*/ 143691 h 31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07969" h="310242">
                <a:moveTo>
                  <a:pt x="0" y="3265"/>
                </a:moveTo>
                <a:lnTo>
                  <a:pt x="339635" y="0"/>
                </a:lnTo>
                <a:lnTo>
                  <a:pt x="385355" y="160020"/>
                </a:lnTo>
                <a:lnTo>
                  <a:pt x="679269" y="160020"/>
                </a:lnTo>
                <a:lnTo>
                  <a:pt x="734786" y="88174"/>
                </a:lnTo>
                <a:lnTo>
                  <a:pt x="1022169" y="84908"/>
                </a:lnTo>
                <a:lnTo>
                  <a:pt x="1067889" y="310242"/>
                </a:lnTo>
                <a:lnTo>
                  <a:pt x="1361803" y="303711"/>
                </a:lnTo>
                <a:lnTo>
                  <a:pt x="1407523" y="150222"/>
                </a:lnTo>
                <a:lnTo>
                  <a:pt x="1707969" y="143691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87DE632-ED05-529B-E4FA-8A9DE062EF0B}"/>
              </a:ext>
            </a:extLst>
          </p:cNvPr>
          <p:cNvSpPr txBox="1"/>
          <p:nvPr/>
        </p:nvSpPr>
        <p:spPr>
          <a:xfrm>
            <a:off x="4295717" y="803847"/>
            <a:ext cx="27383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4469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uppieren 108">
            <a:extLst>
              <a:ext uri="{FF2B5EF4-FFF2-40B4-BE49-F238E27FC236}">
                <a16:creationId xmlns:a16="http://schemas.microsoft.com/office/drawing/2014/main" id="{0E68E5A0-5BFA-5725-3A2D-0D2700259489}"/>
              </a:ext>
            </a:extLst>
          </p:cNvPr>
          <p:cNvGrpSpPr/>
          <p:nvPr/>
        </p:nvGrpSpPr>
        <p:grpSpPr>
          <a:xfrm>
            <a:off x="2795737" y="88308"/>
            <a:ext cx="2502890" cy="1578123"/>
            <a:chOff x="287487" y="148633"/>
            <a:chExt cx="2502890" cy="1578123"/>
          </a:xfrm>
        </p:grpSpPr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EA3AEC9C-A335-47EE-DA4D-3715F015BEE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35980" y="50106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Sechseck 5">
              <a:extLst>
                <a:ext uri="{FF2B5EF4-FFF2-40B4-BE49-F238E27FC236}">
                  <a16:creationId xmlns:a16="http://schemas.microsoft.com/office/drawing/2014/main" id="{F49F998F-ED57-ACC0-28BE-152473DF50E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75111" y="79277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Sechseck 10">
              <a:extLst>
                <a:ext uri="{FF2B5EF4-FFF2-40B4-BE49-F238E27FC236}">
                  <a16:creationId xmlns:a16="http://schemas.microsoft.com/office/drawing/2014/main" id="{5B45CA7D-6EFA-E1C5-600C-E356DA10E78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60224" y="108852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Sechseck 11">
              <a:extLst>
                <a:ext uri="{FF2B5EF4-FFF2-40B4-BE49-F238E27FC236}">
                  <a16:creationId xmlns:a16="http://schemas.microsoft.com/office/drawing/2014/main" id="{F5754020-8822-A524-B43C-221B37FAA9B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18585" y="79277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9DD9DA36-75AD-E4AB-B5BC-9EBD909549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440412" y="79277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9C480632-E90F-688C-5A42-DBFA7A443F2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957898" y="50106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E9A880D3-58B3-92EB-D229-F766D75FB11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62239" y="79277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07A13B62-8685-C4FA-55FF-D7A419E4A018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79454" y="50106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Sechseck 16">
              <a:extLst>
                <a:ext uri="{FF2B5EF4-FFF2-40B4-BE49-F238E27FC236}">
                  <a16:creationId xmlns:a16="http://schemas.microsoft.com/office/drawing/2014/main" id="{DA1B8B0E-034C-5C36-E494-5F66B8C8372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1281" y="501064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Sechseck 17">
              <a:extLst>
                <a:ext uri="{FF2B5EF4-FFF2-40B4-BE49-F238E27FC236}">
                  <a16:creationId xmlns:a16="http://schemas.microsoft.com/office/drawing/2014/main" id="{1D10E817-1A06-CF67-5E29-5E8445CD412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79454" y="108852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Sechseck 18">
              <a:extLst>
                <a:ext uri="{FF2B5EF4-FFF2-40B4-BE49-F238E27FC236}">
                  <a16:creationId xmlns:a16="http://schemas.microsoft.com/office/drawing/2014/main" id="{0DD47638-4DAE-BE00-5B68-8CD87C0AD0E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601281" y="108852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Sechseck 23">
              <a:extLst>
                <a:ext uri="{FF2B5EF4-FFF2-40B4-BE49-F238E27FC236}">
                  <a16:creationId xmlns:a16="http://schemas.microsoft.com/office/drawing/2014/main" id="{6AF13D0C-1924-9C3D-C0D5-01D91AA769A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925525" y="108852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Sechseck 25">
              <a:extLst>
                <a:ext uri="{FF2B5EF4-FFF2-40B4-BE49-F238E27FC236}">
                  <a16:creationId xmlns:a16="http://schemas.microsoft.com/office/drawing/2014/main" id="{5037BE11-F219-C901-A3DC-D783A7049E7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796938" y="792770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Sechseck 26">
              <a:extLst>
                <a:ext uri="{FF2B5EF4-FFF2-40B4-BE49-F238E27FC236}">
                  <a16:creationId xmlns:a16="http://schemas.microsoft.com/office/drawing/2014/main" id="{69DCF044-788D-FA54-F479-C7AF812D58D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35980" y="1088527"/>
              <a:ext cx="397442" cy="321916"/>
            </a:xfrm>
            <a:prstGeom prst="hexagon">
              <a:avLst>
                <a:gd name="adj" fmla="val 32095"/>
                <a:gd name="vf" fmla="val 115470"/>
              </a:avLst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Dreieck 42">
              <a:extLst>
                <a:ext uri="{FF2B5EF4-FFF2-40B4-BE49-F238E27FC236}">
                  <a16:creationId xmlns:a16="http://schemas.microsoft.com/office/drawing/2014/main" id="{5EC5158D-2ADE-F4B3-4EB5-F5FF60A5A42F}"/>
                </a:ext>
              </a:extLst>
            </p:cNvPr>
            <p:cNvSpPr/>
            <p:nvPr/>
          </p:nvSpPr>
          <p:spPr>
            <a:xfrm>
              <a:off x="809515" y="71333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Dreieck 81">
              <a:extLst>
                <a:ext uri="{FF2B5EF4-FFF2-40B4-BE49-F238E27FC236}">
                  <a16:creationId xmlns:a16="http://schemas.microsoft.com/office/drawing/2014/main" id="{9B6EA8A4-6FB6-5A81-F8A3-66C18158AE40}"/>
                </a:ext>
              </a:extLst>
            </p:cNvPr>
            <p:cNvSpPr/>
            <p:nvPr/>
          </p:nvSpPr>
          <p:spPr>
            <a:xfrm>
              <a:off x="961915" y="86573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Dreieck 82">
              <a:extLst>
                <a:ext uri="{FF2B5EF4-FFF2-40B4-BE49-F238E27FC236}">
                  <a16:creationId xmlns:a16="http://schemas.microsoft.com/office/drawing/2014/main" id="{620DEFFE-E0BB-025C-B396-58DD4E872AE7}"/>
                </a:ext>
              </a:extLst>
            </p:cNvPr>
            <p:cNvSpPr/>
            <p:nvPr/>
          </p:nvSpPr>
          <p:spPr>
            <a:xfrm>
              <a:off x="1017514" y="1022190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Dreieck 83">
              <a:extLst>
                <a:ext uri="{FF2B5EF4-FFF2-40B4-BE49-F238E27FC236}">
                  <a16:creationId xmlns:a16="http://schemas.microsoft.com/office/drawing/2014/main" id="{D770F8C4-9B97-C293-90AD-484434AB089A}"/>
                </a:ext>
              </a:extLst>
            </p:cNvPr>
            <p:cNvSpPr/>
            <p:nvPr/>
          </p:nvSpPr>
          <p:spPr>
            <a:xfrm>
              <a:off x="1133399" y="1177446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Dreieck 84">
              <a:extLst>
                <a:ext uri="{FF2B5EF4-FFF2-40B4-BE49-F238E27FC236}">
                  <a16:creationId xmlns:a16="http://schemas.microsoft.com/office/drawing/2014/main" id="{44AA1D74-C818-48FC-68A6-EFAF0062602B}"/>
                </a:ext>
              </a:extLst>
            </p:cNvPr>
            <p:cNvSpPr/>
            <p:nvPr/>
          </p:nvSpPr>
          <p:spPr>
            <a:xfrm>
              <a:off x="1085712" y="684291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Dreieck 85">
              <a:extLst>
                <a:ext uri="{FF2B5EF4-FFF2-40B4-BE49-F238E27FC236}">
                  <a16:creationId xmlns:a16="http://schemas.microsoft.com/office/drawing/2014/main" id="{61596D2F-7498-6138-6C6E-5F77ABB4AB67}"/>
                </a:ext>
              </a:extLst>
            </p:cNvPr>
            <p:cNvSpPr/>
            <p:nvPr/>
          </p:nvSpPr>
          <p:spPr>
            <a:xfrm>
              <a:off x="1195801" y="639658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Dreieck 86">
              <a:extLst>
                <a:ext uri="{FF2B5EF4-FFF2-40B4-BE49-F238E27FC236}">
                  <a16:creationId xmlns:a16="http://schemas.microsoft.com/office/drawing/2014/main" id="{52679D3D-925B-377C-F407-2812654F671A}"/>
                </a:ext>
              </a:extLst>
            </p:cNvPr>
            <p:cNvSpPr/>
            <p:nvPr/>
          </p:nvSpPr>
          <p:spPr>
            <a:xfrm>
              <a:off x="1407628" y="70698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Dreieck 87">
              <a:extLst>
                <a:ext uri="{FF2B5EF4-FFF2-40B4-BE49-F238E27FC236}">
                  <a16:creationId xmlns:a16="http://schemas.microsoft.com/office/drawing/2014/main" id="{261F2392-6ADD-9B75-7083-0EEB5EE44802}"/>
                </a:ext>
              </a:extLst>
            </p:cNvPr>
            <p:cNvSpPr/>
            <p:nvPr/>
          </p:nvSpPr>
          <p:spPr>
            <a:xfrm>
              <a:off x="1343890" y="102218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Dreieck 88">
              <a:extLst>
                <a:ext uri="{FF2B5EF4-FFF2-40B4-BE49-F238E27FC236}">
                  <a16:creationId xmlns:a16="http://schemas.microsoft.com/office/drawing/2014/main" id="{68B83610-A0A1-9E04-B290-20802E6E2176}"/>
                </a:ext>
              </a:extLst>
            </p:cNvPr>
            <p:cNvSpPr/>
            <p:nvPr/>
          </p:nvSpPr>
          <p:spPr>
            <a:xfrm>
              <a:off x="1204013" y="90169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Dreieck 89">
              <a:extLst>
                <a:ext uri="{FF2B5EF4-FFF2-40B4-BE49-F238E27FC236}">
                  <a16:creationId xmlns:a16="http://schemas.microsoft.com/office/drawing/2014/main" id="{3AD15CFC-3EFF-44C1-CECB-C8AC968F6760}"/>
                </a:ext>
              </a:extLst>
            </p:cNvPr>
            <p:cNvSpPr/>
            <p:nvPr/>
          </p:nvSpPr>
          <p:spPr>
            <a:xfrm>
              <a:off x="1407628" y="113593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Dreieck 90">
              <a:extLst>
                <a:ext uri="{FF2B5EF4-FFF2-40B4-BE49-F238E27FC236}">
                  <a16:creationId xmlns:a16="http://schemas.microsoft.com/office/drawing/2014/main" id="{9B4ABE8E-6BD3-3FAC-4CB0-13D5D5D1069E}"/>
                </a:ext>
              </a:extLst>
            </p:cNvPr>
            <p:cNvSpPr/>
            <p:nvPr/>
          </p:nvSpPr>
          <p:spPr>
            <a:xfrm>
              <a:off x="1604118" y="904177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Dreieck 91">
              <a:extLst>
                <a:ext uri="{FF2B5EF4-FFF2-40B4-BE49-F238E27FC236}">
                  <a16:creationId xmlns:a16="http://schemas.microsoft.com/office/drawing/2014/main" id="{495A7A48-5BB6-5DC3-DAF4-91DC20550385}"/>
                </a:ext>
              </a:extLst>
            </p:cNvPr>
            <p:cNvSpPr/>
            <p:nvPr/>
          </p:nvSpPr>
          <p:spPr>
            <a:xfrm>
              <a:off x="1754014" y="1275527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Dreieck 92">
              <a:extLst>
                <a:ext uri="{FF2B5EF4-FFF2-40B4-BE49-F238E27FC236}">
                  <a16:creationId xmlns:a16="http://schemas.microsoft.com/office/drawing/2014/main" id="{64FF9C6A-4CE9-AC3E-07DC-E8E6D042D1A3}"/>
                </a:ext>
              </a:extLst>
            </p:cNvPr>
            <p:cNvSpPr/>
            <p:nvPr/>
          </p:nvSpPr>
          <p:spPr>
            <a:xfrm>
              <a:off x="1558399" y="1447169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Dreieck 93">
              <a:extLst>
                <a:ext uri="{FF2B5EF4-FFF2-40B4-BE49-F238E27FC236}">
                  <a16:creationId xmlns:a16="http://schemas.microsoft.com/office/drawing/2014/main" id="{D9B9ADBE-7B9D-BED8-6129-E1B70BB0BD88}"/>
                </a:ext>
              </a:extLst>
            </p:cNvPr>
            <p:cNvSpPr/>
            <p:nvPr/>
          </p:nvSpPr>
          <p:spPr>
            <a:xfrm>
              <a:off x="886828" y="1252667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Dreieck 95">
              <a:extLst>
                <a:ext uri="{FF2B5EF4-FFF2-40B4-BE49-F238E27FC236}">
                  <a16:creationId xmlns:a16="http://schemas.microsoft.com/office/drawing/2014/main" id="{517AA7EB-364C-7EAC-7387-C1F0781FEF44}"/>
                </a:ext>
              </a:extLst>
            </p:cNvPr>
            <p:cNvSpPr/>
            <p:nvPr/>
          </p:nvSpPr>
          <p:spPr>
            <a:xfrm>
              <a:off x="624568" y="944206"/>
              <a:ext cx="45719" cy="45719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B89D69CE-897A-2E15-2940-452EB3EBB9F1}"/>
                </a:ext>
              </a:extLst>
            </p:cNvPr>
            <p:cNvGrpSpPr/>
            <p:nvPr/>
          </p:nvGrpSpPr>
          <p:grpSpPr>
            <a:xfrm>
              <a:off x="862174" y="478759"/>
              <a:ext cx="925414" cy="925414"/>
              <a:chOff x="852092" y="405299"/>
              <a:chExt cx="925414" cy="92541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6528B90C-494A-760F-21B9-AF9327AA0BE2}"/>
                  </a:ext>
                </a:extLst>
              </p:cNvPr>
              <p:cNvSpPr/>
              <p:nvPr/>
            </p:nvSpPr>
            <p:spPr>
              <a:xfrm>
                <a:off x="1289258" y="842465"/>
                <a:ext cx="51083" cy="5108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F0C4E0D1-254B-5175-6438-F70251DE6B50}"/>
                  </a:ext>
                </a:extLst>
              </p:cNvPr>
              <p:cNvSpPr/>
              <p:nvPr/>
            </p:nvSpPr>
            <p:spPr>
              <a:xfrm>
                <a:off x="1023702" y="576909"/>
                <a:ext cx="582195" cy="582195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5A45519F-C6FE-8CC8-A8F2-5B036944F97B}"/>
                  </a:ext>
                </a:extLst>
              </p:cNvPr>
              <p:cNvSpPr/>
              <p:nvPr/>
            </p:nvSpPr>
            <p:spPr>
              <a:xfrm>
                <a:off x="852092" y="405299"/>
                <a:ext cx="925414" cy="925414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EE296997-7CD9-D0D0-EE02-949ACEB5B3C8}"/>
                </a:ext>
              </a:extLst>
            </p:cNvPr>
            <p:cNvGrpSpPr/>
            <p:nvPr/>
          </p:nvGrpSpPr>
          <p:grpSpPr>
            <a:xfrm>
              <a:off x="542214" y="1511312"/>
              <a:ext cx="1234659" cy="215444"/>
              <a:chOff x="619204" y="123639"/>
              <a:chExt cx="1234659" cy="215444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FD14A700-4130-2DE5-7365-680C3F178331}"/>
                  </a:ext>
                </a:extLst>
              </p:cNvPr>
              <p:cNvSpPr/>
              <p:nvPr/>
            </p:nvSpPr>
            <p:spPr>
              <a:xfrm>
                <a:off x="619204" y="206635"/>
                <a:ext cx="51083" cy="5108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Textfeld 100">
                <a:extLst>
                  <a:ext uri="{FF2B5EF4-FFF2-40B4-BE49-F238E27FC236}">
                    <a16:creationId xmlns:a16="http://schemas.microsoft.com/office/drawing/2014/main" id="{46AC7F73-E5A2-91B1-C550-0A5FF74107F0}"/>
                  </a:ext>
                </a:extLst>
              </p:cNvPr>
              <p:cNvSpPr txBox="1"/>
              <p:nvPr/>
            </p:nvSpPr>
            <p:spPr>
              <a:xfrm>
                <a:off x="629177" y="123639"/>
                <a:ext cx="12246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latin typeface="Helvetica" pitchFamily="2" charset="0"/>
                  </a:rPr>
                  <a:t>estimated location</a:t>
                </a:r>
              </a:p>
            </p:txBody>
          </p:sp>
        </p:grpSp>
        <p:grpSp>
          <p:nvGrpSpPr>
            <p:cNvPr id="106" name="Gruppieren 105">
              <a:extLst>
                <a:ext uri="{FF2B5EF4-FFF2-40B4-BE49-F238E27FC236}">
                  <a16:creationId xmlns:a16="http://schemas.microsoft.com/office/drawing/2014/main" id="{EC52A929-D58C-6B70-634A-EF1646919DFF}"/>
                </a:ext>
              </a:extLst>
            </p:cNvPr>
            <p:cNvGrpSpPr/>
            <p:nvPr/>
          </p:nvGrpSpPr>
          <p:grpSpPr>
            <a:xfrm>
              <a:off x="1558399" y="1511312"/>
              <a:ext cx="1231978" cy="215444"/>
              <a:chOff x="2355435" y="333895"/>
              <a:chExt cx="1231978" cy="215444"/>
            </a:xfrm>
          </p:grpSpPr>
          <p:sp>
            <p:nvSpPr>
              <p:cNvPr id="100" name="Dreieck 99">
                <a:extLst>
                  <a:ext uri="{FF2B5EF4-FFF2-40B4-BE49-F238E27FC236}">
                    <a16:creationId xmlns:a16="http://schemas.microsoft.com/office/drawing/2014/main" id="{B2100526-3EE4-D7A3-01F8-C9BED582F008}"/>
                  </a:ext>
                </a:extLst>
              </p:cNvPr>
              <p:cNvSpPr/>
              <p:nvPr/>
            </p:nvSpPr>
            <p:spPr>
              <a:xfrm>
                <a:off x="2355435" y="421610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Textfeld 104">
                <a:extLst>
                  <a:ext uri="{FF2B5EF4-FFF2-40B4-BE49-F238E27FC236}">
                    <a16:creationId xmlns:a16="http://schemas.microsoft.com/office/drawing/2014/main" id="{3589BEA4-ED8A-A531-98E6-E00975CE110C}"/>
                  </a:ext>
                </a:extLst>
              </p:cNvPr>
              <p:cNvSpPr txBox="1"/>
              <p:nvPr/>
            </p:nvSpPr>
            <p:spPr>
              <a:xfrm>
                <a:off x="2362727" y="333895"/>
                <a:ext cx="12246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latin typeface="Helvetica" pitchFamily="2" charset="0"/>
                  </a:rPr>
                  <a:t>known location</a:t>
                </a:r>
              </a:p>
            </p:txBody>
          </p:sp>
        </p:grpSp>
        <p:sp>
          <p:nvSpPr>
            <p:cNvPr id="107" name="Textfeld 106">
              <a:extLst>
                <a:ext uri="{FF2B5EF4-FFF2-40B4-BE49-F238E27FC236}">
                  <a16:creationId xmlns:a16="http://schemas.microsoft.com/office/drawing/2014/main" id="{8AEAC04E-08EC-9446-60C0-F95D0EC425C4}"/>
                </a:ext>
              </a:extLst>
            </p:cNvPr>
            <p:cNvSpPr txBox="1"/>
            <p:nvPr/>
          </p:nvSpPr>
          <p:spPr>
            <a:xfrm>
              <a:off x="287487" y="148633"/>
              <a:ext cx="2286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latin typeface="Helvetica" pitchFamily="2" charset="0"/>
                </a:rPr>
                <a:t>Estimating using spatial autocorrelation</a:t>
              </a:r>
            </a:p>
          </p:txBody>
        </p:sp>
      </p:grpSp>
      <p:sp>
        <p:nvSpPr>
          <p:cNvPr id="113" name="Rechteck 112">
            <a:extLst>
              <a:ext uri="{FF2B5EF4-FFF2-40B4-BE49-F238E27FC236}">
                <a16:creationId xmlns:a16="http://schemas.microsoft.com/office/drawing/2014/main" id="{F998FAF1-20FA-3B61-D4FB-8D26BC2F9B3C}"/>
              </a:ext>
            </a:extLst>
          </p:cNvPr>
          <p:cNvSpPr/>
          <p:nvPr/>
        </p:nvSpPr>
        <p:spPr>
          <a:xfrm>
            <a:off x="549919" y="422527"/>
            <a:ext cx="340527" cy="6954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64E16324-5CD9-BB9B-A87D-2E3F0FE408C9}"/>
              </a:ext>
            </a:extLst>
          </p:cNvPr>
          <p:cNvSpPr/>
          <p:nvPr/>
        </p:nvSpPr>
        <p:spPr>
          <a:xfrm>
            <a:off x="894649" y="422527"/>
            <a:ext cx="340527" cy="695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27D807F2-D60C-3E69-E26C-FF646CD87676}"/>
              </a:ext>
            </a:extLst>
          </p:cNvPr>
          <p:cNvSpPr/>
          <p:nvPr/>
        </p:nvSpPr>
        <p:spPr>
          <a:xfrm>
            <a:off x="1233837" y="422527"/>
            <a:ext cx="340527" cy="6954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01AA2E5E-7C61-167B-0EDA-E16F30C262AF}"/>
              </a:ext>
            </a:extLst>
          </p:cNvPr>
          <p:cNvSpPr/>
          <p:nvPr/>
        </p:nvSpPr>
        <p:spPr>
          <a:xfrm>
            <a:off x="1573025" y="422527"/>
            <a:ext cx="340527" cy="695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B6263F95-A06A-A0BF-7136-FC9560209257}"/>
              </a:ext>
            </a:extLst>
          </p:cNvPr>
          <p:cNvSpPr/>
          <p:nvPr/>
        </p:nvSpPr>
        <p:spPr>
          <a:xfrm>
            <a:off x="1912213" y="418434"/>
            <a:ext cx="340527" cy="6954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61D1B000-808D-5AAF-1673-9D975D4B06DC}"/>
              </a:ext>
            </a:extLst>
          </p:cNvPr>
          <p:cNvCxnSpPr>
            <a:cxnSpLocks/>
          </p:cNvCxnSpPr>
          <p:nvPr/>
        </p:nvCxnSpPr>
        <p:spPr>
          <a:xfrm>
            <a:off x="493865" y="968914"/>
            <a:ext cx="1915879" cy="0"/>
          </a:xfrm>
          <a:prstGeom prst="straightConnector1">
            <a:avLst/>
          </a:prstGeom>
          <a:ln w="12700">
            <a:solidFill>
              <a:schemeClr val="accent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Geschweifte Klammer links 118">
            <a:extLst>
              <a:ext uri="{FF2B5EF4-FFF2-40B4-BE49-F238E27FC236}">
                <a16:creationId xmlns:a16="http://schemas.microsoft.com/office/drawing/2014/main" id="{4EB30FB5-103F-F768-463E-569B551E829C}"/>
              </a:ext>
            </a:extLst>
          </p:cNvPr>
          <p:cNvSpPr/>
          <p:nvPr/>
        </p:nvSpPr>
        <p:spPr>
          <a:xfrm rot="16200000">
            <a:off x="1351506" y="345463"/>
            <a:ext cx="101758" cy="1704931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F8BDA618-1BD5-EF6C-B25A-EC2E8F0D635C}"/>
              </a:ext>
            </a:extLst>
          </p:cNvPr>
          <p:cNvSpPr txBox="1"/>
          <p:nvPr/>
        </p:nvSpPr>
        <p:spPr>
          <a:xfrm>
            <a:off x="1095033" y="1194548"/>
            <a:ext cx="630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[</a:t>
            </a:r>
            <a:r>
              <a:rPr lang="en-GB" sz="800" dirty="0" err="1">
                <a:latin typeface="Helvetica" pitchFamily="2" charset="0"/>
              </a:rPr>
              <a:t>t</a:t>
            </a:r>
            <a:r>
              <a:rPr lang="en-GB" sz="800" baseline="-25000" dirty="0" err="1">
                <a:latin typeface="Helvetica" pitchFamily="2" charset="0"/>
              </a:rPr>
              <a:t>start</a:t>
            </a:r>
            <a:r>
              <a:rPr lang="en-GB" sz="800" dirty="0">
                <a:latin typeface="Helvetica" pitchFamily="2" charset="0"/>
              </a:rPr>
              <a:t>, t</a:t>
            </a:r>
            <a:r>
              <a:rPr lang="en-GB" sz="800" baseline="-25000" dirty="0">
                <a:latin typeface="Helvetica" pitchFamily="2" charset="0"/>
              </a:rPr>
              <a:t>end</a:t>
            </a:r>
            <a:r>
              <a:rPr lang="en-GB" sz="800" dirty="0">
                <a:latin typeface="Helvetica" pitchFamily="2" charset="0"/>
              </a:rPr>
              <a:t>]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A863F3E5-D2C5-E348-D3AD-0235A5C89D5C}"/>
              </a:ext>
            </a:extLst>
          </p:cNvPr>
          <p:cNvSpPr txBox="1"/>
          <p:nvPr/>
        </p:nvSpPr>
        <p:spPr>
          <a:xfrm>
            <a:off x="2248428" y="952157"/>
            <a:ext cx="321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t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1E1EDE2C-71C7-87D4-8DBC-E95975A05A55}"/>
              </a:ext>
            </a:extLst>
          </p:cNvPr>
          <p:cNvSpPr txBox="1"/>
          <p:nvPr/>
        </p:nvSpPr>
        <p:spPr>
          <a:xfrm>
            <a:off x="545358" y="927512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1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0E3AEC41-C483-0E63-495A-95A5B22B39E1}"/>
              </a:ext>
            </a:extLst>
          </p:cNvPr>
          <p:cNvSpPr txBox="1"/>
          <p:nvPr/>
        </p:nvSpPr>
        <p:spPr>
          <a:xfrm>
            <a:off x="884601" y="927512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2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D15B8547-7775-0F89-8E61-B33F29E58F65}"/>
              </a:ext>
            </a:extLst>
          </p:cNvPr>
          <p:cNvSpPr txBox="1"/>
          <p:nvPr/>
        </p:nvSpPr>
        <p:spPr>
          <a:xfrm>
            <a:off x="1223844" y="927512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t</a:t>
            </a:r>
            <a:r>
              <a:rPr lang="en-GB" sz="800" baseline="-25000" dirty="0">
                <a:latin typeface="Helvetica" pitchFamily="2" charset="0"/>
              </a:rPr>
              <a:t>3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E89C2214-D0A0-7C18-471E-8483C904F3DD}"/>
              </a:ext>
            </a:extLst>
          </p:cNvPr>
          <p:cNvSpPr txBox="1"/>
          <p:nvPr/>
        </p:nvSpPr>
        <p:spPr>
          <a:xfrm>
            <a:off x="1563087" y="927512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Helvetica" pitchFamily="2" charset="0"/>
              </a:rPr>
              <a:t>…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586BA4A7-E3F2-9EBA-30B3-DBA4FB7248D1}"/>
              </a:ext>
            </a:extLst>
          </p:cNvPr>
          <p:cNvSpPr txBox="1"/>
          <p:nvPr/>
        </p:nvSpPr>
        <p:spPr>
          <a:xfrm>
            <a:off x="1902330" y="927512"/>
            <a:ext cx="344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>
                <a:latin typeface="Helvetica" pitchFamily="2" charset="0"/>
              </a:rPr>
              <a:t>t</a:t>
            </a:r>
            <a:r>
              <a:rPr lang="en-GB" sz="800" baseline="-25000" dirty="0" err="1">
                <a:latin typeface="Helvetica" pitchFamily="2" charset="0"/>
              </a:rPr>
              <a:t>k</a:t>
            </a:r>
            <a:endParaRPr lang="en-GB" sz="800" dirty="0">
              <a:latin typeface="Helvetica" pitchFamily="2" charset="0"/>
            </a:endParaRPr>
          </a:p>
        </p:txBody>
      </p:sp>
      <p:sp>
        <p:nvSpPr>
          <p:cNvPr id="127" name="Dreieck 126">
            <a:extLst>
              <a:ext uri="{FF2B5EF4-FFF2-40B4-BE49-F238E27FC236}">
                <a16:creationId xmlns:a16="http://schemas.microsoft.com/office/drawing/2014/main" id="{52E1B603-3069-CCE3-BCF5-447729744C19}"/>
              </a:ext>
            </a:extLst>
          </p:cNvPr>
          <p:cNvSpPr/>
          <p:nvPr/>
        </p:nvSpPr>
        <p:spPr>
          <a:xfrm>
            <a:off x="573194" y="860235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Dreieck 127">
            <a:extLst>
              <a:ext uri="{FF2B5EF4-FFF2-40B4-BE49-F238E27FC236}">
                <a16:creationId xmlns:a16="http://schemas.microsoft.com/office/drawing/2014/main" id="{34F161E1-3BD1-432E-2954-E7E5B2B991C4}"/>
              </a:ext>
            </a:extLst>
          </p:cNvPr>
          <p:cNvSpPr/>
          <p:nvPr/>
        </p:nvSpPr>
        <p:spPr>
          <a:xfrm>
            <a:off x="654375" y="794873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Dreieck 128">
            <a:extLst>
              <a:ext uri="{FF2B5EF4-FFF2-40B4-BE49-F238E27FC236}">
                <a16:creationId xmlns:a16="http://schemas.microsoft.com/office/drawing/2014/main" id="{3D110A96-C819-8ECE-463A-48C752923437}"/>
              </a:ext>
            </a:extLst>
          </p:cNvPr>
          <p:cNvSpPr/>
          <p:nvPr/>
        </p:nvSpPr>
        <p:spPr>
          <a:xfrm>
            <a:off x="1288558" y="833896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Dreieck 129">
            <a:extLst>
              <a:ext uri="{FF2B5EF4-FFF2-40B4-BE49-F238E27FC236}">
                <a16:creationId xmlns:a16="http://schemas.microsoft.com/office/drawing/2014/main" id="{DC13950B-DD11-EF40-4C7F-CE17101F529D}"/>
              </a:ext>
            </a:extLst>
          </p:cNvPr>
          <p:cNvSpPr/>
          <p:nvPr/>
        </p:nvSpPr>
        <p:spPr>
          <a:xfrm>
            <a:off x="749519" y="856850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Dreieck 130">
            <a:extLst>
              <a:ext uri="{FF2B5EF4-FFF2-40B4-BE49-F238E27FC236}">
                <a16:creationId xmlns:a16="http://schemas.microsoft.com/office/drawing/2014/main" id="{7B44D933-AC44-F392-F4A8-FF028A2F7496}"/>
              </a:ext>
            </a:extLst>
          </p:cNvPr>
          <p:cNvSpPr/>
          <p:nvPr/>
        </p:nvSpPr>
        <p:spPr>
          <a:xfrm>
            <a:off x="798214" y="749223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Dreieck 131">
            <a:extLst>
              <a:ext uri="{FF2B5EF4-FFF2-40B4-BE49-F238E27FC236}">
                <a16:creationId xmlns:a16="http://schemas.microsoft.com/office/drawing/2014/main" id="{C622AC74-0520-C21E-90AA-99D7BAC3D953}"/>
              </a:ext>
            </a:extLst>
          </p:cNvPr>
          <p:cNvSpPr/>
          <p:nvPr/>
        </p:nvSpPr>
        <p:spPr>
          <a:xfrm>
            <a:off x="1383926" y="749223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Dreieck 132">
            <a:extLst>
              <a:ext uri="{FF2B5EF4-FFF2-40B4-BE49-F238E27FC236}">
                <a16:creationId xmlns:a16="http://schemas.microsoft.com/office/drawing/2014/main" id="{D09C0DFA-A6BB-ACBF-D334-6006303A69EE}"/>
              </a:ext>
            </a:extLst>
          </p:cNvPr>
          <p:cNvSpPr/>
          <p:nvPr/>
        </p:nvSpPr>
        <p:spPr>
          <a:xfrm>
            <a:off x="1410926" y="852674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Dreieck 133">
            <a:extLst>
              <a:ext uri="{FF2B5EF4-FFF2-40B4-BE49-F238E27FC236}">
                <a16:creationId xmlns:a16="http://schemas.microsoft.com/office/drawing/2014/main" id="{5CD45B18-A324-3AA9-20B9-4387D1A50F0B}"/>
              </a:ext>
            </a:extLst>
          </p:cNvPr>
          <p:cNvSpPr/>
          <p:nvPr/>
        </p:nvSpPr>
        <p:spPr>
          <a:xfrm>
            <a:off x="1478643" y="691438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Dreieck 134">
            <a:extLst>
              <a:ext uri="{FF2B5EF4-FFF2-40B4-BE49-F238E27FC236}">
                <a16:creationId xmlns:a16="http://schemas.microsoft.com/office/drawing/2014/main" id="{C738178A-EEA6-F842-D085-87AB785B0C66}"/>
              </a:ext>
            </a:extLst>
          </p:cNvPr>
          <p:cNvSpPr/>
          <p:nvPr/>
        </p:nvSpPr>
        <p:spPr>
          <a:xfrm>
            <a:off x="1306869" y="684798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Dreieck 135">
            <a:extLst>
              <a:ext uri="{FF2B5EF4-FFF2-40B4-BE49-F238E27FC236}">
                <a16:creationId xmlns:a16="http://schemas.microsoft.com/office/drawing/2014/main" id="{60F064CC-FB23-8B43-3F25-C5B7E68EA53B}"/>
              </a:ext>
            </a:extLst>
          </p:cNvPr>
          <p:cNvSpPr/>
          <p:nvPr/>
        </p:nvSpPr>
        <p:spPr>
          <a:xfrm>
            <a:off x="1412194" y="625142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Dreieck 136">
            <a:extLst>
              <a:ext uri="{FF2B5EF4-FFF2-40B4-BE49-F238E27FC236}">
                <a16:creationId xmlns:a16="http://schemas.microsoft.com/office/drawing/2014/main" id="{5886C4D1-B847-D5E5-4EA5-6A26115D4CAB}"/>
              </a:ext>
            </a:extLst>
          </p:cNvPr>
          <p:cNvSpPr/>
          <p:nvPr/>
        </p:nvSpPr>
        <p:spPr>
          <a:xfrm>
            <a:off x="1499450" y="806955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Dreieck 137">
            <a:extLst>
              <a:ext uri="{FF2B5EF4-FFF2-40B4-BE49-F238E27FC236}">
                <a16:creationId xmlns:a16="http://schemas.microsoft.com/office/drawing/2014/main" id="{77127957-C525-C582-E432-C109B06F79FF}"/>
              </a:ext>
            </a:extLst>
          </p:cNvPr>
          <p:cNvSpPr/>
          <p:nvPr/>
        </p:nvSpPr>
        <p:spPr>
          <a:xfrm>
            <a:off x="1332751" y="570934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Dreieck 138">
            <a:extLst>
              <a:ext uri="{FF2B5EF4-FFF2-40B4-BE49-F238E27FC236}">
                <a16:creationId xmlns:a16="http://schemas.microsoft.com/office/drawing/2014/main" id="{56E3E6FD-D6ED-68D5-DE2F-BEBA11AF2C51}"/>
              </a:ext>
            </a:extLst>
          </p:cNvPr>
          <p:cNvSpPr/>
          <p:nvPr/>
        </p:nvSpPr>
        <p:spPr>
          <a:xfrm>
            <a:off x="1637998" y="762188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Dreieck 139">
            <a:extLst>
              <a:ext uri="{FF2B5EF4-FFF2-40B4-BE49-F238E27FC236}">
                <a16:creationId xmlns:a16="http://schemas.microsoft.com/office/drawing/2014/main" id="{7CA8F6F1-FDB5-6A3F-BD38-5D904624BEB2}"/>
              </a:ext>
            </a:extLst>
          </p:cNvPr>
          <p:cNvSpPr/>
          <p:nvPr/>
        </p:nvSpPr>
        <p:spPr>
          <a:xfrm>
            <a:off x="1727946" y="806955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Dreieck 140">
            <a:extLst>
              <a:ext uri="{FF2B5EF4-FFF2-40B4-BE49-F238E27FC236}">
                <a16:creationId xmlns:a16="http://schemas.microsoft.com/office/drawing/2014/main" id="{8F18B775-10F5-F378-05F8-2BAD716E9F74}"/>
              </a:ext>
            </a:extLst>
          </p:cNvPr>
          <p:cNvSpPr/>
          <p:nvPr/>
        </p:nvSpPr>
        <p:spPr>
          <a:xfrm>
            <a:off x="1637997" y="875277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Dreieck 141">
            <a:extLst>
              <a:ext uri="{FF2B5EF4-FFF2-40B4-BE49-F238E27FC236}">
                <a16:creationId xmlns:a16="http://schemas.microsoft.com/office/drawing/2014/main" id="{D0A56224-D59F-1136-47AB-70D5BC34ECD2}"/>
              </a:ext>
            </a:extLst>
          </p:cNvPr>
          <p:cNvSpPr/>
          <p:nvPr/>
        </p:nvSpPr>
        <p:spPr>
          <a:xfrm>
            <a:off x="1785445" y="875277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Dreieck 142">
            <a:extLst>
              <a:ext uri="{FF2B5EF4-FFF2-40B4-BE49-F238E27FC236}">
                <a16:creationId xmlns:a16="http://schemas.microsoft.com/office/drawing/2014/main" id="{B8EED59E-BA70-863F-64C9-8C0CF111AEB9}"/>
              </a:ext>
            </a:extLst>
          </p:cNvPr>
          <p:cNvSpPr/>
          <p:nvPr/>
        </p:nvSpPr>
        <p:spPr>
          <a:xfrm>
            <a:off x="1824334" y="755554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Dreieck 143">
            <a:extLst>
              <a:ext uri="{FF2B5EF4-FFF2-40B4-BE49-F238E27FC236}">
                <a16:creationId xmlns:a16="http://schemas.microsoft.com/office/drawing/2014/main" id="{A3DDA4A3-EC73-385B-35B7-02886EE8C09C}"/>
              </a:ext>
            </a:extLst>
          </p:cNvPr>
          <p:cNvSpPr/>
          <p:nvPr/>
        </p:nvSpPr>
        <p:spPr>
          <a:xfrm>
            <a:off x="1965323" y="848698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Dreieck 144">
            <a:extLst>
              <a:ext uri="{FF2B5EF4-FFF2-40B4-BE49-F238E27FC236}">
                <a16:creationId xmlns:a16="http://schemas.microsoft.com/office/drawing/2014/main" id="{0488E3F0-2890-B462-F289-C01807FDD868}"/>
              </a:ext>
            </a:extLst>
          </p:cNvPr>
          <p:cNvSpPr/>
          <p:nvPr/>
        </p:nvSpPr>
        <p:spPr>
          <a:xfrm>
            <a:off x="2056932" y="788222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Dreieck 145">
            <a:extLst>
              <a:ext uri="{FF2B5EF4-FFF2-40B4-BE49-F238E27FC236}">
                <a16:creationId xmlns:a16="http://schemas.microsoft.com/office/drawing/2014/main" id="{42CFDBC2-6C56-9355-B6C2-7BDB9281EEE3}"/>
              </a:ext>
            </a:extLst>
          </p:cNvPr>
          <p:cNvSpPr/>
          <p:nvPr/>
        </p:nvSpPr>
        <p:spPr>
          <a:xfrm>
            <a:off x="2074152" y="867036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Dreieck 146">
            <a:extLst>
              <a:ext uri="{FF2B5EF4-FFF2-40B4-BE49-F238E27FC236}">
                <a16:creationId xmlns:a16="http://schemas.microsoft.com/office/drawing/2014/main" id="{2B2CD099-6F74-465D-FA96-0B4244923298}"/>
              </a:ext>
            </a:extLst>
          </p:cNvPr>
          <p:cNvSpPr/>
          <p:nvPr/>
        </p:nvSpPr>
        <p:spPr>
          <a:xfrm>
            <a:off x="2165639" y="817732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Dreieck 147">
            <a:extLst>
              <a:ext uri="{FF2B5EF4-FFF2-40B4-BE49-F238E27FC236}">
                <a16:creationId xmlns:a16="http://schemas.microsoft.com/office/drawing/2014/main" id="{D3C448B5-7465-1F32-62D9-ED02B0788DEA}"/>
              </a:ext>
            </a:extLst>
          </p:cNvPr>
          <p:cNvSpPr/>
          <p:nvPr/>
        </p:nvSpPr>
        <p:spPr>
          <a:xfrm>
            <a:off x="955311" y="765363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Dreieck 148">
            <a:extLst>
              <a:ext uri="{FF2B5EF4-FFF2-40B4-BE49-F238E27FC236}">
                <a16:creationId xmlns:a16="http://schemas.microsoft.com/office/drawing/2014/main" id="{2C748DD9-7ADA-E79A-FAB7-A56034E1A9EC}"/>
              </a:ext>
            </a:extLst>
          </p:cNvPr>
          <p:cNvSpPr/>
          <p:nvPr/>
        </p:nvSpPr>
        <p:spPr>
          <a:xfrm>
            <a:off x="999723" y="863451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Dreieck 149">
            <a:extLst>
              <a:ext uri="{FF2B5EF4-FFF2-40B4-BE49-F238E27FC236}">
                <a16:creationId xmlns:a16="http://schemas.microsoft.com/office/drawing/2014/main" id="{9E5385AD-AEB6-831C-ABB6-34250E8A4397}"/>
              </a:ext>
            </a:extLst>
          </p:cNvPr>
          <p:cNvSpPr/>
          <p:nvPr/>
        </p:nvSpPr>
        <p:spPr>
          <a:xfrm>
            <a:off x="1081354" y="778190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Dreieck 150">
            <a:extLst>
              <a:ext uri="{FF2B5EF4-FFF2-40B4-BE49-F238E27FC236}">
                <a16:creationId xmlns:a16="http://schemas.microsoft.com/office/drawing/2014/main" id="{FCBEA0B3-2CB8-9107-A7E4-3E01E4C98ECB}"/>
              </a:ext>
            </a:extLst>
          </p:cNvPr>
          <p:cNvSpPr/>
          <p:nvPr/>
        </p:nvSpPr>
        <p:spPr>
          <a:xfrm>
            <a:off x="1128897" y="871442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8537BC96-B10E-84AC-F8D2-3F10787841A4}"/>
              </a:ext>
            </a:extLst>
          </p:cNvPr>
          <p:cNvSpPr txBox="1"/>
          <p:nvPr/>
        </p:nvSpPr>
        <p:spPr>
          <a:xfrm>
            <a:off x="258999" y="94066"/>
            <a:ext cx="228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Helvetica" pitchFamily="2" charset="0"/>
              </a:rPr>
              <a:t>Temporal aggregation using time-slot</a:t>
            </a:r>
          </a:p>
        </p:txBody>
      </p:sp>
      <p:sp>
        <p:nvSpPr>
          <p:cNvPr id="156" name="Dreieck 155">
            <a:extLst>
              <a:ext uri="{FF2B5EF4-FFF2-40B4-BE49-F238E27FC236}">
                <a16:creationId xmlns:a16="http://schemas.microsoft.com/office/drawing/2014/main" id="{6952142E-4475-46FD-5DFE-E81B05AB59FE}"/>
              </a:ext>
            </a:extLst>
          </p:cNvPr>
          <p:cNvSpPr/>
          <p:nvPr/>
        </p:nvSpPr>
        <p:spPr>
          <a:xfrm>
            <a:off x="507438" y="1538338"/>
            <a:ext cx="45719" cy="45719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009AFAF7-E09C-82DD-0D3B-A566B7937A3D}"/>
              </a:ext>
            </a:extLst>
          </p:cNvPr>
          <p:cNvSpPr txBox="1"/>
          <p:nvPr/>
        </p:nvSpPr>
        <p:spPr>
          <a:xfrm>
            <a:off x="514730" y="1455288"/>
            <a:ext cx="1224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time of known trip</a:t>
            </a: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CA6874A8-67B1-04F7-A1C5-08412528B0B2}"/>
              </a:ext>
            </a:extLst>
          </p:cNvPr>
          <p:cNvSpPr/>
          <p:nvPr/>
        </p:nvSpPr>
        <p:spPr>
          <a:xfrm>
            <a:off x="1509778" y="1510637"/>
            <a:ext cx="154665" cy="1179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B1F1EF4D-148C-EE1F-509A-2C003B55BD56}"/>
              </a:ext>
            </a:extLst>
          </p:cNvPr>
          <p:cNvSpPr txBox="1"/>
          <p:nvPr/>
        </p:nvSpPr>
        <p:spPr>
          <a:xfrm>
            <a:off x="1633825" y="1458612"/>
            <a:ext cx="1224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time-slots</a:t>
            </a:r>
          </a:p>
        </p:txBody>
      </p:sp>
    </p:spTree>
    <p:extLst>
      <p:ext uri="{BB962C8B-B14F-4D97-AF65-F5344CB8AC3E}">
        <p14:creationId xmlns:p14="http://schemas.microsoft.com/office/powerpoint/2010/main" val="118166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AD89AB29-2D19-E3F5-B366-BC758DB81D7B}"/>
              </a:ext>
            </a:extLst>
          </p:cNvPr>
          <p:cNvGrpSpPr/>
          <p:nvPr/>
        </p:nvGrpSpPr>
        <p:grpSpPr>
          <a:xfrm>
            <a:off x="201110" y="-9507"/>
            <a:ext cx="4961942" cy="1819238"/>
            <a:chOff x="107254" y="11154"/>
            <a:chExt cx="4961942" cy="1819238"/>
          </a:xfrm>
        </p:grpSpPr>
        <p:cxnSp>
          <p:nvCxnSpPr>
            <p:cNvPr id="2" name="Gerade Verbindung mit Pfeil 1">
              <a:extLst>
                <a:ext uri="{FF2B5EF4-FFF2-40B4-BE49-F238E27FC236}">
                  <a16:creationId xmlns:a16="http://schemas.microsoft.com/office/drawing/2014/main" id="{21A307E6-BB9F-8106-0749-151B8367D030}"/>
                </a:ext>
              </a:extLst>
            </p:cNvPr>
            <p:cNvCxnSpPr>
              <a:cxnSpLocks/>
            </p:cNvCxnSpPr>
            <p:nvPr/>
          </p:nvCxnSpPr>
          <p:spPr>
            <a:xfrm>
              <a:off x="526659" y="393613"/>
              <a:ext cx="4534337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Gerade Verbindung 2">
              <a:extLst>
                <a:ext uri="{FF2B5EF4-FFF2-40B4-BE49-F238E27FC236}">
                  <a16:creationId xmlns:a16="http://schemas.microsoft.com/office/drawing/2014/main" id="{C5C4DF71-BF00-976B-493D-957B80608BBA}"/>
                </a:ext>
              </a:extLst>
            </p:cNvPr>
            <p:cNvCxnSpPr>
              <a:cxnSpLocks/>
            </p:cNvCxnSpPr>
            <p:nvPr/>
          </p:nvCxnSpPr>
          <p:spPr>
            <a:xfrm>
              <a:off x="946591" y="326848"/>
              <a:ext cx="0" cy="117721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3">
              <a:extLst>
                <a:ext uri="{FF2B5EF4-FFF2-40B4-BE49-F238E27FC236}">
                  <a16:creationId xmlns:a16="http://schemas.microsoft.com/office/drawing/2014/main" id="{DC3BACCC-C963-7894-4C15-DBCD85C56A1F}"/>
                </a:ext>
              </a:extLst>
            </p:cNvPr>
            <p:cNvCxnSpPr>
              <a:cxnSpLocks/>
            </p:cNvCxnSpPr>
            <p:nvPr/>
          </p:nvCxnSpPr>
          <p:spPr>
            <a:xfrm>
              <a:off x="2176192" y="326848"/>
              <a:ext cx="0" cy="117721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4">
              <a:extLst>
                <a:ext uri="{FF2B5EF4-FFF2-40B4-BE49-F238E27FC236}">
                  <a16:creationId xmlns:a16="http://schemas.microsoft.com/office/drawing/2014/main" id="{7257E84F-FE2E-98E7-46F5-BD9A614E33F6}"/>
                </a:ext>
              </a:extLst>
            </p:cNvPr>
            <p:cNvCxnSpPr>
              <a:cxnSpLocks/>
            </p:cNvCxnSpPr>
            <p:nvPr/>
          </p:nvCxnSpPr>
          <p:spPr>
            <a:xfrm>
              <a:off x="3405792" y="326848"/>
              <a:ext cx="0" cy="117721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5">
              <a:extLst>
                <a:ext uri="{FF2B5EF4-FFF2-40B4-BE49-F238E27FC236}">
                  <a16:creationId xmlns:a16="http://schemas.microsoft.com/office/drawing/2014/main" id="{86F525F3-2316-B173-EC07-9FEC80453CDE}"/>
                </a:ext>
              </a:extLst>
            </p:cNvPr>
            <p:cNvCxnSpPr>
              <a:cxnSpLocks/>
            </p:cNvCxnSpPr>
            <p:nvPr/>
          </p:nvCxnSpPr>
          <p:spPr>
            <a:xfrm>
              <a:off x="4634808" y="326848"/>
              <a:ext cx="0" cy="117721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D3F871A9-720C-6E08-4B02-93F2AE432036}"/>
                </a:ext>
              </a:extLst>
            </p:cNvPr>
            <p:cNvCxnSpPr/>
            <p:nvPr/>
          </p:nvCxnSpPr>
          <p:spPr>
            <a:xfrm>
              <a:off x="3732908" y="1164817"/>
              <a:ext cx="54838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38A0E090-DB50-A9AA-486C-D3B580C6DC1F}"/>
                </a:ext>
              </a:extLst>
            </p:cNvPr>
            <p:cNvCxnSpPr/>
            <p:nvPr/>
          </p:nvCxnSpPr>
          <p:spPr>
            <a:xfrm>
              <a:off x="4281293" y="1288615"/>
              <a:ext cx="54838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176F0431-A48D-1B6C-84E9-92E175CD0BDA}"/>
                </a:ext>
              </a:extLst>
            </p:cNvPr>
            <p:cNvCxnSpPr>
              <a:cxnSpLocks/>
            </p:cNvCxnSpPr>
            <p:nvPr/>
          </p:nvCxnSpPr>
          <p:spPr>
            <a:xfrm>
              <a:off x="2254394" y="917221"/>
              <a:ext cx="73879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1BCA2A09-877D-2E1A-A0A6-9E0B88976D31}"/>
                </a:ext>
              </a:extLst>
            </p:cNvPr>
            <p:cNvCxnSpPr>
              <a:cxnSpLocks/>
            </p:cNvCxnSpPr>
            <p:nvPr/>
          </p:nvCxnSpPr>
          <p:spPr>
            <a:xfrm>
              <a:off x="2993191" y="1041019"/>
              <a:ext cx="73879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E2F0C326-F62D-E904-11FC-EDAD785A70AC}"/>
                </a:ext>
              </a:extLst>
            </p:cNvPr>
            <p:cNvCxnSpPr>
              <a:cxnSpLocks/>
            </p:cNvCxnSpPr>
            <p:nvPr/>
          </p:nvCxnSpPr>
          <p:spPr>
            <a:xfrm>
              <a:off x="1858231" y="793423"/>
              <a:ext cx="39616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7AC0D78-8D0E-E636-C8B1-D58908343D72}"/>
                </a:ext>
              </a:extLst>
            </p:cNvPr>
            <p:cNvSpPr txBox="1"/>
            <p:nvPr/>
          </p:nvSpPr>
          <p:spPr>
            <a:xfrm>
              <a:off x="190407" y="424977"/>
              <a:ext cx="7561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departure 1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EEC507E-62F3-CAED-F904-5961D1C3E8AC}"/>
                </a:ext>
              </a:extLst>
            </p:cNvPr>
            <p:cNvSpPr txBox="1"/>
            <p:nvPr/>
          </p:nvSpPr>
          <p:spPr>
            <a:xfrm>
              <a:off x="187007" y="1180893"/>
              <a:ext cx="7561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departure 7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69030D0E-04CE-1DDF-4482-AA4498BD5F2F}"/>
                </a:ext>
              </a:extLst>
            </p:cNvPr>
            <p:cNvSpPr txBox="1"/>
            <p:nvPr/>
          </p:nvSpPr>
          <p:spPr>
            <a:xfrm>
              <a:off x="107254" y="901698"/>
              <a:ext cx="8393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5" name="Geschweifte Klammer rechts 14">
              <a:extLst>
                <a:ext uri="{FF2B5EF4-FFF2-40B4-BE49-F238E27FC236}">
                  <a16:creationId xmlns:a16="http://schemas.microsoft.com/office/drawing/2014/main" id="{F9CA7D91-D717-4D13-CDA6-4F263FD40415}"/>
                </a:ext>
              </a:extLst>
            </p:cNvPr>
            <p:cNvSpPr/>
            <p:nvPr/>
          </p:nvSpPr>
          <p:spPr>
            <a:xfrm rot="16200000">
              <a:off x="2729305" y="-1586866"/>
              <a:ext cx="122204" cy="3688802"/>
            </a:xfrm>
            <a:prstGeom prst="rightBrac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>
                <a:latin typeface="Helvetica" pitchFamily="2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7BBA86B0-13BB-F2C4-0F32-E8ADE15B990E}"/>
                </a:ext>
              </a:extLst>
            </p:cNvPr>
            <p:cNvSpPr txBox="1"/>
            <p:nvPr/>
          </p:nvSpPr>
          <p:spPr>
            <a:xfrm>
              <a:off x="1618561" y="11154"/>
              <a:ext cx="25467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time frame ∈ overall simulation time frame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C258605-D32B-1773-FCA0-ED190625300D}"/>
                </a:ext>
              </a:extLst>
            </p:cNvPr>
            <p:cNvSpPr txBox="1"/>
            <p:nvPr/>
          </p:nvSpPr>
          <p:spPr>
            <a:xfrm>
              <a:off x="4590162" y="210732"/>
              <a:ext cx="4790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time 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4001C42-689D-0DF4-740C-A169C03AF500}"/>
                </a:ext>
              </a:extLst>
            </p:cNvPr>
            <p:cNvSpPr txBox="1"/>
            <p:nvPr/>
          </p:nvSpPr>
          <p:spPr>
            <a:xfrm>
              <a:off x="1220371" y="1327310"/>
              <a:ext cx="7099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interval 1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6122F7F-533C-D855-BADB-4C0795A7AA7F}"/>
                </a:ext>
              </a:extLst>
            </p:cNvPr>
            <p:cNvSpPr txBox="1"/>
            <p:nvPr/>
          </p:nvSpPr>
          <p:spPr>
            <a:xfrm>
              <a:off x="2435551" y="1327310"/>
              <a:ext cx="738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interval 2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3055793B-09D4-0BAA-651F-4247CC5F6BC7}"/>
                </a:ext>
              </a:extLst>
            </p:cNvPr>
            <p:cNvSpPr txBox="1"/>
            <p:nvPr/>
          </p:nvSpPr>
          <p:spPr>
            <a:xfrm>
              <a:off x="3665163" y="1327310"/>
              <a:ext cx="73879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interval 3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ECF0B085-1E4C-4B53-E1EC-568E11C60A02}"/>
                </a:ext>
              </a:extLst>
            </p:cNvPr>
            <p:cNvSpPr txBox="1"/>
            <p:nvPr/>
          </p:nvSpPr>
          <p:spPr>
            <a:xfrm>
              <a:off x="183023" y="565175"/>
              <a:ext cx="7641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departure 2</a:t>
              </a:r>
            </a:p>
          </p:txBody>
        </p:sp>
        <p:sp>
          <p:nvSpPr>
            <p:cNvPr id="22" name="Geschweifte Klammer rechts 21">
              <a:extLst>
                <a:ext uri="{FF2B5EF4-FFF2-40B4-BE49-F238E27FC236}">
                  <a16:creationId xmlns:a16="http://schemas.microsoft.com/office/drawing/2014/main" id="{37645A47-3E30-DAD8-7390-CD82BD6CF55B}"/>
                </a:ext>
              </a:extLst>
            </p:cNvPr>
            <p:cNvSpPr/>
            <p:nvPr/>
          </p:nvSpPr>
          <p:spPr>
            <a:xfrm rot="5400000">
              <a:off x="1500284" y="946705"/>
              <a:ext cx="122204" cy="1229590"/>
            </a:xfrm>
            <a:prstGeom prst="rightBrac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>
                <a:latin typeface="Helvetica" pitchFamily="2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6D0E6AB-850C-51B7-5283-8FC9D5E9B509}"/>
                </a:ext>
              </a:extLst>
            </p:cNvPr>
            <p:cNvSpPr txBox="1"/>
            <p:nvPr/>
          </p:nvSpPr>
          <p:spPr>
            <a:xfrm>
              <a:off x="777349" y="1614948"/>
              <a:ext cx="15680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set time analysis interval 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EADDB7B8-D843-170B-7867-A933CEA9BBDB}"/>
                </a:ext>
              </a:extLst>
            </p:cNvPr>
            <p:cNvSpPr txBox="1"/>
            <p:nvPr/>
          </p:nvSpPr>
          <p:spPr>
            <a:xfrm>
              <a:off x="3459223" y="452909"/>
              <a:ext cx="1122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headway is used as long as in correct interval</a:t>
              </a:r>
            </a:p>
          </p:txBody>
        </p:sp>
        <p:cxnSp>
          <p:nvCxnSpPr>
            <p:cNvPr id="25" name="Gerade Verbindung 24">
              <a:extLst>
                <a:ext uri="{FF2B5EF4-FFF2-40B4-BE49-F238E27FC236}">
                  <a16:creationId xmlns:a16="http://schemas.microsoft.com/office/drawing/2014/main" id="{B7309C58-5F72-CB91-D6D8-4DD3D8A609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0405" y="805326"/>
              <a:ext cx="225013" cy="1994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8CCAD90A-5639-AB02-BDA3-9E4B2F159B55}"/>
                </a:ext>
              </a:extLst>
            </p:cNvPr>
            <p:cNvSpPr txBox="1"/>
            <p:nvPr/>
          </p:nvSpPr>
          <p:spPr>
            <a:xfrm>
              <a:off x="937318" y="988798"/>
              <a:ext cx="12295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random initial time gap</a:t>
              </a:r>
            </a:p>
            <a:p>
              <a:pPr algn="ctr"/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0 &lt; </a:t>
              </a:r>
              <a:r>
                <a:rPr lang="en-GB" sz="800" dirty="0" err="1">
                  <a:latin typeface="Helvetica" pitchFamily="2" charset="0"/>
                  <a:cs typeface="Arial" panose="020B0604020202020204" pitchFamily="34" charset="0"/>
                </a:rPr>
                <a:t>Δt</a:t>
              </a:r>
              <a:r>
                <a:rPr lang="en-GB" sz="800" dirty="0">
                  <a:latin typeface="Helvetica" pitchFamily="2" charset="0"/>
                  <a:cs typeface="Arial" panose="020B0604020202020204" pitchFamily="34" charset="0"/>
                </a:rPr>
                <a:t> &lt; h</a:t>
              </a:r>
            </a:p>
          </p:txBody>
        </p: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2C06A42E-10AE-F656-D77E-43E9D3B8CD3B}"/>
                </a:ext>
              </a:extLst>
            </p:cNvPr>
            <p:cNvCxnSpPr>
              <a:cxnSpLocks/>
            </p:cNvCxnSpPr>
            <p:nvPr/>
          </p:nvCxnSpPr>
          <p:spPr>
            <a:xfrm>
              <a:off x="1462069" y="677488"/>
              <a:ext cx="39616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FED6FA84-A930-9662-4869-102DB3D2F2ED}"/>
                </a:ext>
              </a:extLst>
            </p:cNvPr>
            <p:cNvCxnSpPr>
              <a:cxnSpLocks/>
            </p:cNvCxnSpPr>
            <p:nvPr/>
          </p:nvCxnSpPr>
          <p:spPr>
            <a:xfrm>
              <a:off x="1065907" y="538676"/>
              <a:ext cx="39616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diamond" w="sm" len="sm"/>
              <a:tailEnd type="diamond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>
              <a:extLst>
                <a:ext uri="{FF2B5EF4-FFF2-40B4-BE49-F238E27FC236}">
                  <a16:creationId xmlns:a16="http://schemas.microsoft.com/office/drawing/2014/main" id="{9DAFF389-B666-186E-4081-5C450014586E}"/>
                </a:ext>
              </a:extLst>
            </p:cNvPr>
            <p:cNvCxnSpPr>
              <a:cxnSpLocks/>
              <a:stCxn id="26" idx="0"/>
            </p:cNvCxnSpPr>
            <p:nvPr/>
          </p:nvCxnSpPr>
          <p:spPr>
            <a:xfrm flipH="1" flipV="1">
              <a:off x="1000021" y="565175"/>
              <a:ext cx="552092" cy="4236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760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ruppieren 273">
            <a:extLst>
              <a:ext uri="{FF2B5EF4-FFF2-40B4-BE49-F238E27FC236}">
                <a16:creationId xmlns:a16="http://schemas.microsoft.com/office/drawing/2014/main" id="{889DE3C8-D692-C0F1-B54B-CBA866B7F00C}"/>
              </a:ext>
            </a:extLst>
          </p:cNvPr>
          <p:cNvGrpSpPr/>
          <p:nvPr/>
        </p:nvGrpSpPr>
        <p:grpSpPr>
          <a:xfrm>
            <a:off x="120415" y="231395"/>
            <a:ext cx="2939728" cy="1396331"/>
            <a:chOff x="120415" y="299792"/>
            <a:chExt cx="2939728" cy="1396331"/>
          </a:xfrm>
        </p:grpSpPr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F1314715-C380-C892-AD44-A3DCA570C4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500" y="299793"/>
              <a:ext cx="0" cy="115997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26AAFD74-379F-5A90-2D29-791E8484B480}"/>
                </a:ext>
              </a:extLst>
            </p:cNvPr>
            <p:cNvCxnSpPr>
              <a:cxnSpLocks/>
            </p:cNvCxnSpPr>
            <p:nvPr/>
          </p:nvCxnSpPr>
          <p:spPr>
            <a:xfrm>
              <a:off x="309500" y="1459772"/>
              <a:ext cx="2017643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6362322A-7CB2-4420-C528-5CEE39460381}"/>
                </a:ext>
              </a:extLst>
            </p:cNvPr>
            <p:cNvSpPr txBox="1"/>
            <p:nvPr/>
          </p:nvSpPr>
          <p:spPr>
            <a:xfrm>
              <a:off x="120415" y="299792"/>
              <a:ext cx="1940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y</a:t>
              </a:r>
            </a:p>
          </p:txBody>
        </p:sp>
        <p:grpSp>
          <p:nvGrpSpPr>
            <p:cNvPr id="111" name="Gruppieren 110">
              <a:extLst>
                <a:ext uri="{FF2B5EF4-FFF2-40B4-BE49-F238E27FC236}">
                  <a16:creationId xmlns:a16="http://schemas.microsoft.com/office/drawing/2014/main" id="{863135E7-E58B-0962-34C4-5BC87F903014}"/>
                </a:ext>
              </a:extLst>
            </p:cNvPr>
            <p:cNvGrpSpPr/>
            <p:nvPr/>
          </p:nvGrpSpPr>
          <p:grpSpPr>
            <a:xfrm>
              <a:off x="418867" y="394268"/>
              <a:ext cx="1638164" cy="963782"/>
              <a:chOff x="626202" y="293258"/>
              <a:chExt cx="1638164" cy="963782"/>
            </a:xfrm>
          </p:grpSpPr>
          <p:sp>
            <p:nvSpPr>
              <p:cNvPr id="39" name="Dreieck 38">
                <a:extLst>
                  <a:ext uri="{FF2B5EF4-FFF2-40B4-BE49-F238E27FC236}">
                    <a16:creationId xmlns:a16="http://schemas.microsoft.com/office/drawing/2014/main" id="{F63098B0-A9A1-D9C9-D3E4-F5967E59BC1F}"/>
                  </a:ext>
                </a:extLst>
              </p:cNvPr>
              <p:cNvSpPr/>
              <p:nvPr/>
            </p:nvSpPr>
            <p:spPr>
              <a:xfrm>
                <a:off x="630543" y="96946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Dreieck 39">
                <a:extLst>
                  <a:ext uri="{FF2B5EF4-FFF2-40B4-BE49-F238E27FC236}">
                    <a16:creationId xmlns:a16="http://schemas.microsoft.com/office/drawing/2014/main" id="{6C661943-B772-3038-E2DA-710D7D453C90}"/>
                  </a:ext>
                </a:extLst>
              </p:cNvPr>
              <p:cNvSpPr/>
              <p:nvPr/>
            </p:nvSpPr>
            <p:spPr>
              <a:xfrm>
                <a:off x="711724" y="90410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Dreieck 40">
                <a:extLst>
                  <a:ext uri="{FF2B5EF4-FFF2-40B4-BE49-F238E27FC236}">
                    <a16:creationId xmlns:a16="http://schemas.microsoft.com/office/drawing/2014/main" id="{A4ADD1B4-CDCF-A562-50FC-CAF44C0D3CFB}"/>
                  </a:ext>
                </a:extLst>
              </p:cNvPr>
              <p:cNvSpPr/>
              <p:nvPr/>
            </p:nvSpPr>
            <p:spPr>
              <a:xfrm>
                <a:off x="1288558" y="83389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Dreieck 41">
                <a:extLst>
                  <a:ext uri="{FF2B5EF4-FFF2-40B4-BE49-F238E27FC236}">
                    <a16:creationId xmlns:a16="http://schemas.microsoft.com/office/drawing/2014/main" id="{47AAAE7F-D4C0-6067-1401-C3A215D9ED6A}"/>
                  </a:ext>
                </a:extLst>
              </p:cNvPr>
              <p:cNvSpPr/>
              <p:nvPr/>
            </p:nvSpPr>
            <p:spPr>
              <a:xfrm>
                <a:off x="806868" y="96607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Dreieck 42">
                <a:extLst>
                  <a:ext uri="{FF2B5EF4-FFF2-40B4-BE49-F238E27FC236}">
                    <a16:creationId xmlns:a16="http://schemas.microsoft.com/office/drawing/2014/main" id="{8B7CD636-DAB4-CB74-3415-F9726296FADE}"/>
                  </a:ext>
                </a:extLst>
              </p:cNvPr>
              <p:cNvSpPr/>
              <p:nvPr/>
            </p:nvSpPr>
            <p:spPr>
              <a:xfrm>
                <a:off x="798214" y="74922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Dreieck 43">
                <a:extLst>
                  <a:ext uri="{FF2B5EF4-FFF2-40B4-BE49-F238E27FC236}">
                    <a16:creationId xmlns:a16="http://schemas.microsoft.com/office/drawing/2014/main" id="{E6D70972-50DF-4F5F-7A08-0705A28535D6}"/>
                  </a:ext>
                </a:extLst>
              </p:cNvPr>
              <p:cNvSpPr/>
              <p:nvPr/>
            </p:nvSpPr>
            <p:spPr>
              <a:xfrm>
                <a:off x="1383926" y="74922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Dreieck 44">
                <a:extLst>
                  <a:ext uri="{FF2B5EF4-FFF2-40B4-BE49-F238E27FC236}">
                    <a16:creationId xmlns:a16="http://schemas.microsoft.com/office/drawing/2014/main" id="{E54BB8A1-D334-2FB8-4C03-5285E67C1DDC}"/>
                  </a:ext>
                </a:extLst>
              </p:cNvPr>
              <p:cNvSpPr/>
              <p:nvPr/>
            </p:nvSpPr>
            <p:spPr>
              <a:xfrm>
                <a:off x="1153804" y="78288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Dreieck 45">
                <a:extLst>
                  <a:ext uri="{FF2B5EF4-FFF2-40B4-BE49-F238E27FC236}">
                    <a16:creationId xmlns:a16="http://schemas.microsoft.com/office/drawing/2014/main" id="{97A3A3E6-099C-A541-2298-72FC1A8B041F}"/>
                  </a:ext>
                </a:extLst>
              </p:cNvPr>
              <p:cNvSpPr/>
              <p:nvPr/>
            </p:nvSpPr>
            <p:spPr>
              <a:xfrm>
                <a:off x="1478643" y="69143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Dreieck 46">
                <a:extLst>
                  <a:ext uri="{FF2B5EF4-FFF2-40B4-BE49-F238E27FC236}">
                    <a16:creationId xmlns:a16="http://schemas.microsoft.com/office/drawing/2014/main" id="{F6A6DD9C-1B21-585D-BE57-C8CE04F73C78}"/>
                  </a:ext>
                </a:extLst>
              </p:cNvPr>
              <p:cNvSpPr/>
              <p:nvPr/>
            </p:nvSpPr>
            <p:spPr>
              <a:xfrm>
                <a:off x="1306869" y="68479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Dreieck 47">
                <a:extLst>
                  <a:ext uri="{FF2B5EF4-FFF2-40B4-BE49-F238E27FC236}">
                    <a16:creationId xmlns:a16="http://schemas.microsoft.com/office/drawing/2014/main" id="{EF76D7E3-B370-69D3-9B13-A75EDB428688}"/>
                  </a:ext>
                </a:extLst>
              </p:cNvPr>
              <p:cNvSpPr/>
              <p:nvPr/>
            </p:nvSpPr>
            <p:spPr>
              <a:xfrm>
                <a:off x="1412194" y="62514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Dreieck 48">
                <a:extLst>
                  <a:ext uri="{FF2B5EF4-FFF2-40B4-BE49-F238E27FC236}">
                    <a16:creationId xmlns:a16="http://schemas.microsoft.com/office/drawing/2014/main" id="{DF06ECCA-86AD-538B-384B-881BAEEEFC03}"/>
                  </a:ext>
                </a:extLst>
              </p:cNvPr>
              <p:cNvSpPr/>
              <p:nvPr/>
            </p:nvSpPr>
            <p:spPr>
              <a:xfrm>
                <a:off x="1499450" y="80695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Dreieck 49">
                <a:extLst>
                  <a:ext uri="{FF2B5EF4-FFF2-40B4-BE49-F238E27FC236}">
                    <a16:creationId xmlns:a16="http://schemas.microsoft.com/office/drawing/2014/main" id="{07D319BC-F16E-85D0-24DA-A128265F5669}"/>
                  </a:ext>
                </a:extLst>
              </p:cNvPr>
              <p:cNvSpPr/>
              <p:nvPr/>
            </p:nvSpPr>
            <p:spPr>
              <a:xfrm>
                <a:off x="1637998" y="76218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Dreieck 50">
                <a:extLst>
                  <a:ext uri="{FF2B5EF4-FFF2-40B4-BE49-F238E27FC236}">
                    <a16:creationId xmlns:a16="http://schemas.microsoft.com/office/drawing/2014/main" id="{B309A172-B9DC-E7D5-044A-27F0A511E0AA}"/>
                  </a:ext>
                </a:extLst>
              </p:cNvPr>
              <p:cNvSpPr/>
              <p:nvPr/>
            </p:nvSpPr>
            <p:spPr>
              <a:xfrm>
                <a:off x="1727946" y="80695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Dreieck 51">
                <a:extLst>
                  <a:ext uri="{FF2B5EF4-FFF2-40B4-BE49-F238E27FC236}">
                    <a16:creationId xmlns:a16="http://schemas.microsoft.com/office/drawing/2014/main" id="{B5EC531F-1C5E-9FC6-F93F-43FF7D2315C0}"/>
                  </a:ext>
                </a:extLst>
              </p:cNvPr>
              <p:cNvSpPr/>
              <p:nvPr/>
            </p:nvSpPr>
            <p:spPr>
              <a:xfrm>
                <a:off x="1637997" y="87527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Dreieck 52">
                <a:extLst>
                  <a:ext uri="{FF2B5EF4-FFF2-40B4-BE49-F238E27FC236}">
                    <a16:creationId xmlns:a16="http://schemas.microsoft.com/office/drawing/2014/main" id="{BD763B64-1292-9BEA-C20E-DBB5AF279490}"/>
                  </a:ext>
                </a:extLst>
              </p:cNvPr>
              <p:cNvSpPr/>
              <p:nvPr/>
            </p:nvSpPr>
            <p:spPr>
              <a:xfrm>
                <a:off x="1785445" y="87527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Dreieck 53">
                <a:extLst>
                  <a:ext uri="{FF2B5EF4-FFF2-40B4-BE49-F238E27FC236}">
                    <a16:creationId xmlns:a16="http://schemas.microsoft.com/office/drawing/2014/main" id="{A9CD3143-E559-AB0E-33EF-ECD6AAA57416}"/>
                  </a:ext>
                </a:extLst>
              </p:cNvPr>
              <p:cNvSpPr/>
              <p:nvPr/>
            </p:nvSpPr>
            <p:spPr>
              <a:xfrm>
                <a:off x="1824334" y="75555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Dreieck 54">
                <a:extLst>
                  <a:ext uri="{FF2B5EF4-FFF2-40B4-BE49-F238E27FC236}">
                    <a16:creationId xmlns:a16="http://schemas.microsoft.com/office/drawing/2014/main" id="{0B9D1177-2FCD-55A5-2397-1D7A6B7DF7F5}"/>
                  </a:ext>
                </a:extLst>
              </p:cNvPr>
              <p:cNvSpPr/>
              <p:nvPr/>
            </p:nvSpPr>
            <p:spPr>
              <a:xfrm>
                <a:off x="1988450" y="72792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Dreieck 55">
                <a:extLst>
                  <a:ext uri="{FF2B5EF4-FFF2-40B4-BE49-F238E27FC236}">
                    <a16:creationId xmlns:a16="http://schemas.microsoft.com/office/drawing/2014/main" id="{15DEDEE6-FF74-58A9-27ED-5A2FCB021A43}"/>
                  </a:ext>
                </a:extLst>
              </p:cNvPr>
              <p:cNvSpPr/>
              <p:nvPr/>
            </p:nvSpPr>
            <p:spPr>
              <a:xfrm>
                <a:off x="2080059" y="66744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Dreieck 56">
                <a:extLst>
                  <a:ext uri="{FF2B5EF4-FFF2-40B4-BE49-F238E27FC236}">
                    <a16:creationId xmlns:a16="http://schemas.microsoft.com/office/drawing/2014/main" id="{7B7648F4-52DF-4410-93A9-5543B2BCEEB8}"/>
                  </a:ext>
                </a:extLst>
              </p:cNvPr>
              <p:cNvSpPr/>
              <p:nvPr/>
            </p:nvSpPr>
            <p:spPr>
              <a:xfrm>
                <a:off x="2097279" y="74626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Dreieck 57">
                <a:extLst>
                  <a:ext uri="{FF2B5EF4-FFF2-40B4-BE49-F238E27FC236}">
                    <a16:creationId xmlns:a16="http://schemas.microsoft.com/office/drawing/2014/main" id="{243BFEED-3137-159C-FA90-6A581C887F24}"/>
                  </a:ext>
                </a:extLst>
              </p:cNvPr>
              <p:cNvSpPr/>
              <p:nvPr/>
            </p:nvSpPr>
            <p:spPr>
              <a:xfrm>
                <a:off x="2188766" y="69695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Dreieck 58">
                <a:extLst>
                  <a:ext uri="{FF2B5EF4-FFF2-40B4-BE49-F238E27FC236}">
                    <a16:creationId xmlns:a16="http://schemas.microsoft.com/office/drawing/2014/main" id="{90054A0E-3842-6893-0234-0F9C48E5B04A}"/>
                  </a:ext>
                </a:extLst>
              </p:cNvPr>
              <p:cNvSpPr/>
              <p:nvPr/>
            </p:nvSpPr>
            <p:spPr>
              <a:xfrm>
                <a:off x="955311" y="76536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Dreieck 59">
                <a:extLst>
                  <a:ext uri="{FF2B5EF4-FFF2-40B4-BE49-F238E27FC236}">
                    <a16:creationId xmlns:a16="http://schemas.microsoft.com/office/drawing/2014/main" id="{B615C102-C198-A7EB-174A-10D4F15EBAB3}"/>
                  </a:ext>
                </a:extLst>
              </p:cNvPr>
              <p:cNvSpPr/>
              <p:nvPr/>
            </p:nvSpPr>
            <p:spPr>
              <a:xfrm>
                <a:off x="999723" y="86345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Dreieck 60">
                <a:extLst>
                  <a:ext uri="{FF2B5EF4-FFF2-40B4-BE49-F238E27FC236}">
                    <a16:creationId xmlns:a16="http://schemas.microsoft.com/office/drawing/2014/main" id="{0F528E1A-0A4C-B06F-817D-0B8C2CAA27AF}"/>
                  </a:ext>
                </a:extLst>
              </p:cNvPr>
              <p:cNvSpPr/>
              <p:nvPr/>
            </p:nvSpPr>
            <p:spPr>
              <a:xfrm>
                <a:off x="1123449" y="58314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Dreieck 61">
                <a:extLst>
                  <a:ext uri="{FF2B5EF4-FFF2-40B4-BE49-F238E27FC236}">
                    <a16:creationId xmlns:a16="http://schemas.microsoft.com/office/drawing/2014/main" id="{4F3B6227-D977-BF18-6FE5-C1BA67FAAC26}"/>
                  </a:ext>
                </a:extLst>
              </p:cNvPr>
              <p:cNvSpPr/>
              <p:nvPr/>
            </p:nvSpPr>
            <p:spPr>
              <a:xfrm>
                <a:off x="1170992" y="67640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Dreieck 62">
                <a:extLst>
                  <a:ext uri="{FF2B5EF4-FFF2-40B4-BE49-F238E27FC236}">
                    <a16:creationId xmlns:a16="http://schemas.microsoft.com/office/drawing/2014/main" id="{AB5C3DAD-BB43-CB1E-B24A-53926F145FC4}"/>
                  </a:ext>
                </a:extLst>
              </p:cNvPr>
              <p:cNvSpPr/>
              <p:nvPr/>
            </p:nvSpPr>
            <p:spPr>
              <a:xfrm>
                <a:off x="658702" y="121132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Dreieck 63">
                <a:extLst>
                  <a:ext uri="{FF2B5EF4-FFF2-40B4-BE49-F238E27FC236}">
                    <a16:creationId xmlns:a16="http://schemas.microsoft.com/office/drawing/2014/main" id="{F43A3416-F594-380D-051F-D35CB7B8522F}"/>
                  </a:ext>
                </a:extLst>
              </p:cNvPr>
              <p:cNvSpPr/>
              <p:nvPr/>
            </p:nvSpPr>
            <p:spPr>
              <a:xfrm>
                <a:off x="739883" y="114595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Dreieck 64">
                <a:extLst>
                  <a:ext uri="{FF2B5EF4-FFF2-40B4-BE49-F238E27FC236}">
                    <a16:creationId xmlns:a16="http://schemas.microsoft.com/office/drawing/2014/main" id="{098916C7-1067-B56F-9E33-DFDC62499996}"/>
                  </a:ext>
                </a:extLst>
              </p:cNvPr>
              <p:cNvSpPr/>
              <p:nvPr/>
            </p:nvSpPr>
            <p:spPr>
              <a:xfrm>
                <a:off x="1316717" y="107575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Dreieck 65">
                <a:extLst>
                  <a:ext uri="{FF2B5EF4-FFF2-40B4-BE49-F238E27FC236}">
                    <a16:creationId xmlns:a16="http://schemas.microsoft.com/office/drawing/2014/main" id="{34F77490-423C-6DD1-A06A-8C47484171D0}"/>
                  </a:ext>
                </a:extLst>
              </p:cNvPr>
              <p:cNvSpPr/>
              <p:nvPr/>
            </p:nvSpPr>
            <p:spPr>
              <a:xfrm>
                <a:off x="835027" y="120793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Dreieck 66">
                <a:extLst>
                  <a:ext uri="{FF2B5EF4-FFF2-40B4-BE49-F238E27FC236}">
                    <a16:creationId xmlns:a16="http://schemas.microsoft.com/office/drawing/2014/main" id="{8754323E-516F-AD68-0F43-4A983CC5EA83}"/>
                  </a:ext>
                </a:extLst>
              </p:cNvPr>
              <p:cNvSpPr/>
              <p:nvPr/>
            </p:nvSpPr>
            <p:spPr>
              <a:xfrm>
                <a:off x="883722" y="110030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Dreieck 67">
                <a:extLst>
                  <a:ext uri="{FF2B5EF4-FFF2-40B4-BE49-F238E27FC236}">
                    <a16:creationId xmlns:a16="http://schemas.microsoft.com/office/drawing/2014/main" id="{CA151C7D-694E-54EC-E218-955C038FD716}"/>
                  </a:ext>
                </a:extLst>
              </p:cNvPr>
              <p:cNvSpPr/>
              <p:nvPr/>
            </p:nvSpPr>
            <p:spPr>
              <a:xfrm>
                <a:off x="1412085" y="991080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Dreieck 68">
                <a:extLst>
                  <a:ext uri="{FF2B5EF4-FFF2-40B4-BE49-F238E27FC236}">
                    <a16:creationId xmlns:a16="http://schemas.microsoft.com/office/drawing/2014/main" id="{256E589F-0DCF-89F9-A9E7-0B192EC10C88}"/>
                  </a:ext>
                </a:extLst>
              </p:cNvPr>
              <p:cNvSpPr/>
              <p:nvPr/>
            </p:nvSpPr>
            <p:spPr>
              <a:xfrm>
                <a:off x="1439085" y="109453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Dreieck 69">
                <a:extLst>
                  <a:ext uri="{FF2B5EF4-FFF2-40B4-BE49-F238E27FC236}">
                    <a16:creationId xmlns:a16="http://schemas.microsoft.com/office/drawing/2014/main" id="{6C655834-4380-18D6-051B-B25669DFD9C1}"/>
                  </a:ext>
                </a:extLst>
              </p:cNvPr>
              <p:cNvSpPr/>
              <p:nvPr/>
            </p:nvSpPr>
            <p:spPr>
              <a:xfrm>
                <a:off x="1506802" y="93329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Dreieck 70">
                <a:extLst>
                  <a:ext uri="{FF2B5EF4-FFF2-40B4-BE49-F238E27FC236}">
                    <a16:creationId xmlns:a16="http://schemas.microsoft.com/office/drawing/2014/main" id="{EC7B406A-C7A5-EAF9-7511-D229497A67EE}"/>
                  </a:ext>
                </a:extLst>
              </p:cNvPr>
              <p:cNvSpPr/>
              <p:nvPr/>
            </p:nvSpPr>
            <p:spPr>
              <a:xfrm>
                <a:off x="1335028" y="92665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Dreieck 71">
                <a:extLst>
                  <a:ext uri="{FF2B5EF4-FFF2-40B4-BE49-F238E27FC236}">
                    <a16:creationId xmlns:a16="http://schemas.microsoft.com/office/drawing/2014/main" id="{74950280-7AD0-3D1B-CF7E-3C703FE7C10F}"/>
                  </a:ext>
                </a:extLst>
              </p:cNvPr>
              <p:cNvSpPr/>
              <p:nvPr/>
            </p:nvSpPr>
            <p:spPr>
              <a:xfrm>
                <a:off x="1440353" y="86699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Dreieck 72">
                <a:extLst>
                  <a:ext uri="{FF2B5EF4-FFF2-40B4-BE49-F238E27FC236}">
                    <a16:creationId xmlns:a16="http://schemas.microsoft.com/office/drawing/2014/main" id="{E13B4CF2-CCD8-A02F-43E3-07CDC4889EA2}"/>
                  </a:ext>
                </a:extLst>
              </p:cNvPr>
              <p:cNvSpPr/>
              <p:nvPr/>
            </p:nvSpPr>
            <p:spPr>
              <a:xfrm>
                <a:off x="1527609" y="104881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Dreieck 73">
                <a:extLst>
                  <a:ext uri="{FF2B5EF4-FFF2-40B4-BE49-F238E27FC236}">
                    <a16:creationId xmlns:a16="http://schemas.microsoft.com/office/drawing/2014/main" id="{DFB03499-F1C9-5B9B-380C-F1EB467D0705}"/>
                  </a:ext>
                </a:extLst>
              </p:cNvPr>
              <p:cNvSpPr/>
              <p:nvPr/>
            </p:nvSpPr>
            <p:spPr>
              <a:xfrm>
                <a:off x="1666157" y="100404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Dreieck 74">
                <a:extLst>
                  <a:ext uri="{FF2B5EF4-FFF2-40B4-BE49-F238E27FC236}">
                    <a16:creationId xmlns:a16="http://schemas.microsoft.com/office/drawing/2014/main" id="{4FA647D8-7E77-8ACC-1457-C57BA2247DA3}"/>
                  </a:ext>
                </a:extLst>
              </p:cNvPr>
              <p:cNvSpPr/>
              <p:nvPr/>
            </p:nvSpPr>
            <p:spPr>
              <a:xfrm>
                <a:off x="1756105" y="104881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Dreieck 75">
                <a:extLst>
                  <a:ext uri="{FF2B5EF4-FFF2-40B4-BE49-F238E27FC236}">
                    <a16:creationId xmlns:a16="http://schemas.microsoft.com/office/drawing/2014/main" id="{5682DBAE-4942-B729-056F-1F6E495BD930}"/>
                  </a:ext>
                </a:extLst>
              </p:cNvPr>
              <p:cNvSpPr/>
              <p:nvPr/>
            </p:nvSpPr>
            <p:spPr>
              <a:xfrm>
                <a:off x="1666156" y="111713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Dreieck 76">
                <a:extLst>
                  <a:ext uri="{FF2B5EF4-FFF2-40B4-BE49-F238E27FC236}">
                    <a16:creationId xmlns:a16="http://schemas.microsoft.com/office/drawing/2014/main" id="{B215D5F9-1BC2-98BB-3900-3904E151E2BB}"/>
                  </a:ext>
                </a:extLst>
              </p:cNvPr>
              <p:cNvSpPr/>
              <p:nvPr/>
            </p:nvSpPr>
            <p:spPr>
              <a:xfrm>
                <a:off x="1813604" y="111713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Dreieck 77">
                <a:extLst>
                  <a:ext uri="{FF2B5EF4-FFF2-40B4-BE49-F238E27FC236}">
                    <a16:creationId xmlns:a16="http://schemas.microsoft.com/office/drawing/2014/main" id="{3C3A1A68-56C8-8BA8-8B4C-7343DE0616EF}"/>
                  </a:ext>
                </a:extLst>
              </p:cNvPr>
              <p:cNvSpPr/>
              <p:nvPr/>
            </p:nvSpPr>
            <p:spPr>
              <a:xfrm>
                <a:off x="1852493" y="99741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Dreieck 78">
                <a:extLst>
                  <a:ext uri="{FF2B5EF4-FFF2-40B4-BE49-F238E27FC236}">
                    <a16:creationId xmlns:a16="http://schemas.microsoft.com/office/drawing/2014/main" id="{FC02411B-A9C3-0F57-8CE0-B114AF761287}"/>
                  </a:ext>
                </a:extLst>
              </p:cNvPr>
              <p:cNvSpPr/>
              <p:nvPr/>
            </p:nvSpPr>
            <p:spPr>
              <a:xfrm>
                <a:off x="2016609" y="969780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Dreieck 79">
                <a:extLst>
                  <a:ext uri="{FF2B5EF4-FFF2-40B4-BE49-F238E27FC236}">
                    <a16:creationId xmlns:a16="http://schemas.microsoft.com/office/drawing/2014/main" id="{B472387B-5B73-3E7B-AEB1-BBB1ECD40524}"/>
                  </a:ext>
                </a:extLst>
              </p:cNvPr>
              <p:cNvSpPr/>
              <p:nvPr/>
            </p:nvSpPr>
            <p:spPr>
              <a:xfrm>
                <a:off x="2108218" y="90930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Dreieck 80">
                <a:extLst>
                  <a:ext uri="{FF2B5EF4-FFF2-40B4-BE49-F238E27FC236}">
                    <a16:creationId xmlns:a16="http://schemas.microsoft.com/office/drawing/2014/main" id="{4ABA1EAD-40C4-518A-DF5F-7ABE33E15581}"/>
                  </a:ext>
                </a:extLst>
              </p:cNvPr>
              <p:cNvSpPr/>
              <p:nvPr/>
            </p:nvSpPr>
            <p:spPr>
              <a:xfrm>
                <a:off x="2125438" y="98811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Dreieck 81">
                <a:extLst>
                  <a:ext uri="{FF2B5EF4-FFF2-40B4-BE49-F238E27FC236}">
                    <a16:creationId xmlns:a16="http://schemas.microsoft.com/office/drawing/2014/main" id="{18339D53-C3A2-6E65-6F94-3896ED2C74D3}"/>
                  </a:ext>
                </a:extLst>
              </p:cNvPr>
              <p:cNvSpPr/>
              <p:nvPr/>
            </p:nvSpPr>
            <p:spPr>
              <a:xfrm>
                <a:off x="2216925" y="93881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Dreieck 82">
                <a:extLst>
                  <a:ext uri="{FF2B5EF4-FFF2-40B4-BE49-F238E27FC236}">
                    <a16:creationId xmlns:a16="http://schemas.microsoft.com/office/drawing/2014/main" id="{1E9EACF5-C2B6-3095-76D8-B35C15FFF9F4}"/>
                  </a:ext>
                </a:extLst>
              </p:cNvPr>
              <p:cNvSpPr/>
              <p:nvPr/>
            </p:nvSpPr>
            <p:spPr>
              <a:xfrm>
                <a:off x="983470" y="1007220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Dreieck 83">
                <a:extLst>
                  <a:ext uri="{FF2B5EF4-FFF2-40B4-BE49-F238E27FC236}">
                    <a16:creationId xmlns:a16="http://schemas.microsoft.com/office/drawing/2014/main" id="{83437795-2DED-645B-C5B3-F384AEAEDAB9}"/>
                  </a:ext>
                </a:extLst>
              </p:cNvPr>
              <p:cNvSpPr/>
              <p:nvPr/>
            </p:nvSpPr>
            <p:spPr>
              <a:xfrm>
                <a:off x="1027882" y="110530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Dreieck 84">
                <a:extLst>
                  <a:ext uri="{FF2B5EF4-FFF2-40B4-BE49-F238E27FC236}">
                    <a16:creationId xmlns:a16="http://schemas.microsoft.com/office/drawing/2014/main" id="{0FF280C5-086F-FA4D-9C3C-ECB583BCD033}"/>
                  </a:ext>
                </a:extLst>
              </p:cNvPr>
              <p:cNvSpPr/>
              <p:nvPr/>
            </p:nvSpPr>
            <p:spPr>
              <a:xfrm>
                <a:off x="1109513" y="102004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Dreieck 85">
                <a:extLst>
                  <a:ext uri="{FF2B5EF4-FFF2-40B4-BE49-F238E27FC236}">
                    <a16:creationId xmlns:a16="http://schemas.microsoft.com/office/drawing/2014/main" id="{733BF8E5-58CB-CEE0-946F-82E26A8D75E2}"/>
                  </a:ext>
                </a:extLst>
              </p:cNvPr>
              <p:cNvSpPr/>
              <p:nvPr/>
            </p:nvSpPr>
            <p:spPr>
              <a:xfrm>
                <a:off x="1157056" y="111329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Dreieck 86">
                <a:extLst>
                  <a:ext uri="{FF2B5EF4-FFF2-40B4-BE49-F238E27FC236}">
                    <a16:creationId xmlns:a16="http://schemas.microsoft.com/office/drawing/2014/main" id="{427BDEF0-B0FA-838A-B550-B900E43C5812}"/>
                  </a:ext>
                </a:extLst>
              </p:cNvPr>
              <p:cNvSpPr/>
              <p:nvPr/>
            </p:nvSpPr>
            <p:spPr>
              <a:xfrm>
                <a:off x="626202" y="57034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Dreieck 87">
                <a:extLst>
                  <a:ext uri="{FF2B5EF4-FFF2-40B4-BE49-F238E27FC236}">
                    <a16:creationId xmlns:a16="http://schemas.microsoft.com/office/drawing/2014/main" id="{8CE46FD4-064A-0D96-478C-B10BAE1D08B5}"/>
                  </a:ext>
                </a:extLst>
              </p:cNvPr>
              <p:cNvSpPr/>
              <p:nvPr/>
            </p:nvSpPr>
            <p:spPr>
              <a:xfrm>
                <a:off x="707383" y="50498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Dreieck 88">
                <a:extLst>
                  <a:ext uri="{FF2B5EF4-FFF2-40B4-BE49-F238E27FC236}">
                    <a16:creationId xmlns:a16="http://schemas.microsoft.com/office/drawing/2014/main" id="{247C6E17-8273-5FD9-D88F-5FA1F6270AA8}"/>
                  </a:ext>
                </a:extLst>
              </p:cNvPr>
              <p:cNvSpPr/>
              <p:nvPr/>
            </p:nvSpPr>
            <p:spPr>
              <a:xfrm>
                <a:off x="1341566" y="54400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Dreieck 89">
                <a:extLst>
                  <a:ext uri="{FF2B5EF4-FFF2-40B4-BE49-F238E27FC236}">
                    <a16:creationId xmlns:a16="http://schemas.microsoft.com/office/drawing/2014/main" id="{D85CCAFE-9454-873B-157E-5A9DD725FF70}"/>
                  </a:ext>
                </a:extLst>
              </p:cNvPr>
              <p:cNvSpPr/>
              <p:nvPr/>
            </p:nvSpPr>
            <p:spPr>
              <a:xfrm>
                <a:off x="802527" y="56695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Dreieck 90">
                <a:extLst>
                  <a:ext uri="{FF2B5EF4-FFF2-40B4-BE49-F238E27FC236}">
                    <a16:creationId xmlns:a16="http://schemas.microsoft.com/office/drawing/2014/main" id="{5D5CBBAB-AFDB-02B2-4ADF-FB0454B04CF6}"/>
                  </a:ext>
                </a:extLst>
              </p:cNvPr>
              <p:cNvSpPr/>
              <p:nvPr/>
            </p:nvSpPr>
            <p:spPr>
              <a:xfrm>
                <a:off x="851222" y="45933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Dreieck 91">
                <a:extLst>
                  <a:ext uri="{FF2B5EF4-FFF2-40B4-BE49-F238E27FC236}">
                    <a16:creationId xmlns:a16="http://schemas.microsoft.com/office/drawing/2014/main" id="{308AFEFE-CB9D-178B-F586-C4F55DBC67A6}"/>
                  </a:ext>
                </a:extLst>
              </p:cNvPr>
              <p:cNvSpPr/>
              <p:nvPr/>
            </p:nvSpPr>
            <p:spPr>
              <a:xfrm>
                <a:off x="1436934" y="45933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Dreieck 92">
                <a:extLst>
                  <a:ext uri="{FF2B5EF4-FFF2-40B4-BE49-F238E27FC236}">
                    <a16:creationId xmlns:a16="http://schemas.microsoft.com/office/drawing/2014/main" id="{EF58DC80-6FC4-2E5C-A485-207E9AC030C1}"/>
                  </a:ext>
                </a:extLst>
              </p:cNvPr>
              <p:cNvSpPr/>
              <p:nvPr/>
            </p:nvSpPr>
            <p:spPr>
              <a:xfrm>
                <a:off x="1463934" y="56278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Dreieck 93">
                <a:extLst>
                  <a:ext uri="{FF2B5EF4-FFF2-40B4-BE49-F238E27FC236}">
                    <a16:creationId xmlns:a16="http://schemas.microsoft.com/office/drawing/2014/main" id="{85C429AF-2BBD-7A95-FF80-FDB0A4CFB5BF}"/>
                  </a:ext>
                </a:extLst>
              </p:cNvPr>
              <p:cNvSpPr/>
              <p:nvPr/>
            </p:nvSpPr>
            <p:spPr>
              <a:xfrm>
                <a:off x="1531651" y="40154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Dreieck 94">
                <a:extLst>
                  <a:ext uri="{FF2B5EF4-FFF2-40B4-BE49-F238E27FC236}">
                    <a16:creationId xmlns:a16="http://schemas.microsoft.com/office/drawing/2014/main" id="{420D994A-1901-E2B8-BDA3-FAC136F49CC0}"/>
                  </a:ext>
                </a:extLst>
              </p:cNvPr>
              <p:cNvSpPr/>
              <p:nvPr/>
            </p:nvSpPr>
            <p:spPr>
              <a:xfrm>
                <a:off x="1359877" y="39490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Dreieck 95">
                <a:extLst>
                  <a:ext uri="{FF2B5EF4-FFF2-40B4-BE49-F238E27FC236}">
                    <a16:creationId xmlns:a16="http://schemas.microsoft.com/office/drawing/2014/main" id="{3A8A02DB-361B-4A39-DE20-3C53DB2A4853}"/>
                  </a:ext>
                </a:extLst>
              </p:cNvPr>
              <p:cNvSpPr/>
              <p:nvPr/>
            </p:nvSpPr>
            <p:spPr>
              <a:xfrm>
                <a:off x="1465202" y="33525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Dreieck 96">
                <a:extLst>
                  <a:ext uri="{FF2B5EF4-FFF2-40B4-BE49-F238E27FC236}">
                    <a16:creationId xmlns:a16="http://schemas.microsoft.com/office/drawing/2014/main" id="{1D45B5CB-8626-CBAD-2A65-AE1449B63B12}"/>
                  </a:ext>
                </a:extLst>
              </p:cNvPr>
              <p:cNvSpPr/>
              <p:nvPr/>
            </p:nvSpPr>
            <p:spPr>
              <a:xfrm>
                <a:off x="1552458" y="51706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Dreieck 97">
                <a:extLst>
                  <a:ext uri="{FF2B5EF4-FFF2-40B4-BE49-F238E27FC236}">
                    <a16:creationId xmlns:a16="http://schemas.microsoft.com/office/drawing/2014/main" id="{CAC6AE1B-C559-45FD-E0AC-621A43DC6A86}"/>
                  </a:ext>
                </a:extLst>
              </p:cNvPr>
              <p:cNvSpPr/>
              <p:nvPr/>
            </p:nvSpPr>
            <p:spPr>
              <a:xfrm>
                <a:off x="1691006" y="47229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Dreieck 98">
                <a:extLst>
                  <a:ext uri="{FF2B5EF4-FFF2-40B4-BE49-F238E27FC236}">
                    <a16:creationId xmlns:a16="http://schemas.microsoft.com/office/drawing/2014/main" id="{844238B0-7EF9-791C-66E2-523B278F4AA0}"/>
                  </a:ext>
                </a:extLst>
              </p:cNvPr>
              <p:cNvSpPr/>
              <p:nvPr/>
            </p:nvSpPr>
            <p:spPr>
              <a:xfrm>
                <a:off x="1780954" y="517064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Dreieck 99">
                <a:extLst>
                  <a:ext uri="{FF2B5EF4-FFF2-40B4-BE49-F238E27FC236}">
                    <a16:creationId xmlns:a16="http://schemas.microsoft.com/office/drawing/2014/main" id="{75DDC557-F6CA-9612-30C1-EC1602E2A8AA}"/>
                  </a:ext>
                </a:extLst>
              </p:cNvPr>
              <p:cNvSpPr/>
              <p:nvPr/>
            </p:nvSpPr>
            <p:spPr>
              <a:xfrm>
                <a:off x="1691005" y="58538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Dreieck 100">
                <a:extLst>
                  <a:ext uri="{FF2B5EF4-FFF2-40B4-BE49-F238E27FC236}">
                    <a16:creationId xmlns:a16="http://schemas.microsoft.com/office/drawing/2014/main" id="{9F628C2B-7D37-F427-7DD5-E0473CA7D775}"/>
                  </a:ext>
                </a:extLst>
              </p:cNvPr>
              <p:cNvSpPr/>
              <p:nvPr/>
            </p:nvSpPr>
            <p:spPr>
              <a:xfrm>
                <a:off x="1838453" y="58538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Dreieck 101">
                <a:extLst>
                  <a:ext uri="{FF2B5EF4-FFF2-40B4-BE49-F238E27FC236}">
                    <a16:creationId xmlns:a16="http://schemas.microsoft.com/office/drawing/2014/main" id="{AAA1F6BD-7C97-B547-A610-9765F1FBC054}"/>
                  </a:ext>
                </a:extLst>
              </p:cNvPr>
              <p:cNvSpPr/>
              <p:nvPr/>
            </p:nvSpPr>
            <p:spPr>
              <a:xfrm>
                <a:off x="1877342" y="465663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Dreieck 102">
                <a:extLst>
                  <a:ext uri="{FF2B5EF4-FFF2-40B4-BE49-F238E27FC236}">
                    <a16:creationId xmlns:a16="http://schemas.microsoft.com/office/drawing/2014/main" id="{792F04B2-8EE2-5550-F2CC-31AA1DCB5E75}"/>
                  </a:ext>
                </a:extLst>
              </p:cNvPr>
              <p:cNvSpPr/>
              <p:nvPr/>
            </p:nvSpPr>
            <p:spPr>
              <a:xfrm>
                <a:off x="2018331" y="55880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Dreieck 103">
                <a:extLst>
                  <a:ext uri="{FF2B5EF4-FFF2-40B4-BE49-F238E27FC236}">
                    <a16:creationId xmlns:a16="http://schemas.microsoft.com/office/drawing/2014/main" id="{2C041E1E-1B47-A989-FE40-F1BFD60470F4}"/>
                  </a:ext>
                </a:extLst>
              </p:cNvPr>
              <p:cNvSpPr/>
              <p:nvPr/>
            </p:nvSpPr>
            <p:spPr>
              <a:xfrm>
                <a:off x="2109940" y="49833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Dreieck 104">
                <a:extLst>
                  <a:ext uri="{FF2B5EF4-FFF2-40B4-BE49-F238E27FC236}">
                    <a16:creationId xmlns:a16="http://schemas.microsoft.com/office/drawing/2014/main" id="{74117282-AB46-A9D0-AA3E-AC04D60D5A2A}"/>
                  </a:ext>
                </a:extLst>
              </p:cNvPr>
              <p:cNvSpPr/>
              <p:nvPr/>
            </p:nvSpPr>
            <p:spPr>
              <a:xfrm>
                <a:off x="2127160" y="577145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Dreieck 105">
                <a:extLst>
                  <a:ext uri="{FF2B5EF4-FFF2-40B4-BE49-F238E27FC236}">
                    <a16:creationId xmlns:a16="http://schemas.microsoft.com/office/drawing/2014/main" id="{EB840391-4FD2-4543-C940-B91DC15DD32A}"/>
                  </a:ext>
                </a:extLst>
              </p:cNvPr>
              <p:cNvSpPr/>
              <p:nvPr/>
            </p:nvSpPr>
            <p:spPr>
              <a:xfrm>
                <a:off x="2218647" y="52784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Dreieck 106">
                <a:extLst>
                  <a:ext uri="{FF2B5EF4-FFF2-40B4-BE49-F238E27FC236}">
                    <a16:creationId xmlns:a16="http://schemas.microsoft.com/office/drawing/2014/main" id="{07681ECB-6E60-878E-48BD-25BD58D66ABC}"/>
                  </a:ext>
                </a:extLst>
              </p:cNvPr>
              <p:cNvSpPr/>
              <p:nvPr/>
            </p:nvSpPr>
            <p:spPr>
              <a:xfrm>
                <a:off x="1008319" y="475472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Dreieck 107">
                <a:extLst>
                  <a:ext uri="{FF2B5EF4-FFF2-40B4-BE49-F238E27FC236}">
                    <a16:creationId xmlns:a16="http://schemas.microsoft.com/office/drawing/2014/main" id="{20A0D851-D36C-5114-262B-5193EC0CD6F7}"/>
                  </a:ext>
                </a:extLst>
              </p:cNvPr>
              <p:cNvSpPr/>
              <p:nvPr/>
            </p:nvSpPr>
            <p:spPr>
              <a:xfrm>
                <a:off x="1094826" y="37851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Dreieck 108">
                <a:extLst>
                  <a:ext uri="{FF2B5EF4-FFF2-40B4-BE49-F238E27FC236}">
                    <a16:creationId xmlns:a16="http://schemas.microsoft.com/office/drawing/2014/main" id="{325516AB-1075-3630-94B3-B9A272D5D609}"/>
                  </a:ext>
                </a:extLst>
              </p:cNvPr>
              <p:cNvSpPr/>
              <p:nvPr/>
            </p:nvSpPr>
            <p:spPr>
              <a:xfrm>
                <a:off x="1176457" y="29325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Dreieck 109">
                <a:extLst>
                  <a:ext uri="{FF2B5EF4-FFF2-40B4-BE49-F238E27FC236}">
                    <a16:creationId xmlns:a16="http://schemas.microsoft.com/office/drawing/2014/main" id="{95064126-5AA3-CDED-BE81-C50067756402}"/>
                  </a:ext>
                </a:extLst>
              </p:cNvPr>
              <p:cNvSpPr/>
              <p:nvPr/>
            </p:nvSpPr>
            <p:spPr>
              <a:xfrm>
                <a:off x="1224000" y="386510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8" name="Gruppieren 257">
              <a:extLst>
                <a:ext uri="{FF2B5EF4-FFF2-40B4-BE49-F238E27FC236}">
                  <a16:creationId xmlns:a16="http://schemas.microsoft.com/office/drawing/2014/main" id="{1317E91C-2F1A-7FD0-6EFD-DE21BEA3341B}"/>
                </a:ext>
              </a:extLst>
            </p:cNvPr>
            <p:cNvGrpSpPr/>
            <p:nvPr/>
          </p:nvGrpSpPr>
          <p:grpSpPr>
            <a:xfrm>
              <a:off x="394652" y="376852"/>
              <a:ext cx="1770648" cy="942520"/>
              <a:chOff x="601987" y="275842"/>
              <a:chExt cx="1770648" cy="942520"/>
            </a:xfrm>
          </p:grpSpPr>
          <p:sp>
            <p:nvSpPr>
              <p:cNvPr id="186" name="Dreieck 185">
                <a:extLst>
                  <a:ext uri="{FF2B5EF4-FFF2-40B4-BE49-F238E27FC236}">
                    <a16:creationId xmlns:a16="http://schemas.microsoft.com/office/drawing/2014/main" id="{7BC01E66-547F-A655-1955-592EE6B1319E}"/>
                  </a:ext>
                </a:extLst>
              </p:cNvPr>
              <p:cNvSpPr/>
              <p:nvPr/>
            </p:nvSpPr>
            <p:spPr>
              <a:xfrm>
                <a:off x="601987" y="84014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Dreieck 186">
                <a:extLst>
                  <a:ext uri="{FF2B5EF4-FFF2-40B4-BE49-F238E27FC236}">
                    <a16:creationId xmlns:a16="http://schemas.microsoft.com/office/drawing/2014/main" id="{C9C64322-0F45-9166-7219-3DF47A603057}"/>
                  </a:ext>
                </a:extLst>
              </p:cNvPr>
              <p:cNvSpPr/>
              <p:nvPr/>
            </p:nvSpPr>
            <p:spPr>
              <a:xfrm>
                <a:off x="683168" y="77478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Dreieck 187">
                <a:extLst>
                  <a:ext uri="{FF2B5EF4-FFF2-40B4-BE49-F238E27FC236}">
                    <a16:creationId xmlns:a16="http://schemas.microsoft.com/office/drawing/2014/main" id="{435AAD7E-3D6D-D22D-7F9F-A2DB52B51B08}"/>
                  </a:ext>
                </a:extLst>
              </p:cNvPr>
              <p:cNvSpPr/>
              <p:nvPr/>
            </p:nvSpPr>
            <p:spPr>
              <a:xfrm>
                <a:off x="1260002" y="70457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Dreieck 188">
                <a:extLst>
                  <a:ext uri="{FF2B5EF4-FFF2-40B4-BE49-F238E27FC236}">
                    <a16:creationId xmlns:a16="http://schemas.microsoft.com/office/drawing/2014/main" id="{DCC9B33F-F53B-D40C-00B8-D637B47272D6}"/>
                  </a:ext>
                </a:extLst>
              </p:cNvPr>
              <p:cNvSpPr/>
              <p:nvPr/>
            </p:nvSpPr>
            <p:spPr>
              <a:xfrm>
                <a:off x="778312" y="83675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Dreieck 189">
                <a:extLst>
                  <a:ext uri="{FF2B5EF4-FFF2-40B4-BE49-F238E27FC236}">
                    <a16:creationId xmlns:a16="http://schemas.microsoft.com/office/drawing/2014/main" id="{4A497829-5E20-CB11-5ED8-2A83EB0821B1}"/>
                  </a:ext>
                </a:extLst>
              </p:cNvPr>
              <p:cNvSpPr/>
              <p:nvPr/>
            </p:nvSpPr>
            <p:spPr>
              <a:xfrm>
                <a:off x="769658" y="61990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Dreieck 190">
                <a:extLst>
                  <a:ext uri="{FF2B5EF4-FFF2-40B4-BE49-F238E27FC236}">
                    <a16:creationId xmlns:a16="http://schemas.microsoft.com/office/drawing/2014/main" id="{A09457C2-4C1C-D207-A7E0-D27109B8F6AA}"/>
                  </a:ext>
                </a:extLst>
              </p:cNvPr>
              <p:cNvSpPr/>
              <p:nvPr/>
            </p:nvSpPr>
            <p:spPr>
              <a:xfrm>
                <a:off x="1493917" y="80473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Dreieck 191">
                <a:extLst>
                  <a:ext uri="{FF2B5EF4-FFF2-40B4-BE49-F238E27FC236}">
                    <a16:creationId xmlns:a16="http://schemas.microsoft.com/office/drawing/2014/main" id="{FF627692-BAFA-827A-B04A-1E3A77229A0F}"/>
                  </a:ext>
                </a:extLst>
              </p:cNvPr>
              <p:cNvSpPr/>
              <p:nvPr/>
            </p:nvSpPr>
            <p:spPr>
              <a:xfrm>
                <a:off x="1125248" y="65356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Dreieck 192">
                <a:extLst>
                  <a:ext uri="{FF2B5EF4-FFF2-40B4-BE49-F238E27FC236}">
                    <a16:creationId xmlns:a16="http://schemas.microsoft.com/office/drawing/2014/main" id="{552DEC25-A10B-C270-26AF-7D701C326965}"/>
                  </a:ext>
                </a:extLst>
              </p:cNvPr>
              <p:cNvSpPr/>
              <p:nvPr/>
            </p:nvSpPr>
            <p:spPr>
              <a:xfrm>
                <a:off x="1588634" y="74694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Dreieck 193">
                <a:extLst>
                  <a:ext uri="{FF2B5EF4-FFF2-40B4-BE49-F238E27FC236}">
                    <a16:creationId xmlns:a16="http://schemas.microsoft.com/office/drawing/2014/main" id="{A32AAFB0-C886-98BE-BC47-3BD185465ABD}"/>
                  </a:ext>
                </a:extLst>
              </p:cNvPr>
              <p:cNvSpPr/>
              <p:nvPr/>
            </p:nvSpPr>
            <p:spPr>
              <a:xfrm>
                <a:off x="1356848" y="60695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Dreieck 194">
                <a:extLst>
                  <a:ext uri="{FF2B5EF4-FFF2-40B4-BE49-F238E27FC236}">
                    <a16:creationId xmlns:a16="http://schemas.microsoft.com/office/drawing/2014/main" id="{FC1F1B97-9902-EAAA-A5AF-67099EDA6138}"/>
                  </a:ext>
                </a:extLst>
              </p:cNvPr>
              <p:cNvSpPr/>
              <p:nvPr/>
            </p:nvSpPr>
            <p:spPr>
              <a:xfrm>
                <a:off x="1404905" y="44165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Dreieck 195">
                <a:extLst>
                  <a:ext uri="{FF2B5EF4-FFF2-40B4-BE49-F238E27FC236}">
                    <a16:creationId xmlns:a16="http://schemas.microsoft.com/office/drawing/2014/main" id="{F8227CA9-CDA3-3E03-C355-D7067193B62A}"/>
                  </a:ext>
                </a:extLst>
              </p:cNvPr>
              <p:cNvSpPr/>
              <p:nvPr/>
            </p:nvSpPr>
            <p:spPr>
              <a:xfrm>
                <a:off x="1609441" y="86246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Dreieck 196">
                <a:extLst>
                  <a:ext uri="{FF2B5EF4-FFF2-40B4-BE49-F238E27FC236}">
                    <a16:creationId xmlns:a16="http://schemas.microsoft.com/office/drawing/2014/main" id="{F757957A-FF21-699B-7522-89F3EC90409D}"/>
                  </a:ext>
                </a:extLst>
              </p:cNvPr>
              <p:cNvSpPr/>
              <p:nvPr/>
            </p:nvSpPr>
            <p:spPr>
              <a:xfrm>
                <a:off x="1700638" y="71988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Dreieck 197">
                <a:extLst>
                  <a:ext uri="{FF2B5EF4-FFF2-40B4-BE49-F238E27FC236}">
                    <a16:creationId xmlns:a16="http://schemas.microsoft.com/office/drawing/2014/main" id="{5ABF4DC9-4A23-7897-AE5E-BB949C2F84D9}"/>
                  </a:ext>
                </a:extLst>
              </p:cNvPr>
              <p:cNvSpPr/>
              <p:nvPr/>
            </p:nvSpPr>
            <p:spPr>
              <a:xfrm>
                <a:off x="1790586" y="76464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Dreieck 198">
                <a:extLst>
                  <a:ext uri="{FF2B5EF4-FFF2-40B4-BE49-F238E27FC236}">
                    <a16:creationId xmlns:a16="http://schemas.microsoft.com/office/drawing/2014/main" id="{10434A94-3AB1-6994-038F-21CC4E11A3E5}"/>
                  </a:ext>
                </a:extLst>
              </p:cNvPr>
              <p:cNvSpPr/>
              <p:nvPr/>
            </p:nvSpPr>
            <p:spPr>
              <a:xfrm>
                <a:off x="1700637" y="83296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Dreieck 199">
                <a:extLst>
                  <a:ext uri="{FF2B5EF4-FFF2-40B4-BE49-F238E27FC236}">
                    <a16:creationId xmlns:a16="http://schemas.microsoft.com/office/drawing/2014/main" id="{47400A07-E327-F45F-CB64-274C10B20FCC}"/>
                  </a:ext>
                </a:extLst>
              </p:cNvPr>
              <p:cNvSpPr/>
              <p:nvPr/>
            </p:nvSpPr>
            <p:spPr>
              <a:xfrm>
                <a:off x="1848085" y="83296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Dreieck 200">
                <a:extLst>
                  <a:ext uri="{FF2B5EF4-FFF2-40B4-BE49-F238E27FC236}">
                    <a16:creationId xmlns:a16="http://schemas.microsoft.com/office/drawing/2014/main" id="{34FFAB10-B482-4A71-7946-BCC04E1553C7}"/>
                  </a:ext>
                </a:extLst>
              </p:cNvPr>
              <p:cNvSpPr/>
              <p:nvPr/>
            </p:nvSpPr>
            <p:spPr>
              <a:xfrm>
                <a:off x="1886974" y="713246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Dreieck 201">
                <a:extLst>
                  <a:ext uri="{FF2B5EF4-FFF2-40B4-BE49-F238E27FC236}">
                    <a16:creationId xmlns:a16="http://schemas.microsoft.com/office/drawing/2014/main" id="{F7157574-33AA-5D86-1337-497D8B463BD4}"/>
                  </a:ext>
                </a:extLst>
              </p:cNvPr>
              <p:cNvSpPr/>
              <p:nvPr/>
            </p:nvSpPr>
            <p:spPr>
              <a:xfrm>
                <a:off x="2051090" y="685615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Dreieck 202">
                <a:extLst>
                  <a:ext uri="{FF2B5EF4-FFF2-40B4-BE49-F238E27FC236}">
                    <a16:creationId xmlns:a16="http://schemas.microsoft.com/office/drawing/2014/main" id="{1506C91A-D837-31C3-05C5-8686350212C3}"/>
                  </a:ext>
                </a:extLst>
              </p:cNvPr>
              <p:cNvSpPr/>
              <p:nvPr/>
            </p:nvSpPr>
            <p:spPr>
              <a:xfrm>
                <a:off x="2142699" y="62513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Dreieck 203">
                <a:extLst>
                  <a:ext uri="{FF2B5EF4-FFF2-40B4-BE49-F238E27FC236}">
                    <a16:creationId xmlns:a16="http://schemas.microsoft.com/office/drawing/2014/main" id="{99EFF85B-6D92-2F79-8DA2-3348287F8DBA}"/>
                  </a:ext>
                </a:extLst>
              </p:cNvPr>
              <p:cNvSpPr/>
              <p:nvPr/>
            </p:nvSpPr>
            <p:spPr>
              <a:xfrm>
                <a:off x="2159919" y="70395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Dreieck 204">
                <a:extLst>
                  <a:ext uri="{FF2B5EF4-FFF2-40B4-BE49-F238E27FC236}">
                    <a16:creationId xmlns:a16="http://schemas.microsoft.com/office/drawing/2014/main" id="{498977C1-3DF7-57D8-C97B-23B49433D2C3}"/>
                  </a:ext>
                </a:extLst>
              </p:cNvPr>
              <p:cNvSpPr/>
              <p:nvPr/>
            </p:nvSpPr>
            <p:spPr>
              <a:xfrm>
                <a:off x="2251406" y="65464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Dreieck 205">
                <a:extLst>
                  <a:ext uri="{FF2B5EF4-FFF2-40B4-BE49-F238E27FC236}">
                    <a16:creationId xmlns:a16="http://schemas.microsoft.com/office/drawing/2014/main" id="{972D7D77-07A2-2C68-FD65-61D374E745DE}"/>
                  </a:ext>
                </a:extLst>
              </p:cNvPr>
              <p:cNvSpPr/>
              <p:nvPr/>
            </p:nvSpPr>
            <p:spPr>
              <a:xfrm>
                <a:off x="926755" y="63604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Dreieck 206">
                <a:extLst>
                  <a:ext uri="{FF2B5EF4-FFF2-40B4-BE49-F238E27FC236}">
                    <a16:creationId xmlns:a16="http://schemas.microsoft.com/office/drawing/2014/main" id="{150D851D-8799-A885-B9B3-F93AB41E55AF}"/>
                  </a:ext>
                </a:extLst>
              </p:cNvPr>
              <p:cNvSpPr/>
              <p:nvPr/>
            </p:nvSpPr>
            <p:spPr>
              <a:xfrm>
                <a:off x="971167" y="73412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Dreieck 207">
                <a:extLst>
                  <a:ext uri="{FF2B5EF4-FFF2-40B4-BE49-F238E27FC236}">
                    <a16:creationId xmlns:a16="http://schemas.microsoft.com/office/drawing/2014/main" id="{85071D21-FE47-3FE6-3B64-14B5D54988BE}"/>
                  </a:ext>
                </a:extLst>
              </p:cNvPr>
              <p:cNvSpPr/>
              <p:nvPr/>
            </p:nvSpPr>
            <p:spPr>
              <a:xfrm>
                <a:off x="1116160" y="39965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Dreieck 208">
                <a:extLst>
                  <a:ext uri="{FF2B5EF4-FFF2-40B4-BE49-F238E27FC236}">
                    <a16:creationId xmlns:a16="http://schemas.microsoft.com/office/drawing/2014/main" id="{3C666C7C-2740-F936-F7DB-7CB26B6AFB01}"/>
                  </a:ext>
                </a:extLst>
              </p:cNvPr>
              <p:cNvSpPr/>
              <p:nvPr/>
            </p:nvSpPr>
            <p:spPr>
              <a:xfrm>
                <a:off x="1220971" y="598556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Dreieck 209">
                <a:extLst>
                  <a:ext uri="{FF2B5EF4-FFF2-40B4-BE49-F238E27FC236}">
                    <a16:creationId xmlns:a16="http://schemas.microsoft.com/office/drawing/2014/main" id="{2A712273-62D1-A43A-F20A-D01E22C5CF4C}"/>
                  </a:ext>
                </a:extLst>
              </p:cNvPr>
              <p:cNvSpPr/>
              <p:nvPr/>
            </p:nvSpPr>
            <p:spPr>
              <a:xfrm>
                <a:off x="630146" y="108199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Dreieck 210">
                <a:extLst>
                  <a:ext uri="{FF2B5EF4-FFF2-40B4-BE49-F238E27FC236}">
                    <a16:creationId xmlns:a16="http://schemas.microsoft.com/office/drawing/2014/main" id="{7F3BF129-494A-D09B-3499-2293B788FF9A}"/>
                  </a:ext>
                </a:extLst>
              </p:cNvPr>
              <p:cNvSpPr/>
              <p:nvPr/>
            </p:nvSpPr>
            <p:spPr>
              <a:xfrm>
                <a:off x="711327" y="101663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Dreieck 211">
                <a:extLst>
                  <a:ext uri="{FF2B5EF4-FFF2-40B4-BE49-F238E27FC236}">
                    <a16:creationId xmlns:a16="http://schemas.microsoft.com/office/drawing/2014/main" id="{4BA50F36-8DC7-CF68-E0F5-DD66C7A1681E}"/>
                  </a:ext>
                </a:extLst>
              </p:cNvPr>
              <p:cNvSpPr/>
              <p:nvPr/>
            </p:nvSpPr>
            <p:spPr>
              <a:xfrm>
                <a:off x="1366696" y="997908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Dreieck 212">
                <a:extLst>
                  <a:ext uri="{FF2B5EF4-FFF2-40B4-BE49-F238E27FC236}">
                    <a16:creationId xmlns:a16="http://schemas.microsoft.com/office/drawing/2014/main" id="{06ACE66B-5E71-2E4F-9D92-419EF833DC57}"/>
                  </a:ext>
                </a:extLst>
              </p:cNvPr>
              <p:cNvSpPr/>
              <p:nvPr/>
            </p:nvSpPr>
            <p:spPr>
              <a:xfrm>
                <a:off x="806471" y="107861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Dreieck 213">
                <a:extLst>
                  <a:ext uri="{FF2B5EF4-FFF2-40B4-BE49-F238E27FC236}">
                    <a16:creationId xmlns:a16="http://schemas.microsoft.com/office/drawing/2014/main" id="{8B9D3B22-9F0D-CCAB-DA17-F97D7A6DEFD3}"/>
                  </a:ext>
                </a:extLst>
              </p:cNvPr>
              <p:cNvSpPr/>
              <p:nvPr/>
            </p:nvSpPr>
            <p:spPr>
              <a:xfrm>
                <a:off x="855166" y="97098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Dreieck 214">
                <a:extLst>
                  <a:ext uri="{FF2B5EF4-FFF2-40B4-BE49-F238E27FC236}">
                    <a16:creationId xmlns:a16="http://schemas.microsoft.com/office/drawing/2014/main" id="{359DBFB7-C921-E63F-7B58-998CB718366D}"/>
                  </a:ext>
                </a:extLst>
              </p:cNvPr>
              <p:cNvSpPr/>
              <p:nvPr/>
            </p:nvSpPr>
            <p:spPr>
              <a:xfrm>
                <a:off x="1522076" y="104658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Dreieck 215">
                <a:extLst>
                  <a:ext uri="{FF2B5EF4-FFF2-40B4-BE49-F238E27FC236}">
                    <a16:creationId xmlns:a16="http://schemas.microsoft.com/office/drawing/2014/main" id="{A2419F39-C918-036E-05AC-B7C12C4E2178}"/>
                  </a:ext>
                </a:extLst>
              </p:cNvPr>
              <p:cNvSpPr/>
              <p:nvPr/>
            </p:nvSpPr>
            <p:spPr>
              <a:xfrm>
                <a:off x="1549076" y="115004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Dreieck 216">
                <a:extLst>
                  <a:ext uri="{FF2B5EF4-FFF2-40B4-BE49-F238E27FC236}">
                    <a16:creationId xmlns:a16="http://schemas.microsoft.com/office/drawing/2014/main" id="{0960A12A-785E-F19F-9BBE-1FB25077D1D0}"/>
                  </a:ext>
                </a:extLst>
              </p:cNvPr>
              <p:cNvSpPr/>
              <p:nvPr/>
            </p:nvSpPr>
            <p:spPr>
              <a:xfrm>
                <a:off x="1616793" y="98880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Dreieck 217">
                <a:extLst>
                  <a:ext uri="{FF2B5EF4-FFF2-40B4-BE49-F238E27FC236}">
                    <a16:creationId xmlns:a16="http://schemas.microsoft.com/office/drawing/2014/main" id="{4FE3D502-3C4F-97D2-A13A-5AACE6C55920}"/>
                  </a:ext>
                </a:extLst>
              </p:cNvPr>
              <p:cNvSpPr/>
              <p:nvPr/>
            </p:nvSpPr>
            <p:spPr>
              <a:xfrm>
                <a:off x="1385007" y="84881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" name="Dreieck 218">
                <a:extLst>
                  <a:ext uri="{FF2B5EF4-FFF2-40B4-BE49-F238E27FC236}">
                    <a16:creationId xmlns:a16="http://schemas.microsoft.com/office/drawing/2014/main" id="{A86E6120-4752-81D6-02F3-1887312E19A9}"/>
                  </a:ext>
                </a:extLst>
              </p:cNvPr>
              <p:cNvSpPr/>
              <p:nvPr/>
            </p:nvSpPr>
            <p:spPr>
              <a:xfrm>
                <a:off x="1550344" y="922508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Dreieck 219">
                <a:extLst>
                  <a:ext uri="{FF2B5EF4-FFF2-40B4-BE49-F238E27FC236}">
                    <a16:creationId xmlns:a16="http://schemas.microsoft.com/office/drawing/2014/main" id="{BD6A86AE-7D18-A6AA-B0F8-F5862AE6E401}"/>
                  </a:ext>
                </a:extLst>
              </p:cNvPr>
              <p:cNvSpPr/>
              <p:nvPr/>
            </p:nvSpPr>
            <p:spPr>
              <a:xfrm>
                <a:off x="1637600" y="110432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Dreieck 220">
                <a:extLst>
                  <a:ext uri="{FF2B5EF4-FFF2-40B4-BE49-F238E27FC236}">
                    <a16:creationId xmlns:a16="http://schemas.microsoft.com/office/drawing/2014/main" id="{6ECB474C-DD10-1881-00CB-EB500E80627D}"/>
                  </a:ext>
                </a:extLst>
              </p:cNvPr>
              <p:cNvSpPr/>
              <p:nvPr/>
            </p:nvSpPr>
            <p:spPr>
              <a:xfrm>
                <a:off x="1776148" y="105955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" name="Dreieck 221">
                <a:extLst>
                  <a:ext uri="{FF2B5EF4-FFF2-40B4-BE49-F238E27FC236}">
                    <a16:creationId xmlns:a16="http://schemas.microsoft.com/office/drawing/2014/main" id="{2EDC5479-9310-08F8-A0EC-B5F00FD1F71B}"/>
                  </a:ext>
                </a:extLst>
              </p:cNvPr>
              <p:cNvSpPr/>
              <p:nvPr/>
            </p:nvSpPr>
            <p:spPr>
              <a:xfrm>
                <a:off x="1866096" y="110432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Dreieck 222">
                <a:extLst>
                  <a:ext uri="{FF2B5EF4-FFF2-40B4-BE49-F238E27FC236}">
                    <a16:creationId xmlns:a16="http://schemas.microsoft.com/office/drawing/2014/main" id="{EA0F5470-9CB6-6A0A-9C3E-57CE6D3F7892}"/>
                  </a:ext>
                </a:extLst>
              </p:cNvPr>
              <p:cNvSpPr/>
              <p:nvPr/>
            </p:nvSpPr>
            <p:spPr>
              <a:xfrm>
                <a:off x="1776147" y="117264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Dreieck 223">
                <a:extLst>
                  <a:ext uri="{FF2B5EF4-FFF2-40B4-BE49-F238E27FC236}">
                    <a16:creationId xmlns:a16="http://schemas.microsoft.com/office/drawing/2014/main" id="{4ADED96F-EBD5-ABC5-EF6F-D9E7342F302C}"/>
                  </a:ext>
                </a:extLst>
              </p:cNvPr>
              <p:cNvSpPr/>
              <p:nvPr/>
            </p:nvSpPr>
            <p:spPr>
              <a:xfrm>
                <a:off x="1923595" y="117264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Dreieck 224">
                <a:extLst>
                  <a:ext uri="{FF2B5EF4-FFF2-40B4-BE49-F238E27FC236}">
                    <a16:creationId xmlns:a16="http://schemas.microsoft.com/office/drawing/2014/main" id="{81403253-A823-5E21-04D3-1F650282B2EE}"/>
                  </a:ext>
                </a:extLst>
              </p:cNvPr>
              <p:cNvSpPr/>
              <p:nvPr/>
            </p:nvSpPr>
            <p:spPr>
              <a:xfrm>
                <a:off x="1962484" y="105292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Dreieck 225">
                <a:extLst>
                  <a:ext uri="{FF2B5EF4-FFF2-40B4-BE49-F238E27FC236}">
                    <a16:creationId xmlns:a16="http://schemas.microsoft.com/office/drawing/2014/main" id="{2C3B32EB-0EB5-63C7-8A3F-E9B0F5218CB6}"/>
                  </a:ext>
                </a:extLst>
              </p:cNvPr>
              <p:cNvSpPr/>
              <p:nvPr/>
            </p:nvSpPr>
            <p:spPr>
              <a:xfrm>
                <a:off x="2126600" y="102528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Dreieck 226">
                <a:extLst>
                  <a:ext uri="{FF2B5EF4-FFF2-40B4-BE49-F238E27FC236}">
                    <a16:creationId xmlns:a16="http://schemas.microsoft.com/office/drawing/2014/main" id="{27D016C1-0400-C66B-9926-7018D99057C1}"/>
                  </a:ext>
                </a:extLst>
              </p:cNvPr>
              <p:cNvSpPr/>
              <p:nvPr/>
            </p:nvSpPr>
            <p:spPr>
              <a:xfrm>
                <a:off x="2218209" y="96481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Dreieck 227">
                <a:extLst>
                  <a:ext uri="{FF2B5EF4-FFF2-40B4-BE49-F238E27FC236}">
                    <a16:creationId xmlns:a16="http://schemas.microsoft.com/office/drawing/2014/main" id="{E33EF1FC-645F-907C-1FCD-73C6054CF639}"/>
                  </a:ext>
                </a:extLst>
              </p:cNvPr>
              <p:cNvSpPr/>
              <p:nvPr/>
            </p:nvSpPr>
            <p:spPr>
              <a:xfrm>
                <a:off x="2235429" y="104362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Dreieck 228">
                <a:extLst>
                  <a:ext uri="{FF2B5EF4-FFF2-40B4-BE49-F238E27FC236}">
                    <a16:creationId xmlns:a16="http://schemas.microsoft.com/office/drawing/2014/main" id="{D80A1687-65BC-2A25-BF81-A21ECBDFAECA}"/>
                  </a:ext>
                </a:extLst>
              </p:cNvPr>
              <p:cNvSpPr/>
              <p:nvPr/>
            </p:nvSpPr>
            <p:spPr>
              <a:xfrm>
                <a:off x="2326916" y="99432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Dreieck 229">
                <a:extLst>
                  <a:ext uri="{FF2B5EF4-FFF2-40B4-BE49-F238E27FC236}">
                    <a16:creationId xmlns:a16="http://schemas.microsoft.com/office/drawing/2014/main" id="{609E5282-3FCF-A1A7-DFFA-30191CC58953}"/>
                  </a:ext>
                </a:extLst>
              </p:cNvPr>
              <p:cNvSpPr/>
              <p:nvPr/>
            </p:nvSpPr>
            <p:spPr>
              <a:xfrm>
                <a:off x="1052850" y="1020845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Dreieck 230">
                <a:extLst>
                  <a:ext uri="{FF2B5EF4-FFF2-40B4-BE49-F238E27FC236}">
                    <a16:creationId xmlns:a16="http://schemas.microsoft.com/office/drawing/2014/main" id="{4B287AA9-9414-8F48-C498-31575C2CB045}"/>
                  </a:ext>
                </a:extLst>
              </p:cNvPr>
              <p:cNvSpPr/>
              <p:nvPr/>
            </p:nvSpPr>
            <p:spPr>
              <a:xfrm>
                <a:off x="1097262" y="111893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Dreieck 231">
                <a:extLst>
                  <a:ext uri="{FF2B5EF4-FFF2-40B4-BE49-F238E27FC236}">
                    <a16:creationId xmlns:a16="http://schemas.microsoft.com/office/drawing/2014/main" id="{33D5930A-B716-D734-E4A3-371A03509A1E}"/>
                  </a:ext>
                </a:extLst>
              </p:cNvPr>
              <p:cNvSpPr/>
              <p:nvPr/>
            </p:nvSpPr>
            <p:spPr>
              <a:xfrm>
                <a:off x="1178893" y="103367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Dreieck 232">
                <a:extLst>
                  <a:ext uri="{FF2B5EF4-FFF2-40B4-BE49-F238E27FC236}">
                    <a16:creationId xmlns:a16="http://schemas.microsoft.com/office/drawing/2014/main" id="{07F6CF39-2CC3-871D-0A9C-98CDD8BA08E0}"/>
                  </a:ext>
                </a:extLst>
              </p:cNvPr>
              <p:cNvSpPr/>
              <p:nvPr/>
            </p:nvSpPr>
            <p:spPr>
              <a:xfrm>
                <a:off x="1226436" y="112692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Dreieck 233">
                <a:extLst>
                  <a:ext uri="{FF2B5EF4-FFF2-40B4-BE49-F238E27FC236}">
                    <a16:creationId xmlns:a16="http://schemas.microsoft.com/office/drawing/2014/main" id="{77CA9B58-F5B6-C583-4808-9F67A3707B38}"/>
                  </a:ext>
                </a:extLst>
              </p:cNvPr>
              <p:cNvSpPr/>
              <p:nvPr/>
            </p:nvSpPr>
            <p:spPr>
              <a:xfrm>
                <a:off x="676181" y="49249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Dreieck 234">
                <a:extLst>
                  <a:ext uri="{FF2B5EF4-FFF2-40B4-BE49-F238E27FC236}">
                    <a16:creationId xmlns:a16="http://schemas.microsoft.com/office/drawing/2014/main" id="{C0694ACA-BE12-D5A5-6346-312EACF8F1B6}"/>
                  </a:ext>
                </a:extLst>
              </p:cNvPr>
              <p:cNvSpPr/>
              <p:nvPr/>
            </p:nvSpPr>
            <p:spPr>
              <a:xfrm>
                <a:off x="757362" y="42713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Dreieck 235">
                <a:extLst>
                  <a:ext uri="{FF2B5EF4-FFF2-40B4-BE49-F238E27FC236}">
                    <a16:creationId xmlns:a16="http://schemas.microsoft.com/office/drawing/2014/main" id="{C28802BA-9141-4957-5E0D-A9C3E7DCC6EF}"/>
                  </a:ext>
                </a:extLst>
              </p:cNvPr>
              <p:cNvSpPr/>
              <p:nvPr/>
            </p:nvSpPr>
            <p:spPr>
              <a:xfrm>
                <a:off x="1334277" y="360515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Dreieck 236">
                <a:extLst>
                  <a:ext uri="{FF2B5EF4-FFF2-40B4-BE49-F238E27FC236}">
                    <a16:creationId xmlns:a16="http://schemas.microsoft.com/office/drawing/2014/main" id="{195B388F-DC30-0A2A-EE3C-DF4A577917DF}"/>
                  </a:ext>
                </a:extLst>
              </p:cNvPr>
              <p:cNvSpPr/>
              <p:nvPr/>
            </p:nvSpPr>
            <p:spPr>
              <a:xfrm>
                <a:off x="852506" y="48911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Dreieck 237">
                <a:extLst>
                  <a:ext uri="{FF2B5EF4-FFF2-40B4-BE49-F238E27FC236}">
                    <a16:creationId xmlns:a16="http://schemas.microsoft.com/office/drawing/2014/main" id="{8A75DB21-6E5A-24FF-32C5-CBD2AE89D70E}"/>
                  </a:ext>
                </a:extLst>
              </p:cNvPr>
              <p:cNvSpPr/>
              <p:nvPr/>
            </p:nvSpPr>
            <p:spPr>
              <a:xfrm>
                <a:off x="901201" y="381487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Dreieck 238">
                <a:extLst>
                  <a:ext uri="{FF2B5EF4-FFF2-40B4-BE49-F238E27FC236}">
                    <a16:creationId xmlns:a16="http://schemas.microsoft.com/office/drawing/2014/main" id="{CAEB6BFA-1276-ADCF-CF99-0BCAD8912F8E}"/>
                  </a:ext>
                </a:extLst>
              </p:cNvPr>
              <p:cNvSpPr/>
              <p:nvPr/>
            </p:nvSpPr>
            <p:spPr>
              <a:xfrm>
                <a:off x="1429645" y="27584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Dreieck 239">
                <a:extLst>
                  <a:ext uri="{FF2B5EF4-FFF2-40B4-BE49-F238E27FC236}">
                    <a16:creationId xmlns:a16="http://schemas.microsoft.com/office/drawing/2014/main" id="{D195E542-31B9-6F0C-A4BD-685604FA367A}"/>
                  </a:ext>
                </a:extLst>
              </p:cNvPr>
              <p:cNvSpPr/>
              <p:nvPr/>
            </p:nvSpPr>
            <p:spPr>
              <a:xfrm>
                <a:off x="1456645" y="379293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Dreieck 243">
                <a:extLst>
                  <a:ext uri="{FF2B5EF4-FFF2-40B4-BE49-F238E27FC236}">
                    <a16:creationId xmlns:a16="http://schemas.microsoft.com/office/drawing/2014/main" id="{9B21FAAA-9C5F-5E79-8219-E8A6E92B39F7}"/>
                  </a:ext>
                </a:extLst>
              </p:cNvPr>
              <p:cNvSpPr/>
              <p:nvPr/>
            </p:nvSpPr>
            <p:spPr>
              <a:xfrm>
                <a:off x="1545169" y="333574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Dreieck 244">
                <a:extLst>
                  <a:ext uri="{FF2B5EF4-FFF2-40B4-BE49-F238E27FC236}">
                    <a16:creationId xmlns:a16="http://schemas.microsoft.com/office/drawing/2014/main" id="{1123E9FC-9175-59EF-D02B-1CF06F98A41E}"/>
                  </a:ext>
                </a:extLst>
              </p:cNvPr>
              <p:cNvSpPr/>
              <p:nvPr/>
            </p:nvSpPr>
            <p:spPr>
              <a:xfrm>
                <a:off x="1740985" y="39445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Dreieck 245">
                <a:extLst>
                  <a:ext uri="{FF2B5EF4-FFF2-40B4-BE49-F238E27FC236}">
                    <a16:creationId xmlns:a16="http://schemas.microsoft.com/office/drawing/2014/main" id="{5E22459C-32DA-DF39-043D-4FE2307FB711}"/>
                  </a:ext>
                </a:extLst>
              </p:cNvPr>
              <p:cNvSpPr/>
              <p:nvPr/>
            </p:nvSpPr>
            <p:spPr>
              <a:xfrm>
                <a:off x="1830933" y="439219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" name="Dreieck 246">
                <a:extLst>
                  <a:ext uri="{FF2B5EF4-FFF2-40B4-BE49-F238E27FC236}">
                    <a16:creationId xmlns:a16="http://schemas.microsoft.com/office/drawing/2014/main" id="{E37FAED5-1E0F-03EA-D8A5-7C3C0035B1F9}"/>
                  </a:ext>
                </a:extLst>
              </p:cNvPr>
              <p:cNvSpPr/>
              <p:nvPr/>
            </p:nvSpPr>
            <p:spPr>
              <a:xfrm>
                <a:off x="1740984" y="50754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Dreieck 247">
                <a:extLst>
                  <a:ext uri="{FF2B5EF4-FFF2-40B4-BE49-F238E27FC236}">
                    <a16:creationId xmlns:a16="http://schemas.microsoft.com/office/drawing/2014/main" id="{61394F06-13C7-F6B0-4BB2-9A1B8D89E151}"/>
                  </a:ext>
                </a:extLst>
              </p:cNvPr>
              <p:cNvSpPr/>
              <p:nvPr/>
            </p:nvSpPr>
            <p:spPr>
              <a:xfrm>
                <a:off x="1888432" y="507541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Dreieck 248">
                <a:extLst>
                  <a:ext uri="{FF2B5EF4-FFF2-40B4-BE49-F238E27FC236}">
                    <a16:creationId xmlns:a16="http://schemas.microsoft.com/office/drawing/2014/main" id="{4FEE15A3-D68A-5FE5-E782-436C35762024}"/>
                  </a:ext>
                </a:extLst>
              </p:cNvPr>
              <p:cNvSpPr/>
              <p:nvPr/>
            </p:nvSpPr>
            <p:spPr>
              <a:xfrm>
                <a:off x="1927321" y="387818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Dreieck 249">
                <a:extLst>
                  <a:ext uri="{FF2B5EF4-FFF2-40B4-BE49-F238E27FC236}">
                    <a16:creationId xmlns:a16="http://schemas.microsoft.com/office/drawing/2014/main" id="{74DACD88-576D-20AD-012C-EF6DE641899F}"/>
                  </a:ext>
                </a:extLst>
              </p:cNvPr>
              <p:cNvSpPr/>
              <p:nvPr/>
            </p:nvSpPr>
            <p:spPr>
              <a:xfrm>
                <a:off x="2068310" y="48096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Dreieck 250">
                <a:extLst>
                  <a:ext uri="{FF2B5EF4-FFF2-40B4-BE49-F238E27FC236}">
                    <a16:creationId xmlns:a16="http://schemas.microsoft.com/office/drawing/2014/main" id="{C24C11CC-11A7-C86C-45A0-6D82CC693B27}"/>
                  </a:ext>
                </a:extLst>
              </p:cNvPr>
              <p:cNvSpPr/>
              <p:nvPr/>
            </p:nvSpPr>
            <p:spPr>
              <a:xfrm>
                <a:off x="2159919" y="420486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Dreieck 251">
                <a:extLst>
                  <a:ext uri="{FF2B5EF4-FFF2-40B4-BE49-F238E27FC236}">
                    <a16:creationId xmlns:a16="http://schemas.microsoft.com/office/drawing/2014/main" id="{99DD707E-4C43-23EE-54DE-8F8EC6C12AEE}"/>
                  </a:ext>
                </a:extLst>
              </p:cNvPr>
              <p:cNvSpPr/>
              <p:nvPr/>
            </p:nvSpPr>
            <p:spPr>
              <a:xfrm>
                <a:off x="2177139" y="49930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Dreieck 252">
                <a:extLst>
                  <a:ext uri="{FF2B5EF4-FFF2-40B4-BE49-F238E27FC236}">
                    <a16:creationId xmlns:a16="http://schemas.microsoft.com/office/drawing/2014/main" id="{7312C0B4-B3DD-0EA4-C8B8-EB735423DEDB}"/>
                  </a:ext>
                </a:extLst>
              </p:cNvPr>
              <p:cNvSpPr/>
              <p:nvPr/>
            </p:nvSpPr>
            <p:spPr>
              <a:xfrm>
                <a:off x="2268626" y="449996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Dreieck 253">
                <a:extLst>
                  <a:ext uri="{FF2B5EF4-FFF2-40B4-BE49-F238E27FC236}">
                    <a16:creationId xmlns:a16="http://schemas.microsoft.com/office/drawing/2014/main" id="{753EF1A4-C9D9-8813-CAD1-D315D6841F2F}"/>
                  </a:ext>
                </a:extLst>
              </p:cNvPr>
              <p:cNvSpPr/>
              <p:nvPr/>
            </p:nvSpPr>
            <p:spPr>
              <a:xfrm>
                <a:off x="1001030" y="291982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8" name="Gruppieren 267">
              <a:extLst>
                <a:ext uri="{FF2B5EF4-FFF2-40B4-BE49-F238E27FC236}">
                  <a16:creationId xmlns:a16="http://schemas.microsoft.com/office/drawing/2014/main" id="{41752B66-83D6-AC5F-9E8A-6C505CE7B791}"/>
                </a:ext>
              </a:extLst>
            </p:cNvPr>
            <p:cNvGrpSpPr/>
            <p:nvPr/>
          </p:nvGrpSpPr>
          <p:grpSpPr>
            <a:xfrm>
              <a:off x="423359" y="1465291"/>
              <a:ext cx="1171127" cy="230832"/>
              <a:chOff x="556268" y="1367111"/>
              <a:chExt cx="1171127" cy="230832"/>
            </a:xfrm>
          </p:grpSpPr>
          <p:sp>
            <p:nvSpPr>
              <p:cNvPr id="260" name="Dreieck 259">
                <a:extLst>
                  <a:ext uri="{FF2B5EF4-FFF2-40B4-BE49-F238E27FC236}">
                    <a16:creationId xmlns:a16="http://schemas.microsoft.com/office/drawing/2014/main" id="{981DA163-3E1B-5B14-A1D4-B4EFA854393A}"/>
                  </a:ext>
                </a:extLst>
              </p:cNvPr>
              <p:cNvSpPr/>
              <p:nvPr/>
            </p:nvSpPr>
            <p:spPr>
              <a:xfrm>
                <a:off x="556268" y="1462798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Textfeld 260">
                <a:extLst>
                  <a:ext uri="{FF2B5EF4-FFF2-40B4-BE49-F238E27FC236}">
                    <a16:creationId xmlns:a16="http://schemas.microsoft.com/office/drawing/2014/main" id="{56E8907B-E46B-C467-D6E5-D615560242B4}"/>
                  </a:ext>
                </a:extLst>
              </p:cNvPr>
              <p:cNvSpPr txBox="1"/>
              <p:nvPr/>
            </p:nvSpPr>
            <p:spPr>
              <a:xfrm>
                <a:off x="562224" y="1367111"/>
                <a:ext cx="116517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latin typeface="Helvetica" pitchFamily="2" charset="0"/>
                  </a:rPr>
                  <a:t>observations 1</a:t>
                </a:r>
              </a:p>
            </p:txBody>
          </p:sp>
        </p:grpSp>
        <p:grpSp>
          <p:nvGrpSpPr>
            <p:cNvPr id="266" name="Gruppieren 265">
              <a:extLst>
                <a:ext uri="{FF2B5EF4-FFF2-40B4-BE49-F238E27FC236}">
                  <a16:creationId xmlns:a16="http://schemas.microsoft.com/office/drawing/2014/main" id="{93B9E20F-1378-3B6D-FBC6-29FD78C641A1}"/>
                </a:ext>
              </a:extLst>
            </p:cNvPr>
            <p:cNvGrpSpPr/>
            <p:nvPr/>
          </p:nvGrpSpPr>
          <p:grpSpPr>
            <a:xfrm>
              <a:off x="1400088" y="1459975"/>
              <a:ext cx="1660055" cy="230832"/>
              <a:chOff x="1607423" y="1350820"/>
              <a:chExt cx="1660055" cy="230832"/>
            </a:xfrm>
          </p:grpSpPr>
          <p:sp>
            <p:nvSpPr>
              <p:cNvPr id="264" name="Textfeld 263">
                <a:extLst>
                  <a:ext uri="{FF2B5EF4-FFF2-40B4-BE49-F238E27FC236}">
                    <a16:creationId xmlns:a16="http://schemas.microsoft.com/office/drawing/2014/main" id="{3B350F12-BEA3-84BA-C211-D2ACD11D82DE}"/>
                  </a:ext>
                </a:extLst>
              </p:cNvPr>
              <p:cNvSpPr txBox="1"/>
              <p:nvPr/>
            </p:nvSpPr>
            <p:spPr>
              <a:xfrm>
                <a:off x="1607423" y="1350820"/>
                <a:ext cx="166005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latin typeface="Helvetica" pitchFamily="2" charset="0"/>
                  </a:rPr>
                  <a:t>observations 2</a:t>
                </a:r>
              </a:p>
            </p:txBody>
          </p:sp>
          <p:sp>
            <p:nvSpPr>
              <p:cNvPr id="265" name="Dreieck 264">
                <a:extLst>
                  <a:ext uri="{FF2B5EF4-FFF2-40B4-BE49-F238E27FC236}">
                    <a16:creationId xmlns:a16="http://schemas.microsoft.com/office/drawing/2014/main" id="{693B9DBB-CC79-7D1A-5E0F-6723C2B19278}"/>
                  </a:ext>
                </a:extLst>
              </p:cNvPr>
              <p:cNvSpPr/>
              <p:nvPr/>
            </p:nvSpPr>
            <p:spPr>
              <a:xfrm>
                <a:off x="1613586" y="1447940"/>
                <a:ext cx="45719" cy="4571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4EF02576-D7F3-20ED-8DE6-F7F188B2375B}"/>
              </a:ext>
            </a:extLst>
          </p:cNvPr>
          <p:cNvSpPr txBox="1"/>
          <p:nvPr/>
        </p:nvSpPr>
        <p:spPr>
          <a:xfrm>
            <a:off x="2228689" y="1351916"/>
            <a:ext cx="1940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x</a:t>
            </a:r>
          </a:p>
        </p:txBody>
      </p:sp>
      <p:sp>
        <p:nvSpPr>
          <p:cNvPr id="272" name="Textfeld 271">
            <a:extLst>
              <a:ext uri="{FF2B5EF4-FFF2-40B4-BE49-F238E27FC236}">
                <a16:creationId xmlns:a16="http://schemas.microsoft.com/office/drawing/2014/main" id="{3E818B22-564D-5989-3AD9-D8AEED20E9F5}"/>
              </a:ext>
            </a:extLst>
          </p:cNvPr>
          <p:cNvSpPr txBox="1"/>
          <p:nvPr/>
        </p:nvSpPr>
        <p:spPr>
          <a:xfrm>
            <a:off x="120584" y="27988"/>
            <a:ext cx="2495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Helvetica" pitchFamily="2" charset="0"/>
              </a:rPr>
              <a:t>Two observation sets in one study area</a:t>
            </a:r>
          </a:p>
        </p:txBody>
      </p:sp>
      <p:sp>
        <p:nvSpPr>
          <p:cNvPr id="273" name="Textfeld 272">
            <a:extLst>
              <a:ext uri="{FF2B5EF4-FFF2-40B4-BE49-F238E27FC236}">
                <a16:creationId xmlns:a16="http://schemas.microsoft.com/office/drawing/2014/main" id="{0A6D2A31-0C1D-B770-5388-768CC76038BA}"/>
              </a:ext>
            </a:extLst>
          </p:cNvPr>
          <p:cNvSpPr txBox="1"/>
          <p:nvPr/>
        </p:nvSpPr>
        <p:spPr>
          <a:xfrm>
            <a:off x="107119" y="1600302"/>
            <a:ext cx="2492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Helvetica" pitchFamily="2" charset="0"/>
              </a:rPr>
              <a:t>Marked locations denote non-hub locations of trips</a:t>
            </a:r>
          </a:p>
        </p:txBody>
      </p:sp>
    </p:spTree>
    <p:extLst>
      <p:ext uri="{BB962C8B-B14F-4D97-AF65-F5344CB8AC3E}">
        <p14:creationId xmlns:p14="http://schemas.microsoft.com/office/powerpoint/2010/main" val="684143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" name="Gruppieren 409">
            <a:extLst>
              <a:ext uri="{FF2B5EF4-FFF2-40B4-BE49-F238E27FC236}">
                <a16:creationId xmlns:a16="http://schemas.microsoft.com/office/drawing/2014/main" id="{22E1C72A-46C7-46FA-8954-0FF19D6C3B59}"/>
              </a:ext>
            </a:extLst>
          </p:cNvPr>
          <p:cNvGrpSpPr/>
          <p:nvPr/>
        </p:nvGrpSpPr>
        <p:grpSpPr>
          <a:xfrm>
            <a:off x="2899711" y="46865"/>
            <a:ext cx="2256904" cy="1645408"/>
            <a:chOff x="2983866" y="51530"/>
            <a:chExt cx="2256904" cy="1645408"/>
          </a:xfrm>
        </p:grpSpPr>
        <p:sp>
          <p:nvSpPr>
            <p:cNvPr id="305" name="Textfeld 304">
              <a:extLst>
                <a:ext uri="{FF2B5EF4-FFF2-40B4-BE49-F238E27FC236}">
                  <a16:creationId xmlns:a16="http://schemas.microsoft.com/office/drawing/2014/main" id="{7C53E4F4-2954-C8AC-BA2C-4754E0E29825}"/>
                </a:ext>
              </a:extLst>
            </p:cNvPr>
            <p:cNvSpPr txBox="1"/>
            <p:nvPr/>
          </p:nvSpPr>
          <p:spPr>
            <a:xfrm>
              <a:off x="4918854" y="1238765"/>
              <a:ext cx="32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Helvetica" pitchFamily="2" charset="0"/>
                </a:rPr>
                <a:t>d</a:t>
              </a:r>
            </a:p>
          </p:txBody>
        </p:sp>
        <p:grpSp>
          <p:nvGrpSpPr>
            <p:cNvPr id="306" name="Gruppieren 305">
              <a:extLst>
                <a:ext uri="{FF2B5EF4-FFF2-40B4-BE49-F238E27FC236}">
                  <a16:creationId xmlns:a16="http://schemas.microsoft.com/office/drawing/2014/main" id="{40DC3CF6-472F-6DE1-F718-7B60C33AD692}"/>
                </a:ext>
              </a:extLst>
            </p:cNvPr>
            <p:cNvGrpSpPr/>
            <p:nvPr/>
          </p:nvGrpSpPr>
          <p:grpSpPr>
            <a:xfrm>
              <a:off x="2983866" y="51530"/>
              <a:ext cx="2095946" cy="1187235"/>
              <a:chOff x="3133940" y="290056"/>
              <a:chExt cx="2095946" cy="1187235"/>
            </a:xfrm>
          </p:grpSpPr>
          <p:cxnSp>
            <p:nvCxnSpPr>
              <p:cNvPr id="307" name="Gerade Verbindung mit Pfeil 306">
                <a:extLst>
                  <a:ext uri="{FF2B5EF4-FFF2-40B4-BE49-F238E27FC236}">
                    <a16:creationId xmlns:a16="http://schemas.microsoft.com/office/drawing/2014/main" id="{1F1547FD-C268-4DAF-5209-8B4434F689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4007" y="290056"/>
                <a:ext cx="0" cy="1038136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8" name="Textfeld 307">
                <a:extLst>
                  <a:ext uri="{FF2B5EF4-FFF2-40B4-BE49-F238E27FC236}">
                    <a16:creationId xmlns:a16="http://schemas.microsoft.com/office/drawing/2014/main" id="{4CC16962-48B5-07B1-C24F-882D7A454938}"/>
                  </a:ext>
                </a:extLst>
              </p:cNvPr>
              <p:cNvSpPr txBox="1"/>
              <p:nvPr/>
            </p:nvSpPr>
            <p:spPr>
              <a:xfrm rot="16200000">
                <a:off x="2737600" y="727404"/>
                <a:ext cx="9927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Helvetica" pitchFamily="2" charset="0"/>
                  </a:rPr>
                  <a:t>variance</a:t>
                </a:r>
              </a:p>
            </p:txBody>
          </p:sp>
          <p:sp>
            <p:nvSpPr>
              <p:cNvPr id="309" name="Rechteck 308">
                <a:extLst>
                  <a:ext uri="{FF2B5EF4-FFF2-40B4-BE49-F238E27FC236}">
                    <a16:creationId xmlns:a16="http://schemas.microsoft.com/office/drawing/2014/main" id="{DE33194C-3863-56DC-BFBC-26EDCE78F906}"/>
                  </a:ext>
                </a:extLst>
              </p:cNvPr>
              <p:cNvSpPr/>
              <p:nvPr/>
            </p:nvSpPr>
            <p:spPr>
              <a:xfrm>
                <a:off x="3370061" y="362207"/>
                <a:ext cx="340527" cy="111508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Rechteck 309">
                <a:extLst>
                  <a:ext uri="{FF2B5EF4-FFF2-40B4-BE49-F238E27FC236}">
                    <a16:creationId xmlns:a16="http://schemas.microsoft.com/office/drawing/2014/main" id="{6ED0FEB9-C3E8-40FC-A5EC-BC342853BD2B}"/>
                  </a:ext>
                </a:extLst>
              </p:cNvPr>
              <p:cNvSpPr/>
              <p:nvPr/>
            </p:nvSpPr>
            <p:spPr>
              <a:xfrm>
                <a:off x="3714791" y="362207"/>
                <a:ext cx="340527" cy="11150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1" name="Rechteck 310">
                <a:extLst>
                  <a:ext uri="{FF2B5EF4-FFF2-40B4-BE49-F238E27FC236}">
                    <a16:creationId xmlns:a16="http://schemas.microsoft.com/office/drawing/2014/main" id="{1FDE64B9-10B0-2420-6DDF-4B8E4734BA90}"/>
                  </a:ext>
                </a:extLst>
              </p:cNvPr>
              <p:cNvSpPr/>
              <p:nvPr/>
            </p:nvSpPr>
            <p:spPr>
              <a:xfrm>
                <a:off x="4053979" y="362207"/>
                <a:ext cx="340527" cy="111508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2" name="Rechteck 311">
                <a:extLst>
                  <a:ext uri="{FF2B5EF4-FFF2-40B4-BE49-F238E27FC236}">
                    <a16:creationId xmlns:a16="http://schemas.microsoft.com/office/drawing/2014/main" id="{58B4609A-6D28-4927-DD68-1FF417AC306D}"/>
                  </a:ext>
                </a:extLst>
              </p:cNvPr>
              <p:cNvSpPr/>
              <p:nvPr/>
            </p:nvSpPr>
            <p:spPr>
              <a:xfrm>
                <a:off x="4393167" y="362207"/>
                <a:ext cx="340527" cy="11150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Rechteck 312">
                <a:extLst>
                  <a:ext uri="{FF2B5EF4-FFF2-40B4-BE49-F238E27FC236}">
                    <a16:creationId xmlns:a16="http://schemas.microsoft.com/office/drawing/2014/main" id="{F979164F-5E97-7389-3204-BAE5FD0E5E01}"/>
                  </a:ext>
                </a:extLst>
              </p:cNvPr>
              <p:cNvSpPr/>
              <p:nvPr/>
            </p:nvSpPr>
            <p:spPr>
              <a:xfrm>
                <a:off x="4732355" y="358114"/>
                <a:ext cx="340527" cy="111508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4" name="Gerade Verbindung mit Pfeil 313">
                <a:extLst>
                  <a:ext uri="{FF2B5EF4-FFF2-40B4-BE49-F238E27FC236}">
                    <a16:creationId xmlns:a16="http://schemas.microsoft.com/office/drawing/2014/main" id="{2DC32A83-E5BC-9FA0-C7E2-1FE029FC27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4007" y="1328192"/>
                <a:ext cx="1915879" cy="0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5" name="Textfeld 314">
              <a:extLst>
                <a:ext uri="{FF2B5EF4-FFF2-40B4-BE49-F238E27FC236}">
                  <a16:creationId xmlns:a16="http://schemas.microsoft.com/office/drawing/2014/main" id="{984E23CB-2F1C-C61B-B97D-D1914424784C}"/>
                </a:ext>
              </a:extLst>
            </p:cNvPr>
            <p:cNvSpPr txBox="1"/>
            <p:nvPr/>
          </p:nvSpPr>
          <p:spPr>
            <a:xfrm>
              <a:off x="3215784" y="1060628"/>
              <a:ext cx="3447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latin typeface="Helvetica" pitchFamily="2" charset="0"/>
                </a:rPr>
                <a:t>leg 1</a:t>
              </a:r>
            </a:p>
          </p:txBody>
        </p:sp>
        <p:sp>
          <p:nvSpPr>
            <p:cNvPr id="316" name="Textfeld 315">
              <a:extLst>
                <a:ext uri="{FF2B5EF4-FFF2-40B4-BE49-F238E27FC236}">
                  <a16:creationId xmlns:a16="http://schemas.microsoft.com/office/drawing/2014/main" id="{32DC2C8D-887D-5156-17DB-A34A9A1CB241}"/>
                </a:ext>
              </a:extLst>
            </p:cNvPr>
            <p:cNvSpPr txBox="1"/>
            <p:nvPr/>
          </p:nvSpPr>
          <p:spPr>
            <a:xfrm>
              <a:off x="3555027" y="1060628"/>
              <a:ext cx="3447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latin typeface="Helvetica" pitchFamily="2" charset="0"/>
                </a:rPr>
                <a:t>leg 2</a:t>
              </a:r>
            </a:p>
          </p:txBody>
        </p:sp>
        <p:sp>
          <p:nvSpPr>
            <p:cNvPr id="317" name="Textfeld 316">
              <a:extLst>
                <a:ext uri="{FF2B5EF4-FFF2-40B4-BE49-F238E27FC236}">
                  <a16:creationId xmlns:a16="http://schemas.microsoft.com/office/drawing/2014/main" id="{A5F2D47D-2156-AD58-4927-1E1B24E5FDFA}"/>
                </a:ext>
              </a:extLst>
            </p:cNvPr>
            <p:cNvSpPr txBox="1"/>
            <p:nvPr/>
          </p:nvSpPr>
          <p:spPr>
            <a:xfrm>
              <a:off x="3894270" y="1060628"/>
              <a:ext cx="3447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latin typeface="Helvetica" pitchFamily="2" charset="0"/>
                </a:rPr>
                <a:t>leg 3</a:t>
              </a:r>
            </a:p>
          </p:txBody>
        </p:sp>
        <p:sp>
          <p:nvSpPr>
            <p:cNvPr id="318" name="Textfeld 317">
              <a:extLst>
                <a:ext uri="{FF2B5EF4-FFF2-40B4-BE49-F238E27FC236}">
                  <a16:creationId xmlns:a16="http://schemas.microsoft.com/office/drawing/2014/main" id="{23611D53-A030-3A32-C761-E53B94A879C9}"/>
                </a:ext>
              </a:extLst>
            </p:cNvPr>
            <p:cNvSpPr txBox="1"/>
            <p:nvPr/>
          </p:nvSpPr>
          <p:spPr>
            <a:xfrm>
              <a:off x="4233513" y="1060628"/>
              <a:ext cx="3447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latin typeface="Helvetica" pitchFamily="2" charset="0"/>
                </a:rPr>
                <a:t>…</a:t>
              </a:r>
            </a:p>
          </p:txBody>
        </p:sp>
        <p:sp>
          <p:nvSpPr>
            <p:cNvPr id="319" name="Textfeld 318">
              <a:extLst>
                <a:ext uri="{FF2B5EF4-FFF2-40B4-BE49-F238E27FC236}">
                  <a16:creationId xmlns:a16="http://schemas.microsoft.com/office/drawing/2014/main" id="{D9EED468-7106-29B4-6177-82C303D1A735}"/>
                </a:ext>
              </a:extLst>
            </p:cNvPr>
            <p:cNvSpPr txBox="1"/>
            <p:nvPr/>
          </p:nvSpPr>
          <p:spPr>
            <a:xfrm>
              <a:off x="4572756" y="1060628"/>
              <a:ext cx="3447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latin typeface="Helvetica" pitchFamily="2" charset="0"/>
                </a:rPr>
                <a:t>leg n</a:t>
              </a:r>
            </a:p>
          </p:txBody>
        </p:sp>
        <p:sp>
          <p:nvSpPr>
            <p:cNvPr id="320" name="Geschweifte Klammer links 319">
              <a:extLst>
                <a:ext uri="{FF2B5EF4-FFF2-40B4-BE49-F238E27FC236}">
                  <a16:creationId xmlns:a16="http://schemas.microsoft.com/office/drawing/2014/main" id="{35D28B9C-65DD-067E-0911-33782AAF366E}"/>
                </a:ext>
              </a:extLst>
            </p:cNvPr>
            <p:cNvSpPr/>
            <p:nvPr/>
          </p:nvSpPr>
          <p:spPr>
            <a:xfrm rot="16200000">
              <a:off x="4021574" y="466215"/>
              <a:ext cx="101758" cy="1704931"/>
            </a:xfrm>
            <a:prstGeom prst="leftBrac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Textfeld 320">
              <a:extLst>
                <a:ext uri="{FF2B5EF4-FFF2-40B4-BE49-F238E27FC236}">
                  <a16:creationId xmlns:a16="http://schemas.microsoft.com/office/drawing/2014/main" id="{58E155E6-37A9-FA22-DAB3-8F7498EBC7EA}"/>
                </a:ext>
              </a:extLst>
            </p:cNvPr>
            <p:cNvSpPr txBox="1"/>
            <p:nvPr/>
          </p:nvSpPr>
          <p:spPr>
            <a:xfrm>
              <a:off x="3215784" y="1315300"/>
              <a:ext cx="170913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Helvetica" pitchFamily="2" charset="0"/>
                </a:rPr>
                <a:t>distance between observations</a:t>
              </a:r>
            </a:p>
          </p:txBody>
        </p:sp>
        <p:sp>
          <p:nvSpPr>
            <p:cNvPr id="327" name="Textfeld 326">
              <a:extLst>
                <a:ext uri="{FF2B5EF4-FFF2-40B4-BE49-F238E27FC236}">
                  <a16:creationId xmlns:a16="http://schemas.microsoft.com/office/drawing/2014/main" id="{ADC0D827-3612-6796-CB6E-D128246DF085}"/>
                </a:ext>
              </a:extLst>
            </p:cNvPr>
            <p:cNvSpPr txBox="1"/>
            <p:nvPr/>
          </p:nvSpPr>
          <p:spPr>
            <a:xfrm>
              <a:off x="4295717" y="650355"/>
              <a:ext cx="27383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Helvetica" pitchFamily="2" charset="0"/>
                </a:rPr>
                <a:t>…</a:t>
              </a:r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BDFDA513-6F6A-1DAD-C562-580AEABF2836}"/>
                </a:ext>
              </a:extLst>
            </p:cNvPr>
            <p:cNvSpPr/>
            <p:nvPr/>
          </p:nvSpPr>
          <p:spPr>
            <a:xfrm>
              <a:off x="3364445" y="948668"/>
              <a:ext cx="43268" cy="44042"/>
            </a:xfrm>
            <a:prstGeom prst="ellipse">
              <a:avLst/>
            </a:prstGeom>
            <a:solidFill>
              <a:srgbClr val="66C2A5"/>
            </a:solidFill>
            <a:ln>
              <a:solidFill>
                <a:srgbClr val="66C2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2F90EBD3-AF53-DB73-D5D8-E2F8DB2D2FD8}"/>
                </a:ext>
              </a:extLst>
            </p:cNvPr>
            <p:cNvSpPr/>
            <p:nvPr/>
          </p:nvSpPr>
          <p:spPr>
            <a:xfrm>
              <a:off x="3704782" y="796951"/>
              <a:ext cx="43268" cy="44042"/>
            </a:xfrm>
            <a:prstGeom prst="ellipse">
              <a:avLst/>
            </a:prstGeom>
            <a:solidFill>
              <a:srgbClr val="66C2A5"/>
            </a:solidFill>
            <a:ln>
              <a:solidFill>
                <a:srgbClr val="66C2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697C2CF4-A419-3410-2F3C-BF38F4AF44EA}"/>
                </a:ext>
              </a:extLst>
            </p:cNvPr>
            <p:cNvSpPr/>
            <p:nvPr/>
          </p:nvSpPr>
          <p:spPr>
            <a:xfrm>
              <a:off x="4061521" y="612431"/>
              <a:ext cx="43268" cy="44042"/>
            </a:xfrm>
            <a:prstGeom prst="ellipse">
              <a:avLst/>
            </a:prstGeom>
            <a:solidFill>
              <a:srgbClr val="66C2A5"/>
            </a:solidFill>
            <a:ln>
              <a:solidFill>
                <a:srgbClr val="66C2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22EE80C3-5C16-0263-5829-8E633CA0BF50}"/>
                </a:ext>
              </a:extLst>
            </p:cNvPr>
            <p:cNvSpPr/>
            <p:nvPr/>
          </p:nvSpPr>
          <p:spPr>
            <a:xfrm>
              <a:off x="4733994" y="247491"/>
              <a:ext cx="43268" cy="44042"/>
            </a:xfrm>
            <a:prstGeom prst="ellipse">
              <a:avLst/>
            </a:prstGeom>
            <a:solidFill>
              <a:srgbClr val="66C2A5"/>
            </a:solidFill>
            <a:ln>
              <a:solidFill>
                <a:srgbClr val="66C2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Textfeld 357">
              <a:extLst>
                <a:ext uri="{FF2B5EF4-FFF2-40B4-BE49-F238E27FC236}">
                  <a16:creationId xmlns:a16="http://schemas.microsoft.com/office/drawing/2014/main" id="{3BB1A0A3-DBBC-7E4D-AD63-BD3DBAC015A0}"/>
                </a:ext>
              </a:extLst>
            </p:cNvPr>
            <p:cNvSpPr txBox="1"/>
            <p:nvPr/>
          </p:nvSpPr>
          <p:spPr>
            <a:xfrm>
              <a:off x="3273446" y="200615"/>
              <a:ext cx="2446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1" dirty="0">
                  <a:solidFill>
                    <a:srgbClr val="889CC9"/>
                  </a:solidFill>
                  <a:latin typeface="Helvetica" pitchFamily="2" charset="0"/>
                </a:rPr>
                <a:t>+</a:t>
              </a:r>
              <a:r>
                <a:rPr lang="en-GB" sz="800" dirty="0">
                  <a:latin typeface="Helvetica" pitchFamily="2" charset="0"/>
                </a:rPr>
                <a:t> </a:t>
              </a:r>
              <a:endParaRPr lang="en-GB" dirty="0"/>
            </a:p>
          </p:txBody>
        </p:sp>
        <p:sp>
          <p:nvSpPr>
            <p:cNvPr id="359" name="Textfeld 358">
              <a:extLst>
                <a:ext uri="{FF2B5EF4-FFF2-40B4-BE49-F238E27FC236}">
                  <a16:creationId xmlns:a16="http://schemas.microsoft.com/office/drawing/2014/main" id="{C2489CBD-3B32-F2D8-6A73-E91C9365AA37}"/>
                </a:ext>
              </a:extLst>
            </p:cNvPr>
            <p:cNvSpPr txBox="1"/>
            <p:nvPr/>
          </p:nvSpPr>
          <p:spPr>
            <a:xfrm>
              <a:off x="3604086" y="370457"/>
              <a:ext cx="2446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1" dirty="0">
                  <a:solidFill>
                    <a:srgbClr val="889CC9"/>
                  </a:solidFill>
                  <a:latin typeface="Helvetica" pitchFamily="2" charset="0"/>
                </a:rPr>
                <a:t>+</a:t>
              </a:r>
              <a:r>
                <a:rPr lang="en-GB" sz="800" dirty="0">
                  <a:latin typeface="Helvetica" pitchFamily="2" charset="0"/>
                </a:rPr>
                <a:t> </a:t>
              </a:r>
              <a:endParaRPr lang="en-GB" dirty="0"/>
            </a:p>
          </p:txBody>
        </p:sp>
        <p:sp>
          <p:nvSpPr>
            <p:cNvPr id="360" name="Textfeld 359">
              <a:extLst>
                <a:ext uri="{FF2B5EF4-FFF2-40B4-BE49-F238E27FC236}">
                  <a16:creationId xmlns:a16="http://schemas.microsoft.com/office/drawing/2014/main" id="{F7665A08-2566-51B7-ED5F-7D2BB4682553}"/>
                </a:ext>
              </a:extLst>
            </p:cNvPr>
            <p:cNvSpPr txBox="1"/>
            <p:nvPr/>
          </p:nvSpPr>
          <p:spPr>
            <a:xfrm>
              <a:off x="3960825" y="585947"/>
              <a:ext cx="2446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1" dirty="0">
                  <a:solidFill>
                    <a:srgbClr val="889CC9"/>
                  </a:solidFill>
                  <a:latin typeface="Helvetica" pitchFamily="2" charset="0"/>
                </a:rPr>
                <a:t>+</a:t>
              </a:r>
              <a:r>
                <a:rPr lang="en-GB" sz="800" dirty="0">
                  <a:latin typeface="Helvetica" pitchFamily="2" charset="0"/>
                </a:rPr>
                <a:t> </a:t>
              </a:r>
              <a:endParaRPr lang="en-GB" dirty="0"/>
            </a:p>
          </p:txBody>
        </p:sp>
        <p:sp>
          <p:nvSpPr>
            <p:cNvPr id="361" name="Textfeld 360">
              <a:extLst>
                <a:ext uri="{FF2B5EF4-FFF2-40B4-BE49-F238E27FC236}">
                  <a16:creationId xmlns:a16="http://schemas.microsoft.com/office/drawing/2014/main" id="{C80634B3-E611-66BA-078B-2614A6717EE1}"/>
                </a:ext>
              </a:extLst>
            </p:cNvPr>
            <p:cNvSpPr txBox="1"/>
            <p:nvPr/>
          </p:nvSpPr>
          <p:spPr>
            <a:xfrm>
              <a:off x="4638965" y="755529"/>
              <a:ext cx="2446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1" dirty="0">
                  <a:solidFill>
                    <a:srgbClr val="889CC9"/>
                  </a:solidFill>
                  <a:latin typeface="Helvetica" pitchFamily="2" charset="0"/>
                </a:rPr>
                <a:t>+</a:t>
              </a:r>
              <a:r>
                <a:rPr lang="en-GB" sz="800" dirty="0">
                  <a:latin typeface="Helvetica" pitchFamily="2" charset="0"/>
                </a:rPr>
                <a:t> </a:t>
              </a:r>
              <a:endParaRPr lang="en-GB" dirty="0"/>
            </a:p>
          </p:txBody>
        </p:sp>
        <p:grpSp>
          <p:nvGrpSpPr>
            <p:cNvPr id="366" name="Gruppieren 365">
              <a:extLst>
                <a:ext uri="{FF2B5EF4-FFF2-40B4-BE49-F238E27FC236}">
                  <a16:creationId xmlns:a16="http://schemas.microsoft.com/office/drawing/2014/main" id="{88000844-1BD6-AC51-A860-07C85FED46A2}"/>
                </a:ext>
              </a:extLst>
            </p:cNvPr>
            <p:cNvGrpSpPr/>
            <p:nvPr/>
          </p:nvGrpSpPr>
          <p:grpSpPr>
            <a:xfrm>
              <a:off x="3163933" y="1496883"/>
              <a:ext cx="1921549" cy="200055"/>
              <a:chOff x="3163933" y="1496883"/>
              <a:chExt cx="1921549" cy="200055"/>
            </a:xfrm>
          </p:grpSpPr>
          <p:sp>
            <p:nvSpPr>
              <p:cNvPr id="364" name="Textfeld 363">
                <a:extLst>
                  <a:ext uri="{FF2B5EF4-FFF2-40B4-BE49-F238E27FC236}">
                    <a16:creationId xmlns:a16="http://schemas.microsoft.com/office/drawing/2014/main" id="{C8E765F1-D15B-5DF8-25A5-F3A2A37004C4}"/>
                  </a:ext>
                </a:extLst>
              </p:cNvPr>
              <p:cNvSpPr txBox="1"/>
              <p:nvPr/>
            </p:nvSpPr>
            <p:spPr>
              <a:xfrm>
                <a:off x="3163933" y="1496883"/>
                <a:ext cx="1921549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Helvetica" pitchFamily="2" charset="0"/>
                  </a:rPr>
                  <a:t>     Exp. </a:t>
                </a:r>
                <a:r>
                  <a:rPr lang="en-GB" sz="700" dirty="0" err="1">
                    <a:latin typeface="Helvetica" pitchFamily="2" charset="0"/>
                  </a:rPr>
                  <a:t>Semivariance</a:t>
                </a:r>
                <a:r>
                  <a:rPr lang="en-GB" sz="700" dirty="0">
                    <a:latin typeface="Helvetica" pitchFamily="2" charset="0"/>
                  </a:rPr>
                  <a:t>   </a:t>
                </a:r>
                <a:r>
                  <a:rPr lang="en-GB" sz="700" b="1" dirty="0">
                    <a:solidFill>
                      <a:srgbClr val="889CC9"/>
                    </a:solidFill>
                    <a:latin typeface="Helvetica" pitchFamily="2" charset="0"/>
                  </a:rPr>
                  <a:t>+</a:t>
                </a:r>
                <a:r>
                  <a:rPr lang="en-GB" sz="700" dirty="0">
                    <a:latin typeface="Helvetica" pitchFamily="2" charset="0"/>
                  </a:rPr>
                  <a:t> Exp. Covariance</a:t>
                </a:r>
              </a:p>
            </p:txBody>
          </p:sp>
          <p:sp>
            <p:nvSpPr>
              <p:cNvPr id="365" name="Oval 364">
                <a:extLst>
                  <a:ext uri="{FF2B5EF4-FFF2-40B4-BE49-F238E27FC236}">
                    <a16:creationId xmlns:a16="http://schemas.microsoft.com/office/drawing/2014/main" id="{FBBB08F3-E896-D9EC-2CDE-F9099D56D7D6}"/>
                  </a:ext>
                </a:extLst>
              </p:cNvPr>
              <p:cNvSpPr/>
              <p:nvPr/>
            </p:nvSpPr>
            <p:spPr>
              <a:xfrm>
                <a:off x="3277546" y="1567337"/>
                <a:ext cx="43268" cy="44042"/>
              </a:xfrm>
              <a:prstGeom prst="ellipse">
                <a:avLst/>
              </a:prstGeom>
              <a:solidFill>
                <a:srgbClr val="66C2A5"/>
              </a:solidFill>
              <a:ln>
                <a:solidFill>
                  <a:srgbClr val="66C2A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08" name="Gruppieren 407">
            <a:extLst>
              <a:ext uri="{FF2B5EF4-FFF2-40B4-BE49-F238E27FC236}">
                <a16:creationId xmlns:a16="http://schemas.microsoft.com/office/drawing/2014/main" id="{B47C452E-368F-7B38-5321-45D9F0E64E98}"/>
              </a:ext>
            </a:extLst>
          </p:cNvPr>
          <p:cNvGrpSpPr/>
          <p:nvPr/>
        </p:nvGrpSpPr>
        <p:grpSpPr>
          <a:xfrm>
            <a:off x="398143" y="160673"/>
            <a:ext cx="2007726" cy="1536265"/>
            <a:chOff x="672672" y="154153"/>
            <a:chExt cx="2007726" cy="1536265"/>
          </a:xfrm>
        </p:grpSpPr>
        <p:sp>
          <p:nvSpPr>
            <p:cNvPr id="402" name="Textfeld 401">
              <a:extLst>
                <a:ext uri="{FF2B5EF4-FFF2-40B4-BE49-F238E27FC236}">
                  <a16:creationId xmlns:a16="http://schemas.microsoft.com/office/drawing/2014/main" id="{A4917386-5C62-CC41-6D21-3D1D8FD8304E}"/>
                </a:ext>
              </a:extLst>
            </p:cNvPr>
            <p:cNvSpPr txBox="1"/>
            <p:nvPr/>
          </p:nvSpPr>
          <p:spPr>
            <a:xfrm>
              <a:off x="672672" y="1490363"/>
              <a:ext cx="82089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Helvetica" pitchFamily="2" charset="0"/>
                </a:rPr>
                <a:t>     Observation</a:t>
              </a:r>
            </a:p>
          </p:txBody>
        </p:sp>
        <p:grpSp>
          <p:nvGrpSpPr>
            <p:cNvPr id="407" name="Gruppieren 406">
              <a:extLst>
                <a:ext uri="{FF2B5EF4-FFF2-40B4-BE49-F238E27FC236}">
                  <a16:creationId xmlns:a16="http://schemas.microsoft.com/office/drawing/2014/main" id="{67F1FF48-ABD6-A3D3-9ED4-89BF985B696C}"/>
                </a:ext>
              </a:extLst>
            </p:cNvPr>
            <p:cNvGrpSpPr/>
            <p:nvPr/>
          </p:nvGrpSpPr>
          <p:grpSpPr>
            <a:xfrm>
              <a:off x="969801" y="154153"/>
              <a:ext cx="1381956" cy="1299012"/>
              <a:chOff x="928527" y="51530"/>
              <a:chExt cx="1381956" cy="1299012"/>
            </a:xfrm>
          </p:grpSpPr>
          <p:sp>
            <p:nvSpPr>
              <p:cNvPr id="379" name="Dreieck 378">
                <a:extLst>
                  <a:ext uri="{FF2B5EF4-FFF2-40B4-BE49-F238E27FC236}">
                    <a16:creationId xmlns:a16="http://schemas.microsoft.com/office/drawing/2014/main" id="{47B00807-F98F-C1D6-3971-B7E4FF48AC5C}"/>
                  </a:ext>
                </a:extLst>
              </p:cNvPr>
              <p:cNvSpPr/>
              <p:nvPr/>
            </p:nvSpPr>
            <p:spPr>
              <a:xfrm>
                <a:off x="1053352" y="47290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0" name="Dreieck 379">
                <a:extLst>
                  <a:ext uri="{FF2B5EF4-FFF2-40B4-BE49-F238E27FC236}">
                    <a16:creationId xmlns:a16="http://schemas.microsoft.com/office/drawing/2014/main" id="{8F03AA0A-96C5-8AF7-CF5F-567D86F0046B}"/>
                  </a:ext>
                </a:extLst>
              </p:cNvPr>
              <p:cNvSpPr/>
              <p:nvPr/>
            </p:nvSpPr>
            <p:spPr>
              <a:xfrm>
                <a:off x="1205752" y="62530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1" name="Dreieck 380">
                <a:extLst>
                  <a:ext uri="{FF2B5EF4-FFF2-40B4-BE49-F238E27FC236}">
                    <a16:creationId xmlns:a16="http://schemas.microsoft.com/office/drawing/2014/main" id="{5C9F82B4-4796-549D-EF8B-5289B7CEE104}"/>
                  </a:ext>
                </a:extLst>
              </p:cNvPr>
              <p:cNvSpPr/>
              <p:nvPr/>
            </p:nvSpPr>
            <p:spPr>
              <a:xfrm>
                <a:off x="1377236" y="937016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2" name="Dreieck 381">
                <a:extLst>
                  <a:ext uri="{FF2B5EF4-FFF2-40B4-BE49-F238E27FC236}">
                    <a16:creationId xmlns:a16="http://schemas.microsoft.com/office/drawing/2014/main" id="{C35C9172-DE7A-7685-177E-416CAEAD9C3A}"/>
                  </a:ext>
                </a:extLst>
              </p:cNvPr>
              <p:cNvSpPr/>
              <p:nvPr/>
            </p:nvSpPr>
            <p:spPr>
              <a:xfrm>
                <a:off x="1329549" y="44386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3" name="Dreieck 382">
                <a:extLst>
                  <a:ext uri="{FF2B5EF4-FFF2-40B4-BE49-F238E27FC236}">
                    <a16:creationId xmlns:a16="http://schemas.microsoft.com/office/drawing/2014/main" id="{111F3475-D684-AEBB-1EDA-E1626B6DE32A}"/>
                  </a:ext>
                </a:extLst>
              </p:cNvPr>
              <p:cNvSpPr/>
              <p:nvPr/>
            </p:nvSpPr>
            <p:spPr>
              <a:xfrm>
                <a:off x="1651465" y="46655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4" name="Dreieck 383">
                <a:extLst>
                  <a:ext uri="{FF2B5EF4-FFF2-40B4-BE49-F238E27FC236}">
                    <a16:creationId xmlns:a16="http://schemas.microsoft.com/office/drawing/2014/main" id="{B77AB359-FEB3-4CE5-C0AB-949DCBE72559}"/>
                  </a:ext>
                </a:extLst>
              </p:cNvPr>
              <p:cNvSpPr/>
              <p:nvPr/>
            </p:nvSpPr>
            <p:spPr>
              <a:xfrm>
                <a:off x="1587727" y="78175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5" name="Dreieck 384">
                <a:extLst>
                  <a:ext uri="{FF2B5EF4-FFF2-40B4-BE49-F238E27FC236}">
                    <a16:creationId xmlns:a16="http://schemas.microsoft.com/office/drawing/2014/main" id="{6F5613FA-3689-9F17-80EC-3805BE07DE5B}"/>
                  </a:ext>
                </a:extLst>
              </p:cNvPr>
              <p:cNvSpPr/>
              <p:nvPr/>
            </p:nvSpPr>
            <p:spPr>
              <a:xfrm>
                <a:off x="1447850" y="66126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6" name="Dreieck 385">
                <a:extLst>
                  <a:ext uri="{FF2B5EF4-FFF2-40B4-BE49-F238E27FC236}">
                    <a16:creationId xmlns:a16="http://schemas.microsoft.com/office/drawing/2014/main" id="{6AA57432-824C-C5D6-C0DF-B1F7C18DB7B1}"/>
                  </a:ext>
                </a:extLst>
              </p:cNvPr>
              <p:cNvSpPr/>
              <p:nvPr/>
            </p:nvSpPr>
            <p:spPr>
              <a:xfrm>
                <a:off x="1651465" y="89550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7" name="Dreieck 386">
                <a:extLst>
                  <a:ext uri="{FF2B5EF4-FFF2-40B4-BE49-F238E27FC236}">
                    <a16:creationId xmlns:a16="http://schemas.microsoft.com/office/drawing/2014/main" id="{47E34ADD-FFA6-97E9-C235-172586A50E74}"/>
                  </a:ext>
                </a:extLst>
              </p:cNvPr>
              <p:cNvSpPr/>
              <p:nvPr/>
            </p:nvSpPr>
            <p:spPr>
              <a:xfrm>
                <a:off x="1997851" y="1035097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8" name="Dreieck 387">
                <a:extLst>
                  <a:ext uri="{FF2B5EF4-FFF2-40B4-BE49-F238E27FC236}">
                    <a16:creationId xmlns:a16="http://schemas.microsoft.com/office/drawing/2014/main" id="{B696200D-CAEE-94EC-F6B1-A1BC2E23B92F}"/>
                  </a:ext>
                </a:extLst>
              </p:cNvPr>
              <p:cNvSpPr/>
              <p:nvPr/>
            </p:nvSpPr>
            <p:spPr>
              <a:xfrm>
                <a:off x="1802236" y="1206739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55D5D088-FEAC-D42C-5704-D1B40F35C2C3}"/>
                  </a:ext>
                </a:extLst>
              </p:cNvPr>
              <p:cNvSpPr/>
              <p:nvPr/>
            </p:nvSpPr>
            <p:spPr>
              <a:xfrm>
                <a:off x="1543177" y="675495"/>
                <a:ext cx="51083" cy="5108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FE642CF4-63C3-9094-474C-6601549DBB1A}"/>
                  </a:ext>
                </a:extLst>
              </p:cNvPr>
              <p:cNvSpPr/>
              <p:nvPr/>
            </p:nvSpPr>
            <p:spPr>
              <a:xfrm>
                <a:off x="1319475" y="451793"/>
                <a:ext cx="498487" cy="49848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54DBC11C-973B-2A64-AB75-7CBFA113702C}"/>
                  </a:ext>
                </a:extLst>
              </p:cNvPr>
              <p:cNvSpPr/>
              <p:nvPr/>
            </p:nvSpPr>
            <p:spPr>
              <a:xfrm>
                <a:off x="1106011" y="238329"/>
                <a:ext cx="925414" cy="925414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2" name="Textfeld 391">
                <a:extLst>
                  <a:ext uri="{FF2B5EF4-FFF2-40B4-BE49-F238E27FC236}">
                    <a16:creationId xmlns:a16="http://schemas.microsoft.com/office/drawing/2014/main" id="{E55F87D9-9231-BAA8-29DC-6D1E946F7245}"/>
                  </a:ext>
                </a:extLst>
              </p:cNvPr>
              <p:cNvSpPr txBox="1"/>
              <p:nvPr/>
            </p:nvSpPr>
            <p:spPr>
              <a:xfrm>
                <a:off x="1407599" y="502514"/>
                <a:ext cx="344730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>
                    <a:latin typeface="Helvetica" pitchFamily="2" charset="0"/>
                  </a:rPr>
                  <a:t>leg 1</a:t>
                </a:r>
              </a:p>
            </p:txBody>
          </p:sp>
          <p:sp>
            <p:nvSpPr>
              <p:cNvPr id="393" name="Textfeld 392">
                <a:extLst>
                  <a:ext uri="{FF2B5EF4-FFF2-40B4-BE49-F238E27FC236}">
                    <a16:creationId xmlns:a16="http://schemas.microsoft.com/office/drawing/2014/main" id="{89D37D92-74C9-541F-39AC-F5C1DCDEB089}"/>
                  </a:ext>
                </a:extLst>
              </p:cNvPr>
              <p:cNvSpPr txBox="1"/>
              <p:nvPr/>
            </p:nvSpPr>
            <p:spPr>
              <a:xfrm>
                <a:off x="1407599" y="267615"/>
                <a:ext cx="344730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>
                    <a:latin typeface="Helvetica" pitchFamily="2" charset="0"/>
                  </a:rPr>
                  <a:t>leg 2</a:t>
                </a: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EBA397A4-25E6-1F05-7213-589AB4C62EFF}"/>
                  </a:ext>
                </a:extLst>
              </p:cNvPr>
              <p:cNvSpPr/>
              <p:nvPr/>
            </p:nvSpPr>
            <p:spPr>
              <a:xfrm>
                <a:off x="928527" y="51530"/>
                <a:ext cx="1299012" cy="1299012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5" name="Textfeld 394">
                <a:extLst>
                  <a:ext uri="{FF2B5EF4-FFF2-40B4-BE49-F238E27FC236}">
                    <a16:creationId xmlns:a16="http://schemas.microsoft.com/office/drawing/2014/main" id="{7C2321A4-AE27-6D56-CB9F-F18C9AC5F41A}"/>
                  </a:ext>
                </a:extLst>
              </p:cNvPr>
              <p:cNvSpPr txBox="1"/>
              <p:nvPr/>
            </p:nvSpPr>
            <p:spPr>
              <a:xfrm>
                <a:off x="1407599" y="53990"/>
                <a:ext cx="344730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>
                    <a:latin typeface="Helvetica" pitchFamily="2" charset="0"/>
                  </a:rPr>
                  <a:t>leg 4</a:t>
                </a:r>
              </a:p>
            </p:txBody>
          </p:sp>
          <p:cxnSp>
            <p:nvCxnSpPr>
              <p:cNvPr id="396" name="Gerade Verbindung mit Pfeil 395">
                <a:extLst>
                  <a:ext uri="{FF2B5EF4-FFF2-40B4-BE49-F238E27FC236}">
                    <a16:creationId xmlns:a16="http://schemas.microsoft.com/office/drawing/2014/main" id="{C5DD949C-805A-C46A-2202-384AAA91855F}"/>
                  </a:ext>
                </a:extLst>
              </p:cNvPr>
              <p:cNvCxnSpPr>
                <a:cxnSpLocks/>
                <a:stCxn id="389" idx="6"/>
                <a:endCxn id="394" idx="6"/>
              </p:cNvCxnSpPr>
              <p:nvPr/>
            </p:nvCxnSpPr>
            <p:spPr>
              <a:xfrm flipV="1">
                <a:off x="1594260" y="701036"/>
                <a:ext cx="633279" cy="1"/>
              </a:xfrm>
              <a:prstGeom prst="straightConnector1">
                <a:avLst/>
              </a:prstGeom>
              <a:ln w="9525">
                <a:solidFill>
                  <a:schemeClr val="accent2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0" name="Textfeld 399">
                <a:extLst>
                  <a:ext uri="{FF2B5EF4-FFF2-40B4-BE49-F238E27FC236}">
                    <a16:creationId xmlns:a16="http://schemas.microsoft.com/office/drawing/2014/main" id="{9CE12129-29A2-4D68-2E44-9F8431122A07}"/>
                  </a:ext>
                </a:extLst>
              </p:cNvPr>
              <p:cNvSpPr txBox="1"/>
              <p:nvPr/>
            </p:nvSpPr>
            <p:spPr>
              <a:xfrm>
                <a:off x="1988567" y="661269"/>
                <a:ext cx="3219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latin typeface="Helvetica" pitchFamily="2" charset="0"/>
                  </a:rPr>
                  <a:t>d</a:t>
                </a:r>
              </a:p>
            </p:txBody>
          </p:sp>
        </p:grpSp>
        <p:sp>
          <p:nvSpPr>
            <p:cNvPr id="401" name="Oval 400">
              <a:extLst>
                <a:ext uri="{FF2B5EF4-FFF2-40B4-BE49-F238E27FC236}">
                  <a16:creationId xmlns:a16="http://schemas.microsoft.com/office/drawing/2014/main" id="{32057301-63A7-0669-CD2E-4541068EF76C}"/>
                </a:ext>
              </a:extLst>
            </p:cNvPr>
            <p:cNvSpPr/>
            <p:nvPr/>
          </p:nvSpPr>
          <p:spPr>
            <a:xfrm>
              <a:off x="788672" y="1558370"/>
              <a:ext cx="51083" cy="51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6" name="Gruppieren 405">
              <a:extLst>
                <a:ext uri="{FF2B5EF4-FFF2-40B4-BE49-F238E27FC236}">
                  <a16:creationId xmlns:a16="http://schemas.microsoft.com/office/drawing/2014/main" id="{173626BE-D3C6-F1E0-612B-5A58513258C7}"/>
                </a:ext>
              </a:extLst>
            </p:cNvPr>
            <p:cNvGrpSpPr/>
            <p:nvPr/>
          </p:nvGrpSpPr>
          <p:grpSpPr>
            <a:xfrm>
              <a:off x="1381386" y="1490363"/>
              <a:ext cx="1299012" cy="200055"/>
              <a:chOff x="1447849" y="1486655"/>
              <a:chExt cx="1299012" cy="200055"/>
            </a:xfrm>
          </p:grpSpPr>
          <p:sp>
            <p:nvSpPr>
              <p:cNvPr id="403" name="Textfeld 402">
                <a:extLst>
                  <a:ext uri="{FF2B5EF4-FFF2-40B4-BE49-F238E27FC236}">
                    <a16:creationId xmlns:a16="http://schemas.microsoft.com/office/drawing/2014/main" id="{A0A8A182-9BBF-F2E0-1C3A-FA7D5F1BD850}"/>
                  </a:ext>
                </a:extLst>
              </p:cNvPr>
              <p:cNvSpPr txBox="1"/>
              <p:nvPr/>
            </p:nvSpPr>
            <p:spPr>
              <a:xfrm>
                <a:off x="1447849" y="1486655"/>
                <a:ext cx="1299012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Helvetica" pitchFamily="2" charset="0"/>
                  </a:rPr>
                  <a:t>     Correlated Observations</a:t>
                </a:r>
              </a:p>
            </p:txBody>
          </p:sp>
          <p:sp>
            <p:nvSpPr>
              <p:cNvPr id="405" name="Dreieck 404">
                <a:extLst>
                  <a:ext uri="{FF2B5EF4-FFF2-40B4-BE49-F238E27FC236}">
                    <a16:creationId xmlns:a16="http://schemas.microsoft.com/office/drawing/2014/main" id="{507986A3-7D74-26F7-487B-42A8BCDBC60F}"/>
                  </a:ext>
                </a:extLst>
              </p:cNvPr>
              <p:cNvSpPr/>
              <p:nvPr/>
            </p:nvSpPr>
            <p:spPr>
              <a:xfrm>
                <a:off x="1567322" y="1561051"/>
                <a:ext cx="45719" cy="45719"/>
              </a:xfrm>
              <a:prstGeom prst="triangl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4874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TUM Farb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5BD"/>
      </a:accent1>
      <a:accent2>
        <a:srgbClr val="005193"/>
      </a:accent2>
      <a:accent3>
        <a:srgbClr val="003359"/>
      </a:accent3>
      <a:accent4>
        <a:srgbClr val="333333"/>
      </a:accent4>
      <a:accent5>
        <a:srgbClr val="808080"/>
      </a:accent5>
      <a:accent6>
        <a:srgbClr val="CCCCCC"/>
      </a:accent6>
      <a:hlink>
        <a:srgbClr val="98C6EA"/>
      </a:hlink>
      <a:folHlink>
        <a:srgbClr val="64A0C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341</Words>
  <Application>Microsoft Macintosh PowerPoint</Application>
  <PresentationFormat>Benutzerdefiniert</PresentationFormat>
  <Paragraphs>143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Microsoft Office User</cp:lastModifiedBy>
  <cp:revision>14</cp:revision>
  <dcterms:created xsi:type="dcterms:W3CDTF">2023-01-31T10:54:53Z</dcterms:created>
  <dcterms:modified xsi:type="dcterms:W3CDTF">2023-03-01T11:15:49Z</dcterms:modified>
</cp:coreProperties>
</file>