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47" r:id="rId2"/>
    <p:sldId id="349" r:id="rId3"/>
    <p:sldId id="351" r:id="rId4"/>
    <p:sldId id="350" r:id="rId5"/>
    <p:sldId id="352" r:id="rId6"/>
    <p:sldId id="355" r:id="rId7"/>
    <p:sldId id="356" r:id="rId8"/>
    <p:sldId id="357" r:id="rId9"/>
    <p:sldId id="358" r:id="rId10"/>
    <p:sldId id="354" r:id="rId11"/>
    <p:sldId id="359" r:id="rId12"/>
    <p:sldId id="360" r:id="rId13"/>
    <p:sldId id="353" r:id="rId14"/>
    <p:sldId id="361" r:id="rId15"/>
    <p:sldId id="34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 userDrawn="1">
          <p15:clr>
            <a:srgbClr val="A4A3A4"/>
          </p15:clr>
        </p15:guide>
        <p15:guide id="2" pos="67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4E"/>
    <a:srgbClr val="70B5B9"/>
    <a:srgbClr val="007DB0"/>
    <a:srgbClr val="B0B316"/>
    <a:srgbClr val="2DA5AA"/>
    <a:srgbClr val="F16669"/>
    <a:srgbClr val="FAA755"/>
    <a:srgbClr val="B0D1D3"/>
    <a:srgbClr val="218185"/>
    <a:srgbClr val="007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896" autoAdjust="0"/>
  </p:normalViewPr>
  <p:slideViewPr>
    <p:cSldViewPr snapToGrid="0" showGuides="1">
      <p:cViewPr varScale="1">
        <p:scale>
          <a:sx n="119" d="100"/>
          <a:sy n="119" d="100"/>
        </p:scale>
        <p:origin x="232" y="360"/>
      </p:cViewPr>
      <p:guideLst>
        <p:guide orient="horz" pos="2614"/>
        <p:guide pos="67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Grid="0" showGuides="1">
      <p:cViewPr varScale="1">
        <p:scale>
          <a:sx n="77" d="100"/>
          <a:sy n="77" d="100"/>
        </p:scale>
        <p:origin x="342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00A5A-7C6E-467E-B2FA-8F7B85A86DC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6661BB7-91B0-4FB0-9365-EC4B7B50AFE5}">
      <dgm:prSet phldrT="[Texte]"/>
      <dgm:spPr/>
      <dgm:t>
        <a:bodyPr/>
        <a:lstStyle/>
        <a:p>
          <a:r>
            <a:rPr lang="fr-FR" dirty="0"/>
            <a:t>Organisation de la sécurité des données</a:t>
          </a:r>
        </a:p>
      </dgm:t>
    </dgm:pt>
    <dgm:pt modelId="{1F9B63DD-CCBF-44CC-920D-09FA1AAE4FFE}" type="parTrans" cxnId="{40637CA3-4EF6-4508-8966-B0641F6568B8}">
      <dgm:prSet/>
      <dgm:spPr/>
      <dgm:t>
        <a:bodyPr/>
        <a:lstStyle/>
        <a:p>
          <a:endParaRPr lang="fr-FR"/>
        </a:p>
      </dgm:t>
    </dgm:pt>
    <dgm:pt modelId="{F4F3AB8E-DFB3-4DF2-96FB-1BE95270BC04}" type="sibTrans" cxnId="{40637CA3-4EF6-4508-8966-B0641F6568B8}">
      <dgm:prSet/>
      <dgm:spPr/>
      <dgm:t>
        <a:bodyPr/>
        <a:lstStyle/>
        <a:p>
          <a:endParaRPr lang="fr-FR"/>
        </a:p>
      </dgm:t>
    </dgm:pt>
    <dgm:pt modelId="{ECA3418C-7248-4AE2-9292-4A27CF62F93E}">
      <dgm:prSet phldrT="[Texte]"/>
      <dgm:spPr/>
      <dgm:t>
        <a:bodyPr/>
        <a:lstStyle/>
        <a:p>
          <a:r>
            <a:rPr lang="fr-FR" dirty="0"/>
            <a:t>Direction risque et conformité</a:t>
          </a:r>
        </a:p>
      </dgm:t>
    </dgm:pt>
    <dgm:pt modelId="{0F278806-F10B-4097-A179-5BF95FB81954}" type="parTrans" cxnId="{AF30A198-D579-459A-B399-557D0EC8A668}">
      <dgm:prSet/>
      <dgm:spPr/>
      <dgm:t>
        <a:bodyPr/>
        <a:lstStyle/>
        <a:p>
          <a:endParaRPr lang="fr-FR"/>
        </a:p>
      </dgm:t>
    </dgm:pt>
    <dgm:pt modelId="{931705FC-2ABD-44B9-9F6F-20FF452B9A2B}" type="sibTrans" cxnId="{AF30A198-D579-459A-B399-557D0EC8A668}">
      <dgm:prSet/>
      <dgm:spPr/>
      <dgm:t>
        <a:bodyPr/>
        <a:lstStyle/>
        <a:p>
          <a:endParaRPr lang="fr-FR"/>
        </a:p>
      </dgm:t>
    </dgm:pt>
    <dgm:pt modelId="{B3B6A9D3-6A55-4270-91A6-4B589C7B9BCD}">
      <dgm:prSet phldrT="[Texte]"/>
      <dgm:spPr/>
      <dgm:t>
        <a:bodyPr/>
        <a:lstStyle/>
        <a:p>
          <a:r>
            <a:rPr lang="fr-FR" dirty="0"/>
            <a:t>Direction des systèmes informatiques</a:t>
          </a:r>
        </a:p>
      </dgm:t>
    </dgm:pt>
    <dgm:pt modelId="{32878B46-21A9-4E6E-926D-273487777E57}" type="parTrans" cxnId="{D865CF0C-5D5F-4006-9DE9-DA43D6E4311F}">
      <dgm:prSet/>
      <dgm:spPr/>
      <dgm:t>
        <a:bodyPr/>
        <a:lstStyle/>
        <a:p>
          <a:endParaRPr lang="fr-FR"/>
        </a:p>
      </dgm:t>
    </dgm:pt>
    <dgm:pt modelId="{F420D963-7868-4B5C-AC0F-CB04A44B88E4}" type="sibTrans" cxnId="{D865CF0C-5D5F-4006-9DE9-DA43D6E4311F}">
      <dgm:prSet/>
      <dgm:spPr/>
      <dgm:t>
        <a:bodyPr/>
        <a:lstStyle/>
        <a:p>
          <a:endParaRPr lang="fr-FR"/>
        </a:p>
      </dgm:t>
    </dgm:pt>
    <dgm:pt modelId="{D0C3A0D9-300A-49A5-8542-543EF7406E77}">
      <dgm:prSet phldrT="[Texte]"/>
      <dgm:spPr/>
      <dgm:t>
        <a:bodyPr/>
        <a:lstStyle/>
        <a:p>
          <a:r>
            <a:rPr lang="fr-FR" dirty="0"/>
            <a:t>Conformité</a:t>
          </a:r>
        </a:p>
      </dgm:t>
    </dgm:pt>
    <dgm:pt modelId="{9E2FCD74-02E5-4895-9229-DBEC587F3561}" type="parTrans" cxnId="{038F8269-A972-4989-8DFD-5A877363ED4C}">
      <dgm:prSet/>
      <dgm:spPr/>
      <dgm:t>
        <a:bodyPr/>
        <a:lstStyle/>
        <a:p>
          <a:endParaRPr lang="fr-FR"/>
        </a:p>
      </dgm:t>
    </dgm:pt>
    <dgm:pt modelId="{9E77CE20-DB04-4CD6-9645-697ADBB45CCC}" type="sibTrans" cxnId="{038F8269-A972-4989-8DFD-5A877363ED4C}">
      <dgm:prSet/>
      <dgm:spPr/>
      <dgm:t>
        <a:bodyPr/>
        <a:lstStyle/>
        <a:p>
          <a:endParaRPr lang="fr-FR"/>
        </a:p>
      </dgm:t>
    </dgm:pt>
    <dgm:pt modelId="{E57C9A6F-E51F-4BCC-9169-82D189430B80}">
      <dgm:prSet phldrT="[Texte]"/>
      <dgm:spPr/>
      <dgm:t>
        <a:bodyPr/>
        <a:lstStyle/>
        <a:p>
          <a:r>
            <a:rPr lang="fr-FR" dirty="0"/>
            <a:t>Sécurité des systèmes d’information</a:t>
          </a:r>
        </a:p>
      </dgm:t>
    </dgm:pt>
    <dgm:pt modelId="{C44CDC9C-F6DC-47EF-992B-A25F320D8311}" type="parTrans" cxnId="{2C462996-57F8-4BE1-B58A-A2EC36165D5C}">
      <dgm:prSet/>
      <dgm:spPr/>
      <dgm:t>
        <a:bodyPr/>
        <a:lstStyle/>
        <a:p>
          <a:endParaRPr lang="fr-FR"/>
        </a:p>
      </dgm:t>
    </dgm:pt>
    <dgm:pt modelId="{46F6DF70-DEB7-4A44-A54B-83A1EA0324A2}" type="sibTrans" cxnId="{2C462996-57F8-4BE1-B58A-A2EC36165D5C}">
      <dgm:prSet/>
      <dgm:spPr/>
      <dgm:t>
        <a:bodyPr/>
        <a:lstStyle/>
        <a:p>
          <a:endParaRPr lang="fr-FR"/>
        </a:p>
      </dgm:t>
    </dgm:pt>
    <dgm:pt modelId="{28D5B440-12F7-4B7E-B92C-CE24675637B5}">
      <dgm:prSet phldrT="[Texte]"/>
      <dgm:spPr/>
      <dgm:t>
        <a:bodyPr/>
        <a:lstStyle/>
        <a:p>
          <a:r>
            <a:rPr lang="fr-FR" dirty="0"/>
            <a:t>Centre de service – Sécurité</a:t>
          </a:r>
        </a:p>
      </dgm:t>
    </dgm:pt>
    <dgm:pt modelId="{DE9467C7-B01F-4B62-8597-2203DF37E870}" type="parTrans" cxnId="{A0775D0B-EE9D-402B-9F27-040AA736931F}">
      <dgm:prSet/>
      <dgm:spPr/>
      <dgm:t>
        <a:bodyPr/>
        <a:lstStyle/>
        <a:p>
          <a:endParaRPr lang="fr-FR"/>
        </a:p>
      </dgm:t>
    </dgm:pt>
    <dgm:pt modelId="{65894791-52A0-42F9-995A-519D53BB5ECB}" type="sibTrans" cxnId="{A0775D0B-EE9D-402B-9F27-040AA736931F}">
      <dgm:prSet/>
      <dgm:spPr/>
      <dgm:t>
        <a:bodyPr/>
        <a:lstStyle/>
        <a:p>
          <a:endParaRPr lang="fr-FR"/>
        </a:p>
      </dgm:t>
    </dgm:pt>
    <dgm:pt modelId="{0D6329CC-2156-4E31-A378-53B32C71CDEF}">
      <dgm:prSet phldrT="[Texte]"/>
      <dgm:spPr/>
      <dgm:t>
        <a:bodyPr/>
        <a:lstStyle/>
        <a:p>
          <a:r>
            <a:rPr lang="fr-FR" dirty="0"/>
            <a:t>DPO</a:t>
          </a:r>
        </a:p>
      </dgm:t>
    </dgm:pt>
    <dgm:pt modelId="{5981E738-9A93-45E6-9F12-BD0C4CDB13EE}" type="parTrans" cxnId="{1642C5F5-77CE-4BE6-9C80-799C4F18DA84}">
      <dgm:prSet/>
      <dgm:spPr/>
      <dgm:t>
        <a:bodyPr/>
        <a:lstStyle/>
        <a:p>
          <a:endParaRPr lang="fr-FR"/>
        </a:p>
      </dgm:t>
    </dgm:pt>
    <dgm:pt modelId="{21CD5428-5FD5-45C8-B2A6-58F9E5C9E9E7}" type="sibTrans" cxnId="{1642C5F5-77CE-4BE6-9C80-799C4F18DA84}">
      <dgm:prSet/>
      <dgm:spPr/>
      <dgm:t>
        <a:bodyPr/>
        <a:lstStyle/>
        <a:p>
          <a:endParaRPr lang="fr-FR"/>
        </a:p>
      </dgm:t>
    </dgm:pt>
    <dgm:pt modelId="{0E20B2B0-A8B7-48B7-A473-A5117BCD36D0}">
      <dgm:prSet phldrT="[Texte]"/>
      <dgm:spPr/>
      <dgm:t>
        <a:bodyPr/>
        <a:lstStyle/>
        <a:p>
          <a:r>
            <a:rPr lang="fr-FR" dirty="0"/>
            <a:t>RSSI</a:t>
          </a:r>
        </a:p>
      </dgm:t>
    </dgm:pt>
    <dgm:pt modelId="{FB1EA52A-0749-474A-974D-FF92C6906803}" type="parTrans" cxnId="{9B6B4AC2-EE21-4519-8CCE-238C0097ED2D}">
      <dgm:prSet/>
      <dgm:spPr/>
      <dgm:t>
        <a:bodyPr/>
        <a:lstStyle/>
        <a:p>
          <a:endParaRPr lang="fr-FR"/>
        </a:p>
      </dgm:t>
    </dgm:pt>
    <dgm:pt modelId="{1DC69BD4-17E1-45C1-87C1-2A2817420FE9}" type="sibTrans" cxnId="{9B6B4AC2-EE21-4519-8CCE-238C0097ED2D}">
      <dgm:prSet/>
      <dgm:spPr/>
      <dgm:t>
        <a:bodyPr/>
        <a:lstStyle/>
        <a:p>
          <a:endParaRPr lang="fr-FR"/>
        </a:p>
      </dgm:t>
    </dgm:pt>
    <dgm:pt modelId="{13CECE5C-5235-454D-966B-12F3F2F5DEF5}">
      <dgm:prSet phldrT="[Texte]"/>
      <dgm:spPr/>
      <dgm:t>
        <a:bodyPr/>
        <a:lstStyle/>
        <a:p>
          <a:r>
            <a:rPr lang="fr-FR" dirty="0"/>
            <a:t>ARSSI</a:t>
          </a:r>
        </a:p>
      </dgm:t>
    </dgm:pt>
    <dgm:pt modelId="{5B7D3323-9D21-4363-960A-6380B40A4F65}" type="parTrans" cxnId="{592E155F-67AC-4723-9255-1D4CC1FEA3A0}">
      <dgm:prSet/>
      <dgm:spPr/>
      <dgm:t>
        <a:bodyPr/>
        <a:lstStyle/>
        <a:p>
          <a:endParaRPr lang="fr-FR"/>
        </a:p>
      </dgm:t>
    </dgm:pt>
    <dgm:pt modelId="{677162D2-3955-41BA-BB17-234A2B45C916}" type="sibTrans" cxnId="{592E155F-67AC-4723-9255-1D4CC1FEA3A0}">
      <dgm:prSet/>
      <dgm:spPr/>
      <dgm:t>
        <a:bodyPr/>
        <a:lstStyle/>
        <a:p>
          <a:endParaRPr lang="fr-FR"/>
        </a:p>
      </dgm:t>
    </dgm:pt>
    <dgm:pt modelId="{7C089F3B-FD9E-4173-86A0-BCE917EDBAB5}">
      <dgm:prSet phldrT="[Texte]"/>
      <dgm:spPr/>
      <dgm:t>
        <a:bodyPr/>
        <a:lstStyle/>
        <a:p>
          <a:r>
            <a:rPr lang="fr-FR" dirty="0"/>
            <a:t>RSI</a:t>
          </a:r>
        </a:p>
      </dgm:t>
    </dgm:pt>
    <dgm:pt modelId="{6166B106-C0C2-4CF5-B15B-A97C3A2AE50B}" type="parTrans" cxnId="{EAB71385-E799-4587-93C8-E777E2A92E44}">
      <dgm:prSet/>
      <dgm:spPr/>
      <dgm:t>
        <a:bodyPr/>
        <a:lstStyle/>
        <a:p>
          <a:endParaRPr lang="fr-FR"/>
        </a:p>
      </dgm:t>
    </dgm:pt>
    <dgm:pt modelId="{A748777F-04FF-4865-A283-FC8852D23596}" type="sibTrans" cxnId="{EAB71385-E799-4587-93C8-E777E2A92E44}">
      <dgm:prSet/>
      <dgm:spPr/>
      <dgm:t>
        <a:bodyPr/>
        <a:lstStyle/>
        <a:p>
          <a:endParaRPr lang="fr-FR"/>
        </a:p>
      </dgm:t>
    </dgm:pt>
    <dgm:pt modelId="{ECEF12B2-20AA-44CF-8A0A-53B5107C35D0}" type="pres">
      <dgm:prSet presAssocID="{0E000A5A-7C6E-467E-B2FA-8F7B85A86D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776B10-E4EF-422D-9256-39D378EDA2C6}" type="pres">
      <dgm:prSet presAssocID="{46661BB7-91B0-4FB0-9365-EC4B7B50AFE5}" presName="hierRoot1" presStyleCnt="0">
        <dgm:presLayoutVars>
          <dgm:hierBranch val="init"/>
        </dgm:presLayoutVars>
      </dgm:prSet>
      <dgm:spPr/>
    </dgm:pt>
    <dgm:pt modelId="{58918529-34B1-474F-90C5-9892A68E3FBE}" type="pres">
      <dgm:prSet presAssocID="{46661BB7-91B0-4FB0-9365-EC4B7B50AFE5}" presName="rootComposite1" presStyleCnt="0"/>
      <dgm:spPr/>
    </dgm:pt>
    <dgm:pt modelId="{3B859A5C-79E4-4B42-A7C2-FD7AB7712B43}" type="pres">
      <dgm:prSet presAssocID="{46661BB7-91B0-4FB0-9365-EC4B7B50AFE5}" presName="rootText1" presStyleLbl="node0" presStyleIdx="0" presStyleCnt="1" custScaleX="368840">
        <dgm:presLayoutVars>
          <dgm:chPref val="3"/>
        </dgm:presLayoutVars>
      </dgm:prSet>
      <dgm:spPr/>
    </dgm:pt>
    <dgm:pt modelId="{106C2C4B-62BA-45AA-809C-EB8E4C06FDBA}" type="pres">
      <dgm:prSet presAssocID="{46661BB7-91B0-4FB0-9365-EC4B7B50AFE5}" presName="rootConnector1" presStyleLbl="node1" presStyleIdx="0" presStyleCnt="0"/>
      <dgm:spPr/>
    </dgm:pt>
    <dgm:pt modelId="{D756CEA0-8C0B-467C-8267-E40F009FF138}" type="pres">
      <dgm:prSet presAssocID="{46661BB7-91B0-4FB0-9365-EC4B7B50AFE5}" presName="hierChild2" presStyleCnt="0"/>
      <dgm:spPr/>
    </dgm:pt>
    <dgm:pt modelId="{55529806-8CA1-441D-BB03-E9F04B337F76}" type="pres">
      <dgm:prSet presAssocID="{0F278806-F10B-4097-A179-5BF95FB81954}" presName="Name37" presStyleLbl="parChTrans1D2" presStyleIdx="0" presStyleCnt="2"/>
      <dgm:spPr/>
    </dgm:pt>
    <dgm:pt modelId="{7B9D9D7C-CC20-46B5-9109-1CAF50C93861}" type="pres">
      <dgm:prSet presAssocID="{ECA3418C-7248-4AE2-9292-4A27CF62F93E}" presName="hierRoot2" presStyleCnt="0">
        <dgm:presLayoutVars>
          <dgm:hierBranch val="init"/>
        </dgm:presLayoutVars>
      </dgm:prSet>
      <dgm:spPr/>
    </dgm:pt>
    <dgm:pt modelId="{ED674874-BC12-4EEE-B69D-D750C6E4E327}" type="pres">
      <dgm:prSet presAssocID="{ECA3418C-7248-4AE2-9292-4A27CF62F93E}" presName="rootComposite" presStyleCnt="0"/>
      <dgm:spPr/>
    </dgm:pt>
    <dgm:pt modelId="{B1028A5E-A462-44F6-B1ED-FF6CD4EE8A0B}" type="pres">
      <dgm:prSet presAssocID="{ECA3418C-7248-4AE2-9292-4A27CF62F93E}" presName="rootText" presStyleLbl="node2" presStyleIdx="0" presStyleCnt="2" custScaleX="377539">
        <dgm:presLayoutVars>
          <dgm:chPref val="3"/>
        </dgm:presLayoutVars>
      </dgm:prSet>
      <dgm:spPr/>
    </dgm:pt>
    <dgm:pt modelId="{47C83C97-F60B-4C12-9D64-9611979E772B}" type="pres">
      <dgm:prSet presAssocID="{ECA3418C-7248-4AE2-9292-4A27CF62F93E}" presName="rootConnector" presStyleLbl="node2" presStyleIdx="0" presStyleCnt="2"/>
      <dgm:spPr/>
    </dgm:pt>
    <dgm:pt modelId="{AE095BDD-F635-4532-8E91-FB718D4F6499}" type="pres">
      <dgm:prSet presAssocID="{ECA3418C-7248-4AE2-9292-4A27CF62F93E}" presName="hierChild4" presStyleCnt="0"/>
      <dgm:spPr/>
    </dgm:pt>
    <dgm:pt modelId="{64FB465B-65C0-4CC2-971F-476C89A2C510}" type="pres">
      <dgm:prSet presAssocID="{9E2FCD74-02E5-4895-9229-DBEC587F3561}" presName="Name37" presStyleLbl="parChTrans1D3" presStyleIdx="0" presStyleCnt="3"/>
      <dgm:spPr/>
    </dgm:pt>
    <dgm:pt modelId="{B10D5F83-F2D7-4801-81D7-ABE7FAE9947C}" type="pres">
      <dgm:prSet presAssocID="{D0C3A0D9-300A-49A5-8542-543EF7406E77}" presName="hierRoot2" presStyleCnt="0">
        <dgm:presLayoutVars>
          <dgm:hierBranch val="init"/>
        </dgm:presLayoutVars>
      </dgm:prSet>
      <dgm:spPr/>
    </dgm:pt>
    <dgm:pt modelId="{41CA45D6-8CF5-4023-9B70-143C909F6BDD}" type="pres">
      <dgm:prSet presAssocID="{D0C3A0D9-300A-49A5-8542-543EF7406E77}" presName="rootComposite" presStyleCnt="0"/>
      <dgm:spPr/>
    </dgm:pt>
    <dgm:pt modelId="{0701562F-A13B-43F1-AA59-CF7C3F4F03CE}" type="pres">
      <dgm:prSet presAssocID="{D0C3A0D9-300A-49A5-8542-543EF7406E77}" presName="rootText" presStyleLbl="node3" presStyleIdx="0" presStyleCnt="3" custScaleX="141088">
        <dgm:presLayoutVars>
          <dgm:chPref val="3"/>
        </dgm:presLayoutVars>
      </dgm:prSet>
      <dgm:spPr/>
    </dgm:pt>
    <dgm:pt modelId="{E86D6AE1-5304-439B-B758-F8731E036296}" type="pres">
      <dgm:prSet presAssocID="{D0C3A0D9-300A-49A5-8542-543EF7406E77}" presName="rootConnector" presStyleLbl="node3" presStyleIdx="0" presStyleCnt="3"/>
      <dgm:spPr/>
    </dgm:pt>
    <dgm:pt modelId="{E06A13D7-15B1-4386-88E6-4C729E3D9E8A}" type="pres">
      <dgm:prSet presAssocID="{D0C3A0D9-300A-49A5-8542-543EF7406E77}" presName="hierChild4" presStyleCnt="0"/>
      <dgm:spPr/>
    </dgm:pt>
    <dgm:pt modelId="{88B2A462-F51B-4EDE-ABAB-1F935729A258}" type="pres">
      <dgm:prSet presAssocID="{5981E738-9A93-45E6-9F12-BD0C4CDB13EE}" presName="Name37" presStyleLbl="parChTrans1D4" presStyleIdx="0" presStyleCnt="4"/>
      <dgm:spPr/>
    </dgm:pt>
    <dgm:pt modelId="{4A0743AB-6C46-4CD1-B651-7C72D595C808}" type="pres">
      <dgm:prSet presAssocID="{0D6329CC-2156-4E31-A378-53B32C71CDEF}" presName="hierRoot2" presStyleCnt="0">
        <dgm:presLayoutVars>
          <dgm:hierBranch val="init"/>
        </dgm:presLayoutVars>
      </dgm:prSet>
      <dgm:spPr/>
    </dgm:pt>
    <dgm:pt modelId="{C52477D2-6C58-4F92-8AAD-B57E4D3A0C5C}" type="pres">
      <dgm:prSet presAssocID="{0D6329CC-2156-4E31-A378-53B32C71CDEF}" presName="rootComposite" presStyleCnt="0"/>
      <dgm:spPr/>
    </dgm:pt>
    <dgm:pt modelId="{9A0BA01D-A911-47C9-B809-7D1D3147364F}" type="pres">
      <dgm:prSet presAssocID="{0D6329CC-2156-4E31-A378-53B32C71CDEF}" presName="rootText" presStyleLbl="node4" presStyleIdx="0" presStyleCnt="4">
        <dgm:presLayoutVars>
          <dgm:chPref val="3"/>
        </dgm:presLayoutVars>
      </dgm:prSet>
      <dgm:spPr/>
    </dgm:pt>
    <dgm:pt modelId="{81386284-4683-4CA8-84CF-51FD47A4C057}" type="pres">
      <dgm:prSet presAssocID="{0D6329CC-2156-4E31-A378-53B32C71CDEF}" presName="rootConnector" presStyleLbl="node4" presStyleIdx="0" presStyleCnt="4"/>
      <dgm:spPr/>
    </dgm:pt>
    <dgm:pt modelId="{CD4736C6-05BD-4873-BE91-1AE6C10BB0CB}" type="pres">
      <dgm:prSet presAssocID="{0D6329CC-2156-4E31-A378-53B32C71CDEF}" presName="hierChild4" presStyleCnt="0"/>
      <dgm:spPr/>
    </dgm:pt>
    <dgm:pt modelId="{677379FB-1718-4DF0-B08E-A7867154F39B}" type="pres">
      <dgm:prSet presAssocID="{0D6329CC-2156-4E31-A378-53B32C71CDEF}" presName="hierChild5" presStyleCnt="0"/>
      <dgm:spPr/>
    </dgm:pt>
    <dgm:pt modelId="{59241A85-D640-4CBF-A071-BEB000DB65F0}" type="pres">
      <dgm:prSet presAssocID="{D0C3A0D9-300A-49A5-8542-543EF7406E77}" presName="hierChild5" presStyleCnt="0"/>
      <dgm:spPr/>
    </dgm:pt>
    <dgm:pt modelId="{8EFE9033-BF5E-4659-ADDC-216884FC43F4}" type="pres">
      <dgm:prSet presAssocID="{C44CDC9C-F6DC-47EF-992B-A25F320D8311}" presName="Name37" presStyleLbl="parChTrans1D3" presStyleIdx="1" presStyleCnt="3"/>
      <dgm:spPr/>
    </dgm:pt>
    <dgm:pt modelId="{C99FB99D-47AB-4364-AFD4-1C22D1111003}" type="pres">
      <dgm:prSet presAssocID="{E57C9A6F-E51F-4BCC-9169-82D189430B80}" presName="hierRoot2" presStyleCnt="0">
        <dgm:presLayoutVars>
          <dgm:hierBranch val="init"/>
        </dgm:presLayoutVars>
      </dgm:prSet>
      <dgm:spPr/>
    </dgm:pt>
    <dgm:pt modelId="{5B500393-9C3C-45B6-9405-0A83DC3B11C8}" type="pres">
      <dgm:prSet presAssocID="{E57C9A6F-E51F-4BCC-9169-82D189430B80}" presName="rootComposite" presStyleCnt="0"/>
      <dgm:spPr/>
    </dgm:pt>
    <dgm:pt modelId="{FA941F9E-EF4A-4E81-9CED-9BFC5E73536B}" type="pres">
      <dgm:prSet presAssocID="{E57C9A6F-E51F-4BCC-9169-82D189430B80}" presName="rootText" presStyleLbl="node3" presStyleIdx="1" presStyleCnt="3" custScaleX="167149">
        <dgm:presLayoutVars>
          <dgm:chPref val="3"/>
        </dgm:presLayoutVars>
      </dgm:prSet>
      <dgm:spPr/>
    </dgm:pt>
    <dgm:pt modelId="{B9C04A18-24A4-4B22-B436-888C770B6EE0}" type="pres">
      <dgm:prSet presAssocID="{E57C9A6F-E51F-4BCC-9169-82D189430B80}" presName="rootConnector" presStyleLbl="node3" presStyleIdx="1" presStyleCnt="3"/>
      <dgm:spPr/>
    </dgm:pt>
    <dgm:pt modelId="{EBEEB035-30BF-4A28-9168-CFB57C0DEA16}" type="pres">
      <dgm:prSet presAssocID="{E57C9A6F-E51F-4BCC-9169-82D189430B80}" presName="hierChild4" presStyleCnt="0"/>
      <dgm:spPr/>
    </dgm:pt>
    <dgm:pt modelId="{3C3C3923-6144-40B6-8053-7BDB226862D0}" type="pres">
      <dgm:prSet presAssocID="{FB1EA52A-0749-474A-974D-FF92C6906803}" presName="Name37" presStyleLbl="parChTrans1D4" presStyleIdx="1" presStyleCnt="4"/>
      <dgm:spPr/>
    </dgm:pt>
    <dgm:pt modelId="{930A683A-1831-406C-B41D-907F7B4997D5}" type="pres">
      <dgm:prSet presAssocID="{0E20B2B0-A8B7-48B7-A473-A5117BCD36D0}" presName="hierRoot2" presStyleCnt="0">
        <dgm:presLayoutVars>
          <dgm:hierBranch val="init"/>
        </dgm:presLayoutVars>
      </dgm:prSet>
      <dgm:spPr/>
    </dgm:pt>
    <dgm:pt modelId="{64FD1715-B4C1-41E6-BCE7-7ACEAF0C6B28}" type="pres">
      <dgm:prSet presAssocID="{0E20B2B0-A8B7-48B7-A473-A5117BCD36D0}" presName="rootComposite" presStyleCnt="0"/>
      <dgm:spPr/>
    </dgm:pt>
    <dgm:pt modelId="{9148F6B7-FD5A-4DC6-9BEF-6210105E0483}" type="pres">
      <dgm:prSet presAssocID="{0E20B2B0-A8B7-48B7-A473-A5117BCD36D0}" presName="rootText" presStyleLbl="node4" presStyleIdx="1" presStyleCnt="4">
        <dgm:presLayoutVars>
          <dgm:chPref val="3"/>
        </dgm:presLayoutVars>
      </dgm:prSet>
      <dgm:spPr/>
    </dgm:pt>
    <dgm:pt modelId="{0FA492DE-F9A5-4136-8E71-BEFF96423BF1}" type="pres">
      <dgm:prSet presAssocID="{0E20B2B0-A8B7-48B7-A473-A5117BCD36D0}" presName="rootConnector" presStyleLbl="node4" presStyleIdx="1" presStyleCnt="4"/>
      <dgm:spPr/>
    </dgm:pt>
    <dgm:pt modelId="{D721BB21-0393-44ED-BC80-6262CA7D6DDE}" type="pres">
      <dgm:prSet presAssocID="{0E20B2B0-A8B7-48B7-A473-A5117BCD36D0}" presName="hierChild4" presStyleCnt="0"/>
      <dgm:spPr/>
    </dgm:pt>
    <dgm:pt modelId="{4AAA9FB6-A60A-4600-B907-48F5307D3366}" type="pres">
      <dgm:prSet presAssocID="{0E20B2B0-A8B7-48B7-A473-A5117BCD36D0}" presName="hierChild5" presStyleCnt="0"/>
      <dgm:spPr/>
    </dgm:pt>
    <dgm:pt modelId="{F25AA443-A3C1-4201-B046-FF97CD8942DA}" type="pres">
      <dgm:prSet presAssocID="{5B7D3323-9D21-4363-960A-6380B40A4F65}" presName="Name37" presStyleLbl="parChTrans1D4" presStyleIdx="2" presStyleCnt="4"/>
      <dgm:spPr/>
    </dgm:pt>
    <dgm:pt modelId="{FC0433A3-A09E-4CBE-9D59-048F833751D9}" type="pres">
      <dgm:prSet presAssocID="{13CECE5C-5235-454D-966B-12F3F2F5DEF5}" presName="hierRoot2" presStyleCnt="0">
        <dgm:presLayoutVars>
          <dgm:hierBranch val="init"/>
        </dgm:presLayoutVars>
      </dgm:prSet>
      <dgm:spPr/>
    </dgm:pt>
    <dgm:pt modelId="{CF78CF36-17B1-4450-883B-93A502DC497E}" type="pres">
      <dgm:prSet presAssocID="{13CECE5C-5235-454D-966B-12F3F2F5DEF5}" presName="rootComposite" presStyleCnt="0"/>
      <dgm:spPr/>
    </dgm:pt>
    <dgm:pt modelId="{340A0FEF-44A5-44C5-8407-E0D34657AC27}" type="pres">
      <dgm:prSet presAssocID="{13CECE5C-5235-454D-966B-12F3F2F5DEF5}" presName="rootText" presStyleLbl="node4" presStyleIdx="2" presStyleCnt="4">
        <dgm:presLayoutVars>
          <dgm:chPref val="3"/>
        </dgm:presLayoutVars>
      </dgm:prSet>
      <dgm:spPr/>
    </dgm:pt>
    <dgm:pt modelId="{4DEDD645-A370-48FF-8CAA-AB6DB10928F0}" type="pres">
      <dgm:prSet presAssocID="{13CECE5C-5235-454D-966B-12F3F2F5DEF5}" presName="rootConnector" presStyleLbl="node4" presStyleIdx="2" presStyleCnt="4"/>
      <dgm:spPr/>
    </dgm:pt>
    <dgm:pt modelId="{221E1AED-8466-4EED-82A7-F76C8DF5B034}" type="pres">
      <dgm:prSet presAssocID="{13CECE5C-5235-454D-966B-12F3F2F5DEF5}" presName="hierChild4" presStyleCnt="0"/>
      <dgm:spPr/>
    </dgm:pt>
    <dgm:pt modelId="{442C76B9-16F8-4C8F-A63D-756CB4B4633C}" type="pres">
      <dgm:prSet presAssocID="{13CECE5C-5235-454D-966B-12F3F2F5DEF5}" presName="hierChild5" presStyleCnt="0"/>
      <dgm:spPr/>
    </dgm:pt>
    <dgm:pt modelId="{96FB3807-3B8D-40BD-A7C1-1E06B5571C16}" type="pres">
      <dgm:prSet presAssocID="{E57C9A6F-E51F-4BCC-9169-82D189430B80}" presName="hierChild5" presStyleCnt="0"/>
      <dgm:spPr/>
    </dgm:pt>
    <dgm:pt modelId="{166FE650-C491-4FCE-8E33-3828665328A5}" type="pres">
      <dgm:prSet presAssocID="{ECA3418C-7248-4AE2-9292-4A27CF62F93E}" presName="hierChild5" presStyleCnt="0"/>
      <dgm:spPr/>
    </dgm:pt>
    <dgm:pt modelId="{2003A78D-C5D2-4A8D-88D4-4128583CE268}" type="pres">
      <dgm:prSet presAssocID="{32878B46-21A9-4E6E-926D-273487777E57}" presName="Name37" presStyleLbl="parChTrans1D2" presStyleIdx="1" presStyleCnt="2"/>
      <dgm:spPr/>
    </dgm:pt>
    <dgm:pt modelId="{995078EE-E0DB-4D0E-878D-62716D443CD6}" type="pres">
      <dgm:prSet presAssocID="{B3B6A9D3-6A55-4270-91A6-4B589C7B9BCD}" presName="hierRoot2" presStyleCnt="0">
        <dgm:presLayoutVars>
          <dgm:hierBranch val="init"/>
        </dgm:presLayoutVars>
      </dgm:prSet>
      <dgm:spPr/>
    </dgm:pt>
    <dgm:pt modelId="{377D5246-D30F-492D-A1B2-8638C61BA4D5}" type="pres">
      <dgm:prSet presAssocID="{B3B6A9D3-6A55-4270-91A6-4B589C7B9BCD}" presName="rootComposite" presStyleCnt="0"/>
      <dgm:spPr/>
    </dgm:pt>
    <dgm:pt modelId="{13E11AAF-6FC2-48A6-85FB-7BD6E45A5890}" type="pres">
      <dgm:prSet presAssocID="{B3B6A9D3-6A55-4270-91A6-4B589C7B9BCD}" presName="rootText" presStyleLbl="node2" presStyleIdx="1" presStyleCnt="2" custScaleX="383611">
        <dgm:presLayoutVars>
          <dgm:chPref val="3"/>
        </dgm:presLayoutVars>
      </dgm:prSet>
      <dgm:spPr/>
    </dgm:pt>
    <dgm:pt modelId="{3F5A0E78-A5C7-4125-B775-2429D469F95F}" type="pres">
      <dgm:prSet presAssocID="{B3B6A9D3-6A55-4270-91A6-4B589C7B9BCD}" presName="rootConnector" presStyleLbl="node2" presStyleIdx="1" presStyleCnt="2"/>
      <dgm:spPr/>
    </dgm:pt>
    <dgm:pt modelId="{0FF800ED-7BB5-4901-B096-E78861E6BAF1}" type="pres">
      <dgm:prSet presAssocID="{B3B6A9D3-6A55-4270-91A6-4B589C7B9BCD}" presName="hierChild4" presStyleCnt="0"/>
      <dgm:spPr/>
    </dgm:pt>
    <dgm:pt modelId="{8970E1B7-9DF9-4B42-B98D-FE09FAC73A28}" type="pres">
      <dgm:prSet presAssocID="{DE9467C7-B01F-4B62-8597-2203DF37E870}" presName="Name37" presStyleLbl="parChTrans1D3" presStyleIdx="2" presStyleCnt="3"/>
      <dgm:spPr/>
    </dgm:pt>
    <dgm:pt modelId="{23E58A00-C4FE-45E4-BDFA-24212018F435}" type="pres">
      <dgm:prSet presAssocID="{28D5B440-12F7-4B7E-B92C-CE24675637B5}" presName="hierRoot2" presStyleCnt="0">
        <dgm:presLayoutVars>
          <dgm:hierBranch val="init"/>
        </dgm:presLayoutVars>
      </dgm:prSet>
      <dgm:spPr/>
    </dgm:pt>
    <dgm:pt modelId="{3FF416A1-0CDC-4E0B-A99B-997CBD636B11}" type="pres">
      <dgm:prSet presAssocID="{28D5B440-12F7-4B7E-B92C-CE24675637B5}" presName="rootComposite" presStyleCnt="0"/>
      <dgm:spPr/>
    </dgm:pt>
    <dgm:pt modelId="{0A27B553-9C71-4419-8B62-C6377D171268}" type="pres">
      <dgm:prSet presAssocID="{28D5B440-12F7-4B7E-B92C-CE24675637B5}" presName="rootText" presStyleLbl="node3" presStyleIdx="2" presStyleCnt="3" custScaleX="233108">
        <dgm:presLayoutVars>
          <dgm:chPref val="3"/>
        </dgm:presLayoutVars>
      </dgm:prSet>
      <dgm:spPr/>
    </dgm:pt>
    <dgm:pt modelId="{85AFF385-3776-4631-B65C-4900B825C25C}" type="pres">
      <dgm:prSet presAssocID="{28D5B440-12F7-4B7E-B92C-CE24675637B5}" presName="rootConnector" presStyleLbl="node3" presStyleIdx="2" presStyleCnt="3"/>
      <dgm:spPr/>
    </dgm:pt>
    <dgm:pt modelId="{5AAC35DD-C85B-42FF-9F24-B93F449CB671}" type="pres">
      <dgm:prSet presAssocID="{28D5B440-12F7-4B7E-B92C-CE24675637B5}" presName="hierChild4" presStyleCnt="0"/>
      <dgm:spPr/>
    </dgm:pt>
    <dgm:pt modelId="{0D4C0B73-D853-41B4-B4EF-A0AE78A916B6}" type="pres">
      <dgm:prSet presAssocID="{6166B106-C0C2-4CF5-B15B-A97C3A2AE50B}" presName="Name37" presStyleLbl="parChTrans1D4" presStyleIdx="3" presStyleCnt="4"/>
      <dgm:spPr/>
    </dgm:pt>
    <dgm:pt modelId="{35D57EDA-292A-4436-8A7D-3E299CA874D0}" type="pres">
      <dgm:prSet presAssocID="{7C089F3B-FD9E-4173-86A0-BCE917EDBAB5}" presName="hierRoot2" presStyleCnt="0">
        <dgm:presLayoutVars>
          <dgm:hierBranch val="init"/>
        </dgm:presLayoutVars>
      </dgm:prSet>
      <dgm:spPr/>
    </dgm:pt>
    <dgm:pt modelId="{92ABE621-E053-499C-9FA1-DA28544491FC}" type="pres">
      <dgm:prSet presAssocID="{7C089F3B-FD9E-4173-86A0-BCE917EDBAB5}" presName="rootComposite" presStyleCnt="0"/>
      <dgm:spPr/>
    </dgm:pt>
    <dgm:pt modelId="{916AC272-6B2F-4739-AAD5-BDA21FC91DD6}" type="pres">
      <dgm:prSet presAssocID="{7C089F3B-FD9E-4173-86A0-BCE917EDBAB5}" presName="rootText" presStyleLbl="node4" presStyleIdx="3" presStyleCnt="4">
        <dgm:presLayoutVars>
          <dgm:chPref val="3"/>
        </dgm:presLayoutVars>
      </dgm:prSet>
      <dgm:spPr/>
    </dgm:pt>
    <dgm:pt modelId="{AFAB64F0-FFC9-4D3E-B5C4-EB4D8B2F90DB}" type="pres">
      <dgm:prSet presAssocID="{7C089F3B-FD9E-4173-86A0-BCE917EDBAB5}" presName="rootConnector" presStyleLbl="node4" presStyleIdx="3" presStyleCnt="4"/>
      <dgm:spPr/>
    </dgm:pt>
    <dgm:pt modelId="{7BD67A3F-E8D2-4DA4-B459-C1CD3F6FAE35}" type="pres">
      <dgm:prSet presAssocID="{7C089F3B-FD9E-4173-86A0-BCE917EDBAB5}" presName="hierChild4" presStyleCnt="0"/>
      <dgm:spPr/>
    </dgm:pt>
    <dgm:pt modelId="{D8DB362E-A980-410B-9F23-D746E9BA9D22}" type="pres">
      <dgm:prSet presAssocID="{7C089F3B-FD9E-4173-86A0-BCE917EDBAB5}" presName="hierChild5" presStyleCnt="0"/>
      <dgm:spPr/>
    </dgm:pt>
    <dgm:pt modelId="{30D0D478-5606-4976-9323-521432BBE773}" type="pres">
      <dgm:prSet presAssocID="{28D5B440-12F7-4B7E-B92C-CE24675637B5}" presName="hierChild5" presStyleCnt="0"/>
      <dgm:spPr/>
    </dgm:pt>
    <dgm:pt modelId="{728C8ED4-80D9-4E22-A042-8EA186F12AEB}" type="pres">
      <dgm:prSet presAssocID="{B3B6A9D3-6A55-4270-91A6-4B589C7B9BCD}" presName="hierChild5" presStyleCnt="0"/>
      <dgm:spPr/>
    </dgm:pt>
    <dgm:pt modelId="{C9FFC4F6-5C39-402C-B940-C7BA77207A73}" type="pres">
      <dgm:prSet presAssocID="{46661BB7-91B0-4FB0-9365-EC4B7B50AFE5}" presName="hierChild3" presStyleCnt="0"/>
      <dgm:spPr/>
    </dgm:pt>
  </dgm:ptLst>
  <dgm:cxnLst>
    <dgm:cxn modelId="{4EDB7306-BD00-4784-A3DE-DA87465157BA}" type="presOf" srcId="{7C089F3B-FD9E-4173-86A0-BCE917EDBAB5}" destId="{916AC272-6B2F-4739-AAD5-BDA21FC91DD6}" srcOrd="0" destOrd="0" presId="urn:microsoft.com/office/officeart/2005/8/layout/orgChart1"/>
    <dgm:cxn modelId="{A0775D0B-EE9D-402B-9F27-040AA736931F}" srcId="{B3B6A9D3-6A55-4270-91A6-4B589C7B9BCD}" destId="{28D5B440-12F7-4B7E-B92C-CE24675637B5}" srcOrd="0" destOrd="0" parTransId="{DE9467C7-B01F-4B62-8597-2203DF37E870}" sibTransId="{65894791-52A0-42F9-995A-519D53BB5ECB}"/>
    <dgm:cxn modelId="{D865CF0C-5D5F-4006-9DE9-DA43D6E4311F}" srcId="{46661BB7-91B0-4FB0-9365-EC4B7B50AFE5}" destId="{B3B6A9D3-6A55-4270-91A6-4B589C7B9BCD}" srcOrd="1" destOrd="0" parTransId="{32878B46-21A9-4E6E-926D-273487777E57}" sibTransId="{F420D963-7868-4B5C-AC0F-CB04A44B88E4}"/>
    <dgm:cxn modelId="{28889510-E35E-4BC6-87B2-B8A7FCA26C86}" type="presOf" srcId="{B3B6A9D3-6A55-4270-91A6-4B589C7B9BCD}" destId="{3F5A0E78-A5C7-4125-B775-2429D469F95F}" srcOrd="1" destOrd="0" presId="urn:microsoft.com/office/officeart/2005/8/layout/orgChart1"/>
    <dgm:cxn modelId="{AEA42116-FC49-484C-9847-539D0F0E6480}" type="presOf" srcId="{28D5B440-12F7-4B7E-B92C-CE24675637B5}" destId="{85AFF385-3776-4631-B65C-4900B825C25C}" srcOrd="1" destOrd="0" presId="urn:microsoft.com/office/officeart/2005/8/layout/orgChart1"/>
    <dgm:cxn modelId="{613BFB16-A48B-48CA-B1D4-5D2ABD935D9B}" type="presOf" srcId="{13CECE5C-5235-454D-966B-12F3F2F5DEF5}" destId="{340A0FEF-44A5-44C5-8407-E0D34657AC27}" srcOrd="0" destOrd="0" presId="urn:microsoft.com/office/officeart/2005/8/layout/orgChart1"/>
    <dgm:cxn modelId="{36B05B1A-E6E4-4430-B758-B89F523179BB}" type="presOf" srcId="{6166B106-C0C2-4CF5-B15B-A97C3A2AE50B}" destId="{0D4C0B73-D853-41B4-B4EF-A0AE78A916B6}" srcOrd="0" destOrd="0" presId="urn:microsoft.com/office/officeart/2005/8/layout/orgChart1"/>
    <dgm:cxn modelId="{C4293F1F-D618-4D49-9703-979E1E783853}" type="presOf" srcId="{13CECE5C-5235-454D-966B-12F3F2F5DEF5}" destId="{4DEDD645-A370-48FF-8CAA-AB6DB10928F0}" srcOrd="1" destOrd="0" presId="urn:microsoft.com/office/officeart/2005/8/layout/orgChart1"/>
    <dgm:cxn modelId="{085F8721-669B-4677-8638-F0A7BC002990}" type="presOf" srcId="{E57C9A6F-E51F-4BCC-9169-82D189430B80}" destId="{FA941F9E-EF4A-4E81-9CED-9BFC5E73536B}" srcOrd="0" destOrd="0" presId="urn:microsoft.com/office/officeart/2005/8/layout/orgChart1"/>
    <dgm:cxn modelId="{F36AD426-DBB7-41B5-A232-DAB1A357BEB1}" type="presOf" srcId="{7C089F3B-FD9E-4173-86A0-BCE917EDBAB5}" destId="{AFAB64F0-FFC9-4D3E-B5C4-EB4D8B2F90DB}" srcOrd="1" destOrd="0" presId="urn:microsoft.com/office/officeart/2005/8/layout/orgChart1"/>
    <dgm:cxn modelId="{311E9C39-87C9-4AB6-9394-D835FC052D69}" type="presOf" srcId="{FB1EA52A-0749-474A-974D-FF92C6906803}" destId="{3C3C3923-6144-40B6-8053-7BDB226862D0}" srcOrd="0" destOrd="0" presId="urn:microsoft.com/office/officeart/2005/8/layout/orgChart1"/>
    <dgm:cxn modelId="{CF1BAA39-1FAB-4123-937D-61444F28064F}" type="presOf" srcId="{46661BB7-91B0-4FB0-9365-EC4B7B50AFE5}" destId="{106C2C4B-62BA-45AA-809C-EB8E4C06FDBA}" srcOrd="1" destOrd="0" presId="urn:microsoft.com/office/officeart/2005/8/layout/orgChart1"/>
    <dgm:cxn modelId="{09FBE83B-2084-4200-9064-CCEA23A5FF9A}" type="presOf" srcId="{5B7D3323-9D21-4363-960A-6380B40A4F65}" destId="{F25AA443-A3C1-4201-B046-FF97CD8942DA}" srcOrd="0" destOrd="0" presId="urn:microsoft.com/office/officeart/2005/8/layout/orgChart1"/>
    <dgm:cxn modelId="{AE951442-87F0-4E19-88AB-F1100ED14A61}" type="presOf" srcId="{5981E738-9A93-45E6-9F12-BD0C4CDB13EE}" destId="{88B2A462-F51B-4EDE-ABAB-1F935729A258}" srcOrd="0" destOrd="0" presId="urn:microsoft.com/office/officeart/2005/8/layout/orgChart1"/>
    <dgm:cxn modelId="{BF53744B-B3DF-401F-BF30-18F38C9F23F1}" type="presOf" srcId="{ECA3418C-7248-4AE2-9292-4A27CF62F93E}" destId="{B1028A5E-A462-44F6-B1ED-FF6CD4EE8A0B}" srcOrd="0" destOrd="0" presId="urn:microsoft.com/office/officeart/2005/8/layout/orgChart1"/>
    <dgm:cxn modelId="{FF5B2455-CD78-4F3B-84E2-B4704A4A6BB0}" type="presOf" srcId="{ECA3418C-7248-4AE2-9292-4A27CF62F93E}" destId="{47C83C97-F60B-4C12-9D64-9611979E772B}" srcOrd="1" destOrd="0" presId="urn:microsoft.com/office/officeart/2005/8/layout/orgChart1"/>
    <dgm:cxn modelId="{231BF559-9687-4C5A-8E4B-E1A192AF47FF}" type="presOf" srcId="{32878B46-21A9-4E6E-926D-273487777E57}" destId="{2003A78D-C5D2-4A8D-88D4-4128583CE268}" srcOrd="0" destOrd="0" presId="urn:microsoft.com/office/officeart/2005/8/layout/orgChart1"/>
    <dgm:cxn modelId="{592E155F-67AC-4723-9255-1D4CC1FEA3A0}" srcId="{E57C9A6F-E51F-4BCC-9169-82D189430B80}" destId="{13CECE5C-5235-454D-966B-12F3F2F5DEF5}" srcOrd="1" destOrd="0" parTransId="{5B7D3323-9D21-4363-960A-6380B40A4F65}" sibTransId="{677162D2-3955-41BA-BB17-234A2B45C916}"/>
    <dgm:cxn modelId="{038F8269-A972-4989-8DFD-5A877363ED4C}" srcId="{ECA3418C-7248-4AE2-9292-4A27CF62F93E}" destId="{D0C3A0D9-300A-49A5-8542-543EF7406E77}" srcOrd="0" destOrd="0" parTransId="{9E2FCD74-02E5-4895-9229-DBEC587F3561}" sibTransId="{9E77CE20-DB04-4CD6-9645-697ADBB45CCC}"/>
    <dgm:cxn modelId="{E66C497D-0A5E-439B-8983-4262D333C855}" type="presOf" srcId="{9E2FCD74-02E5-4895-9229-DBEC587F3561}" destId="{64FB465B-65C0-4CC2-971F-476C89A2C510}" srcOrd="0" destOrd="0" presId="urn:microsoft.com/office/officeart/2005/8/layout/orgChart1"/>
    <dgm:cxn modelId="{EAB71385-E799-4587-93C8-E777E2A92E44}" srcId="{28D5B440-12F7-4B7E-B92C-CE24675637B5}" destId="{7C089F3B-FD9E-4173-86A0-BCE917EDBAB5}" srcOrd="0" destOrd="0" parTransId="{6166B106-C0C2-4CF5-B15B-A97C3A2AE50B}" sibTransId="{A748777F-04FF-4865-A283-FC8852D23596}"/>
    <dgm:cxn modelId="{DF82658B-ABE9-4E04-9CB3-9CDDF4DCE258}" type="presOf" srcId="{0D6329CC-2156-4E31-A378-53B32C71CDEF}" destId="{9A0BA01D-A911-47C9-B809-7D1D3147364F}" srcOrd="0" destOrd="0" presId="urn:microsoft.com/office/officeart/2005/8/layout/orgChart1"/>
    <dgm:cxn modelId="{917B9F8F-3C73-48F0-97F9-579B3305CD60}" type="presOf" srcId="{0E20B2B0-A8B7-48B7-A473-A5117BCD36D0}" destId="{9148F6B7-FD5A-4DC6-9BEF-6210105E0483}" srcOrd="0" destOrd="0" presId="urn:microsoft.com/office/officeart/2005/8/layout/orgChart1"/>
    <dgm:cxn modelId="{2D2A7694-8BE5-48DE-BC6C-77A18B1F5205}" type="presOf" srcId="{C44CDC9C-F6DC-47EF-992B-A25F320D8311}" destId="{8EFE9033-BF5E-4659-ADDC-216884FC43F4}" srcOrd="0" destOrd="0" presId="urn:microsoft.com/office/officeart/2005/8/layout/orgChart1"/>
    <dgm:cxn modelId="{2C462996-57F8-4BE1-B58A-A2EC36165D5C}" srcId="{ECA3418C-7248-4AE2-9292-4A27CF62F93E}" destId="{E57C9A6F-E51F-4BCC-9169-82D189430B80}" srcOrd="1" destOrd="0" parTransId="{C44CDC9C-F6DC-47EF-992B-A25F320D8311}" sibTransId="{46F6DF70-DEB7-4A44-A54B-83A1EA0324A2}"/>
    <dgm:cxn modelId="{72998297-71F6-48E2-A238-390AE0F5261B}" type="presOf" srcId="{0E20B2B0-A8B7-48B7-A473-A5117BCD36D0}" destId="{0FA492DE-F9A5-4136-8E71-BEFF96423BF1}" srcOrd="1" destOrd="0" presId="urn:microsoft.com/office/officeart/2005/8/layout/orgChart1"/>
    <dgm:cxn modelId="{AF30A198-D579-459A-B399-557D0EC8A668}" srcId="{46661BB7-91B0-4FB0-9365-EC4B7B50AFE5}" destId="{ECA3418C-7248-4AE2-9292-4A27CF62F93E}" srcOrd="0" destOrd="0" parTransId="{0F278806-F10B-4097-A179-5BF95FB81954}" sibTransId="{931705FC-2ABD-44B9-9F6F-20FF452B9A2B}"/>
    <dgm:cxn modelId="{E398B89A-C127-4B41-ADBE-937E357EF7F2}" type="presOf" srcId="{0D6329CC-2156-4E31-A378-53B32C71CDEF}" destId="{81386284-4683-4CA8-84CF-51FD47A4C057}" srcOrd="1" destOrd="0" presId="urn:microsoft.com/office/officeart/2005/8/layout/orgChart1"/>
    <dgm:cxn modelId="{40637CA3-4EF6-4508-8966-B0641F6568B8}" srcId="{0E000A5A-7C6E-467E-B2FA-8F7B85A86DC6}" destId="{46661BB7-91B0-4FB0-9365-EC4B7B50AFE5}" srcOrd="0" destOrd="0" parTransId="{1F9B63DD-CCBF-44CC-920D-09FA1AAE4FFE}" sibTransId="{F4F3AB8E-DFB3-4DF2-96FB-1BE95270BC04}"/>
    <dgm:cxn modelId="{8FF863A9-864D-4752-8E46-463EF248FD4B}" type="presOf" srcId="{28D5B440-12F7-4B7E-B92C-CE24675637B5}" destId="{0A27B553-9C71-4419-8B62-C6377D171268}" srcOrd="0" destOrd="0" presId="urn:microsoft.com/office/officeart/2005/8/layout/orgChart1"/>
    <dgm:cxn modelId="{3755DFA9-8183-42CD-BC22-A4148243D767}" type="presOf" srcId="{DE9467C7-B01F-4B62-8597-2203DF37E870}" destId="{8970E1B7-9DF9-4B42-B98D-FE09FAC73A28}" srcOrd="0" destOrd="0" presId="urn:microsoft.com/office/officeart/2005/8/layout/orgChart1"/>
    <dgm:cxn modelId="{007393B3-02E4-4AF0-80AE-A2C2E69CB6D6}" type="presOf" srcId="{B3B6A9D3-6A55-4270-91A6-4B589C7B9BCD}" destId="{13E11AAF-6FC2-48A6-85FB-7BD6E45A5890}" srcOrd="0" destOrd="0" presId="urn:microsoft.com/office/officeart/2005/8/layout/orgChart1"/>
    <dgm:cxn modelId="{305F45B9-EFEE-49C4-94D4-D15C661635E2}" type="presOf" srcId="{E57C9A6F-E51F-4BCC-9169-82D189430B80}" destId="{B9C04A18-24A4-4B22-B436-888C770B6EE0}" srcOrd="1" destOrd="0" presId="urn:microsoft.com/office/officeart/2005/8/layout/orgChart1"/>
    <dgm:cxn modelId="{4DC848BA-E954-4B9D-A6C7-61A56323BC20}" type="presOf" srcId="{D0C3A0D9-300A-49A5-8542-543EF7406E77}" destId="{E86D6AE1-5304-439B-B758-F8731E036296}" srcOrd="1" destOrd="0" presId="urn:microsoft.com/office/officeart/2005/8/layout/orgChart1"/>
    <dgm:cxn modelId="{9B6B4AC2-EE21-4519-8CCE-238C0097ED2D}" srcId="{E57C9A6F-E51F-4BCC-9169-82D189430B80}" destId="{0E20B2B0-A8B7-48B7-A473-A5117BCD36D0}" srcOrd="0" destOrd="0" parTransId="{FB1EA52A-0749-474A-974D-FF92C6906803}" sibTransId="{1DC69BD4-17E1-45C1-87C1-2A2817420FE9}"/>
    <dgm:cxn modelId="{BC7D6EC5-DEE0-400E-B1F7-D6A299A1DDE3}" type="presOf" srcId="{0F278806-F10B-4097-A179-5BF95FB81954}" destId="{55529806-8CA1-441D-BB03-E9F04B337F76}" srcOrd="0" destOrd="0" presId="urn:microsoft.com/office/officeart/2005/8/layout/orgChart1"/>
    <dgm:cxn modelId="{0F9BB1D5-2442-4D18-A273-0B2D1A031CEC}" type="presOf" srcId="{D0C3A0D9-300A-49A5-8542-543EF7406E77}" destId="{0701562F-A13B-43F1-AA59-CF7C3F4F03CE}" srcOrd="0" destOrd="0" presId="urn:microsoft.com/office/officeart/2005/8/layout/orgChart1"/>
    <dgm:cxn modelId="{5E0BC6EC-7689-4BC3-A1DE-6995B411ABC4}" type="presOf" srcId="{0E000A5A-7C6E-467E-B2FA-8F7B85A86DC6}" destId="{ECEF12B2-20AA-44CF-8A0A-53B5107C35D0}" srcOrd="0" destOrd="0" presId="urn:microsoft.com/office/officeart/2005/8/layout/orgChart1"/>
    <dgm:cxn modelId="{1642C5F5-77CE-4BE6-9C80-799C4F18DA84}" srcId="{D0C3A0D9-300A-49A5-8542-543EF7406E77}" destId="{0D6329CC-2156-4E31-A378-53B32C71CDEF}" srcOrd="0" destOrd="0" parTransId="{5981E738-9A93-45E6-9F12-BD0C4CDB13EE}" sibTransId="{21CD5428-5FD5-45C8-B2A6-58F9E5C9E9E7}"/>
    <dgm:cxn modelId="{641E47F8-A1D9-4332-861D-26977C74031F}" type="presOf" srcId="{46661BB7-91B0-4FB0-9365-EC4B7B50AFE5}" destId="{3B859A5C-79E4-4B42-A7C2-FD7AB7712B43}" srcOrd="0" destOrd="0" presId="urn:microsoft.com/office/officeart/2005/8/layout/orgChart1"/>
    <dgm:cxn modelId="{EDB3A3F3-4FA8-42AE-9B96-544628FD826E}" type="presParOf" srcId="{ECEF12B2-20AA-44CF-8A0A-53B5107C35D0}" destId="{04776B10-E4EF-422D-9256-39D378EDA2C6}" srcOrd="0" destOrd="0" presId="urn:microsoft.com/office/officeart/2005/8/layout/orgChart1"/>
    <dgm:cxn modelId="{6E9F86E0-C9B1-4858-A833-006BE6D16181}" type="presParOf" srcId="{04776B10-E4EF-422D-9256-39D378EDA2C6}" destId="{58918529-34B1-474F-90C5-9892A68E3FBE}" srcOrd="0" destOrd="0" presId="urn:microsoft.com/office/officeart/2005/8/layout/orgChart1"/>
    <dgm:cxn modelId="{38E105F5-CE65-4F9C-ACB5-15D1329CF4DD}" type="presParOf" srcId="{58918529-34B1-474F-90C5-9892A68E3FBE}" destId="{3B859A5C-79E4-4B42-A7C2-FD7AB7712B43}" srcOrd="0" destOrd="0" presId="urn:microsoft.com/office/officeart/2005/8/layout/orgChart1"/>
    <dgm:cxn modelId="{D9670CF0-DB12-481D-9754-0F38A483B4DC}" type="presParOf" srcId="{58918529-34B1-474F-90C5-9892A68E3FBE}" destId="{106C2C4B-62BA-45AA-809C-EB8E4C06FDBA}" srcOrd="1" destOrd="0" presId="urn:microsoft.com/office/officeart/2005/8/layout/orgChart1"/>
    <dgm:cxn modelId="{BE6F4C85-91DB-498F-9D5B-6F426E5A5D32}" type="presParOf" srcId="{04776B10-E4EF-422D-9256-39D378EDA2C6}" destId="{D756CEA0-8C0B-467C-8267-E40F009FF138}" srcOrd="1" destOrd="0" presId="urn:microsoft.com/office/officeart/2005/8/layout/orgChart1"/>
    <dgm:cxn modelId="{4A3DA9E7-1429-47C6-94D4-2EE475B53FC1}" type="presParOf" srcId="{D756CEA0-8C0B-467C-8267-E40F009FF138}" destId="{55529806-8CA1-441D-BB03-E9F04B337F76}" srcOrd="0" destOrd="0" presId="urn:microsoft.com/office/officeart/2005/8/layout/orgChart1"/>
    <dgm:cxn modelId="{605764D0-BCD5-439E-BEE9-B465A1A8FDED}" type="presParOf" srcId="{D756CEA0-8C0B-467C-8267-E40F009FF138}" destId="{7B9D9D7C-CC20-46B5-9109-1CAF50C93861}" srcOrd="1" destOrd="0" presId="urn:microsoft.com/office/officeart/2005/8/layout/orgChart1"/>
    <dgm:cxn modelId="{FF0492D7-E393-46C1-8DDD-A22AA26E2F8B}" type="presParOf" srcId="{7B9D9D7C-CC20-46B5-9109-1CAF50C93861}" destId="{ED674874-BC12-4EEE-B69D-D750C6E4E327}" srcOrd="0" destOrd="0" presId="urn:microsoft.com/office/officeart/2005/8/layout/orgChart1"/>
    <dgm:cxn modelId="{D44D2CBF-217B-4DAE-A537-4BD09C2E059B}" type="presParOf" srcId="{ED674874-BC12-4EEE-B69D-D750C6E4E327}" destId="{B1028A5E-A462-44F6-B1ED-FF6CD4EE8A0B}" srcOrd="0" destOrd="0" presId="urn:microsoft.com/office/officeart/2005/8/layout/orgChart1"/>
    <dgm:cxn modelId="{3FDBFB37-E711-4DB0-AEB1-C87B781329CC}" type="presParOf" srcId="{ED674874-BC12-4EEE-B69D-D750C6E4E327}" destId="{47C83C97-F60B-4C12-9D64-9611979E772B}" srcOrd="1" destOrd="0" presId="urn:microsoft.com/office/officeart/2005/8/layout/orgChart1"/>
    <dgm:cxn modelId="{809D0DDE-6661-43C5-B3E1-48F3E341E76A}" type="presParOf" srcId="{7B9D9D7C-CC20-46B5-9109-1CAF50C93861}" destId="{AE095BDD-F635-4532-8E91-FB718D4F6499}" srcOrd="1" destOrd="0" presId="urn:microsoft.com/office/officeart/2005/8/layout/orgChart1"/>
    <dgm:cxn modelId="{5B2CBDFB-2124-4E5E-80C0-E3D47E608E7C}" type="presParOf" srcId="{AE095BDD-F635-4532-8E91-FB718D4F6499}" destId="{64FB465B-65C0-4CC2-971F-476C89A2C510}" srcOrd="0" destOrd="0" presId="urn:microsoft.com/office/officeart/2005/8/layout/orgChart1"/>
    <dgm:cxn modelId="{C1A0743B-63E8-46E7-B936-B9DA6B043601}" type="presParOf" srcId="{AE095BDD-F635-4532-8E91-FB718D4F6499}" destId="{B10D5F83-F2D7-4801-81D7-ABE7FAE9947C}" srcOrd="1" destOrd="0" presId="urn:microsoft.com/office/officeart/2005/8/layout/orgChart1"/>
    <dgm:cxn modelId="{8B64A644-EFEC-4154-9509-721E521E7F86}" type="presParOf" srcId="{B10D5F83-F2D7-4801-81D7-ABE7FAE9947C}" destId="{41CA45D6-8CF5-4023-9B70-143C909F6BDD}" srcOrd="0" destOrd="0" presId="urn:microsoft.com/office/officeart/2005/8/layout/orgChart1"/>
    <dgm:cxn modelId="{92320DD0-7EA5-4C39-92AA-6A31542AD192}" type="presParOf" srcId="{41CA45D6-8CF5-4023-9B70-143C909F6BDD}" destId="{0701562F-A13B-43F1-AA59-CF7C3F4F03CE}" srcOrd="0" destOrd="0" presId="urn:microsoft.com/office/officeart/2005/8/layout/orgChart1"/>
    <dgm:cxn modelId="{8595A976-3102-46C9-A99C-AC886424E05B}" type="presParOf" srcId="{41CA45D6-8CF5-4023-9B70-143C909F6BDD}" destId="{E86D6AE1-5304-439B-B758-F8731E036296}" srcOrd="1" destOrd="0" presId="urn:microsoft.com/office/officeart/2005/8/layout/orgChart1"/>
    <dgm:cxn modelId="{E48288D4-D7B9-4966-8518-1D12D89D70D7}" type="presParOf" srcId="{B10D5F83-F2D7-4801-81D7-ABE7FAE9947C}" destId="{E06A13D7-15B1-4386-88E6-4C729E3D9E8A}" srcOrd="1" destOrd="0" presId="urn:microsoft.com/office/officeart/2005/8/layout/orgChart1"/>
    <dgm:cxn modelId="{96080B69-9313-4D5D-A050-B60AACD2812A}" type="presParOf" srcId="{E06A13D7-15B1-4386-88E6-4C729E3D9E8A}" destId="{88B2A462-F51B-4EDE-ABAB-1F935729A258}" srcOrd="0" destOrd="0" presId="urn:microsoft.com/office/officeart/2005/8/layout/orgChart1"/>
    <dgm:cxn modelId="{D138B394-790E-485F-8D88-0C8966F616C4}" type="presParOf" srcId="{E06A13D7-15B1-4386-88E6-4C729E3D9E8A}" destId="{4A0743AB-6C46-4CD1-B651-7C72D595C808}" srcOrd="1" destOrd="0" presId="urn:microsoft.com/office/officeart/2005/8/layout/orgChart1"/>
    <dgm:cxn modelId="{AD7B636E-A54B-4677-9339-8F672B7C9835}" type="presParOf" srcId="{4A0743AB-6C46-4CD1-B651-7C72D595C808}" destId="{C52477D2-6C58-4F92-8AAD-B57E4D3A0C5C}" srcOrd="0" destOrd="0" presId="urn:microsoft.com/office/officeart/2005/8/layout/orgChart1"/>
    <dgm:cxn modelId="{D9981AED-405B-43C8-9A27-C976F68BD977}" type="presParOf" srcId="{C52477D2-6C58-4F92-8AAD-B57E4D3A0C5C}" destId="{9A0BA01D-A911-47C9-B809-7D1D3147364F}" srcOrd="0" destOrd="0" presId="urn:microsoft.com/office/officeart/2005/8/layout/orgChart1"/>
    <dgm:cxn modelId="{791FE1E5-BFC3-44A8-9960-23FD3C3FA7DF}" type="presParOf" srcId="{C52477D2-6C58-4F92-8AAD-B57E4D3A0C5C}" destId="{81386284-4683-4CA8-84CF-51FD47A4C057}" srcOrd="1" destOrd="0" presId="urn:microsoft.com/office/officeart/2005/8/layout/orgChart1"/>
    <dgm:cxn modelId="{F225C121-8614-401A-B8CE-E57879E9FCF2}" type="presParOf" srcId="{4A0743AB-6C46-4CD1-B651-7C72D595C808}" destId="{CD4736C6-05BD-4873-BE91-1AE6C10BB0CB}" srcOrd="1" destOrd="0" presId="urn:microsoft.com/office/officeart/2005/8/layout/orgChart1"/>
    <dgm:cxn modelId="{AA5F1AC3-3876-44E0-98B4-7342D11D6554}" type="presParOf" srcId="{4A0743AB-6C46-4CD1-B651-7C72D595C808}" destId="{677379FB-1718-4DF0-B08E-A7867154F39B}" srcOrd="2" destOrd="0" presId="urn:microsoft.com/office/officeart/2005/8/layout/orgChart1"/>
    <dgm:cxn modelId="{B370623C-399A-4A32-A377-0A3742BEC2AA}" type="presParOf" srcId="{B10D5F83-F2D7-4801-81D7-ABE7FAE9947C}" destId="{59241A85-D640-4CBF-A071-BEB000DB65F0}" srcOrd="2" destOrd="0" presId="urn:microsoft.com/office/officeart/2005/8/layout/orgChart1"/>
    <dgm:cxn modelId="{F5C408E7-56BA-4BA9-BAF0-5BD5995131F7}" type="presParOf" srcId="{AE095BDD-F635-4532-8E91-FB718D4F6499}" destId="{8EFE9033-BF5E-4659-ADDC-216884FC43F4}" srcOrd="2" destOrd="0" presId="urn:microsoft.com/office/officeart/2005/8/layout/orgChart1"/>
    <dgm:cxn modelId="{576B803F-F6E6-4BED-ACC0-BEB8913661DF}" type="presParOf" srcId="{AE095BDD-F635-4532-8E91-FB718D4F6499}" destId="{C99FB99D-47AB-4364-AFD4-1C22D1111003}" srcOrd="3" destOrd="0" presId="urn:microsoft.com/office/officeart/2005/8/layout/orgChart1"/>
    <dgm:cxn modelId="{7A97B259-D2A8-44FE-988C-6C226424C6F6}" type="presParOf" srcId="{C99FB99D-47AB-4364-AFD4-1C22D1111003}" destId="{5B500393-9C3C-45B6-9405-0A83DC3B11C8}" srcOrd="0" destOrd="0" presId="urn:microsoft.com/office/officeart/2005/8/layout/orgChart1"/>
    <dgm:cxn modelId="{5676570C-E00E-47D2-B53E-E07503194B8A}" type="presParOf" srcId="{5B500393-9C3C-45B6-9405-0A83DC3B11C8}" destId="{FA941F9E-EF4A-4E81-9CED-9BFC5E73536B}" srcOrd="0" destOrd="0" presId="urn:microsoft.com/office/officeart/2005/8/layout/orgChart1"/>
    <dgm:cxn modelId="{6384BAE9-8C0E-4BA0-B9C3-92D99E8583C2}" type="presParOf" srcId="{5B500393-9C3C-45B6-9405-0A83DC3B11C8}" destId="{B9C04A18-24A4-4B22-B436-888C770B6EE0}" srcOrd="1" destOrd="0" presId="urn:microsoft.com/office/officeart/2005/8/layout/orgChart1"/>
    <dgm:cxn modelId="{459C93FB-3B6F-4089-943A-B05F3CBD626E}" type="presParOf" srcId="{C99FB99D-47AB-4364-AFD4-1C22D1111003}" destId="{EBEEB035-30BF-4A28-9168-CFB57C0DEA16}" srcOrd="1" destOrd="0" presId="urn:microsoft.com/office/officeart/2005/8/layout/orgChart1"/>
    <dgm:cxn modelId="{50B33646-A08C-4154-92FC-59CAEDF22D32}" type="presParOf" srcId="{EBEEB035-30BF-4A28-9168-CFB57C0DEA16}" destId="{3C3C3923-6144-40B6-8053-7BDB226862D0}" srcOrd="0" destOrd="0" presId="urn:microsoft.com/office/officeart/2005/8/layout/orgChart1"/>
    <dgm:cxn modelId="{2D59AFBC-8B26-4F63-83A5-6CF0E56303E5}" type="presParOf" srcId="{EBEEB035-30BF-4A28-9168-CFB57C0DEA16}" destId="{930A683A-1831-406C-B41D-907F7B4997D5}" srcOrd="1" destOrd="0" presId="urn:microsoft.com/office/officeart/2005/8/layout/orgChart1"/>
    <dgm:cxn modelId="{1F475E17-AB94-4636-9BE0-3887613D63EC}" type="presParOf" srcId="{930A683A-1831-406C-B41D-907F7B4997D5}" destId="{64FD1715-B4C1-41E6-BCE7-7ACEAF0C6B28}" srcOrd="0" destOrd="0" presId="urn:microsoft.com/office/officeart/2005/8/layout/orgChart1"/>
    <dgm:cxn modelId="{3596D1CD-DC4A-48E7-A6FD-02D76AA3C5A8}" type="presParOf" srcId="{64FD1715-B4C1-41E6-BCE7-7ACEAF0C6B28}" destId="{9148F6B7-FD5A-4DC6-9BEF-6210105E0483}" srcOrd="0" destOrd="0" presId="urn:microsoft.com/office/officeart/2005/8/layout/orgChart1"/>
    <dgm:cxn modelId="{2292DBDB-A80D-4FC4-8941-E856BD78C3CA}" type="presParOf" srcId="{64FD1715-B4C1-41E6-BCE7-7ACEAF0C6B28}" destId="{0FA492DE-F9A5-4136-8E71-BEFF96423BF1}" srcOrd="1" destOrd="0" presId="urn:microsoft.com/office/officeart/2005/8/layout/orgChart1"/>
    <dgm:cxn modelId="{0B802409-5D11-4FEE-8F1A-EA62EA0DB330}" type="presParOf" srcId="{930A683A-1831-406C-B41D-907F7B4997D5}" destId="{D721BB21-0393-44ED-BC80-6262CA7D6DDE}" srcOrd="1" destOrd="0" presId="urn:microsoft.com/office/officeart/2005/8/layout/orgChart1"/>
    <dgm:cxn modelId="{C7655D9F-3C82-48FC-85A2-631030F7402D}" type="presParOf" srcId="{930A683A-1831-406C-B41D-907F7B4997D5}" destId="{4AAA9FB6-A60A-4600-B907-48F5307D3366}" srcOrd="2" destOrd="0" presId="urn:microsoft.com/office/officeart/2005/8/layout/orgChart1"/>
    <dgm:cxn modelId="{9C229C66-AEBC-49D7-A455-F9483090E477}" type="presParOf" srcId="{EBEEB035-30BF-4A28-9168-CFB57C0DEA16}" destId="{F25AA443-A3C1-4201-B046-FF97CD8942DA}" srcOrd="2" destOrd="0" presId="urn:microsoft.com/office/officeart/2005/8/layout/orgChart1"/>
    <dgm:cxn modelId="{FBB84AD5-FC58-4DE6-8B02-FBDBA0CA606B}" type="presParOf" srcId="{EBEEB035-30BF-4A28-9168-CFB57C0DEA16}" destId="{FC0433A3-A09E-4CBE-9D59-048F833751D9}" srcOrd="3" destOrd="0" presId="urn:microsoft.com/office/officeart/2005/8/layout/orgChart1"/>
    <dgm:cxn modelId="{08DBF0A2-0BB5-4849-A94E-401BE3EEBE62}" type="presParOf" srcId="{FC0433A3-A09E-4CBE-9D59-048F833751D9}" destId="{CF78CF36-17B1-4450-883B-93A502DC497E}" srcOrd="0" destOrd="0" presId="urn:microsoft.com/office/officeart/2005/8/layout/orgChart1"/>
    <dgm:cxn modelId="{0C9C00D6-F379-4881-8BAB-0BCB35F2A8CF}" type="presParOf" srcId="{CF78CF36-17B1-4450-883B-93A502DC497E}" destId="{340A0FEF-44A5-44C5-8407-E0D34657AC27}" srcOrd="0" destOrd="0" presId="urn:microsoft.com/office/officeart/2005/8/layout/orgChart1"/>
    <dgm:cxn modelId="{0E7D56CB-DAF3-4F6A-BA7F-79E892A62892}" type="presParOf" srcId="{CF78CF36-17B1-4450-883B-93A502DC497E}" destId="{4DEDD645-A370-48FF-8CAA-AB6DB10928F0}" srcOrd="1" destOrd="0" presId="urn:microsoft.com/office/officeart/2005/8/layout/orgChart1"/>
    <dgm:cxn modelId="{BBA8AA8F-FE02-4B11-B788-ADF2EB332D1E}" type="presParOf" srcId="{FC0433A3-A09E-4CBE-9D59-048F833751D9}" destId="{221E1AED-8466-4EED-82A7-F76C8DF5B034}" srcOrd="1" destOrd="0" presId="urn:microsoft.com/office/officeart/2005/8/layout/orgChart1"/>
    <dgm:cxn modelId="{3D3A0848-17F9-4FA2-BEB4-961335CF4E80}" type="presParOf" srcId="{FC0433A3-A09E-4CBE-9D59-048F833751D9}" destId="{442C76B9-16F8-4C8F-A63D-756CB4B4633C}" srcOrd="2" destOrd="0" presId="urn:microsoft.com/office/officeart/2005/8/layout/orgChart1"/>
    <dgm:cxn modelId="{08379A79-8890-48AC-B6FF-FE9A3062DB95}" type="presParOf" srcId="{C99FB99D-47AB-4364-AFD4-1C22D1111003}" destId="{96FB3807-3B8D-40BD-A7C1-1E06B5571C16}" srcOrd="2" destOrd="0" presId="urn:microsoft.com/office/officeart/2005/8/layout/orgChart1"/>
    <dgm:cxn modelId="{B8FA5295-92EB-4334-9BC7-970A5D80A98C}" type="presParOf" srcId="{7B9D9D7C-CC20-46B5-9109-1CAF50C93861}" destId="{166FE650-C491-4FCE-8E33-3828665328A5}" srcOrd="2" destOrd="0" presId="urn:microsoft.com/office/officeart/2005/8/layout/orgChart1"/>
    <dgm:cxn modelId="{CA8AEE67-C91D-4B93-9931-D0909D92CAEC}" type="presParOf" srcId="{D756CEA0-8C0B-467C-8267-E40F009FF138}" destId="{2003A78D-C5D2-4A8D-88D4-4128583CE268}" srcOrd="2" destOrd="0" presId="urn:microsoft.com/office/officeart/2005/8/layout/orgChart1"/>
    <dgm:cxn modelId="{F5D68C7C-026E-4C78-83C4-F544B0A4A689}" type="presParOf" srcId="{D756CEA0-8C0B-467C-8267-E40F009FF138}" destId="{995078EE-E0DB-4D0E-878D-62716D443CD6}" srcOrd="3" destOrd="0" presId="urn:microsoft.com/office/officeart/2005/8/layout/orgChart1"/>
    <dgm:cxn modelId="{D68B020D-B116-42E2-9EA0-EACE4BE5F355}" type="presParOf" srcId="{995078EE-E0DB-4D0E-878D-62716D443CD6}" destId="{377D5246-D30F-492D-A1B2-8638C61BA4D5}" srcOrd="0" destOrd="0" presId="urn:microsoft.com/office/officeart/2005/8/layout/orgChart1"/>
    <dgm:cxn modelId="{B459E229-C961-4020-BCCB-823C6D8B7BE3}" type="presParOf" srcId="{377D5246-D30F-492D-A1B2-8638C61BA4D5}" destId="{13E11AAF-6FC2-48A6-85FB-7BD6E45A5890}" srcOrd="0" destOrd="0" presId="urn:microsoft.com/office/officeart/2005/8/layout/orgChart1"/>
    <dgm:cxn modelId="{85DA024D-E8C4-4FCE-AAB3-F8B70F196763}" type="presParOf" srcId="{377D5246-D30F-492D-A1B2-8638C61BA4D5}" destId="{3F5A0E78-A5C7-4125-B775-2429D469F95F}" srcOrd="1" destOrd="0" presId="urn:microsoft.com/office/officeart/2005/8/layout/orgChart1"/>
    <dgm:cxn modelId="{5E7E9F03-9718-444B-B3EC-E1BE15829C4A}" type="presParOf" srcId="{995078EE-E0DB-4D0E-878D-62716D443CD6}" destId="{0FF800ED-7BB5-4901-B096-E78861E6BAF1}" srcOrd="1" destOrd="0" presId="urn:microsoft.com/office/officeart/2005/8/layout/orgChart1"/>
    <dgm:cxn modelId="{B8474A5D-FDFC-4CDB-9F2B-8D4C0B4B26E6}" type="presParOf" srcId="{0FF800ED-7BB5-4901-B096-E78861E6BAF1}" destId="{8970E1B7-9DF9-4B42-B98D-FE09FAC73A28}" srcOrd="0" destOrd="0" presId="urn:microsoft.com/office/officeart/2005/8/layout/orgChart1"/>
    <dgm:cxn modelId="{ED7DC4BB-54E2-45C4-924E-8791E3C1ECDB}" type="presParOf" srcId="{0FF800ED-7BB5-4901-B096-E78861E6BAF1}" destId="{23E58A00-C4FE-45E4-BDFA-24212018F435}" srcOrd="1" destOrd="0" presId="urn:microsoft.com/office/officeart/2005/8/layout/orgChart1"/>
    <dgm:cxn modelId="{34D18B7B-A1A6-4793-B3FC-A292A325204B}" type="presParOf" srcId="{23E58A00-C4FE-45E4-BDFA-24212018F435}" destId="{3FF416A1-0CDC-4E0B-A99B-997CBD636B11}" srcOrd="0" destOrd="0" presId="urn:microsoft.com/office/officeart/2005/8/layout/orgChart1"/>
    <dgm:cxn modelId="{37E94FAF-0B6F-4B3E-96A4-1AE19C586BA7}" type="presParOf" srcId="{3FF416A1-0CDC-4E0B-A99B-997CBD636B11}" destId="{0A27B553-9C71-4419-8B62-C6377D171268}" srcOrd="0" destOrd="0" presId="urn:microsoft.com/office/officeart/2005/8/layout/orgChart1"/>
    <dgm:cxn modelId="{CDECFB2C-2319-4FCB-9A41-B10FD1C291EA}" type="presParOf" srcId="{3FF416A1-0CDC-4E0B-A99B-997CBD636B11}" destId="{85AFF385-3776-4631-B65C-4900B825C25C}" srcOrd="1" destOrd="0" presId="urn:microsoft.com/office/officeart/2005/8/layout/orgChart1"/>
    <dgm:cxn modelId="{CA7E3A08-EFA4-455A-92DE-8099583A48C8}" type="presParOf" srcId="{23E58A00-C4FE-45E4-BDFA-24212018F435}" destId="{5AAC35DD-C85B-42FF-9F24-B93F449CB671}" srcOrd="1" destOrd="0" presId="urn:microsoft.com/office/officeart/2005/8/layout/orgChart1"/>
    <dgm:cxn modelId="{EC564500-0448-4C27-9908-C2C58E7FEEF9}" type="presParOf" srcId="{5AAC35DD-C85B-42FF-9F24-B93F449CB671}" destId="{0D4C0B73-D853-41B4-B4EF-A0AE78A916B6}" srcOrd="0" destOrd="0" presId="urn:microsoft.com/office/officeart/2005/8/layout/orgChart1"/>
    <dgm:cxn modelId="{9D371F1A-FD0F-4AFD-8B28-1A60C8EF09B1}" type="presParOf" srcId="{5AAC35DD-C85B-42FF-9F24-B93F449CB671}" destId="{35D57EDA-292A-4436-8A7D-3E299CA874D0}" srcOrd="1" destOrd="0" presId="urn:microsoft.com/office/officeart/2005/8/layout/orgChart1"/>
    <dgm:cxn modelId="{C6CC69AD-8508-42D6-AA3F-9293226E1A7F}" type="presParOf" srcId="{35D57EDA-292A-4436-8A7D-3E299CA874D0}" destId="{92ABE621-E053-499C-9FA1-DA28544491FC}" srcOrd="0" destOrd="0" presId="urn:microsoft.com/office/officeart/2005/8/layout/orgChart1"/>
    <dgm:cxn modelId="{1180B5D9-27BA-4415-866F-D8A605F137C6}" type="presParOf" srcId="{92ABE621-E053-499C-9FA1-DA28544491FC}" destId="{916AC272-6B2F-4739-AAD5-BDA21FC91DD6}" srcOrd="0" destOrd="0" presId="urn:microsoft.com/office/officeart/2005/8/layout/orgChart1"/>
    <dgm:cxn modelId="{A9442E77-2834-4043-B991-06E30F5F97C4}" type="presParOf" srcId="{92ABE621-E053-499C-9FA1-DA28544491FC}" destId="{AFAB64F0-FFC9-4D3E-B5C4-EB4D8B2F90DB}" srcOrd="1" destOrd="0" presId="urn:microsoft.com/office/officeart/2005/8/layout/orgChart1"/>
    <dgm:cxn modelId="{83C79FBC-2BAA-4332-A318-825D119176E1}" type="presParOf" srcId="{35D57EDA-292A-4436-8A7D-3E299CA874D0}" destId="{7BD67A3F-E8D2-4DA4-B459-C1CD3F6FAE35}" srcOrd="1" destOrd="0" presId="urn:microsoft.com/office/officeart/2005/8/layout/orgChart1"/>
    <dgm:cxn modelId="{1D056C2A-CC2C-483D-A2BE-2C58A9F59108}" type="presParOf" srcId="{35D57EDA-292A-4436-8A7D-3E299CA874D0}" destId="{D8DB362E-A980-410B-9F23-D746E9BA9D22}" srcOrd="2" destOrd="0" presId="urn:microsoft.com/office/officeart/2005/8/layout/orgChart1"/>
    <dgm:cxn modelId="{DEDD47A8-8172-4090-8612-FFF176A08D2E}" type="presParOf" srcId="{23E58A00-C4FE-45E4-BDFA-24212018F435}" destId="{30D0D478-5606-4976-9323-521432BBE773}" srcOrd="2" destOrd="0" presId="urn:microsoft.com/office/officeart/2005/8/layout/orgChart1"/>
    <dgm:cxn modelId="{3B4F80CD-1B3D-4B2F-B86D-6AEA110D6577}" type="presParOf" srcId="{995078EE-E0DB-4D0E-878D-62716D443CD6}" destId="{728C8ED4-80D9-4E22-A042-8EA186F12AEB}" srcOrd="2" destOrd="0" presId="urn:microsoft.com/office/officeart/2005/8/layout/orgChart1"/>
    <dgm:cxn modelId="{88482424-351B-42E0-9558-E186C02269A7}" type="presParOf" srcId="{04776B10-E4EF-422D-9256-39D378EDA2C6}" destId="{C9FFC4F6-5C39-402C-B940-C7BA77207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18617-BA0B-45DB-B54A-24395A76E503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</dgm:pt>
    <dgm:pt modelId="{97CF0EAA-EA2D-45C9-9DE4-E9CAAEC72F6D}">
      <dgm:prSet phldrT="[Texte]"/>
      <dgm:spPr/>
      <dgm:t>
        <a:bodyPr/>
        <a:lstStyle/>
        <a:p>
          <a:r>
            <a:rPr lang="fr-FR" dirty="0"/>
            <a:t>Développement du cyberespace à partir des années 1990</a:t>
          </a:r>
        </a:p>
      </dgm:t>
    </dgm:pt>
    <dgm:pt modelId="{6CC7958E-2401-41F3-8D00-130A08EA6B6C}" type="parTrans" cxnId="{B412DD13-2EE4-446F-A1C2-680AEE81AE95}">
      <dgm:prSet/>
      <dgm:spPr/>
      <dgm:t>
        <a:bodyPr/>
        <a:lstStyle/>
        <a:p>
          <a:endParaRPr lang="fr-FR"/>
        </a:p>
      </dgm:t>
    </dgm:pt>
    <dgm:pt modelId="{BA259036-B274-465F-B869-6F8E12042DDA}" type="sibTrans" cxnId="{B412DD13-2EE4-446F-A1C2-680AEE81AE95}">
      <dgm:prSet/>
      <dgm:spPr/>
      <dgm:t>
        <a:bodyPr/>
        <a:lstStyle/>
        <a:p>
          <a:endParaRPr lang="fr-FR"/>
        </a:p>
      </dgm:t>
    </dgm:pt>
    <dgm:pt modelId="{4F58650C-E6A6-4ED9-8ADC-FF833D4D3600}">
      <dgm:prSet phldrT="[Texte]"/>
      <dgm:spPr/>
      <dgm:t>
        <a:bodyPr/>
        <a:lstStyle/>
        <a:p>
          <a:r>
            <a:rPr lang="fr-FR" dirty="0"/>
            <a:t>Appropriation par les entreprises et le milieu bancaire</a:t>
          </a:r>
        </a:p>
      </dgm:t>
    </dgm:pt>
    <dgm:pt modelId="{A60E2E30-2D61-421B-BF78-6984607754E0}" type="parTrans" cxnId="{4CBAE131-77C9-4D56-808E-D0D5AAB3FCB0}">
      <dgm:prSet/>
      <dgm:spPr/>
      <dgm:t>
        <a:bodyPr/>
        <a:lstStyle/>
        <a:p>
          <a:endParaRPr lang="fr-FR"/>
        </a:p>
      </dgm:t>
    </dgm:pt>
    <dgm:pt modelId="{DD9F56A8-93CB-4B71-85F3-EE4CE98A7635}" type="sibTrans" cxnId="{4CBAE131-77C9-4D56-808E-D0D5AAB3FCB0}">
      <dgm:prSet/>
      <dgm:spPr/>
      <dgm:t>
        <a:bodyPr/>
        <a:lstStyle/>
        <a:p>
          <a:endParaRPr lang="fr-FR"/>
        </a:p>
      </dgm:t>
    </dgm:pt>
    <dgm:pt modelId="{5342A13C-B1B5-4F0F-A682-B26326D2D501}">
      <dgm:prSet phldrT="[Texte]"/>
      <dgm:spPr/>
      <dgm:t>
        <a:bodyPr/>
        <a:lstStyle/>
        <a:p>
          <a:r>
            <a:rPr lang="fr-FR" dirty="0"/>
            <a:t>Circulation de la donnée</a:t>
          </a:r>
        </a:p>
      </dgm:t>
    </dgm:pt>
    <dgm:pt modelId="{75D57126-0653-46FC-8C3E-CD330EA383FE}" type="parTrans" cxnId="{7EC308E9-EA22-41A4-9D44-3EF1642F1227}">
      <dgm:prSet/>
      <dgm:spPr/>
      <dgm:t>
        <a:bodyPr/>
        <a:lstStyle/>
        <a:p>
          <a:endParaRPr lang="fr-FR"/>
        </a:p>
      </dgm:t>
    </dgm:pt>
    <dgm:pt modelId="{E682949B-80EB-456A-8786-B38BA77829AC}" type="sibTrans" cxnId="{7EC308E9-EA22-41A4-9D44-3EF1642F1227}">
      <dgm:prSet/>
      <dgm:spPr/>
      <dgm:t>
        <a:bodyPr/>
        <a:lstStyle/>
        <a:p>
          <a:endParaRPr lang="fr-FR"/>
        </a:p>
      </dgm:t>
    </dgm:pt>
    <dgm:pt modelId="{35FBD207-53F5-4581-A649-496AE4555BEF}" type="pres">
      <dgm:prSet presAssocID="{E2B18617-BA0B-45DB-B54A-24395A76E503}" presName="Name0" presStyleCnt="0">
        <dgm:presLayoutVars>
          <dgm:dir/>
          <dgm:resizeHandles val="exact"/>
        </dgm:presLayoutVars>
      </dgm:prSet>
      <dgm:spPr/>
    </dgm:pt>
    <dgm:pt modelId="{809135B7-CF5B-44A5-A18C-446D3BC091DC}" type="pres">
      <dgm:prSet presAssocID="{97CF0EAA-EA2D-45C9-9DE4-E9CAAEC72F6D}" presName="node" presStyleLbl="node1" presStyleIdx="0" presStyleCnt="3">
        <dgm:presLayoutVars>
          <dgm:bulletEnabled val="1"/>
        </dgm:presLayoutVars>
      </dgm:prSet>
      <dgm:spPr/>
    </dgm:pt>
    <dgm:pt modelId="{3EE00B49-9FC9-45A0-A6ED-DA3A7A97B91C}" type="pres">
      <dgm:prSet presAssocID="{BA259036-B274-465F-B869-6F8E12042DDA}" presName="sibTrans" presStyleLbl="sibTrans2D1" presStyleIdx="0" presStyleCnt="2"/>
      <dgm:spPr/>
    </dgm:pt>
    <dgm:pt modelId="{52519B8E-52A1-45E9-9853-E5F0E0EAF356}" type="pres">
      <dgm:prSet presAssocID="{BA259036-B274-465F-B869-6F8E12042DDA}" presName="connectorText" presStyleLbl="sibTrans2D1" presStyleIdx="0" presStyleCnt="2"/>
      <dgm:spPr/>
    </dgm:pt>
    <dgm:pt modelId="{57B64AD8-3453-4BC7-92A6-047F24DA5015}" type="pres">
      <dgm:prSet presAssocID="{4F58650C-E6A6-4ED9-8ADC-FF833D4D3600}" presName="node" presStyleLbl="node1" presStyleIdx="1" presStyleCnt="3">
        <dgm:presLayoutVars>
          <dgm:bulletEnabled val="1"/>
        </dgm:presLayoutVars>
      </dgm:prSet>
      <dgm:spPr/>
    </dgm:pt>
    <dgm:pt modelId="{7FA3AB7F-D515-4D1B-AF3F-0E989381E60C}" type="pres">
      <dgm:prSet presAssocID="{DD9F56A8-93CB-4B71-85F3-EE4CE98A7635}" presName="sibTrans" presStyleLbl="sibTrans2D1" presStyleIdx="1" presStyleCnt="2"/>
      <dgm:spPr/>
    </dgm:pt>
    <dgm:pt modelId="{470CB851-3C97-4994-96B5-208DE67C1AE7}" type="pres">
      <dgm:prSet presAssocID="{DD9F56A8-93CB-4B71-85F3-EE4CE98A7635}" presName="connectorText" presStyleLbl="sibTrans2D1" presStyleIdx="1" presStyleCnt="2"/>
      <dgm:spPr/>
    </dgm:pt>
    <dgm:pt modelId="{1C0B2132-05C1-4304-8FFD-24D3A56C00E8}" type="pres">
      <dgm:prSet presAssocID="{5342A13C-B1B5-4F0F-A682-B26326D2D501}" presName="node" presStyleLbl="node1" presStyleIdx="2" presStyleCnt="3">
        <dgm:presLayoutVars>
          <dgm:bulletEnabled val="1"/>
        </dgm:presLayoutVars>
      </dgm:prSet>
      <dgm:spPr/>
    </dgm:pt>
  </dgm:ptLst>
  <dgm:cxnLst>
    <dgm:cxn modelId="{48DF5C04-22F2-4E19-A4A5-32601898BE7D}" type="presOf" srcId="{DD9F56A8-93CB-4B71-85F3-EE4CE98A7635}" destId="{470CB851-3C97-4994-96B5-208DE67C1AE7}" srcOrd="1" destOrd="0" presId="urn:microsoft.com/office/officeart/2005/8/layout/process1"/>
    <dgm:cxn modelId="{B412DD13-2EE4-446F-A1C2-680AEE81AE95}" srcId="{E2B18617-BA0B-45DB-B54A-24395A76E503}" destId="{97CF0EAA-EA2D-45C9-9DE4-E9CAAEC72F6D}" srcOrd="0" destOrd="0" parTransId="{6CC7958E-2401-41F3-8D00-130A08EA6B6C}" sibTransId="{BA259036-B274-465F-B869-6F8E12042DDA}"/>
    <dgm:cxn modelId="{EAAEA019-6D56-4156-B27A-2A723D534445}" type="presOf" srcId="{DD9F56A8-93CB-4B71-85F3-EE4CE98A7635}" destId="{7FA3AB7F-D515-4D1B-AF3F-0E989381E60C}" srcOrd="0" destOrd="0" presId="urn:microsoft.com/office/officeart/2005/8/layout/process1"/>
    <dgm:cxn modelId="{4CBAE131-77C9-4D56-808E-D0D5AAB3FCB0}" srcId="{E2B18617-BA0B-45DB-B54A-24395A76E503}" destId="{4F58650C-E6A6-4ED9-8ADC-FF833D4D3600}" srcOrd="1" destOrd="0" parTransId="{A60E2E30-2D61-421B-BF78-6984607754E0}" sibTransId="{DD9F56A8-93CB-4B71-85F3-EE4CE98A7635}"/>
    <dgm:cxn modelId="{E1FDB432-9E02-43B6-8784-92FA0BDEBC8C}" type="presOf" srcId="{5342A13C-B1B5-4F0F-A682-B26326D2D501}" destId="{1C0B2132-05C1-4304-8FFD-24D3A56C00E8}" srcOrd="0" destOrd="0" presId="urn:microsoft.com/office/officeart/2005/8/layout/process1"/>
    <dgm:cxn modelId="{13E01E8A-0470-4E2D-9450-221404F2027A}" type="presOf" srcId="{97CF0EAA-EA2D-45C9-9DE4-E9CAAEC72F6D}" destId="{809135B7-CF5B-44A5-A18C-446D3BC091DC}" srcOrd="0" destOrd="0" presId="urn:microsoft.com/office/officeart/2005/8/layout/process1"/>
    <dgm:cxn modelId="{AD5ED5CC-F52A-4F13-AE18-D89096F3A7B8}" type="presOf" srcId="{E2B18617-BA0B-45DB-B54A-24395A76E503}" destId="{35FBD207-53F5-4581-A649-496AE4555BEF}" srcOrd="0" destOrd="0" presId="urn:microsoft.com/office/officeart/2005/8/layout/process1"/>
    <dgm:cxn modelId="{648869E3-FD5A-46C2-8176-0759E49A3978}" type="presOf" srcId="{BA259036-B274-465F-B869-6F8E12042DDA}" destId="{52519B8E-52A1-45E9-9853-E5F0E0EAF356}" srcOrd="1" destOrd="0" presId="urn:microsoft.com/office/officeart/2005/8/layout/process1"/>
    <dgm:cxn modelId="{CB4CA3E3-33D4-4113-ABB2-BCB3750ACD2A}" type="presOf" srcId="{4F58650C-E6A6-4ED9-8ADC-FF833D4D3600}" destId="{57B64AD8-3453-4BC7-92A6-047F24DA5015}" srcOrd="0" destOrd="0" presId="urn:microsoft.com/office/officeart/2005/8/layout/process1"/>
    <dgm:cxn modelId="{D79894E4-6764-484E-B648-E1A7F65AF87E}" type="presOf" srcId="{BA259036-B274-465F-B869-6F8E12042DDA}" destId="{3EE00B49-9FC9-45A0-A6ED-DA3A7A97B91C}" srcOrd="0" destOrd="0" presId="urn:microsoft.com/office/officeart/2005/8/layout/process1"/>
    <dgm:cxn modelId="{7EC308E9-EA22-41A4-9D44-3EF1642F1227}" srcId="{E2B18617-BA0B-45DB-B54A-24395A76E503}" destId="{5342A13C-B1B5-4F0F-A682-B26326D2D501}" srcOrd="2" destOrd="0" parTransId="{75D57126-0653-46FC-8C3E-CD330EA383FE}" sibTransId="{E682949B-80EB-456A-8786-B38BA77829AC}"/>
    <dgm:cxn modelId="{AB492F14-1856-42EF-8561-CF1402233841}" type="presParOf" srcId="{35FBD207-53F5-4581-A649-496AE4555BEF}" destId="{809135B7-CF5B-44A5-A18C-446D3BC091DC}" srcOrd="0" destOrd="0" presId="urn:microsoft.com/office/officeart/2005/8/layout/process1"/>
    <dgm:cxn modelId="{B1E701E0-98A8-44E1-AC71-83A4B9C3E696}" type="presParOf" srcId="{35FBD207-53F5-4581-A649-496AE4555BEF}" destId="{3EE00B49-9FC9-45A0-A6ED-DA3A7A97B91C}" srcOrd="1" destOrd="0" presId="urn:microsoft.com/office/officeart/2005/8/layout/process1"/>
    <dgm:cxn modelId="{AE8EE797-64EA-429F-AAC9-DD482F9D693D}" type="presParOf" srcId="{3EE00B49-9FC9-45A0-A6ED-DA3A7A97B91C}" destId="{52519B8E-52A1-45E9-9853-E5F0E0EAF356}" srcOrd="0" destOrd="0" presId="urn:microsoft.com/office/officeart/2005/8/layout/process1"/>
    <dgm:cxn modelId="{8A1628FF-10BA-4622-886C-6E09CB503C2B}" type="presParOf" srcId="{35FBD207-53F5-4581-A649-496AE4555BEF}" destId="{57B64AD8-3453-4BC7-92A6-047F24DA5015}" srcOrd="2" destOrd="0" presId="urn:microsoft.com/office/officeart/2005/8/layout/process1"/>
    <dgm:cxn modelId="{448E9C72-DCFC-47EA-9EB1-99E49F8B6D21}" type="presParOf" srcId="{35FBD207-53F5-4581-A649-496AE4555BEF}" destId="{7FA3AB7F-D515-4D1B-AF3F-0E989381E60C}" srcOrd="3" destOrd="0" presId="urn:microsoft.com/office/officeart/2005/8/layout/process1"/>
    <dgm:cxn modelId="{43AA94DE-CDE1-4F70-904B-E628F3FECF14}" type="presParOf" srcId="{7FA3AB7F-D515-4D1B-AF3F-0E989381E60C}" destId="{470CB851-3C97-4994-96B5-208DE67C1AE7}" srcOrd="0" destOrd="0" presId="urn:microsoft.com/office/officeart/2005/8/layout/process1"/>
    <dgm:cxn modelId="{D032691B-152F-4D7F-92D7-9B9B2DD3DD06}" type="presParOf" srcId="{35FBD207-53F5-4581-A649-496AE4555BEF}" destId="{1C0B2132-05C1-4304-8FFD-24D3A56C00E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18617-BA0B-45DB-B54A-24395A76E503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</dgm:pt>
    <dgm:pt modelId="{97CF0EAA-EA2D-45C9-9DE4-E9CAAEC72F6D}">
      <dgm:prSet phldrT="[Texte]"/>
      <dgm:spPr/>
      <dgm:t>
        <a:bodyPr/>
        <a:lstStyle/>
        <a:p>
          <a:r>
            <a:rPr lang="fr-FR" dirty="0"/>
            <a:t>La donnée :</a:t>
          </a:r>
        </a:p>
        <a:p>
          <a:r>
            <a:rPr lang="fr-FR" dirty="0"/>
            <a:t>Valeur métier des entreprises</a:t>
          </a:r>
        </a:p>
      </dgm:t>
    </dgm:pt>
    <dgm:pt modelId="{6CC7958E-2401-41F3-8D00-130A08EA6B6C}" type="parTrans" cxnId="{B412DD13-2EE4-446F-A1C2-680AEE81AE95}">
      <dgm:prSet/>
      <dgm:spPr/>
      <dgm:t>
        <a:bodyPr/>
        <a:lstStyle/>
        <a:p>
          <a:endParaRPr lang="fr-FR"/>
        </a:p>
      </dgm:t>
    </dgm:pt>
    <dgm:pt modelId="{BA259036-B274-465F-B869-6F8E12042DDA}" type="sibTrans" cxnId="{B412DD13-2EE4-446F-A1C2-680AEE81AE95}">
      <dgm:prSet/>
      <dgm:spPr/>
      <dgm:t>
        <a:bodyPr/>
        <a:lstStyle/>
        <a:p>
          <a:endParaRPr lang="fr-FR"/>
        </a:p>
      </dgm:t>
    </dgm:pt>
    <dgm:pt modelId="{4F58650C-E6A6-4ED9-8ADC-FF833D4D3600}">
      <dgm:prSet phldrT="[Texte]"/>
      <dgm:spPr/>
      <dgm:t>
        <a:bodyPr/>
        <a:lstStyle/>
        <a:p>
          <a:r>
            <a:rPr lang="fr-FR" dirty="0"/>
            <a:t>Développement de la cybercriminalité</a:t>
          </a:r>
        </a:p>
      </dgm:t>
    </dgm:pt>
    <dgm:pt modelId="{A60E2E30-2D61-421B-BF78-6984607754E0}" type="parTrans" cxnId="{4CBAE131-77C9-4D56-808E-D0D5AAB3FCB0}">
      <dgm:prSet/>
      <dgm:spPr/>
      <dgm:t>
        <a:bodyPr/>
        <a:lstStyle/>
        <a:p>
          <a:endParaRPr lang="fr-FR"/>
        </a:p>
      </dgm:t>
    </dgm:pt>
    <dgm:pt modelId="{DD9F56A8-93CB-4B71-85F3-EE4CE98A7635}" type="sibTrans" cxnId="{4CBAE131-77C9-4D56-808E-D0D5AAB3FCB0}">
      <dgm:prSet/>
      <dgm:spPr/>
      <dgm:t>
        <a:bodyPr/>
        <a:lstStyle/>
        <a:p>
          <a:endParaRPr lang="fr-FR"/>
        </a:p>
      </dgm:t>
    </dgm:pt>
    <dgm:pt modelId="{5342A13C-B1B5-4F0F-A682-B26326D2D501}">
      <dgm:prSet phldrT="[Texte]"/>
      <dgm:spPr/>
      <dgm:t>
        <a:bodyPr/>
        <a:lstStyle/>
        <a:p>
          <a:r>
            <a:rPr lang="fr-FR" dirty="0"/>
            <a:t>Prise de conscience des risques cyber et SSI</a:t>
          </a:r>
        </a:p>
      </dgm:t>
    </dgm:pt>
    <dgm:pt modelId="{75D57126-0653-46FC-8C3E-CD330EA383FE}" type="parTrans" cxnId="{7EC308E9-EA22-41A4-9D44-3EF1642F1227}">
      <dgm:prSet/>
      <dgm:spPr/>
      <dgm:t>
        <a:bodyPr/>
        <a:lstStyle/>
        <a:p>
          <a:endParaRPr lang="fr-FR"/>
        </a:p>
      </dgm:t>
    </dgm:pt>
    <dgm:pt modelId="{E682949B-80EB-456A-8786-B38BA77829AC}" type="sibTrans" cxnId="{7EC308E9-EA22-41A4-9D44-3EF1642F1227}">
      <dgm:prSet/>
      <dgm:spPr/>
      <dgm:t>
        <a:bodyPr/>
        <a:lstStyle/>
        <a:p>
          <a:endParaRPr lang="fr-FR"/>
        </a:p>
      </dgm:t>
    </dgm:pt>
    <dgm:pt modelId="{35FBD207-53F5-4581-A649-496AE4555BEF}" type="pres">
      <dgm:prSet presAssocID="{E2B18617-BA0B-45DB-B54A-24395A76E503}" presName="Name0" presStyleCnt="0">
        <dgm:presLayoutVars>
          <dgm:dir/>
          <dgm:resizeHandles val="exact"/>
        </dgm:presLayoutVars>
      </dgm:prSet>
      <dgm:spPr/>
    </dgm:pt>
    <dgm:pt modelId="{809135B7-CF5B-44A5-A18C-446D3BC091DC}" type="pres">
      <dgm:prSet presAssocID="{97CF0EAA-EA2D-45C9-9DE4-E9CAAEC72F6D}" presName="node" presStyleLbl="node1" presStyleIdx="0" presStyleCnt="3">
        <dgm:presLayoutVars>
          <dgm:bulletEnabled val="1"/>
        </dgm:presLayoutVars>
      </dgm:prSet>
      <dgm:spPr/>
    </dgm:pt>
    <dgm:pt modelId="{3EE00B49-9FC9-45A0-A6ED-DA3A7A97B91C}" type="pres">
      <dgm:prSet presAssocID="{BA259036-B274-465F-B869-6F8E12042DDA}" presName="sibTrans" presStyleLbl="sibTrans2D1" presStyleIdx="0" presStyleCnt="2"/>
      <dgm:spPr/>
    </dgm:pt>
    <dgm:pt modelId="{52519B8E-52A1-45E9-9853-E5F0E0EAF356}" type="pres">
      <dgm:prSet presAssocID="{BA259036-B274-465F-B869-6F8E12042DDA}" presName="connectorText" presStyleLbl="sibTrans2D1" presStyleIdx="0" presStyleCnt="2"/>
      <dgm:spPr/>
    </dgm:pt>
    <dgm:pt modelId="{57B64AD8-3453-4BC7-92A6-047F24DA5015}" type="pres">
      <dgm:prSet presAssocID="{4F58650C-E6A6-4ED9-8ADC-FF833D4D3600}" presName="node" presStyleLbl="node1" presStyleIdx="1" presStyleCnt="3">
        <dgm:presLayoutVars>
          <dgm:bulletEnabled val="1"/>
        </dgm:presLayoutVars>
      </dgm:prSet>
      <dgm:spPr/>
    </dgm:pt>
    <dgm:pt modelId="{7FA3AB7F-D515-4D1B-AF3F-0E989381E60C}" type="pres">
      <dgm:prSet presAssocID="{DD9F56A8-93CB-4B71-85F3-EE4CE98A7635}" presName="sibTrans" presStyleLbl="sibTrans2D1" presStyleIdx="1" presStyleCnt="2"/>
      <dgm:spPr/>
    </dgm:pt>
    <dgm:pt modelId="{470CB851-3C97-4994-96B5-208DE67C1AE7}" type="pres">
      <dgm:prSet presAssocID="{DD9F56A8-93CB-4B71-85F3-EE4CE98A7635}" presName="connectorText" presStyleLbl="sibTrans2D1" presStyleIdx="1" presStyleCnt="2"/>
      <dgm:spPr/>
    </dgm:pt>
    <dgm:pt modelId="{1C0B2132-05C1-4304-8FFD-24D3A56C00E8}" type="pres">
      <dgm:prSet presAssocID="{5342A13C-B1B5-4F0F-A682-B26326D2D501}" presName="node" presStyleLbl="node1" presStyleIdx="2" presStyleCnt="3">
        <dgm:presLayoutVars>
          <dgm:bulletEnabled val="1"/>
        </dgm:presLayoutVars>
      </dgm:prSet>
      <dgm:spPr/>
    </dgm:pt>
  </dgm:ptLst>
  <dgm:cxnLst>
    <dgm:cxn modelId="{48DF5C04-22F2-4E19-A4A5-32601898BE7D}" type="presOf" srcId="{DD9F56A8-93CB-4B71-85F3-EE4CE98A7635}" destId="{470CB851-3C97-4994-96B5-208DE67C1AE7}" srcOrd="1" destOrd="0" presId="urn:microsoft.com/office/officeart/2005/8/layout/process1"/>
    <dgm:cxn modelId="{B412DD13-2EE4-446F-A1C2-680AEE81AE95}" srcId="{E2B18617-BA0B-45DB-B54A-24395A76E503}" destId="{97CF0EAA-EA2D-45C9-9DE4-E9CAAEC72F6D}" srcOrd="0" destOrd="0" parTransId="{6CC7958E-2401-41F3-8D00-130A08EA6B6C}" sibTransId="{BA259036-B274-465F-B869-6F8E12042DDA}"/>
    <dgm:cxn modelId="{EAAEA019-6D56-4156-B27A-2A723D534445}" type="presOf" srcId="{DD9F56A8-93CB-4B71-85F3-EE4CE98A7635}" destId="{7FA3AB7F-D515-4D1B-AF3F-0E989381E60C}" srcOrd="0" destOrd="0" presId="urn:microsoft.com/office/officeart/2005/8/layout/process1"/>
    <dgm:cxn modelId="{4CBAE131-77C9-4D56-808E-D0D5AAB3FCB0}" srcId="{E2B18617-BA0B-45DB-B54A-24395A76E503}" destId="{4F58650C-E6A6-4ED9-8ADC-FF833D4D3600}" srcOrd="1" destOrd="0" parTransId="{A60E2E30-2D61-421B-BF78-6984607754E0}" sibTransId="{DD9F56A8-93CB-4B71-85F3-EE4CE98A7635}"/>
    <dgm:cxn modelId="{E1FDB432-9E02-43B6-8784-92FA0BDEBC8C}" type="presOf" srcId="{5342A13C-B1B5-4F0F-A682-B26326D2D501}" destId="{1C0B2132-05C1-4304-8FFD-24D3A56C00E8}" srcOrd="0" destOrd="0" presId="urn:microsoft.com/office/officeart/2005/8/layout/process1"/>
    <dgm:cxn modelId="{13E01E8A-0470-4E2D-9450-221404F2027A}" type="presOf" srcId="{97CF0EAA-EA2D-45C9-9DE4-E9CAAEC72F6D}" destId="{809135B7-CF5B-44A5-A18C-446D3BC091DC}" srcOrd="0" destOrd="0" presId="urn:microsoft.com/office/officeart/2005/8/layout/process1"/>
    <dgm:cxn modelId="{AD5ED5CC-F52A-4F13-AE18-D89096F3A7B8}" type="presOf" srcId="{E2B18617-BA0B-45DB-B54A-24395A76E503}" destId="{35FBD207-53F5-4581-A649-496AE4555BEF}" srcOrd="0" destOrd="0" presId="urn:microsoft.com/office/officeart/2005/8/layout/process1"/>
    <dgm:cxn modelId="{648869E3-FD5A-46C2-8176-0759E49A3978}" type="presOf" srcId="{BA259036-B274-465F-B869-6F8E12042DDA}" destId="{52519B8E-52A1-45E9-9853-E5F0E0EAF356}" srcOrd="1" destOrd="0" presId="urn:microsoft.com/office/officeart/2005/8/layout/process1"/>
    <dgm:cxn modelId="{CB4CA3E3-33D4-4113-ABB2-BCB3750ACD2A}" type="presOf" srcId="{4F58650C-E6A6-4ED9-8ADC-FF833D4D3600}" destId="{57B64AD8-3453-4BC7-92A6-047F24DA5015}" srcOrd="0" destOrd="0" presId="urn:microsoft.com/office/officeart/2005/8/layout/process1"/>
    <dgm:cxn modelId="{D79894E4-6764-484E-B648-E1A7F65AF87E}" type="presOf" srcId="{BA259036-B274-465F-B869-6F8E12042DDA}" destId="{3EE00B49-9FC9-45A0-A6ED-DA3A7A97B91C}" srcOrd="0" destOrd="0" presId="urn:microsoft.com/office/officeart/2005/8/layout/process1"/>
    <dgm:cxn modelId="{7EC308E9-EA22-41A4-9D44-3EF1642F1227}" srcId="{E2B18617-BA0B-45DB-B54A-24395A76E503}" destId="{5342A13C-B1B5-4F0F-A682-B26326D2D501}" srcOrd="2" destOrd="0" parTransId="{75D57126-0653-46FC-8C3E-CD330EA383FE}" sibTransId="{E682949B-80EB-456A-8786-B38BA77829AC}"/>
    <dgm:cxn modelId="{AB492F14-1856-42EF-8561-CF1402233841}" type="presParOf" srcId="{35FBD207-53F5-4581-A649-496AE4555BEF}" destId="{809135B7-CF5B-44A5-A18C-446D3BC091DC}" srcOrd="0" destOrd="0" presId="urn:microsoft.com/office/officeart/2005/8/layout/process1"/>
    <dgm:cxn modelId="{B1E701E0-98A8-44E1-AC71-83A4B9C3E696}" type="presParOf" srcId="{35FBD207-53F5-4581-A649-496AE4555BEF}" destId="{3EE00B49-9FC9-45A0-A6ED-DA3A7A97B91C}" srcOrd="1" destOrd="0" presId="urn:microsoft.com/office/officeart/2005/8/layout/process1"/>
    <dgm:cxn modelId="{AE8EE797-64EA-429F-AAC9-DD482F9D693D}" type="presParOf" srcId="{3EE00B49-9FC9-45A0-A6ED-DA3A7A97B91C}" destId="{52519B8E-52A1-45E9-9853-E5F0E0EAF356}" srcOrd="0" destOrd="0" presId="urn:microsoft.com/office/officeart/2005/8/layout/process1"/>
    <dgm:cxn modelId="{8A1628FF-10BA-4622-886C-6E09CB503C2B}" type="presParOf" srcId="{35FBD207-53F5-4581-A649-496AE4555BEF}" destId="{57B64AD8-3453-4BC7-92A6-047F24DA5015}" srcOrd="2" destOrd="0" presId="urn:microsoft.com/office/officeart/2005/8/layout/process1"/>
    <dgm:cxn modelId="{448E9C72-DCFC-47EA-9EB1-99E49F8B6D21}" type="presParOf" srcId="{35FBD207-53F5-4581-A649-496AE4555BEF}" destId="{7FA3AB7F-D515-4D1B-AF3F-0E989381E60C}" srcOrd="3" destOrd="0" presId="urn:microsoft.com/office/officeart/2005/8/layout/process1"/>
    <dgm:cxn modelId="{43AA94DE-CDE1-4F70-904B-E628F3FECF14}" type="presParOf" srcId="{7FA3AB7F-D515-4D1B-AF3F-0E989381E60C}" destId="{470CB851-3C97-4994-96B5-208DE67C1AE7}" srcOrd="0" destOrd="0" presId="urn:microsoft.com/office/officeart/2005/8/layout/process1"/>
    <dgm:cxn modelId="{D032691B-152F-4D7F-92D7-9B9B2DD3DD06}" type="presParOf" srcId="{35FBD207-53F5-4581-A649-496AE4555BEF}" destId="{1C0B2132-05C1-4304-8FFD-24D3A56C00E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E68D09-A9B5-400D-B038-20B7122DC2A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C1C10E99-1327-47D5-B671-4F18C0346F94}">
      <dgm:prSet phldrT="[Texte]"/>
      <dgm:spPr/>
      <dgm:t>
        <a:bodyPr/>
        <a:lstStyle/>
        <a:p>
          <a:r>
            <a:rPr lang="fr-FR" dirty="0"/>
            <a:t>Disponibilité</a:t>
          </a:r>
        </a:p>
      </dgm:t>
    </dgm:pt>
    <dgm:pt modelId="{ADE63D78-1B0D-4B46-B62B-A6E5063AD94A}" type="parTrans" cxnId="{ED09DCCA-49EE-4C66-92FA-0B39A2380A7F}">
      <dgm:prSet/>
      <dgm:spPr/>
      <dgm:t>
        <a:bodyPr/>
        <a:lstStyle/>
        <a:p>
          <a:endParaRPr lang="fr-FR"/>
        </a:p>
      </dgm:t>
    </dgm:pt>
    <dgm:pt modelId="{0EFB145A-F472-4E63-9DB9-1BD1A32297AD}" type="sibTrans" cxnId="{ED09DCCA-49EE-4C66-92FA-0B39A2380A7F}">
      <dgm:prSet/>
      <dgm:spPr/>
      <dgm:t>
        <a:bodyPr/>
        <a:lstStyle/>
        <a:p>
          <a:endParaRPr lang="fr-FR"/>
        </a:p>
      </dgm:t>
    </dgm:pt>
    <dgm:pt modelId="{B53F0CEA-2F9F-4FE0-952A-7843A7DD075B}">
      <dgm:prSet phldrT="[Texte]"/>
      <dgm:spPr/>
      <dgm:t>
        <a:bodyPr/>
        <a:lstStyle/>
        <a:p>
          <a:r>
            <a:rPr lang="fr-FR" dirty="0"/>
            <a:t>Confidentialité</a:t>
          </a:r>
        </a:p>
      </dgm:t>
    </dgm:pt>
    <dgm:pt modelId="{A0C5B79E-4660-4616-A207-A70578469DD6}" type="parTrans" cxnId="{DF0D504D-6DF9-4B7F-9998-8E6EB392128A}">
      <dgm:prSet/>
      <dgm:spPr/>
      <dgm:t>
        <a:bodyPr/>
        <a:lstStyle/>
        <a:p>
          <a:endParaRPr lang="fr-FR"/>
        </a:p>
      </dgm:t>
    </dgm:pt>
    <dgm:pt modelId="{BBFE6F4A-830C-47C0-AC65-8052466D13A0}" type="sibTrans" cxnId="{DF0D504D-6DF9-4B7F-9998-8E6EB392128A}">
      <dgm:prSet/>
      <dgm:spPr/>
      <dgm:t>
        <a:bodyPr/>
        <a:lstStyle/>
        <a:p>
          <a:endParaRPr lang="fr-FR"/>
        </a:p>
      </dgm:t>
    </dgm:pt>
    <dgm:pt modelId="{8BBD1EF8-E576-41A8-9F82-4246230C2E3E}">
      <dgm:prSet phldrT="[Texte]"/>
      <dgm:spPr/>
      <dgm:t>
        <a:bodyPr/>
        <a:lstStyle/>
        <a:p>
          <a:r>
            <a:rPr lang="fr-FR" dirty="0"/>
            <a:t>Intégrité</a:t>
          </a:r>
        </a:p>
      </dgm:t>
    </dgm:pt>
    <dgm:pt modelId="{A205983A-27BA-4EDB-8904-94BF932AD4AB}" type="parTrans" cxnId="{673C0A96-650E-4FB2-9AB9-2358D40FB3DD}">
      <dgm:prSet/>
      <dgm:spPr/>
      <dgm:t>
        <a:bodyPr/>
        <a:lstStyle/>
        <a:p>
          <a:endParaRPr lang="fr-FR"/>
        </a:p>
      </dgm:t>
    </dgm:pt>
    <dgm:pt modelId="{40DA1C72-1C93-4636-B970-72FB747A5F15}" type="sibTrans" cxnId="{673C0A96-650E-4FB2-9AB9-2358D40FB3DD}">
      <dgm:prSet/>
      <dgm:spPr/>
      <dgm:t>
        <a:bodyPr/>
        <a:lstStyle/>
        <a:p>
          <a:endParaRPr lang="fr-FR"/>
        </a:p>
      </dgm:t>
    </dgm:pt>
    <dgm:pt modelId="{2E78F5EB-D254-4A37-9B00-20B6787EE735}">
      <dgm:prSet phldrT="[Texte]"/>
      <dgm:spPr/>
      <dgm:t>
        <a:bodyPr/>
        <a:lstStyle/>
        <a:p>
          <a:r>
            <a:rPr lang="fr-FR" dirty="0"/>
            <a:t>Protection de la donnée</a:t>
          </a:r>
        </a:p>
      </dgm:t>
    </dgm:pt>
    <dgm:pt modelId="{DF1485B5-0CAF-47E5-8211-A77731D47934}" type="parTrans" cxnId="{9147AD75-E570-480B-8362-0134460A0CB2}">
      <dgm:prSet/>
      <dgm:spPr/>
      <dgm:t>
        <a:bodyPr/>
        <a:lstStyle/>
        <a:p>
          <a:endParaRPr lang="fr-FR"/>
        </a:p>
      </dgm:t>
    </dgm:pt>
    <dgm:pt modelId="{D56569B0-F325-4FD9-B326-39450700FB74}" type="sibTrans" cxnId="{9147AD75-E570-480B-8362-0134460A0CB2}">
      <dgm:prSet/>
      <dgm:spPr/>
      <dgm:t>
        <a:bodyPr/>
        <a:lstStyle/>
        <a:p>
          <a:endParaRPr lang="fr-FR"/>
        </a:p>
      </dgm:t>
    </dgm:pt>
    <dgm:pt modelId="{9D100C96-652B-4739-9365-9F85BE6B8C08}" type="pres">
      <dgm:prSet presAssocID="{81E68D09-A9B5-400D-B038-20B7122DC2AB}" presName="Name0" presStyleCnt="0">
        <dgm:presLayoutVars>
          <dgm:chMax val="4"/>
          <dgm:resizeHandles val="exact"/>
        </dgm:presLayoutVars>
      </dgm:prSet>
      <dgm:spPr/>
    </dgm:pt>
    <dgm:pt modelId="{4252A6F9-0DA9-47FF-9711-89C862DFCB4F}" type="pres">
      <dgm:prSet presAssocID="{81E68D09-A9B5-400D-B038-20B7122DC2AB}" presName="ellipse" presStyleLbl="trBgShp" presStyleIdx="0" presStyleCnt="1"/>
      <dgm:spPr/>
    </dgm:pt>
    <dgm:pt modelId="{A18233F5-61E0-4B4E-9553-4A0BB8D3CF87}" type="pres">
      <dgm:prSet presAssocID="{81E68D09-A9B5-400D-B038-20B7122DC2AB}" presName="arrow1" presStyleLbl="fgShp" presStyleIdx="0" presStyleCnt="1"/>
      <dgm:spPr/>
    </dgm:pt>
    <dgm:pt modelId="{196A1DC7-2FD4-4B06-8288-F46CCFB98547}" type="pres">
      <dgm:prSet presAssocID="{81E68D09-A9B5-400D-B038-20B7122DC2AB}" presName="rectangle" presStyleLbl="revTx" presStyleIdx="0" presStyleCnt="1">
        <dgm:presLayoutVars>
          <dgm:bulletEnabled val="1"/>
        </dgm:presLayoutVars>
      </dgm:prSet>
      <dgm:spPr/>
    </dgm:pt>
    <dgm:pt modelId="{0F455C30-891A-45DC-932F-99CAC5FA8468}" type="pres">
      <dgm:prSet presAssocID="{B53F0CEA-2F9F-4FE0-952A-7843A7DD075B}" presName="item1" presStyleLbl="node1" presStyleIdx="0" presStyleCnt="3">
        <dgm:presLayoutVars>
          <dgm:bulletEnabled val="1"/>
        </dgm:presLayoutVars>
      </dgm:prSet>
      <dgm:spPr/>
    </dgm:pt>
    <dgm:pt modelId="{4996300E-149F-4CAA-B164-986A28360010}" type="pres">
      <dgm:prSet presAssocID="{8BBD1EF8-E576-41A8-9F82-4246230C2E3E}" presName="item2" presStyleLbl="node1" presStyleIdx="1" presStyleCnt="3">
        <dgm:presLayoutVars>
          <dgm:bulletEnabled val="1"/>
        </dgm:presLayoutVars>
      </dgm:prSet>
      <dgm:spPr/>
    </dgm:pt>
    <dgm:pt modelId="{D5CD32B8-BD8E-4492-9E61-D454B4CA4722}" type="pres">
      <dgm:prSet presAssocID="{2E78F5EB-D254-4A37-9B00-20B6787EE735}" presName="item3" presStyleLbl="node1" presStyleIdx="2" presStyleCnt="3">
        <dgm:presLayoutVars>
          <dgm:bulletEnabled val="1"/>
        </dgm:presLayoutVars>
      </dgm:prSet>
      <dgm:spPr/>
    </dgm:pt>
    <dgm:pt modelId="{A38D9FF3-5719-4A9A-A323-36EFF300FD47}" type="pres">
      <dgm:prSet presAssocID="{81E68D09-A9B5-400D-B038-20B7122DC2AB}" presName="funnel" presStyleLbl="trAlignAcc1" presStyleIdx="0" presStyleCnt="1"/>
      <dgm:spPr/>
    </dgm:pt>
  </dgm:ptLst>
  <dgm:cxnLst>
    <dgm:cxn modelId="{DF0D504D-6DF9-4B7F-9998-8E6EB392128A}" srcId="{81E68D09-A9B5-400D-B038-20B7122DC2AB}" destId="{B53F0CEA-2F9F-4FE0-952A-7843A7DD075B}" srcOrd="1" destOrd="0" parTransId="{A0C5B79E-4660-4616-A207-A70578469DD6}" sibTransId="{BBFE6F4A-830C-47C0-AC65-8052466D13A0}"/>
    <dgm:cxn modelId="{9147AD75-E570-480B-8362-0134460A0CB2}" srcId="{81E68D09-A9B5-400D-B038-20B7122DC2AB}" destId="{2E78F5EB-D254-4A37-9B00-20B6787EE735}" srcOrd="3" destOrd="0" parTransId="{DF1485B5-0CAF-47E5-8211-A77731D47934}" sibTransId="{D56569B0-F325-4FD9-B326-39450700FB74}"/>
    <dgm:cxn modelId="{673C0A96-650E-4FB2-9AB9-2358D40FB3DD}" srcId="{81E68D09-A9B5-400D-B038-20B7122DC2AB}" destId="{8BBD1EF8-E576-41A8-9F82-4246230C2E3E}" srcOrd="2" destOrd="0" parTransId="{A205983A-27BA-4EDB-8904-94BF932AD4AB}" sibTransId="{40DA1C72-1C93-4636-B970-72FB747A5F15}"/>
    <dgm:cxn modelId="{E93A24B2-EA73-4A8C-8A1F-057EC9A86314}" type="presOf" srcId="{8BBD1EF8-E576-41A8-9F82-4246230C2E3E}" destId="{0F455C30-891A-45DC-932F-99CAC5FA8468}" srcOrd="0" destOrd="0" presId="urn:microsoft.com/office/officeart/2005/8/layout/funnel1"/>
    <dgm:cxn modelId="{E39124BC-88C6-43CC-9775-A5A503576E5F}" type="presOf" srcId="{2E78F5EB-D254-4A37-9B00-20B6787EE735}" destId="{196A1DC7-2FD4-4B06-8288-F46CCFB98547}" srcOrd="0" destOrd="0" presId="urn:microsoft.com/office/officeart/2005/8/layout/funnel1"/>
    <dgm:cxn modelId="{ED09DCCA-49EE-4C66-92FA-0B39A2380A7F}" srcId="{81E68D09-A9B5-400D-B038-20B7122DC2AB}" destId="{C1C10E99-1327-47D5-B671-4F18C0346F94}" srcOrd="0" destOrd="0" parTransId="{ADE63D78-1B0D-4B46-B62B-A6E5063AD94A}" sibTransId="{0EFB145A-F472-4E63-9DB9-1BD1A32297AD}"/>
    <dgm:cxn modelId="{0D8188D3-B3C9-4672-A33D-AC2CD4F00A44}" type="presOf" srcId="{81E68D09-A9B5-400D-B038-20B7122DC2AB}" destId="{9D100C96-652B-4739-9365-9F85BE6B8C08}" srcOrd="0" destOrd="0" presId="urn:microsoft.com/office/officeart/2005/8/layout/funnel1"/>
    <dgm:cxn modelId="{C2EBD8E4-D659-4B8D-8AE2-3E5BA76FB3C2}" type="presOf" srcId="{C1C10E99-1327-47D5-B671-4F18C0346F94}" destId="{D5CD32B8-BD8E-4492-9E61-D454B4CA4722}" srcOrd="0" destOrd="0" presId="urn:microsoft.com/office/officeart/2005/8/layout/funnel1"/>
    <dgm:cxn modelId="{389F7DEE-268D-4FE8-AFE5-2D5AFECE70BD}" type="presOf" srcId="{B53F0CEA-2F9F-4FE0-952A-7843A7DD075B}" destId="{4996300E-149F-4CAA-B164-986A28360010}" srcOrd="0" destOrd="0" presId="urn:microsoft.com/office/officeart/2005/8/layout/funnel1"/>
    <dgm:cxn modelId="{952DAB2A-8F75-4185-8EF9-FFC82DF0292F}" type="presParOf" srcId="{9D100C96-652B-4739-9365-9F85BE6B8C08}" destId="{4252A6F9-0DA9-47FF-9711-89C862DFCB4F}" srcOrd="0" destOrd="0" presId="urn:microsoft.com/office/officeart/2005/8/layout/funnel1"/>
    <dgm:cxn modelId="{DC23951B-9E15-4FD0-A3D6-71A5715E650D}" type="presParOf" srcId="{9D100C96-652B-4739-9365-9F85BE6B8C08}" destId="{A18233F5-61E0-4B4E-9553-4A0BB8D3CF87}" srcOrd="1" destOrd="0" presId="urn:microsoft.com/office/officeart/2005/8/layout/funnel1"/>
    <dgm:cxn modelId="{6B510407-BBEF-4D5A-AF93-65D6FB89C3B2}" type="presParOf" srcId="{9D100C96-652B-4739-9365-9F85BE6B8C08}" destId="{196A1DC7-2FD4-4B06-8288-F46CCFB98547}" srcOrd="2" destOrd="0" presId="urn:microsoft.com/office/officeart/2005/8/layout/funnel1"/>
    <dgm:cxn modelId="{1043145A-7E54-4D03-BAED-400BEDACE03F}" type="presParOf" srcId="{9D100C96-652B-4739-9365-9F85BE6B8C08}" destId="{0F455C30-891A-45DC-932F-99CAC5FA8468}" srcOrd="3" destOrd="0" presId="urn:microsoft.com/office/officeart/2005/8/layout/funnel1"/>
    <dgm:cxn modelId="{EE93CE3E-2AE0-4216-9BC5-9864D1D94FA1}" type="presParOf" srcId="{9D100C96-652B-4739-9365-9F85BE6B8C08}" destId="{4996300E-149F-4CAA-B164-986A28360010}" srcOrd="4" destOrd="0" presId="urn:microsoft.com/office/officeart/2005/8/layout/funnel1"/>
    <dgm:cxn modelId="{C05AC2AA-20F0-431C-AB74-BBC62A45F605}" type="presParOf" srcId="{9D100C96-652B-4739-9365-9F85BE6B8C08}" destId="{D5CD32B8-BD8E-4492-9E61-D454B4CA4722}" srcOrd="5" destOrd="0" presId="urn:microsoft.com/office/officeart/2005/8/layout/funnel1"/>
    <dgm:cxn modelId="{158447C6-9D84-46FF-8302-353AA188BE9C}" type="presParOf" srcId="{9D100C96-652B-4739-9365-9F85BE6B8C08}" destId="{A38D9FF3-5719-4A9A-A323-36EFF300FD4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6EAAB2-B2B4-4D3E-9E0A-33B2D4DED5D3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1F6FEE9A-7EDB-45C8-8677-06AC3D5D3D23}">
      <dgm:prSet phldrT="[Texte]"/>
      <dgm:spPr/>
      <dgm:t>
        <a:bodyPr/>
        <a:lstStyle/>
        <a:p>
          <a:r>
            <a:rPr lang="fr-FR" dirty="0"/>
            <a:t>Manque de connaissance de mesures de sécurité</a:t>
          </a:r>
        </a:p>
      </dgm:t>
    </dgm:pt>
    <dgm:pt modelId="{272692D7-75F8-46FC-996B-B22A26B5C2E4}" type="parTrans" cxnId="{91E0C57C-437C-4964-8859-DFF13C4A1105}">
      <dgm:prSet/>
      <dgm:spPr/>
      <dgm:t>
        <a:bodyPr/>
        <a:lstStyle/>
        <a:p>
          <a:endParaRPr lang="fr-FR"/>
        </a:p>
      </dgm:t>
    </dgm:pt>
    <dgm:pt modelId="{2CA80812-E1FC-4742-8106-41113C1FDF27}" type="sibTrans" cxnId="{91E0C57C-437C-4964-8859-DFF13C4A1105}">
      <dgm:prSet/>
      <dgm:spPr/>
      <dgm:t>
        <a:bodyPr/>
        <a:lstStyle/>
        <a:p>
          <a:endParaRPr lang="fr-FR"/>
        </a:p>
      </dgm:t>
    </dgm:pt>
    <dgm:pt modelId="{43F61A22-70EE-464A-9384-3F558D5C9222}">
      <dgm:prSet phldrT="[Texte]"/>
      <dgm:spPr/>
      <dgm:t>
        <a:bodyPr/>
        <a:lstStyle/>
        <a:p>
          <a:r>
            <a:rPr lang="fr-FR" dirty="0"/>
            <a:t>Emploi de termes trop génériques	</a:t>
          </a:r>
        </a:p>
      </dgm:t>
    </dgm:pt>
    <dgm:pt modelId="{8CBA6EAE-C958-4E2A-B61E-F4F9F118608C}" type="parTrans" cxnId="{13B54CFC-C1C9-4A79-AF4D-395A17E08007}">
      <dgm:prSet/>
      <dgm:spPr/>
      <dgm:t>
        <a:bodyPr/>
        <a:lstStyle/>
        <a:p>
          <a:endParaRPr lang="fr-FR"/>
        </a:p>
      </dgm:t>
    </dgm:pt>
    <dgm:pt modelId="{24C8709A-BEE7-4837-839B-C50212B31DB0}" type="sibTrans" cxnId="{13B54CFC-C1C9-4A79-AF4D-395A17E08007}">
      <dgm:prSet/>
      <dgm:spPr/>
      <dgm:t>
        <a:bodyPr/>
        <a:lstStyle/>
        <a:p>
          <a:endParaRPr lang="fr-FR"/>
        </a:p>
      </dgm:t>
    </dgm:pt>
    <dgm:pt modelId="{2A41786D-018F-4511-9ED3-55BE1D908EE8}">
      <dgm:prSet phldrT="[Texte]"/>
      <dgm:spPr/>
      <dgm:t>
        <a:bodyPr/>
        <a:lstStyle/>
        <a:p>
          <a:r>
            <a:rPr lang="fr-FR" dirty="0"/>
            <a:t>Absence de connaissance de sous-traitance ultérieure</a:t>
          </a:r>
        </a:p>
      </dgm:t>
    </dgm:pt>
    <dgm:pt modelId="{7BA098E9-CED6-4833-9751-2519DCA4F18F}" type="parTrans" cxnId="{5AF2CA8E-81F0-4601-8D13-926976F8CE83}">
      <dgm:prSet/>
      <dgm:spPr/>
      <dgm:t>
        <a:bodyPr/>
        <a:lstStyle/>
        <a:p>
          <a:endParaRPr lang="fr-FR"/>
        </a:p>
      </dgm:t>
    </dgm:pt>
    <dgm:pt modelId="{780DFD04-6809-46EF-B320-BF7350679439}" type="sibTrans" cxnId="{5AF2CA8E-81F0-4601-8D13-926976F8CE83}">
      <dgm:prSet/>
      <dgm:spPr/>
      <dgm:t>
        <a:bodyPr/>
        <a:lstStyle/>
        <a:p>
          <a:endParaRPr lang="fr-FR"/>
        </a:p>
      </dgm:t>
    </dgm:pt>
    <dgm:pt modelId="{010D953C-797E-40DA-8ED7-468BD1038E09}" type="pres">
      <dgm:prSet presAssocID="{1D6EAAB2-B2B4-4D3E-9E0A-33B2D4DED5D3}" presName="diagram" presStyleCnt="0">
        <dgm:presLayoutVars>
          <dgm:dir/>
          <dgm:animLvl val="lvl"/>
          <dgm:resizeHandles val="exact"/>
        </dgm:presLayoutVars>
      </dgm:prSet>
      <dgm:spPr/>
    </dgm:pt>
    <dgm:pt modelId="{02D560C0-CBC1-4B42-AC68-42AE89D875A9}" type="pres">
      <dgm:prSet presAssocID="{1F6FEE9A-7EDB-45C8-8677-06AC3D5D3D23}" presName="compNode" presStyleCnt="0"/>
      <dgm:spPr/>
    </dgm:pt>
    <dgm:pt modelId="{0478B287-6099-462B-B0FE-C58B90D0C34E}" type="pres">
      <dgm:prSet presAssocID="{1F6FEE9A-7EDB-45C8-8677-06AC3D5D3D23}" presName="childRect" presStyleLbl="bgAcc1" presStyleIdx="0" presStyleCnt="3">
        <dgm:presLayoutVars>
          <dgm:bulletEnabled val="1"/>
        </dgm:presLayoutVars>
      </dgm:prSet>
      <dgm:spPr/>
    </dgm:pt>
    <dgm:pt modelId="{69EB330F-45E9-429E-B743-232ADFA039BC}" type="pres">
      <dgm:prSet presAssocID="{1F6FEE9A-7EDB-45C8-8677-06AC3D5D3D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2CFE21F-047B-494A-BC1B-E875020C7D2F}" type="pres">
      <dgm:prSet presAssocID="{1F6FEE9A-7EDB-45C8-8677-06AC3D5D3D23}" presName="parentRect" presStyleLbl="alignNode1" presStyleIdx="0" presStyleCnt="3"/>
      <dgm:spPr/>
    </dgm:pt>
    <dgm:pt modelId="{49CDD861-42A1-44C7-828C-099381C849AD}" type="pres">
      <dgm:prSet presAssocID="{1F6FEE9A-7EDB-45C8-8677-06AC3D5D3D23}" presName="adorn" presStyleLbl="fgAccFollow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CD30AAA-3EC9-4BC9-8501-A6EEBC40CF2C}" type="pres">
      <dgm:prSet presAssocID="{2CA80812-E1FC-4742-8106-41113C1FDF27}" presName="sibTrans" presStyleLbl="sibTrans2D1" presStyleIdx="0" presStyleCnt="0"/>
      <dgm:spPr/>
    </dgm:pt>
    <dgm:pt modelId="{76701D0D-2720-468F-8DE5-C8B330687772}" type="pres">
      <dgm:prSet presAssocID="{43F61A22-70EE-464A-9384-3F558D5C9222}" presName="compNode" presStyleCnt="0"/>
      <dgm:spPr/>
    </dgm:pt>
    <dgm:pt modelId="{2E467566-80BC-42D0-9624-E40C44A93F91}" type="pres">
      <dgm:prSet presAssocID="{43F61A22-70EE-464A-9384-3F558D5C9222}" presName="childRect" presStyleLbl="bgAcc1" presStyleIdx="1" presStyleCnt="3">
        <dgm:presLayoutVars>
          <dgm:bulletEnabled val="1"/>
        </dgm:presLayoutVars>
      </dgm:prSet>
      <dgm:spPr/>
    </dgm:pt>
    <dgm:pt modelId="{621B5DAF-7465-45CA-91EE-0CCFFE064411}" type="pres">
      <dgm:prSet presAssocID="{43F61A22-70EE-464A-9384-3F558D5C922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58086CF-DD1B-4030-A3C1-811EABC31E75}" type="pres">
      <dgm:prSet presAssocID="{43F61A22-70EE-464A-9384-3F558D5C9222}" presName="parentRect" presStyleLbl="alignNode1" presStyleIdx="1" presStyleCnt="3"/>
      <dgm:spPr/>
    </dgm:pt>
    <dgm:pt modelId="{0DC206F7-07E0-41BC-BB61-BB3AE88B24AB}" type="pres">
      <dgm:prSet presAssocID="{43F61A22-70EE-464A-9384-3F558D5C9222}" presName="adorn" presStyleLbl="fgAccFollow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74E6BBB-F086-4503-B4DD-91AEDACF6AB3}" type="pres">
      <dgm:prSet presAssocID="{24C8709A-BEE7-4837-839B-C50212B31DB0}" presName="sibTrans" presStyleLbl="sibTrans2D1" presStyleIdx="0" presStyleCnt="0"/>
      <dgm:spPr/>
    </dgm:pt>
    <dgm:pt modelId="{62E93CAC-0EE1-44B6-9868-7A1DE89D98C4}" type="pres">
      <dgm:prSet presAssocID="{2A41786D-018F-4511-9ED3-55BE1D908EE8}" presName="compNode" presStyleCnt="0"/>
      <dgm:spPr/>
    </dgm:pt>
    <dgm:pt modelId="{B61BC4A5-C06B-43F3-9467-392EA54609F8}" type="pres">
      <dgm:prSet presAssocID="{2A41786D-018F-4511-9ED3-55BE1D908EE8}" presName="childRect" presStyleLbl="bgAcc1" presStyleIdx="2" presStyleCnt="3">
        <dgm:presLayoutVars>
          <dgm:bulletEnabled val="1"/>
        </dgm:presLayoutVars>
      </dgm:prSet>
      <dgm:spPr/>
    </dgm:pt>
    <dgm:pt modelId="{502AA8E4-0D13-4AF2-A869-B92AD5EC5E42}" type="pres">
      <dgm:prSet presAssocID="{2A41786D-018F-4511-9ED3-55BE1D908EE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484955F-0A06-4D95-8C0D-9E14CA01F2CC}" type="pres">
      <dgm:prSet presAssocID="{2A41786D-018F-4511-9ED3-55BE1D908EE8}" presName="parentRect" presStyleLbl="alignNode1" presStyleIdx="2" presStyleCnt="3"/>
      <dgm:spPr/>
    </dgm:pt>
    <dgm:pt modelId="{2C179D22-1440-4C9C-BCD4-276988D8A4DB}" type="pres">
      <dgm:prSet presAssocID="{2A41786D-018F-4511-9ED3-55BE1D908EE8}" presName="adorn" presStyleLbl="fgAccFollowNode1" presStyleIdx="2" presStyleCnt="3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AAF60113-7F62-4A62-B8FE-5BF030E2A647}" type="presOf" srcId="{43F61A22-70EE-464A-9384-3F558D5C9222}" destId="{B58086CF-DD1B-4030-A3C1-811EABC31E75}" srcOrd="1" destOrd="0" presId="urn:microsoft.com/office/officeart/2005/8/layout/bList2"/>
    <dgm:cxn modelId="{9D801421-B052-47D1-A910-0BDBF588A1AE}" type="presOf" srcId="{43F61A22-70EE-464A-9384-3F558D5C9222}" destId="{621B5DAF-7465-45CA-91EE-0CCFFE064411}" srcOrd="0" destOrd="0" presId="urn:microsoft.com/office/officeart/2005/8/layout/bList2"/>
    <dgm:cxn modelId="{890ABD54-2B94-4EA0-8B18-45411D51B2C0}" type="presOf" srcId="{24C8709A-BEE7-4837-839B-C50212B31DB0}" destId="{174E6BBB-F086-4503-B4DD-91AEDACF6AB3}" srcOrd="0" destOrd="0" presId="urn:microsoft.com/office/officeart/2005/8/layout/bList2"/>
    <dgm:cxn modelId="{91E0C57C-437C-4964-8859-DFF13C4A1105}" srcId="{1D6EAAB2-B2B4-4D3E-9E0A-33B2D4DED5D3}" destId="{1F6FEE9A-7EDB-45C8-8677-06AC3D5D3D23}" srcOrd="0" destOrd="0" parTransId="{272692D7-75F8-46FC-996B-B22A26B5C2E4}" sibTransId="{2CA80812-E1FC-4742-8106-41113C1FDF27}"/>
    <dgm:cxn modelId="{5AF2CA8E-81F0-4601-8D13-926976F8CE83}" srcId="{1D6EAAB2-B2B4-4D3E-9E0A-33B2D4DED5D3}" destId="{2A41786D-018F-4511-9ED3-55BE1D908EE8}" srcOrd="2" destOrd="0" parTransId="{7BA098E9-CED6-4833-9751-2519DCA4F18F}" sibTransId="{780DFD04-6809-46EF-B320-BF7350679439}"/>
    <dgm:cxn modelId="{F898FBA0-02C3-47B1-816C-F58DC14B4658}" type="presOf" srcId="{2A41786D-018F-4511-9ED3-55BE1D908EE8}" destId="{502AA8E4-0D13-4AF2-A869-B92AD5EC5E42}" srcOrd="0" destOrd="0" presId="urn:microsoft.com/office/officeart/2005/8/layout/bList2"/>
    <dgm:cxn modelId="{B3638FB7-7669-42C0-9F9D-3EFE644CA35B}" type="presOf" srcId="{1F6FEE9A-7EDB-45C8-8677-06AC3D5D3D23}" destId="{C2CFE21F-047B-494A-BC1B-E875020C7D2F}" srcOrd="1" destOrd="0" presId="urn:microsoft.com/office/officeart/2005/8/layout/bList2"/>
    <dgm:cxn modelId="{C45C97BD-1D2D-4E44-B307-9BD23A7839D2}" type="presOf" srcId="{1D6EAAB2-B2B4-4D3E-9E0A-33B2D4DED5D3}" destId="{010D953C-797E-40DA-8ED7-468BD1038E09}" srcOrd="0" destOrd="0" presId="urn:microsoft.com/office/officeart/2005/8/layout/bList2"/>
    <dgm:cxn modelId="{C9B569BF-163A-4E61-97E1-3FE85558B11C}" type="presOf" srcId="{2CA80812-E1FC-4742-8106-41113C1FDF27}" destId="{7CD30AAA-3EC9-4BC9-8501-A6EEBC40CF2C}" srcOrd="0" destOrd="0" presId="urn:microsoft.com/office/officeart/2005/8/layout/bList2"/>
    <dgm:cxn modelId="{7BCE55CC-78CD-41D2-8B6F-07231F35B479}" type="presOf" srcId="{2A41786D-018F-4511-9ED3-55BE1D908EE8}" destId="{9484955F-0A06-4D95-8C0D-9E14CA01F2CC}" srcOrd="1" destOrd="0" presId="urn:microsoft.com/office/officeart/2005/8/layout/bList2"/>
    <dgm:cxn modelId="{E92740E6-0940-4203-BAA2-AD9DF1ECDE0A}" type="presOf" srcId="{1F6FEE9A-7EDB-45C8-8677-06AC3D5D3D23}" destId="{69EB330F-45E9-429E-B743-232ADFA039BC}" srcOrd="0" destOrd="0" presId="urn:microsoft.com/office/officeart/2005/8/layout/bList2"/>
    <dgm:cxn modelId="{13B54CFC-C1C9-4A79-AF4D-395A17E08007}" srcId="{1D6EAAB2-B2B4-4D3E-9E0A-33B2D4DED5D3}" destId="{43F61A22-70EE-464A-9384-3F558D5C9222}" srcOrd="1" destOrd="0" parTransId="{8CBA6EAE-C958-4E2A-B61E-F4F9F118608C}" sibTransId="{24C8709A-BEE7-4837-839B-C50212B31DB0}"/>
    <dgm:cxn modelId="{3B170EA2-272D-4BCF-9D94-F2B25A1D45DE}" type="presParOf" srcId="{010D953C-797E-40DA-8ED7-468BD1038E09}" destId="{02D560C0-CBC1-4B42-AC68-42AE89D875A9}" srcOrd="0" destOrd="0" presId="urn:microsoft.com/office/officeart/2005/8/layout/bList2"/>
    <dgm:cxn modelId="{5A47F885-8B79-4D54-AC08-285E7F73DECF}" type="presParOf" srcId="{02D560C0-CBC1-4B42-AC68-42AE89D875A9}" destId="{0478B287-6099-462B-B0FE-C58B90D0C34E}" srcOrd="0" destOrd="0" presId="urn:microsoft.com/office/officeart/2005/8/layout/bList2"/>
    <dgm:cxn modelId="{03A05B88-E747-4E30-878E-E48C722CEAE2}" type="presParOf" srcId="{02D560C0-CBC1-4B42-AC68-42AE89D875A9}" destId="{69EB330F-45E9-429E-B743-232ADFA039BC}" srcOrd="1" destOrd="0" presId="urn:microsoft.com/office/officeart/2005/8/layout/bList2"/>
    <dgm:cxn modelId="{AA05BAC8-A13C-47E5-986B-9B8113852187}" type="presParOf" srcId="{02D560C0-CBC1-4B42-AC68-42AE89D875A9}" destId="{C2CFE21F-047B-494A-BC1B-E875020C7D2F}" srcOrd="2" destOrd="0" presId="urn:microsoft.com/office/officeart/2005/8/layout/bList2"/>
    <dgm:cxn modelId="{D5FE12A5-C3DF-4F74-BD58-AF446DD665E9}" type="presParOf" srcId="{02D560C0-CBC1-4B42-AC68-42AE89D875A9}" destId="{49CDD861-42A1-44C7-828C-099381C849AD}" srcOrd="3" destOrd="0" presId="urn:microsoft.com/office/officeart/2005/8/layout/bList2"/>
    <dgm:cxn modelId="{BD5479AE-89B5-41A0-B115-DD4F0060066A}" type="presParOf" srcId="{010D953C-797E-40DA-8ED7-468BD1038E09}" destId="{7CD30AAA-3EC9-4BC9-8501-A6EEBC40CF2C}" srcOrd="1" destOrd="0" presId="urn:microsoft.com/office/officeart/2005/8/layout/bList2"/>
    <dgm:cxn modelId="{A765ACE1-4714-4500-B43D-C7B4F52E3D94}" type="presParOf" srcId="{010D953C-797E-40DA-8ED7-468BD1038E09}" destId="{76701D0D-2720-468F-8DE5-C8B330687772}" srcOrd="2" destOrd="0" presId="urn:microsoft.com/office/officeart/2005/8/layout/bList2"/>
    <dgm:cxn modelId="{F4B99D40-2907-4967-997A-9E9960E60691}" type="presParOf" srcId="{76701D0D-2720-468F-8DE5-C8B330687772}" destId="{2E467566-80BC-42D0-9624-E40C44A93F91}" srcOrd="0" destOrd="0" presId="urn:microsoft.com/office/officeart/2005/8/layout/bList2"/>
    <dgm:cxn modelId="{4FA6B4A4-BD56-4E0F-882A-A2B6B74F1E97}" type="presParOf" srcId="{76701D0D-2720-468F-8DE5-C8B330687772}" destId="{621B5DAF-7465-45CA-91EE-0CCFFE064411}" srcOrd="1" destOrd="0" presId="urn:microsoft.com/office/officeart/2005/8/layout/bList2"/>
    <dgm:cxn modelId="{E5992FE7-CA2E-48A9-AF99-ACF29366FED0}" type="presParOf" srcId="{76701D0D-2720-468F-8DE5-C8B330687772}" destId="{B58086CF-DD1B-4030-A3C1-811EABC31E75}" srcOrd="2" destOrd="0" presId="urn:microsoft.com/office/officeart/2005/8/layout/bList2"/>
    <dgm:cxn modelId="{926EE512-019E-44C1-837C-9668A06E215C}" type="presParOf" srcId="{76701D0D-2720-468F-8DE5-C8B330687772}" destId="{0DC206F7-07E0-41BC-BB61-BB3AE88B24AB}" srcOrd="3" destOrd="0" presId="urn:microsoft.com/office/officeart/2005/8/layout/bList2"/>
    <dgm:cxn modelId="{C116BD63-B35F-49A3-B6BD-69DA5A149EAD}" type="presParOf" srcId="{010D953C-797E-40DA-8ED7-468BD1038E09}" destId="{174E6BBB-F086-4503-B4DD-91AEDACF6AB3}" srcOrd="3" destOrd="0" presId="urn:microsoft.com/office/officeart/2005/8/layout/bList2"/>
    <dgm:cxn modelId="{A3501B63-68D8-495A-94E5-0DFAB2FD4CDE}" type="presParOf" srcId="{010D953C-797E-40DA-8ED7-468BD1038E09}" destId="{62E93CAC-0EE1-44B6-9868-7A1DE89D98C4}" srcOrd="4" destOrd="0" presId="urn:microsoft.com/office/officeart/2005/8/layout/bList2"/>
    <dgm:cxn modelId="{884E29A5-965A-492A-84B0-69F6AFECEF7D}" type="presParOf" srcId="{62E93CAC-0EE1-44B6-9868-7A1DE89D98C4}" destId="{B61BC4A5-C06B-43F3-9467-392EA54609F8}" srcOrd="0" destOrd="0" presId="urn:microsoft.com/office/officeart/2005/8/layout/bList2"/>
    <dgm:cxn modelId="{D929EBB9-934A-4D42-ABF9-D5965DA9FAE6}" type="presParOf" srcId="{62E93CAC-0EE1-44B6-9868-7A1DE89D98C4}" destId="{502AA8E4-0D13-4AF2-A869-B92AD5EC5E42}" srcOrd="1" destOrd="0" presId="urn:microsoft.com/office/officeart/2005/8/layout/bList2"/>
    <dgm:cxn modelId="{94171F18-EA7E-4088-897D-4ED19AD53494}" type="presParOf" srcId="{62E93CAC-0EE1-44B6-9868-7A1DE89D98C4}" destId="{9484955F-0A06-4D95-8C0D-9E14CA01F2CC}" srcOrd="2" destOrd="0" presId="urn:microsoft.com/office/officeart/2005/8/layout/bList2"/>
    <dgm:cxn modelId="{D16FFDA6-1A74-4502-BD74-368A8C11F50A}" type="presParOf" srcId="{62E93CAC-0EE1-44B6-9868-7A1DE89D98C4}" destId="{2C179D22-1440-4C9C-BCD4-276988D8A4D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C0B73-D853-41B4-B4EF-A0AE78A916B6}">
      <dsp:nvSpPr>
        <dsp:cNvPr id="0" name=""/>
        <dsp:cNvSpPr/>
      </dsp:nvSpPr>
      <dsp:spPr>
        <a:xfrm>
          <a:off x="6435085" y="2555298"/>
          <a:ext cx="452264" cy="594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979"/>
              </a:lnTo>
              <a:lnTo>
                <a:pt x="452264" y="59497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0E1B7-9DF9-4B42-B98D-FE09FAC73A28}">
      <dsp:nvSpPr>
        <dsp:cNvPr id="0" name=""/>
        <dsp:cNvSpPr/>
      </dsp:nvSpPr>
      <dsp:spPr>
        <a:xfrm>
          <a:off x="7595403" y="1636961"/>
          <a:ext cx="91440" cy="271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6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3A78D-C5D2-4A8D-88D4-4128583CE268}">
      <dsp:nvSpPr>
        <dsp:cNvPr id="0" name=""/>
        <dsp:cNvSpPr/>
      </dsp:nvSpPr>
      <dsp:spPr>
        <a:xfrm>
          <a:off x="5063706" y="718623"/>
          <a:ext cx="2577417" cy="271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10"/>
              </a:lnTo>
              <a:lnTo>
                <a:pt x="2577417" y="135810"/>
              </a:lnTo>
              <a:lnTo>
                <a:pt x="2577417" y="2716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AA443-A3C1-4201-B046-FF97CD8942DA}">
      <dsp:nvSpPr>
        <dsp:cNvPr id="0" name=""/>
        <dsp:cNvSpPr/>
      </dsp:nvSpPr>
      <dsp:spPr>
        <a:xfrm>
          <a:off x="2630485" y="2555298"/>
          <a:ext cx="324294" cy="1513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3316"/>
              </a:lnTo>
              <a:lnTo>
                <a:pt x="324294" y="15133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C3923-6144-40B6-8053-7BDB226862D0}">
      <dsp:nvSpPr>
        <dsp:cNvPr id="0" name=""/>
        <dsp:cNvSpPr/>
      </dsp:nvSpPr>
      <dsp:spPr>
        <a:xfrm>
          <a:off x="2630485" y="2555298"/>
          <a:ext cx="324294" cy="594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979"/>
              </a:lnTo>
              <a:lnTo>
                <a:pt x="324294" y="59497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E9033-BF5E-4659-ADDC-216884FC43F4}">
      <dsp:nvSpPr>
        <dsp:cNvPr id="0" name=""/>
        <dsp:cNvSpPr/>
      </dsp:nvSpPr>
      <dsp:spPr>
        <a:xfrm>
          <a:off x="2447019" y="1636961"/>
          <a:ext cx="1048250" cy="271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10"/>
              </a:lnTo>
              <a:lnTo>
                <a:pt x="1048250" y="135810"/>
              </a:lnTo>
              <a:lnTo>
                <a:pt x="1048250" y="2716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2A462-F51B-4EDE-ABAB-1F935729A258}">
      <dsp:nvSpPr>
        <dsp:cNvPr id="0" name=""/>
        <dsp:cNvSpPr/>
      </dsp:nvSpPr>
      <dsp:spPr>
        <a:xfrm>
          <a:off x="500277" y="2555298"/>
          <a:ext cx="273731" cy="594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979"/>
              </a:lnTo>
              <a:lnTo>
                <a:pt x="273731" y="59497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B465B-65C0-4CC2-971F-476C89A2C510}">
      <dsp:nvSpPr>
        <dsp:cNvPr id="0" name=""/>
        <dsp:cNvSpPr/>
      </dsp:nvSpPr>
      <dsp:spPr>
        <a:xfrm>
          <a:off x="1230228" y="1636961"/>
          <a:ext cx="1216790" cy="271620"/>
        </a:xfrm>
        <a:custGeom>
          <a:avLst/>
          <a:gdLst/>
          <a:ahLst/>
          <a:cxnLst/>
          <a:rect l="0" t="0" r="0" b="0"/>
          <a:pathLst>
            <a:path>
              <a:moveTo>
                <a:pt x="1216790" y="0"/>
              </a:moveTo>
              <a:lnTo>
                <a:pt x="1216790" y="135810"/>
              </a:lnTo>
              <a:lnTo>
                <a:pt x="0" y="135810"/>
              </a:lnTo>
              <a:lnTo>
                <a:pt x="0" y="2716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29806-8CA1-441D-BB03-E9F04B337F76}">
      <dsp:nvSpPr>
        <dsp:cNvPr id="0" name=""/>
        <dsp:cNvSpPr/>
      </dsp:nvSpPr>
      <dsp:spPr>
        <a:xfrm>
          <a:off x="2447019" y="718623"/>
          <a:ext cx="2616686" cy="271620"/>
        </a:xfrm>
        <a:custGeom>
          <a:avLst/>
          <a:gdLst/>
          <a:ahLst/>
          <a:cxnLst/>
          <a:rect l="0" t="0" r="0" b="0"/>
          <a:pathLst>
            <a:path>
              <a:moveTo>
                <a:pt x="2616686" y="0"/>
              </a:moveTo>
              <a:lnTo>
                <a:pt x="2616686" y="135810"/>
              </a:lnTo>
              <a:lnTo>
                <a:pt x="0" y="135810"/>
              </a:lnTo>
              <a:lnTo>
                <a:pt x="0" y="2716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59A5C-79E4-4B42-A7C2-FD7AB7712B43}">
      <dsp:nvSpPr>
        <dsp:cNvPr id="0" name=""/>
        <dsp:cNvSpPr/>
      </dsp:nvSpPr>
      <dsp:spPr>
        <a:xfrm>
          <a:off x="2678356" y="71907"/>
          <a:ext cx="4770699" cy="6467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Organisation de la sécurité des données</a:t>
          </a:r>
        </a:p>
      </dsp:txBody>
      <dsp:txXfrm>
        <a:off x="2678356" y="71907"/>
        <a:ext cx="4770699" cy="646716"/>
      </dsp:txXfrm>
    </dsp:sp>
    <dsp:sp modelId="{B1028A5E-A462-44F6-B1ED-FF6CD4EE8A0B}">
      <dsp:nvSpPr>
        <dsp:cNvPr id="0" name=""/>
        <dsp:cNvSpPr/>
      </dsp:nvSpPr>
      <dsp:spPr>
        <a:xfrm>
          <a:off x="5412" y="990244"/>
          <a:ext cx="4883214" cy="646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Direction risque et conformité</a:t>
          </a:r>
        </a:p>
      </dsp:txBody>
      <dsp:txXfrm>
        <a:off x="5412" y="990244"/>
        <a:ext cx="4883214" cy="646716"/>
      </dsp:txXfrm>
    </dsp:sp>
    <dsp:sp modelId="{0701562F-A13B-43F1-AA59-CF7C3F4F03CE}">
      <dsp:nvSpPr>
        <dsp:cNvPr id="0" name=""/>
        <dsp:cNvSpPr/>
      </dsp:nvSpPr>
      <dsp:spPr>
        <a:xfrm>
          <a:off x="317789" y="1908582"/>
          <a:ext cx="1824879" cy="646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Conformité</a:t>
          </a:r>
        </a:p>
      </dsp:txBody>
      <dsp:txXfrm>
        <a:off x="317789" y="1908582"/>
        <a:ext cx="1824879" cy="646716"/>
      </dsp:txXfrm>
    </dsp:sp>
    <dsp:sp modelId="{9A0BA01D-A911-47C9-B809-7D1D3147364F}">
      <dsp:nvSpPr>
        <dsp:cNvPr id="0" name=""/>
        <dsp:cNvSpPr/>
      </dsp:nvSpPr>
      <dsp:spPr>
        <a:xfrm>
          <a:off x="774008" y="2826919"/>
          <a:ext cx="1293433" cy="646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DPO</a:t>
          </a:r>
        </a:p>
      </dsp:txBody>
      <dsp:txXfrm>
        <a:off x="774008" y="2826919"/>
        <a:ext cx="1293433" cy="646716"/>
      </dsp:txXfrm>
    </dsp:sp>
    <dsp:sp modelId="{FA941F9E-EF4A-4E81-9CED-9BFC5E73536B}">
      <dsp:nvSpPr>
        <dsp:cNvPr id="0" name=""/>
        <dsp:cNvSpPr/>
      </dsp:nvSpPr>
      <dsp:spPr>
        <a:xfrm>
          <a:off x="2414289" y="1908582"/>
          <a:ext cx="2161960" cy="646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Sécurité des systèmes d’information</a:t>
          </a:r>
        </a:p>
      </dsp:txBody>
      <dsp:txXfrm>
        <a:off x="2414289" y="1908582"/>
        <a:ext cx="2161960" cy="646716"/>
      </dsp:txXfrm>
    </dsp:sp>
    <dsp:sp modelId="{9148F6B7-FD5A-4DC6-9BEF-6210105E0483}">
      <dsp:nvSpPr>
        <dsp:cNvPr id="0" name=""/>
        <dsp:cNvSpPr/>
      </dsp:nvSpPr>
      <dsp:spPr>
        <a:xfrm>
          <a:off x="2954779" y="2826919"/>
          <a:ext cx="1293433" cy="646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RSSI</a:t>
          </a:r>
        </a:p>
      </dsp:txBody>
      <dsp:txXfrm>
        <a:off x="2954779" y="2826919"/>
        <a:ext cx="1293433" cy="646716"/>
      </dsp:txXfrm>
    </dsp:sp>
    <dsp:sp modelId="{340A0FEF-44A5-44C5-8407-E0D34657AC27}">
      <dsp:nvSpPr>
        <dsp:cNvPr id="0" name=""/>
        <dsp:cNvSpPr/>
      </dsp:nvSpPr>
      <dsp:spPr>
        <a:xfrm>
          <a:off x="2954779" y="3745257"/>
          <a:ext cx="1293433" cy="646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ARSSI</a:t>
          </a:r>
        </a:p>
      </dsp:txBody>
      <dsp:txXfrm>
        <a:off x="2954779" y="3745257"/>
        <a:ext cx="1293433" cy="646716"/>
      </dsp:txXfrm>
    </dsp:sp>
    <dsp:sp modelId="{13E11AAF-6FC2-48A6-85FB-7BD6E45A5890}">
      <dsp:nvSpPr>
        <dsp:cNvPr id="0" name=""/>
        <dsp:cNvSpPr/>
      </dsp:nvSpPr>
      <dsp:spPr>
        <a:xfrm>
          <a:off x="5160247" y="990244"/>
          <a:ext cx="4961752" cy="646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Direction des systèmes informatiques</a:t>
          </a:r>
        </a:p>
      </dsp:txBody>
      <dsp:txXfrm>
        <a:off x="5160247" y="990244"/>
        <a:ext cx="4961752" cy="646716"/>
      </dsp:txXfrm>
    </dsp:sp>
    <dsp:sp modelId="{0A27B553-9C71-4419-8B62-C6377D171268}">
      <dsp:nvSpPr>
        <dsp:cNvPr id="0" name=""/>
        <dsp:cNvSpPr/>
      </dsp:nvSpPr>
      <dsp:spPr>
        <a:xfrm>
          <a:off x="6133575" y="1908582"/>
          <a:ext cx="3015096" cy="646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Centre de service – Sécurité</a:t>
          </a:r>
        </a:p>
      </dsp:txBody>
      <dsp:txXfrm>
        <a:off x="6133575" y="1908582"/>
        <a:ext cx="3015096" cy="646716"/>
      </dsp:txXfrm>
    </dsp:sp>
    <dsp:sp modelId="{916AC272-6B2F-4739-AAD5-BDA21FC91DD6}">
      <dsp:nvSpPr>
        <dsp:cNvPr id="0" name=""/>
        <dsp:cNvSpPr/>
      </dsp:nvSpPr>
      <dsp:spPr>
        <a:xfrm>
          <a:off x="6887349" y="2826919"/>
          <a:ext cx="1293433" cy="646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RSI</a:t>
          </a:r>
        </a:p>
      </dsp:txBody>
      <dsp:txXfrm>
        <a:off x="6887349" y="2826919"/>
        <a:ext cx="1293433" cy="646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135B7-CF5B-44A5-A18C-446D3BC091DC}">
      <dsp:nvSpPr>
        <dsp:cNvPr id="0" name=""/>
        <dsp:cNvSpPr/>
      </dsp:nvSpPr>
      <dsp:spPr>
        <a:xfrm>
          <a:off x="7143" y="4833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Développement du cyberespace à partir des années 1990</a:t>
          </a:r>
        </a:p>
      </dsp:txBody>
      <dsp:txXfrm>
        <a:off x="44665" y="520875"/>
        <a:ext cx="2060143" cy="1206068"/>
      </dsp:txXfrm>
    </dsp:sp>
    <dsp:sp modelId="{3EE00B49-9FC9-45A0-A6ED-DA3A7A97B91C}">
      <dsp:nvSpPr>
        <dsp:cNvPr id="0" name=""/>
        <dsp:cNvSpPr/>
      </dsp:nvSpPr>
      <dsp:spPr>
        <a:xfrm>
          <a:off x="2355850" y="85914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2355850" y="965051"/>
        <a:ext cx="316861" cy="317716"/>
      </dsp:txXfrm>
    </dsp:sp>
    <dsp:sp modelId="{57B64AD8-3453-4BC7-92A6-047F24DA5015}">
      <dsp:nvSpPr>
        <dsp:cNvPr id="0" name=""/>
        <dsp:cNvSpPr/>
      </dsp:nvSpPr>
      <dsp:spPr>
        <a:xfrm>
          <a:off x="2996406" y="4833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3666"/>
            <a:satOff val="-14225"/>
            <a:lumOff val="15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Appropriation par les entreprises et le milieu bancaire</a:t>
          </a:r>
        </a:p>
      </dsp:txBody>
      <dsp:txXfrm>
        <a:off x="3033928" y="520875"/>
        <a:ext cx="2060143" cy="1206068"/>
      </dsp:txXfrm>
    </dsp:sp>
    <dsp:sp modelId="{7FA3AB7F-D515-4D1B-AF3F-0E989381E60C}">
      <dsp:nvSpPr>
        <dsp:cNvPr id="0" name=""/>
        <dsp:cNvSpPr/>
      </dsp:nvSpPr>
      <dsp:spPr>
        <a:xfrm>
          <a:off x="5345112" y="85914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7270"/>
            <a:satOff val="-28039"/>
            <a:lumOff val="292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5345112" y="965051"/>
        <a:ext cx="316861" cy="317716"/>
      </dsp:txXfrm>
    </dsp:sp>
    <dsp:sp modelId="{1C0B2132-05C1-4304-8FFD-24D3A56C00E8}">
      <dsp:nvSpPr>
        <dsp:cNvPr id="0" name=""/>
        <dsp:cNvSpPr/>
      </dsp:nvSpPr>
      <dsp:spPr>
        <a:xfrm>
          <a:off x="5985668" y="4833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67332"/>
            <a:satOff val="-28450"/>
            <a:lumOff val="313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Circulation de la donnée</a:t>
          </a:r>
        </a:p>
      </dsp:txBody>
      <dsp:txXfrm>
        <a:off x="6023190" y="520875"/>
        <a:ext cx="2060143" cy="1206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135B7-CF5B-44A5-A18C-446D3BC091DC}">
      <dsp:nvSpPr>
        <dsp:cNvPr id="0" name=""/>
        <dsp:cNvSpPr/>
      </dsp:nvSpPr>
      <dsp:spPr>
        <a:xfrm>
          <a:off x="7143" y="4833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La donnée 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Valeur métier des entreprises</a:t>
          </a:r>
        </a:p>
      </dsp:txBody>
      <dsp:txXfrm>
        <a:off x="44665" y="520875"/>
        <a:ext cx="2060143" cy="1206068"/>
      </dsp:txXfrm>
    </dsp:sp>
    <dsp:sp modelId="{3EE00B49-9FC9-45A0-A6ED-DA3A7A97B91C}">
      <dsp:nvSpPr>
        <dsp:cNvPr id="0" name=""/>
        <dsp:cNvSpPr/>
      </dsp:nvSpPr>
      <dsp:spPr>
        <a:xfrm>
          <a:off x="2355850" y="85914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2355850" y="965051"/>
        <a:ext cx="316861" cy="317716"/>
      </dsp:txXfrm>
    </dsp:sp>
    <dsp:sp modelId="{57B64AD8-3453-4BC7-92A6-047F24DA5015}">
      <dsp:nvSpPr>
        <dsp:cNvPr id="0" name=""/>
        <dsp:cNvSpPr/>
      </dsp:nvSpPr>
      <dsp:spPr>
        <a:xfrm>
          <a:off x="2996406" y="4833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3666"/>
            <a:satOff val="-14225"/>
            <a:lumOff val="15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Développement de la cybercriminalité</a:t>
          </a:r>
        </a:p>
      </dsp:txBody>
      <dsp:txXfrm>
        <a:off x="3033928" y="520875"/>
        <a:ext cx="2060143" cy="1206068"/>
      </dsp:txXfrm>
    </dsp:sp>
    <dsp:sp modelId="{7FA3AB7F-D515-4D1B-AF3F-0E989381E60C}">
      <dsp:nvSpPr>
        <dsp:cNvPr id="0" name=""/>
        <dsp:cNvSpPr/>
      </dsp:nvSpPr>
      <dsp:spPr>
        <a:xfrm>
          <a:off x="5345112" y="85914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7270"/>
            <a:satOff val="-28039"/>
            <a:lumOff val="292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5345112" y="965051"/>
        <a:ext cx="316861" cy="317716"/>
      </dsp:txXfrm>
    </dsp:sp>
    <dsp:sp modelId="{1C0B2132-05C1-4304-8FFD-24D3A56C00E8}">
      <dsp:nvSpPr>
        <dsp:cNvPr id="0" name=""/>
        <dsp:cNvSpPr/>
      </dsp:nvSpPr>
      <dsp:spPr>
        <a:xfrm>
          <a:off x="5985668" y="4833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67332"/>
            <a:satOff val="-28450"/>
            <a:lumOff val="313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Prise de conscience des risques cyber et SSI</a:t>
          </a:r>
        </a:p>
      </dsp:txBody>
      <dsp:txXfrm>
        <a:off x="6023190" y="520875"/>
        <a:ext cx="2060143" cy="1206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2A6F9-0DA9-47FF-9711-89C862DFCB4F}">
      <dsp:nvSpPr>
        <dsp:cNvPr id="0" name=""/>
        <dsp:cNvSpPr/>
      </dsp:nvSpPr>
      <dsp:spPr>
        <a:xfrm>
          <a:off x="826920" y="500557"/>
          <a:ext cx="3021890" cy="1049462"/>
        </a:xfrm>
        <a:prstGeom prst="ellipse">
          <a:avLst/>
        </a:prstGeom>
        <a:solidFill>
          <a:schemeClr val="accent1">
            <a:tint val="50000"/>
            <a:alpha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233F5-61E0-4B4E-9553-4A0BB8D3CF87}">
      <dsp:nvSpPr>
        <dsp:cNvPr id="0" name=""/>
        <dsp:cNvSpPr/>
      </dsp:nvSpPr>
      <dsp:spPr>
        <a:xfrm>
          <a:off x="2049731" y="3070335"/>
          <a:ext cx="585637" cy="374808"/>
        </a:xfrm>
        <a:prstGeom prst="down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A1DC7-2FD4-4B06-8288-F46CCFB98547}">
      <dsp:nvSpPr>
        <dsp:cNvPr id="0" name=""/>
        <dsp:cNvSpPr/>
      </dsp:nvSpPr>
      <dsp:spPr>
        <a:xfrm>
          <a:off x="937020" y="3370182"/>
          <a:ext cx="2811060" cy="702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Protection de la donnée</a:t>
          </a:r>
        </a:p>
      </dsp:txBody>
      <dsp:txXfrm>
        <a:off x="937020" y="3370182"/>
        <a:ext cx="2811060" cy="702765"/>
      </dsp:txXfrm>
    </dsp:sp>
    <dsp:sp modelId="{0F455C30-891A-45DC-932F-99CAC5FA8468}">
      <dsp:nvSpPr>
        <dsp:cNvPr id="0" name=""/>
        <dsp:cNvSpPr/>
      </dsp:nvSpPr>
      <dsp:spPr>
        <a:xfrm>
          <a:off x="1925576" y="1631072"/>
          <a:ext cx="1054147" cy="1054147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Intégrité</a:t>
          </a:r>
        </a:p>
      </dsp:txBody>
      <dsp:txXfrm>
        <a:off x="2079952" y="1785448"/>
        <a:ext cx="745395" cy="745395"/>
      </dsp:txXfrm>
    </dsp:sp>
    <dsp:sp modelId="{4996300E-149F-4CAA-B164-986A28360010}">
      <dsp:nvSpPr>
        <dsp:cNvPr id="0" name=""/>
        <dsp:cNvSpPr/>
      </dsp:nvSpPr>
      <dsp:spPr>
        <a:xfrm>
          <a:off x="1171275" y="840227"/>
          <a:ext cx="1054147" cy="1054147"/>
        </a:xfrm>
        <a:prstGeom prst="ellipse">
          <a:avLst/>
        </a:prstGeom>
        <a:solidFill>
          <a:schemeClr val="accent1">
            <a:shade val="50000"/>
            <a:hueOff val="53195"/>
            <a:satOff val="-21715"/>
            <a:lumOff val="315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Confidentialité</a:t>
          </a:r>
        </a:p>
      </dsp:txBody>
      <dsp:txXfrm>
        <a:off x="1325651" y="994603"/>
        <a:ext cx="745395" cy="745395"/>
      </dsp:txXfrm>
    </dsp:sp>
    <dsp:sp modelId="{D5CD32B8-BD8E-4492-9E61-D454B4CA4722}">
      <dsp:nvSpPr>
        <dsp:cNvPr id="0" name=""/>
        <dsp:cNvSpPr/>
      </dsp:nvSpPr>
      <dsp:spPr>
        <a:xfrm>
          <a:off x="2248848" y="585358"/>
          <a:ext cx="1054147" cy="1054147"/>
        </a:xfrm>
        <a:prstGeom prst="ellipse">
          <a:avLst/>
        </a:prstGeom>
        <a:solidFill>
          <a:schemeClr val="accent1">
            <a:shade val="50000"/>
            <a:hueOff val="53195"/>
            <a:satOff val="-21715"/>
            <a:lumOff val="315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Disponibilité</a:t>
          </a:r>
        </a:p>
      </dsp:txBody>
      <dsp:txXfrm>
        <a:off x="2403224" y="739734"/>
        <a:ext cx="745395" cy="745395"/>
      </dsp:txXfrm>
    </dsp:sp>
    <dsp:sp modelId="{A38D9FF3-5719-4A9A-A323-36EFF300FD47}">
      <dsp:nvSpPr>
        <dsp:cNvPr id="0" name=""/>
        <dsp:cNvSpPr/>
      </dsp:nvSpPr>
      <dsp:spPr>
        <a:xfrm>
          <a:off x="702765" y="371717"/>
          <a:ext cx="3279570" cy="2623656"/>
        </a:xfrm>
        <a:prstGeom prst="funnel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8B287-6099-462B-B0FE-C58B90D0C34E}">
      <dsp:nvSpPr>
        <dsp:cNvPr id="0" name=""/>
        <dsp:cNvSpPr/>
      </dsp:nvSpPr>
      <dsp:spPr>
        <a:xfrm>
          <a:off x="5493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FE21F-047B-494A-BC1B-E875020C7D2F}">
      <dsp:nvSpPr>
        <dsp:cNvPr id="0" name=""/>
        <dsp:cNvSpPr/>
      </dsp:nvSpPr>
      <dsp:spPr>
        <a:xfrm>
          <a:off x="5493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Manque de connaissance de mesures de sécurité</a:t>
          </a:r>
        </a:p>
      </dsp:txBody>
      <dsp:txXfrm>
        <a:off x="5493" y="3119214"/>
        <a:ext cx="1670935" cy="761612"/>
      </dsp:txXfrm>
    </dsp:sp>
    <dsp:sp modelId="{49CDD861-42A1-44C7-828C-099381C849AD}">
      <dsp:nvSpPr>
        <dsp:cNvPr id="0" name=""/>
        <dsp:cNvSpPr/>
      </dsp:nvSpPr>
      <dsp:spPr>
        <a:xfrm>
          <a:off x="1743549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67566-80BC-42D0-9624-E40C44A93F91}">
      <dsp:nvSpPr>
        <dsp:cNvPr id="0" name=""/>
        <dsp:cNvSpPr/>
      </dsp:nvSpPr>
      <dsp:spPr>
        <a:xfrm>
          <a:off x="2779744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086CF-DD1B-4030-A3C1-811EABC31E75}">
      <dsp:nvSpPr>
        <dsp:cNvPr id="0" name=""/>
        <dsp:cNvSpPr/>
      </dsp:nvSpPr>
      <dsp:spPr>
        <a:xfrm>
          <a:off x="2779744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Emploi de termes trop génériques	</a:t>
          </a:r>
        </a:p>
      </dsp:txBody>
      <dsp:txXfrm>
        <a:off x="2779744" y="3119214"/>
        <a:ext cx="1670935" cy="761612"/>
      </dsp:txXfrm>
    </dsp:sp>
    <dsp:sp modelId="{0DC206F7-07E0-41BC-BB61-BB3AE88B24AB}">
      <dsp:nvSpPr>
        <dsp:cNvPr id="0" name=""/>
        <dsp:cNvSpPr/>
      </dsp:nvSpPr>
      <dsp:spPr>
        <a:xfrm>
          <a:off x="4517800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BC4A5-C06B-43F3-9467-392EA54609F8}">
      <dsp:nvSpPr>
        <dsp:cNvPr id="0" name=""/>
        <dsp:cNvSpPr/>
      </dsp:nvSpPr>
      <dsp:spPr>
        <a:xfrm>
          <a:off x="5553995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4955F-0A06-4D95-8C0D-9E14CA01F2CC}">
      <dsp:nvSpPr>
        <dsp:cNvPr id="0" name=""/>
        <dsp:cNvSpPr/>
      </dsp:nvSpPr>
      <dsp:spPr>
        <a:xfrm>
          <a:off x="5553995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Absence de connaissance de sous-traitance ultérieure</a:t>
          </a:r>
        </a:p>
      </dsp:txBody>
      <dsp:txXfrm>
        <a:off x="5553995" y="3119214"/>
        <a:ext cx="1670935" cy="761612"/>
      </dsp:txXfrm>
    </dsp:sp>
    <dsp:sp modelId="{2C179D22-1440-4C9C-BCD4-276988D8A4DB}">
      <dsp:nvSpPr>
        <dsp:cNvPr id="0" name=""/>
        <dsp:cNvSpPr/>
      </dsp:nvSpPr>
      <dsp:spPr>
        <a:xfrm>
          <a:off x="7292051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A0412E3-219E-4910-B3AA-D80040EF6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E9EDFE-2902-47A3-9A3D-2DFD1B008F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8B978-F641-4BE6-881B-B36883E15966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58F7A8-43A0-4AD9-B648-F8FEEE17C4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0B3FA3-2C34-4E71-8036-E0EC3D7F83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E0AB2-E69F-4E20-9CC8-972BDBE2C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390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CDEFB-8E19-4B7B-976D-86FA872BAC02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C4D60-C386-45CD-9F6A-534D589532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9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3928" y="2499541"/>
            <a:ext cx="6564144" cy="2218099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 - C60</a:t>
            </a:r>
          </a:p>
        </p:txBody>
      </p:sp>
      <p:sp>
        <p:nvSpPr>
          <p:cNvPr id="9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254548"/>
            <a:ext cx="7577066" cy="2708084"/>
          </a:xfrm>
          <a:prstGeom prst="rect">
            <a:avLst/>
          </a:prstGeom>
          <a:noFill/>
          <a:ln w="28575" cap="rnd">
            <a:solidFill>
              <a:schemeClr val="bg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61186-3970-4B95-A1A7-30898A4B608C}"/>
              </a:ext>
            </a:extLst>
          </p:cNvPr>
          <p:cNvSpPr/>
          <p:nvPr userDrawn="1"/>
        </p:nvSpPr>
        <p:spPr>
          <a:xfrm>
            <a:off x="7880561" y="681340"/>
            <a:ext cx="45790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fr-FR" sz="1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La banque coopérative</a:t>
            </a:r>
          </a:p>
          <a:p>
            <a:pPr algn="ctr">
              <a:lnSpc>
                <a:spcPts val="1800"/>
              </a:lnSpc>
            </a:pPr>
            <a:r>
              <a:rPr lang="fr-FR" sz="1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de la Fonction publique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73" y="598150"/>
            <a:ext cx="2658803" cy="8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ble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074958"/>
            <a:ext cx="7577066" cy="2708084"/>
          </a:xfrm>
          <a:prstGeom prst="rect">
            <a:avLst/>
          </a:prstGeom>
          <a:noFill/>
          <a:ln w="2857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0620" y="2363772"/>
            <a:ext cx="6373194" cy="2130456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</a:t>
            </a:r>
            <a:br>
              <a:rPr lang="fr-FR" dirty="0"/>
            </a:br>
            <a:r>
              <a:rPr lang="fr-FR" dirty="0"/>
              <a:t>titre - C54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063813" y="1331214"/>
            <a:ext cx="1641439" cy="148748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lang="fr-FR" sz="540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96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re ble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4" y="1913179"/>
            <a:ext cx="10023803" cy="3949549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bg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809625" indent="180975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bg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- C16 -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C14 -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2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re ble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1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re ble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68033868-184C-4330-A5DD-68CD04976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2961" y="1913179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D013E724-78A6-4021-B2BB-F38FAD3BD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563" y="1919198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20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5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bg2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bg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990600" indent="-180975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29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71976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bg2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bg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990600" indent="-180975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7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1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9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re ble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B6568A1F-74C7-46DA-869D-95892CA3A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1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F03B963-54BB-47AE-A948-20B3CFC6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09855" y="721103"/>
            <a:ext cx="7925582" cy="5042423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bg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809625" indent="180975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bg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- C16 -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C14 -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4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re ble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EE6CA899-8078-4D30-AD2F-63CFA56A28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E20448AF-9B01-4CF6-BA72-7D4022524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8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re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074958"/>
            <a:ext cx="7577066" cy="2708084"/>
          </a:xfrm>
          <a:prstGeom prst="rect">
            <a:avLst/>
          </a:prstGeom>
          <a:noFill/>
          <a:ln w="2857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0620" y="2363772"/>
            <a:ext cx="6373194" cy="2130456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</a:t>
            </a:r>
            <a:br>
              <a:rPr lang="fr-FR" dirty="0"/>
            </a:br>
            <a:r>
              <a:rPr lang="fr-FR" dirty="0"/>
              <a:t>titre - C54</a:t>
            </a:r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063813" y="1331214"/>
            <a:ext cx="1641439" cy="148748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lang="fr-FR" sz="540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4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re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4" y="1913179"/>
            <a:ext cx="10023803" cy="3949549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3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93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re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re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68033868-184C-4330-A5DD-68CD04976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2961" y="1913179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D013E724-78A6-4021-B2BB-F38FAD3BD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563" y="1919198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20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72563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accent1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accent1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990600" indent="-180975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29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22961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accent1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accent1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990600" indent="-180975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7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0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6FCE269B-C0E8-4A6C-98D4-F0829250C6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31721" y="2015612"/>
            <a:ext cx="5076000" cy="43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8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12218D3F-F776-4F54-81C1-FFACA2583E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0606" y="1894452"/>
            <a:ext cx="1221349" cy="62846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N°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433E7C2-F93D-4DB9-8E57-7F121E3C69B2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03974" y="1893706"/>
            <a:ext cx="1" cy="62207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8B52FAC9-7C4D-4107-8F2F-78BD13D2AF45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2146788" y="2718053"/>
            <a:ext cx="1221349" cy="62846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4800" b="1">
                <a:solidFill>
                  <a:schemeClr val="accent5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N°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08F7F6A-DFB5-45B8-B9C9-58F98C5F35B3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03974" y="2700148"/>
            <a:ext cx="1" cy="65738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5EC6AAA2-1BE6-4328-87D4-F2C7DE12D95D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2154902" y="3541654"/>
            <a:ext cx="1221349" cy="62846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4800" b="1">
                <a:solidFill>
                  <a:schemeClr val="accent1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N°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CBB5397-991E-4D5E-BAE2-371EB1087192}"/>
              </a:ext>
            </a:extLst>
          </p:cNvPr>
          <p:cNvCxnSpPr>
            <a:cxnSpLocks/>
          </p:cNvCxnSpPr>
          <p:nvPr userDrawn="1"/>
        </p:nvCxnSpPr>
        <p:spPr>
          <a:xfrm flipV="1">
            <a:off x="3503974" y="3541900"/>
            <a:ext cx="0" cy="62207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DE277BB3-7D0E-46EB-93CB-CD4B48746CEA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2146788" y="4365254"/>
            <a:ext cx="1221349" cy="62846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4800" b="1">
                <a:solidFill>
                  <a:schemeClr val="accent3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N°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F931F48B-003A-484A-A875-EF35C88CEDE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03974" y="4348343"/>
            <a:ext cx="8093" cy="622079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6F4DC1D7-DDC7-45B4-B956-E67A0DB80DF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47903" y="2895602"/>
            <a:ext cx="5076000" cy="43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8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Espace réservé du texte 6">
            <a:extLst>
              <a:ext uri="{FF2B5EF4-FFF2-40B4-BE49-F238E27FC236}">
                <a16:creationId xmlns:a16="http://schemas.microsoft.com/office/drawing/2014/main" id="{CCEBFF37-25B8-46AA-918B-893C24C255E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39835" y="3719785"/>
            <a:ext cx="5076000" cy="43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8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Espace réservé du texte 6">
            <a:extLst>
              <a:ext uri="{FF2B5EF4-FFF2-40B4-BE49-F238E27FC236}">
                <a16:creationId xmlns:a16="http://schemas.microsoft.com/office/drawing/2014/main" id="{2930B593-2E6B-4B29-AC14-8E56AD9790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639811" y="4548332"/>
            <a:ext cx="5076000" cy="43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8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36" name="Connecteur droit 35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calibri</a:t>
            </a:r>
            <a:r>
              <a:rPr lang="fr-FR" dirty="0"/>
              <a:t> - C20 - CAP</a:t>
            </a:r>
          </a:p>
        </p:txBody>
      </p:sp>
      <p:sp>
        <p:nvSpPr>
          <p:cNvPr id="32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33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1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re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B6568A1F-74C7-46DA-869D-95892CA3A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F03B963-54BB-47AE-A948-20B3CFC6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09854" y="721103"/>
            <a:ext cx="7925583" cy="5042422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358775" indent="0">
              <a:buClr>
                <a:schemeClr val="tx2"/>
              </a:buClr>
              <a:buFont typeface="Calibri" panose="020F0502020204030204" pitchFamily="34" charset="0"/>
              <a:buNone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/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 - Calibri - C16 - </a:t>
            </a:r>
            <a:r>
              <a:rPr lang="fr-FR" dirty="0" err="1"/>
              <a:t>BdC</a:t>
            </a:r>
            <a:endParaRPr lang="fr-FR" dirty="0"/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2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re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2EDD1DA7-EED0-4CD5-A8AF-FAD1FC03D0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B3869C3B-0A4A-4618-A0B7-5056797A95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4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r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074958"/>
            <a:ext cx="7577066" cy="2708084"/>
          </a:xfrm>
          <a:prstGeom prst="rect">
            <a:avLst/>
          </a:prstGeom>
          <a:noFill/>
          <a:ln w="2857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0620" y="2363772"/>
            <a:ext cx="6373194" cy="2130456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</a:t>
            </a:r>
            <a:br>
              <a:rPr lang="fr-FR" dirty="0"/>
            </a:br>
            <a:r>
              <a:rPr lang="fr-FR" dirty="0"/>
              <a:t>titre - C54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063813" y="1331214"/>
            <a:ext cx="1641439" cy="1487487"/>
          </a:xfrm>
          <a:prstGeom prst="rect">
            <a:avLst/>
          </a:prstGeom>
          <a:solidFill>
            <a:srgbClr val="F5834E"/>
          </a:solidFill>
        </p:spPr>
        <p:txBody>
          <a:bodyPr anchor="ctr"/>
          <a:lstStyle>
            <a:lvl1pPr algn="ctr">
              <a:defRPr lang="fr-FR" sz="540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r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4" y="1913179"/>
            <a:ext cx="10023803" cy="3949549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rgbClr val="F5834E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rgbClr val="F5834E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rgbClr val="F5834E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0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r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7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r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68033868-184C-4330-A5DD-68CD04976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2961" y="1913179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D013E724-78A6-4021-B2BB-F38FAD3BD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563" y="1919198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22375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rgbClr val="F5834E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rgbClr val="F5834E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rgbClr val="F5834E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72563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rgbClr val="F5834E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rgbClr val="F5834E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rgbClr val="F5834E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2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9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r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B6568A1F-74C7-46DA-869D-95892CA3A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5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F03B963-54BB-47AE-A948-20B3CFC6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09855" y="721103"/>
            <a:ext cx="7925582" cy="5028131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rgbClr val="F5834E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rgbClr val="F5834E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rgbClr val="F5834E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rgbClr val="F5834E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re 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1E8E3B50-D355-4ED7-8BF1-2857A0FE3C1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5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9C8E682-4C64-4F13-853B-3AAB67B7E5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r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074958"/>
            <a:ext cx="7577066" cy="2708084"/>
          </a:xfrm>
          <a:prstGeom prst="rect">
            <a:avLst/>
          </a:prstGeom>
          <a:noFill/>
          <a:ln w="2857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0620" y="2363772"/>
            <a:ext cx="6373194" cy="2130456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</a:t>
            </a:r>
            <a:br>
              <a:rPr lang="fr-FR" dirty="0"/>
            </a:br>
            <a:r>
              <a:rPr lang="fr-FR" dirty="0"/>
              <a:t>titre - C54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063813" y="1331214"/>
            <a:ext cx="1641439" cy="148748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defRPr lang="fr-FR" sz="540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1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r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4" y="1913179"/>
            <a:ext cx="10023803" cy="3949549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accent3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3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5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6FCE269B-C0E8-4A6C-98D4-F0829250C6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58773" y="3661411"/>
            <a:ext cx="1886400" cy="139133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6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12218D3F-F776-4F54-81C1-FFACA2583E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2961" y="2605428"/>
            <a:ext cx="2022212" cy="864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000" b="1">
                <a:solidFill>
                  <a:schemeClr val="accent1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NN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433E7C2-F93D-4DB9-8E57-7F121E3C69B2}"/>
              </a:ext>
            </a:extLst>
          </p:cNvPr>
          <p:cNvCxnSpPr/>
          <p:nvPr userDrawn="1"/>
        </p:nvCxnSpPr>
        <p:spPr>
          <a:xfrm>
            <a:off x="1358773" y="3482492"/>
            <a:ext cx="188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8B52FAC9-7C4D-4107-8F2F-78BD13D2AF45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727102" y="2605428"/>
            <a:ext cx="2022212" cy="864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000" b="1">
                <a:solidFill>
                  <a:schemeClr val="accent2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NN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08F7F6A-DFB5-45B8-B9C9-58F98C5F35B3}"/>
              </a:ext>
            </a:extLst>
          </p:cNvPr>
          <p:cNvCxnSpPr/>
          <p:nvPr userDrawn="1"/>
        </p:nvCxnSpPr>
        <p:spPr>
          <a:xfrm>
            <a:off x="3862914" y="3482492"/>
            <a:ext cx="18864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5EC6AAA2-1BE6-4328-87D4-F2C7DE12D95D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232177" y="2605428"/>
            <a:ext cx="2022212" cy="864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000" b="1">
                <a:solidFill>
                  <a:schemeClr val="accent3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NN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CBB5397-991E-4D5E-BAE2-371EB1087192}"/>
              </a:ext>
            </a:extLst>
          </p:cNvPr>
          <p:cNvCxnSpPr/>
          <p:nvPr userDrawn="1"/>
        </p:nvCxnSpPr>
        <p:spPr>
          <a:xfrm>
            <a:off x="6367989" y="3482492"/>
            <a:ext cx="188640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DE277BB3-7D0E-46EB-93CB-CD4B48746CEA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736318" y="2605428"/>
            <a:ext cx="2022212" cy="864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000" b="1">
                <a:solidFill>
                  <a:schemeClr val="accent4"/>
                </a:solidFill>
                <a:latin typeface="+mj-lt"/>
              </a:defRPr>
            </a:lvl1pPr>
            <a:lvl2pPr marL="404805" indent="0">
              <a:buNone/>
              <a:defRPr sz="1771" b="1"/>
            </a:lvl2pPr>
            <a:lvl3pPr marL="809610" indent="0">
              <a:buNone/>
              <a:defRPr sz="1594" b="1"/>
            </a:lvl3pPr>
            <a:lvl4pPr marL="1214415" indent="0">
              <a:buNone/>
              <a:defRPr sz="1417" b="1"/>
            </a:lvl4pPr>
            <a:lvl5pPr marL="1619220" indent="0">
              <a:buNone/>
              <a:defRPr sz="1417" b="1"/>
            </a:lvl5pPr>
            <a:lvl6pPr marL="2024024" indent="0">
              <a:buNone/>
              <a:defRPr sz="1417" b="1"/>
            </a:lvl6pPr>
            <a:lvl7pPr marL="2428829" indent="0">
              <a:buNone/>
              <a:defRPr sz="1417" b="1"/>
            </a:lvl7pPr>
            <a:lvl8pPr marL="2833634" indent="0">
              <a:buNone/>
              <a:defRPr sz="1417" b="1"/>
            </a:lvl8pPr>
            <a:lvl9pPr marL="3238439" indent="0">
              <a:buNone/>
              <a:defRPr sz="1417" b="1"/>
            </a:lvl9pPr>
          </a:lstStyle>
          <a:p>
            <a:pPr lvl="0"/>
            <a:r>
              <a:rPr lang="fr-FR" dirty="0"/>
              <a:t>NN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F931F48B-003A-484A-A875-EF35C88CEDE0}"/>
              </a:ext>
            </a:extLst>
          </p:cNvPr>
          <p:cNvCxnSpPr/>
          <p:nvPr userDrawn="1"/>
        </p:nvCxnSpPr>
        <p:spPr>
          <a:xfrm>
            <a:off x="8872130" y="3482492"/>
            <a:ext cx="18864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6F4DC1D7-DDC7-45B4-B956-E67A0DB80DF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855290" y="3661411"/>
            <a:ext cx="1886400" cy="139133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6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Espace réservé du texte 6">
            <a:extLst>
              <a:ext uri="{FF2B5EF4-FFF2-40B4-BE49-F238E27FC236}">
                <a16:creationId xmlns:a16="http://schemas.microsoft.com/office/drawing/2014/main" id="{CCEBFF37-25B8-46AA-918B-893C24C255E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51807" y="3661411"/>
            <a:ext cx="1886400" cy="139133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6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Espace réservé du texte 6">
            <a:extLst>
              <a:ext uri="{FF2B5EF4-FFF2-40B4-BE49-F238E27FC236}">
                <a16:creationId xmlns:a16="http://schemas.microsoft.com/office/drawing/2014/main" id="{2930B593-2E6B-4B29-AC14-8E56AD9790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848323" y="3661411"/>
            <a:ext cx="1886400" cy="139133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600"/>
              </a:lnSpc>
              <a:spcBef>
                <a:spcPts val="0"/>
              </a:spcBef>
              <a:defRPr sz="1800" cap="all" baseline="0"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51" name="Connecteur droit 50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calibri</a:t>
            </a:r>
            <a:r>
              <a:rPr lang="fr-FR" dirty="0"/>
              <a:t> - C20 - CAP</a:t>
            </a:r>
          </a:p>
        </p:txBody>
      </p:sp>
      <p:sp>
        <p:nvSpPr>
          <p:cNvPr id="3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32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2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r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r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68033868-184C-4330-A5DD-68CD04976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2961" y="1913179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D013E724-78A6-4021-B2BB-F38FAD3BD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563" y="1919198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22375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accent3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accent3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3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72563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accent3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accent3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3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93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r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B6568A1F-74C7-46DA-869D-95892CA3A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F03B963-54BB-47AE-A948-20B3CFC6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09855" y="721103"/>
            <a:ext cx="7925582" cy="5042423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accent3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3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r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7D86061B-8954-480F-BB00-7035B9F60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11E760B-68A5-4D8E-9BDF-4BBEB5B60D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3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re ble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074958"/>
            <a:ext cx="7577066" cy="2708084"/>
          </a:xfrm>
          <a:prstGeom prst="rect">
            <a:avLst/>
          </a:prstGeom>
          <a:noFill/>
          <a:ln w="2857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0620" y="2363772"/>
            <a:ext cx="6373194" cy="2130456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</a:t>
            </a:r>
            <a:br>
              <a:rPr lang="fr-FR" dirty="0"/>
            </a:br>
            <a:r>
              <a:rPr lang="fr-FR" dirty="0"/>
              <a:t>titre - C54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063813" y="1331214"/>
            <a:ext cx="1641439" cy="1487487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 lang="fr-FR" sz="540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3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re ble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4" y="1913179"/>
            <a:ext cx="10023803" cy="3949549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4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re ble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7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pos="279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re ble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68033868-184C-4330-A5DD-68CD04976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2961" y="1913179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D013E724-78A6-4021-B2BB-F38FAD3BD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563" y="1919198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22375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accent4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accent4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4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72563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accent4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accent4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4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93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re ble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B6568A1F-74C7-46DA-869D-95892CA3A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F03B963-54BB-47AE-A948-20B3CFC6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09855" y="721103"/>
            <a:ext cx="7925582" cy="5042423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/>
                </a:solidFill>
              </a:defRPr>
            </a:lvl2pPr>
            <a:lvl3pPr marL="809625" indent="180975">
              <a:buClr>
                <a:schemeClr val="accent4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990600" indent="-179388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C18 -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6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re ble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03154DBF-A6F9-4D16-8557-9779A10F85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D6276DBF-1D05-4EB6-BF5D-E7670DBE25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4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: coins arrondis 12">
            <a:extLst>
              <a:ext uri="{FF2B5EF4-FFF2-40B4-BE49-F238E27FC236}">
                <a16:creationId xmlns:a16="http://schemas.microsoft.com/office/drawing/2014/main" id="{27FA7B6A-08C9-4D43-86DB-BC0940D02453}"/>
              </a:ext>
            </a:extLst>
          </p:cNvPr>
          <p:cNvSpPr/>
          <p:nvPr userDrawn="1"/>
        </p:nvSpPr>
        <p:spPr>
          <a:xfrm>
            <a:off x="2307467" y="2074958"/>
            <a:ext cx="7577066" cy="2708084"/>
          </a:xfrm>
          <a:prstGeom prst="rect">
            <a:avLst/>
          </a:prstGeom>
          <a:noFill/>
          <a:ln w="2857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itre 6">
            <a:extLst>
              <a:ext uri="{FF2B5EF4-FFF2-40B4-BE49-F238E27FC236}">
                <a16:creationId xmlns:a16="http://schemas.microsoft.com/office/drawing/2014/main" id="{3BC5A148-1111-4BD5-95EB-F852C6438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0620" y="2363772"/>
            <a:ext cx="6373194" cy="2130456"/>
          </a:xfrm>
          <a:prstGeom prst="rect">
            <a:avLst/>
          </a:prstGeom>
        </p:spPr>
        <p:txBody>
          <a:bodyPr/>
          <a:lstStyle>
            <a:lvl1pPr algn="l">
              <a:lnSpc>
                <a:spcPts val="5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</a:t>
            </a:r>
            <a:br>
              <a:rPr lang="fr-FR" dirty="0"/>
            </a:br>
            <a:r>
              <a:rPr lang="fr-FR" dirty="0"/>
              <a:t>titre - C54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063813" y="1331214"/>
            <a:ext cx="1641439" cy="1487487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 lang="fr-FR" sz="540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ble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131" y="1533140"/>
            <a:ext cx="9189739" cy="379172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140" y="1533144"/>
            <a:ext cx="9189720" cy="379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3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ECF52-C7CF-4E4A-AD57-C96EC872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" y="-4817"/>
            <a:ext cx="10619509" cy="12829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97AADD-AA98-48BF-BE0C-9C794193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DEE6DC-C6FF-43A2-8629-EFAA562A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15763E7-4678-44E4-892B-9D8F98718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6" y="160383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calibri</a:t>
            </a:r>
            <a:r>
              <a:rPr lang="fr-FR" dirty="0"/>
              <a:t> - C20 - CAP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1B70745-41D7-4CAD-BC85-2DC6A77E1B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4" y="1913179"/>
            <a:ext cx="10023803" cy="3949549"/>
          </a:xfrm>
          <a:prstGeom prst="rect">
            <a:avLst/>
          </a:prstGeom>
        </p:spPr>
        <p:txBody>
          <a:bodyPr/>
          <a:lstStyle>
            <a:lvl1pPr marL="266700" indent="-257175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Font typeface="Calibri" panose="020F0502020204030204" pitchFamily="34" charset="0"/>
              <a:buChar char="•"/>
              <a:defRPr lang="fr-FR" sz="2000" b="0" kern="1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809625" indent="180975">
              <a:buClr>
                <a:schemeClr val="tx2"/>
              </a:buClr>
              <a:buFont typeface="Courier New" panose="02070309020205020404" pitchFamily="49" charset="0"/>
              <a:buChar char="o"/>
              <a:defRPr lang="fr-FR" sz="1400" kern="1200" baseline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165100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lang="fr-FR" sz="1400" kern="1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90600" indent="-179388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1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16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68033868-184C-4330-A5DD-68CD04976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2961" y="1913179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2375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tx2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990600" indent="-180975">
              <a:buClr>
                <a:schemeClr val="tx2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D013E724-78A6-4021-B2BB-F38FAD3BD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563" y="1919198"/>
            <a:ext cx="4873039" cy="425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2000"/>
              </a:lnSpc>
              <a:spcBef>
                <a:spcPts val="0"/>
              </a:spcBef>
              <a:defRPr/>
            </a:lvl1pPr>
            <a:lvl2pPr marL="457200" indent="0">
              <a:buClr>
                <a:schemeClr val="tx2"/>
              </a:buClr>
              <a:buFont typeface="Trebuchet MS" panose="020B0603020202020204" pitchFamily="34" charset="0"/>
              <a:buNone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 marL="98901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 marL="1349375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 marL="1528763" indent="-179388">
              <a:buClr>
                <a:schemeClr val="tx2"/>
              </a:buClr>
              <a:buFont typeface="Calibri" panose="020F0502020204030204" pitchFamily="34" charset="0"/>
              <a:buChar char="&gt;"/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3A4CFE5F-33D7-4EAC-9611-FDC109C92D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2" y="250020"/>
            <a:ext cx="10023226" cy="884807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400"/>
              </a:lnSpc>
              <a:defRPr sz="28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 - franklin </a:t>
            </a:r>
            <a:r>
              <a:rPr lang="fr-FR" dirty="0" err="1"/>
              <a:t>gothic</a:t>
            </a:r>
            <a:r>
              <a:rPr lang="fr-FR" dirty="0"/>
              <a:t> demi </a:t>
            </a:r>
            <a:r>
              <a:rPr lang="fr-FR" dirty="0" err="1"/>
              <a:t>condensed</a:t>
            </a:r>
            <a:r>
              <a:rPr lang="fr-FR" dirty="0"/>
              <a:t> - C28 </a:t>
            </a:r>
          </a:p>
        </p:txBody>
      </p:sp>
      <p:sp>
        <p:nvSpPr>
          <p:cNvPr id="20" name="Espace réservé du texte 6">
            <a:extLst>
              <a:ext uri="{FF2B5EF4-FFF2-40B4-BE49-F238E27FC236}">
                <a16:creationId xmlns:a16="http://schemas.microsoft.com/office/drawing/2014/main" id="{69B3AC9B-B022-46D6-991B-2DB7FC42F1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32954"/>
            <a:ext cx="10023228" cy="45426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buClr>
                <a:schemeClr val="accent1"/>
              </a:buClr>
              <a:buFontTx/>
              <a:buNone/>
              <a:defRPr sz="20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 - </a:t>
            </a:r>
            <a:r>
              <a:rPr lang="fr-FR" dirty="0" err="1"/>
              <a:t>Trebuchet</a:t>
            </a:r>
            <a:r>
              <a:rPr lang="fr-FR" dirty="0"/>
              <a:t> - C20 - CAP</a:t>
            </a: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781850" y="625033"/>
            <a:ext cx="0" cy="962184"/>
          </a:xfrm>
          <a:prstGeom prst="line">
            <a:avLst/>
          </a:prstGeom>
          <a:ln>
            <a:solidFill>
              <a:srgbClr val="007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71976" y="2526658"/>
            <a:ext cx="4873626" cy="3206536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tx2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809625" indent="165100">
              <a:buClr>
                <a:schemeClr val="tx2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 - Calibri – C20 - </a:t>
            </a:r>
            <a:r>
              <a:rPr lang="fr-FR" dirty="0" err="1"/>
              <a:t>BdC</a:t>
            </a:r>
            <a:endParaRPr lang="fr-FR" dirty="0"/>
          </a:p>
          <a:p>
            <a:pPr lvl="1"/>
            <a:r>
              <a:rPr lang="fr-FR" dirty="0"/>
              <a:t>Deuxième niveau - Calibri  - C18 – </a:t>
            </a:r>
            <a:r>
              <a:rPr lang="fr-FR" dirty="0" err="1"/>
              <a:t>BdC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7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8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9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B6568A1F-74C7-46DA-869D-95892CA3A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F03B963-54BB-47AE-A948-20B3CFC6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15">
            <a:extLst>
              <a:ext uri="{FF2B5EF4-FFF2-40B4-BE49-F238E27FC236}">
                <a16:creationId xmlns:a16="http://schemas.microsoft.com/office/drawing/2014/main" id="{72805B00-2302-44F8-AE03-67B29A4AF0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09853" y="721102"/>
            <a:ext cx="7925583" cy="5028131"/>
          </a:xfrm>
          <a:prstGeom prst="rect">
            <a:avLst/>
          </a:prstGeom>
        </p:spPr>
        <p:txBody>
          <a:bodyPr/>
          <a:lstStyle>
            <a:lvl1pPr marL="266700" indent="-257175">
              <a:buClr>
                <a:schemeClr val="tx2"/>
              </a:buClr>
              <a:buFont typeface="Arial" panose="020B0604020202020204" pitchFamily="34" charset="0"/>
              <a:buChar char="•"/>
              <a:defRPr lang="fr-FR" sz="2000" b="0" kern="1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865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800" b="0">
                <a:solidFill>
                  <a:schemeClr val="tx1">
                    <a:lumMod val="50000"/>
                  </a:schemeClr>
                </a:solidFill>
              </a:defRPr>
            </a:lvl2pPr>
            <a:lvl3pPr marL="809625" indent="180975">
              <a:buClr>
                <a:schemeClr val="tx2"/>
              </a:buClr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50000"/>
                  </a:schemeClr>
                </a:solidFill>
              </a:defRPr>
            </a:lvl3pPr>
            <a:lvl4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4pPr>
            <a:lvl5pPr marL="990600" indent="-179388">
              <a:buClr>
                <a:schemeClr val="tx2"/>
              </a:buClr>
              <a:buFont typeface="Calibri" panose="020F0502020204030204" pitchFamily="34" charset="0"/>
              <a:buChar char="&gt;"/>
              <a:defRPr sz="1600" b="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27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r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75882" cy="6377336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045A3C7E-D62A-4349-B770-530409F38C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592" y="721103"/>
            <a:ext cx="2512673" cy="1164022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 anchor="b">
            <a:noAutofit/>
          </a:bodyPr>
          <a:lstStyle>
            <a:lvl1pPr algn="l">
              <a:lnSpc>
                <a:spcPts val="2800"/>
              </a:lnSpc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4EB280E-B6CB-4183-8517-A32D06FAE6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591" y="2031288"/>
            <a:ext cx="2512674" cy="37179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2800" b="1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8E6BD5-774B-4E86-9C5A-2D950D47EDE6}"/>
              </a:ext>
            </a:extLst>
          </p:cNvPr>
          <p:cNvCxnSpPr>
            <a:cxnSpLocks/>
          </p:cNvCxnSpPr>
          <p:nvPr userDrawn="1"/>
        </p:nvCxnSpPr>
        <p:spPr>
          <a:xfrm>
            <a:off x="448591" y="1885125"/>
            <a:ext cx="25126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294937"/>
            <a:ext cx="0" cy="56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5DD667F5-1525-4FF7-B495-D703886E1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199" y="6380280"/>
            <a:ext cx="7629525" cy="47772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1E759519-091E-4286-9BE9-36E5926A5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80279"/>
            <a:ext cx="712216" cy="477721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100F3B5-3215-4210-8293-0CFA71C870F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E42E6E6-6B41-43F9-A85E-CA49DA716461}"/>
              </a:ext>
            </a:extLst>
          </p:cNvPr>
          <p:cNvCxnSpPr/>
          <p:nvPr userDrawn="1"/>
        </p:nvCxnSpPr>
        <p:spPr>
          <a:xfrm>
            <a:off x="781850" y="6380279"/>
            <a:ext cx="0" cy="477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48" y="6021653"/>
            <a:ext cx="1912752" cy="6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4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6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0" r:id="rId2"/>
    <p:sldLayoutId id="2147483801" r:id="rId3"/>
    <p:sldLayoutId id="2147483771" r:id="rId4"/>
    <p:sldLayoutId id="2147483775" r:id="rId5"/>
    <p:sldLayoutId id="2147483795" r:id="rId6"/>
    <p:sldLayoutId id="2147483765" r:id="rId7"/>
    <p:sldLayoutId id="2147483766" r:id="rId8"/>
    <p:sldLayoutId id="2147483789" r:id="rId9"/>
    <p:sldLayoutId id="2147483768" r:id="rId10"/>
    <p:sldLayoutId id="2147483803" r:id="rId11"/>
    <p:sldLayoutId id="2147483796" r:id="rId12"/>
    <p:sldLayoutId id="2147483804" r:id="rId13"/>
    <p:sldLayoutId id="2147483783" r:id="rId14"/>
    <p:sldLayoutId id="2147483790" r:id="rId15"/>
    <p:sldLayoutId id="2147483779" r:id="rId16"/>
    <p:sldLayoutId id="2147483780" r:id="rId17"/>
    <p:sldLayoutId id="2147483797" r:id="rId18"/>
    <p:sldLayoutId id="2147483805" r:id="rId19"/>
    <p:sldLayoutId id="2147483786" r:id="rId20"/>
    <p:sldLayoutId id="2147483791" r:id="rId21"/>
    <p:sldLayoutId id="2147483772" r:id="rId22"/>
    <p:sldLayoutId id="2147483777" r:id="rId23"/>
    <p:sldLayoutId id="2147483798" r:id="rId24"/>
    <p:sldLayoutId id="2147483806" r:id="rId25"/>
    <p:sldLayoutId id="2147483785" r:id="rId26"/>
    <p:sldLayoutId id="2147483792" r:id="rId27"/>
    <p:sldLayoutId id="2147483773" r:id="rId28"/>
    <p:sldLayoutId id="2147483778" r:id="rId29"/>
    <p:sldLayoutId id="2147483799" r:id="rId30"/>
    <p:sldLayoutId id="2147483807" r:id="rId31"/>
    <p:sldLayoutId id="2147483787" r:id="rId32"/>
    <p:sldLayoutId id="2147483793" r:id="rId33"/>
    <p:sldLayoutId id="2147483774" r:id="rId34"/>
    <p:sldLayoutId id="2147483776" r:id="rId35"/>
    <p:sldLayoutId id="2147483784" r:id="rId36"/>
    <p:sldLayoutId id="2147483808" r:id="rId37"/>
    <p:sldLayoutId id="2147483788" r:id="rId38"/>
    <p:sldLayoutId id="2147483794" r:id="rId39"/>
    <p:sldLayoutId id="2147483767" r:id="rId40"/>
    <p:sldLayoutId id="2147483809" r:id="rId4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0000"/>
        </a:lnSpc>
        <a:spcBef>
          <a:spcPts val="1000"/>
        </a:spcBef>
        <a:buFontTx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80000"/>
        </a:lnSpc>
        <a:spcBef>
          <a:spcPts val="500"/>
        </a:spcBef>
        <a:buClr>
          <a:srgbClr val="8E499B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80000"/>
        </a:lnSpc>
        <a:spcBef>
          <a:spcPts val="500"/>
        </a:spcBef>
        <a:buClr>
          <a:srgbClr val="8E499B"/>
        </a:buClr>
        <a:buFont typeface="Arial" panose="020B0604020202020204" pitchFamily="34" charset="0"/>
        <a:buChar char="•"/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80000"/>
        </a:lnSpc>
        <a:spcBef>
          <a:spcPts val="500"/>
        </a:spcBef>
        <a:buClr>
          <a:srgbClr val="8E499B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80000"/>
        </a:lnSpc>
        <a:spcBef>
          <a:spcPts val="500"/>
        </a:spcBef>
        <a:buClr>
          <a:srgbClr val="8E499B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74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032D4B5-3E1A-4FFB-8A14-7F518144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675" y="2344266"/>
            <a:ext cx="6564144" cy="2218099"/>
          </a:xfrm>
        </p:spPr>
        <p:txBody>
          <a:bodyPr/>
          <a:lstStyle/>
          <a:p>
            <a:r>
              <a:rPr lang="fr-FR" sz="4800" dirty="0"/>
              <a:t>« </a:t>
            </a:r>
            <a:r>
              <a:rPr lang="fr-FR" sz="4800" dirty="0" err="1"/>
              <a:t>Cyberscore</a:t>
            </a:r>
            <a:r>
              <a:rPr lang="fr-FR" sz="4800" dirty="0"/>
              <a:t> » : un instrument de gestion pour le </a:t>
            </a:r>
            <a:r>
              <a:rPr lang="fr-FR" sz="4800" dirty="0" err="1"/>
              <a:t>co</a:t>
            </a:r>
            <a:r>
              <a:rPr lang="fr-FR" sz="4800" dirty="0"/>
              <a:t>-pilotage des sujets DPO et SSI</a:t>
            </a:r>
          </a:p>
        </p:txBody>
      </p:sp>
    </p:spTree>
    <p:extLst>
      <p:ext uri="{BB962C8B-B14F-4D97-AF65-F5344CB8AC3E}">
        <p14:creationId xmlns:p14="http://schemas.microsoft.com/office/powerpoint/2010/main" val="318636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Prototype de </a:t>
            </a:r>
            <a:r>
              <a:rPr lang="fr-FR" dirty="0" err="1"/>
              <a:t>cyberscore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533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Prototype de </a:t>
            </a:r>
            <a:r>
              <a:rPr lang="fr-FR" dirty="0" err="1"/>
              <a:t>cyberscore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Premier prototype testé à la </a:t>
            </a:r>
            <a:r>
              <a:rPr lang="fr-FR" dirty="0" err="1"/>
              <a:t>casden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856" y="391755"/>
            <a:ext cx="3701181" cy="581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Prototype de </a:t>
            </a:r>
            <a:r>
              <a:rPr lang="fr-FR" dirty="0" err="1"/>
              <a:t>cyberscore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Réflexion quant à l’intégration des sujets réglementaires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Cadre réglementaire important</a:t>
            </a:r>
          </a:p>
          <a:p>
            <a:r>
              <a:rPr lang="fr-FR" dirty="0"/>
              <a:t>Risque d’incompréhension dans les écarts de note entre</a:t>
            </a:r>
          </a:p>
          <a:p>
            <a:pPr lvl="1"/>
            <a:r>
              <a:rPr lang="fr-FR" dirty="0"/>
              <a:t>La conformité</a:t>
            </a:r>
          </a:p>
          <a:p>
            <a:pPr lvl="1"/>
            <a:r>
              <a:rPr lang="fr-FR" dirty="0"/>
              <a:t>Le </a:t>
            </a:r>
            <a:r>
              <a:rPr lang="fr-FR" dirty="0" err="1"/>
              <a:t>cyberscore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449262" lvl="1" indent="0">
              <a:buNone/>
            </a:pPr>
            <a:endParaRPr lang="fr-FR" dirty="0"/>
          </a:p>
          <a:p>
            <a:pPr marL="449262" lvl="1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Intégrer les sujets réglementaires au </a:t>
            </a:r>
            <a:r>
              <a:rPr lang="fr-FR" sz="2800" dirty="0" err="1">
                <a:solidFill>
                  <a:srgbClr val="0070C0"/>
                </a:solidFill>
              </a:rPr>
              <a:t>cyberscore</a:t>
            </a:r>
            <a:r>
              <a:rPr lang="fr-FR" sz="2800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309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Intégration des sujets réglementaires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9546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Intégration des sujets réglementaires au cyberscore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Présentation de la DPO de la </a:t>
            </a:r>
            <a:r>
              <a:rPr lang="fr-FR" dirty="0" err="1"/>
              <a:t>Casden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21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12"/>
          <p:cNvSpPr>
            <a:spLocks noGrp="1"/>
          </p:cNvSpPr>
          <p:nvPr>
            <p:ph type="sldNum" sz="quarter" idx="4294967295"/>
          </p:nvPr>
        </p:nvSpPr>
        <p:spPr>
          <a:xfrm>
            <a:off x="0" y="6380163"/>
            <a:ext cx="712788" cy="477837"/>
          </a:xfrm>
          <a:prstGeom prst="rect">
            <a:avLst/>
          </a:prstGeom>
        </p:spPr>
        <p:txBody>
          <a:bodyPr/>
          <a:lstStyle/>
          <a:p>
            <a:fld id="{1100F3B5-3215-4210-8293-0CFA71C870F5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7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 CASDEN</a:t>
            </a:r>
            <a:endParaRPr lang="fr-FR" dirty="0"/>
          </a:p>
        </p:txBody>
      </p:sp>
      <p:pic>
        <p:nvPicPr>
          <p:cNvPr id="1030" name="Picture 6" descr="Fichier:Logo Casden 2010.svg — Wikipédia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306" y="2646627"/>
            <a:ext cx="4481017" cy="140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28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Organisation</a:t>
            </a:r>
            <a:r>
              <a:rPr lang="en-US" dirty="0"/>
              <a:t> à la </a:t>
            </a:r>
            <a:r>
              <a:rPr lang="en-US" dirty="0" err="1"/>
              <a:t>casden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164804536"/>
              </p:ext>
            </p:extLst>
          </p:nvPr>
        </p:nvGraphicFramePr>
        <p:xfrm>
          <a:off x="786109" y="1453838"/>
          <a:ext cx="10127412" cy="4463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4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Remise en 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FR" dirty="0"/>
              <a:t>Prototype de </a:t>
            </a:r>
            <a:r>
              <a:rPr lang="fr-FR" dirty="0" err="1"/>
              <a:t>cyberscore</a:t>
            </a:r>
            <a:r>
              <a:rPr lang="fr-FR" dirty="0"/>
              <a:t>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/>
              <a:t>Intégration des sujets réglementaires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Une problématique commune : communiquer sur les risques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Proposition d’un artefact pour répondre à ce problème managérial 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699404" y="4339376"/>
            <a:ext cx="8333117" cy="845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5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Remise en 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482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Remise en 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 développement du risque informationnel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024421772"/>
              </p:ext>
            </p:extLst>
          </p:nvPr>
        </p:nvGraphicFramePr>
        <p:xfrm>
          <a:off x="91073" y="1673527"/>
          <a:ext cx="8128000" cy="224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77631344"/>
              </p:ext>
            </p:extLst>
          </p:nvPr>
        </p:nvGraphicFramePr>
        <p:xfrm>
          <a:off x="91073" y="3318296"/>
          <a:ext cx="8128000" cy="224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755751992"/>
              </p:ext>
            </p:extLst>
          </p:nvPr>
        </p:nvGraphicFramePr>
        <p:xfrm>
          <a:off x="7762815" y="1371427"/>
          <a:ext cx="4685101" cy="444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Flèche droite 8"/>
          <p:cNvSpPr/>
          <p:nvPr/>
        </p:nvSpPr>
        <p:spPr>
          <a:xfrm>
            <a:off x="8393501" y="3318296"/>
            <a:ext cx="681487" cy="724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2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Remise en 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Les obligations issues du RGPD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3150817" y="2757241"/>
            <a:ext cx="7710611" cy="1568575"/>
          </a:xfrm>
        </p:spPr>
        <p:txBody>
          <a:bodyPr/>
          <a:lstStyle/>
          <a:p>
            <a:r>
              <a:rPr lang="fr-FR" i="1" dirty="0"/>
              <a:t>Obligation de traiter les données « de façon à garantir une sécurité appropriée, y compris la protection contre le traitement non autorisé ou illicite et contre la perte, la destruction ou les dégâts d’origine accidentelle, à l’aide de mesures techniques et organisationnelles ».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92" y="231911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Délégation à des opérationnels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Malgré l’aspect sociotechnique du SI et les conséquences organisationnelles</a:t>
            </a:r>
          </a:p>
          <a:p>
            <a:r>
              <a:rPr lang="fr-FR" dirty="0"/>
              <a:t>Une étude de 2021 a démontré que 50% des PME font faillite dans les 18 mois suivant une cyberattaque aux </a:t>
            </a:r>
            <a:r>
              <a:rPr lang="fr-FR" dirty="0" err="1"/>
              <a:t>Etats-Unis</a:t>
            </a:r>
            <a:r>
              <a:rPr lang="fr-FR" dirty="0"/>
              <a:t>.</a:t>
            </a:r>
          </a:p>
          <a:p>
            <a:r>
              <a:rPr lang="fr-FR" dirty="0"/>
              <a:t>Et 80 % des entreprises ayant perdu leurs données informatiques suite à une cyberattaque font faillite dans les 12 mois, selon une étude menée en 2019 par l'assureur britannique Hiscox.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Besoin d’une prise en compte stratégique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Remise en 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Problématique rencontrée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fr-FR" dirty="0"/>
              <a:t>Mais impossibilité de quantifier le risque SSI</a:t>
            </a:r>
          </a:p>
          <a:p>
            <a:pPr lvl="1"/>
            <a:r>
              <a:rPr lang="fr-FR" dirty="0"/>
              <a:t>Occurrence</a:t>
            </a:r>
          </a:p>
          <a:p>
            <a:pPr lvl="1"/>
            <a:r>
              <a:rPr lang="fr-FR" dirty="0"/>
              <a:t>Conséquences</a:t>
            </a:r>
          </a:p>
          <a:p>
            <a:r>
              <a:rPr lang="fr-FR" dirty="0"/>
              <a:t>Impossibilité de quantifier les moyens de sécurité</a:t>
            </a:r>
          </a:p>
          <a:p>
            <a:r>
              <a:rPr lang="fr-FR" dirty="0"/>
              <a:t>Vocabulaire spécifique et très technique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2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Problématique </a:t>
            </a:r>
            <a:r>
              <a:rPr lang="fr-FR" dirty="0" err="1"/>
              <a:t>recontrée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AFCDP - Cyberscore - Emilie Peneloux &amp; Morgane Cleophas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0F3B5-3215-4210-8293-0CFA71C870F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649414" y="5358889"/>
            <a:ext cx="6096000" cy="779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agir sur la perception des risque cyber de la direction ? 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733664022"/>
              </p:ext>
            </p:extLst>
          </p:nvPr>
        </p:nvGraphicFramePr>
        <p:xfrm>
          <a:off x="1516185" y="6697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98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masque CARSDEN_V2">
  <a:themeElements>
    <a:clrScheme name="Personnalisé 7">
      <a:dk1>
        <a:srgbClr val="7F7F7F"/>
      </a:dk1>
      <a:lt1>
        <a:srgbClr val="FFFFFF"/>
      </a:lt1>
      <a:dk2>
        <a:srgbClr val="39C2D8"/>
      </a:dk2>
      <a:lt2>
        <a:srgbClr val="007DB0"/>
      </a:lt2>
      <a:accent1>
        <a:srgbClr val="2DA5AA"/>
      </a:accent1>
      <a:accent2>
        <a:srgbClr val="FAA755"/>
      </a:accent2>
      <a:accent3>
        <a:srgbClr val="F16669"/>
      </a:accent3>
      <a:accent4>
        <a:srgbClr val="B0B316"/>
      </a:accent4>
      <a:accent5>
        <a:srgbClr val="F5834E"/>
      </a:accent5>
      <a:accent6>
        <a:srgbClr val="F69795"/>
      </a:accent6>
      <a:hlink>
        <a:srgbClr val="7F7F7F"/>
      </a:hlink>
      <a:folHlink>
        <a:srgbClr val="954091"/>
      </a:folHlink>
    </a:clrScheme>
    <a:fontScheme name="Personnalisé 2">
      <a:majorFont>
        <a:latin typeface="Franklin Gothic Demi Con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CASDEN - Décembre 2020.pptx" id="{E56FC2A5-1CE4-4927-ABE4-F6606B6EDA5B}" vid="{65C51F09-B80C-414F-987F-9187307541D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1793</TotalTime>
  <Words>489</Words>
  <Application>Microsoft Macintosh PowerPoint</Application>
  <PresentationFormat>Grand écran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masque CARSDEN_V2</vt:lpstr>
      <vt:lpstr>« Cyberscore » : un instrument de gestion pour le co-pilotage des sujets DPO et SSI</vt:lpstr>
      <vt:lpstr>La CASDEN</vt:lpstr>
      <vt:lpstr>Organisation à la casden</vt:lpstr>
      <vt:lpstr>Une problématique commune : communiquer sur les risques</vt:lpstr>
      <vt:lpstr>Remise en contexte</vt:lpstr>
      <vt:lpstr>Remise en contexte</vt:lpstr>
      <vt:lpstr>Remise en contexte</vt:lpstr>
      <vt:lpstr>Remise en contexte</vt:lpstr>
      <vt:lpstr>Problématique recontrée</vt:lpstr>
      <vt:lpstr>Prototype de cyberscore</vt:lpstr>
      <vt:lpstr>Prototype de cyberscore</vt:lpstr>
      <vt:lpstr>Prototype de cyberscore</vt:lpstr>
      <vt:lpstr>Intégration des sujets réglementaires</vt:lpstr>
      <vt:lpstr>Intégration des sujets réglementaires au cyberscore</vt:lpstr>
      <vt:lpstr>Présentation PowerPoint</vt:lpstr>
    </vt:vector>
  </TitlesOfParts>
  <Company>Casden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instrument pour accompagner document</dc:title>
  <dc:creator>PENELOUX Emilie</dc:creator>
  <cp:lastModifiedBy>Peneloux Emilie</cp:lastModifiedBy>
  <cp:revision>27</cp:revision>
  <dcterms:created xsi:type="dcterms:W3CDTF">2023-03-27T07:48:26Z</dcterms:created>
  <dcterms:modified xsi:type="dcterms:W3CDTF">2024-02-01T09:15:03Z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a19f0c-bea1-442e-a475-ed109d9ec508_Enabled">
    <vt:lpwstr>true</vt:lpwstr>
  </property>
  <property fmtid="{D5CDD505-2E9C-101B-9397-08002B2CF9AE}" pid="3" name="MSIP_Label_48a19f0c-bea1-442e-a475-ed109d9ec508_SetDate">
    <vt:lpwstr>2023-03-27T07:48:33Z</vt:lpwstr>
  </property>
  <property fmtid="{D5CDD505-2E9C-101B-9397-08002B2CF9AE}" pid="4" name="MSIP_Label_48a19f0c-bea1-442e-a475-ed109d9ec508_Method">
    <vt:lpwstr>Standard</vt:lpwstr>
  </property>
  <property fmtid="{D5CDD505-2E9C-101B-9397-08002B2CF9AE}" pid="5" name="MSIP_Label_48a19f0c-bea1-442e-a475-ed109d9ec508_Name">
    <vt:lpwstr>48a19f0c-bea1-442e-a475-ed109d9ec508</vt:lpwstr>
  </property>
  <property fmtid="{D5CDD505-2E9C-101B-9397-08002B2CF9AE}" pid="6" name="MSIP_Label_48a19f0c-bea1-442e-a475-ed109d9ec508_SiteId">
    <vt:lpwstr>d5bb6d35-8a82-4329-b49a-5030bd6497ab</vt:lpwstr>
  </property>
  <property fmtid="{D5CDD505-2E9C-101B-9397-08002B2CF9AE}" pid="7" name="MSIP_Label_48a19f0c-bea1-442e-a475-ed109d9ec508_ActionId">
    <vt:lpwstr>b0f67cdc-3216-4eae-84d5-367cc5486a5d</vt:lpwstr>
  </property>
  <property fmtid="{D5CDD505-2E9C-101B-9397-08002B2CF9AE}" pid="8" name="MSIP_Label_48a19f0c-bea1-442e-a475-ed109d9ec508_ContentBits">
    <vt:lpwstr>0</vt:lpwstr>
  </property>
</Properties>
</file>