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4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9" r:id="rId3"/>
    <p:sldId id="262" r:id="rId4"/>
    <p:sldId id="267" r:id="rId5"/>
    <p:sldId id="291" r:id="rId6"/>
    <p:sldId id="290" r:id="rId7"/>
    <p:sldId id="273" r:id="rId8"/>
    <p:sldId id="274" r:id="rId9"/>
    <p:sldId id="275" r:id="rId10"/>
    <p:sldId id="276" r:id="rId11"/>
    <p:sldId id="281" r:id="rId12"/>
    <p:sldId id="282" r:id="rId13"/>
    <p:sldId id="285" r:id="rId14"/>
    <p:sldId id="293" r:id="rId15"/>
  </p:sldIdLst>
  <p:sldSz cx="13439775" cy="7559675"/>
  <p:notesSz cx="9929813" cy="67992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>
          <p15:clr>
            <a:srgbClr val="A4A3A4"/>
          </p15:clr>
        </p15:guide>
        <p15:guide id="2" pos="31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B0C"/>
    <a:srgbClr val="009A79"/>
    <a:srgbClr val="2E5441"/>
    <a:srgbClr val="008F6C"/>
    <a:srgbClr val="ECF3FA"/>
    <a:srgbClr val="D7EACC"/>
    <a:srgbClr val="FBE2D1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3979" autoAdjust="0"/>
  </p:normalViewPr>
  <p:slideViewPr>
    <p:cSldViewPr snapToGrid="0" snapToObjects="1">
      <p:cViewPr varScale="1">
        <p:scale>
          <a:sx n="60" d="100"/>
          <a:sy n="60" d="100"/>
        </p:scale>
        <p:origin x="452" y="28"/>
      </p:cViewPr>
      <p:guideLst>
        <p:guide orient="horz" pos="2381"/>
        <p:guide pos="42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-2310" y="-96"/>
      </p:cViewPr>
      <p:guideLst>
        <p:guide orient="horz" pos="2142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5171" y="0"/>
            <a:ext cx="4302919" cy="341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85FF0-9479-414D-A8DF-B4C78044C16E}" type="datetimeFigureOut">
              <a:rPr lang="fr-FR" smtClean="0"/>
              <a:t>08/11/2019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7727"/>
            <a:ext cx="4302919" cy="341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5171" y="6457727"/>
            <a:ext cx="4302919" cy="341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A0F9B-2ADA-AB46-A422-F97A153B7E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89578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822A0-2B7D-7547-A90F-D4CB89B273DB}" type="datetimeFigureOut">
              <a:rPr lang="fr-FR" smtClean="0"/>
              <a:t>08/11/2019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982" y="3272145"/>
            <a:ext cx="7943850" cy="26772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4596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26C7B-C74B-CA45-B868-3518BC1B2C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9160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829932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5636315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770794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3439778" cy="1994053"/>
          </a:xfrm>
          <a:prstGeom prst="rect">
            <a:avLst/>
          </a:prstGeom>
          <a:solidFill>
            <a:srgbClr val="009A79"/>
          </a:solidFill>
          <a:ln>
            <a:solidFill>
              <a:srgbClr val="009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9"/>
          <a:stretch/>
        </p:blipFill>
        <p:spPr>
          <a:xfrm>
            <a:off x="5887" y="4604157"/>
            <a:ext cx="13428000" cy="2955518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2115642" y="2702340"/>
            <a:ext cx="9089336" cy="12001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5028" b="1" i="0" baseline="0">
                <a:solidFill>
                  <a:srgbClr val="008F6C"/>
                </a:solidFill>
                <a:latin typeface="arial" charset="0"/>
              </a:defRPr>
            </a:lvl1pPr>
          </a:lstStyle>
          <a:p>
            <a:pPr lvl="0"/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2115532" y="4035957"/>
            <a:ext cx="9089557" cy="7842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2514" baseline="0">
                <a:solidFill>
                  <a:srgbClr val="595959"/>
                </a:solidFill>
                <a:latin typeface="arial" charset="0"/>
              </a:defRPr>
            </a:lvl1pPr>
          </a:lstStyle>
          <a:p>
            <a:pPr lvl="0"/>
            <a:r>
              <a:rPr lang="fr-FR" dirty="0" smtClean="0"/>
              <a:t>Auteurs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2" hasCustomPrompt="1"/>
          </p:nvPr>
        </p:nvSpPr>
        <p:spPr>
          <a:xfrm>
            <a:off x="2115532" y="4953635"/>
            <a:ext cx="9089557" cy="86995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3143" baseline="0">
                <a:solidFill>
                  <a:srgbClr val="EA5B0C"/>
                </a:solidFill>
                <a:latin typeface="arial" charset="0"/>
              </a:defRPr>
            </a:lvl1pPr>
          </a:lstStyle>
          <a:p>
            <a:pPr lvl="0"/>
            <a:r>
              <a:rPr lang="fr-FR" dirty="0" smtClean="0"/>
              <a:t>Manifestation</a:t>
            </a:r>
            <a:endParaRPr lang="fr-FR" dirty="0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2115532" y="5957052"/>
            <a:ext cx="9089557" cy="6429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2263" baseline="0">
                <a:solidFill>
                  <a:srgbClr val="595959"/>
                </a:solidFill>
                <a:latin typeface="arial" charset="0"/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17"/>
          <a:stretch/>
        </p:blipFill>
        <p:spPr>
          <a:xfrm>
            <a:off x="1439840" y="40060"/>
            <a:ext cx="10560095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83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5"/>
          <a:stretch/>
        </p:blipFill>
        <p:spPr>
          <a:xfrm>
            <a:off x="685531" y="6576893"/>
            <a:ext cx="12068712" cy="98278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3" y="7"/>
            <a:ext cx="13439775" cy="1282577"/>
          </a:xfrm>
          <a:prstGeom prst="rect">
            <a:avLst/>
          </a:prstGeom>
          <a:solidFill>
            <a:srgbClr val="009A79"/>
          </a:solidFill>
          <a:ln>
            <a:solidFill>
              <a:srgbClr val="009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63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837292" y="255264"/>
            <a:ext cx="11765191" cy="77206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Aft>
                <a:spcPts val="1508"/>
              </a:spcAft>
              <a:buFontTx/>
              <a:buNone/>
              <a:defRPr sz="4400" b="1" i="0" baseline="0">
                <a:solidFill>
                  <a:schemeClr val="bg1"/>
                </a:solidFill>
                <a:latin typeface="arial" charset="0"/>
              </a:defRPr>
            </a:lvl1pPr>
            <a:lvl2pPr marL="0" indent="0">
              <a:spcAft>
                <a:spcPts val="1508"/>
              </a:spcAft>
              <a:buFontTx/>
              <a:buNone/>
              <a:defRPr sz="3520" b="1" i="0" baseline="0"/>
            </a:lvl2pPr>
            <a:lvl3pPr marL="0">
              <a:spcAft>
                <a:spcPts val="1508"/>
              </a:spcAft>
              <a:defRPr/>
            </a:lvl3pPr>
            <a:lvl5pPr marL="2533825" indent="0">
              <a:buNone/>
              <a:defRPr/>
            </a:lvl5pPr>
          </a:lstStyle>
          <a:p>
            <a:pPr lvl="0"/>
            <a:r>
              <a:rPr lang="fr-FR" dirty="0" smtClean="0"/>
              <a:t>Grand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1" hasCustomPrompt="1"/>
          </p:nvPr>
        </p:nvSpPr>
        <p:spPr>
          <a:xfrm>
            <a:off x="837599" y="1418190"/>
            <a:ext cx="11764577" cy="4849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Tx/>
              <a:buNone/>
              <a:defRPr sz="3143" b="1" i="0" baseline="0">
                <a:solidFill>
                  <a:srgbClr val="EA5B0C"/>
                </a:solidFill>
                <a:latin typeface="arial" charset="0"/>
              </a:defRPr>
            </a:lvl1pPr>
          </a:lstStyle>
          <a:p>
            <a:pPr lvl="0"/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1110" y="1971041"/>
            <a:ext cx="11765540" cy="4145839"/>
          </a:xfrm>
          <a:prstGeom prst="rect">
            <a:avLst/>
          </a:prstGeom>
        </p:spPr>
        <p:txBody>
          <a:bodyPr/>
          <a:lstStyle>
            <a:lvl1pPr marL="316728" marR="0" indent="-316728" algn="l" defTabSz="1266913" rtl="0" eaLnBrk="1" fontAlgn="auto" latinLnBrk="0" hangingPunct="1">
              <a:lnSpc>
                <a:spcPct val="90000"/>
              </a:lnSpc>
              <a:spcBef>
                <a:spcPts val="13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63" baseline="0">
                <a:latin typeface="arial" charset="0"/>
              </a:defRPr>
            </a:lvl1pPr>
          </a:lstStyle>
          <a:p>
            <a:pPr lvl="0"/>
            <a:r>
              <a:rPr lang="fr-FR" dirty="0" smtClean="0"/>
              <a:t>Contenu</a:t>
            </a:r>
          </a:p>
          <a:p>
            <a:pPr marL="316728" marR="0" lvl="0" indent="-316728" algn="l" defTabSz="1266913" rtl="0" eaLnBrk="1" fontAlgn="auto" latinLnBrk="0" hangingPunct="1">
              <a:lnSpc>
                <a:spcPct val="90000"/>
              </a:lnSpc>
              <a:spcBef>
                <a:spcPts val="13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smtClean="0"/>
              <a:t>Contenu</a:t>
            </a:r>
          </a:p>
          <a:p>
            <a:pPr marL="316728" marR="0" lvl="0" indent="-316728" algn="l" defTabSz="1266913" rtl="0" eaLnBrk="1" fontAlgn="auto" latinLnBrk="0" hangingPunct="1">
              <a:lnSpc>
                <a:spcPct val="90000"/>
              </a:lnSpc>
              <a:spcBef>
                <a:spcPts val="13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smtClean="0"/>
              <a:t>Contenu</a:t>
            </a:r>
          </a:p>
          <a:p>
            <a:pPr marL="316728" marR="0" lvl="0" indent="-316728" algn="l" defTabSz="1266913" rtl="0" eaLnBrk="1" fontAlgn="auto" latinLnBrk="0" hangingPunct="1">
              <a:lnSpc>
                <a:spcPct val="90000"/>
              </a:lnSpc>
              <a:spcBef>
                <a:spcPts val="13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smtClean="0"/>
              <a:t>Contenu</a:t>
            </a:r>
          </a:p>
          <a:p>
            <a:pPr marL="316728" marR="0" lvl="0" indent="-316728" algn="l" defTabSz="1266913" rtl="0" eaLnBrk="1" fontAlgn="auto" latinLnBrk="0" hangingPunct="1">
              <a:lnSpc>
                <a:spcPct val="90000"/>
              </a:lnSpc>
              <a:spcBef>
                <a:spcPts val="13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smtClean="0"/>
              <a:t>Contenu</a:t>
            </a:r>
          </a:p>
          <a:p>
            <a:pPr marL="316728" marR="0" lvl="0" indent="-316728" algn="l" defTabSz="1266913" rtl="0" eaLnBrk="1" fontAlgn="auto" latinLnBrk="0" hangingPunct="1">
              <a:lnSpc>
                <a:spcPct val="90000"/>
              </a:lnSpc>
              <a:spcBef>
                <a:spcPts val="13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smtClean="0"/>
              <a:t>Contenu</a:t>
            </a:r>
          </a:p>
          <a:p>
            <a:pPr marL="316728" marR="0" lvl="0" indent="-316728" algn="l" defTabSz="1266913" rtl="0" eaLnBrk="1" fontAlgn="auto" latinLnBrk="0" hangingPunct="1">
              <a:lnSpc>
                <a:spcPct val="90000"/>
              </a:lnSpc>
              <a:spcBef>
                <a:spcPts val="13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smtClean="0"/>
              <a:t>Contenu</a:t>
            </a:r>
          </a:p>
          <a:p>
            <a:pPr marL="316728" marR="0" lvl="0" indent="-316728" algn="l" defTabSz="1266913" rtl="0" eaLnBrk="1" fontAlgn="auto" latinLnBrk="0" hangingPunct="1">
              <a:lnSpc>
                <a:spcPct val="90000"/>
              </a:lnSpc>
              <a:spcBef>
                <a:spcPts val="13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smtClean="0"/>
              <a:t>Contenu</a:t>
            </a:r>
          </a:p>
          <a:p>
            <a:pPr marL="316728" marR="0" lvl="0" indent="-316728" algn="l" defTabSz="1266913" rtl="0" eaLnBrk="1" fontAlgn="auto" latinLnBrk="0" hangingPunct="1">
              <a:lnSpc>
                <a:spcPct val="90000"/>
              </a:lnSpc>
              <a:spcBef>
                <a:spcPts val="13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smtClean="0"/>
              <a:t>Contenu</a:t>
            </a:r>
          </a:p>
          <a:p>
            <a:pPr marL="316728" marR="0" lvl="0" indent="-316728" algn="l" defTabSz="1266913" rtl="0" eaLnBrk="1" fontAlgn="auto" latinLnBrk="0" hangingPunct="1">
              <a:lnSpc>
                <a:spcPct val="90000"/>
              </a:lnSpc>
              <a:spcBef>
                <a:spcPts val="13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dirty="0" smtClean="0"/>
          </a:p>
          <a:p>
            <a:pPr lvl="0"/>
            <a:endParaRPr lang="fr-FR" dirty="0" smtClean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250707" y="7150513"/>
            <a:ext cx="168660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C43BE9-778F-409E-A73B-B656083E0EFF}" type="datetimeFigureOut">
              <a:rPr lang="en-GB" smtClean="0"/>
              <a:pPr/>
              <a:t>08/11/2019</a:t>
            </a:fld>
            <a:endParaRPr lang="en-GB" dirty="0"/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7466145" y="7139872"/>
            <a:ext cx="30232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DA4D8C-9575-40E0-AE88-143BC7423995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310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408326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191012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9057248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514700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423258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718168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753389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68198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3BE9-778F-409E-A73B-B656083E0EFF}" type="datetimeFigureOut">
              <a:rPr lang="en-GB" smtClean="0"/>
              <a:t>08/11/2019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A4D8C-9575-40E0-AE88-143BC74239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99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25.jpg"/><Relationship Id="rId7" Type="http://schemas.openxmlformats.org/officeDocument/2006/relationships/image" Target="../media/image47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5" b="26637"/>
          <a:stretch/>
        </p:blipFill>
        <p:spPr>
          <a:xfrm>
            <a:off x="460428" y="5260809"/>
            <a:ext cx="2540920" cy="135757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9681" r="4626" b="10960"/>
          <a:stretch/>
        </p:blipFill>
        <p:spPr>
          <a:xfrm>
            <a:off x="10895926" y="5034547"/>
            <a:ext cx="2021145" cy="1810102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010913" y="3086797"/>
            <a:ext cx="11417948" cy="1386080"/>
          </a:xfrm>
        </p:spPr>
        <p:txBody>
          <a:bodyPr/>
          <a:lstStyle/>
          <a:p>
            <a:pPr algn="ctr"/>
            <a:r>
              <a:rPr lang="en-US" sz="4022" dirty="0">
                <a:latin typeface="Arial" panose="020B0604020202020204" pitchFamily="34" charset="0"/>
                <a:cs typeface="Arial" panose="020B0604020202020204" pitchFamily="34" charset="0"/>
              </a:rPr>
              <a:t>Electronic, magnetic and structural properties of epitaxial Co</a:t>
            </a:r>
            <a:r>
              <a:rPr lang="en-US" sz="4022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22" dirty="0">
                <a:latin typeface="Arial" panose="020B0604020202020204" pitchFamily="34" charset="0"/>
                <a:cs typeface="Arial" panose="020B0604020202020204" pitchFamily="34" charset="0"/>
              </a:rPr>
              <a:t>MnZ </a:t>
            </a:r>
            <a:r>
              <a:rPr lang="en-US" sz="4022" dirty="0" err="1">
                <a:latin typeface="Arial" panose="020B0604020202020204" pitchFamily="34" charset="0"/>
                <a:cs typeface="Arial" panose="020B0604020202020204" pitchFamily="34" charset="0"/>
              </a:rPr>
              <a:t>Heusler</a:t>
            </a:r>
            <a:r>
              <a:rPr lang="en-US" sz="4022" dirty="0">
                <a:latin typeface="Arial" panose="020B0604020202020204" pitchFamily="34" charset="0"/>
                <a:cs typeface="Arial" panose="020B0604020202020204" pitchFamily="34" charset="0"/>
              </a:rPr>
              <a:t> compounds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1610337" y="6651420"/>
            <a:ext cx="10219100" cy="763295"/>
          </a:xfrm>
        </p:spPr>
        <p:txBody>
          <a:bodyPr anchor="ctr"/>
          <a:lstStyle/>
          <a:p>
            <a:pPr algn="ctr"/>
            <a:r>
              <a:rPr lang="en-US" sz="2514" dirty="0">
                <a:latin typeface="Arial" panose="020B0604020202020204" pitchFamily="34" charset="0"/>
                <a:cs typeface="Arial" panose="020B0604020202020204" pitchFamily="34" charset="0"/>
              </a:rPr>
              <a:t>64th Annual Conference on Magnetism and Magnetic Materials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2581246" y="4487083"/>
            <a:ext cx="8277283" cy="1292661"/>
          </a:xfrm>
        </p:spPr>
        <p:txBody>
          <a:bodyPr anchor="ctr"/>
          <a:lstStyle/>
          <a:p>
            <a:pPr algn="ctr"/>
            <a:r>
              <a:rPr lang="fr-FR" sz="2514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2514" b="1" dirty="0" err="1">
                <a:latin typeface="Arial" panose="020B0604020202020204" pitchFamily="34" charset="0"/>
                <a:cs typeface="Arial" panose="020B0604020202020204" pitchFamily="34" charset="0"/>
              </a:rPr>
              <a:t>Guillemard</a:t>
            </a:r>
            <a:r>
              <a:rPr lang="fr-FR" sz="2514" dirty="0" smtClean="0"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fr-FR" sz="2514" dirty="0">
                <a:latin typeface="Arial" panose="020B0604020202020204" pitchFamily="34" charset="0"/>
                <a:cs typeface="Arial" panose="020B0604020202020204" pitchFamily="34" charset="0"/>
              </a:rPr>
              <a:t>. Petit-</a:t>
            </a:r>
            <a:r>
              <a:rPr lang="fr-FR" sz="2514" dirty="0" err="1">
                <a:latin typeface="Arial" panose="020B0604020202020204" pitchFamily="34" charset="0"/>
                <a:cs typeface="Arial" panose="020B0604020202020204" pitchFamily="34" charset="0"/>
              </a:rPr>
              <a:t>watelot</a:t>
            </a:r>
            <a:r>
              <a:rPr lang="fr-FR" sz="2514" dirty="0">
                <a:latin typeface="Arial" panose="020B0604020202020204" pitchFamily="34" charset="0"/>
                <a:cs typeface="Arial" panose="020B0604020202020204" pitchFamily="34" charset="0"/>
              </a:rPr>
              <a:t>, F. </a:t>
            </a:r>
            <a:r>
              <a:rPr lang="fr-FR" sz="2514" dirty="0" err="1">
                <a:latin typeface="Arial" panose="020B0604020202020204" pitchFamily="34" charset="0"/>
                <a:cs typeface="Arial" panose="020B0604020202020204" pitchFamily="34" charset="0"/>
              </a:rPr>
              <a:t>Bertran</a:t>
            </a:r>
            <a:r>
              <a:rPr lang="fr-FR" sz="2514" dirty="0">
                <a:latin typeface="Arial" panose="020B0604020202020204" pitchFamily="34" charset="0"/>
                <a:cs typeface="Arial" panose="020B0604020202020204" pitchFamily="34" charset="0"/>
              </a:rPr>
              <a:t>, A. M. Bataille, J.-C. Rojas-Sanchez, J. </a:t>
            </a:r>
            <a:r>
              <a:rPr lang="fr-FR" sz="2514" dirty="0" err="1">
                <a:latin typeface="Arial" panose="020B0604020202020204" pitchFamily="34" charset="0"/>
                <a:cs typeface="Arial" panose="020B0604020202020204" pitchFamily="34" charset="0"/>
              </a:rPr>
              <a:t>Ghanbaja</a:t>
            </a:r>
            <a:r>
              <a:rPr lang="fr-FR" sz="2514" dirty="0">
                <a:latin typeface="Arial" panose="020B0604020202020204" pitchFamily="34" charset="0"/>
                <a:cs typeface="Arial" panose="020B0604020202020204" pitchFamily="34" charset="0"/>
              </a:rPr>
              <a:t>, S. Andrieu</a:t>
            </a:r>
          </a:p>
        </p:txBody>
      </p:sp>
    </p:spTree>
    <p:extLst>
      <p:ext uri="{BB962C8B-B14F-4D97-AF65-F5344CB8AC3E}">
        <p14:creationId xmlns:p14="http://schemas.microsoft.com/office/powerpoint/2010/main" val="253890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Spin-</a:t>
            </a:r>
            <a:r>
              <a:rPr lang="fr-FR" dirty="0" err="1" smtClean="0"/>
              <a:t>Resolved</a:t>
            </a:r>
            <a:r>
              <a:rPr lang="fr-FR" dirty="0" smtClean="0"/>
              <a:t> PES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Co</a:t>
            </a:r>
            <a:r>
              <a:rPr lang="fr-FR" baseline="-25000" dirty="0" smtClean="0"/>
              <a:t>2</a:t>
            </a:r>
            <a:r>
              <a:rPr lang="fr-FR" dirty="0" smtClean="0"/>
              <a:t>MnZ</a:t>
            </a:r>
            <a:r>
              <a:rPr lang="fr-FR" baseline="-25000" dirty="0" smtClean="0"/>
              <a:t>III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Z</a:t>
            </a:r>
            <a:r>
              <a:rPr lang="fr-FR" baseline="-25000" dirty="0" smtClean="0"/>
              <a:t>III</a:t>
            </a:r>
            <a:r>
              <a:rPr lang="fr-FR" dirty="0" smtClean="0"/>
              <a:t>=Al, Ga</a:t>
            </a:r>
            <a:endParaRPr lang="en-GB" baseline="-250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F3794-B1E4-4D17-970B-6AE827245347}" type="datetime1">
              <a:rPr lang="en-GB" smtClean="0"/>
              <a:t>08/11/2019</a:t>
            </a:fld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62" y="2294048"/>
            <a:ext cx="5746141" cy="400514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466145" y="3027688"/>
            <a:ext cx="43787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lowered in the band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↑,↓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empty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endParaRPr lang="en-US" sz="24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Beginning of a spin gap</a:t>
            </a:r>
            <a:endParaRPr lang="en-US" sz="24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6145" y="5474363"/>
            <a:ext cx="4504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EA5B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with </a:t>
            </a:r>
            <a:r>
              <a:rPr lang="en-US" sz="2400" b="1" i="1" dirty="0" smtClean="0">
                <a:solidFill>
                  <a:srgbClr val="EA5B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</a:t>
            </a:r>
            <a:r>
              <a:rPr lang="en-US" sz="2400" b="1" dirty="0" smtClean="0">
                <a:solidFill>
                  <a:srgbClr val="EA5B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calc.</a:t>
            </a:r>
            <a:endParaRPr lang="en-US" sz="2400" b="1" baseline="-25000" dirty="0">
              <a:solidFill>
                <a:srgbClr val="EA5B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6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baseline="-25000" dirty="0"/>
              <a:t>┴</a:t>
            </a:r>
            <a:r>
              <a:rPr lang="fr-FR" dirty="0" smtClean="0"/>
              <a:t>VNA-FMR</a:t>
            </a:r>
            <a:endParaRPr lang="en-GB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DF4259-B8D5-49FC-928D-2465468CE11F}" type="datetime1">
              <a:rPr lang="en-GB" smtClean="0"/>
              <a:t>08/11/2019</a:t>
            </a:fld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pPr/>
              <a:t>11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9517118" y="2620367"/>
                <a:ext cx="2887778" cy="260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514" dirty="0"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r>
                  <a:rPr lang="fr-FR" sz="2514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fr-FR" sz="2514" dirty="0">
                    <a:latin typeface="Arial" panose="020B0604020202020204" pitchFamily="34" charset="0"/>
                    <a:cs typeface="Arial" panose="020B0604020202020204" pitchFamily="34" charset="0"/>
                  </a:rPr>
                  <a:t>Mn</a:t>
                </a:r>
                <a:r>
                  <a:rPr lang="fr-FR" sz="2514" dirty="0">
                    <a:solidFill>
                      <a:srgbClr val="009A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</a:t>
                </a:r>
              </a:p>
              <a:p>
                <a:pPr algn="ctr"/>
                <a:endParaRPr lang="fr-FR" sz="2514" i="1" dirty="0">
                  <a:solidFill>
                    <a:srgbClr val="EA5B0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31000" indent="-4310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263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2263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=5,3</m:t>
                    </m:r>
                    <m:sSup>
                      <m:sSupPr>
                        <m:ctrlPr>
                          <a:rPr lang="fr-FR" sz="226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26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10</m:t>
                        </m:r>
                      </m:e>
                      <m:sup>
                        <m:r>
                          <a:rPr lang="fr-FR" sz="226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fr-FR" sz="2263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31000" indent="-431000">
                  <a:buFont typeface="Arial" panose="020B0604020202020204" pitchFamily="34" charset="0"/>
                  <a:buChar char="•"/>
                </a:pPr>
                <a:endParaRPr lang="fr-FR" sz="2263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31000" indent="-4310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263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fr-FR" sz="2263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=1,99</m:t>
                    </m:r>
                  </m:oMath>
                </a14:m>
                <a:endParaRPr lang="fr-FR" sz="2263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31000" indent="-431000">
                  <a:buFont typeface="Arial" panose="020B0604020202020204" pitchFamily="34" charset="0"/>
                  <a:buChar char="•"/>
                </a:pPr>
                <a:endParaRPr lang="fr-FR" sz="2263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31000" indent="-4310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26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l-GR" sz="226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𝛥</m:t>
                        </m:r>
                        <m:r>
                          <a:rPr lang="fr-FR" sz="226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26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2263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=23,6 </m:t>
                    </m:r>
                    <m:r>
                      <a:rPr lang="fr-FR" sz="2263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𝑀𝐻𝑧</m:t>
                    </m:r>
                  </m:oMath>
                </a14:m>
                <a:endParaRPr lang="en-GB" sz="2263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7118" y="2620367"/>
                <a:ext cx="2887778" cy="2607317"/>
              </a:xfrm>
              <a:prstGeom prst="rect">
                <a:avLst/>
              </a:prstGeom>
              <a:blipFill>
                <a:blip r:embed="rId2"/>
                <a:stretch>
                  <a:fillRect l="-2532" t="-1869" b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r="7351" b="2732"/>
          <a:stretch/>
        </p:blipFill>
        <p:spPr>
          <a:xfrm>
            <a:off x="6226804" y="1299957"/>
            <a:ext cx="3046378" cy="5312717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638243" y="1498457"/>
            <a:ext cx="5020881" cy="3360903"/>
            <a:chOff x="312554" y="1949597"/>
            <a:chExt cx="5020881" cy="3360903"/>
          </a:xfrm>
        </p:grpSpPr>
        <p:sp>
          <p:nvSpPr>
            <p:cNvPr id="12" name="Cube 11"/>
            <p:cNvSpPr/>
            <p:nvPr/>
          </p:nvSpPr>
          <p:spPr>
            <a:xfrm>
              <a:off x="2255224" y="3849328"/>
              <a:ext cx="2571650" cy="331873"/>
            </a:xfrm>
            <a:prstGeom prst="cube">
              <a:avLst>
                <a:gd name="adj" fmla="val 66213"/>
              </a:avLst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ube 12"/>
            <p:cNvSpPr/>
            <p:nvPr/>
          </p:nvSpPr>
          <p:spPr>
            <a:xfrm>
              <a:off x="1936017" y="4206338"/>
              <a:ext cx="2571650" cy="331873"/>
            </a:xfrm>
            <a:prstGeom prst="cube">
              <a:avLst>
                <a:gd name="adj" fmla="val 66213"/>
              </a:avLst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ube 13"/>
            <p:cNvSpPr/>
            <p:nvPr/>
          </p:nvSpPr>
          <p:spPr>
            <a:xfrm>
              <a:off x="1578423" y="4567545"/>
              <a:ext cx="2571650" cy="331873"/>
            </a:xfrm>
            <a:prstGeom prst="cube">
              <a:avLst>
                <a:gd name="adj" fmla="val 66213"/>
              </a:avLst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V="1">
              <a:off x="4464075" y="4285021"/>
              <a:ext cx="236372" cy="21692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/>
                <p:cNvSpPr txBox="1"/>
                <p:nvPr/>
              </p:nvSpPr>
              <p:spPr>
                <a:xfrm>
                  <a:off x="4829379" y="4142626"/>
                  <a:ext cx="504056" cy="4103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rf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ZoneText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9379" y="4142626"/>
                  <a:ext cx="504056" cy="410305"/>
                </a:xfrm>
                <a:prstGeom prst="rect">
                  <a:avLst/>
                </a:prstGeom>
                <a:blipFill>
                  <a:blip r:embed="rId4"/>
                  <a:stretch>
                    <a:fillRect b="-29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3260053" y="3233854"/>
                  <a:ext cx="504056" cy="4374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EA5B0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 smtClean="0">
                                    <a:solidFill>
                                      <a:srgbClr val="EA5B0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rgbClr val="EA5B0C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solidFill>
                                  <a:srgbClr val="EA5B0C"/>
                                </a:solidFill>
                                <a:latin typeface="Cambria Math" panose="02040503050406030204" pitchFamily="18" charset="0"/>
                              </a:rPr>
                              <m:t>DC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EA5B0C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0053" y="3233854"/>
                  <a:ext cx="504056" cy="437492"/>
                </a:xfrm>
                <a:prstGeom prst="rect">
                  <a:avLst/>
                </a:prstGeom>
                <a:blipFill>
                  <a:blip r:embed="rId5"/>
                  <a:stretch>
                    <a:fillRect r="-16867"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Ellipse 17"/>
            <p:cNvSpPr/>
            <p:nvPr/>
          </p:nvSpPr>
          <p:spPr>
            <a:xfrm>
              <a:off x="2115469" y="301884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75637" y="1949597"/>
              <a:ext cx="2863457" cy="1191628"/>
            </a:xfrm>
            <a:prstGeom prst="rect">
              <a:avLst/>
            </a:prstGeom>
            <a:noFill/>
            <a:ln>
              <a:solidFill>
                <a:srgbClr val="095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827464" y="1985033"/>
              <a:ext cx="12943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rgbClr val="0C72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Vector</a:t>
              </a:r>
              <a:r>
                <a:rPr lang="fr-FR" dirty="0" smtClean="0">
                  <a:solidFill>
                    <a:srgbClr val="0C72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Network Analyzer</a:t>
              </a: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 rot="21121904">
              <a:off x="1284216" y="3811607"/>
              <a:ext cx="1308384" cy="918883"/>
              <a:chOff x="1332198" y="3752157"/>
              <a:chExt cx="1308384" cy="918883"/>
            </a:xfrm>
          </p:grpSpPr>
          <p:sp>
            <p:nvSpPr>
              <p:cNvPr id="37" name="Parallélogramme 36"/>
              <p:cNvSpPr/>
              <p:nvPr/>
            </p:nvSpPr>
            <p:spPr>
              <a:xfrm>
                <a:off x="1332198" y="3752157"/>
                <a:ext cx="1229408" cy="850513"/>
              </a:xfrm>
              <a:prstGeom prst="parallelogram">
                <a:avLst>
                  <a:gd name="adj" fmla="val 117228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riangle isocèle 37"/>
              <p:cNvSpPr/>
              <p:nvPr/>
            </p:nvSpPr>
            <p:spPr>
              <a:xfrm rot="8402475">
                <a:off x="2020447" y="4158368"/>
                <a:ext cx="216024" cy="17201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riangle isocèle 38"/>
              <p:cNvSpPr/>
              <p:nvPr/>
            </p:nvSpPr>
            <p:spPr>
              <a:xfrm rot="8402475">
                <a:off x="1626188" y="4499022"/>
                <a:ext cx="216024" cy="17201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riangle isocèle 39"/>
              <p:cNvSpPr/>
              <p:nvPr/>
            </p:nvSpPr>
            <p:spPr>
              <a:xfrm rot="8402475">
                <a:off x="2424558" y="3808452"/>
                <a:ext cx="216024" cy="17201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Forme libre 21"/>
            <p:cNvSpPr/>
            <p:nvPr/>
          </p:nvSpPr>
          <p:spPr>
            <a:xfrm>
              <a:off x="1362229" y="3058559"/>
              <a:ext cx="776100" cy="1117713"/>
            </a:xfrm>
            <a:custGeom>
              <a:avLst/>
              <a:gdLst>
                <a:gd name="connsiteX0" fmla="*/ 1134116 w 1134116"/>
                <a:gd name="connsiteY0" fmla="*/ 7392 h 984545"/>
                <a:gd name="connsiteX1" fmla="*/ 399010 w 1134116"/>
                <a:gd name="connsiteY1" fmla="*/ 52216 h 984545"/>
                <a:gd name="connsiteX2" fmla="*/ 475210 w 1134116"/>
                <a:gd name="connsiteY2" fmla="*/ 397357 h 984545"/>
                <a:gd name="connsiteX3" fmla="*/ 80 w 1134116"/>
                <a:gd name="connsiteY3" fmla="*/ 751463 h 984545"/>
                <a:gd name="connsiteX4" fmla="*/ 515551 w 1134116"/>
                <a:gd name="connsiteY4" fmla="*/ 984545 h 984545"/>
                <a:gd name="connsiteX0" fmla="*/ 761582 w 761582"/>
                <a:gd name="connsiteY0" fmla="*/ 405 h 1206158"/>
                <a:gd name="connsiteX1" fmla="*/ 399010 w 761582"/>
                <a:gd name="connsiteY1" fmla="*/ 273829 h 1206158"/>
                <a:gd name="connsiteX2" fmla="*/ 475210 w 761582"/>
                <a:gd name="connsiteY2" fmla="*/ 618970 h 1206158"/>
                <a:gd name="connsiteX3" fmla="*/ 80 w 761582"/>
                <a:gd name="connsiteY3" fmla="*/ 973076 h 1206158"/>
                <a:gd name="connsiteX4" fmla="*/ 515551 w 761582"/>
                <a:gd name="connsiteY4" fmla="*/ 1206158 h 1206158"/>
                <a:gd name="connsiteX0" fmla="*/ 761579 w 761579"/>
                <a:gd name="connsiteY0" fmla="*/ 522 h 1206275"/>
                <a:gd name="connsiteX1" fmla="*/ 255074 w 761579"/>
                <a:gd name="connsiteY1" fmla="*/ 231613 h 1206275"/>
                <a:gd name="connsiteX2" fmla="*/ 475207 w 761579"/>
                <a:gd name="connsiteY2" fmla="*/ 619087 h 1206275"/>
                <a:gd name="connsiteX3" fmla="*/ 77 w 761579"/>
                <a:gd name="connsiteY3" fmla="*/ 973193 h 1206275"/>
                <a:gd name="connsiteX4" fmla="*/ 515548 w 761579"/>
                <a:gd name="connsiteY4" fmla="*/ 1206275 h 1206275"/>
                <a:gd name="connsiteX0" fmla="*/ 761579 w 761579"/>
                <a:gd name="connsiteY0" fmla="*/ 522 h 1251790"/>
                <a:gd name="connsiteX1" fmla="*/ 255074 w 761579"/>
                <a:gd name="connsiteY1" fmla="*/ 231613 h 1251790"/>
                <a:gd name="connsiteX2" fmla="*/ 475207 w 761579"/>
                <a:gd name="connsiteY2" fmla="*/ 619087 h 1251790"/>
                <a:gd name="connsiteX3" fmla="*/ 77 w 761579"/>
                <a:gd name="connsiteY3" fmla="*/ 973193 h 1251790"/>
                <a:gd name="connsiteX4" fmla="*/ 455729 w 761579"/>
                <a:gd name="connsiteY4" fmla="*/ 1251790 h 125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79" h="1251790">
                  <a:moveTo>
                    <a:pt x="761579" y="522"/>
                  </a:moveTo>
                  <a:cubicBezTo>
                    <a:pt x="448935" y="-9563"/>
                    <a:pt x="302803" y="128519"/>
                    <a:pt x="255074" y="231613"/>
                  </a:cubicBezTo>
                  <a:cubicBezTo>
                    <a:pt x="207345" y="334707"/>
                    <a:pt x="517706" y="495490"/>
                    <a:pt x="475207" y="619087"/>
                  </a:cubicBezTo>
                  <a:cubicBezTo>
                    <a:pt x="432708" y="742684"/>
                    <a:pt x="-6646" y="875328"/>
                    <a:pt x="77" y="973193"/>
                  </a:cubicBezTo>
                  <a:cubicBezTo>
                    <a:pt x="6800" y="1071058"/>
                    <a:pt x="201355" y="1184181"/>
                    <a:pt x="455729" y="125179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3017382" y="2020840"/>
              <a:ext cx="1621709" cy="1068445"/>
              <a:chOff x="6474514" y="1173515"/>
              <a:chExt cx="1773365" cy="1243012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6967129" y="1173515"/>
                <a:ext cx="936104" cy="787750"/>
                <a:chOff x="6276730" y="713364"/>
                <a:chExt cx="1584177" cy="1508151"/>
              </a:xfrm>
            </p:grpSpPr>
            <p:sp>
              <p:nvSpPr>
                <p:cNvPr id="35" name="Forme libre 34"/>
                <p:cNvSpPr/>
                <p:nvPr/>
              </p:nvSpPr>
              <p:spPr>
                <a:xfrm>
                  <a:off x="6276730" y="1256349"/>
                  <a:ext cx="1542639" cy="965166"/>
                </a:xfrm>
                <a:custGeom>
                  <a:avLst/>
                  <a:gdLst>
                    <a:gd name="connsiteX0" fmla="*/ 0 w 1039091"/>
                    <a:gd name="connsiteY0" fmla="*/ 22781 h 397004"/>
                    <a:gd name="connsiteX1" fmla="*/ 422563 w 1039091"/>
                    <a:gd name="connsiteY1" fmla="*/ 15854 h 397004"/>
                    <a:gd name="connsiteX2" fmla="*/ 533400 w 1039091"/>
                    <a:gd name="connsiteY2" fmla="*/ 119763 h 397004"/>
                    <a:gd name="connsiteX3" fmla="*/ 588818 w 1039091"/>
                    <a:gd name="connsiteY3" fmla="*/ 369145 h 397004"/>
                    <a:gd name="connsiteX4" fmla="*/ 644236 w 1039091"/>
                    <a:gd name="connsiteY4" fmla="*/ 362218 h 397004"/>
                    <a:gd name="connsiteX5" fmla="*/ 692727 w 1039091"/>
                    <a:gd name="connsiteY5" fmla="*/ 112836 h 397004"/>
                    <a:gd name="connsiteX6" fmla="*/ 748145 w 1039091"/>
                    <a:gd name="connsiteY6" fmla="*/ 22781 h 397004"/>
                    <a:gd name="connsiteX7" fmla="*/ 893618 w 1039091"/>
                    <a:gd name="connsiteY7" fmla="*/ 1999 h 397004"/>
                    <a:gd name="connsiteX8" fmla="*/ 1039091 w 1039091"/>
                    <a:gd name="connsiteY8" fmla="*/ 1999 h 397004"/>
                    <a:gd name="connsiteX0" fmla="*/ 0 w 1039091"/>
                    <a:gd name="connsiteY0" fmla="*/ 22781 h 529100"/>
                    <a:gd name="connsiteX1" fmla="*/ 422563 w 1039091"/>
                    <a:gd name="connsiteY1" fmla="*/ 15854 h 529100"/>
                    <a:gd name="connsiteX2" fmla="*/ 533400 w 1039091"/>
                    <a:gd name="connsiteY2" fmla="*/ 119763 h 529100"/>
                    <a:gd name="connsiteX3" fmla="*/ 609600 w 1039091"/>
                    <a:gd name="connsiteY3" fmla="*/ 521545 h 529100"/>
                    <a:gd name="connsiteX4" fmla="*/ 644236 w 1039091"/>
                    <a:gd name="connsiteY4" fmla="*/ 362218 h 529100"/>
                    <a:gd name="connsiteX5" fmla="*/ 692727 w 1039091"/>
                    <a:gd name="connsiteY5" fmla="*/ 112836 h 529100"/>
                    <a:gd name="connsiteX6" fmla="*/ 748145 w 1039091"/>
                    <a:gd name="connsiteY6" fmla="*/ 22781 h 529100"/>
                    <a:gd name="connsiteX7" fmla="*/ 893618 w 1039091"/>
                    <a:gd name="connsiteY7" fmla="*/ 1999 h 529100"/>
                    <a:gd name="connsiteX8" fmla="*/ 1039091 w 1039091"/>
                    <a:gd name="connsiteY8" fmla="*/ 1999 h 52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39091" h="529100">
                      <a:moveTo>
                        <a:pt x="0" y="22781"/>
                      </a:moveTo>
                      <a:cubicBezTo>
                        <a:pt x="166831" y="11235"/>
                        <a:pt x="333663" y="-310"/>
                        <a:pt x="422563" y="15854"/>
                      </a:cubicBezTo>
                      <a:cubicBezTo>
                        <a:pt x="511463" y="32018"/>
                        <a:pt x="502227" y="35481"/>
                        <a:pt x="533400" y="119763"/>
                      </a:cubicBezTo>
                      <a:cubicBezTo>
                        <a:pt x="564573" y="204045"/>
                        <a:pt x="591127" y="481136"/>
                        <a:pt x="609600" y="521545"/>
                      </a:cubicBezTo>
                      <a:cubicBezTo>
                        <a:pt x="628073" y="561954"/>
                        <a:pt x="630382" y="430336"/>
                        <a:pt x="644236" y="362218"/>
                      </a:cubicBezTo>
                      <a:cubicBezTo>
                        <a:pt x="658090" y="294100"/>
                        <a:pt x="675409" y="169409"/>
                        <a:pt x="692727" y="112836"/>
                      </a:cubicBezTo>
                      <a:cubicBezTo>
                        <a:pt x="710045" y="56263"/>
                        <a:pt x="714663" y="41254"/>
                        <a:pt x="748145" y="22781"/>
                      </a:cubicBezTo>
                      <a:cubicBezTo>
                        <a:pt x="781627" y="4308"/>
                        <a:pt x="845127" y="5463"/>
                        <a:pt x="893618" y="1999"/>
                      </a:cubicBezTo>
                      <a:cubicBezTo>
                        <a:pt x="942109" y="-1465"/>
                        <a:pt x="990600" y="267"/>
                        <a:pt x="1039091" y="1999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Forme libre 35"/>
                <p:cNvSpPr/>
                <p:nvPr/>
              </p:nvSpPr>
              <p:spPr>
                <a:xfrm>
                  <a:off x="6348740" y="713364"/>
                  <a:ext cx="1512167" cy="1085977"/>
                </a:xfrm>
                <a:custGeom>
                  <a:avLst/>
                  <a:gdLst>
                    <a:gd name="connsiteX0" fmla="*/ 0 w 1032164"/>
                    <a:gd name="connsiteY0" fmla="*/ 275684 h 553816"/>
                    <a:gd name="connsiteX1" fmla="*/ 360219 w 1032164"/>
                    <a:gd name="connsiteY1" fmla="*/ 261829 h 553816"/>
                    <a:gd name="connsiteX2" fmla="*/ 505691 w 1032164"/>
                    <a:gd name="connsiteY2" fmla="*/ 5520 h 553816"/>
                    <a:gd name="connsiteX3" fmla="*/ 609600 w 1032164"/>
                    <a:gd name="connsiteY3" fmla="*/ 538920 h 553816"/>
                    <a:gd name="connsiteX4" fmla="*/ 671946 w 1032164"/>
                    <a:gd name="connsiteY4" fmla="*/ 393447 h 553816"/>
                    <a:gd name="connsiteX5" fmla="*/ 796637 w 1032164"/>
                    <a:gd name="connsiteY5" fmla="*/ 261829 h 553816"/>
                    <a:gd name="connsiteX6" fmla="*/ 1032164 w 1032164"/>
                    <a:gd name="connsiteY6" fmla="*/ 254902 h 553816"/>
                    <a:gd name="connsiteX0" fmla="*/ 0 w 1032164"/>
                    <a:gd name="connsiteY0" fmla="*/ 275684 h 553263"/>
                    <a:gd name="connsiteX1" fmla="*/ 360219 w 1032164"/>
                    <a:gd name="connsiteY1" fmla="*/ 261829 h 553263"/>
                    <a:gd name="connsiteX2" fmla="*/ 505691 w 1032164"/>
                    <a:gd name="connsiteY2" fmla="*/ 5520 h 553263"/>
                    <a:gd name="connsiteX3" fmla="*/ 609600 w 1032164"/>
                    <a:gd name="connsiteY3" fmla="*/ 538920 h 553263"/>
                    <a:gd name="connsiteX4" fmla="*/ 691247 w 1032164"/>
                    <a:gd name="connsiteY4" fmla="*/ 388981 h 553263"/>
                    <a:gd name="connsiteX5" fmla="*/ 796637 w 1032164"/>
                    <a:gd name="connsiteY5" fmla="*/ 261829 h 553263"/>
                    <a:gd name="connsiteX6" fmla="*/ 1032164 w 1032164"/>
                    <a:gd name="connsiteY6" fmla="*/ 254902 h 553263"/>
                    <a:gd name="connsiteX0" fmla="*/ 0 w 1032164"/>
                    <a:gd name="connsiteY0" fmla="*/ 275684 h 554297"/>
                    <a:gd name="connsiteX1" fmla="*/ 360219 w 1032164"/>
                    <a:gd name="connsiteY1" fmla="*/ 261829 h 554297"/>
                    <a:gd name="connsiteX2" fmla="*/ 505691 w 1032164"/>
                    <a:gd name="connsiteY2" fmla="*/ 5520 h 554297"/>
                    <a:gd name="connsiteX3" fmla="*/ 609600 w 1032164"/>
                    <a:gd name="connsiteY3" fmla="*/ 538920 h 554297"/>
                    <a:gd name="connsiteX4" fmla="*/ 691247 w 1032164"/>
                    <a:gd name="connsiteY4" fmla="*/ 388981 h 554297"/>
                    <a:gd name="connsiteX5" fmla="*/ 796637 w 1032164"/>
                    <a:gd name="connsiteY5" fmla="*/ 261829 h 554297"/>
                    <a:gd name="connsiteX6" fmla="*/ 1032164 w 1032164"/>
                    <a:gd name="connsiteY6" fmla="*/ 254902 h 554297"/>
                    <a:gd name="connsiteX0" fmla="*/ 0 w 1032164"/>
                    <a:gd name="connsiteY0" fmla="*/ 276269 h 554882"/>
                    <a:gd name="connsiteX1" fmla="*/ 373626 w 1032164"/>
                    <a:gd name="connsiteY1" fmla="*/ 251887 h 554882"/>
                    <a:gd name="connsiteX2" fmla="*/ 505691 w 1032164"/>
                    <a:gd name="connsiteY2" fmla="*/ 6105 h 554882"/>
                    <a:gd name="connsiteX3" fmla="*/ 609600 w 1032164"/>
                    <a:gd name="connsiteY3" fmla="*/ 539505 h 554882"/>
                    <a:gd name="connsiteX4" fmla="*/ 691247 w 1032164"/>
                    <a:gd name="connsiteY4" fmla="*/ 389566 h 554882"/>
                    <a:gd name="connsiteX5" fmla="*/ 796637 w 1032164"/>
                    <a:gd name="connsiteY5" fmla="*/ 262414 h 554882"/>
                    <a:gd name="connsiteX6" fmla="*/ 1032164 w 1032164"/>
                    <a:gd name="connsiteY6" fmla="*/ 255487 h 554882"/>
                    <a:gd name="connsiteX0" fmla="*/ 0 w 1032164"/>
                    <a:gd name="connsiteY0" fmla="*/ 275860 h 554473"/>
                    <a:gd name="connsiteX1" fmla="*/ 373626 w 1032164"/>
                    <a:gd name="connsiteY1" fmla="*/ 251478 h 554473"/>
                    <a:gd name="connsiteX2" fmla="*/ 505691 w 1032164"/>
                    <a:gd name="connsiteY2" fmla="*/ 5696 h 554473"/>
                    <a:gd name="connsiteX3" fmla="*/ 609600 w 1032164"/>
                    <a:gd name="connsiteY3" fmla="*/ 539096 h 554473"/>
                    <a:gd name="connsiteX4" fmla="*/ 691247 w 1032164"/>
                    <a:gd name="connsiteY4" fmla="*/ 389157 h 554473"/>
                    <a:gd name="connsiteX5" fmla="*/ 796637 w 1032164"/>
                    <a:gd name="connsiteY5" fmla="*/ 262005 h 554473"/>
                    <a:gd name="connsiteX6" fmla="*/ 1032164 w 1032164"/>
                    <a:gd name="connsiteY6" fmla="*/ 255078 h 554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2164" h="554473">
                      <a:moveTo>
                        <a:pt x="0" y="275860"/>
                      </a:moveTo>
                      <a:cubicBezTo>
                        <a:pt x="137968" y="291446"/>
                        <a:pt x="275938" y="275452"/>
                        <a:pt x="373626" y="251478"/>
                      </a:cubicBezTo>
                      <a:cubicBezTo>
                        <a:pt x="471314" y="227504"/>
                        <a:pt x="466362" y="-42240"/>
                        <a:pt x="505691" y="5696"/>
                      </a:cubicBezTo>
                      <a:cubicBezTo>
                        <a:pt x="545020" y="53632"/>
                        <a:pt x="578674" y="475186"/>
                        <a:pt x="609600" y="539096"/>
                      </a:cubicBezTo>
                      <a:cubicBezTo>
                        <a:pt x="640526" y="603006"/>
                        <a:pt x="669724" y="450970"/>
                        <a:pt x="691247" y="389157"/>
                      </a:cubicBezTo>
                      <a:cubicBezTo>
                        <a:pt x="712770" y="327344"/>
                        <a:pt x="739818" y="284352"/>
                        <a:pt x="796637" y="262005"/>
                      </a:cubicBezTo>
                      <a:cubicBezTo>
                        <a:pt x="853457" y="239659"/>
                        <a:pt x="944418" y="246996"/>
                        <a:pt x="1032164" y="255078"/>
                      </a:cubicBezTo>
                    </a:path>
                  </a:pathLst>
                </a:custGeom>
                <a:noFill/>
                <a:ln w="12700">
                  <a:solidFill>
                    <a:srgbClr val="0C726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30" name="Connecteur droit avec flèche 29"/>
              <p:cNvCxnSpPr/>
              <p:nvPr/>
            </p:nvCxnSpPr>
            <p:spPr>
              <a:xfrm>
                <a:off x="6960004" y="2050252"/>
                <a:ext cx="10507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/>
              <p:cNvCxnSpPr/>
              <p:nvPr/>
            </p:nvCxnSpPr>
            <p:spPr>
              <a:xfrm flipV="1">
                <a:off x="6960004" y="1283694"/>
                <a:ext cx="0" cy="7665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ZoneTexte 31"/>
                  <p:cNvSpPr txBox="1"/>
                  <p:nvPr/>
                </p:nvSpPr>
                <p:spPr>
                  <a:xfrm>
                    <a:off x="7874702" y="1898106"/>
                    <a:ext cx="373177" cy="4296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</m:oMath>
                      </m:oMathPara>
                    </a14:m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3" name="ZoneTexte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74702" y="1898106"/>
                    <a:ext cx="373177" cy="42967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786"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ZoneTexte 32"/>
                  <p:cNvSpPr txBox="1"/>
                  <p:nvPr/>
                </p:nvSpPr>
                <p:spPr>
                  <a:xfrm>
                    <a:off x="6474514" y="1173515"/>
                    <a:ext cx="562559" cy="4551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𝑦𝑦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4" name="ZoneTexte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4514" y="1173515"/>
                    <a:ext cx="562559" cy="4551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312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7352043" y="1986852"/>
                    <a:ext cx="373177" cy="4296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5" name="ZoneTexte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52043" y="1986852"/>
                    <a:ext cx="373177" cy="42967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357"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ZoneTexte 23"/>
            <p:cNvSpPr txBox="1"/>
            <p:nvPr/>
          </p:nvSpPr>
          <p:spPr>
            <a:xfrm>
              <a:off x="1376285" y="4941168"/>
              <a:ext cx="30459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Coplanar</a:t>
              </a:r>
              <a:r>
                <a:rPr lang="fr-FR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fr-FR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aveguide</a:t>
              </a:r>
              <a:endParaRPr lang="fr-FR" dirty="0">
                <a:solidFill>
                  <a:srgbClr val="0C726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861302" y="3439637"/>
              <a:ext cx="1360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>
                  <a:solidFill>
                    <a:srgbClr val="009A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</a:t>
              </a:r>
              <a:endParaRPr lang="fr-FR" sz="1400" dirty="0">
                <a:solidFill>
                  <a:srgbClr val="009A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12554" y="4045986"/>
              <a:ext cx="11855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 probe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2171821" y="3823520"/>
              <a:ext cx="2135295" cy="901022"/>
            </a:xfrm>
            <a:prstGeom prst="cube">
              <a:avLst>
                <a:gd name="adj" fmla="val 85359"/>
              </a:avLst>
            </a:prstGeom>
            <a:solidFill>
              <a:srgbClr val="009A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V="1">
              <a:off x="3188005" y="3366864"/>
              <a:ext cx="0" cy="918157"/>
            </a:xfrm>
            <a:prstGeom prst="straightConnector1">
              <a:avLst/>
            </a:prstGeom>
            <a:ln w="28575">
              <a:solidFill>
                <a:srgbClr val="EA5B0C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1461098" y="4994248"/>
                <a:ext cx="479284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Kittel: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DC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Gilbert </a:t>
                </a:r>
                <a:r>
                  <a:rPr lang="fr-FR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damping</a:t>
                </a: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fr-FR" b="0" i="1" smtClean="0">
                        <a:solidFill>
                          <a:srgbClr val="EA5B0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b="0" i="1" dirty="0" smtClean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Effective values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EA5B0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FR" b="0" i="1" smtClean="0">
                        <a:solidFill>
                          <a:srgbClr val="EA5B0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solidFill>
                              <a:srgbClr val="EA5B0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EA5B0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EA5B0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endParaRPr lang="fr-FR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098" y="4994248"/>
                <a:ext cx="4792845" cy="1477328"/>
              </a:xfrm>
              <a:prstGeom prst="rect">
                <a:avLst/>
              </a:prstGeom>
              <a:blipFill>
                <a:blip r:embed="rId9"/>
                <a:stretch>
                  <a:fillRect l="-891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509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baseline="-25000" dirty="0"/>
              <a:t>┴</a:t>
            </a:r>
            <a:r>
              <a:rPr lang="fr-FR" dirty="0"/>
              <a:t>VNA-FMR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Ultra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damping</a:t>
            </a:r>
            <a:r>
              <a:rPr lang="fr-FR" dirty="0" smtClean="0"/>
              <a:t> values</a:t>
            </a:r>
            <a:endParaRPr lang="en-GB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1CDA763-EAEC-40FD-A5BC-31492DD75EDB}" type="datetime1">
              <a:rPr lang="en-GB" smtClean="0"/>
              <a:t>08/11/2019</a:t>
            </a:fld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9" y="2285209"/>
            <a:ext cx="4507122" cy="460869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84033" y="2069468"/>
            <a:ext cx="518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fr-FR" sz="1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Devolder</a:t>
            </a:r>
            <a:r>
              <a:rPr 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FR" sz="16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fr-FR" sz="16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</a:t>
            </a:r>
            <a:r>
              <a:rPr lang="fr-FR" sz="16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242410 (2013)</a:t>
            </a:r>
            <a:endParaRPr lang="en-U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1618735" y="2489613"/>
            <a:ext cx="518984" cy="39548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6719887" y="5020190"/>
                <a:ext cx="2167257" cy="479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fr-FR" sz="2514" i="1">
                          <a:solidFill>
                            <a:srgbClr val="EA5B0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  <m:t>𝑉𝐵</m:t>
                          </m:r>
                        </m:sub>
                      </m:sSub>
                      <m:r>
                        <a:rPr lang="fr-FR" sz="2514" i="1">
                          <a:solidFill>
                            <a:srgbClr val="EA5B0C"/>
                          </a:solidFill>
                          <a:latin typeface="Cambria Math" panose="02040503050406030204" pitchFamily="18" charset="0"/>
                        </a:rPr>
                        <m:t>≫0</m:t>
                      </m:r>
                    </m:oMath>
                  </m:oMathPara>
                </a14:m>
                <a:endParaRPr lang="en-US" sz="2514" dirty="0">
                  <a:solidFill>
                    <a:srgbClr val="EA5B0C"/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887" y="5020190"/>
                <a:ext cx="2167257" cy="479234"/>
              </a:xfrm>
              <a:prstGeom prst="rect">
                <a:avLst/>
              </a:prstGeom>
              <a:blipFill>
                <a:blip r:embed="rId3"/>
                <a:stretch>
                  <a:fillRect l="-843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16"/>
          <p:cNvCxnSpPr/>
          <p:nvPr/>
        </p:nvCxnSpPr>
        <p:spPr>
          <a:xfrm>
            <a:off x="1936841" y="5277911"/>
            <a:ext cx="4627732" cy="0"/>
          </a:xfrm>
          <a:prstGeom prst="line">
            <a:avLst/>
          </a:prstGeom>
          <a:ln w="19050">
            <a:solidFill>
              <a:srgbClr val="EA5B0C"/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/>
          <p:cNvGrpSpPr>
            <a:grpSpLocks noChangeAspect="1"/>
          </p:cNvGrpSpPr>
          <p:nvPr/>
        </p:nvGrpSpPr>
        <p:grpSpPr>
          <a:xfrm>
            <a:off x="7665038" y="4807560"/>
            <a:ext cx="3462931" cy="1817720"/>
            <a:chOff x="6325682" y="4647960"/>
            <a:chExt cx="3669407" cy="1926104"/>
          </a:xfrm>
        </p:grpSpPr>
        <p:cxnSp>
          <p:nvCxnSpPr>
            <p:cNvPr id="22" name="Connecteur droit avec flèche 21"/>
            <p:cNvCxnSpPr/>
            <p:nvPr/>
          </p:nvCxnSpPr>
          <p:spPr>
            <a:xfrm flipV="1">
              <a:off x="6325682" y="5726430"/>
              <a:ext cx="320693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8789670" y="4647960"/>
              <a:ext cx="0" cy="182674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orme libre 26"/>
            <p:cNvSpPr/>
            <p:nvPr/>
          </p:nvSpPr>
          <p:spPr>
            <a:xfrm>
              <a:off x="6629400" y="4649883"/>
              <a:ext cx="2413000" cy="1081627"/>
            </a:xfrm>
            <a:custGeom>
              <a:avLst/>
              <a:gdLst>
                <a:gd name="connsiteX0" fmla="*/ 0 w 2343150"/>
                <a:gd name="connsiteY0" fmla="*/ 1081627 h 1081627"/>
                <a:gd name="connsiteX1" fmla="*/ 377190 w 2343150"/>
                <a:gd name="connsiteY1" fmla="*/ 967327 h 1081627"/>
                <a:gd name="connsiteX2" fmla="*/ 1051560 w 2343150"/>
                <a:gd name="connsiteY2" fmla="*/ 978757 h 1081627"/>
                <a:gd name="connsiteX3" fmla="*/ 1360170 w 2343150"/>
                <a:gd name="connsiteY3" fmla="*/ 544417 h 1081627"/>
                <a:gd name="connsiteX4" fmla="*/ 1657350 w 2343150"/>
                <a:gd name="connsiteY4" fmla="*/ 887317 h 1081627"/>
                <a:gd name="connsiteX5" fmla="*/ 1977390 w 2343150"/>
                <a:gd name="connsiteY5" fmla="*/ 7207 h 1081627"/>
                <a:gd name="connsiteX6" fmla="*/ 2125980 w 2343150"/>
                <a:gd name="connsiteY6" fmla="*/ 498697 h 1081627"/>
                <a:gd name="connsiteX7" fmla="*/ 2228850 w 2343150"/>
                <a:gd name="connsiteY7" fmla="*/ 1013047 h 1081627"/>
                <a:gd name="connsiteX8" fmla="*/ 2343150 w 2343150"/>
                <a:gd name="connsiteY8" fmla="*/ 1024477 h 1081627"/>
                <a:gd name="connsiteX0" fmla="*/ 0 w 2336800"/>
                <a:gd name="connsiteY0" fmla="*/ 1081627 h 1081627"/>
                <a:gd name="connsiteX1" fmla="*/ 377190 w 2336800"/>
                <a:gd name="connsiteY1" fmla="*/ 967327 h 1081627"/>
                <a:gd name="connsiteX2" fmla="*/ 1051560 w 2336800"/>
                <a:gd name="connsiteY2" fmla="*/ 978757 h 1081627"/>
                <a:gd name="connsiteX3" fmla="*/ 1360170 w 2336800"/>
                <a:gd name="connsiteY3" fmla="*/ 544417 h 1081627"/>
                <a:gd name="connsiteX4" fmla="*/ 1657350 w 2336800"/>
                <a:gd name="connsiteY4" fmla="*/ 887317 h 1081627"/>
                <a:gd name="connsiteX5" fmla="*/ 1977390 w 2336800"/>
                <a:gd name="connsiteY5" fmla="*/ 7207 h 1081627"/>
                <a:gd name="connsiteX6" fmla="*/ 2125980 w 2336800"/>
                <a:gd name="connsiteY6" fmla="*/ 498697 h 1081627"/>
                <a:gd name="connsiteX7" fmla="*/ 2228850 w 2336800"/>
                <a:gd name="connsiteY7" fmla="*/ 1013047 h 1081627"/>
                <a:gd name="connsiteX8" fmla="*/ 2336800 w 2336800"/>
                <a:gd name="connsiteY8" fmla="*/ 1027652 h 1081627"/>
                <a:gd name="connsiteX0" fmla="*/ 0 w 2336800"/>
                <a:gd name="connsiteY0" fmla="*/ 1081627 h 1081627"/>
                <a:gd name="connsiteX1" fmla="*/ 377190 w 2336800"/>
                <a:gd name="connsiteY1" fmla="*/ 967327 h 1081627"/>
                <a:gd name="connsiteX2" fmla="*/ 1051560 w 2336800"/>
                <a:gd name="connsiteY2" fmla="*/ 978757 h 1081627"/>
                <a:gd name="connsiteX3" fmla="*/ 1360170 w 2336800"/>
                <a:gd name="connsiteY3" fmla="*/ 544417 h 1081627"/>
                <a:gd name="connsiteX4" fmla="*/ 1657350 w 2336800"/>
                <a:gd name="connsiteY4" fmla="*/ 887317 h 1081627"/>
                <a:gd name="connsiteX5" fmla="*/ 1977390 w 2336800"/>
                <a:gd name="connsiteY5" fmla="*/ 7207 h 1081627"/>
                <a:gd name="connsiteX6" fmla="*/ 2125980 w 2336800"/>
                <a:gd name="connsiteY6" fmla="*/ 498697 h 1081627"/>
                <a:gd name="connsiteX7" fmla="*/ 2228850 w 2336800"/>
                <a:gd name="connsiteY7" fmla="*/ 1013047 h 1081627"/>
                <a:gd name="connsiteX8" fmla="*/ 2336800 w 2336800"/>
                <a:gd name="connsiteY8" fmla="*/ 1027652 h 1081627"/>
                <a:gd name="connsiteX0" fmla="*/ 0 w 2362200"/>
                <a:gd name="connsiteY0" fmla="*/ 1081627 h 1081627"/>
                <a:gd name="connsiteX1" fmla="*/ 377190 w 2362200"/>
                <a:gd name="connsiteY1" fmla="*/ 967327 h 1081627"/>
                <a:gd name="connsiteX2" fmla="*/ 1051560 w 2362200"/>
                <a:gd name="connsiteY2" fmla="*/ 978757 h 1081627"/>
                <a:gd name="connsiteX3" fmla="*/ 1360170 w 2362200"/>
                <a:gd name="connsiteY3" fmla="*/ 544417 h 1081627"/>
                <a:gd name="connsiteX4" fmla="*/ 1657350 w 2362200"/>
                <a:gd name="connsiteY4" fmla="*/ 887317 h 1081627"/>
                <a:gd name="connsiteX5" fmla="*/ 1977390 w 2362200"/>
                <a:gd name="connsiteY5" fmla="*/ 7207 h 1081627"/>
                <a:gd name="connsiteX6" fmla="*/ 2125980 w 2362200"/>
                <a:gd name="connsiteY6" fmla="*/ 498697 h 1081627"/>
                <a:gd name="connsiteX7" fmla="*/ 2228850 w 2362200"/>
                <a:gd name="connsiteY7" fmla="*/ 1013047 h 1081627"/>
                <a:gd name="connsiteX8" fmla="*/ 2362200 w 2362200"/>
                <a:gd name="connsiteY8" fmla="*/ 1053052 h 1081627"/>
                <a:gd name="connsiteX0" fmla="*/ 0 w 2400300"/>
                <a:gd name="connsiteY0" fmla="*/ 1081627 h 1081627"/>
                <a:gd name="connsiteX1" fmla="*/ 377190 w 2400300"/>
                <a:gd name="connsiteY1" fmla="*/ 967327 h 1081627"/>
                <a:gd name="connsiteX2" fmla="*/ 1051560 w 2400300"/>
                <a:gd name="connsiteY2" fmla="*/ 978757 h 1081627"/>
                <a:gd name="connsiteX3" fmla="*/ 1360170 w 2400300"/>
                <a:gd name="connsiteY3" fmla="*/ 544417 h 1081627"/>
                <a:gd name="connsiteX4" fmla="*/ 1657350 w 2400300"/>
                <a:gd name="connsiteY4" fmla="*/ 887317 h 1081627"/>
                <a:gd name="connsiteX5" fmla="*/ 1977390 w 2400300"/>
                <a:gd name="connsiteY5" fmla="*/ 7207 h 1081627"/>
                <a:gd name="connsiteX6" fmla="*/ 2125980 w 2400300"/>
                <a:gd name="connsiteY6" fmla="*/ 498697 h 1081627"/>
                <a:gd name="connsiteX7" fmla="*/ 2228850 w 2400300"/>
                <a:gd name="connsiteY7" fmla="*/ 1013047 h 1081627"/>
                <a:gd name="connsiteX8" fmla="*/ 2400300 w 2400300"/>
                <a:gd name="connsiteY8" fmla="*/ 1059402 h 1081627"/>
                <a:gd name="connsiteX0" fmla="*/ 0 w 2400300"/>
                <a:gd name="connsiteY0" fmla="*/ 1081627 h 1081627"/>
                <a:gd name="connsiteX1" fmla="*/ 377190 w 2400300"/>
                <a:gd name="connsiteY1" fmla="*/ 967327 h 1081627"/>
                <a:gd name="connsiteX2" fmla="*/ 1051560 w 2400300"/>
                <a:gd name="connsiteY2" fmla="*/ 978757 h 1081627"/>
                <a:gd name="connsiteX3" fmla="*/ 1360170 w 2400300"/>
                <a:gd name="connsiteY3" fmla="*/ 544417 h 1081627"/>
                <a:gd name="connsiteX4" fmla="*/ 1657350 w 2400300"/>
                <a:gd name="connsiteY4" fmla="*/ 887317 h 1081627"/>
                <a:gd name="connsiteX5" fmla="*/ 1977390 w 2400300"/>
                <a:gd name="connsiteY5" fmla="*/ 7207 h 1081627"/>
                <a:gd name="connsiteX6" fmla="*/ 2125980 w 2400300"/>
                <a:gd name="connsiteY6" fmla="*/ 498697 h 1081627"/>
                <a:gd name="connsiteX7" fmla="*/ 2228850 w 2400300"/>
                <a:gd name="connsiteY7" fmla="*/ 1013047 h 1081627"/>
                <a:gd name="connsiteX8" fmla="*/ 2400300 w 2400300"/>
                <a:gd name="connsiteY8" fmla="*/ 1059402 h 1081627"/>
                <a:gd name="connsiteX0" fmla="*/ 0 w 2413000"/>
                <a:gd name="connsiteY0" fmla="*/ 1081627 h 1081627"/>
                <a:gd name="connsiteX1" fmla="*/ 377190 w 2413000"/>
                <a:gd name="connsiteY1" fmla="*/ 967327 h 1081627"/>
                <a:gd name="connsiteX2" fmla="*/ 1051560 w 2413000"/>
                <a:gd name="connsiteY2" fmla="*/ 978757 h 1081627"/>
                <a:gd name="connsiteX3" fmla="*/ 1360170 w 2413000"/>
                <a:gd name="connsiteY3" fmla="*/ 544417 h 1081627"/>
                <a:gd name="connsiteX4" fmla="*/ 1657350 w 2413000"/>
                <a:gd name="connsiteY4" fmla="*/ 887317 h 1081627"/>
                <a:gd name="connsiteX5" fmla="*/ 1977390 w 2413000"/>
                <a:gd name="connsiteY5" fmla="*/ 7207 h 1081627"/>
                <a:gd name="connsiteX6" fmla="*/ 2125980 w 2413000"/>
                <a:gd name="connsiteY6" fmla="*/ 498697 h 1081627"/>
                <a:gd name="connsiteX7" fmla="*/ 2228850 w 2413000"/>
                <a:gd name="connsiteY7" fmla="*/ 1013047 h 1081627"/>
                <a:gd name="connsiteX8" fmla="*/ 2413000 w 2413000"/>
                <a:gd name="connsiteY8" fmla="*/ 1081627 h 108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3000" h="1081627">
                  <a:moveTo>
                    <a:pt x="0" y="1081627"/>
                  </a:moveTo>
                  <a:cubicBezTo>
                    <a:pt x="100965" y="1033049"/>
                    <a:pt x="201930" y="984472"/>
                    <a:pt x="377190" y="967327"/>
                  </a:cubicBezTo>
                  <a:cubicBezTo>
                    <a:pt x="552450" y="950182"/>
                    <a:pt x="887730" y="1049242"/>
                    <a:pt x="1051560" y="978757"/>
                  </a:cubicBezTo>
                  <a:cubicBezTo>
                    <a:pt x="1215390" y="908272"/>
                    <a:pt x="1259205" y="559657"/>
                    <a:pt x="1360170" y="544417"/>
                  </a:cubicBezTo>
                  <a:cubicBezTo>
                    <a:pt x="1461135" y="529177"/>
                    <a:pt x="1554480" y="976852"/>
                    <a:pt x="1657350" y="887317"/>
                  </a:cubicBezTo>
                  <a:cubicBezTo>
                    <a:pt x="1760220" y="797782"/>
                    <a:pt x="1899285" y="71977"/>
                    <a:pt x="1977390" y="7207"/>
                  </a:cubicBezTo>
                  <a:cubicBezTo>
                    <a:pt x="2055495" y="-57563"/>
                    <a:pt x="2084070" y="331057"/>
                    <a:pt x="2125980" y="498697"/>
                  </a:cubicBezTo>
                  <a:cubicBezTo>
                    <a:pt x="2167890" y="666337"/>
                    <a:pt x="2181013" y="915892"/>
                    <a:pt x="2228850" y="1013047"/>
                  </a:cubicBezTo>
                  <a:cubicBezTo>
                    <a:pt x="2276687" y="1110202"/>
                    <a:pt x="2335847" y="1068927"/>
                    <a:pt x="2413000" y="1081627"/>
                  </a:cubicBezTo>
                </a:path>
              </a:pathLst>
            </a:custGeom>
            <a:solidFill>
              <a:srgbClr val="008F6C">
                <a:alpha val="25098"/>
              </a:srgbClr>
            </a:solidFill>
            <a:ln>
              <a:solidFill>
                <a:srgbClr val="008F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3"/>
            </a:p>
          </p:txBody>
        </p:sp>
        <p:sp>
          <p:nvSpPr>
            <p:cNvPr id="28" name="Forme libre 27"/>
            <p:cNvSpPr/>
            <p:nvPr/>
          </p:nvSpPr>
          <p:spPr>
            <a:xfrm flipV="1">
              <a:off x="6788151" y="5725609"/>
              <a:ext cx="2250440" cy="546752"/>
            </a:xfrm>
            <a:custGeom>
              <a:avLst/>
              <a:gdLst>
                <a:gd name="connsiteX0" fmla="*/ 0 w 2343150"/>
                <a:gd name="connsiteY0" fmla="*/ 1081627 h 1081627"/>
                <a:gd name="connsiteX1" fmla="*/ 377190 w 2343150"/>
                <a:gd name="connsiteY1" fmla="*/ 967327 h 1081627"/>
                <a:gd name="connsiteX2" fmla="*/ 1051560 w 2343150"/>
                <a:gd name="connsiteY2" fmla="*/ 978757 h 1081627"/>
                <a:gd name="connsiteX3" fmla="*/ 1360170 w 2343150"/>
                <a:gd name="connsiteY3" fmla="*/ 544417 h 1081627"/>
                <a:gd name="connsiteX4" fmla="*/ 1657350 w 2343150"/>
                <a:gd name="connsiteY4" fmla="*/ 887317 h 1081627"/>
                <a:gd name="connsiteX5" fmla="*/ 1977390 w 2343150"/>
                <a:gd name="connsiteY5" fmla="*/ 7207 h 1081627"/>
                <a:gd name="connsiteX6" fmla="*/ 2125980 w 2343150"/>
                <a:gd name="connsiteY6" fmla="*/ 498697 h 1081627"/>
                <a:gd name="connsiteX7" fmla="*/ 2228850 w 2343150"/>
                <a:gd name="connsiteY7" fmla="*/ 1013047 h 1081627"/>
                <a:gd name="connsiteX8" fmla="*/ 2343150 w 2343150"/>
                <a:gd name="connsiteY8" fmla="*/ 1024477 h 1081627"/>
                <a:gd name="connsiteX0" fmla="*/ 0 w 2336800"/>
                <a:gd name="connsiteY0" fmla="*/ 1081627 h 1081627"/>
                <a:gd name="connsiteX1" fmla="*/ 377190 w 2336800"/>
                <a:gd name="connsiteY1" fmla="*/ 967327 h 1081627"/>
                <a:gd name="connsiteX2" fmla="*/ 1051560 w 2336800"/>
                <a:gd name="connsiteY2" fmla="*/ 978757 h 1081627"/>
                <a:gd name="connsiteX3" fmla="*/ 1360170 w 2336800"/>
                <a:gd name="connsiteY3" fmla="*/ 544417 h 1081627"/>
                <a:gd name="connsiteX4" fmla="*/ 1657350 w 2336800"/>
                <a:gd name="connsiteY4" fmla="*/ 887317 h 1081627"/>
                <a:gd name="connsiteX5" fmla="*/ 1977390 w 2336800"/>
                <a:gd name="connsiteY5" fmla="*/ 7207 h 1081627"/>
                <a:gd name="connsiteX6" fmla="*/ 2125980 w 2336800"/>
                <a:gd name="connsiteY6" fmla="*/ 498697 h 1081627"/>
                <a:gd name="connsiteX7" fmla="*/ 2228850 w 2336800"/>
                <a:gd name="connsiteY7" fmla="*/ 1013047 h 1081627"/>
                <a:gd name="connsiteX8" fmla="*/ 2336800 w 2336800"/>
                <a:gd name="connsiteY8" fmla="*/ 1027652 h 1081627"/>
                <a:gd name="connsiteX0" fmla="*/ 0 w 2336800"/>
                <a:gd name="connsiteY0" fmla="*/ 1081627 h 1081627"/>
                <a:gd name="connsiteX1" fmla="*/ 377190 w 2336800"/>
                <a:gd name="connsiteY1" fmla="*/ 967327 h 1081627"/>
                <a:gd name="connsiteX2" fmla="*/ 1051560 w 2336800"/>
                <a:gd name="connsiteY2" fmla="*/ 978757 h 1081627"/>
                <a:gd name="connsiteX3" fmla="*/ 1360170 w 2336800"/>
                <a:gd name="connsiteY3" fmla="*/ 544417 h 1081627"/>
                <a:gd name="connsiteX4" fmla="*/ 1657350 w 2336800"/>
                <a:gd name="connsiteY4" fmla="*/ 887317 h 1081627"/>
                <a:gd name="connsiteX5" fmla="*/ 1977390 w 2336800"/>
                <a:gd name="connsiteY5" fmla="*/ 7207 h 1081627"/>
                <a:gd name="connsiteX6" fmla="*/ 2125980 w 2336800"/>
                <a:gd name="connsiteY6" fmla="*/ 498697 h 1081627"/>
                <a:gd name="connsiteX7" fmla="*/ 2228850 w 2336800"/>
                <a:gd name="connsiteY7" fmla="*/ 1013047 h 1081627"/>
                <a:gd name="connsiteX8" fmla="*/ 2336800 w 2336800"/>
                <a:gd name="connsiteY8" fmla="*/ 1027652 h 1081627"/>
                <a:gd name="connsiteX0" fmla="*/ 0 w 2362200"/>
                <a:gd name="connsiteY0" fmla="*/ 1081627 h 1081627"/>
                <a:gd name="connsiteX1" fmla="*/ 377190 w 2362200"/>
                <a:gd name="connsiteY1" fmla="*/ 967327 h 1081627"/>
                <a:gd name="connsiteX2" fmla="*/ 1051560 w 2362200"/>
                <a:gd name="connsiteY2" fmla="*/ 978757 h 1081627"/>
                <a:gd name="connsiteX3" fmla="*/ 1360170 w 2362200"/>
                <a:gd name="connsiteY3" fmla="*/ 544417 h 1081627"/>
                <a:gd name="connsiteX4" fmla="*/ 1657350 w 2362200"/>
                <a:gd name="connsiteY4" fmla="*/ 887317 h 1081627"/>
                <a:gd name="connsiteX5" fmla="*/ 1977390 w 2362200"/>
                <a:gd name="connsiteY5" fmla="*/ 7207 h 1081627"/>
                <a:gd name="connsiteX6" fmla="*/ 2125980 w 2362200"/>
                <a:gd name="connsiteY6" fmla="*/ 498697 h 1081627"/>
                <a:gd name="connsiteX7" fmla="*/ 2228850 w 2362200"/>
                <a:gd name="connsiteY7" fmla="*/ 1013047 h 1081627"/>
                <a:gd name="connsiteX8" fmla="*/ 2362200 w 2362200"/>
                <a:gd name="connsiteY8" fmla="*/ 1053052 h 1081627"/>
                <a:gd name="connsiteX0" fmla="*/ 0 w 2400300"/>
                <a:gd name="connsiteY0" fmla="*/ 1081627 h 1081627"/>
                <a:gd name="connsiteX1" fmla="*/ 377190 w 2400300"/>
                <a:gd name="connsiteY1" fmla="*/ 967327 h 1081627"/>
                <a:gd name="connsiteX2" fmla="*/ 1051560 w 2400300"/>
                <a:gd name="connsiteY2" fmla="*/ 978757 h 1081627"/>
                <a:gd name="connsiteX3" fmla="*/ 1360170 w 2400300"/>
                <a:gd name="connsiteY3" fmla="*/ 544417 h 1081627"/>
                <a:gd name="connsiteX4" fmla="*/ 1657350 w 2400300"/>
                <a:gd name="connsiteY4" fmla="*/ 887317 h 1081627"/>
                <a:gd name="connsiteX5" fmla="*/ 1977390 w 2400300"/>
                <a:gd name="connsiteY5" fmla="*/ 7207 h 1081627"/>
                <a:gd name="connsiteX6" fmla="*/ 2125980 w 2400300"/>
                <a:gd name="connsiteY6" fmla="*/ 498697 h 1081627"/>
                <a:gd name="connsiteX7" fmla="*/ 2228850 w 2400300"/>
                <a:gd name="connsiteY7" fmla="*/ 1013047 h 1081627"/>
                <a:gd name="connsiteX8" fmla="*/ 2400300 w 2400300"/>
                <a:gd name="connsiteY8" fmla="*/ 1059402 h 1081627"/>
                <a:gd name="connsiteX0" fmla="*/ 0 w 2400300"/>
                <a:gd name="connsiteY0" fmla="*/ 1081627 h 1081627"/>
                <a:gd name="connsiteX1" fmla="*/ 377190 w 2400300"/>
                <a:gd name="connsiteY1" fmla="*/ 967327 h 1081627"/>
                <a:gd name="connsiteX2" fmla="*/ 1051560 w 2400300"/>
                <a:gd name="connsiteY2" fmla="*/ 978757 h 1081627"/>
                <a:gd name="connsiteX3" fmla="*/ 1360170 w 2400300"/>
                <a:gd name="connsiteY3" fmla="*/ 544417 h 1081627"/>
                <a:gd name="connsiteX4" fmla="*/ 1657350 w 2400300"/>
                <a:gd name="connsiteY4" fmla="*/ 887317 h 1081627"/>
                <a:gd name="connsiteX5" fmla="*/ 1977390 w 2400300"/>
                <a:gd name="connsiteY5" fmla="*/ 7207 h 1081627"/>
                <a:gd name="connsiteX6" fmla="*/ 2125980 w 2400300"/>
                <a:gd name="connsiteY6" fmla="*/ 498697 h 1081627"/>
                <a:gd name="connsiteX7" fmla="*/ 2228850 w 2400300"/>
                <a:gd name="connsiteY7" fmla="*/ 1013047 h 1081627"/>
                <a:gd name="connsiteX8" fmla="*/ 2400300 w 2400300"/>
                <a:gd name="connsiteY8" fmla="*/ 1059402 h 1081627"/>
                <a:gd name="connsiteX0" fmla="*/ 0 w 2413000"/>
                <a:gd name="connsiteY0" fmla="*/ 1081627 h 1081627"/>
                <a:gd name="connsiteX1" fmla="*/ 377190 w 2413000"/>
                <a:gd name="connsiteY1" fmla="*/ 967327 h 1081627"/>
                <a:gd name="connsiteX2" fmla="*/ 1051560 w 2413000"/>
                <a:gd name="connsiteY2" fmla="*/ 978757 h 1081627"/>
                <a:gd name="connsiteX3" fmla="*/ 1360170 w 2413000"/>
                <a:gd name="connsiteY3" fmla="*/ 544417 h 1081627"/>
                <a:gd name="connsiteX4" fmla="*/ 1657350 w 2413000"/>
                <a:gd name="connsiteY4" fmla="*/ 887317 h 1081627"/>
                <a:gd name="connsiteX5" fmla="*/ 1977390 w 2413000"/>
                <a:gd name="connsiteY5" fmla="*/ 7207 h 1081627"/>
                <a:gd name="connsiteX6" fmla="*/ 2125980 w 2413000"/>
                <a:gd name="connsiteY6" fmla="*/ 498697 h 1081627"/>
                <a:gd name="connsiteX7" fmla="*/ 2228850 w 2413000"/>
                <a:gd name="connsiteY7" fmla="*/ 1013047 h 1081627"/>
                <a:gd name="connsiteX8" fmla="*/ 2413000 w 2413000"/>
                <a:gd name="connsiteY8" fmla="*/ 1081627 h 1081627"/>
                <a:gd name="connsiteX0" fmla="*/ 0 w 2228850"/>
                <a:gd name="connsiteY0" fmla="*/ 1081627 h 1081627"/>
                <a:gd name="connsiteX1" fmla="*/ 377190 w 2228850"/>
                <a:gd name="connsiteY1" fmla="*/ 967327 h 1081627"/>
                <a:gd name="connsiteX2" fmla="*/ 1051560 w 2228850"/>
                <a:gd name="connsiteY2" fmla="*/ 978757 h 1081627"/>
                <a:gd name="connsiteX3" fmla="*/ 1360170 w 2228850"/>
                <a:gd name="connsiteY3" fmla="*/ 544417 h 1081627"/>
                <a:gd name="connsiteX4" fmla="*/ 1657350 w 2228850"/>
                <a:gd name="connsiteY4" fmla="*/ 887317 h 1081627"/>
                <a:gd name="connsiteX5" fmla="*/ 1977390 w 2228850"/>
                <a:gd name="connsiteY5" fmla="*/ 7207 h 1081627"/>
                <a:gd name="connsiteX6" fmla="*/ 2125980 w 2228850"/>
                <a:gd name="connsiteY6" fmla="*/ 498697 h 1081627"/>
                <a:gd name="connsiteX7" fmla="*/ 2228850 w 2228850"/>
                <a:gd name="connsiteY7" fmla="*/ 1013047 h 1081627"/>
                <a:gd name="connsiteX0" fmla="*/ 0 w 2125980"/>
                <a:gd name="connsiteY0" fmla="*/ 1081627 h 1081627"/>
                <a:gd name="connsiteX1" fmla="*/ 377190 w 2125980"/>
                <a:gd name="connsiteY1" fmla="*/ 967327 h 1081627"/>
                <a:gd name="connsiteX2" fmla="*/ 1051560 w 2125980"/>
                <a:gd name="connsiteY2" fmla="*/ 978757 h 1081627"/>
                <a:gd name="connsiteX3" fmla="*/ 1360170 w 2125980"/>
                <a:gd name="connsiteY3" fmla="*/ 544417 h 1081627"/>
                <a:gd name="connsiteX4" fmla="*/ 1657350 w 2125980"/>
                <a:gd name="connsiteY4" fmla="*/ 887317 h 1081627"/>
                <a:gd name="connsiteX5" fmla="*/ 1977390 w 2125980"/>
                <a:gd name="connsiteY5" fmla="*/ 7207 h 1081627"/>
                <a:gd name="connsiteX6" fmla="*/ 2125980 w 2125980"/>
                <a:gd name="connsiteY6" fmla="*/ 498697 h 1081627"/>
                <a:gd name="connsiteX0" fmla="*/ 0 w 2164080"/>
                <a:gd name="connsiteY0" fmla="*/ 1075248 h 1075248"/>
                <a:gd name="connsiteX1" fmla="*/ 377190 w 2164080"/>
                <a:gd name="connsiteY1" fmla="*/ 960948 h 1075248"/>
                <a:gd name="connsiteX2" fmla="*/ 1051560 w 2164080"/>
                <a:gd name="connsiteY2" fmla="*/ 972378 h 1075248"/>
                <a:gd name="connsiteX3" fmla="*/ 1360170 w 2164080"/>
                <a:gd name="connsiteY3" fmla="*/ 538038 h 1075248"/>
                <a:gd name="connsiteX4" fmla="*/ 1657350 w 2164080"/>
                <a:gd name="connsiteY4" fmla="*/ 880938 h 1075248"/>
                <a:gd name="connsiteX5" fmla="*/ 1977390 w 2164080"/>
                <a:gd name="connsiteY5" fmla="*/ 828 h 1075248"/>
                <a:gd name="connsiteX6" fmla="*/ 2164080 w 2164080"/>
                <a:gd name="connsiteY6" fmla="*/ 1063818 h 1075248"/>
                <a:gd name="connsiteX0" fmla="*/ 0 w 1977390"/>
                <a:gd name="connsiteY0" fmla="*/ 1075248 h 1075248"/>
                <a:gd name="connsiteX1" fmla="*/ 377190 w 1977390"/>
                <a:gd name="connsiteY1" fmla="*/ 960948 h 1075248"/>
                <a:gd name="connsiteX2" fmla="*/ 1051560 w 1977390"/>
                <a:gd name="connsiteY2" fmla="*/ 972378 h 1075248"/>
                <a:gd name="connsiteX3" fmla="*/ 1360170 w 1977390"/>
                <a:gd name="connsiteY3" fmla="*/ 538038 h 1075248"/>
                <a:gd name="connsiteX4" fmla="*/ 1657350 w 1977390"/>
                <a:gd name="connsiteY4" fmla="*/ 880938 h 1075248"/>
                <a:gd name="connsiteX5" fmla="*/ 1977390 w 1977390"/>
                <a:gd name="connsiteY5" fmla="*/ 828 h 1075248"/>
                <a:gd name="connsiteX0" fmla="*/ 0 w 1951990"/>
                <a:gd name="connsiteY0" fmla="*/ 537834 h 539739"/>
                <a:gd name="connsiteX1" fmla="*/ 377190 w 1951990"/>
                <a:gd name="connsiteY1" fmla="*/ 423534 h 539739"/>
                <a:gd name="connsiteX2" fmla="*/ 1051560 w 1951990"/>
                <a:gd name="connsiteY2" fmla="*/ 434964 h 539739"/>
                <a:gd name="connsiteX3" fmla="*/ 1360170 w 1951990"/>
                <a:gd name="connsiteY3" fmla="*/ 624 h 539739"/>
                <a:gd name="connsiteX4" fmla="*/ 1657350 w 1951990"/>
                <a:gd name="connsiteY4" fmla="*/ 343524 h 539739"/>
                <a:gd name="connsiteX5" fmla="*/ 1951990 w 1951990"/>
                <a:gd name="connsiteY5" fmla="*/ 539739 h 539739"/>
                <a:gd name="connsiteX0" fmla="*/ 0 w 2240915"/>
                <a:gd name="connsiteY0" fmla="*/ 537828 h 537828"/>
                <a:gd name="connsiteX1" fmla="*/ 377190 w 2240915"/>
                <a:gd name="connsiteY1" fmla="*/ 423528 h 537828"/>
                <a:gd name="connsiteX2" fmla="*/ 1051560 w 2240915"/>
                <a:gd name="connsiteY2" fmla="*/ 434958 h 537828"/>
                <a:gd name="connsiteX3" fmla="*/ 1360170 w 2240915"/>
                <a:gd name="connsiteY3" fmla="*/ 618 h 537828"/>
                <a:gd name="connsiteX4" fmla="*/ 1657350 w 2240915"/>
                <a:gd name="connsiteY4" fmla="*/ 343518 h 537828"/>
                <a:gd name="connsiteX5" fmla="*/ 2240915 w 2240915"/>
                <a:gd name="connsiteY5" fmla="*/ 523858 h 537828"/>
                <a:gd name="connsiteX0" fmla="*/ 0 w 2240915"/>
                <a:gd name="connsiteY0" fmla="*/ 537801 h 537801"/>
                <a:gd name="connsiteX1" fmla="*/ 377190 w 2240915"/>
                <a:gd name="connsiteY1" fmla="*/ 423501 h 537801"/>
                <a:gd name="connsiteX2" fmla="*/ 1051560 w 2240915"/>
                <a:gd name="connsiteY2" fmla="*/ 434931 h 537801"/>
                <a:gd name="connsiteX3" fmla="*/ 1360170 w 2240915"/>
                <a:gd name="connsiteY3" fmla="*/ 591 h 537801"/>
                <a:gd name="connsiteX4" fmla="*/ 1657350 w 2240915"/>
                <a:gd name="connsiteY4" fmla="*/ 343491 h 537801"/>
                <a:gd name="connsiteX5" fmla="*/ 1917700 w 2240915"/>
                <a:gd name="connsiteY5" fmla="*/ 443186 h 537801"/>
                <a:gd name="connsiteX6" fmla="*/ 2240915 w 2240915"/>
                <a:gd name="connsiteY6" fmla="*/ 523831 h 537801"/>
                <a:gd name="connsiteX0" fmla="*/ 0 w 2240915"/>
                <a:gd name="connsiteY0" fmla="*/ 537819 h 537819"/>
                <a:gd name="connsiteX1" fmla="*/ 377190 w 2240915"/>
                <a:gd name="connsiteY1" fmla="*/ 423519 h 537819"/>
                <a:gd name="connsiteX2" fmla="*/ 1051560 w 2240915"/>
                <a:gd name="connsiteY2" fmla="*/ 434949 h 537819"/>
                <a:gd name="connsiteX3" fmla="*/ 1360170 w 2240915"/>
                <a:gd name="connsiteY3" fmla="*/ 609 h 537819"/>
                <a:gd name="connsiteX4" fmla="*/ 1657350 w 2240915"/>
                <a:gd name="connsiteY4" fmla="*/ 343509 h 537819"/>
                <a:gd name="connsiteX5" fmla="*/ 1866900 w 2240915"/>
                <a:gd name="connsiteY5" fmla="*/ 500354 h 537819"/>
                <a:gd name="connsiteX6" fmla="*/ 2240915 w 2240915"/>
                <a:gd name="connsiteY6" fmla="*/ 523849 h 537819"/>
                <a:gd name="connsiteX0" fmla="*/ 0 w 2244090"/>
                <a:gd name="connsiteY0" fmla="*/ 537819 h 539724"/>
                <a:gd name="connsiteX1" fmla="*/ 377190 w 2244090"/>
                <a:gd name="connsiteY1" fmla="*/ 423519 h 539724"/>
                <a:gd name="connsiteX2" fmla="*/ 1051560 w 2244090"/>
                <a:gd name="connsiteY2" fmla="*/ 434949 h 539724"/>
                <a:gd name="connsiteX3" fmla="*/ 1360170 w 2244090"/>
                <a:gd name="connsiteY3" fmla="*/ 609 h 539724"/>
                <a:gd name="connsiteX4" fmla="*/ 1657350 w 2244090"/>
                <a:gd name="connsiteY4" fmla="*/ 343509 h 539724"/>
                <a:gd name="connsiteX5" fmla="*/ 1866900 w 2244090"/>
                <a:gd name="connsiteY5" fmla="*/ 500354 h 539724"/>
                <a:gd name="connsiteX6" fmla="*/ 2244090 w 2244090"/>
                <a:gd name="connsiteY6" fmla="*/ 539724 h 539724"/>
                <a:gd name="connsiteX0" fmla="*/ 0 w 2244090"/>
                <a:gd name="connsiteY0" fmla="*/ 537827 h 539732"/>
                <a:gd name="connsiteX1" fmla="*/ 377190 w 2244090"/>
                <a:gd name="connsiteY1" fmla="*/ 423527 h 539732"/>
                <a:gd name="connsiteX2" fmla="*/ 1051560 w 2244090"/>
                <a:gd name="connsiteY2" fmla="*/ 434957 h 539732"/>
                <a:gd name="connsiteX3" fmla="*/ 1360170 w 2244090"/>
                <a:gd name="connsiteY3" fmla="*/ 617 h 539732"/>
                <a:gd name="connsiteX4" fmla="*/ 1657350 w 2244090"/>
                <a:gd name="connsiteY4" fmla="*/ 343517 h 539732"/>
                <a:gd name="connsiteX5" fmla="*/ 1870075 w 2244090"/>
                <a:gd name="connsiteY5" fmla="*/ 522587 h 539732"/>
                <a:gd name="connsiteX6" fmla="*/ 2244090 w 2244090"/>
                <a:gd name="connsiteY6" fmla="*/ 539732 h 539732"/>
                <a:gd name="connsiteX0" fmla="*/ 0 w 2244090"/>
                <a:gd name="connsiteY0" fmla="*/ 538427 h 540332"/>
                <a:gd name="connsiteX1" fmla="*/ 377190 w 2244090"/>
                <a:gd name="connsiteY1" fmla="*/ 424127 h 540332"/>
                <a:gd name="connsiteX2" fmla="*/ 1051560 w 2244090"/>
                <a:gd name="connsiteY2" fmla="*/ 435557 h 540332"/>
                <a:gd name="connsiteX3" fmla="*/ 1360170 w 2244090"/>
                <a:gd name="connsiteY3" fmla="*/ 1217 h 540332"/>
                <a:gd name="connsiteX4" fmla="*/ 1682750 w 2244090"/>
                <a:gd name="connsiteY4" fmla="*/ 312367 h 540332"/>
                <a:gd name="connsiteX5" fmla="*/ 1870075 w 2244090"/>
                <a:gd name="connsiteY5" fmla="*/ 523187 h 540332"/>
                <a:gd name="connsiteX6" fmla="*/ 2244090 w 2244090"/>
                <a:gd name="connsiteY6" fmla="*/ 540332 h 540332"/>
                <a:gd name="connsiteX0" fmla="*/ 0 w 2244090"/>
                <a:gd name="connsiteY0" fmla="*/ 538556 h 540461"/>
                <a:gd name="connsiteX1" fmla="*/ 377190 w 2244090"/>
                <a:gd name="connsiteY1" fmla="*/ 424256 h 540461"/>
                <a:gd name="connsiteX2" fmla="*/ 1051560 w 2244090"/>
                <a:gd name="connsiteY2" fmla="*/ 435686 h 540461"/>
                <a:gd name="connsiteX3" fmla="*/ 1360170 w 2244090"/>
                <a:gd name="connsiteY3" fmla="*/ 1346 h 540461"/>
                <a:gd name="connsiteX4" fmla="*/ 1682750 w 2244090"/>
                <a:gd name="connsiteY4" fmla="*/ 312496 h 540461"/>
                <a:gd name="connsiteX5" fmla="*/ 1870075 w 2244090"/>
                <a:gd name="connsiteY5" fmla="*/ 523316 h 540461"/>
                <a:gd name="connsiteX6" fmla="*/ 2244090 w 2244090"/>
                <a:gd name="connsiteY6" fmla="*/ 540461 h 540461"/>
                <a:gd name="connsiteX0" fmla="*/ 0 w 2244090"/>
                <a:gd name="connsiteY0" fmla="*/ 538433 h 542716"/>
                <a:gd name="connsiteX1" fmla="*/ 377190 w 2244090"/>
                <a:gd name="connsiteY1" fmla="*/ 424133 h 542716"/>
                <a:gd name="connsiteX2" fmla="*/ 1051560 w 2244090"/>
                <a:gd name="connsiteY2" fmla="*/ 435563 h 542716"/>
                <a:gd name="connsiteX3" fmla="*/ 1360170 w 2244090"/>
                <a:gd name="connsiteY3" fmla="*/ 1223 h 542716"/>
                <a:gd name="connsiteX4" fmla="*/ 1682750 w 2244090"/>
                <a:gd name="connsiteY4" fmla="*/ 312373 h 542716"/>
                <a:gd name="connsiteX5" fmla="*/ 1806575 w 2244090"/>
                <a:gd name="connsiteY5" fmla="*/ 529543 h 542716"/>
                <a:gd name="connsiteX6" fmla="*/ 2244090 w 2244090"/>
                <a:gd name="connsiteY6" fmla="*/ 540338 h 542716"/>
                <a:gd name="connsiteX0" fmla="*/ 0 w 2244090"/>
                <a:gd name="connsiteY0" fmla="*/ 538436 h 546327"/>
                <a:gd name="connsiteX1" fmla="*/ 377190 w 2244090"/>
                <a:gd name="connsiteY1" fmla="*/ 424136 h 546327"/>
                <a:gd name="connsiteX2" fmla="*/ 1051560 w 2244090"/>
                <a:gd name="connsiteY2" fmla="*/ 435566 h 546327"/>
                <a:gd name="connsiteX3" fmla="*/ 1360170 w 2244090"/>
                <a:gd name="connsiteY3" fmla="*/ 1226 h 546327"/>
                <a:gd name="connsiteX4" fmla="*/ 1682750 w 2244090"/>
                <a:gd name="connsiteY4" fmla="*/ 312376 h 546327"/>
                <a:gd name="connsiteX5" fmla="*/ 1843087 w 2244090"/>
                <a:gd name="connsiteY5" fmla="*/ 534309 h 546327"/>
                <a:gd name="connsiteX6" fmla="*/ 2244090 w 2244090"/>
                <a:gd name="connsiteY6" fmla="*/ 540341 h 546327"/>
                <a:gd name="connsiteX0" fmla="*/ 0 w 2244090"/>
                <a:gd name="connsiteY0" fmla="*/ 538436 h 546327"/>
                <a:gd name="connsiteX1" fmla="*/ 377190 w 2244090"/>
                <a:gd name="connsiteY1" fmla="*/ 424136 h 546327"/>
                <a:gd name="connsiteX2" fmla="*/ 1051560 w 2244090"/>
                <a:gd name="connsiteY2" fmla="*/ 435566 h 546327"/>
                <a:gd name="connsiteX3" fmla="*/ 1360170 w 2244090"/>
                <a:gd name="connsiteY3" fmla="*/ 1226 h 546327"/>
                <a:gd name="connsiteX4" fmla="*/ 1682750 w 2244090"/>
                <a:gd name="connsiteY4" fmla="*/ 312376 h 546327"/>
                <a:gd name="connsiteX5" fmla="*/ 1843087 w 2244090"/>
                <a:gd name="connsiteY5" fmla="*/ 534309 h 546327"/>
                <a:gd name="connsiteX6" fmla="*/ 2244090 w 2244090"/>
                <a:gd name="connsiteY6" fmla="*/ 540341 h 546327"/>
                <a:gd name="connsiteX0" fmla="*/ 0 w 2244090"/>
                <a:gd name="connsiteY0" fmla="*/ 538436 h 546327"/>
                <a:gd name="connsiteX1" fmla="*/ 377190 w 2244090"/>
                <a:gd name="connsiteY1" fmla="*/ 424136 h 546327"/>
                <a:gd name="connsiteX2" fmla="*/ 1051560 w 2244090"/>
                <a:gd name="connsiteY2" fmla="*/ 435566 h 546327"/>
                <a:gd name="connsiteX3" fmla="*/ 1360170 w 2244090"/>
                <a:gd name="connsiteY3" fmla="*/ 1226 h 546327"/>
                <a:gd name="connsiteX4" fmla="*/ 1682750 w 2244090"/>
                <a:gd name="connsiteY4" fmla="*/ 312376 h 546327"/>
                <a:gd name="connsiteX5" fmla="*/ 1843087 w 2244090"/>
                <a:gd name="connsiteY5" fmla="*/ 534309 h 546327"/>
                <a:gd name="connsiteX6" fmla="*/ 2244090 w 2244090"/>
                <a:gd name="connsiteY6" fmla="*/ 540341 h 546327"/>
                <a:gd name="connsiteX0" fmla="*/ 0 w 2244090"/>
                <a:gd name="connsiteY0" fmla="*/ 538474 h 546365"/>
                <a:gd name="connsiteX1" fmla="*/ 377190 w 2244090"/>
                <a:gd name="connsiteY1" fmla="*/ 424174 h 546365"/>
                <a:gd name="connsiteX2" fmla="*/ 1051560 w 2244090"/>
                <a:gd name="connsiteY2" fmla="*/ 435604 h 546365"/>
                <a:gd name="connsiteX3" fmla="*/ 1360170 w 2244090"/>
                <a:gd name="connsiteY3" fmla="*/ 1264 h 546365"/>
                <a:gd name="connsiteX4" fmla="*/ 1682750 w 2244090"/>
                <a:gd name="connsiteY4" fmla="*/ 312414 h 546365"/>
                <a:gd name="connsiteX5" fmla="*/ 1843087 w 2244090"/>
                <a:gd name="connsiteY5" fmla="*/ 534347 h 546365"/>
                <a:gd name="connsiteX6" fmla="*/ 2244090 w 2244090"/>
                <a:gd name="connsiteY6" fmla="*/ 540379 h 546365"/>
                <a:gd name="connsiteX0" fmla="*/ 0 w 2244090"/>
                <a:gd name="connsiteY0" fmla="*/ 538474 h 554298"/>
                <a:gd name="connsiteX1" fmla="*/ 377190 w 2244090"/>
                <a:gd name="connsiteY1" fmla="*/ 424174 h 554298"/>
                <a:gd name="connsiteX2" fmla="*/ 1051560 w 2244090"/>
                <a:gd name="connsiteY2" fmla="*/ 435604 h 554298"/>
                <a:gd name="connsiteX3" fmla="*/ 1360170 w 2244090"/>
                <a:gd name="connsiteY3" fmla="*/ 1264 h 554298"/>
                <a:gd name="connsiteX4" fmla="*/ 1682750 w 2244090"/>
                <a:gd name="connsiteY4" fmla="*/ 312414 h 554298"/>
                <a:gd name="connsiteX5" fmla="*/ 1843087 w 2244090"/>
                <a:gd name="connsiteY5" fmla="*/ 534347 h 554298"/>
                <a:gd name="connsiteX6" fmla="*/ 1973262 w 2244090"/>
                <a:gd name="connsiteY6" fmla="*/ 544397 h 554298"/>
                <a:gd name="connsiteX7" fmla="*/ 2244090 w 2244090"/>
                <a:gd name="connsiteY7" fmla="*/ 540379 h 554298"/>
                <a:gd name="connsiteX0" fmla="*/ 0 w 2244090"/>
                <a:gd name="connsiteY0" fmla="*/ 538474 h 551816"/>
                <a:gd name="connsiteX1" fmla="*/ 377190 w 2244090"/>
                <a:gd name="connsiteY1" fmla="*/ 424174 h 551816"/>
                <a:gd name="connsiteX2" fmla="*/ 1051560 w 2244090"/>
                <a:gd name="connsiteY2" fmla="*/ 435604 h 551816"/>
                <a:gd name="connsiteX3" fmla="*/ 1360170 w 2244090"/>
                <a:gd name="connsiteY3" fmla="*/ 1264 h 551816"/>
                <a:gd name="connsiteX4" fmla="*/ 1682750 w 2244090"/>
                <a:gd name="connsiteY4" fmla="*/ 312414 h 551816"/>
                <a:gd name="connsiteX5" fmla="*/ 1843087 w 2244090"/>
                <a:gd name="connsiteY5" fmla="*/ 534347 h 551816"/>
                <a:gd name="connsiteX6" fmla="*/ 1973262 w 2244090"/>
                <a:gd name="connsiteY6" fmla="*/ 544397 h 551816"/>
                <a:gd name="connsiteX7" fmla="*/ 2244090 w 2244090"/>
                <a:gd name="connsiteY7" fmla="*/ 540379 h 551816"/>
                <a:gd name="connsiteX0" fmla="*/ 0 w 2244090"/>
                <a:gd name="connsiteY0" fmla="*/ 538474 h 552627"/>
                <a:gd name="connsiteX1" fmla="*/ 377190 w 2244090"/>
                <a:gd name="connsiteY1" fmla="*/ 424174 h 552627"/>
                <a:gd name="connsiteX2" fmla="*/ 1051560 w 2244090"/>
                <a:gd name="connsiteY2" fmla="*/ 435604 h 552627"/>
                <a:gd name="connsiteX3" fmla="*/ 1360170 w 2244090"/>
                <a:gd name="connsiteY3" fmla="*/ 1264 h 552627"/>
                <a:gd name="connsiteX4" fmla="*/ 1682750 w 2244090"/>
                <a:gd name="connsiteY4" fmla="*/ 312414 h 552627"/>
                <a:gd name="connsiteX5" fmla="*/ 1843087 w 2244090"/>
                <a:gd name="connsiteY5" fmla="*/ 534347 h 552627"/>
                <a:gd name="connsiteX6" fmla="*/ 2244090 w 2244090"/>
                <a:gd name="connsiteY6" fmla="*/ 540379 h 552627"/>
                <a:gd name="connsiteX0" fmla="*/ 0 w 2244090"/>
                <a:gd name="connsiteY0" fmla="*/ 538428 h 545596"/>
                <a:gd name="connsiteX1" fmla="*/ 377190 w 2244090"/>
                <a:gd name="connsiteY1" fmla="*/ 424128 h 545596"/>
                <a:gd name="connsiteX2" fmla="*/ 1051560 w 2244090"/>
                <a:gd name="connsiteY2" fmla="*/ 435558 h 545596"/>
                <a:gd name="connsiteX3" fmla="*/ 1360170 w 2244090"/>
                <a:gd name="connsiteY3" fmla="*/ 1218 h 545596"/>
                <a:gd name="connsiteX4" fmla="*/ 1682750 w 2244090"/>
                <a:gd name="connsiteY4" fmla="*/ 312368 h 545596"/>
                <a:gd name="connsiteX5" fmla="*/ 1838325 w 2244090"/>
                <a:gd name="connsiteY5" fmla="*/ 523188 h 545596"/>
                <a:gd name="connsiteX6" fmla="*/ 2244090 w 2244090"/>
                <a:gd name="connsiteY6" fmla="*/ 540333 h 545596"/>
                <a:gd name="connsiteX0" fmla="*/ 0 w 2244090"/>
                <a:gd name="connsiteY0" fmla="*/ 538428 h 547520"/>
                <a:gd name="connsiteX1" fmla="*/ 377190 w 2244090"/>
                <a:gd name="connsiteY1" fmla="*/ 424128 h 547520"/>
                <a:gd name="connsiteX2" fmla="*/ 1051560 w 2244090"/>
                <a:gd name="connsiteY2" fmla="*/ 435558 h 547520"/>
                <a:gd name="connsiteX3" fmla="*/ 1360170 w 2244090"/>
                <a:gd name="connsiteY3" fmla="*/ 1218 h 547520"/>
                <a:gd name="connsiteX4" fmla="*/ 1682750 w 2244090"/>
                <a:gd name="connsiteY4" fmla="*/ 312368 h 547520"/>
                <a:gd name="connsiteX5" fmla="*/ 1838325 w 2244090"/>
                <a:gd name="connsiteY5" fmla="*/ 523188 h 547520"/>
                <a:gd name="connsiteX6" fmla="*/ 2244090 w 2244090"/>
                <a:gd name="connsiteY6" fmla="*/ 540333 h 547520"/>
                <a:gd name="connsiteX0" fmla="*/ 0 w 2244090"/>
                <a:gd name="connsiteY0" fmla="*/ 538568 h 547660"/>
                <a:gd name="connsiteX1" fmla="*/ 377190 w 2244090"/>
                <a:gd name="connsiteY1" fmla="*/ 424268 h 547660"/>
                <a:gd name="connsiteX2" fmla="*/ 1051560 w 2244090"/>
                <a:gd name="connsiteY2" fmla="*/ 435698 h 547660"/>
                <a:gd name="connsiteX3" fmla="*/ 1360170 w 2244090"/>
                <a:gd name="connsiteY3" fmla="*/ 1358 h 547660"/>
                <a:gd name="connsiteX4" fmla="*/ 1682750 w 2244090"/>
                <a:gd name="connsiteY4" fmla="*/ 312508 h 547660"/>
                <a:gd name="connsiteX5" fmla="*/ 1838325 w 2244090"/>
                <a:gd name="connsiteY5" fmla="*/ 523328 h 547660"/>
                <a:gd name="connsiteX6" fmla="*/ 2244090 w 2244090"/>
                <a:gd name="connsiteY6" fmla="*/ 540473 h 547660"/>
                <a:gd name="connsiteX0" fmla="*/ 0 w 2244090"/>
                <a:gd name="connsiteY0" fmla="*/ 538430 h 548776"/>
                <a:gd name="connsiteX1" fmla="*/ 377190 w 2244090"/>
                <a:gd name="connsiteY1" fmla="*/ 424130 h 548776"/>
                <a:gd name="connsiteX2" fmla="*/ 1051560 w 2244090"/>
                <a:gd name="connsiteY2" fmla="*/ 435560 h 548776"/>
                <a:gd name="connsiteX3" fmla="*/ 1360170 w 2244090"/>
                <a:gd name="connsiteY3" fmla="*/ 1220 h 548776"/>
                <a:gd name="connsiteX4" fmla="*/ 1682750 w 2244090"/>
                <a:gd name="connsiteY4" fmla="*/ 312370 h 548776"/>
                <a:gd name="connsiteX5" fmla="*/ 1791758 w 2244090"/>
                <a:gd name="connsiteY5" fmla="*/ 525307 h 548776"/>
                <a:gd name="connsiteX6" fmla="*/ 2244090 w 2244090"/>
                <a:gd name="connsiteY6" fmla="*/ 540335 h 548776"/>
                <a:gd name="connsiteX0" fmla="*/ 0 w 2244090"/>
                <a:gd name="connsiteY0" fmla="*/ 538582 h 548928"/>
                <a:gd name="connsiteX1" fmla="*/ 377190 w 2244090"/>
                <a:gd name="connsiteY1" fmla="*/ 424282 h 548928"/>
                <a:gd name="connsiteX2" fmla="*/ 1051560 w 2244090"/>
                <a:gd name="connsiteY2" fmla="*/ 435712 h 548928"/>
                <a:gd name="connsiteX3" fmla="*/ 1360170 w 2244090"/>
                <a:gd name="connsiteY3" fmla="*/ 1372 h 548928"/>
                <a:gd name="connsiteX4" fmla="*/ 1653117 w 2244090"/>
                <a:gd name="connsiteY4" fmla="*/ 306172 h 548928"/>
                <a:gd name="connsiteX5" fmla="*/ 1791758 w 2244090"/>
                <a:gd name="connsiteY5" fmla="*/ 525459 h 548928"/>
                <a:gd name="connsiteX6" fmla="*/ 2244090 w 2244090"/>
                <a:gd name="connsiteY6" fmla="*/ 540487 h 548928"/>
                <a:gd name="connsiteX0" fmla="*/ 0 w 2244090"/>
                <a:gd name="connsiteY0" fmla="*/ 538664 h 549010"/>
                <a:gd name="connsiteX1" fmla="*/ 377190 w 2244090"/>
                <a:gd name="connsiteY1" fmla="*/ 424364 h 549010"/>
                <a:gd name="connsiteX2" fmla="*/ 1051560 w 2244090"/>
                <a:gd name="connsiteY2" fmla="*/ 435794 h 549010"/>
                <a:gd name="connsiteX3" fmla="*/ 1360170 w 2244090"/>
                <a:gd name="connsiteY3" fmla="*/ 1454 h 549010"/>
                <a:gd name="connsiteX4" fmla="*/ 1653117 w 2244090"/>
                <a:gd name="connsiteY4" fmla="*/ 306254 h 549010"/>
                <a:gd name="connsiteX5" fmla="*/ 1791758 w 2244090"/>
                <a:gd name="connsiteY5" fmla="*/ 525541 h 549010"/>
                <a:gd name="connsiteX6" fmla="*/ 2244090 w 2244090"/>
                <a:gd name="connsiteY6" fmla="*/ 540569 h 549010"/>
                <a:gd name="connsiteX0" fmla="*/ 0 w 2244090"/>
                <a:gd name="connsiteY0" fmla="*/ 538573 h 543360"/>
                <a:gd name="connsiteX1" fmla="*/ 377190 w 2244090"/>
                <a:gd name="connsiteY1" fmla="*/ 424273 h 543360"/>
                <a:gd name="connsiteX2" fmla="*/ 1051560 w 2244090"/>
                <a:gd name="connsiteY2" fmla="*/ 435703 h 543360"/>
                <a:gd name="connsiteX3" fmla="*/ 1360170 w 2244090"/>
                <a:gd name="connsiteY3" fmla="*/ 1363 h 543360"/>
                <a:gd name="connsiteX4" fmla="*/ 1653117 w 2244090"/>
                <a:gd name="connsiteY4" fmla="*/ 306163 h 543360"/>
                <a:gd name="connsiteX5" fmla="*/ 1789642 w 2244090"/>
                <a:gd name="connsiteY5" fmla="*/ 514867 h 543360"/>
                <a:gd name="connsiteX6" fmla="*/ 2244090 w 2244090"/>
                <a:gd name="connsiteY6" fmla="*/ 540478 h 543360"/>
                <a:gd name="connsiteX0" fmla="*/ 0 w 2244090"/>
                <a:gd name="connsiteY0" fmla="*/ 538573 h 543360"/>
                <a:gd name="connsiteX1" fmla="*/ 377190 w 2244090"/>
                <a:gd name="connsiteY1" fmla="*/ 424273 h 543360"/>
                <a:gd name="connsiteX2" fmla="*/ 1051560 w 2244090"/>
                <a:gd name="connsiteY2" fmla="*/ 435703 h 543360"/>
                <a:gd name="connsiteX3" fmla="*/ 1360170 w 2244090"/>
                <a:gd name="connsiteY3" fmla="*/ 1363 h 543360"/>
                <a:gd name="connsiteX4" fmla="*/ 1653117 w 2244090"/>
                <a:gd name="connsiteY4" fmla="*/ 306163 h 543360"/>
                <a:gd name="connsiteX5" fmla="*/ 1789642 w 2244090"/>
                <a:gd name="connsiteY5" fmla="*/ 514867 h 543360"/>
                <a:gd name="connsiteX6" fmla="*/ 2244090 w 2244090"/>
                <a:gd name="connsiteY6" fmla="*/ 540478 h 543360"/>
                <a:gd name="connsiteX0" fmla="*/ 0 w 2244090"/>
                <a:gd name="connsiteY0" fmla="*/ 538573 h 548047"/>
                <a:gd name="connsiteX1" fmla="*/ 377190 w 2244090"/>
                <a:gd name="connsiteY1" fmla="*/ 424273 h 548047"/>
                <a:gd name="connsiteX2" fmla="*/ 1051560 w 2244090"/>
                <a:gd name="connsiteY2" fmla="*/ 435703 h 548047"/>
                <a:gd name="connsiteX3" fmla="*/ 1360170 w 2244090"/>
                <a:gd name="connsiteY3" fmla="*/ 1363 h 548047"/>
                <a:gd name="connsiteX4" fmla="*/ 1653117 w 2244090"/>
                <a:gd name="connsiteY4" fmla="*/ 306163 h 548047"/>
                <a:gd name="connsiteX5" fmla="*/ 1789642 w 2244090"/>
                <a:gd name="connsiteY5" fmla="*/ 514867 h 548047"/>
                <a:gd name="connsiteX6" fmla="*/ 2244090 w 2244090"/>
                <a:gd name="connsiteY6" fmla="*/ 540478 h 548047"/>
                <a:gd name="connsiteX0" fmla="*/ 0 w 2244090"/>
                <a:gd name="connsiteY0" fmla="*/ 538573 h 544086"/>
                <a:gd name="connsiteX1" fmla="*/ 377190 w 2244090"/>
                <a:gd name="connsiteY1" fmla="*/ 424273 h 544086"/>
                <a:gd name="connsiteX2" fmla="*/ 1051560 w 2244090"/>
                <a:gd name="connsiteY2" fmla="*/ 435703 h 544086"/>
                <a:gd name="connsiteX3" fmla="*/ 1360170 w 2244090"/>
                <a:gd name="connsiteY3" fmla="*/ 1363 h 544086"/>
                <a:gd name="connsiteX4" fmla="*/ 1653117 w 2244090"/>
                <a:gd name="connsiteY4" fmla="*/ 306163 h 544086"/>
                <a:gd name="connsiteX5" fmla="*/ 1789642 w 2244090"/>
                <a:gd name="connsiteY5" fmla="*/ 514867 h 544086"/>
                <a:gd name="connsiteX6" fmla="*/ 2244090 w 2244090"/>
                <a:gd name="connsiteY6" fmla="*/ 540478 h 544086"/>
                <a:gd name="connsiteX0" fmla="*/ 0 w 2250440"/>
                <a:gd name="connsiteY0" fmla="*/ 538573 h 546588"/>
                <a:gd name="connsiteX1" fmla="*/ 377190 w 2250440"/>
                <a:gd name="connsiteY1" fmla="*/ 424273 h 546588"/>
                <a:gd name="connsiteX2" fmla="*/ 1051560 w 2250440"/>
                <a:gd name="connsiteY2" fmla="*/ 435703 h 546588"/>
                <a:gd name="connsiteX3" fmla="*/ 1360170 w 2250440"/>
                <a:gd name="connsiteY3" fmla="*/ 1363 h 546588"/>
                <a:gd name="connsiteX4" fmla="*/ 1653117 w 2250440"/>
                <a:gd name="connsiteY4" fmla="*/ 306163 h 546588"/>
                <a:gd name="connsiteX5" fmla="*/ 1789642 w 2250440"/>
                <a:gd name="connsiteY5" fmla="*/ 514867 h 546588"/>
                <a:gd name="connsiteX6" fmla="*/ 2250440 w 2250440"/>
                <a:gd name="connsiteY6" fmla="*/ 544711 h 546588"/>
                <a:gd name="connsiteX0" fmla="*/ 0 w 2250440"/>
                <a:gd name="connsiteY0" fmla="*/ 538736 h 546751"/>
                <a:gd name="connsiteX1" fmla="*/ 377190 w 2250440"/>
                <a:gd name="connsiteY1" fmla="*/ 424436 h 546751"/>
                <a:gd name="connsiteX2" fmla="*/ 1051560 w 2250440"/>
                <a:gd name="connsiteY2" fmla="*/ 435866 h 546751"/>
                <a:gd name="connsiteX3" fmla="*/ 1360170 w 2250440"/>
                <a:gd name="connsiteY3" fmla="*/ 1526 h 546751"/>
                <a:gd name="connsiteX4" fmla="*/ 1627717 w 2250440"/>
                <a:gd name="connsiteY4" fmla="*/ 299976 h 546751"/>
                <a:gd name="connsiteX5" fmla="*/ 1789642 w 2250440"/>
                <a:gd name="connsiteY5" fmla="*/ 515030 h 546751"/>
                <a:gd name="connsiteX6" fmla="*/ 2250440 w 2250440"/>
                <a:gd name="connsiteY6" fmla="*/ 544874 h 546751"/>
                <a:gd name="connsiteX0" fmla="*/ 0 w 2250440"/>
                <a:gd name="connsiteY0" fmla="*/ 538829 h 546844"/>
                <a:gd name="connsiteX1" fmla="*/ 377190 w 2250440"/>
                <a:gd name="connsiteY1" fmla="*/ 424529 h 546844"/>
                <a:gd name="connsiteX2" fmla="*/ 1051560 w 2250440"/>
                <a:gd name="connsiteY2" fmla="*/ 435959 h 546844"/>
                <a:gd name="connsiteX3" fmla="*/ 1360170 w 2250440"/>
                <a:gd name="connsiteY3" fmla="*/ 1619 h 546844"/>
                <a:gd name="connsiteX4" fmla="*/ 1627717 w 2250440"/>
                <a:gd name="connsiteY4" fmla="*/ 300069 h 546844"/>
                <a:gd name="connsiteX5" fmla="*/ 1789642 w 2250440"/>
                <a:gd name="connsiteY5" fmla="*/ 515123 h 546844"/>
                <a:gd name="connsiteX6" fmla="*/ 2250440 w 2250440"/>
                <a:gd name="connsiteY6" fmla="*/ 544967 h 546844"/>
                <a:gd name="connsiteX0" fmla="*/ 0 w 2250440"/>
                <a:gd name="connsiteY0" fmla="*/ 538737 h 546752"/>
                <a:gd name="connsiteX1" fmla="*/ 377190 w 2250440"/>
                <a:gd name="connsiteY1" fmla="*/ 424437 h 546752"/>
                <a:gd name="connsiteX2" fmla="*/ 1051560 w 2250440"/>
                <a:gd name="connsiteY2" fmla="*/ 435867 h 546752"/>
                <a:gd name="connsiteX3" fmla="*/ 1360170 w 2250440"/>
                <a:gd name="connsiteY3" fmla="*/ 1527 h 546752"/>
                <a:gd name="connsiteX4" fmla="*/ 1627717 w 2250440"/>
                <a:gd name="connsiteY4" fmla="*/ 299977 h 546752"/>
                <a:gd name="connsiteX5" fmla="*/ 1764242 w 2250440"/>
                <a:gd name="connsiteY5" fmla="*/ 515031 h 546752"/>
                <a:gd name="connsiteX6" fmla="*/ 2250440 w 2250440"/>
                <a:gd name="connsiteY6" fmla="*/ 544875 h 54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0440" h="546752">
                  <a:moveTo>
                    <a:pt x="0" y="538737"/>
                  </a:moveTo>
                  <a:cubicBezTo>
                    <a:pt x="100965" y="490159"/>
                    <a:pt x="201930" y="441582"/>
                    <a:pt x="377190" y="424437"/>
                  </a:cubicBezTo>
                  <a:cubicBezTo>
                    <a:pt x="552450" y="407292"/>
                    <a:pt x="887730" y="506352"/>
                    <a:pt x="1051560" y="435867"/>
                  </a:cubicBezTo>
                  <a:cubicBezTo>
                    <a:pt x="1215390" y="365382"/>
                    <a:pt x="1264144" y="24175"/>
                    <a:pt x="1360170" y="1527"/>
                  </a:cubicBezTo>
                  <a:cubicBezTo>
                    <a:pt x="1456196" y="-21121"/>
                    <a:pt x="1560372" y="214393"/>
                    <a:pt x="1627717" y="299977"/>
                  </a:cubicBezTo>
                  <a:cubicBezTo>
                    <a:pt x="1695062" y="385561"/>
                    <a:pt x="1698202" y="457987"/>
                    <a:pt x="1764242" y="515031"/>
                  </a:cubicBezTo>
                  <a:cubicBezTo>
                    <a:pt x="1812291" y="559905"/>
                    <a:pt x="2166898" y="543618"/>
                    <a:pt x="2250440" y="544875"/>
                  </a:cubicBezTo>
                </a:path>
              </a:pathLst>
            </a:custGeom>
            <a:solidFill>
              <a:srgbClr val="EA5B0C">
                <a:alpha val="25098"/>
              </a:srgbClr>
            </a:solidFill>
            <a:ln>
              <a:solidFill>
                <a:srgbClr val="EA5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3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607550" y="5561331"/>
              <a:ext cx="387539" cy="288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6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8769786" y="6190075"/>
              <a:ext cx="724925" cy="383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6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76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719887" y="4292403"/>
                <a:ext cx="2344181" cy="479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fr-FR" sz="2514" i="1">
                          <a:solidFill>
                            <a:srgbClr val="EA5B0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514" i="1">
                              <a:solidFill>
                                <a:srgbClr val="EA5B0C"/>
                              </a:solidFill>
                              <a:latin typeface="Cambria Math" panose="02040503050406030204" pitchFamily="18" charset="0"/>
                            </a:rPr>
                            <m:t>𝑉𝐵</m:t>
                          </m:r>
                        </m:sub>
                      </m:sSub>
                      <m:r>
                        <a:rPr lang="fr-FR" sz="2514" i="1">
                          <a:solidFill>
                            <a:srgbClr val="EA5B0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514" i="1">
                          <a:solidFill>
                            <a:srgbClr val="EA5B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fr-FR" sz="2514" i="1">
                          <a:solidFill>
                            <a:srgbClr val="EA5B0C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514" dirty="0">
                  <a:solidFill>
                    <a:srgbClr val="EA5B0C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887" y="4292403"/>
                <a:ext cx="2344181" cy="479234"/>
              </a:xfrm>
              <a:prstGeom prst="rect">
                <a:avLst/>
              </a:prstGeom>
              <a:blipFill>
                <a:blip r:embed="rId4"/>
                <a:stretch>
                  <a:fillRect l="-779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e 32"/>
          <p:cNvGrpSpPr>
            <a:grpSpLocks noChangeAspect="1"/>
          </p:cNvGrpSpPr>
          <p:nvPr/>
        </p:nvGrpSpPr>
        <p:grpSpPr>
          <a:xfrm>
            <a:off x="7665042" y="2874830"/>
            <a:ext cx="3462927" cy="1818515"/>
            <a:chOff x="6325682" y="4647960"/>
            <a:chExt cx="3669407" cy="1926946"/>
          </a:xfrm>
        </p:grpSpPr>
        <p:cxnSp>
          <p:nvCxnSpPr>
            <p:cNvPr id="34" name="Connecteur droit avec flèche 33"/>
            <p:cNvCxnSpPr/>
            <p:nvPr/>
          </p:nvCxnSpPr>
          <p:spPr>
            <a:xfrm flipV="1">
              <a:off x="6325682" y="5726430"/>
              <a:ext cx="320693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8789670" y="4647960"/>
              <a:ext cx="0" cy="182674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orme libre 35"/>
            <p:cNvSpPr/>
            <p:nvPr/>
          </p:nvSpPr>
          <p:spPr>
            <a:xfrm>
              <a:off x="6629400" y="4649883"/>
              <a:ext cx="2413000" cy="1081627"/>
            </a:xfrm>
            <a:custGeom>
              <a:avLst/>
              <a:gdLst>
                <a:gd name="connsiteX0" fmla="*/ 0 w 2343150"/>
                <a:gd name="connsiteY0" fmla="*/ 1081627 h 1081627"/>
                <a:gd name="connsiteX1" fmla="*/ 377190 w 2343150"/>
                <a:gd name="connsiteY1" fmla="*/ 967327 h 1081627"/>
                <a:gd name="connsiteX2" fmla="*/ 1051560 w 2343150"/>
                <a:gd name="connsiteY2" fmla="*/ 978757 h 1081627"/>
                <a:gd name="connsiteX3" fmla="*/ 1360170 w 2343150"/>
                <a:gd name="connsiteY3" fmla="*/ 544417 h 1081627"/>
                <a:gd name="connsiteX4" fmla="*/ 1657350 w 2343150"/>
                <a:gd name="connsiteY4" fmla="*/ 887317 h 1081627"/>
                <a:gd name="connsiteX5" fmla="*/ 1977390 w 2343150"/>
                <a:gd name="connsiteY5" fmla="*/ 7207 h 1081627"/>
                <a:gd name="connsiteX6" fmla="*/ 2125980 w 2343150"/>
                <a:gd name="connsiteY6" fmla="*/ 498697 h 1081627"/>
                <a:gd name="connsiteX7" fmla="*/ 2228850 w 2343150"/>
                <a:gd name="connsiteY7" fmla="*/ 1013047 h 1081627"/>
                <a:gd name="connsiteX8" fmla="*/ 2343150 w 2343150"/>
                <a:gd name="connsiteY8" fmla="*/ 1024477 h 1081627"/>
                <a:gd name="connsiteX0" fmla="*/ 0 w 2336800"/>
                <a:gd name="connsiteY0" fmla="*/ 1081627 h 1081627"/>
                <a:gd name="connsiteX1" fmla="*/ 377190 w 2336800"/>
                <a:gd name="connsiteY1" fmla="*/ 967327 h 1081627"/>
                <a:gd name="connsiteX2" fmla="*/ 1051560 w 2336800"/>
                <a:gd name="connsiteY2" fmla="*/ 978757 h 1081627"/>
                <a:gd name="connsiteX3" fmla="*/ 1360170 w 2336800"/>
                <a:gd name="connsiteY3" fmla="*/ 544417 h 1081627"/>
                <a:gd name="connsiteX4" fmla="*/ 1657350 w 2336800"/>
                <a:gd name="connsiteY4" fmla="*/ 887317 h 1081627"/>
                <a:gd name="connsiteX5" fmla="*/ 1977390 w 2336800"/>
                <a:gd name="connsiteY5" fmla="*/ 7207 h 1081627"/>
                <a:gd name="connsiteX6" fmla="*/ 2125980 w 2336800"/>
                <a:gd name="connsiteY6" fmla="*/ 498697 h 1081627"/>
                <a:gd name="connsiteX7" fmla="*/ 2228850 w 2336800"/>
                <a:gd name="connsiteY7" fmla="*/ 1013047 h 1081627"/>
                <a:gd name="connsiteX8" fmla="*/ 2336800 w 2336800"/>
                <a:gd name="connsiteY8" fmla="*/ 1027652 h 1081627"/>
                <a:gd name="connsiteX0" fmla="*/ 0 w 2336800"/>
                <a:gd name="connsiteY0" fmla="*/ 1081627 h 1081627"/>
                <a:gd name="connsiteX1" fmla="*/ 377190 w 2336800"/>
                <a:gd name="connsiteY1" fmla="*/ 967327 h 1081627"/>
                <a:gd name="connsiteX2" fmla="*/ 1051560 w 2336800"/>
                <a:gd name="connsiteY2" fmla="*/ 978757 h 1081627"/>
                <a:gd name="connsiteX3" fmla="*/ 1360170 w 2336800"/>
                <a:gd name="connsiteY3" fmla="*/ 544417 h 1081627"/>
                <a:gd name="connsiteX4" fmla="*/ 1657350 w 2336800"/>
                <a:gd name="connsiteY4" fmla="*/ 887317 h 1081627"/>
                <a:gd name="connsiteX5" fmla="*/ 1977390 w 2336800"/>
                <a:gd name="connsiteY5" fmla="*/ 7207 h 1081627"/>
                <a:gd name="connsiteX6" fmla="*/ 2125980 w 2336800"/>
                <a:gd name="connsiteY6" fmla="*/ 498697 h 1081627"/>
                <a:gd name="connsiteX7" fmla="*/ 2228850 w 2336800"/>
                <a:gd name="connsiteY7" fmla="*/ 1013047 h 1081627"/>
                <a:gd name="connsiteX8" fmla="*/ 2336800 w 2336800"/>
                <a:gd name="connsiteY8" fmla="*/ 1027652 h 1081627"/>
                <a:gd name="connsiteX0" fmla="*/ 0 w 2362200"/>
                <a:gd name="connsiteY0" fmla="*/ 1081627 h 1081627"/>
                <a:gd name="connsiteX1" fmla="*/ 377190 w 2362200"/>
                <a:gd name="connsiteY1" fmla="*/ 967327 h 1081627"/>
                <a:gd name="connsiteX2" fmla="*/ 1051560 w 2362200"/>
                <a:gd name="connsiteY2" fmla="*/ 978757 h 1081627"/>
                <a:gd name="connsiteX3" fmla="*/ 1360170 w 2362200"/>
                <a:gd name="connsiteY3" fmla="*/ 544417 h 1081627"/>
                <a:gd name="connsiteX4" fmla="*/ 1657350 w 2362200"/>
                <a:gd name="connsiteY4" fmla="*/ 887317 h 1081627"/>
                <a:gd name="connsiteX5" fmla="*/ 1977390 w 2362200"/>
                <a:gd name="connsiteY5" fmla="*/ 7207 h 1081627"/>
                <a:gd name="connsiteX6" fmla="*/ 2125980 w 2362200"/>
                <a:gd name="connsiteY6" fmla="*/ 498697 h 1081627"/>
                <a:gd name="connsiteX7" fmla="*/ 2228850 w 2362200"/>
                <a:gd name="connsiteY7" fmla="*/ 1013047 h 1081627"/>
                <a:gd name="connsiteX8" fmla="*/ 2362200 w 2362200"/>
                <a:gd name="connsiteY8" fmla="*/ 1053052 h 1081627"/>
                <a:gd name="connsiteX0" fmla="*/ 0 w 2400300"/>
                <a:gd name="connsiteY0" fmla="*/ 1081627 h 1081627"/>
                <a:gd name="connsiteX1" fmla="*/ 377190 w 2400300"/>
                <a:gd name="connsiteY1" fmla="*/ 967327 h 1081627"/>
                <a:gd name="connsiteX2" fmla="*/ 1051560 w 2400300"/>
                <a:gd name="connsiteY2" fmla="*/ 978757 h 1081627"/>
                <a:gd name="connsiteX3" fmla="*/ 1360170 w 2400300"/>
                <a:gd name="connsiteY3" fmla="*/ 544417 h 1081627"/>
                <a:gd name="connsiteX4" fmla="*/ 1657350 w 2400300"/>
                <a:gd name="connsiteY4" fmla="*/ 887317 h 1081627"/>
                <a:gd name="connsiteX5" fmla="*/ 1977390 w 2400300"/>
                <a:gd name="connsiteY5" fmla="*/ 7207 h 1081627"/>
                <a:gd name="connsiteX6" fmla="*/ 2125980 w 2400300"/>
                <a:gd name="connsiteY6" fmla="*/ 498697 h 1081627"/>
                <a:gd name="connsiteX7" fmla="*/ 2228850 w 2400300"/>
                <a:gd name="connsiteY7" fmla="*/ 1013047 h 1081627"/>
                <a:gd name="connsiteX8" fmla="*/ 2400300 w 2400300"/>
                <a:gd name="connsiteY8" fmla="*/ 1059402 h 1081627"/>
                <a:gd name="connsiteX0" fmla="*/ 0 w 2400300"/>
                <a:gd name="connsiteY0" fmla="*/ 1081627 h 1081627"/>
                <a:gd name="connsiteX1" fmla="*/ 377190 w 2400300"/>
                <a:gd name="connsiteY1" fmla="*/ 967327 h 1081627"/>
                <a:gd name="connsiteX2" fmla="*/ 1051560 w 2400300"/>
                <a:gd name="connsiteY2" fmla="*/ 978757 h 1081627"/>
                <a:gd name="connsiteX3" fmla="*/ 1360170 w 2400300"/>
                <a:gd name="connsiteY3" fmla="*/ 544417 h 1081627"/>
                <a:gd name="connsiteX4" fmla="*/ 1657350 w 2400300"/>
                <a:gd name="connsiteY4" fmla="*/ 887317 h 1081627"/>
                <a:gd name="connsiteX5" fmla="*/ 1977390 w 2400300"/>
                <a:gd name="connsiteY5" fmla="*/ 7207 h 1081627"/>
                <a:gd name="connsiteX6" fmla="*/ 2125980 w 2400300"/>
                <a:gd name="connsiteY6" fmla="*/ 498697 h 1081627"/>
                <a:gd name="connsiteX7" fmla="*/ 2228850 w 2400300"/>
                <a:gd name="connsiteY7" fmla="*/ 1013047 h 1081627"/>
                <a:gd name="connsiteX8" fmla="*/ 2400300 w 2400300"/>
                <a:gd name="connsiteY8" fmla="*/ 1059402 h 1081627"/>
                <a:gd name="connsiteX0" fmla="*/ 0 w 2413000"/>
                <a:gd name="connsiteY0" fmla="*/ 1081627 h 1081627"/>
                <a:gd name="connsiteX1" fmla="*/ 377190 w 2413000"/>
                <a:gd name="connsiteY1" fmla="*/ 967327 h 1081627"/>
                <a:gd name="connsiteX2" fmla="*/ 1051560 w 2413000"/>
                <a:gd name="connsiteY2" fmla="*/ 978757 h 1081627"/>
                <a:gd name="connsiteX3" fmla="*/ 1360170 w 2413000"/>
                <a:gd name="connsiteY3" fmla="*/ 544417 h 1081627"/>
                <a:gd name="connsiteX4" fmla="*/ 1657350 w 2413000"/>
                <a:gd name="connsiteY4" fmla="*/ 887317 h 1081627"/>
                <a:gd name="connsiteX5" fmla="*/ 1977390 w 2413000"/>
                <a:gd name="connsiteY5" fmla="*/ 7207 h 1081627"/>
                <a:gd name="connsiteX6" fmla="*/ 2125980 w 2413000"/>
                <a:gd name="connsiteY6" fmla="*/ 498697 h 1081627"/>
                <a:gd name="connsiteX7" fmla="*/ 2228850 w 2413000"/>
                <a:gd name="connsiteY7" fmla="*/ 1013047 h 1081627"/>
                <a:gd name="connsiteX8" fmla="*/ 2413000 w 2413000"/>
                <a:gd name="connsiteY8" fmla="*/ 1081627 h 108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3000" h="1081627">
                  <a:moveTo>
                    <a:pt x="0" y="1081627"/>
                  </a:moveTo>
                  <a:cubicBezTo>
                    <a:pt x="100965" y="1033049"/>
                    <a:pt x="201930" y="984472"/>
                    <a:pt x="377190" y="967327"/>
                  </a:cubicBezTo>
                  <a:cubicBezTo>
                    <a:pt x="552450" y="950182"/>
                    <a:pt x="887730" y="1049242"/>
                    <a:pt x="1051560" y="978757"/>
                  </a:cubicBezTo>
                  <a:cubicBezTo>
                    <a:pt x="1215390" y="908272"/>
                    <a:pt x="1259205" y="559657"/>
                    <a:pt x="1360170" y="544417"/>
                  </a:cubicBezTo>
                  <a:cubicBezTo>
                    <a:pt x="1461135" y="529177"/>
                    <a:pt x="1554480" y="976852"/>
                    <a:pt x="1657350" y="887317"/>
                  </a:cubicBezTo>
                  <a:cubicBezTo>
                    <a:pt x="1760220" y="797782"/>
                    <a:pt x="1899285" y="71977"/>
                    <a:pt x="1977390" y="7207"/>
                  </a:cubicBezTo>
                  <a:cubicBezTo>
                    <a:pt x="2055495" y="-57563"/>
                    <a:pt x="2084070" y="331057"/>
                    <a:pt x="2125980" y="498697"/>
                  </a:cubicBezTo>
                  <a:cubicBezTo>
                    <a:pt x="2167890" y="666337"/>
                    <a:pt x="2181013" y="915892"/>
                    <a:pt x="2228850" y="1013047"/>
                  </a:cubicBezTo>
                  <a:cubicBezTo>
                    <a:pt x="2276687" y="1110202"/>
                    <a:pt x="2335847" y="1068927"/>
                    <a:pt x="2413000" y="1081627"/>
                  </a:cubicBezTo>
                </a:path>
              </a:pathLst>
            </a:custGeom>
            <a:solidFill>
              <a:srgbClr val="008F6C">
                <a:alpha val="25098"/>
              </a:srgbClr>
            </a:solidFill>
            <a:ln>
              <a:solidFill>
                <a:srgbClr val="008F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3"/>
            </a:p>
          </p:txBody>
        </p:sp>
        <p:sp>
          <p:nvSpPr>
            <p:cNvPr id="37" name="Forme libre 36"/>
            <p:cNvSpPr/>
            <p:nvPr/>
          </p:nvSpPr>
          <p:spPr>
            <a:xfrm flipV="1">
              <a:off x="6788151" y="5731718"/>
              <a:ext cx="2244090" cy="540252"/>
            </a:xfrm>
            <a:custGeom>
              <a:avLst/>
              <a:gdLst>
                <a:gd name="connsiteX0" fmla="*/ 0 w 2343150"/>
                <a:gd name="connsiteY0" fmla="*/ 1081627 h 1081627"/>
                <a:gd name="connsiteX1" fmla="*/ 377190 w 2343150"/>
                <a:gd name="connsiteY1" fmla="*/ 967327 h 1081627"/>
                <a:gd name="connsiteX2" fmla="*/ 1051560 w 2343150"/>
                <a:gd name="connsiteY2" fmla="*/ 978757 h 1081627"/>
                <a:gd name="connsiteX3" fmla="*/ 1360170 w 2343150"/>
                <a:gd name="connsiteY3" fmla="*/ 544417 h 1081627"/>
                <a:gd name="connsiteX4" fmla="*/ 1657350 w 2343150"/>
                <a:gd name="connsiteY4" fmla="*/ 887317 h 1081627"/>
                <a:gd name="connsiteX5" fmla="*/ 1977390 w 2343150"/>
                <a:gd name="connsiteY5" fmla="*/ 7207 h 1081627"/>
                <a:gd name="connsiteX6" fmla="*/ 2125980 w 2343150"/>
                <a:gd name="connsiteY6" fmla="*/ 498697 h 1081627"/>
                <a:gd name="connsiteX7" fmla="*/ 2228850 w 2343150"/>
                <a:gd name="connsiteY7" fmla="*/ 1013047 h 1081627"/>
                <a:gd name="connsiteX8" fmla="*/ 2343150 w 2343150"/>
                <a:gd name="connsiteY8" fmla="*/ 1024477 h 1081627"/>
                <a:gd name="connsiteX0" fmla="*/ 0 w 2336800"/>
                <a:gd name="connsiteY0" fmla="*/ 1081627 h 1081627"/>
                <a:gd name="connsiteX1" fmla="*/ 377190 w 2336800"/>
                <a:gd name="connsiteY1" fmla="*/ 967327 h 1081627"/>
                <a:gd name="connsiteX2" fmla="*/ 1051560 w 2336800"/>
                <a:gd name="connsiteY2" fmla="*/ 978757 h 1081627"/>
                <a:gd name="connsiteX3" fmla="*/ 1360170 w 2336800"/>
                <a:gd name="connsiteY3" fmla="*/ 544417 h 1081627"/>
                <a:gd name="connsiteX4" fmla="*/ 1657350 w 2336800"/>
                <a:gd name="connsiteY4" fmla="*/ 887317 h 1081627"/>
                <a:gd name="connsiteX5" fmla="*/ 1977390 w 2336800"/>
                <a:gd name="connsiteY5" fmla="*/ 7207 h 1081627"/>
                <a:gd name="connsiteX6" fmla="*/ 2125980 w 2336800"/>
                <a:gd name="connsiteY6" fmla="*/ 498697 h 1081627"/>
                <a:gd name="connsiteX7" fmla="*/ 2228850 w 2336800"/>
                <a:gd name="connsiteY7" fmla="*/ 1013047 h 1081627"/>
                <a:gd name="connsiteX8" fmla="*/ 2336800 w 2336800"/>
                <a:gd name="connsiteY8" fmla="*/ 1027652 h 1081627"/>
                <a:gd name="connsiteX0" fmla="*/ 0 w 2336800"/>
                <a:gd name="connsiteY0" fmla="*/ 1081627 h 1081627"/>
                <a:gd name="connsiteX1" fmla="*/ 377190 w 2336800"/>
                <a:gd name="connsiteY1" fmla="*/ 967327 h 1081627"/>
                <a:gd name="connsiteX2" fmla="*/ 1051560 w 2336800"/>
                <a:gd name="connsiteY2" fmla="*/ 978757 h 1081627"/>
                <a:gd name="connsiteX3" fmla="*/ 1360170 w 2336800"/>
                <a:gd name="connsiteY3" fmla="*/ 544417 h 1081627"/>
                <a:gd name="connsiteX4" fmla="*/ 1657350 w 2336800"/>
                <a:gd name="connsiteY4" fmla="*/ 887317 h 1081627"/>
                <a:gd name="connsiteX5" fmla="*/ 1977390 w 2336800"/>
                <a:gd name="connsiteY5" fmla="*/ 7207 h 1081627"/>
                <a:gd name="connsiteX6" fmla="*/ 2125980 w 2336800"/>
                <a:gd name="connsiteY6" fmla="*/ 498697 h 1081627"/>
                <a:gd name="connsiteX7" fmla="*/ 2228850 w 2336800"/>
                <a:gd name="connsiteY7" fmla="*/ 1013047 h 1081627"/>
                <a:gd name="connsiteX8" fmla="*/ 2336800 w 2336800"/>
                <a:gd name="connsiteY8" fmla="*/ 1027652 h 1081627"/>
                <a:gd name="connsiteX0" fmla="*/ 0 w 2362200"/>
                <a:gd name="connsiteY0" fmla="*/ 1081627 h 1081627"/>
                <a:gd name="connsiteX1" fmla="*/ 377190 w 2362200"/>
                <a:gd name="connsiteY1" fmla="*/ 967327 h 1081627"/>
                <a:gd name="connsiteX2" fmla="*/ 1051560 w 2362200"/>
                <a:gd name="connsiteY2" fmla="*/ 978757 h 1081627"/>
                <a:gd name="connsiteX3" fmla="*/ 1360170 w 2362200"/>
                <a:gd name="connsiteY3" fmla="*/ 544417 h 1081627"/>
                <a:gd name="connsiteX4" fmla="*/ 1657350 w 2362200"/>
                <a:gd name="connsiteY4" fmla="*/ 887317 h 1081627"/>
                <a:gd name="connsiteX5" fmla="*/ 1977390 w 2362200"/>
                <a:gd name="connsiteY5" fmla="*/ 7207 h 1081627"/>
                <a:gd name="connsiteX6" fmla="*/ 2125980 w 2362200"/>
                <a:gd name="connsiteY6" fmla="*/ 498697 h 1081627"/>
                <a:gd name="connsiteX7" fmla="*/ 2228850 w 2362200"/>
                <a:gd name="connsiteY7" fmla="*/ 1013047 h 1081627"/>
                <a:gd name="connsiteX8" fmla="*/ 2362200 w 2362200"/>
                <a:gd name="connsiteY8" fmla="*/ 1053052 h 1081627"/>
                <a:gd name="connsiteX0" fmla="*/ 0 w 2400300"/>
                <a:gd name="connsiteY0" fmla="*/ 1081627 h 1081627"/>
                <a:gd name="connsiteX1" fmla="*/ 377190 w 2400300"/>
                <a:gd name="connsiteY1" fmla="*/ 967327 h 1081627"/>
                <a:gd name="connsiteX2" fmla="*/ 1051560 w 2400300"/>
                <a:gd name="connsiteY2" fmla="*/ 978757 h 1081627"/>
                <a:gd name="connsiteX3" fmla="*/ 1360170 w 2400300"/>
                <a:gd name="connsiteY3" fmla="*/ 544417 h 1081627"/>
                <a:gd name="connsiteX4" fmla="*/ 1657350 w 2400300"/>
                <a:gd name="connsiteY4" fmla="*/ 887317 h 1081627"/>
                <a:gd name="connsiteX5" fmla="*/ 1977390 w 2400300"/>
                <a:gd name="connsiteY5" fmla="*/ 7207 h 1081627"/>
                <a:gd name="connsiteX6" fmla="*/ 2125980 w 2400300"/>
                <a:gd name="connsiteY6" fmla="*/ 498697 h 1081627"/>
                <a:gd name="connsiteX7" fmla="*/ 2228850 w 2400300"/>
                <a:gd name="connsiteY7" fmla="*/ 1013047 h 1081627"/>
                <a:gd name="connsiteX8" fmla="*/ 2400300 w 2400300"/>
                <a:gd name="connsiteY8" fmla="*/ 1059402 h 1081627"/>
                <a:gd name="connsiteX0" fmla="*/ 0 w 2400300"/>
                <a:gd name="connsiteY0" fmla="*/ 1081627 h 1081627"/>
                <a:gd name="connsiteX1" fmla="*/ 377190 w 2400300"/>
                <a:gd name="connsiteY1" fmla="*/ 967327 h 1081627"/>
                <a:gd name="connsiteX2" fmla="*/ 1051560 w 2400300"/>
                <a:gd name="connsiteY2" fmla="*/ 978757 h 1081627"/>
                <a:gd name="connsiteX3" fmla="*/ 1360170 w 2400300"/>
                <a:gd name="connsiteY3" fmla="*/ 544417 h 1081627"/>
                <a:gd name="connsiteX4" fmla="*/ 1657350 w 2400300"/>
                <a:gd name="connsiteY4" fmla="*/ 887317 h 1081627"/>
                <a:gd name="connsiteX5" fmla="*/ 1977390 w 2400300"/>
                <a:gd name="connsiteY5" fmla="*/ 7207 h 1081627"/>
                <a:gd name="connsiteX6" fmla="*/ 2125980 w 2400300"/>
                <a:gd name="connsiteY6" fmla="*/ 498697 h 1081627"/>
                <a:gd name="connsiteX7" fmla="*/ 2228850 w 2400300"/>
                <a:gd name="connsiteY7" fmla="*/ 1013047 h 1081627"/>
                <a:gd name="connsiteX8" fmla="*/ 2400300 w 2400300"/>
                <a:gd name="connsiteY8" fmla="*/ 1059402 h 1081627"/>
                <a:gd name="connsiteX0" fmla="*/ 0 w 2413000"/>
                <a:gd name="connsiteY0" fmla="*/ 1081627 h 1081627"/>
                <a:gd name="connsiteX1" fmla="*/ 377190 w 2413000"/>
                <a:gd name="connsiteY1" fmla="*/ 967327 h 1081627"/>
                <a:gd name="connsiteX2" fmla="*/ 1051560 w 2413000"/>
                <a:gd name="connsiteY2" fmla="*/ 978757 h 1081627"/>
                <a:gd name="connsiteX3" fmla="*/ 1360170 w 2413000"/>
                <a:gd name="connsiteY3" fmla="*/ 544417 h 1081627"/>
                <a:gd name="connsiteX4" fmla="*/ 1657350 w 2413000"/>
                <a:gd name="connsiteY4" fmla="*/ 887317 h 1081627"/>
                <a:gd name="connsiteX5" fmla="*/ 1977390 w 2413000"/>
                <a:gd name="connsiteY5" fmla="*/ 7207 h 1081627"/>
                <a:gd name="connsiteX6" fmla="*/ 2125980 w 2413000"/>
                <a:gd name="connsiteY6" fmla="*/ 498697 h 1081627"/>
                <a:gd name="connsiteX7" fmla="*/ 2228850 w 2413000"/>
                <a:gd name="connsiteY7" fmla="*/ 1013047 h 1081627"/>
                <a:gd name="connsiteX8" fmla="*/ 2413000 w 2413000"/>
                <a:gd name="connsiteY8" fmla="*/ 1081627 h 1081627"/>
                <a:gd name="connsiteX0" fmla="*/ 0 w 2228850"/>
                <a:gd name="connsiteY0" fmla="*/ 1081627 h 1081627"/>
                <a:gd name="connsiteX1" fmla="*/ 377190 w 2228850"/>
                <a:gd name="connsiteY1" fmla="*/ 967327 h 1081627"/>
                <a:gd name="connsiteX2" fmla="*/ 1051560 w 2228850"/>
                <a:gd name="connsiteY2" fmla="*/ 978757 h 1081627"/>
                <a:gd name="connsiteX3" fmla="*/ 1360170 w 2228850"/>
                <a:gd name="connsiteY3" fmla="*/ 544417 h 1081627"/>
                <a:gd name="connsiteX4" fmla="*/ 1657350 w 2228850"/>
                <a:gd name="connsiteY4" fmla="*/ 887317 h 1081627"/>
                <a:gd name="connsiteX5" fmla="*/ 1977390 w 2228850"/>
                <a:gd name="connsiteY5" fmla="*/ 7207 h 1081627"/>
                <a:gd name="connsiteX6" fmla="*/ 2125980 w 2228850"/>
                <a:gd name="connsiteY6" fmla="*/ 498697 h 1081627"/>
                <a:gd name="connsiteX7" fmla="*/ 2228850 w 2228850"/>
                <a:gd name="connsiteY7" fmla="*/ 1013047 h 1081627"/>
                <a:gd name="connsiteX0" fmla="*/ 0 w 2125980"/>
                <a:gd name="connsiteY0" fmla="*/ 1081627 h 1081627"/>
                <a:gd name="connsiteX1" fmla="*/ 377190 w 2125980"/>
                <a:gd name="connsiteY1" fmla="*/ 967327 h 1081627"/>
                <a:gd name="connsiteX2" fmla="*/ 1051560 w 2125980"/>
                <a:gd name="connsiteY2" fmla="*/ 978757 h 1081627"/>
                <a:gd name="connsiteX3" fmla="*/ 1360170 w 2125980"/>
                <a:gd name="connsiteY3" fmla="*/ 544417 h 1081627"/>
                <a:gd name="connsiteX4" fmla="*/ 1657350 w 2125980"/>
                <a:gd name="connsiteY4" fmla="*/ 887317 h 1081627"/>
                <a:gd name="connsiteX5" fmla="*/ 1977390 w 2125980"/>
                <a:gd name="connsiteY5" fmla="*/ 7207 h 1081627"/>
                <a:gd name="connsiteX6" fmla="*/ 2125980 w 2125980"/>
                <a:gd name="connsiteY6" fmla="*/ 498697 h 1081627"/>
                <a:gd name="connsiteX0" fmla="*/ 0 w 2164080"/>
                <a:gd name="connsiteY0" fmla="*/ 1075248 h 1075248"/>
                <a:gd name="connsiteX1" fmla="*/ 377190 w 2164080"/>
                <a:gd name="connsiteY1" fmla="*/ 960948 h 1075248"/>
                <a:gd name="connsiteX2" fmla="*/ 1051560 w 2164080"/>
                <a:gd name="connsiteY2" fmla="*/ 972378 h 1075248"/>
                <a:gd name="connsiteX3" fmla="*/ 1360170 w 2164080"/>
                <a:gd name="connsiteY3" fmla="*/ 538038 h 1075248"/>
                <a:gd name="connsiteX4" fmla="*/ 1657350 w 2164080"/>
                <a:gd name="connsiteY4" fmla="*/ 880938 h 1075248"/>
                <a:gd name="connsiteX5" fmla="*/ 1977390 w 2164080"/>
                <a:gd name="connsiteY5" fmla="*/ 828 h 1075248"/>
                <a:gd name="connsiteX6" fmla="*/ 2164080 w 2164080"/>
                <a:gd name="connsiteY6" fmla="*/ 1063818 h 1075248"/>
                <a:gd name="connsiteX0" fmla="*/ 0 w 1977390"/>
                <a:gd name="connsiteY0" fmla="*/ 1075248 h 1075248"/>
                <a:gd name="connsiteX1" fmla="*/ 377190 w 1977390"/>
                <a:gd name="connsiteY1" fmla="*/ 960948 h 1075248"/>
                <a:gd name="connsiteX2" fmla="*/ 1051560 w 1977390"/>
                <a:gd name="connsiteY2" fmla="*/ 972378 h 1075248"/>
                <a:gd name="connsiteX3" fmla="*/ 1360170 w 1977390"/>
                <a:gd name="connsiteY3" fmla="*/ 538038 h 1075248"/>
                <a:gd name="connsiteX4" fmla="*/ 1657350 w 1977390"/>
                <a:gd name="connsiteY4" fmla="*/ 880938 h 1075248"/>
                <a:gd name="connsiteX5" fmla="*/ 1977390 w 1977390"/>
                <a:gd name="connsiteY5" fmla="*/ 828 h 1075248"/>
                <a:gd name="connsiteX0" fmla="*/ 0 w 1951990"/>
                <a:gd name="connsiteY0" fmla="*/ 537834 h 539739"/>
                <a:gd name="connsiteX1" fmla="*/ 377190 w 1951990"/>
                <a:gd name="connsiteY1" fmla="*/ 423534 h 539739"/>
                <a:gd name="connsiteX2" fmla="*/ 1051560 w 1951990"/>
                <a:gd name="connsiteY2" fmla="*/ 434964 h 539739"/>
                <a:gd name="connsiteX3" fmla="*/ 1360170 w 1951990"/>
                <a:gd name="connsiteY3" fmla="*/ 624 h 539739"/>
                <a:gd name="connsiteX4" fmla="*/ 1657350 w 1951990"/>
                <a:gd name="connsiteY4" fmla="*/ 343524 h 539739"/>
                <a:gd name="connsiteX5" fmla="*/ 1951990 w 1951990"/>
                <a:gd name="connsiteY5" fmla="*/ 539739 h 539739"/>
                <a:gd name="connsiteX0" fmla="*/ 0 w 2240915"/>
                <a:gd name="connsiteY0" fmla="*/ 537828 h 537828"/>
                <a:gd name="connsiteX1" fmla="*/ 377190 w 2240915"/>
                <a:gd name="connsiteY1" fmla="*/ 423528 h 537828"/>
                <a:gd name="connsiteX2" fmla="*/ 1051560 w 2240915"/>
                <a:gd name="connsiteY2" fmla="*/ 434958 h 537828"/>
                <a:gd name="connsiteX3" fmla="*/ 1360170 w 2240915"/>
                <a:gd name="connsiteY3" fmla="*/ 618 h 537828"/>
                <a:gd name="connsiteX4" fmla="*/ 1657350 w 2240915"/>
                <a:gd name="connsiteY4" fmla="*/ 343518 h 537828"/>
                <a:gd name="connsiteX5" fmla="*/ 2240915 w 2240915"/>
                <a:gd name="connsiteY5" fmla="*/ 523858 h 537828"/>
                <a:gd name="connsiteX0" fmla="*/ 0 w 2240915"/>
                <a:gd name="connsiteY0" fmla="*/ 537801 h 537801"/>
                <a:gd name="connsiteX1" fmla="*/ 377190 w 2240915"/>
                <a:gd name="connsiteY1" fmla="*/ 423501 h 537801"/>
                <a:gd name="connsiteX2" fmla="*/ 1051560 w 2240915"/>
                <a:gd name="connsiteY2" fmla="*/ 434931 h 537801"/>
                <a:gd name="connsiteX3" fmla="*/ 1360170 w 2240915"/>
                <a:gd name="connsiteY3" fmla="*/ 591 h 537801"/>
                <a:gd name="connsiteX4" fmla="*/ 1657350 w 2240915"/>
                <a:gd name="connsiteY4" fmla="*/ 343491 h 537801"/>
                <a:gd name="connsiteX5" fmla="*/ 1917700 w 2240915"/>
                <a:gd name="connsiteY5" fmla="*/ 443186 h 537801"/>
                <a:gd name="connsiteX6" fmla="*/ 2240915 w 2240915"/>
                <a:gd name="connsiteY6" fmla="*/ 523831 h 537801"/>
                <a:gd name="connsiteX0" fmla="*/ 0 w 2240915"/>
                <a:gd name="connsiteY0" fmla="*/ 537819 h 537819"/>
                <a:gd name="connsiteX1" fmla="*/ 377190 w 2240915"/>
                <a:gd name="connsiteY1" fmla="*/ 423519 h 537819"/>
                <a:gd name="connsiteX2" fmla="*/ 1051560 w 2240915"/>
                <a:gd name="connsiteY2" fmla="*/ 434949 h 537819"/>
                <a:gd name="connsiteX3" fmla="*/ 1360170 w 2240915"/>
                <a:gd name="connsiteY3" fmla="*/ 609 h 537819"/>
                <a:gd name="connsiteX4" fmla="*/ 1657350 w 2240915"/>
                <a:gd name="connsiteY4" fmla="*/ 343509 h 537819"/>
                <a:gd name="connsiteX5" fmla="*/ 1866900 w 2240915"/>
                <a:gd name="connsiteY5" fmla="*/ 500354 h 537819"/>
                <a:gd name="connsiteX6" fmla="*/ 2240915 w 2240915"/>
                <a:gd name="connsiteY6" fmla="*/ 523849 h 537819"/>
                <a:gd name="connsiteX0" fmla="*/ 0 w 2244090"/>
                <a:gd name="connsiteY0" fmla="*/ 537819 h 539724"/>
                <a:gd name="connsiteX1" fmla="*/ 377190 w 2244090"/>
                <a:gd name="connsiteY1" fmla="*/ 423519 h 539724"/>
                <a:gd name="connsiteX2" fmla="*/ 1051560 w 2244090"/>
                <a:gd name="connsiteY2" fmla="*/ 434949 h 539724"/>
                <a:gd name="connsiteX3" fmla="*/ 1360170 w 2244090"/>
                <a:gd name="connsiteY3" fmla="*/ 609 h 539724"/>
                <a:gd name="connsiteX4" fmla="*/ 1657350 w 2244090"/>
                <a:gd name="connsiteY4" fmla="*/ 343509 h 539724"/>
                <a:gd name="connsiteX5" fmla="*/ 1866900 w 2244090"/>
                <a:gd name="connsiteY5" fmla="*/ 500354 h 539724"/>
                <a:gd name="connsiteX6" fmla="*/ 2244090 w 2244090"/>
                <a:gd name="connsiteY6" fmla="*/ 539724 h 539724"/>
                <a:gd name="connsiteX0" fmla="*/ 0 w 2244090"/>
                <a:gd name="connsiteY0" fmla="*/ 537827 h 539732"/>
                <a:gd name="connsiteX1" fmla="*/ 377190 w 2244090"/>
                <a:gd name="connsiteY1" fmla="*/ 423527 h 539732"/>
                <a:gd name="connsiteX2" fmla="*/ 1051560 w 2244090"/>
                <a:gd name="connsiteY2" fmla="*/ 434957 h 539732"/>
                <a:gd name="connsiteX3" fmla="*/ 1360170 w 2244090"/>
                <a:gd name="connsiteY3" fmla="*/ 617 h 539732"/>
                <a:gd name="connsiteX4" fmla="*/ 1657350 w 2244090"/>
                <a:gd name="connsiteY4" fmla="*/ 343517 h 539732"/>
                <a:gd name="connsiteX5" fmla="*/ 1870075 w 2244090"/>
                <a:gd name="connsiteY5" fmla="*/ 522587 h 539732"/>
                <a:gd name="connsiteX6" fmla="*/ 2244090 w 2244090"/>
                <a:gd name="connsiteY6" fmla="*/ 539732 h 539732"/>
                <a:gd name="connsiteX0" fmla="*/ 0 w 2244090"/>
                <a:gd name="connsiteY0" fmla="*/ 538427 h 540332"/>
                <a:gd name="connsiteX1" fmla="*/ 377190 w 2244090"/>
                <a:gd name="connsiteY1" fmla="*/ 424127 h 540332"/>
                <a:gd name="connsiteX2" fmla="*/ 1051560 w 2244090"/>
                <a:gd name="connsiteY2" fmla="*/ 435557 h 540332"/>
                <a:gd name="connsiteX3" fmla="*/ 1360170 w 2244090"/>
                <a:gd name="connsiteY3" fmla="*/ 1217 h 540332"/>
                <a:gd name="connsiteX4" fmla="*/ 1682750 w 2244090"/>
                <a:gd name="connsiteY4" fmla="*/ 312367 h 540332"/>
                <a:gd name="connsiteX5" fmla="*/ 1870075 w 2244090"/>
                <a:gd name="connsiteY5" fmla="*/ 523187 h 540332"/>
                <a:gd name="connsiteX6" fmla="*/ 2244090 w 2244090"/>
                <a:gd name="connsiteY6" fmla="*/ 540332 h 540332"/>
                <a:gd name="connsiteX0" fmla="*/ 0 w 2244090"/>
                <a:gd name="connsiteY0" fmla="*/ 538556 h 540461"/>
                <a:gd name="connsiteX1" fmla="*/ 377190 w 2244090"/>
                <a:gd name="connsiteY1" fmla="*/ 424256 h 540461"/>
                <a:gd name="connsiteX2" fmla="*/ 1051560 w 2244090"/>
                <a:gd name="connsiteY2" fmla="*/ 435686 h 540461"/>
                <a:gd name="connsiteX3" fmla="*/ 1360170 w 2244090"/>
                <a:gd name="connsiteY3" fmla="*/ 1346 h 540461"/>
                <a:gd name="connsiteX4" fmla="*/ 1682750 w 2244090"/>
                <a:gd name="connsiteY4" fmla="*/ 312496 h 540461"/>
                <a:gd name="connsiteX5" fmla="*/ 1870075 w 2244090"/>
                <a:gd name="connsiteY5" fmla="*/ 523316 h 540461"/>
                <a:gd name="connsiteX6" fmla="*/ 2244090 w 2244090"/>
                <a:gd name="connsiteY6" fmla="*/ 540461 h 540461"/>
                <a:gd name="connsiteX0" fmla="*/ 0 w 2244090"/>
                <a:gd name="connsiteY0" fmla="*/ 538433 h 542716"/>
                <a:gd name="connsiteX1" fmla="*/ 377190 w 2244090"/>
                <a:gd name="connsiteY1" fmla="*/ 424133 h 542716"/>
                <a:gd name="connsiteX2" fmla="*/ 1051560 w 2244090"/>
                <a:gd name="connsiteY2" fmla="*/ 435563 h 542716"/>
                <a:gd name="connsiteX3" fmla="*/ 1360170 w 2244090"/>
                <a:gd name="connsiteY3" fmla="*/ 1223 h 542716"/>
                <a:gd name="connsiteX4" fmla="*/ 1682750 w 2244090"/>
                <a:gd name="connsiteY4" fmla="*/ 312373 h 542716"/>
                <a:gd name="connsiteX5" fmla="*/ 1806575 w 2244090"/>
                <a:gd name="connsiteY5" fmla="*/ 529543 h 542716"/>
                <a:gd name="connsiteX6" fmla="*/ 2244090 w 2244090"/>
                <a:gd name="connsiteY6" fmla="*/ 540338 h 542716"/>
                <a:gd name="connsiteX0" fmla="*/ 0 w 2244090"/>
                <a:gd name="connsiteY0" fmla="*/ 538436 h 546327"/>
                <a:gd name="connsiteX1" fmla="*/ 377190 w 2244090"/>
                <a:gd name="connsiteY1" fmla="*/ 424136 h 546327"/>
                <a:gd name="connsiteX2" fmla="*/ 1051560 w 2244090"/>
                <a:gd name="connsiteY2" fmla="*/ 435566 h 546327"/>
                <a:gd name="connsiteX3" fmla="*/ 1360170 w 2244090"/>
                <a:gd name="connsiteY3" fmla="*/ 1226 h 546327"/>
                <a:gd name="connsiteX4" fmla="*/ 1682750 w 2244090"/>
                <a:gd name="connsiteY4" fmla="*/ 312376 h 546327"/>
                <a:gd name="connsiteX5" fmla="*/ 1843087 w 2244090"/>
                <a:gd name="connsiteY5" fmla="*/ 534309 h 546327"/>
                <a:gd name="connsiteX6" fmla="*/ 2244090 w 2244090"/>
                <a:gd name="connsiteY6" fmla="*/ 540341 h 546327"/>
                <a:gd name="connsiteX0" fmla="*/ 0 w 2244090"/>
                <a:gd name="connsiteY0" fmla="*/ 538436 h 546327"/>
                <a:gd name="connsiteX1" fmla="*/ 377190 w 2244090"/>
                <a:gd name="connsiteY1" fmla="*/ 424136 h 546327"/>
                <a:gd name="connsiteX2" fmla="*/ 1051560 w 2244090"/>
                <a:gd name="connsiteY2" fmla="*/ 435566 h 546327"/>
                <a:gd name="connsiteX3" fmla="*/ 1360170 w 2244090"/>
                <a:gd name="connsiteY3" fmla="*/ 1226 h 546327"/>
                <a:gd name="connsiteX4" fmla="*/ 1682750 w 2244090"/>
                <a:gd name="connsiteY4" fmla="*/ 312376 h 546327"/>
                <a:gd name="connsiteX5" fmla="*/ 1843087 w 2244090"/>
                <a:gd name="connsiteY5" fmla="*/ 534309 h 546327"/>
                <a:gd name="connsiteX6" fmla="*/ 2244090 w 2244090"/>
                <a:gd name="connsiteY6" fmla="*/ 540341 h 546327"/>
                <a:gd name="connsiteX0" fmla="*/ 0 w 2244090"/>
                <a:gd name="connsiteY0" fmla="*/ 538436 h 546327"/>
                <a:gd name="connsiteX1" fmla="*/ 377190 w 2244090"/>
                <a:gd name="connsiteY1" fmla="*/ 424136 h 546327"/>
                <a:gd name="connsiteX2" fmla="*/ 1051560 w 2244090"/>
                <a:gd name="connsiteY2" fmla="*/ 435566 h 546327"/>
                <a:gd name="connsiteX3" fmla="*/ 1360170 w 2244090"/>
                <a:gd name="connsiteY3" fmla="*/ 1226 h 546327"/>
                <a:gd name="connsiteX4" fmla="*/ 1682750 w 2244090"/>
                <a:gd name="connsiteY4" fmla="*/ 312376 h 546327"/>
                <a:gd name="connsiteX5" fmla="*/ 1843087 w 2244090"/>
                <a:gd name="connsiteY5" fmla="*/ 534309 h 546327"/>
                <a:gd name="connsiteX6" fmla="*/ 2244090 w 2244090"/>
                <a:gd name="connsiteY6" fmla="*/ 540341 h 546327"/>
                <a:gd name="connsiteX0" fmla="*/ 0 w 2244090"/>
                <a:gd name="connsiteY0" fmla="*/ 538474 h 546365"/>
                <a:gd name="connsiteX1" fmla="*/ 377190 w 2244090"/>
                <a:gd name="connsiteY1" fmla="*/ 424174 h 546365"/>
                <a:gd name="connsiteX2" fmla="*/ 1051560 w 2244090"/>
                <a:gd name="connsiteY2" fmla="*/ 435604 h 546365"/>
                <a:gd name="connsiteX3" fmla="*/ 1360170 w 2244090"/>
                <a:gd name="connsiteY3" fmla="*/ 1264 h 546365"/>
                <a:gd name="connsiteX4" fmla="*/ 1682750 w 2244090"/>
                <a:gd name="connsiteY4" fmla="*/ 312414 h 546365"/>
                <a:gd name="connsiteX5" fmla="*/ 1843087 w 2244090"/>
                <a:gd name="connsiteY5" fmla="*/ 534347 h 546365"/>
                <a:gd name="connsiteX6" fmla="*/ 2244090 w 2244090"/>
                <a:gd name="connsiteY6" fmla="*/ 540379 h 546365"/>
                <a:gd name="connsiteX0" fmla="*/ 0 w 2244090"/>
                <a:gd name="connsiteY0" fmla="*/ 538474 h 554298"/>
                <a:gd name="connsiteX1" fmla="*/ 377190 w 2244090"/>
                <a:gd name="connsiteY1" fmla="*/ 424174 h 554298"/>
                <a:gd name="connsiteX2" fmla="*/ 1051560 w 2244090"/>
                <a:gd name="connsiteY2" fmla="*/ 435604 h 554298"/>
                <a:gd name="connsiteX3" fmla="*/ 1360170 w 2244090"/>
                <a:gd name="connsiteY3" fmla="*/ 1264 h 554298"/>
                <a:gd name="connsiteX4" fmla="*/ 1682750 w 2244090"/>
                <a:gd name="connsiteY4" fmla="*/ 312414 h 554298"/>
                <a:gd name="connsiteX5" fmla="*/ 1843087 w 2244090"/>
                <a:gd name="connsiteY5" fmla="*/ 534347 h 554298"/>
                <a:gd name="connsiteX6" fmla="*/ 1973262 w 2244090"/>
                <a:gd name="connsiteY6" fmla="*/ 544397 h 554298"/>
                <a:gd name="connsiteX7" fmla="*/ 2244090 w 2244090"/>
                <a:gd name="connsiteY7" fmla="*/ 540379 h 554298"/>
                <a:gd name="connsiteX0" fmla="*/ 0 w 2244090"/>
                <a:gd name="connsiteY0" fmla="*/ 538474 h 551816"/>
                <a:gd name="connsiteX1" fmla="*/ 377190 w 2244090"/>
                <a:gd name="connsiteY1" fmla="*/ 424174 h 551816"/>
                <a:gd name="connsiteX2" fmla="*/ 1051560 w 2244090"/>
                <a:gd name="connsiteY2" fmla="*/ 435604 h 551816"/>
                <a:gd name="connsiteX3" fmla="*/ 1360170 w 2244090"/>
                <a:gd name="connsiteY3" fmla="*/ 1264 h 551816"/>
                <a:gd name="connsiteX4" fmla="*/ 1682750 w 2244090"/>
                <a:gd name="connsiteY4" fmla="*/ 312414 h 551816"/>
                <a:gd name="connsiteX5" fmla="*/ 1843087 w 2244090"/>
                <a:gd name="connsiteY5" fmla="*/ 534347 h 551816"/>
                <a:gd name="connsiteX6" fmla="*/ 1973262 w 2244090"/>
                <a:gd name="connsiteY6" fmla="*/ 544397 h 551816"/>
                <a:gd name="connsiteX7" fmla="*/ 2244090 w 2244090"/>
                <a:gd name="connsiteY7" fmla="*/ 540379 h 551816"/>
                <a:gd name="connsiteX0" fmla="*/ 0 w 2244090"/>
                <a:gd name="connsiteY0" fmla="*/ 538474 h 552627"/>
                <a:gd name="connsiteX1" fmla="*/ 377190 w 2244090"/>
                <a:gd name="connsiteY1" fmla="*/ 424174 h 552627"/>
                <a:gd name="connsiteX2" fmla="*/ 1051560 w 2244090"/>
                <a:gd name="connsiteY2" fmla="*/ 435604 h 552627"/>
                <a:gd name="connsiteX3" fmla="*/ 1360170 w 2244090"/>
                <a:gd name="connsiteY3" fmla="*/ 1264 h 552627"/>
                <a:gd name="connsiteX4" fmla="*/ 1682750 w 2244090"/>
                <a:gd name="connsiteY4" fmla="*/ 312414 h 552627"/>
                <a:gd name="connsiteX5" fmla="*/ 1843087 w 2244090"/>
                <a:gd name="connsiteY5" fmla="*/ 534347 h 552627"/>
                <a:gd name="connsiteX6" fmla="*/ 2244090 w 2244090"/>
                <a:gd name="connsiteY6" fmla="*/ 540379 h 552627"/>
                <a:gd name="connsiteX0" fmla="*/ 0 w 2244090"/>
                <a:gd name="connsiteY0" fmla="*/ 538428 h 545596"/>
                <a:gd name="connsiteX1" fmla="*/ 377190 w 2244090"/>
                <a:gd name="connsiteY1" fmla="*/ 424128 h 545596"/>
                <a:gd name="connsiteX2" fmla="*/ 1051560 w 2244090"/>
                <a:gd name="connsiteY2" fmla="*/ 435558 h 545596"/>
                <a:gd name="connsiteX3" fmla="*/ 1360170 w 2244090"/>
                <a:gd name="connsiteY3" fmla="*/ 1218 h 545596"/>
                <a:gd name="connsiteX4" fmla="*/ 1682750 w 2244090"/>
                <a:gd name="connsiteY4" fmla="*/ 312368 h 545596"/>
                <a:gd name="connsiteX5" fmla="*/ 1838325 w 2244090"/>
                <a:gd name="connsiteY5" fmla="*/ 523188 h 545596"/>
                <a:gd name="connsiteX6" fmla="*/ 2244090 w 2244090"/>
                <a:gd name="connsiteY6" fmla="*/ 540333 h 545596"/>
                <a:gd name="connsiteX0" fmla="*/ 0 w 2244090"/>
                <a:gd name="connsiteY0" fmla="*/ 538428 h 547520"/>
                <a:gd name="connsiteX1" fmla="*/ 377190 w 2244090"/>
                <a:gd name="connsiteY1" fmla="*/ 424128 h 547520"/>
                <a:gd name="connsiteX2" fmla="*/ 1051560 w 2244090"/>
                <a:gd name="connsiteY2" fmla="*/ 435558 h 547520"/>
                <a:gd name="connsiteX3" fmla="*/ 1360170 w 2244090"/>
                <a:gd name="connsiteY3" fmla="*/ 1218 h 547520"/>
                <a:gd name="connsiteX4" fmla="*/ 1682750 w 2244090"/>
                <a:gd name="connsiteY4" fmla="*/ 312368 h 547520"/>
                <a:gd name="connsiteX5" fmla="*/ 1838325 w 2244090"/>
                <a:gd name="connsiteY5" fmla="*/ 523188 h 547520"/>
                <a:gd name="connsiteX6" fmla="*/ 2244090 w 2244090"/>
                <a:gd name="connsiteY6" fmla="*/ 540333 h 547520"/>
                <a:gd name="connsiteX0" fmla="*/ 0 w 2244090"/>
                <a:gd name="connsiteY0" fmla="*/ 538406 h 540311"/>
                <a:gd name="connsiteX1" fmla="*/ 377190 w 2244090"/>
                <a:gd name="connsiteY1" fmla="*/ 424106 h 540311"/>
                <a:gd name="connsiteX2" fmla="*/ 1051560 w 2244090"/>
                <a:gd name="connsiteY2" fmla="*/ 435536 h 540311"/>
                <a:gd name="connsiteX3" fmla="*/ 1360170 w 2244090"/>
                <a:gd name="connsiteY3" fmla="*/ 1196 h 540311"/>
                <a:gd name="connsiteX4" fmla="*/ 1682750 w 2244090"/>
                <a:gd name="connsiteY4" fmla="*/ 312346 h 540311"/>
                <a:gd name="connsiteX5" fmla="*/ 1928813 w 2244090"/>
                <a:gd name="connsiteY5" fmla="*/ 493004 h 540311"/>
                <a:gd name="connsiteX6" fmla="*/ 2244090 w 2244090"/>
                <a:gd name="connsiteY6" fmla="*/ 540311 h 540311"/>
                <a:gd name="connsiteX0" fmla="*/ 0 w 2244090"/>
                <a:gd name="connsiteY0" fmla="*/ 538203 h 540108"/>
                <a:gd name="connsiteX1" fmla="*/ 377190 w 2244090"/>
                <a:gd name="connsiteY1" fmla="*/ 423903 h 540108"/>
                <a:gd name="connsiteX2" fmla="*/ 1051560 w 2244090"/>
                <a:gd name="connsiteY2" fmla="*/ 435333 h 540108"/>
                <a:gd name="connsiteX3" fmla="*/ 1360170 w 2244090"/>
                <a:gd name="connsiteY3" fmla="*/ 993 h 540108"/>
                <a:gd name="connsiteX4" fmla="*/ 1749425 w 2244090"/>
                <a:gd name="connsiteY4" fmla="*/ 321668 h 540108"/>
                <a:gd name="connsiteX5" fmla="*/ 1928813 w 2244090"/>
                <a:gd name="connsiteY5" fmla="*/ 492801 h 540108"/>
                <a:gd name="connsiteX6" fmla="*/ 2244090 w 2244090"/>
                <a:gd name="connsiteY6" fmla="*/ 540108 h 540108"/>
                <a:gd name="connsiteX0" fmla="*/ 0 w 2244090"/>
                <a:gd name="connsiteY0" fmla="*/ 538345 h 540250"/>
                <a:gd name="connsiteX1" fmla="*/ 377190 w 2244090"/>
                <a:gd name="connsiteY1" fmla="*/ 424045 h 540250"/>
                <a:gd name="connsiteX2" fmla="*/ 1051560 w 2244090"/>
                <a:gd name="connsiteY2" fmla="*/ 435475 h 540250"/>
                <a:gd name="connsiteX3" fmla="*/ 1360170 w 2244090"/>
                <a:gd name="connsiteY3" fmla="*/ 1135 h 540250"/>
                <a:gd name="connsiteX4" fmla="*/ 1749425 w 2244090"/>
                <a:gd name="connsiteY4" fmla="*/ 321810 h 540250"/>
                <a:gd name="connsiteX5" fmla="*/ 1928813 w 2244090"/>
                <a:gd name="connsiteY5" fmla="*/ 492943 h 540250"/>
                <a:gd name="connsiteX6" fmla="*/ 2244090 w 2244090"/>
                <a:gd name="connsiteY6" fmla="*/ 540250 h 540250"/>
                <a:gd name="connsiteX0" fmla="*/ 0 w 2244090"/>
                <a:gd name="connsiteY0" fmla="*/ 538203 h 540108"/>
                <a:gd name="connsiteX1" fmla="*/ 377190 w 2244090"/>
                <a:gd name="connsiteY1" fmla="*/ 423903 h 540108"/>
                <a:gd name="connsiteX2" fmla="*/ 1051560 w 2244090"/>
                <a:gd name="connsiteY2" fmla="*/ 435333 h 540108"/>
                <a:gd name="connsiteX3" fmla="*/ 1360170 w 2244090"/>
                <a:gd name="connsiteY3" fmla="*/ 993 h 540108"/>
                <a:gd name="connsiteX4" fmla="*/ 1749425 w 2244090"/>
                <a:gd name="connsiteY4" fmla="*/ 321668 h 540108"/>
                <a:gd name="connsiteX5" fmla="*/ 1928813 w 2244090"/>
                <a:gd name="connsiteY5" fmla="*/ 492801 h 540108"/>
                <a:gd name="connsiteX6" fmla="*/ 2244090 w 2244090"/>
                <a:gd name="connsiteY6" fmla="*/ 540108 h 540108"/>
                <a:gd name="connsiteX0" fmla="*/ 0 w 2244090"/>
                <a:gd name="connsiteY0" fmla="*/ 538203 h 540108"/>
                <a:gd name="connsiteX1" fmla="*/ 377190 w 2244090"/>
                <a:gd name="connsiteY1" fmla="*/ 423903 h 540108"/>
                <a:gd name="connsiteX2" fmla="*/ 1051560 w 2244090"/>
                <a:gd name="connsiteY2" fmla="*/ 435333 h 540108"/>
                <a:gd name="connsiteX3" fmla="*/ 1360170 w 2244090"/>
                <a:gd name="connsiteY3" fmla="*/ 993 h 540108"/>
                <a:gd name="connsiteX4" fmla="*/ 1749425 w 2244090"/>
                <a:gd name="connsiteY4" fmla="*/ 321668 h 540108"/>
                <a:gd name="connsiteX5" fmla="*/ 1928813 w 2244090"/>
                <a:gd name="connsiteY5" fmla="*/ 492801 h 540108"/>
                <a:gd name="connsiteX6" fmla="*/ 2244090 w 2244090"/>
                <a:gd name="connsiteY6" fmla="*/ 540108 h 540108"/>
                <a:gd name="connsiteX0" fmla="*/ 0 w 2244090"/>
                <a:gd name="connsiteY0" fmla="*/ 538203 h 540108"/>
                <a:gd name="connsiteX1" fmla="*/ 377190 w 2244090"/>
                <a:gd name="connsiteY1" fmla="*/ 423903 h 540108"/>
                <a:gd name="connsiteX2" fmla="*/ 1051560 w 2244090"/>
                <a:gd name="connsiteY2" fmla="*/ 435333 h 540108"/>
                <a:gd name="connsiteX3" fmla="*/ 1360170 w 2244090"/>
                <a:gd name="connsiteY3" fmla="*/ 993 h 540108"/>
                <a:gd name="connsiteX4" fmla="*/ 1749425 w 2244090"/>
                <a:gd name="connsiteY4" fmla="*/ 321668 h 540108"/>
                <a:gd name="connsiteX5" fmla="*/ 1928813 w 2244090"/>
                <a:gd name="connsiteY5" fmla="*/ 492801 h 540108"/>
                <a:gd name="connsiteX6" fmla="*/ 2244090 w 2244090"/>
                <a:gd name="connsiteY6" fmla="*/ 540108 h 540108"/>
                <a:gd name="connsiteX0" fmla="*/ 0 w 2244090"/>
                <a:gd name="connsiteY0" fmla="*/ 538209 h 540114"/>
                <a:gd name="connsiteX1" fmla="*/ 377190 w 2244090"/>
                <a:gd name="connsiteY1" fmla="*/ 423909 h 540114"/>
                <a:gd name="connsiteX2" fmla="*/ 1051560 w 2244090"/>
                <a:gd name="connsiteY2" fmla="*/ 435339 h 540114"/>
                <a:gd name="connsiteX3" fmla="*/ 1360170 w 2244090"/>
                <a:gd name="connsiteY3" fmla="*/ 999 h 540114"/>
                <a:gd name="connsiteX4" fmla="*/ 1749425 w 2244090"/>
                <a:gd name="connsiteY4" fmla="*/ 321674 h 540114"/>
                <a:gd name="connsiteX5" fmla="*/ 1966913 w 2244090"/>
                <a:gd name="connsiteY5" fmla="*/ 505507 h 540114"/>
                <a:gd name="connsiteX6" fmla="*/ 2244090 w 2244090"/>
                <a:gd name="connsiteY6" fmla="*/ 540114 h 540114"/>
                <a:gd name="connsiteX0" fmla="*/ 0 w 2244090"/>
                <a:gd name="connsiteY0" fmla="*/ 538209 h 540114"/>
                <a:gd name="connsiteX1" fmla="*/ 377190 w 2244090"/>
                <a:gd name="connsiteY1" fmla="*/ 423909 h 540114"/>
                <a:gd name="connsiteX2" fmla="*/ 1051560 w 2244090"/>
                <a:gd name="connsiteY2" fmla="*/ 435339 h 540114"/>
                <a:gd name="connsiteX3" fmla="*/ 1360170 w 2244090"/>
                <a:gd name="connsiteY3" fmla="*/ 999 h 540114"/>
                <a:gd name="connsiteX4" fmla="*/ 1764242 w 2244090"/>
                <a:gd name="connsiteY4" fmla="*/ 321674 h 540114"/>
                <a:gd name="connsiteX5" fmla="*/ 1966913 w 2244090"/>
                <a:gd name="connsiteY5" fmla="*/ 505507 h 540114"/>
                <a:gd name="connsiteX6" fmla="*/ 2244090 w 2244090"/>
                <a:gd name="connsiteY6" fmla="*/ 540114 h 540114"/>
                <a:gd name="connsiteX0" fmla="*/ 0 w 2244090"/>
                <a:gd name="connsiteY0" fmla="*/ 538145 h 540050"/>
                <a:gd name="connsiteX1" fmla="*/ 377190 w 2244090"/>
                <a:gd name="connsiteY1" fmla="*/ 423845 h 540050"/>
                <a:gd name="connsiteX2" fmla="*/ 1051560 w 2244090"/>
                <a:gd name="connsiteY2" fmla="*/ 435275 h 540050"/>
                <a:gd name="connsiteX3" fmla="*/ 1360170 w 2244090"/>
                <a:gd name="connsiteY3" fmla="*/ 935 h 540050"/>
                <a:gd name="connsiteX4" fmla="*/ 1764242 w 2244090"/>
                <a:gd name="connsiteY4" fmla="*/ 321610 h 540050"/>
                <a:gd name="connsiteX5" fmla="*/ 1966913 w 2244090"/>
                <a:gd name="connsiteY5" fmla="*/ 505443 h 540050"/>
                <a:gd name="connsiteX6" fmla="*/ 2244090 w 2244090"/>
                <a:gd name="connsiteY6" fmla="*/ 540050 h 540050"/>
                <a:gd name="connsiteX0" fmla="*/ 0 w 2244090"/>
                <a:gd name="connsiteY0" fmla="*/ 538207 h 540112"/>
                <a:gd name="connsiteX1" fmla="*/ 377190 w 2244090"/>
                <a:gd name="connsiteY1" fmla="*/ 423907 h 540112"/>
                <a:gd name="connsiteX2" fmla="*/ 1051560 w 2244090"/>
                <a:gd name="connsiteY2" fmla="*/ 435337 h 540112"/>
                <a:gd name="connsiteX3" fmla="*/ 1360170 w 2244090"/>
                <a:gd name="connsiteY3" fmla="*/ 997 h 540112"/>
                <a:gd name="connsiteX4" fmla="*/ 1764242 w 2244090"/>
                <a:gd name="connsiteY4" fmla="*/ 321672 h 540112"/>
                <a:gd name="connsiteX5" fmla="*/ 1979613 w 2244090"/>
                <a:gd name="connsiteY5" fmla="*/ 501272 h 540112"/>
                <a:gd name="connsiteX6" fmla="*/ 2244090 w 2244090"/>
                <a:gd name="connsiteY6" fmla="*/ 540112 h 540112"/>
                <a:gd name="connsiteX0" fmla="*/ 0 w 2244090"/>
                <a:gd name="connsiteY0" fmla="*/ 538347 h 540252"/>
                <a:gd name="connsiteX1" fmla="*/ 377190 w 2244090"/>
                <a:gd name="connsiteY1" fmla="*/ 424047 h 540252"/>
                <a:gd name="connsiteX2" fmla="*/ 1051560 w 2244090"/>
                <a:gd name="connsiteY2" fmla="*/ 435477 h 540252"/>
                <a:gd name="connsiteX3" fmla="*/ 1360170 w 2244090"/>
                <a:gd name="connsiteY3" fmla="*/ 1137 h 540252"/>
                <a:gd name="connsiteX4" fmla="*/ 1764242 w 2244090"/>
                <a:gd name="connsiteY4" fmla="*/ 321812 h 540252"/>
                <a:gd name="connsiteX5" fmla="*/ 1979613 w 2244090"/>
                <a:gd name="connsiteY5" fmla="*/ 501412 h 540252"/>
                <a:gd name="connsiteX6" fmla="*/ 2244090 w 2244090"/>
                <a:gd name="connsiteY6" fmla="*/ 540252 h 54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090" h="540252">
                  <a:moveTo>
                    <a:pt x="0" y="538347"/>
                  </a:moveTo>
                  <a:cubicBezTo>
                    <a:pt x="100965" y="489769"/>
                    <a:pt x="201930" y="441192"/>
                    <a:pt x="377190" y="424047"/>
                  </a:cubicBezTo>
                  <a:cubicBezTo>
                    <a:pt x="552450" y="406902"/>
                    <a:pt x="887730" y="505962"/>
                    <a:pt x="1051560" y="435477"/>
                  </a:cubicBezTo>
                  <a:cubicBezTo>
                    <a:pt x="1215390" y="364992"/>
                    <a:pt x="1241390" y="20081"/>
                    <a:pt x="1360170" y="1137"/>
                  </a:cubicBezTo>
                  <a:cubicBezTo>
                    <a:pt x="1478950" y="-17807"/>
                    <a:pt x="1690634" y="204566"/>
                    <a:pt x="1764242" y="321812"/>
                  </a:cubicBezTo>
                  <a:cubicBezTo>
                    <a:pt x="1837850" y="439058"/>
                    <a:pt x="1886056" y="463418"/>
                    <a:pt x="1979613" y="501412"/>
                  </a:cubicBezTo>
                  <a:cubicBezTo>
                    <a:pt x="2030308" y="540994"/>
                    <a:pt x="2160548" y="538995"/>
                    <a:pt x="2244090" y="540252"/>
                  </a:cubicBezTo>
                </a:path>
              </a:pathLst>
            </a:custGeom>
            <a:solidFill>
              <a:srgbClr val="EA5B0C">
                <a:alpha val="25098"/>
              </a:srgbClr>
            </a:solidFill>
            <a:ln>
              <a:solidFill>
                <a:srgbClr val="EA5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63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9607550" y="5561330"/>
              <a:ext cx="387539" cy="288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6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8769785" y="6190075"/>
              <a:ext cx="724925" cy="384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6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76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</p:grpSp>
      <p:cxnSp>
        <p:nvCxnSpPr>
          <p:cNvPr id="42" name="Connecteur droit 41"/>
          <p:cNvCxnSpPr/>
          <p:nvPr/>
        </p:nvCxnSpPr>
        <p:spPr>
          <a:xfrm>
            <a:off x="1936841" y="4560826"/>
            <a:ext cx="4627732" cy="0"/>
          </a:xfrm>
          <a:prstGeom prst="line">
            <a:avLst/>
          </a:prstGeom>
          <a:ln w="19050">
            <a:solidFill>
              <a:srgbClr val="EA5B0C"/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1936841" y="3007994"/>
            <a:ext cx="4627732" cy="0"/>
          </a:xfrm>
          <a:prstGeom prst="line">
            <a:avLst/>
          </a:prstGeom>
          <a:ln w="19050">
            <a:solidFill>
              <a:srgbClr val="EA5B0C"/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6719887" y="2747950"/>
            <a:ext cx="2344181" cy="47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14" dirty="0" smtClean="0">
                <a:solidFill>
                  <a:srgbClr val="EA5B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</a:t>
            </a:r>
            <a:endParaRPr lang="en-US" sz="2514" dirty="0">
              <a:solidFill>
                <a:srgbClr val="EA5B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995995" y="2304946"/>
            <a:ext cx="595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Guillemard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Appl.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064009 (2019)</a:t>
            </a:r>
          </a:p>
        </p:txBody>
      </p:sp>
    </p:spTree>
    <p:extLst>
      <p:ext uri="{BB962C8B-B14F-4D97-AF65-F5344CB8AC3E}">
        <p14:creationId xmlns:p14="http://schemas.microsoft.com/office/powerpoint/2010/main" val="343316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1701473" y="1775006"/>
            <a:ext cx="10036829" cy="400966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Elaboration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6 high quality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epitaxial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Heusler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compounds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gaps &amp; ultra low magnetic damping values confirmed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between the Gilbert damping and the spin polarization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CB93E5E-AB07-4B7E-8D96-E127225C4C3A}" type="datetime1">
              <a:rPr lang="en-GB" smtClean="0"/>
              <a:t>08/11/2019</a:t>
            </a:fld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52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26809" y="3520467"/>
            <a:ext cx="33601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Andrieu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Mangin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Petit-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Watelot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J.-L. Bello,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J.-C.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Rojàs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-Sanchez,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Ghanbaja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Pasquier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79420" y="3520467"/>
            <a:ext cx="193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Bertran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Le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Fèvre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Rault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39470" y="113793"/>
            <a:ext cx="79608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&amp; collaborators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4" y="1835196"/>
            <a:ext cx="4288545" cy="14081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90" y="1082511"/>
            <a:ext cx="2913548" cy="291354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107044" y="3520467"/>
            <a:ext cx="3430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Organizers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58" y="944790"/>
            <a:ext cx="3356854" cy="25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Heusler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compounds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Half-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Magnets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(HMM)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45AB23-8BBF-4953-B126-A3F3E5F4DBC6}" type="datetime1">
              <a:rPr lang="en-GB" smtClean="0"/>
              <a:t>08/11/2019</a:t>
            </a:fld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85" name="ZoneTexte 84"/>
          <p:cNvSpPr txBox="1"/>
          <p:nvPr/>
        </p:nvSpPr>
        <p:spPr>
          <a:xfrm>
            <a:off x="419023" y="5931144"/>
            <a:ext cx="4389778" cy="44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63" dirty="0" smtClean="0">
                <a:solidFill>
                  <a:srgbClr val="009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en-US" sz="2263" baseline="-25000" dirty="0" smtClean="0">
                <a:solidFill>
                  <a:srgbClr val="009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63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263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US" sz="2263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63" dirty="0">
                <a:solidFill>
                  <a:srgbClr val="009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263" baseline="-25000" dirty="0">
                <a:solidFill>
                  <a:srgbClr val="009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63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en-US" sz="226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US" sz="2263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63" dirty="0" smtClean="0">
                <a:solidFill>
                  <a:srgbClr val="009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</a:t>
            </a:r>
            <a:r>
              <a:rPr lang="en-US" sz="2263" baseline="-25000" dirty="0" smtClean="0">
                <a:solidFill>
                  <a:srgbClr val="009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63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63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sz="2263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63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217586" y="2148108"/>
            <a:ext cx="4757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Heusler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Deutsche Physikalische Gesellschaft </a:t>
            </a:r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 219 (1903).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8559650" y="5680352"/>
                <a:ext cx="3667627" cy="817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63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63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63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  <m:r>
                            <a:rPr lang="fr-FR" sz="2263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  <m:r>
                            <a:rPr lang="fr-FR" sz="2263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a:rPr lang="fr-FR" sz="2263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 </m:t>
                          </m:r>
                          <m:sSub>
                            <m:sSubPr>
                              <m:ctrlP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63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↓</m:t>
                              </m:r>
                            </m:sub>
                          </m:sSub>
                          <m:r>
                            <a:rPr lang="fr-FR" sz="2263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  <m:r>
                            <a:rPr lang="fr-FR" sz="2263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263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63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  <m:r>
                            <a:rPr lang="fr-FR" sz="2263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  <m:r>
                            <a:rPr lang="fr-FR" sz="2263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)+</m:t>
                          </m:r>
                          <m:r>
                            <a:rPr lang="fr-FR" sz="2263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63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↓</m:t>
                              </m:r>
                            </m:sub>
                          </m:sSub>
                          <m:r>
                            <a:rPr lang="fr-FR" sz="2263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263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  <m:r>
                            <a:rPr lang="fr-FR" sz="2263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  <m:r>
                        <a:rPr lang="en-US" sz="2263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FR" sz="2263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fr-FR" sz="2263" dirty="0">
                  <a:solidFill>
                    <a:schemeClr val="tx1"/>
                  </a:solidFill>
                  <a:latin typeface="Arial" panose="020B0604020202020204" pitchFamily="34" charset="0"/>
                  <a:ea typeface="Cambria Math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9650" y="5680352"/>
                <a:ext cx="3667627" cy="8177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ZoneTexte 94"/>
          <p:cNvSpPr txBox="1"/>
          <p:nvPr/>
        </p:nvSpPr>
        <p:spPr>
          <a:xfrm>
            <a:off x="6893258" y="2286607"/>
            <a:ext cx="654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A. De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</a:t>
            </a:r>
            <a:r>
              <a:rPr lang="fr-FR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 (1983).</a:t>
            </a:r>
          </a:p>
        </p:txBody>
      </p:sp>
      <p:cxnSp>
        <p:nvCxnSpPr>
          <p:cNvPr id="97" name="Connecteur droit avec flèche 96"/>
          <p:cNvCxnSpPr/>
          <p:nvPr/>
        </p:nvCxnSpPr>
        <p:spPr>
          <a:xfrm>
            <a:off x="5233892" y="4019522"/>
            <a:ext cx="1440000" cy="0"/>
          </a:xfrm>
          <a:prstGeom prst="straightConnector1">
            <a:avLst/>
          </a:prstGeom>
          <a:ln w="38100">
            <a:solidFill>
              <a:srgbClr val="008F6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ZoneTexte 97"/>
          <p:cNvSpPr txBox="1"/>
          <p:nvPr/>
        </p:nvSpPr>
        <p:spPr>
          <a:xfrm>
            <a:off x="4728441" y="4073540"/>
            <a:ext cx="2614919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63" dirty="0">
                <a:latin typeface="Arial" panose="020B0604020202020204" pitchFamily="34" charset="0"/>
                <a:cs typeface="Arial" panose="020B0604020202020204" pitchFamily="34" charset="0"/>
              </a:rPr>
              <a:t>Some of </a:t>
            </a:r>
            <a:r>
              <a:rPr lang="en-US" sz="2263" dirty="0" smtClean="0">
                <a:latin typeface="Arial" panose="020B0604020202020204" pitchFamily="34" charset="0"/>
                <a:cs typeface="Arial" panose="020B0604020202020204" pitchFamily="34" charset="0"/>
              </a:rPr>
              <a:t>them </a:t>
            </a:r>
            <a:r>
              <a:rPr lang="en-US" sz="2263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263" dirty="0" smtClean="0">
                <a:latin typeface="Arial" panose="020B0604020202020204" pitchFamily="34" charset="0"/>
                <a:cs typeface="Arial" panose="020B0604020202020204" pitchFamily="34" charset="0"/>
              </a:rPr>
              <a:t>predicted HMM</a:t>
            </a:r>
            <a:endParaRPr lang="en-US" sz="226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e 115"/>
          <p:cNvGrpSpPr>
            <a:grpSpLocks noChangeAspect="1"/>
          </p:cNvGrpSpPr>
          <p:nvPr/>
        </p:nvGrpSpPr>
        <p:grpSpPr>
          <a:xfrm>
            <a:off x="7901764" y="2875039"/>
            <a:ext cx="1839835" cy="2782184"/>
            <a:chOff x="2411760" y="690949"/>
            <a:chExt cx="3096344" cy="4682267"/>
          </a:xfrm>
        </p:grpSpPr>
        <p:sp>
          <p:nvSpPr>
            <p:cNvPr id="117" name="Forme libre 116"/>
            <p:cNvSpPr/>
            <p:nvPr/>
          </p:nvSpPr>
          <p:spPr>
            <a:xfrm>
              <a:off x="4109314" y="1131202"/>
              <a:ext cx="631933" cy="4242014"/>
            </a:xfrm>
            <a:custGeom>
              <a:avLst/>
              <a:gdLst>
                <a:gd name="connsiteX0" fmla="*/ 18961 w 396245"/>
                <a:gd name="connsiteY0" fmla="*/ 1911096 h 1911096"/>
                <a:gd name="connsiteX1" fmla="*/ 165265 w 396245"/>
                <a:gd name="connsiteY1" fmla="*/ 1517904 h 1911096"/>
                <a:gd name="connsiteX2" fmla="*/ 165265 w 396245"/>
                <a:gd name="connsiteY2" fmla="*/ 822960 h 1911096"/>
                <a:gd name="connsiteX3" fmla="*/ 393865 w 396245"/>
                <a:gd name="connsiteY3" fmla="*/ 466344 h 1911096"/>
                <a:gd name="connsiteX4" fmla="*/ 673 w 396245"/>
                <a:gd name="connsiteY4" fmla="*/ 301752 h 1911096"/>
                <a:gd name="connsiteX5" fmla="*/ 293281 w 396245"/>
                <a:gd name="connsiteY5" fmla="*/ 182880 h 1911096"/>
                <a:gd name="connsiteX6" fmla="*/ 46393 w 396245"/>
                <a:gd name="connsiteY6" fmla="*/ 128016 h 1911096"/>
                <a:gd name="connsiteX7" fmla="*/ 18961 w 396245"/>
                <a:gd name="connsiteY7" fmla="*/ 0 h 1911096"/>
                <a:gd name="connsiteX0" fmla="*/ 18975 w 396259"/>
                <a:gd name="connsiteY0" fmla="*/ 1911096 h 1911096"/>
                <a:gd name="connsiteX1" fmla="*/ 165279 w 396259"/>
                <a:gd name="connsiteY1" fmla="*/ 1517904 h 1911096"/>
                <a:gd name="connsiteX2" fmla="*/ 165279 w 396259"/>
                <a:gd name="connsiteY2" fmla="*/ 822960 h 1911096"/>
                <a:gd name="connsiteX3" fmla="*/ 393879 w 396259"/>
                <a:gd name="connsiteY3" fmla="*/ 466344 h 1911096"/>
                <a:gd name="connsiteX4" fmla="*/ 687 w 396259"/>
                <a:gd name="connsiteY4" fmla="*/ 301752 h 1911096"/>
                <a:gd name="connsiteX5" fmla="*/ 293295 w 396259"/>
                <a:gd name="connsiteY5" fmla="*/ 182880 h 1911096"/>
                <a:gd name="connsiteX6" fmla="*/ 86211 w 396259"/>
                <a:gd name="connsiteY6" fmla="*/ 122693 h 1911096"/>
                <a:gd name="connsiteX7" fmla="*/ 18975 w 396259"/>
                <a:gd name="connsiteY7" fmla="*/ 0 h 1911096"/>
                <a:gd name="connsiteX0" fmla="*/ 1616 w 378079"/>
                <a:gd name="connsiteY0" fmla="*/ 1911096 h 1911096"/>
                <a:gd name="connsiteX1" fmla="*/ 147920 w 378079"/>
                <a:gd name="connsiteY1" fmla="*/ 1517904 h 1911096"/>
                <a:gd name="connsiteX2" fmla="*/ 147920 w 378079"/>
                <a:gd name="connsiteY2" fmla="*/ 822960 h 1911096"/>
                <a:gd name="connsiteX3" fmla="*/ 376520 w 378079"/>
                <a:gd name="connsiteY3" fmla="*/ 466344 h 1911096"/>
                <a:gd name="connsiteX4" fmla="*/ 17446 w 378079"/>
                <a:gd name="connsiteY4" fmla="*/ 301752 h 1911096"/>
                <a:gd name="connsiteX5" fmla="*/ 275936 w 378079"/>
                <a:gd name="connsiteY5" fmla="*/ 182880 h 1911096"/>
                <a:gd name="connsiteX6" fmla="*/ 68852 w 378079"/>
                <a:gd name="connsiteY6" fmla="*/ 122693 h 1911096"/>
                <a:gd name="connsiteX7" fmla="*/ 1616 w 378079"/>
                <a:gd name="connsiteY7" fmla="*/ 0 h 1911096"/>
                <a:gd name="connsiteX0" fmla="*/ 1616 w 377046"/>
                <a:gd name="connsiteY0" fmla="*/ 1911096 h 1911096"/>
                <a:gd name="connsiteX1" fmla="*/ 147920 w 377046"/>
                <a:gd name="connsiteY1" fmla="*/ 1517904 h 1911096"/>
                <a:gd name="connsiteX2" fmla="*/ 147920 w 377046"/>
                <a:gd name="connsiteY2" fmla="*/ 822960 h 1911096"/>
                <a:gd name="connsiteX3" fmla="*/ 376520 w 377046"/>
                <a:gd name="connsiteY3" fmla="*/ 466344 h 1911096"/>
                <a:gd name="connsiteX4" fmla="*/ 212564 w 377046"/>
                <a:gd name="connsiteY4" fmla="*/ 306971 h 1911096"/>
                <a:gd name="connsiteX5" fmla="*/ 275936 w 377046"/>
                <a:gd name="connsiteY5" fmla="*/ 182880 h 1911096"/>
                <a:gd name="connsiteX6" fmla="*/ 68852 w 377046"/>
                <a:gd name="connsiteY6" fmla="*/ 122693 h 1911096"/>
                <a:gd name="connsiteX7" fmla="*/ 1616 w 377046"/>
                <a:gd name="connsiteY7" fmla="*/ 0 h 1911096"/>
                <a:gd name="connsiteX0" fmla="*/ 0 w 375430"/>
                <a:gd name="connsiteY0" fmla="*/ 2343559 h 2343559"/>
                <a:gd name="connsiteX1" fmla="*/ 146304 w 375430"/>
                <a:gd name="connsiteY1" fmla="*/ 1950367 h 2343559"/>
                <a:gd name="connsiteX2" fmla="*/ 146304 w 375430"/>
                <a:gd name="connsiteY2" fmla="*/ 1255423 h 2343559"/>
                <a:gd name="connsiteX3" fmla="*/ 374904 w 375430"/>
                <a:gd name="connsiteY3" fmla="*/ 898807 h 2343559"/>
                <a:gd name="connsiteX4" fmla="*/ 210948 w 375430"/>
                <a:gd name="connsiteY4" fmla="*/ 739434 h 2343559"/>
                <a:gd name="connsiteX5" fmla="*/ 274320 w 375430"/>
                <a:gd name="connsiteY5" fmla="*/ 615343 h 2343559"/>
                <a:gd name="connsiteX6" fmla="*/ 67236 w 375430"/>
                <a:gd name="connsiteY6" fmla="*/ 555156 h 2343559"/>
                <a:gd name="connsiteX7" fmla="*/ 3949 w 375430"/>
                <a:gd name="connsiteY7" fmla="*/ 0 h 2343559"/>
                <a:gd name="connsiteX0" fmla="*/ 0 w 375430"/>
                <a:gd name="connsiteY0" fmla="*/ 2343559 h 2343559"/>
                <a:gd name="connsiteX1" fmla="*/ 146304 w 375430"/>
                <a:gd name="connsiteY1" fmla="*/ 1950367 h 2343559"/>
                <a:gd name="connsiteX2" fmla="*/ 146304 w 375430"/>
                <a:gd name="connsiteY2" fmla="*/ 1255423 h 2343559"/>
                <a:gd name="connsiteX3" fmla="*/ 374904 w 375430"/>
                <a:gd name="connsiteY3" fmla="*/ 898807 h 2343559"/>
                <a:gd name="connsiteX4" fmla="*/ 210948 w 375430"/>
                <a:gd name="connsiteY4" fmla="*/ 739434 h 2343559"/>
                <a:gd name="connsiteX5" fmla="*/ 274320 w 375430"/>
                <a:gd name="connsiteY5" fmla="*/ 615343 h 2343559"/>
                <a:gd name="connsiteX6" fmla="*/ 94878 w 375430"/>
                <a:gd name="connsiteY6" fmla="*/ 289025 h 2343559"/>
                <a:gd name="connsiteX7" fmla="*/ 3949 w 375430"/>
                <a:gd name="connsiteY7" fmla="*/ 0 h 2343559"/>
                <a:gd name="connsiteX0" fmla="*/ 0 w 394112"/>
                <a:gd name="connsiteY0" fmla="*/ 2343559 h 2343559"/>
                <a:gd name="connsiteX1" fmla="*/ 146304 w 394112"/>
                <a:gd name="connsiteY1" fmla="*/ 1950367 h 2343559"/>
                <a:gd name="connsiteX2" fmla="*/ 146304 w 394112"/>
                <a:gd name="connsiteY2" fmla="*/ 1255423 h 2343559"/>
                <a:gd name="connsiteX3" fmla="*/ 374904 w 394112"/>
                <a:gd name="connsiteY3" fmla="*/ 898807 h 2343559"/>
                <a:gd name="connsiteX4" fmla="*/ 210948 w 394112"/>
                <a:gd name="connsiteY4" fmla="*/ 739434 h 2343559"/>
                <a:gd name="connsiteX5" fmla="*/ 392784 w 394112"/>
                <a:gd name="connsiteY5" fmla="*/ 415745 h 2343559"/>
                <a:gd name="connsiteX6" fmla="*/ 94878 w 394112"/>
                <a:gd name="connsiteY6" fmla="*/ 289025 h 2343559"/>
                <a:gd name="connsiteX7" fmla="*/ 3949 w 394112"/>
                <a:gd name="connsiteY7" fmla="*/ 0 h 2343559"/>
                <a:gd name="connsiteX0" fmla="*/ 0 w 394112"/>
                <a:gd name="connsiteY0" fmla="*/ 2469232 h 2469232"/>
                <a:gd name="connsiteX1" fmla="*/ 146304 w 394112"/>
                <a:gd name="connsiteY1" fmla="*/ 2076040 h 2469232"/>
                <a:gd name="connsiteX2" fmla="*/ 146304 w 394112"/>
                <a:gd name="connsiteY2" fmla="*/ 1381096 h 2469232"/>
                <a:gd name="connsiteX3" fmla="*/ 374904 w 394112"/>
                <a:gd name="connsiteY3" fmla="*/ 1024480 h 2469232"/>
                <a:gd name="connsiteX4" fmla="*/ 210948 w 394112"/>
                <a:gd name="connsiteY4" fmla="*/ 865107 h 2469232"/>
                <a:gd name="connsiteX5" fmla="*/ 392784 w 394112"/>
                <a:gd name="connsiteY5" fmla="*/ 541418 h 2469232"/>
                <a:gd name="connsiteX6" fmla="*/ 94878 w 394112"/>
                <a:gd name="connsiteY6" fmla="*/ 414698 h 2469232"/>
                <a:gd name="connsiteX7" fmla="*/ 7898 w 394112"/>
                <a:gd name="connsiteY7" fmla="*/ 0 h 2469232"/>
                <a:gd name="connsiteX0" fmla="*/ 0 w 394557"/>
                <a:gd name="connsiteY0" fmla="*/ 2469232 h 2469232"/>
                <a:gd name="connsiteX1" fmla="*/ 146304 w 394557"/>
                <a:gd name="connsiteY1" fmla="*/ 2076040 h 2469232"/>
                <a:gd name="connsiteX2" fmla="*/ 146304 w 394557"/>
                <a:gd name="connsiteY2" fmla="*/ 1381096 h 2469232"/>
                <a:gd name="connsiteX3" fmla="*/ 374904 w 394557"/>
                <a:gd name="connsiteY3" fmla="*/ 1024480 h 2469232"/>
                <a:gd name="connsiteX4" fmla="*/ 210948 w 394557"/>
                <a:gd name="connsiteY4" fmla="*/ 865107 h 2469232"/>
                <a:gd name="connsiteX5" fmla="*/ 392784 w 394557"/>
                <a:gd name="connsiteY5" fmla="*/ 541418 h 2469232"/>
                <a:gd name="connsiteX6" fmla="*/ 75134 w 394557"/>
                <a:gd name="connsiteY6" fmla="*/ 178137 h 2469232"/>
                <a:gd name="connsiteX7" fmla="*/ 7898 w 394557"/>
                <a:gd name="connsiteY7" fmla="*/ 0 h 2469232"/>
                <a:gd name="connsiteX0" fmla="*/ 0 w 392795"/>
                <a:gd name="connsiteY0" fmla="*/ 2469232 h 2469232"/>
                <a:gd name="connsiteX1" fmla="*/ 146304 w 392795"/>
                <a:gd name="connsiteY1" fmla="*/ 2076040 h 2469232"/>
                <a:gd name="connsiteX2" fmla="*/ 146304 w 392795"/>
                <a:gd name="connsiteY2" fmla="*/ 1381096 h 2469232"/>
                <a:gd name="connsiteX3" fmla="*/ 374904 w 392795"/>
                <a:gd name="connsiteY3" fmla="*/ 1024480 h 2469232"/>
                <a:gd name="connsiteX4" fmla="*/ 210948 w 392795"/>
                <a:gd name="connsiteY4" fmla="*/ 865107 h 2469232"/>
                <a:gd name="connsiteX5" fmla="*/ 392784 w 392795"/>
                <a:gd name="connsiteY5" fmla="*/ 541418 h 2469232"/>
                <a:gd name="connsiteX6" fmla="*/ 200852 w 392795"/>
                <a:gd name="connsiteY6" fmla="*/ 298873 h 2469232"/>
                <a:gd name="connsiteX7" fmla="*/ 75134 w 392795"/>
                <a:gd name="connsiteY7" fmla="*/ 178137 h 2469232"/>
                <a:gd name="connsiteX8" fmla="*/ 7898 w 392795"/>
                <a:gd name="connsiteY8" fmla="*/ 0 h 2469232"/>
                <a:gd name="connsiteX0" fmla="*/ 0 w 393404"/>
                <a:gd name="connsiteY0" fmla="*/ 2469232 h 2469232"/>
                <a:gd name="connsiteX1" fmla="*/ 146304 w 393404"/>
                <a:gd name="connsiteY1" fmla="*/ 2076040 h 2469232"/>
                <a:gd name="connsiteX2" fmla="*/ 146304 w 393404"/>
                <a:gd name="connsiteY2" fmla="*/ 1381096 h 2469232"/>
                <a:gd name="connsiteX3" fmla="*/ 374904 w 393404"/>
                <a:gd name="connsiteY3" fmla="*/ 1024480 h 2469232"/>
                <a:gd name="connsiteX4" fmla="*/ 210948 w 393404"/>
                <a:gd name="connsiteY4" fmla="*/ 865107 h 2469232"/>
                <a:gd name="connsiteX5" fmla="*/ 392784 w 393404"/>
                <a:gd name="connsiteY5" fmla="*/ 541418 h 2469232"/>
                <a:gd name="connsiteX6" fmla="*/ 133722 w 393404"/>
                <a:gd name="connsiteY6" fmla="*/ 358014 h 2469232"/>
                <a:gd name="connsiteX7" fmla="*/ 75134 w 393404"/>
                <a:gd name="connsiteY7" fmla="*/ 178137 h 2469232"/>
                <a:gd name="connsiteX8" fmla="*/ 7898 w 393404"/>
                <a:gd name="connsiteY8" fmla="*/ 0 h 2469232"/>
                <a:gd name="connsiteX0" fmla="*/ 0 w 392974"/>
                <a:gd name="connsiteY0" fmla="*/ 2469232 h 2469232"/>
                <a:gd name="connsiteX1" fmla="*/ 146304 w 392974"/>
                <a:gd name="connsiteY1" fmla="*/ 2076040 h 2469232"/>
                <a:gd name="connsiteX2" fmla="*/ 146304 w 392974"/>
                <a:gd name="connsiteY2" fmla="*/ 1381096 h 2469232"/>
                <a:gd name="connsiteX3" fmla="*/ 374904 w 392974"/>
                <a:gd name="connsiteY3" fmla="*/ 1024480 h 2469232"/>
                <a:gd name="connsiteX4" fmla="*/ 210948 w 392974"/>
                <a:gd name="connsiteY4" fmla="*/ 865107 h 2469232"/>
                <a:gd name="connsiteX5" fmla="*/ 392784 w 392974"/>
                <a:gd name="connsiteY5" fmla="*/ 541418 h 2469232"/>
                <a:gd name="connsiteX6" fmla="*/ 169261 w 392974"/>
                <a:gd name="connsiteY6" fmla="*/ 398673 h 2469232"/>
                <a:gd name="connsiteX7" fmla="*/ 75134 w 392974"/>
                <a:gd name="connsiteY7" fmla="*/ 178137 h 2469232"/>
                <a:gd name="connsiteX8" fmla="*/ 7898 w 392974"/>
                <a:gd name="connsiteY8" fmla="*/ 0 h 2469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974" h="2469232">
                  <a:moveTo>
                    <a:pt x="0" y="2469232"/>
                  </a:moveTo>
                  <a:cubicBezTo>
                    <a:pt x="60960" y="2363314"/>
                    <a:pt x="121920" y="2257396"/>
                    <a:pt x="146304" y="2076040"/>
                  </a:cubicBezTo>
                  <a:cubicBezTo>
                    <a:pt x="170688" y="1894684"/>
                    <a:pt x="108204" y="1556356"/>
                    <a:pt x="146304" y="1381096"/>
                  </a:cubicBezTo>
                  <a:cubicBezTo>
                    <a:pt x="184404" y="1205836"/>
                    <a:pt x="364130" y="1110478"/>
                    <a:pt x="374904" y="1024480"/>
                  </a:cubicBezTo>
                  <a:cubicBezTo>
                    <a:pt x="385678" y="938482"/>
                    <a:pt x="207968" y="945617"/>
                    <a:pt x="210948" y="865107"/>
                  </a:cubicBezTo>
                  <a:cubicBezTo>
                    <a:pt x="213928" y="784597"/>
                    <a:pt x="399732" y="619157"/>
                    <a:pt x="392784" y="541418"/>
                  </a:cubicBezTo>
                  <a:cubicBezTo>
                    <a:pt x="385836" y="463679"/>
                    <a:pt x="222203" y="459220"/>
                    <a:pt x="169261" y="398673"/>
                  </a:cubicBezTo>
                  <a:cubicBezTo>
                    <a:pt x="116319" y="338126"/>
                    <a:pt x="107293" y="227949"/>
                    <a:pt x="75134" y="178137"/>
                  </a:cubicBezTo>
                  <a:cubicBezTo>
                    <a:pt x="29414" y="147657"/>
                    <a:pt x="-1246" y="48768"/>
                    <a:pt x="7898" y="0"/>
                  </a:cubicBezTo>
                </a:path>
              </a:pathLst>
            </a:custGeom>
            <a:solidFill>
              <a:srgbClr val="EA5B0C">
                <a:alpha val="20000"/>
              </a:srgbClr>
            </a:solidFill>
            <a:ln w="19050">
              <a:solidFill>
                <a:srgbClr val="EA5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ZoneTexte 117"/>
            <p:cNvSpPr txBox="1"/>
            <p:nvPr/>
          </p:nvSpPr>
          <p:spPr>
            <a:xfrm>
              <a:off x="3220106" y="690949"/>
              <a:ext cx="1110982" cy="562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" panose="020B0604020202020204" pitchFamily="34" charset="0"/>
                  <a:ea typeface="STIX" pitchFamily="50" charset="0"/>
                  <a:cs typeface="Arial" panose="020B0604020202020204" pitchFamily="34" charset="0"/>
                </a:rPr>
                <a:t>E</a:t>
              </a:r>
              <a:endParaRPr lang="fr-FR" dirty="0">
                <a:latin typeface="Arial" panose="020B0604020202020204" pitchFamily="34" charset="0"/>
                <a:ea typeface="STIX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2916373" y="1224544"/>
              <a:ext cx="1205149" cy="3929012"/>
            </a:xfrm>
            <a:custGeom>
              <a:avLst/>
              <a:gdLst>
                <a:gd name="connsiteX0" fmla="*/ 1061399 w 1061399"/>
                <a:gd name="connsiteY0" fmla="*/ 1810512 h 1810512"/>
                <a:gd name="connsiteX1" fmla="*/ 951671 w 1061399"/>
                <a:gd name="connsiteY1" fmla="*/ 1517904 h 1810512"/>
                <a:gd name="connsiteX2" fmla="*/ 851087 w 1061399"/>
                <a:gd name="connsiteY2" fmla="*/ 1024128 h 1810512"/>
                <a:gd name="connsiteX3" fmla="*/ 531047 w 1061399"/>
                <a:gd name="connsiteY3" fmla="*/ 676656 h 1810512"/>
                <a:gd name="connsiteX4" fmla="*/ 768791 w 1061399"/>
                <a:gd name="connsiteY4" fmla="*/ 457200 h 1810512"/>
                <a:gd name="connsiteX5" fmla="*/ 695 w 1061399"/>
                <a:gd name="connsiteY5" fmla="*/ 201168 h 1810512"/>
                <a:gd name="connsiteX6" fmla="*/ 924239 w 1061399"/>
                <a:gd name="connsiteY6" fmla="*/ 137160 h 1810512"/>
                <a:gd name="connsiteX7" fmla="*/ 1033967 w 1061399"/>
                <a:gd name="connsiteY7" fmla="*/ 0 h 1810512"/>
                <a:gd name="connsiteX0" fmla="*/ 1004536 w 1058452"/>
                <a:gd name="connsiteY0" fmla="*/ 1831803 h 1831803"/>
                <a:gd name="connsiteX1" fmla="*/ 951671 w 1058452"/>
                <a:gd name="connsiteY1" fmla="*/ 1517904 h 1831803"/>
                <a:gd name="connsiteX2" fmla="*/ 851087 w 1058452"/>
                <a:gd name="connsiteY2" fmla="*/ 1024128 h 1831803"/>
                <a:gd name="connsiteX3" fmla="*/ 531047 w 1058452"/>
                <a:gd name="connsiteY3" fmla="*/ 676656 h 1831803"/>
                <a:gd name="connsiteX4" fmla="*/ 768791 w 1058452"/>
                <a:gd name="connsiteY4" fmla="*/ 457200 h 1831803"/>
                <a:gd name="connsiteX5" fmla="*/ 695 w 1058452"/>
                <a:gd name="connsiteY5" fmla="*/ 201168 h 1831803"/>
                <a:gd name="connsiteX6" fmla="*/ 924239 w 1058452"/>
                <a:gd name="connsiteY6" fmla="*/ 137160 h 1831803"/>
                <a:gd name="connsiteX7" fmla="*/ 1033967 w 1058452"/>
                <a:gd name="connsiteY7" fmla="*/ 0 h 1831803"/>
                <a:gd name="connsiteX0" fmla="*/ 1010222 w 1058452"/>
                <a:gd name="connsiteY0" fmla="*/ 1762609 h 1762609"/>
                <a:gd name="connsiteX1" fmla="*/ 951671 w 1058452"/>
                <a:gd name="connsiteY1" fmla="*/ 1517904 h 1762609"/>
                <a:gd name="connsiteX2" fmla="*/ 851087 w 1058452"/>
                <a:gd name="connsiteY2" fmla="*/ 1024128 h 1762609"/>
                <a:gd name="connsiteX3" fmla="*/ 531047 w 1058452"/>
                <a:gd name="connsiteY3" fmla="*/ 676656 h 1762609"/>
                <a:gd name="connsiteX4" fmla="*/ 768791 w 1058452"/>
                <a:gd name="connsiteY4" fmla="*/ 457200 h 1762609"/>
                <a:gd name="connsiteX5" fmla="*/ 695 w 1058452"/>
                <a:gd name="connsiteY5" fmla="*/ 201168 h 1762609"/>
                <a:gd name="connsiteX6" fmla="*/ 924239 w 1058452"/>
                <a:gd name="connsiteY6" fmla="*/ 137160 h 1762609"/>
                <a:gd name="connsiteX7" fmla="*/ 1033967 w 1058452"/>
                <a:gd name="connsiteY7" fmla="*/ 0 h 1762609"/>
                <a:gd name="connsiteX0" fmla="*/ 1032968 w 1058452"/>
                <a:gd name="connsiteY0" fmla="*/ 1778577 h 1778577"/>
                <a:gd name="connsiteX1" fmla="*/ 951671 w 1058452"/>
                <a:gd name="connsiteY1" fmla="*/ 1517904 h 1778577"/>
                <a:gd name="connsiteX2" fmla="*/ 851087 w 1058452"/>
                <a:gd name="connsiteY2" fmla="*/ 1024128 h 1778577"/>
                <a:gd name="connsiteX3" fmla="*/ 531047 w 1058452"/>
                <a:gd name="connsiteY3" fmla="*/ 676656 h 1778577"/>
                <a:gd name="connsiteX4" fmla="*/ 768791 w 1058452"/>
                <a:gd name="connsiteY4" fmla="*/ 457200 h 1778577"/>
                <a:gd name="connsiteX5" fmla="*/ 695 w 1058452"/>
                <a:gd name="connsiteY5" fmla="*/ 201168 h 1778577"/>
                <a:gd name="connsiteX6" fmla="*/ 924239 w 1058452"/>
                <a:gd name="connsiteY6" fmla="*/ 137160 h 1778577"/>
                <a:gd name="connsiteX7" fmla="*/ 1033967 w 1058452"/>
                <a:gd name="connsiteY7" fmla="*/ 0 h 1778577"/>
                <a:gd name="connsiteX0" fmla="*/ 1032703 w 1048976"/>
                <a:gd name="connsiteY0" fmla="*/ 1778577 h 1778577"/>
                <a:gd name="connsiteX1" fmla="*/ 951406 w 1048976"/>
                <a:gd name="connsiteY1" fmla="*/ 1517904 h 1778577"/>
                <a:gd name="connsiteX2" fmla="*/ 850822 w 1048976"/>
                <a:gd name="connsiteY2" fmla="*/ 1024128 h 1778577"/>
                <a:gd name="connsiteX3" fmla="*/ 530782 w 1048976"/>
                <a:gd name="connsiteY3" fmla="*/ 676656 h 1778577"/>
                <a:gd name="connsiteX4" fmla="*/ 768526 w 1048976"/>
                <a:gd name="connsiteY4" fmla="*/ 457200 h 1778577"/>
                <a:gd name="connsiteX5" fmla="*/ 430 w 1048976"/>
                <a:gd name="connsiteY5" fmla="*/ 201168 h 1778577"/>
                <a:gd name="connsiteX6" fmla="*/ 889856 w 1048976"/>
                <a:gd name="connsiteY6" fmla="*/ 137160 h 1778577"/>
                <a:gd name="connsiteX7" fmla="*/ 1033702 w 1048976"/>
                <a:gd name="connsiteY7" fmla="*/ 0 h 1778577"/>
                <a:gd name="connsiteX0" fmla="*/ 1032703 w 1035295"/>
                <a:gd name="connsiteY0" fmla="*/ 1783900 h 1783900"/>
                <a:gd name="connsiteX1" fmla="*/ 951406 w 1035295"/>
                <a:gd name="connsiteY1" fmla="*/ 1523227 h 1783900"/>
                <a:gd name="connsiteX2" fmla="*/ 850822 w 1035295"/>
                <a:gd name="connsiteY2" fmla="*/ 1029451 h 1783900"/>
                <a:gd name="connsiteX3" fmla="*/ 530782 w 1035295"/>
                <a:gd name="connsiteY3" fmla="*/ 681979 h 1783900"/>
                <a:gd name="connsiteX4" fmla="*/ 768526 w 1035295"/>
                <a:gd name="connsiteY4" fmla="*/ 462523 h 1783900"/>
                <a:gd name="connsiteX5" fmla="*/ 430 w 1035295"/>
                <a:gd name="connsiteY5" fmla="*/ 206491 h 1783900"/>
                <a:gd name="connsiteX6" fmla="*/ 889856 w 1035295"/>
                <a:gd name="connsiteY6" fmla="*/ 142483 h 1783900"/>
                <a:gd name="connsiteX7" fmla="*/ 1016643 w 1035295"/>
                <a:gd name="connsiteY7" fmla="*/ 0 h 1783900"/>
                <a:gd name="connsiteX0" fmla="*/ 1032341 w 1032341"/>
                <a:gd name="connsiteY0" fmla="*/ 1783900 h 1783900"/>
                <a:gd name="connsiteX1" fmla="*/ 951044 w 1032341"/>
                <a:gd name="connsiteY1" fmla="*/ 1523227 h 1783900"/>
                <a:gd name="connsiteX2" fmla="*/ 850460 w 1032341"/>
                <a:gd name="connsiteY2" fmla="*/ 1029451 h 1783900"/>
                <a:gd name="connsiteX3" fmla="*/ 530420 w 1032341"/>
                <a:gd name="connsiteY3" fmla="*/ 681979 h 1783900"/>
                <a:gd name="connsiteX4" fmla="*/ 768164 w 1032341"/>
                <a:gd name="connsiteY4" fmla="*/ 462523 h 1783900"/>
                <a:gd name="connsiteX5" fmla="*/ 68 w 1032341"/>
                <a:gd name="connsiteY5" fmla="*/ 206491 h 1783900"/>
                <a:gd name="connsiteX6" fmla="*/ 815572 w 1032341"/>
                <a:gd name="connsiteY6" fmla="*/ 163774 h 1783900"/>
                <a:gd name="connsiteX7" fmla="*/ 1016281 w 1032341"/>
                <a:gd name="connsiteY7" fmla="*/ 0 h 1783900"/>
                <a:gd name="connsiteX0" fmla="*/ 1032376 w 1032376"/>
                <a:gd name="connsiteY0" fmla="*/ 1783900 h 1783900"/>
                <a:gd name="connsiteX1" fmla="*/ 951079 w 1032376"/>
                <a:gd name="connsiteY1" fmla="*/ 1523227 h 1783900"/>
                <a:gd name="connsiteX2" fmla="*/ 850495 w 1032376"/>
                <a:gd name="connsiteY2" fmla="*/ 1029451 h 1783900"/>
                <a:gd name="connsiteX3" fmla="*/ 530455 w 1032376"/>
                <a:gd name="connsiteY3" fmla="*/ 681979 h 1783900"/>
                <a:gd name="connsiteX4" fmla="*/ 768199 w 1032376"/>
                <a:gd name="connsiteY4" fmla="*/ 462523 h 1783900"/>
                <a:gd name="connsiteX5" fmla="*/ 103 w 1032376"/>
                <a:gd name="connsiteY5" fmla="*/ 206491 h 1783900"/>
                <a:gd name="connsiteX6" fmla="*/ 826980 w 1032376"/>
                <a:gd name="connsiteY6" fmla="*/ 147806 h 1783900"/>
                <a:gd name="connsiteX7" fmla="*/ 1016316 w 1032376"/>
                <a:gd name="connsiteY7" fmla="*/ 0 h 1783900"/>
                <a:gd name="connsiteX0" fmla="*/ 1032376 w 1040905"/>
                <a:gd name="connsiteY0" fmla="*/ 1810513 h 1810513"/>
                <a:gd name="connsiteX1" fmla="*/ 951079 w 1040905"/>
                <a:gd name="connsiteY1" fmla="*/ 1549840 h 1810513"/>
                <a:gd name="connsiteX2" fmla="*/ 850495 w 1040905"/>
                <a:gd name="connsiteY2" fmla="*/ 1056064 h 1810513"/>
                <a:gd name="connsiteX3" fmla="*/ 530455 w 1040905"/>
                <a:gd name="connsiteY3" fmla="*/ 708592 h 1810513"/>
                <a:gd name="connsiteX4" fmla="*/ 768199 w 1040905"/>
                <a:gd name="connsiteY4" fmla="*/ 489136 h 1810513"/>
                <a:gd name="connsiteX5" fmla="*/ 103 w 1040905"/>
                <a:gd name="connsiteY5" fmla="*/ 233104 h 1810513"/>
                <a:gd name="connsiteX6" fmla="*/ 826980 w 1040905"/>
                <a:gd name="connsiteY6" fmla="*/ 174419 h 1810513"/>
                <a:gd name="connsiteX7" fmla="*/ 1033375 w 1040905"/>
                <a:gd name="connsiteY7" fmla="*/ 0 h 1810513"/>
                <a:gd name="connsiteX0" fmla="*/ 1032376 w 1032376"/>
                <a:gd name="connsiteY0" fmla="*/ 1773255 h 1773255"/>
                <a:gd name="connsiteX1" fmla="*/ 951079 w 1032376"/>
                <a:gd name="connsiteY1" fmla="*/ 1512582 h 1773255"/>
                <a:gd name="connsiteX2" fmla="*/ 850495 w 1032376"/>
                <a:gd name="connsiteY2" fmla="*/ 1018806 h 1773255"/>
                <a:gd name="connsiteX3" fmla="*/ 530455 w 1032376"/>
                <a:gd name="connsiteY3" fmla="*/ 671334 h 1773255"/>
                <a:gd name="connsiteX4" fmla="*/ 768199 w 1032376"/>
                <a:gd name="connsiteY4" fmla="*/ 451878 h 1773255"/>
                <a:gd name="connsiteX5" fmla="*/ 103 w 1032376"/>
                <a:gd name="connsiteY5" fmla="*/ 195846 h 1773255"/>
                <a:gd name="connsiteX6" fmla="*/ 826980 w 1032376"/>
                <a:gd name="connsiteY6" fmla="*/ 137161 h 1773255"/>
                <a:gd name="connsiteX7" fmla="*/ 1022002 w 1032376"/>
                <a:gd name="connsiteY7" fmla="*/ 0 h 1773255"/>
                <a:gd name="connsiteX0" fmla="*/ 1032376 w 1032376"/>
                <a:gd name="connsiteY0" fmla="*/ 1773255 h 1773255"/>
                <a:gd name="connsiteX1" fmla="*/ 951079 w 1032376"/>
                <a:gd name="connsiteY1" fmla="*/ 1512582 h 1773255"/>
                <a:gd name="connsiteX2" fmla="*/ 850495 w 1032376"/>
                <a:gd name="connsiteY2" fmla="*/ 1018806 h 1773255"/>
                <a:gd name="connsiteX3" fmla="*/ 530455 w 1032376"/>
                <a:gd name="connsiteY3" fmla="*/ 671334 h 1773255"/>
                <a:gd name="connsiteX4" fmla="*/ 768199 w 1032376"/>
                <a:gd name="connsiteY4" fmla="*/ 451878 h 1773255"/>
                <a:gd name="connsiteX5" fmla="*/ 103 w 1032376"/>
                <a:gd name="connsiteY5" fmla="*/ 195846 h 1773255"/>
                <a:gd name="connsiteX6" fmla="*/ 826980 w 1032376"/>
                <a:gd name="connsiteY6" fmla="*/ 137161 h 1773255"/>
                <a:gd name="connsiteX7" fmla="*/ 1022002 w 1032376"/>
                <a:gd name="connsiteY7" fmla="*/ 0 h 1773255"/>
                <a:gd name="connsiteX0" fmla="*/ 1032376 w 1032376"/>
                <a:gd name="connsiteY0" fmla="*/ 1773255 h 1773255"/>
                <a:gd name="connsiteX1" fmla="*/ 951079 w 1032376"/>
                <a:gd name="connsiteY1" fmla="*/ 1512582 h 1773255"/>
                <a:gd name="connsiteX2" fmla="*/ 850495 w 1032376"/>
                <a:gd name="connsiteY2" fmla="*/ 1018806 h 1773255"/>
                <a:gd name="connsiteX3" fmla="*/ 530455 w 1032376"/>
                <a:gd name="connsiteY3" fmla="*/ 671334 h 1773255"/>
                <a:gd name="connsiteX4" fmla="*/ 768199 w 1032376"/>
                <a:gd name="connsiteY4" fmla="*/ 451878 h 1773255"/>
                <a:gd name="connsiteX5" fmla="*/ 103 w 1032376"/>
                <a:gd name="connsiteY5" fmla="*/ 195846 h 1773255"/>
                <a:gd name="connsiteX6" fmla="*/ 826980 w 1032376"/>
                <a:gd name="connsiteY6" fmla="*/ 137161 h 1773255"/>
                <a:gd name="connsiteX7" fmla="*/ 995552 w 1032376"/>
                <a:gd name="connsiteY7" fmla="*/ 88113 h 1773255"/>
                <a:gd name="connsiteX8" fmla="*/ 1022002 w 1032376"/>
                <a:gd name="connsiteY8" fmla="*/ 0 h 1773255"/>
                <a:gd name="connsiteX0" fmla="*/ 1032376 w 1033849"/>
                <a:gd name="connsiteY0" fmla="*/ 2287036 h 2287036"/>
                <a:gd name="connsiteX1" fmla="*/ 951079 w 1033849"/>
                <a:gd name="connsiteY1" fmla="*/ 2026363 h 2287036"/>
                <a:gd name="connsiteX2" fmla="*/ 850495 w 1033849"/>
                <a:gd name="connsiteY2" fmla="*/ 1532587 h 2287036"/>
                <a:gd name="connsiteX3" fmla="*/ 530455 w 1033849"/>
                <a:gd name="connsiteY3" fmla="*/ 1185115 h 2287036"/>
                <a:gd name="connsiteX4" fmla="*/ 768199 w 1033849"/>
                <a:gd name="connsiteY4" fmla="*/ 965659 h 2287036"/>
                <a:gd name="connsiteX5" fmla="*/ 103 w 1033849"/>
                <a:gd name="connsiteY5" fmla="*/ 709627 h 2287036"/>
                <a:gd name="connsiteX6" fmla="*/ 826980 w 1033849"/>
                <a:gd name="connsiteY6" fmla="*/ 650942 h 2287036"/>
                <a:gd name="connsiteX7" fmla="*/ 995552 w 1033849"/>
                <a:gd name="connsiteY7" fmla="*/ 601894 h 2287036"/>
                <a:gd name="connsiteX8" fmla="*/ 1033849 w 1033849"/>
                <a:gd name="connsiteY8" fmla="*/ 0 h 2287036"/>
                <a:gd name="connsiteX0" fmla="*/ 1032376 w 1033849"/>
                <a:gd name="connsiteY0" fmla="*/ 2287036 h 2287036"/>
                <a:gd name="connsiteX1" fmla="*/ 951079 w 1033849"/>
                <a:gd name="connsiteY1" fmla="*/ 2026363 h 2287036"/>
                <a:gd name="connsiteX2" fmla="*/ 850495 w 1033849"/>
                <a:gd name="connsiteY2" fmla="*/ 1532587 h 2287036"/>
                <a:gd name="connsiteX3" fmla="*/ 530455 w 1033849"/>
                <a:gd name="connsiteY3" fmla="*/ 1185115 h 2287036"/>
                <a:gd name="connsiteX4" fmla="*/ 768199 w 1033849"/>
                <a:gd name="connsiteY4" fmla="*/ 965659 h 2287036"/>
                <a:gd name="connsiteX5" fmla="*/ 103 w 1033849"/>
                <a:gd name="connsiteY5" fmla="*/ 709627 h 2287036"/>
                <a:gd name="connsiteX6" fmla="*/ 826980 w 1033849"/>
                <a:gd name="connsiteY6" fmla="*/ 650942 h 2287036"/>
                <a:gd name="connsiteX7" fmla="*/ 924474 w 1033849"/>
                <a:gd name="connsiteY7" fmla="*/ 169430 h 2287036"/>
                <a:gd name="connsiteX8" fmla="*/ 1033849 w 1033849"/>
                <a:gd name="connsiteY8" fmla="*/ 0 h 2287036"/>
                <a:gd name="connsiteX0" fmla="*/ 1032319 w 1033792"/>
                <a:gd name="connsiteY0" fmla="*/ 2287036 h 2287036"/>
                <a:gd name="connsiteX1" fmla="*/ 951022 w 1033792"/>
                <a:gd name="connsiteY1" fmla="*/ 2026363 h 2287036"/>
                <a:gd name="connsiteX2" fmla="*/ 850438 w 1033792"/>
                <a:gd name="connsiteY2" fmla="*/ 1532587 h 2287036"/>
                <a:gd name="connsiteX3" fmla="*/ 530398 w 1033792"/>
                <a:gd name="connsiteY3" fmla="*/ 1185115 h 2287036"/>
                <a:gd name="connsiteX4" fmla="*/ 768142 w 1033792"/>
                <a:gd name="connsiteY4" fmla="*/ 965659 h 2287036"/>
                <a:gd name="connsiteX5" fmla="*/ 46 w 1033792"/>
                <a:gd name="connsiteY5" fmla="*/ 709627 h 2287036"/>
                <a:gd name="connsiteX6" fmla="*/ 732152 w 1033792"/>
                <a:gd name="connsiteY6" fmla="*/ 462432 h 2287036"/>
                <a:gd name="connsiteX7" fmla="*/ 924417 w 1033792"/>
                <a:gd name="connsiteY7" fmla="*/ 169430 h 2287036"/>
                <a:gd name="connsiteX8" fmla="*/ 1033792 w 1033792"/>
                <a:gd name="connsiteY8" fmla="*/ 0 h 2287036"/>
                <a:gd name="connsiteX0" fmla="*/ 748035 w 749508"/>
                <a:gd name="connsiteY0" fmla="*/ 2287036 h 2287036"/>
                <a:gd name="connsiteX1" fmla="*/ 666738 w 749508"/>
                <a:gd name="connsiteY1" fmla="*/ 2026363 h 2287036"/>
                <a:gd name="connsiteX2" fmla="*/ 566154 w 749508"/>
                <a:gd name="connsiteY2" fmla="*/ 1532587 h 2287036"/>
                <a:gd name="connsiteX3" fmla="*/ 246114 w 749508"/>
                <a:gd name="connsiteY3" fmla="*/ 1185115 h 2287036"/>
                <a:gd name="connsiteX4" fmla="*/ 483858 w 749508"/>
                <a:gd name="connsiteY4" fmla="*/ 965659 h 2287036"/>
                <a:gd name="connsiteX5" fmla="*/ 77 w 749508"/>
                <a:gd name="connsiteY5" fmla="*/ 713323 h 2287036"/>
                <a:gd name="connsiteX6" fmla="*/ 447868 w 749508"/>
                <a:gd name="connsiteY6" fmla="*/ 462432 h 2287036"/>
                <a:gd name="connsiteX7" fmla="*/ 640133 w 749508"/>
                <a:gd name="connsiteY7" fmla="*/ 169430 h 2287036"/>
                <a:gd name="connsiteX8" fmla="*/ 749508 w 749508"/>
                <a:gd name="connsiteY8" fmla="*/ 0 h 2287036"/>
                <a:gd name="connsiteX0" fmla="*/ 747962 w 749435"/>
                <a:gd name="connsiteY0" fmla="*/ 2287036 h 2287036"/>
                <a:gd name="connsiteX1" fmla="*/ 666665 w 749435"/>
                <a:gd name="connsiteY1" fmla="*/ 2026363 h 2287036"/>
                <a:gd name="connsiteX2" fmla="*/ 566081 w 749435"/>
                <a:gd name="connsiteY2" fmla="*/ 1532587 h 2287036"/>
                <a:gd name="connsiteX3" fmla="*/ 246041 w 749435"/>
                <a:gd name="connsiteY3" fmla="*/ 1185115 h 2287036"/>
                <a:gd name="connsiteX4" fmla="*/ 483785 w 749435"/>
                <a:gd name="connsiteY4" fmla="*/ 965659 h 2287036"/>
                <a:gd name="connsiteX5" fmla="*/ 4 w 749435"/>
                <a:gd name="connsiteY5" fmla="*/ 713323 h 2287036"/>
                <a:gd name="connsiteX6" fmla="*/ 475437 w 749435"/>
                <a:gd name="connsiteY6" fmla="*/ 577016 h 2287036"/>
                <a:gd name="connsiteX7" fmla="*/ 640060 w 749435"/>
                <a:gd name="connsiteY7" fmla="*/ 169430 h 2287036"/>
                <a:gd name="connsiteX8" fmla="*/ 749435 w 749435"/>
                <a:gd name="connsiteY8" fmla="*/ 0 h 2287036"/>
                <a:gd name="connsiteX0" fmla="*/ 747962 w 749435"/>
                <a:gd name="connsiteY0" fmla="*/ 2287036 h 2287036"/>
                <a:gd name="connsiteX1" fmla="*/ 666665 w 749435"/>
                <a:gd name="connsiteY1" fmla="*/ 2026363 h 2287036"/>
                <a:gd name="connsiteX2" fmla="*/ 566081 w 749435"/>
                <a:gd name="connsiteY2" fmla="*/ 1532587 h 2287036"/>
                <a:gd name="connsiteX3" fmla="*/ 246041 w 749435"/>
                <a:gd name="connsiteY3" fmla="*/ 1185115 h 2287036"/>
                <a:gd name="connsiteX4" fmla="*/ 483785 w 749435"/>
                <a:gd name="connsiteY4" fmla="*/ 965659 h 2287036"/>
                <a:gd name="connsiteX5" fmla="*/ 4 w 749435"/>
                <a:gd name="connsiteY5" fmla="*/ 713323 h 2287036"/>
                <a:gd name="connsiteX6" fmla="*/ 475437 w 749435"/>
                <a:gd name="connsiteY6" fmla="*/ 577016 h 2287036"/>
                <a:gd name="connsiteX7" fmla="*/ 571507 w 749435"/>
                <a:gd name="connsiteY7" fmla="*/ 396086 h 2287036"/>
                <a:gd name="connsiteX8" fmla="*/ 640060 w 749435"/>
                <a:gd name="connsiteY8" fmla="*/ 169430 h 2287036"/>
                <a:gd name="connsiteX9" fmla="*/ 749435 w 749435"/>
                <a:gd name="connsiteY9" fmla="*/ 0 h 2287036"/>
                <a:gd name="connsiteX0" fmla="*/ 747962 w 749435"/>
                <a:gd name="connsiteY0" fmla="*/ 2287036 h 2287036"/>
                <a:gd name="connsiteX1" fmla="*/ 666665 w 749435"/>
                <a:gd name="connsiteY1" fmla="*/ 2026363 h 2287036"/>
                <a:gd name="connsiteX2" fmla="*/ 566081 w 749435"/>
                <a:gd name="connsiteY2" fmla="*/ 1532587 h 2287036"/>
                <a:gd name="connsiteX3" fmla="*/ 246041 w 749435"/>
                <a:gd name="connsiteY3" fmla="*/ 1185115 h 2287036"/>
                <a:gd name="connsiteX4" fmla="*/ 483785 w 749435"/>
                <a:gd name="connsiteY4" fmla="*/ 965659 h 2287036"/>
                <a:gd name="connsiteX5" fmla="*/ 4 w 749435"/>
                <a:gd name="connsiteY5" fmla="*/ 713323 h 2287036"/>
                <a:gd name="connsiteX6" fmla="*/ 475437 w 749435"/>
                <a:gd name="connsiteY6" fmla="*/ 577016 h 2287036"/>
                <a:gd name="connsiteX7" fmla="*/ 460940 w 749435"/>
                <a:gd name="connsiteY7" fmla="*/ 322161 h 2287036"/>
                <a:gd name="connsiteX8" fmla="*/ 640060 w 749435"/>
                <a:gd name="connsiteY8" fmla="*/ 169430 h 2287036"/>
                <a:gd name="connsiteX9" fmla="*/ 749435 w 749435"/>
                <a:gd name="connsiteY9" fmla="*/ 0 h 228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9435" h="2287036">
                  <a:moveTo>
                    <a:pt x="747962" y="2287036"/>
                  </a:moveTo>
                  <a:cubicBezTo>
                    <a:pt x="710624" y="2206264"/>
                    <a:pt x="696978" y="2152104"/>
                    <a:pt x="666665" y="2026363"/>
                  </a:cubicBezTo>
                  <a:cubicBezTo>
                    <a:pt x="636352" y="1900622"/>
                    <a:pt x="636185" y="1672795"/>
                    <a:pt x="566081" y="1532587"/>
                  </a:cubicBezTo>
                  <a:cubicBezTo>
                    <a:pt x="495977" y="1392379"/>
                    <a:pt x="259757" y="1279603"/>
                    <a:pt x="246041" y="1185115"/>
                  </a:cubicBezTo>
                  <a:cubicBezTo>
                    <a:pt x="232325" y="1090627"/>
                    <a:pt x="524791" y="1044291"/>
                    <a:pt x="483785" y="965659"/>
                  </a:cubicBezTo>
                  <a:cubicBezTo>
                    <a:pt x="442779" y="887027"/>
                    <a:pt x="1395" y="778097"/>
                    <a:pt x="4" y="713323"/>
                  </a:cubicBezTo>
                  <a:cubicBezTo>
                    <a:pt x="-1387" y="648549"/>
                    <a:pt x="398614" y="642210"/>
                    <a:pt x="475437" y="577016"/>
                  </a:cubicBezTo>
                  <a:cubicBezTo>
                    <a:pt x="552260" y="511822"/>
                    <a:pt x="433503" y="390092"/>
                    <a:pt x="460940" y="322161"/>
                  </a:cubicBezTo>
                  <a:cubicBezTo>
                    <a:pt x="488377" y="254230"/>
                    <a:pt x="610405" y="235444"/>
                    <a:pt x="640060" y="169430"/>
                  </a:cubicBezTo>
                  <a:cubicBezTo>
                    <a:pt x="672564" y="146570"/>
                    <a:pt x="743131" y="13798"/>
                    <a:pt x="749435" y="0"/>
                  </a:cubicBezTo>
                </a:path>
              </a:pathLst>
            </a:custGeom>
            <a:solidFill>
              <a:srgbClr val="009A79">
                <a:alpha val="40000"/>
              </a:srgbClr>
            </a:solidFill>
            <a:ln w="19050">
              <a:solidFill>
                <a:srgbClr val="009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0" name="Connecteur droit 119"/>
            <p:cNvCxnSpPr/>
            <p:nvPr/>
          </p:nvCxnSpPr>
          <p:spPr>
            <a:xfrm>
              <a:off x="2411760" y="2346984"/>
              <a:ext cx="309634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avec flèche 120"/>
            <p:cNvCxnSpPr/>
            <p:nvPr/>
          </p:nvCxnSpPr>
          <p:spPr>
            <a:xfrm>
              <a:off x="5076056" y="3630375"/>
              <a:ext cx="0" cy="878745"/>
            </a:xfrm>
            <a:prstGeom prst="straightConnector1">
              <a:avLst/>
            </a:prstGeom>
            <a:ln w="38100">
              <a:solidFill>
                <a:srgbClr val="EA5B0C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avec flèche 121"/>
            <p:cNvCxnSpPr/>
            <p:nvPr/>
          </p:nvCxnSpPr>
          <p:spPr>
            <a:xfrm>
              <a:off x="2936032" y="3578902"/>
              <a:ext cx="0" cy="878745"/>
            </a:xfrm>
            <a:prstGeom prst="straightConnector1">
              <a:avLst/>
            </a:prstGeom>
            <a:ln w="38100">
              <a:solidFill>
                <a:srgbClr val="009A79"/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avec flèche 122"/>
            <p:cNvCxnSpPr/>
            <p:nvPr/>
          </p:nvCxnSpPr>
          <p:spPr>
            <a:xfrm>
              <a:off x="4118571" y="986217"/>
              <a:ext cx="0" cy="438699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e 123"/>
          <p:cNvGrpSpPr>
            <a:grpSpLocks noChangeAspect="1"/>
          </p:cNvGrpSpPr>
          <p:nvPr/>
        </p:nvGrpSpPr>
        <p:grpSpPr>
          <a:xfrm>
            <a:off x="10394452" y="2869067"/>
            <a:ext cx="2535804" cy="2782184"/>
            <a:chOff x="2411760" y="688739"/>
            <a:chExt cx="4269626" cy="4684477"/>
          </a:xfrm>
        </p:grpSpPr>
        <p:sp>
          <p:nvSpPr>
            <p:cNvPr id="125" name="Forme libre 124"/>
            <p:cNvSpPr/>
            <p:nvPr/>
          </p:nvSpPr>
          <p:spPr>
            <a:xfrm>
              <a:off x="4109316" y="1131202"/>
              <a:ext cx="629019" cy="4242014"/>
            </a:xfrm>
            <a:custGeom>
              <a:avLst/>
              <a:gdLst>
                <a:gd name="connsiteX0" fmla="*/ 18961 w 396245"/>
                <a:gd name="connsiteY0" fmla="*/ 1911096 h 1911096"/>
                <a:gd name="connsiteX1" fmla="*/ 165265 w 396245"/>
                <a:gd name="connsiteY1" fmla="*/ 1517904 h 1911096"/>
                <a:gd name="connsiteX2" fmla="*/ 165265 w 396245"/>
                <a:gd name="connsiteY2" fmla="*/ 822960 h 1911096"/>
                <a:gd name="connsiteX3" fmla="*/ 393865 w 396245"/>
                <a:gd name="connsiteY3" fmla="*/ 466344 h 1911096"/>
                <a:gd name="connsiteX4" fmla="*/ 673 w 396245"/>
                <a:gd name="connsiteY4" fmla="*/ 301752 h 1911096"/>
                <a:gd name="connsiteX5" fmla="*/ 293281 w 396245"/>
                <a:gd name="connsiteY5" fmla="*/ 182880 h 1911096"/>
                <a:gd name="connsiteX6" fmla="*/ 46393 w 396245"/>
                <a:gd name="connsiteY6" fmla="*/ 128016 h 1911096"/>
                <a:gd name="connsiteX7" fmla="*/ 18961 w 396245"/>
                <a:gd name="connsiteY7" fmla="*/ 0 h 1911096"/>
                <a:gd name="connsiteX0" fmla="*/ 18975 w 396259"/>
                <a:gd name="connsiteY0" fmla="*/ 1911096 h 1911096"/>
                <a:gd name="connsiteX1" fmla="*/ 165279 w 396259"/>
                <a:gd name="connsiteY1" fmla="*/ 1517904 h 1911096"/>
                <a:gd name="connsiteX2" fmla="*/ 165279 w 396259"/>
                <a:gd name="connsiteY2" fmla="*/ 822960 h 1911096"/>
                <a:gd name="connsiteX3" fmla="*/ 393879 w 396259"/>
                <a:gd name="connsiteY3" fmla="*/ 466344 h 1911096"/>
                <a:gd name="connsiteX4" fmla="*/ 687 w 396259"/>
                <a:gd name="connsiteY4" fmla="*/ 301752 h 1911096"/>
                <a:gd name="connsiteX5" fmla="*/ 293295 w 396259"/>
                <a:gd name="connsiteY5" fmla="*/ 182880 h 1911096"/>
                <a:gd name="connsiteX6" fmla="*/ 86211 w 396259"/>
                <a:gd name="connsiteY6" fmla="*/ 122693 h 1911096"/>
                <a:gd name="connsiteX7" fmla="*/ 18975 w 396259"/>
                <a:gd name="connsiteY7" fmla="*/ 0 h 1911096"/>
                <a:gd name="connsiteX0" fmla="*/ 1616 w 378079"/>
                <a:gd name="connsiteY0" fmla="*/ 1911096 h 1911096"/>
                <a:gd name="connsiteX1" fmla="*/ 147920 w 378079"/>
                <a:gd name="connsiteY1" fmla="*/ 1517904 h 1911096"/>
                <a:gd name="connsiteX2" fmla="*/ 147920 w 378079"/>
                <a:gd name="connsiteY2" fmla="*/ 822960 h 1911096"/>
                <a:gd name="connsiteX3" fmla="*/ 376520 w 378079"/>
                <a:gd name="connsiteY3" fmla="*/ 466344 h 1911096"/>
                <a:gd name="connsiteX4" fmla="*/ 17446 w 378079"/>
                <a:gd name="connsiteY4" fmla="*/ 301752 h 1911096"/>
                <a:gd name="connsiteX5" fmla="*/ 275936 w 378079"/>
                <a:gd name="connsiteY5" fmla="*/ 182880 h 1911096"/>
                <a:gd name="connsiteX6" fmla="*/ 68852 w 378079"/>
                <a:gd name="connsiteY6" fmla="*/ 122693 h 1911096"/>
                <a:gd name="connsiteX7" fmla="*/ 1616 w 378079"/>
                <a:gd name="connsiteY7" fmla="*/ 0 h 1911096"/>
                <a:gd name="connsiteX0" fmla="*/ 1616 w 377046"/>
                <a:gd name="connsiteY0" fmla="*/ 1911096 h 1911096"/>
                <a:gd name="connsiteX1" fmla="*/ 147920 w 377046"/>
                <a:gd name="connsiteY1" fmla="*/ 1517904 h 1911096"/>
                <a:gd name="connsiteX2" fmla="*/ 147920 w 377046"/>
                <a:gd name="connsiteY2" fmla="*/ 822960 h 1911096"/>
                <a:gd name="connsiteX3" fmla="*/ 376520 w 377046"/>
                <a:gd name="connsiteY3" fmla="*/ 466344 h 1911096"/>
                <a:gd name="connsiteX4" fmla="*/ 212564 w 377046"/>
                <a:gd name="connsiteY4" fmla="*/ 306971 h 1911096"/>
                <a:gd name="connsiteX5" fmla="*/ 275936 w 377046"/>
                <a:gd name="connsiteY5" fmla="*/ 182880 h 1911096"/>
                <a:gd name="connsiteX6" fmla="*/ 68852 w 377046"/>
                <a:gd name="connsiteY6" fmla="*/ 122693 h 1911096"/>
                <a:gd name="connsiteX7" fmla="*/ 1616 w 377046"/>
                <a:gd name="connsiteY7" fmla="*/ 0 h 1911096"/>
                <a:gd name="connsiteX0" fmla="*/ 0 w 375430"/>
                <a:gd name="connsiteY0" fmla="*/ 2343559 h 2343559"/>
                <a:gd name="connsiteX1" fmla="*/ 146304 w 375430"/>
                <a:gd name="connsiteY1" fmla="*/ 1950367 h 2343559"/>
                <a:gd name="connsiteX2" fmla="*/ 146304 w 375430"/>
                <a:gd name="connsiteY2" fmla="*/ 1255423 h 2343559"/>
                <a:gd name="connsiteX3" fmla="*/ 374904 w 375430"/>
                <a:gd name="connsiteY3" fmla="*/ 898807 h 2343559"/>
                <a:gd name="connsiteX4" fmla="*/ 210948 w 375430"/>
                <a:gd name="connsiteY4" fmla="*/ 739434 h 2343559"/>
                <a:gd name="connsiteX5" fmla="*/ 274320 w 375430"/>
                <a:gd name="connsiteY5" fmla="*/ 615343 h 2343559"/>
                <a:gd name="connsiteX6" fmla="*/ 67236 w 375430"/>
                <a:gd name="connsiteY6" fmla="*/ 555156 h 2343559"/>
                <a:gd name="connsiteX7" fmla="*/ 3949 w 375430"/>
                <a:gd name="connsiteY7" fmla="*/ 0 h 2343559"/>
                <a:gd name="connsiteX0" fmla="*/ 0 w 375430"/>
                <a:gd name="connsiteY0" fmla="*/ 2343559 h 2343559"/>
                <a:gd name="connsiteX1" fmla="*/ 146304 w 375430"/>
                <a:gd name="connsiteY1" fmla="*/ 1950367 h 2343559"/>
                <a:gd name="connsiteX2" fmla="*/ 146304 w 375430"/>
                <a:gd name="connsiteY2" fmla="*/ 1255423 h 2343559"/>
                <a:gd name="connsiteX3" fmla="*/ 374904 w 375430"/>
                <a:gd name="connsiteY3" fmla="*/ 898807 h 2343559"/>
                <a:gd name="connsiteX4" fmla="*/ 210948 w 375430"/>
                <a:gd name="connsiteY4" fmla="*/ 739434 h 2343559"/>
                <a:gd name="connsiteX5" fmla="*/ 274320 w 375430"/>
                <a:gd name="connsiteY5" fmla="*/ 615343 h 2343559"/>
                <a:gd name="connsiteX6" fmla="*/ 94878 w 375430"/>
                <a:gd name="connsiteY6" fmla="*/ 289025 h 2343559"/>
                <a:gd name="connsiteX7" fmla="*/ 3949 w 375430"/>
                <a:gd name="connsiteY7" fmla="*/ 0 h 2343559"/>
                <a:gd name="connsiteX0" fmla="*/ 0 w 394112"/>
                <a:gd name="connsiteY0" fmla="*/ 2343559 h 2343559"/>
                <a:gd name="connsiteX1" fmla="*/ 146304 w 394112"/>
                <a:gd name="connsiteY1" fmla="*/ 1950367 h 2343559"/>
                <a:gd name="connsiteX2" fmla="*/ 146304 w 394112"/>
                <a:gd name="connsiteY2" fmla="*/ 1255423 h 2343559"/>
                <a:gd name="connsiteX3" fmla="*/ 374904 w 394112"/>
                <a:gd name="connsiteY3" fmla="*/ 898807 h 2343559"/>
                <a:gd name="connsiteX4" fmla="*/ 210948 w 394112"/>
                <a:gd name="connsiteY4" fmla="*/ 739434 h 2343559"/>
                <a:gd name="connsiteX5" fmla="*/ 392784 w 394112"/>
                <a:gd name="connsiteY5" fmla="*/ 415745 h 2343559"/>
                <a:gd name="connsiteX6" fmla="*/ 94878 w 394112"/>
                <a:gd name="connsiteY6" fmla="*/ 289025 h 2343559"/>
                <a:gd name="connsiteX7" fmla="*/ 3949 w 394112"/>
                <a:gd name="connsiteY7" fmla="*/ 0 h 2343559"/>
                <a:gd name="connsiteX0" fmla="*/ 0 w 394112"/>
                <a:gd name="connsiteY0" fmla="*/ 2469232 h 2469232"/>
                <a:gd name="connsiteX1" fmla="*/ 146304 w 394112"/>
                <a:gd name="connsiteY1" fmla="*/ 2076040 h 2469232"/>
                <a:gd name="connsiteX2" fmla="*/ 146304 w 394112"/>
                <a:gd name="connsiteY2" fmla="*/ 1381096 h 2469232"/>
                <a:gd name="connsiteX3" fmla="*/ 374904 w 394112"/>
                <a:gd name="connsiteY3" fmla="*/ 1024480 h 2469232"/>
                <a:gd name="connsiteX4" fmla="*/ 210948 w 394112"/>
                <a:gd name="connsiteY4" fmla="*/ 865107 h 2469232"/>
                <a:gd name="connsiteX5" fmla="*/ 392784 w 394112"/>
                <a:gd name="connsiteY5" fmla="*/ 541418 h 2469232"/>
                <a:gd name="connsiteX6" fmla="*/ 94878 w 394112"/>
                <a:gd name="connsiteY6" fmla="*/ 414698 h 2469232"/>
                <a:gd name="connsiteX7" fmla="*/ 7898 w 394112"/>
                <a:gd name="connsiteY7" fmla="*/ 0 h 2469232"/>
                <a:gd name="connsiteX0" fmla="*/ 0 w 394557"/>
                <a:gd name="connsiteY0" fmla="*/ 2469232 h 2469232"/>
                <a:gd name="connsiteX1" fmla="*/ 146304 w 394557"/>
                <a:gd name="connsiteY1" fmla="*/ 2076040 h 2469232"/>
                <a:gd name="connsiteX2" fmla="*/ 146304 w 394557"/>
                <a:gd name="connsiteY2" fmla="*/ 1381096 h 2469232"/>
                <a:gd name="connsiteX3" fmla="*/ 374904 w 394557"/>
                <a:gd name="connsiteY3" fmla="*/ 1024480 h 2469232"/>
                <a:gd name="connsiteX4" fmla="*/ 210948 w 394557"/>
                <a:gd name="connsiteY4" fmla="*/ 865107 h 2469232"/>
                <a:gd name="connsiteX5" fmla="*/ 392784 w 394557"/>
                <a:gd name="connsiteY5" fmla="*/ 541418 h 2469232"/>
                <a:gd name="connsiteX6" fmla="*/ 75134 w 394557"/>
                <a:gd name="connsiteY6" fmla="*/ 178137 h 2469232"/>
                <a:gd name="connsiteX7" fmla="*/ 7898 w 394557"/>
                <a:gd name="connsiteY7" fmla="*/ 0 h 2469232"/>
                <a:gd name="connsiteX0" fmla="*/ 0 w 392795"/>
                <a:gd name="connsiteY0" fmla="*/ 2469232 h 2469232"/>
                <a:gd name="connsiteX1" fmla="*/ 146304 w 392795"/>
                <a:gd name="connsiteY1" fmla="*/ 2076040 h 2469232"/>
                <a:gd name="connsiteX2" fmla="*/ 146304 w 392795"/>
                <a:gd name="connsiteY2" fmla="*/ 1381096 h 2469232"/>
                <a:gd name="connsiteX3" fmla="*/ 374904 w 392795"/>
                <a:gd name="connsiteY3" fmla="*/ 1024480 h 2469232"/>
                <a:gd name="connsiteX4" fmla="*/ 210948 w 392795"/>
                <a:gd name="connsiteY4" fmla="*/ 865107 h 2469232"/>
                <a:gd name="connsiteX5" fmla="*/ 392784 w 392795"/>
                <a:gd name="connsiteY5" fmla="*/ 541418 h 2469232"/>
                <a:gd name="connsiteX6" fmla="*/ 200852 w 392795"/>
                <a:gd name="connsiteY6" fmla="*/ 298873 h 2469232"/>
                <a:gd name="connsiteX7" fmla="*/ 75134 w 392795"/>
                <a:gd name="connsiteY7" fmla="*/ 178137 h 2469232"/>
                <a:gd name="connsiteX8" fmla="*/ 7898 w 392795"/>
                <a:gd name="connsiteY8" fmla="*/ 0 h 2469232"/>
                <a:gd name="connsiteX0" fmla="*/ 0 w 393404"/>
                <a:gd name="connsiteY0" fmla="*/ 2469232 h 2469232"/>
                <a:gd name="connsiteX1" fmla="*/ 146304 w 393404"/>
                <a:gd name="connsiteY1" fmla="*/ 2076040 h 2469232"/>
                <a:gd name="connsiteX2" fmla="*/ 146304 w 393404"/>
                <a:gd name="connsiteY2" fmla="*/ 1381096 h 2469232"/>
                <a:gd name="connsiteX3" fmla="*/ 374904 w 393404"/>
                <a:gd name="connsiteY3" fmla="*/ 1024480 h 2469232"/>
                <a:gd name="connsiteX4" fmla="*/ 210948 w 393404"/>
                <a:gd name="connsiteY4" fmla="*/ 865107 h 2469232"/>
                <a:gd name="connsiteX5" fmla="*/ 392784 w 393404"/>
                <a:gd name="connsiteY5" fmla="*/ 541418 h 2469232"/>
                <a:gd name="connsiteX6" fmla="*/ 133722 w 393404"/>
                <a:gd name="connsiteY6" fmla="*/ 358014 h 2469232"/>
                <a:gd name="connsiteX7" fmla="*/ 75134 w 393404"/>
                <a:gd name="connsiteY7" fmla="*/ 178137 h 2469232"/>
                <a:gd name="connsiteX8" fmla="*/ 7898 w 393404"/>
                <a:gd name="connsiteY8" fmla="*/ 0 h 2469232"/>
                <a:gd name="connsiteX0" fmla="*/ 0 w 392974"/>
                <a:gd name="connsiteY0" fmla="*/ 2469232 h 2469232"/>
                <a:gd name="connsiteX1" fmla="*/ 146304 w 392974"/>
                <a:gd name="connsiteY1" fmla="*/ 2076040 h 2469232"/>
                <a:gd name="connsiteX2" fmla="*/ 146304 w 392974"/>
                <a:gd name="connsiteY2" fmla="*/ 1381096 h 2469232"/>
                <a:gd name="connsiteX3" fmla="*/ 374904 w 392974"/>
                <a:gd name="connsiteY3" fmla="*/ 1024480 h 2469232"/>
                <a:gd name="connsiteX4" fmla="*/ 210948 w 392974"/>
                <a:gd name="connsiteY4" fmla="*/ 865107 h 2469232"/>
                <a:gd name="connsiteX5" fmla="*/ 392784 w 392974"/>
                <a:gd name="connsiteY5" fmla="*/ 541418 h 2469232"/>
                <a:gd name="connsiteX6" fmla="*/ 169261 w 392974"/>
                <a:gd name="connsiteY6" fmla="*/ 398673 h 2469232"/>
                <a:gd name="connsiteX7" fmla="*/ 75134 w 392974"/>
                <a:gd name="connsiteY7" fmla="*/ 178137 h 2469232"/>
                <a:gd name="connsiteX8" fmla="*/ 7898 w 392974"/>
                <a:gd name="connsiteY8" fmla="*/ 0 h 2469232"/>
                <a:gd name="connsiteX0" fmla="*/ 0 w 393983"/>
                <a:gd name="connsiteY0" fmla="*/ 2469232 h 2469232"/>
                <a:gd name="connsiteX1" fmla="*/ 146304 w 393983"/>
                <a:gd name="connsiteY1" fmla="*/ 2076040 h 2469232"/>
                <a:gd name="connsiteX2" fmla="*/ 146304 w 393983"/>
                <a:gd name="connsiteY2" fmla="*/ 1381096 h 2469232"/>
                <a:gd name="connsiteX3" fmla="*/ 374904 w 393983"/>
                <a:gd name="connsiteY3" fmla="*/ 1024480 h 2469232"/>
                <a:gd name="connsiteX4" fmla="*/ 210948 w 393983"/>
                <a:gd name="connsiteY4" fmla="*/ 865107 h 2469232"/>
                <a:gd name="connsiteX5" fmla="*/ 256136 w 393983"/>
                <a:gd name="connsiteY5" fmla="*/ 775691 h 2469232"/>
                <a:gd name="connsiteX6" fmla="*/ 392784 w 393983"/>
                <a:gd name="connsiteY6" fmla="*/ 541418 h 2469232"/>
                <a:gd name="connsiteX7" fmla="*/ 169261 w 393983"/>
                <a:gd name="connsiteY7" fmla="*/ 398673 h 2469232"/>
                <a:gd name="connsiteX8" fmla="*/ 75134 w 393983"/>
                <a:gd name="connsiteY8" fmla="*/ 178137 h 2469232"/>
                <a:gd name="connsiteX9" fmla="*/ 7898 w 393983"/>
                <a:gd name="connsiteY9" fmla="*/ 0 h 2469232"/>
                <a:gd name="connsiteX0" fmla="*/ 0 w 394878"/>
                <a:gd name="connsiteY0" fmla="*/ 2469232 h 2469232"/>
                <a:gd name="connsiteX1" fmla="*/ 146304 w 394878"/>
                <a:gd name="connsiteY1" fmla="*/ 2076040 h 2469232"/>
                <a:gd name="connsiteX2" fmla="*/ 146304 w 394878"/>
                <a:gd name="connsiteY2" fmla="*/ 1381096 h 2469232"/>
                <a:gd name="connsiteX3" fmla="*/ 374904 w 394878"/>
                <a:gd name="connsiteY3" fmla="*/ 1024480 h 2469232"/>
                <a:gd name="connsiteX4" fmla="*/ 210948 w 394878"/>
                <a:gd name="connsiteY4" fmla="*/ 865107 h 2469232"/>
                <a:gd name="connsiteX5" fmla="*/ 23156 w 394878"/>
                <a:gd name="connsiteY5" fmla="*/ 753513 h 2469232"/>
                <a:gd name="connsiteX6" fmla="*/ 392784 w 394878"/>
                <a:gd name="connsiteY6" fmla="*/ 541418 h 2469232"/>
                <a:gd name="connsiteX7" fmla="*/ 169261 w 394878"/>
                <a:gd name="connsiteY7" fmla="*/ 398673 h 2469232"/>
                <a:gd name="connsiteX8" fmla="*/ 75134 w 394878"/>
                <a:gd name="connsiteY8" fmla="*/ 178137 h 2469232"/>
                <a:gd name="connsiteX9" fmla="*/ 7898 w 394878"/>
                <a:gd name="connsiteY9" fmla="*/ 0 h 2469232"/>
                <a:gd name="connsiteX0" fmla="*/ 0 w 394343"/>
                <a:gd name="connsiteY0" fmla="*/ 2469232 h 2469232"/>
                <a:gd name="connsiteX1" fmla="*/ 146304 w 394343"/>
                <a:gd name="connsiteY1" fmla="*/ 2076040 h 2469232"/>
                <a:gd name="connsiteX2" fmla="*/ 146304 w 394343"/>
                <a:gd name="connsiteY2" fmla="*/ 1381096 h 2469232"/>
                <a:gd name="connsiteX3" fmla="*/ 374904 w 394343"/>
                <a:gd name="connsiteY3" fmla="*/ 1024480 h 2469232"/>
                <a:gd name="connsiteX4" fmla="*/ 210948 w 394343"/>
                <a:gd name="connsiteY4" fmla="*/ 865107 h 2469232"/>
                <a:gd name="connsiteX5" fmla="*/ 23156 w 394343"/>
                <a:gd name="connsiteY5" fmla="*/ 753513 h 2469232"/>
                <a:gd name="connsiteX6" fmla="*/ 256135 w 394343"/>
                <a:gd name="connsiteY6" fmla="*/ 631537 h 2469232"/>
                <a:gd name="connsiteX7" fmla="*/ 392784 w 394343"/>
                <a:gd name="connsiteY7" fmla="*/ 541418 h 2469232"/>
                <a:gd name="connsiteX8" fmla="*/ 169261 w 394343"/>
                <a:gd name="connsiteY8" fmla="*/ 398673 h 2469232"/>
                <a:gd name="connsiteX9" fmla="*/ 75134 w 394343"/>
                <a:gd name="connsiteY9" fmla="*/ 178137 h 2469232"/>
                <a:gd name="connsiteX10" fmla="*/ 7898 w 394343"/>
                <a:gd name="connsiteY10" fmla="*/ 0 h 2469232"/>
                <a:gd name="connsiteX0" fmla="*/ 0 w 394581"/>
                <a:gd name="connsiteY0" fmla="*/ 2469232 h 2469232"/>
                <a:gd name="connsiteX1" fmla="*/ 146304 w 394581"/>
                <a:gd name="connsiteY1" fmla="*/ 2076040 h 2469232"/>
                <a:gd name="connsiteX2" fmla="*/ 146304 w 394581"/>
                <a:gd name="connsiteY2" fmla="*/ 1381096 h 2469232"/>
                <a:gd name="connsiteX3" fmla="*/ 374904 w 394581"/>
                <a:gd name="connsiteY3" fmla="*/ 1024480 h 2469232"/>
                <a:gd name="connsiteX4" fmla="*/ 210948 w 394581"/>
                <a:gd name="connsiteY4" fmla="*/ 865107 h 2469232"/>
                <a:gd name="connsiteX5" fmla="*/ 23156 w 394581"/>
                <a:gd name="connsiteY5" fmla="*/ 753513 h 2469232"/>
                <a:gd name="connsiteX6" fmla="*/ 35002 w 394581"/>
                <a:gd name="connsiteY6" fmla="*/ 598270 h 2469232"/>
                <a:gd name="connsiteX7" fmla="*/ 392784 w 394581"/>
                <a:gd name="connsiteY7" fmla="*/ 541418 h 2469232"/>
                <a:gd name="connsiteX8" fmla="*/ 169261 w 394581"/>
                <a:gd name="connsiteY8" fmla="*/ 398673 h 2469232"/>
                <a:gd name="connsiteX9" fmla="*/ 75134 w 394581"/>
                <a:gd name="connsiteY9" fmla="*/ 178137 h 2469232"/>
                <a:gd name="connsiteX10" fmla="*/ 7898 w 394581"/>
                <a:gd name="connsiteY10" fmla="*/ 0 h 2469232"/>
                <a:gd name="connsiteX0" fmla="*/ 0 w 394581"/>
                <a:gd name="connsiteY0" fmla="*/ 2469232 h 2469232"/>
                <a:gd name="connsiteX1" fmla="*/ 146304 w 394581"/>
                <a:gd name="connsiteY1" fmla="*/ 2076040 h 2469232"/>
                <a:gd name="connsiteX2" fmla="*/ 146304 w 394581"/>
                <a:gd name="connsiteY2" fmla="*/ 1381096 h 2469232"/>
                <a:gd name="connsiteX3" fmla="*/ 374904 w 394581"/>
                <a:gd name="connsiteY3" fmla="*/ 1024480 h 2469232"/>
                <a:gd name="connsiteX4" fmla="*/ 210948 w 394581"/>
                <a:gd name="connsiteY4" fmla="*/ 865107 h 2469232"/>
                <a:gd name="connsiteX5" fmla="*/ 15259 w 394581"/>
                <a:gd name="connsiteY5" fmla="*/ 808957 h 2469232"/>
                <a:gd name="connsiteX6" fmla="*/ 35002 w 394581"/>
                <a:gd name="connsiteY6" fmla="*/ 598270 h 2469232"/>
                <a:gd name="connsiteX7" fmla="*/ 392784 w 394581"/>
                <a:gd name="connsiteY7" fmla="*/ 541418 h 2469232"/>
                <a:gd name="connsiteX8" fmla="*/ 169261 w 394581"/>
                <a:gd name="connsiteY8" fmla="*/ 398673 h 2469232"/>
                <a:gd name="connsiteX9" fmla="*/ 75134 w 394581"/>
                <a:gd name="connsiteY9" fmla="*/ 178137 h 2469232"/>
                <a:gd name="connsiteX10" fmla="*/ 7898 w 394581"/>
                <a:gd name="connsiteY10" fmla="*/ 0 h 2469232"/>
                <a:gd name="connsiteX0" fmla="*/ 0 w 394678"/>
                <a:gd name="connsiteY0" fmla="*/ 2469232 h 2469232"/>
                <a:gd name="connsiteX1" fmla="*/ 146304 w 394678"/>
                <a:gd name="connsiteY1" fmla="*/ 2076040 h 2469232"/>
                <a:gd name="connsiteX2" fmla="*/ 146304 w 394678"/>
                <a:gd name="connsiteY2" fmla="*/ 1381096 h 2469232"/>
                <a:gd name="connsiteX3" fmla="*/ 374904 w 394678"/>
                <a:gd name="connsiteY3" fmla="*/ 1024480 h 2469232"/>
                <a:gd name="connsiteX4" fmla="*/ 210948 w 394678"/>
                <a:gd name="connsiteY4" fmla="*/ 865107 h 2469232"/>
                <a:gd name="connsiteX5" fmla="*/ 15259 w 394678"/>
                <a:gd name="connsiteY5" fmla="*/ 808957 h 2469232"/>
                <a:gd name="connsiteX6" fmla="*/ 31053 w 394678"/>
                <a:gd name="connsiteY6" fmla="*/ 539130 h 2469232"/>
                <a:gd name="connsiteX7" fmla="*/ 392784 w 394678"/>
                <a:gd name="connsiteY7" fmla="*/ 541418 h 2469232"/>
                <a:gd name="connsiteX8" fmla="*/ 169261 w 394678"/>
                <a:gd name="connsiteY8" fmla="*/ 398673 h 2469232"/>
                <a:gd name="connsiteX9" fmla="*/ 75134 w 394678"/>
                <a:gd name="connsiteY9" fmla="*/ 178137 h 2469232"/>
                <a:gd name="connsiteX10" fmla="*/ 7898 w 394678"/>
                <a:gd name="connsiteY10" fmla="*/ 0 h 2469232"/>
                <a:gd name="connsiteX0" fmla="*/ 0 w 394678"/>
                <a:gd name="connsiteY0" fmla="*/ 2469232 h 2469232"/>
                <a:gd name="connsiteX1" fmla="*/ 146304 w 394678"/>
                <a:gd name="connsiteY1" fmla="*/ 2076040 h 2469232"/>
                <a:gd name="connsiteX2" fmla="*/ 146304 w 394678"/>
                <a:gd name="connsiteY2" fmla="*/ 1381096 h 2469232"/>
                <a:gd name="connsiteX3" fmla="*/ 374904 w 394678"/>
                <a:gd name="connsiteY3" fmla="*/ 1024480 h 2469232"/>
                <a:gd name="connsiteX4" fmla="*/ 210948 w 394678"/>
                <a:gd name="connsiteY4" fmla="*/ 865107 h 2469232"/>
                <a:gd name="connsiteX5" fmla="*/ 15259 w 394678"/>
                <a:gd name="connsiteY5" fmla="*/ 808957 h 2469232"/>
                <a:gd name="connsiteX6" fmla="*/ 31053 w 394678"/>
                <a:gd name="connsiteY6" fmla="*/ 539130 h 2469232"/>
                <a:gd name="connsiteX7" fmla="*/ 392784 w 394678"/>
                <a:gd name="connsiteY7" fmla="*/ 541418 h 2469232"/>
                <a:gd name="connsiteX8" fmla="*/ 169261 w 394678"/>
                <a:gd name="connsiteY8" fmla="*/ 398673 h 2469232"/>
                <a:gd name="connsiteX9" fmla="*/ 75134 w 394678"/>
                <a:gd name="connsiteY9" fmla="*/ 178137 h 2469232"/>
                <a:gd name="connsiteX10" fmla="*/ 7898 w 394678"/>
                <a:gd name="connsiteY10" fmla="*/ 0 h 2469232"/>
                <a:gd name="connsiteX0" fmla="*/ 0 w 390765"/>
                <a:gd name="connsiteY0" fmla="*/ 2469232 h 2469232"/>
                <a:gd name="connsiteX1" fmla="*/ 146304 w 390765"/>
                <a:gd name="connsiteY1" fmla="*/ 2076040 h 2469232"/>
                <a:gd name="connsiteX2" fmla="*/ 146304 w 390765"/>
                <a:gd name="connsiteY2" fmla="*/ 1381096 h 2469232"/>
                <a:gd name="connsiteX3" fmla="*/ 374904 w 390765"/>
                <a:gd name="connsiteY3" fmla="*/ 1024480 h 2469232"/>
                <a:gd name="connsiteX4" fmla="*/ 210948 w 390765"/>
                <a:gd name="connsiteY4" fmla="*/ 865107 h 2469232"/>
                <a:gd name="connsiteX5" fmla="*/ 15259 w 390765"/>
                <a:gd name="connsiteY5" fmla="*/ 808957 h 2469232"/>
                <a:gd name="connsiteX6" fmla="*/ 31053 w 390765"/>
                <a:gd name="connsiteY6" fmla="*/ 539130 h 2469232"/>
                <a:gd name="connsiteX7" fmla="*/ 388835 w 390765"/>
                <a:gd name="connsiteY7" fmla="*/ 485974 h 2469232"/>
                <a:gd name="connsiteX8" fmla="*/ 169261 w 390765"/>
                <a:gd name="connsiteY8" fmla="*/ 398673 h 2469232"/>
                <a:gd name="connsiteX9" fmla="*/ 75134 w 390765"/>
                <a:gd name="connsiteY9" fmla="*/ 178137 h 2469232"/>
                <a:gd name="connsiteX10" fmla="*/ 7898 w 390765"/>
                <a:gd name="connsiteY10" fmla="*/ 0 h 2469232"/>
                <a:gd name="connsiteX0" fmla="*/ 0 w 391052"/>
                <a:gd name="connsiteY0" fmla="*/ 2469232 h 2469232"/>
                <a:gd name="connsiteX1" fmla="*/ 146304 w 391052"/>
                <a:gd name="connsiteY1" fmla="*/ 2076040 h 2469232"/>
                <a:gd name="connsiteX2" fmla="*/ 146304 w 391052"/>
                <a:gd name="connsiteY2" fmla="*/ 1381096 h 2469232"/>
                <a:gd name="connsiteX3" fmla="*/ 374904 w 391052"/>
                <a:gd name="connsiteY3" fmla="*/ 1024480 h 2469232"/>
                <a:gd name="connsiteX4" fmla="*/ 210948 w 391052"/>
                <a:gd name="connsiteY4" fmla="*/ 865107 h 2469232"/>
                <a:gd name="connsiteX5" fmla="*/ 15259 w 391052"/>
                <a:gd name="connsiteY5" fmla="*/ 808957 h 2469232"/>
                <a:gd name="connsiteX6" fmla="*/ 31053 w 391052"/>
                <a:gd name="connsiteY6" fmla="*/ 539130 h 2469232"/>
                <a:gd name="connsiteX7" fmla="*/ 388835 w 391052"/>
                <a:gd name="connsiteY7" fmla="*/ 485974 h 2469232"/>
                <a:gd name="connsiteX8" fmla="*/ 177159 w 391052"/>
                <a:gd name="connsiteY8" fmla="*/ 335837 h 2469232"/>
                <a:gd name="connsiteX9" fmla="*/ 75134 w 391052"/>
                <a:gd name="connsiteY9" fmla="*/ 178137 h 2469232"/>
                <a:gd name="connsiteX10" fmla="*/ 7898 w 391052"/>
                <a:gd name="connsiteY10" fmla="*/ 0 h 2469232"/>
                <a:gd name="connsiteX0" fmla="*/ 0 w 391052"/>
                <a:gd name="connsiteY0" fmla="*/ 2469232 h 2469232"/>
                <a:gd name="connsiteX1" fmla="*/ 146304 w 391052"/>
                <a:gd name="connsiteY1" fmla="*/ 2076040 h 2469232"/>
                <a:gd name="connsiteX2" fmla="*/ 146304 w 391052"/>
                <a:gd name="connsiteY2" fmla="*/ 1381096 h 2469232"/>
                <a:gd name="connsiteX3" fmla="*/ 374904 w 391052"/>
                <a:gd name="connsiteY3" fmla="*/ 1024480 h 2469232"/>
                <a:gd name="connsiteX4" fmla="*/ 210948 w 391052"/>
                <a:gd name="connsiteY4" fmla="*/ 865107 h 2469232"/>
                <a:gd name="connsiteX5" fmla="*/ 15259 w 391052"/>
                <a:gd name="connsiteY5" fmla="*/ 808957 h 2469232"/>
                <a:gd name="connsiteX6" fmla="*/ 31053 w 391052"/>
                <a:gd name="connsiteY6" fmla="*/ 539130 h 2469232"/>
                <a:gd name="connsiteX7" fmla="*/ 388835 w 391052"/>
                <a:gd name="connsiteY7" fmla="*/ 463796 h 2469232"/>
                <a:gd name="connsiteX8" fmla="*/ 177159 w 391052"/>
                <a:gd name="connsiteY8" fmla="*/ 335837 h 2469232"/>
                <a:gd name="connsiteX9" fmla="*/ 75134 w 391052"/>
                <a:gd name="connsiteY9" fmla="*/ 178137 h 2469232"/>
                <a:gd name="connsiteX10" fmla="*/ 7898 w 391052"/>
                <a:gd name="connsiteY10" fmla="*/ 0 h 2469232"/>
                <a:gd name="connsiteX0" fmla="*/ 0 w 391161"/>
                <a:gd name="connsiteY0" fmla="*/ 2469232 h 2469232"/>
                <a:gd name="connsiteX1" fmla="*/ 146304 w 391161"/>
                <a:gd name="connsiteY1" fmla="*/ 2076040 h 2469232"/>
                <a:gd name="connsiteX2" fmla="*/ 146304 w 391161"/>
                <a:gd name="connsiteY2" fmla="*/ 1381096 h 2469232"/>
                <a:gd name="connsiteX3" fmla="*/ 374904 w 391161"/>
                <a:gd name="connsiteY3" fmla="*/ 1024480 h 2469232"/>
                <a:gd name="connsiteX4" fmla="*/ 210948 w 391161"/>
                <a:gd name="connsiteY4" fmla="*/ 865107 h 2469232"/>
                <a:gd name="connsiteX5" fmla="*/ 15259 w 391161"/>
                <a:gd name="connsiteY5" fmla="*/ 808957 h 2469232"/>
                <a:gd name="connsiteX6" fmla="*/ 27104 w 391161"/>
                <a:gd name="connsiteY6" fmla="*/ 539130 h 2469232"/>
                <a:gd name="connsiteX7" fmla="*/ 388835 w 391161"/>
                <a:gd name="connsiteY7" fmla="*/ 463796 h 2469232"/>
                <a:gd name="connsiteX8" fmla="*/ 177159 w 391161"/>
                <a:gd name="connsiteY8" fmla="*/ 335837 h 2469232"/>
                <a:gd name="connsiteX9" fmla="*/ 75134 w 391161"/>
                <a:gd name="connsiteY9" fmla="*/ 178137 h 2469232"/>
                <a:gd name="connsiteX10" fmla="*/ 7898 w 391161"/>
                <a:gd name="connsiteY10" fmla="*/ 0 h 2469232"/>
                <a:gd name="connsiteX0" fmla="*/ 0 w 391161"/>
                <a:gd name="connsiteY0" fmla="*/ 2469232 h 2469232"/>
                <a:gd name="connsiteX1" fmla="*/ 146304 w 391161"/>
                <a:gd name="connsiteY1" fmla="*/ 2076040 h 2469232"/>
                <a:gd name="connsiteX2" fmla="*/ 146304 w 391161"/>
                <a:gd name="connsiteY2" fmla="*/ 1381096 h 2469232"/>
                <a:gd name="connsiteX3" fmla="*/ 374904 w 391161"/>
                <a:gd name="connsiteY3" fmla="*/ 1024480 h 2469232"/>
                <a:gd name="connsiteX4" fmla="*/ 210948 w 391161"/>
                <a:gd name="connsiteY4" fmla="*/ 865107 h 2469232"/>
                <a:gd name="connsiteX5" fmla="*/ 15259 w 391161"/>
                <a:gd name="connsiteY5" fmla="*/ 808957 h 2469232"/>
                <a:gd name="connsiteX6" fmla="*/ 27104 w 391161"/>
                <a:gd name="connsiteY6" fmla="*/ 539130 h 2469232"/>
                <a:gd name="connsiteX7" fmla="*/ 388835 w 391161"/>
                <a:gd name="connsiteY7" fmla="*/ 463796 h 2469232"/>
                <a:gd name="connsiteX8" fmla="*/ 177159 w 391161"/>
                <a:gd name="connsiteY8" fmla="*/ 335837 h 2469232"/>
                <a:gd name="connsiteX9" fmla="*/ 75134 w 391161"/>
                <a:gd name="connsiteY9" fmla="*/ 178137 h 2469232"/>
                <a:gd name="connsiteX10" fmla="*/ 7898 w 391161"/>
                <a:gd name="connsiteY10" fmla="*/ 0 h 2469232"/>
                <a:gd name="connsiteX0" fmla="*/ 0 w 391161"/>
                <a:gd name="connsiteY0" fmla="*/ 2469232 h 2469232"/>
                <a:gd name="connsiteX1" fmla="*/ 146304 w 391161"/>
                <a:gd name="connsiteY1" fmla="*/ 2076040 h 2469232"/>
                <a:gd name="connsiteX2" fmla="*/ 146304 w 391161"/>
                <a:gd name="connsiteY2" fmla="*/ 1381096 h 2469232"/>
                <a:gd name="connsiteX3" fmla="*/ 374904 w 391161"/>
                <a:gd name="connsiteY3" fmla="*/ 1024480 h 2469232"/>
                <a:gd name="connsiteX4" fmla="*/ 218846 w 391161"/>
                <a:gd name="connsiteY4" fmla="*/ 927944 h 2469232"/>
                <a:gd name="connsiteX5" fmla="*/ 15259 w 391161"/>
                <a:gd name="connsiteY5" fmla="*/ 808957 h 2469232"/>
                <a:gd name="connsiteX6" fmla="*/ 27104 w 391161"/>
                <a:gd name="connsiteY6" fmla="*/ 539130 h 2469232"/>
                <a:gd name="connsiteX7" fmla="*/ 388835 w 391161"/>
                <a:gd name="connsiteY7" fmla="*/ 463796 h 2469232"/>
                <a:gd name="connsiteX8" fmla="*/ 177159 w 391161"/>
                <a:gd name="connsiteY8" fmla="*/ 335837 h 2469232"/>
                <a:gd name="connsiteX9" fmla="*/ 75134 w 391161"/>
                <a:gd name="connsiteY9" fmla="*/ 178137 h 2469232"/>
                <a:gd name="connsiteX10" fmla="*/ 7898 w 391161"/>
                <a:gd name="connsiteY10" fmla="*/ 0 h 2469232"/>
                <a:gd name="connsiteX0" fmla="*/ 0 w 391161"/>
                <a:gd name="connsiteY0" fmla="*/ 2469232 h 2469232"/>
                <a:gd name="connsiteX1" fmla="*/ 146304 w 391161"/>
                <a:gd name="connsiteY1" fmla="*/ 2076040 h 2469232"/>
                <a:gd name="connsiteX2" fmla="*/ 146304 w 391161"/>
                <a:gd name="connsiteY2" fmla="*/ 1381096 h 2469232"/>
                <a:gd name="connsiteX3" fmla="*/ 374904 w 391161"/>
                <a:gd name="connsiteY3" fmla="*/ 1024480 h 2469232"/>
                <a:gd name="connsiteX4" fmla="*/ 218846 w 391161"/>
                <a:gd name="connsiteY4" fmla="*/ 927944 h 2469232"/>
                <a:gd name="connsiteX5" fmla="*/ 15259 w 391161"/>
                <a:gd name="connsiteY5" fmla="*/ 864401 h 2469232"/>
                <a:gd name="connsiteX6" fmla="*/ 27104 w 391161"/>
                <a:gd name="connsiteY6" fmla="*/ 539130 h 2469232"/>
                <a:gd name="connsiteX7" fmla="*/ 388835 w 391161"/>
                <a:gd name="connsiteY7" fmla="*/ 463796 h 2469232"/>
                <a:gd name="connsiteX8" fmla="*/ 177159 w 391161"/>
                <a:gd name="connsiteY8" fmla="*/ 335837 h 2469232"/>
                <a:gd name="connsiteX9" fmla="*/ 75134 w 391161"/>
                <a:gd name="connsiteY9" fmla="*/ 178137 h 2469232"/>
                <a:gd name="connsiteX10" fmla="*/ 7898 w 391161"/>
                <a:gd name="connsiteY10" fmla="*/ 0 h 2469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1161" h="2469232">
                  <a:moveTo>
                    <a:pt x="0" y="2469232"/>
                  </a:moveTo>
                  <a:cubicBezTo>
                    <a:pt x="60960" y="2363314"/>
                    <a:pt x="121920" y="2257396"/>
                    <a:pt x="146304" y="2076040"/>
                  </a:cubicBezTo>
                  <a:cubicBezTo>
                    <a:pt x="170688" y="1894684"/>
                    <a:pt x="108204" y="1556356"/>
                    <a:pt x="146304" y="1381096"/>
                  </a:cubicBezTo>
                  <a:cubicBezTo>
                    <a:pt x="184404" y="1205836"/>
                    <a:pt x="362814" y="1100005"/>
                    <a:pt x="374904" y="1024480"/>
                  </a:cubicBezTo>
                  <a:cubicBezTo>
                    <a:pt x="386994" y="948955"/>
                    <a:pt x="278787" y="954624"/>
                    <a:pt x="218846" y="927944"/>
                  </a:cubicBezTo>
                  <a:cubicBezTo>
                    <a:pt x="158905" y="901264"/>
                    <a:pt x="7728" y="903329"/>
                    <a:pt x="15259" y="864401"/>
                  </a:cubicBezTo>
                  <a:cubicBezTo>
                    <a:pt x="10943" y="814384"/>
                    <a:pt x="1038" y="578176"/>
                    <a:pt x="27104" y="539130"/>
                  </a:cubicBezTo>
                  <a:cubicBezTo>
                    <a:pt x="88709" y="503781"/>
                    <a:pt x="363826" y="497678"/>
                    <a:pt x="388835" y="463796"/>
                  </a:cubicBezTo>
                  <a:cubicBezTo>
                    <a:pt x="413844" y="429914"/>
                    <a:pt x="230101" y="396384"/>
                    <a:pt x="177159" y="335837"/>
                  </a:cubicBezTo>
                  <a:cubicBezTo>
                    <a:pt x="124217" y="275290"/>
                    <a:pt x="107293" y="227949"/>
                    <a:pt x="75134" y="178137"/>
                  </a:cubicBezTo>
                  <a:cubicBezTo>
                    <a:pt x="29414" y="147657"/>
                    <a:pt x="-1246" y="48768"/>
                    <a:pt x="7898" y="0"/>
                  </a:cubicBezTo>
                </a:path>
              </a:pathLst>
            </a:custGeom>
            <a:solidFill>
              <a:srgbClr val="EA5B0C">
                <a:alpha val="20000"/>
              </a:srgbClr>
            </a:solidFill>
            <a:ln w="19050">
              <a:solidFill>
                <a:srgbClr val="EA5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ZoneTexte 125"/>
            <p:cNvSpPr txBox="1"/>
            <p:nvPr/>
          </p:nvSpPr>
          <p:spPr>
            <a:xfrm>
              <a:off x="3216106" y="688739"/>
              <a:ext cx="1110981" cy="56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" panose="020B0604020202020204" pitchFamily="34" charset="0"/>
                  <a:ea typeface="STIX" pitchFamily="50" charset="0"/>
                  <a:cs typeface="Arial" panose="020B0604020202020204" pitchFamily="34" charset="0"/>
                </a:rPr>
                <a:t>E</a:t>
              </a:r>
              <a:endParaRPr lang="fr-FR" sz="2400" dirty="0">
                <a:latin typeface="Arial" panose="020B0604020202020204" pitchFamily="34" charset="0"/>
                <a:ea typeface="STIX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127" name="ZoneTexte 126"/>
            <p:cNvSpPr txBox="1"/>
            <p:nvPr/>
          </p:nvSpPr>
          <p:spPr>
            <a:xfrm>
              <a:off x="5508103" y="1988842"/>
              <a:ext cx="1173283" cy="563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" panose="020B0604020202020204" pitchFamily="34" charset="0"/>
                  <a:ea typeface="STIX" pitchFamily="50" charset="0"/>
                  <a:cs typeface="Arial" panose="020B0604020202020204" pitchFamily="34" charset="0"/>
                </a:rPr>
                <a:t>E</a:t>
              </a:r>
              <a:r>
                <a:rPr lang="fr-FR" baseline="-25000" dirty="0" smtClean="0">
                  <a:latin typeface="Arial" panose="020B0604020202020204" pitchFamily="34" charset="0"/>
                  <a:ea typeface="STIX" pitchFamily="50" charset="0"/>
                  <a:cs typeface="Arial" panose="020B0604020202020204" pitchFamily="34" charset="0"/>
                </a:rPr>
                <a:t>F</a:t>
              </a:r>
              <a:endParaRPr lang="fr-FR" sz="2400" baseline="-25000" dirty="0">
                <a:latin typeface="Arial" panose="020B0604020202020204" pitchFamily="34" charset="0"/>
                <a:ea typeface="STIX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128" name="Forme libre 127"/>
            <p:cNvSpPr/>
            <p:nvPr/>
          </p:nvSpPr>
          <p:spPr>
            <a:xfrm>
              <a:off x="2916373" y="1224544"/>
              <a:ext cx="1205149" cy="3929012"/>
            </a:xfrm>
            <a:custGeom>
              <a:avLst/>
              <a:gdLst>
                <a:gd name="connsiteX0" fmla="*/ 1061399 w 1061399"/>
                <a:gd name="connsiteY0" fmla="*/ 1810512 h 1810512"/>
                <a:gd name="connsiteX1" fmla="*/ 951671 w 1061399"/>
                <a:gd name="connsiteY1" fmla="*/ 1517904 h 1810512"/>
                <a:gd name="connsiteX2" fmla="*/ 851087 w 1061399"/>
                <a:gd name="connsiteY2" fmla="*/ 1024128 h 1810512"/>
                <a:gd name="connsiteX3" fmla="*/ 531047 w 1061399"/>
                <a:gd name="connsiteY3" fmla="*/ 676656 h 1810512"/>
                <a:gd name="connsiteX4" fmla="*/ 768791 w 1061399"/>
                <a:gd name="connsiteY4" fmla="*/ 457200 h 1810512"/>
                <a:gd name="connsiteX5" fmla="*/ 695 w 1061399"/>
                <a:gd name="connsiteY5" fmla="*/ 201168 h 1810512"/>
                <a:gd name="connsiteX6" fmla="*/ 924239 w 1061399"/>
                <a:gd name="connsiteY6" fmla="*/ 137160 h 1810512"/>
                <a:gd name="connsiteX7" fmla="*/ 1033967 w 1061399"/>
                <a:gd name="connsiteY7" fmla="*/ 0 h 1810512"/>
                <a:gd name="connsiteX0" fmla="*/ 1004536 w 1058452"/>
                <a:gd name="connsiteY0" fmla="*/ 1831803 h 1831803"/>
                <a:gd name="connsiteX1" fmla="*/ 951671 w 1058452"/>
                <a:gd name="connsiteY1" fmla="*/ 1517904 h 1831803"/>
                <a:gd name="connsiteX2" fmla="*/ 851087 w 1058452"/>
                <a:gd name="connsiteY2" fmla="*/ 1024128 h 1831803"/>
                <a:gd name="connsiteX3" fmla="*/ 531047 w 1058452"/>
                <a:gd name="connsiteY3" fmla="*/ 676656 h 1831803"/>
                <a:gd name="connsiteX4" fmla="*/ 768791 w 1058452"/>
                <a:gd name="connsiteY4" fmla="*/ 457200 h 1831803"/>
                <a:gd name="connsiteX5" fmla="*/ 695 w 1058452"/>
                <a:gd name="connsiteY5" fmla="*/ 201168 h 1831803"/>
                <a:gd name="connsiteX6" fmla="*/ 924239 w 1058452"/>
                <a:gd name="connsiteY6" fmla="*/ 137160 h 1831803"/>
                <a:gd name="connsiteX7" fmla="*/ 1033967 w 1058452"/>
                <a:gd name="connsiteY7" fmla="*/ 0 h 1831803"/>
                <a:gd name="connsiteX0" fmla="*/ 1010222 w 1058452"/>
                <a:gd name="connsiteY0" fmla="*/ 1762609 h 1762609"/>
                <a:gd name="connsiteX1" fmla="*/ 951671 w 1058452"/>
                <a:gd name="connsiteY1" fmla="*/ 1517904 h 1762609"/>
                <a:gd name="connsiteX2" fmla="*/ 851087 w 1058452"/>
                <a:gd name="connsiteY2" fmla="*/ 1024128 h 1762609"/>
                <a:gd name="connsiteX3" fmla="*/ 531047 w 1058452"/>
                <a:gd name="connsiteY3" fmla="*/ 676656 h 1762609"/>
                <a:gd name="connsiteX4" fmla="*/ 768791 w 1058452"/>
                <a:gd name="connsiteY4" fmla="*/ 457200 h 1762609"/>
                <a:gd name="connsiteX5" fmla="*/ 695 w 1058452"/>
                <a:gd name="connsiteY5" fmla="*/ 201168 h 1762609"/>
                <a:gd name="connsiteX6" fmla="*/ 924239 w 1058452"/>
                <a:gd name="connsiteY6" fmla="*/ 137160 h 1762609"/>
                <a:gd name="connsiteX7" fmla="*/ 1033967 w 1058452"/>
                <a:gd name="connsiteY7" fmla="*/ 0 h 1762609"/>
                <a:gd name="connsiteX0" fmla="*/ 1032968 w 1058452"/>
                <a:gd name="connsiteY0" fmla="*/ 1778577 h 1778577"/>
                <a:gd name="connsiteX1" fmla="*/ 951671 w 1058452"/>
                <a:gd name="connsiteY1" fmla="*/ 1517904 h 1778577"/>
                <a:gd name="connsiteX2" fmla="*/ 851087 w 1058452"/>
                <a:gd name="connsiteY2" fmla="*/ 1024128 h 1778577"/>
                <a:gd name="connsiteX3" fmla="*/ 531047 w 1058452"/>
                <a:gd name="connsiteY3" fmla="*/ 676656 h 1778577"/>
                <a:gd name="connsiteX4" fmla="*/ 768791 w 1058452"/>
                <a:gd name="connsiteY4" fmla="*/ 457200 h 1778577"/>
                <a:gd name="connsiteX5" fmla="*/ 695 w 1058452"/>
                <a:gd name="connsiteY5" fmla="*/ 201168 h 1778577"/>
                <a:gd name="connsiteX6" fmla="*/ 924239 w 1058452"/>
                <a:gd name="connsiteY6" fmla="*/ 137160 h 1778577"/>
                <a:gd name="connsiteX7" fmla="*/ 1033967 w 1058452"/>
                <a:gd name="connsiteY7" fmla="*/ 0 h 1778577"/>
                <a:gd name="connsiteX0" fmla="*/ 1032703 w 1048976"/>
                <a:gd name="connsiteY0" fmla="*/ 1778577 h 1778577"/>
                <a:gd name="connsiteX1" fmla="*/ 951406 w 1048976"/>
                <a:gd name="connsiteY1" fmla="*/ 1517904 h 1778577"/>
                <a:gd name="connsiteX2" fmla="*/ 850822 w 1048976"/>
                <a:gd name="connsiteY2" fmla="*/ 1024128 h 1778577"/>
                <a:gd name="connsiteX3" fmla="*/ 530782 w 1048976"/>
                <a:gd name="connsiteY3" fmla="*/ 676656 h 1778577"/>
                <a:gd name="connsiteX4" fmla="*/ 768526 w 1048976"/>
                <a:gd name="connsiteY4" fmla="*/ 457200 h 1778577"/>
                <a:gd name="connsiteX5" fmla="*/ 430 w 1048976"/>
                <a:gd name="connsiteY5" fmla="*/ 201168 h 1778577"/>
                <a:gd name="connsiteX6" fmla="*/ 889856 w 1048976"/>
                <a:gd name="connsiteY6" fmla="*/ 137160 h 1778577"/>
                <a:gd name="connsiteX7" fmla="*/ 1033702 w 1048976"/>
                <a:gd name="connsiteY7" fmla="*/ 0 h 1778577"/>
                <a:gd name="connsiteX0" fmla="*/ 1032703 w 1035295"/>
                <a:gd name="connsiteY0" fmla="*/ 1783900 h 1783900"/>
                <a:gd name="connsiteX1" fmla="*/ 951406 w 1035295"/>
                <a:gd name="connsiteY1" fmla="*/ 1523227 h 1783900"/>
                <a:gd name="connsiteX2" fmla="*/ 850822 w 1035295"/>
                <a:gd name="connsiteY2" fmla="*/ 1029451 h 1783900"/>
                <a:gd name="connsiteX3" fmla="*/ 530782 w 1035295"/>
                <a:gd name="connsiteY3" fmla="*/ 681979 h 1783900"/>
                <a:gd name="connsiteX4" fmla="*/ 768526 w 1035295"/>
                <a:gd name="connsiteY4" fmla="*/ 462523 h 1783900"/>
                <a:gd name="connsiteX5" fmla="*/ 430 w 1035295"/>
                <a:gd name="connsiteY5" fmla="*/ 206491 h 1783900"/>
                <a:gd name="connsiteX6" fmla="*/ 889856 w 1035295"/>
                <a:gd name="connsiteY6" fmla="*/ 142483 h 1783900"/>
                <a:gd name="connsiteX7" fmla="*/ 1016643 w 1035295"/>
                <a:gd name="connsiteY7" fmla="*/ 0 h 1783900"/>
                <a:gd name="connsiteX0" fmla="*/ 1032341 w 1032341"/>
                <a:gd name="connsiteY0" fmla="*/ 1783900 h 1783900"/>
                <a:gd name="connsiteX1" fmla="*/ 951044 w 1032341"/>
                <a:gd name="connsiteY1" fmla="*/ 1523227 h 1783900"/>
                <a:gd name="connsiteX2" fmla="*/ 850460 w 1032341"/>
                <a:gd name="connsiteY2" fmla="*/ 1029451 h 1783900"/>
                <a:gd name="connsiteX3" fmla="*/ 530420 w 1032341"/>
                <a:gd name="connsiteY3" fmla="*/ 681979 h 1783900"/>
                <a:gd name="connsiteX4" fmla="*/ 768164 w 1032341"/>
                <a:gd name="connsiteY4" fmla="*/ 462523 h 1783900"/>
                <a:gd name="connsiteX5" fmla="*/ 68 w 1032341"/>
                <a:gd name="connsiteY5" fmla="*/ 206491 h 1783900"/>
                <a:gd name="connsiteX6" fmla="*/ 815572 w 1032341"/>
                <a:gd name="connsiteY6" fmla="*/ 163774 h 1783900"/>
                <a:gd name="connsiteX7" fmla="*/ 1016281 w 1032341"/>
                <a:gd name="connsiteY7" fmla="*/ 0 h 1783900"/>
                <a:gd name="connsiteX0" fmla="*/ 1032376 w 1032376"/>
                <a:gd name="connsiteY0" fmla="*/ 1783900 h 1783900"/>
                <a:gd name="connsiteX1" fmla="*/ 951079 w 1032376"/>
                <a:gd name="connsiteY1" fmla="*/ 1523227 h 1783900"/>
                <a:gd name="connsiteX2" fmla="*/ 850495 w 1032376"/>
                <a:gd name="connsiteY2" fmla="*/ 1029451 h 1783900"/>
                <a:gd name="connsiteX3" fmla="*/ 530455 w 1032376"/>
                <a:gd name="connsiteY3" fmla="*/ 681979 h 1783900"/>
                <a:gd name="connsiteX4" fmla="*/ 768199 w 1032376"/>
                <a:gd name="connsiteY4" fmla="*/ 462523 h 1783900"/>
                <a:gd name="connsiteX5" fmla="*/ 103 w 1032376"/>
                <a:gd name="connsiteY5" fmla="*/ 206491 h 1783900"/>
                <a:gd name="connsiteX6" fmla="*/ 826980 w 1032376"/>
                <a:gd name="connsiteY6" fmla="*/ 147806 h 1783900"/>
                <a:gd name="connsiteX7" fmla="*/ 1016316 w 1032376"/>
                <a:gd name="connsiteY7" fmla="*/ 0 h 1783900"/>
                <a:gd name="connsiteX0" fmla="*/ 1032376 w 1040905"/>
                <a:gd name="connsiteY0" fmla="*/ 1810513 h 1810513"/>
                <a:gd name="connsiteX1" fmla="*/ 951079 w 1040905"/>
                <a:gd name="connsiteY1" fmla="*/ 1549840 h 1810513"/>
                <a:gd name="connsiteX2" fmla="*/ 850495 w 1040905"/>
                <a:gd name="connsiteY2" fmla="*/ 1056064 h 1810513"/>
                <a:gd name="connsiteX3" fmla="*/ 530455 w 1040905"/>
                <a:gd name="connsiteY3" fmla="*/ 708592 h 1810513"/>
                <a:gd name="connsiteX4" fmla="*/ 768199 w 1040905"/>
                <a:gd name="connsiteY4" fmla="*/ 489136 h 1810513"/>
                <a:gd name="connsiteX5" fmla="*/ 103 w 1040905"/>
                <a:gd name="connsiteY5" fmla="*/ 233104 h 1810513"/>
                <a:gd name="connsiteX6" fmla="*/ 826980 w 1040905"/>
                <a:gd name="connsiteY6" fmla="*/ 174419 h 1810513"/>
                <a:gd name="connsiteX7" fmla="*/ 1033375 w 1040905"/>
                <a:gd name="connsiteY7" fmla="*/ 0 h 1810513"/>
                <a:gd name="connsiteX0" fmla="*/ 1032376 w 1032376"/>
                <a:gd name="connsiteY0" fmla="*/ 1773255 h 1773255"/>
                <a:gd name="connsiteX1" fmla="*/ 951079 w 1032376"/>
                <a:gd name="connsiteY1" fmla="*/ 1512582 h 1773255"/>
                <a:gd name="connsiteX2" fmla="*/ 850495 w 1032376"/>
                <a:gd name="connsiteY2" fmla="*/ 1018806 h 1773255"/>
                <a:gd name="connsiteX3" fmla="*/ 530455 w 1032376"/>
                <a:gd name="connsiteY3" fmla="*/ 671334 h 1773255"/>
                <a:gd name="connsiteX4" fmla="*/ 768199 w 1032376"/>
                <a:gd name="connsiteY4" fmla="*/ 451878 h 1773255"/>
                <a:gd name="connsiteX5" fmla="*/ 103 w 1032376"/>
                <a:gd name="connsiteY5" fmla="*/ 195846 h 1773255"/>
                <a:gd name="connsiteX6" fmla="*/ 826980 w 1032376"/>
                <a:gd name="connsiteY6" fmla="*/ 137161 h 1773255"/>
                <a:gd name="connsiteX7" fmla="*/ 1022002 w 1032376"/>
                <a:gd name="connsiteY7" fmla="*/ 0 h 1773255"/>
                <a:gd name="connsiteX0" fmla="*/ 1032376 w 1032376"/>
                <a:gd name="connsiteY0" fmla="*/ 1773255 h 1773255"/>
                <a:gd name="connsiteX1" fmla="*/ 951079 w 1032376"/>
                <a:gd name="connsiteY1" fmla="*/ 1512582 h 1773255"/>
                <a:gd name="connsiteX2" fmla="*/ 850495 w 1032376"/>
                <a:gd name="connsiteY2" fmla="*/ 1018806 h 1773255"/>
                <a:gd name="connsiteX3" fmla="*/ 530455 w 1032376"/>
                <a:gd name="connsiteY3" fmla="*/ 671334 h 1773255"/>
                <a:gd name="connsiteX4" fmla="*/ 768199 w 1032376"/>
                <a:gd name="connsiteY4" fmla="*/ 451878 h 1773255"/>
                <a:gd name="connsiteX5" fmla="*/ 103 w 1032376"/>
                <a:gd name="connsiteY5" fmla="*/ 195846 h 1773255"/>
                <a:gd name="connsiteX6" fmla="*/ 826980 w 1032376"/>
                <a:gd name="connsiteY6" fmla="*/ 137161 h 1773255"/>
                <a:gd name="connsiteX7" fmla="*/ 1022002 w 1032376"/>
                <a:gd name="connsiteY7" fmla="*/ 0 h 1773255"/>
                <a:gd name="connsiteX0" fmla="*/ 1032376 w 1032376"/>
                <a:gd name="connsiteY0" fmla="*/ 1773255 h 1773255"/>
                <a:gd name="connsiteX1" fmla="*/ 951079 w 1032376"/>
                <a:gd name="connsiteY1" fmla="*/ 1512582 h 1773255"/>
                <a:gd name="connsiteX2" fmla="*/ 850495 w 1032376"/>
                <a:gd name="connsiteY2" fmla="*/ 1018806 h 1773255"/>
                <a:gd name="connsiteX3" fmla="*/ 530455 w 1032376"/>
                <a:gd name="connsiteY3" fmla="*/ 671334 h 1773255"/>
                <a:gd name="connsiteX4" fmla="*/ 768199 w 1032376"/>
                <a:gd name="connsiteY4" fmla="*/ 451878 h 1773255"/>
                <a:gd name="connsiteX5" fmla="*/ 103 w 1032376"/>
                <a:gd name="connsiteY5" fmla="*/ 195846 h 1773255"/>
                <a:gd name="connsiteX6" fmla="*/ 826980 w 1032376"/>
                <a:gd name="connsiteY6" fmla="*/ 137161 h 1773255"/>
                <a:gd name="connsiteX7" fmla="*/ 995552 w 1032376"/>
                <a:gd name="connsiteY7" fmla="*/ 88113 h 1773255"/>
                <a:gd name="connsiteX8" fmla="*/ 1022002 w 1032376"/>
                <a:gd name="connsiteY8" fmla="*/ 0 h 1773255"/>
                <a:gd name="connsiteX0" fmla="*/ 1032376 w 1033849"/>
                <a:gd name="connsiteY0" fmla="*/ 2287036 h 2287036"/>
                <a:gd name="connsiteX1" fmla="*/ 951079 w 1033849"/>
                <a:gd name="connsiteY1" fmla="*/ 2026363 h 2287036"/>
                <a:gd name="connsiteX2" fmla="*/ 850495 w 1033849"/>
                <a:gd name="connsiteY2" fmla="*/ 1532587 h 2287036"/>
                <a:gd name="connsiteX3" fmla="*/ 530455 w 1033849"/>
                <a:gd name="connsiteY3" fmla="*/ 1185115 h 2287036"/>
                <a:gd name="connsiteX4" fmla="*/ 768199 w 1033849"/>
                <a:gd name="connsiteY4" fmla="*/ 965659 h 2287036"/>
                <a:gd name="connsiteX5" fmla="*/ 103 w 1033849"/>
                <a:gd name="connsiteY5" fmla="*/ 709627 h 2287036"/>
                <a:gd name="connsiteX6" fmla="*/ 826980 w 1033849"/>
                <a:gd name="connsiteY6" fmla="*/ 650942 h 2287036"/>
                <a:gd name="connsiteX7" fmla="*/ 995552 w 1033849"/>
                <a:gd name="connsiteY7" fmla="*/ 601894 h 2287036"/>
                <a:gd name="connsiteX8" fmla="*/ 1033849 w 1033849"/>
                <a:gd name="connsiteY8" fmla="*/ 0 h 2287036"/>
                <a:gd name="connsiteX0" fmla="*/ 1032376 w 1033849"/>
                <a:gd name="connsiteY0" fmla="*/ 2287036 h 2287036"/>
                <a:gd name="connsiteX1" fmla="*/ 951079 w 1033849"/>
                <a:gd name="connsiteY1" fmla="*/ 2026363 h 2287036"/>
                <a:gd name="connsiteX2" fmla="*/ 850495 w 1033849"/>
                <a:gd name="connsiteY2" fmla="*/ 1532587 h 2287036"/>
                <a:gd name="connsiteX3" fmla="*/ 530455 w 1033849"/>
                <a:gd name="connsiteY3" fmla="*/ 1185115 h 2287036"/>
                <a:gd name="connsiteX4" fmla="*/ 768199 w 1033849"/>
                <a:gd name="connsiteY4" fmla="*/ 965659 h 2287036"/>
                <a:gd name="connsiteX5" fmla="*/ 103 w 1033849"/>
                <a:gd name="connsiteY5" fmla="*/ 709627 h 2287036"/>
                <a:gd name="connsiteX6" fmla="*/ 826980 w 1033849"/>
                <a:gd name="connsiteY6" fmla="*/ 650942 h 2287036"/>
                <a:gd name="connsiteX7" fmla="*/ 924474 w 1033849"/>
                <a:gd name="connsiteY7" fmla="*/ 169430 h 2287036"/>
                <a:gd name="connsiteX8" fmla="*/ 1033849 w 1033849"/>
                <a:gd name="connsiteY8" fmla="*/ 0 h 2287036"/>
                <a:gd name="connsiteX0" fmla="*/ 1032319 w 1033792"/>
                <a:gd name="connsiteY0" fmla="*/ 2287036 h 2287036"/>
                <a:gd name="connsiteX1" fmla="*/ 951022 w 1033792"/>
                <a:gd name="connsiteY1" fmla="*/ 2026363 h 2287036"/>
                <a:gd name="connsiteX2" fmla="*/ 850438 w 1033792"/>
                <a:gd name="connsiteY2" fmla="*/ 1532587 h 2287036"/>
                <a:gd name="connsiteX3" fmla="*/ 530398 w 1033792"/>
                <a:gd name="connsiteY3" fmla="*/ 1185115 h 2287036"/>
                <a:gd name="connsiteX4" fmla="*/ 768142 w 1033792"/>
                <a:gd name="connsiteY4" fmla="*/ 965659 h 2287036"/>
                <a:gd name="connsiteX5" fmla="*/ 46 w 1033792"/>
                <a:gd name="connsiteY5" fmla="*/ 709627 h 2287036"/>
                <a:gd name="connsiteX6" fmla="*/ 732152 w 1033792"/>
                <a:gd name="connsiteY6" fmla="*/ 462432 h 2287036"/>
                <a:gd name="connsiteX7" fmla="*/ 924417 w 1033792"/>
                <a:gd name="connsiteY7" fmla="*/ 169430 h 2287036"/>
                <a:gd name="connsiteX8" fmla="*/ 1033792 w 1033792"/>
                <a:gd name="connsiteY8" fmla="*/ 0 h 2287036"/>
                <a:gd name="connsiteX0" fmla="*/ 748035 w 749508"/>
                <a:gd name="connsiteY0" fmla="*/ 2287036 h 2287036"/>
                <a:gd name="connsiteX1" fmla="*/ 666738 w 749508"/>
                <a:gd name="connsiteY1" fmla="*/ 2026363 h 2287036"/>
                <a:gd name="connsiteX2" fmla="*/ 566154 w 749508"/>
                <a:gd name="connsiteY2" fmla="*/ 1532587 h 2287036"/>
                <a:gd name="connsiteX3" fmla="*/ 246114 w 749508"/>
                <a:gd name="connsiteY3" fmla="*/ 1185115 h 2287036"/>
                <a:gd name="connsiteX4" fmla="*/ 483858 w 749508"/>
                <a:gd name="connsiteY4" fmla="*/ 965659 h 2287036"/>
                <a:gd name="connsiteX5" fmla="*/ 77 w 749508"/>
                <a:gd name="connsiteY5" fmla="*/ 713323 h 2287036"/>
                <a:gd name="connsiteX6" fmla="*/ 447868 w 749508"/>
                <a:gd name="connsiteY6" fmla="*/ 462432 h 2287036"/>
                <a:gd name="connsiteX7" fmla="*/ 640133 w 749508"/>
                <a:gd name="connsiteY7" fmla="*/ 169430 h 2287036"/>
                <a:gd name="connsiteX8" fmla="*/ 749508 w 749508"/>
                <a:gd name="connsiteY8" fmla="*/ 0 h 2287036"/>
                <a:gd name="connsiteX0" fmla="*/ 747962 w 749435"/>
                <a:gd name="connsiteY0" fmla="*/ 2287036 h 2287036"/>
                <a:gd name="connsiteX1" fmla="*/ 666665 w 749435"/>
                <a:gd name="connsiteY1" fmla="*/ 2026363 h 2287036"/>
                <a:gd name="connsiteX2" fmla="*/ 566081 w 749435"/>
                <a:gd name="connsiteY2" fmla="*/ 1532587 h 2287036"/>
                <a:gd name="connsiteX3" fmla="*/ 246041 w 749435"/>
                <a:gd name="connsiteY3" fmla="*/ 1185115 h 2287036"/>
                <a:gd name="connsiteX4" fmla="*/ 483785 w 749435"/>
                <a:gd name="connsiteY4" fmla="*/ 965659 h 2287036"/>
                <a:gd name="connsiteX5" fmla="*/ 4 w 749435"/>
                <a:gd name="connsiteY5" fmla="*/ 713323 h 2287036"/>
                <a:gd name="connsiteX6" fmla="*/ 475437 w 749435"/>
                <a:gd name="connsiteY6" fmla="*/ 577016 h 2287036"/>
                <a:gd name="connsiteX7" fmla="*/ 640060 w 749435"/>
                <a:gd name="connsiteY7" fmla="*/ 169430 h 2287036"/>
                <a:gd name="connsiteX8" fmla="*/ 749435 w 749435"/>
                <a:gd name="connsiteY8" fmla="*/ 0 h 2287036"/>
                <a:gd name="connsiteX0" fmla="*/ 747962 w 749435"/>
                <a:gd name="connsiteY0" fmla="*/ 2287036 h 2287036"/>
                <a:gd name="connsiteX1" fmla="*/ 666665 w 749435"/>
                <a:gd name="connsiteY1" fmla="*/ 2026363 h 2287036"/>
                <a:gd name="connsiteX2" fmla="*/ 566081 w 749435"/>
                <a:gd name="connsiteY2" fmla="*/ 1532587 h 2287036"/>
                <a:gd name="connsiteX3" fmla="*/ 246041 w 749435"/>
                <a:gd name="connsiteY3" fmla="*/ 1185115 h 2287036"/>
                <a:gd name="connsiteX4" fmla="*/ 483785 w 749435"/>
                <a:gd name="connsiteY4" fmla="*/ 965659 h 2287036"/>
                <a:gd name="connsiteX5" fmla="*/ 4 w 749435"/>
                <a:gd name="connsiteY5" fmla="*/ 713323 h 2287036"/>
                <a:gd name="connsiteX6" fmla="*/ 475437 w 749435"/>
                <a:gd name="connsiteY6" fmla="*/ 577016 h 2287036"/>
                <a:gd name="connsiteX7" fmla="*/ 571507 w 749435"/>
                <a:gd name="connsiteY7" fmla="*/ 396086 h 2287036"/>
                <a:gd name="connsiteX8" fmla="*/ 640060 w 749435"/>
                <a:gd name="connsiteY8" fmla="*/ 169430 h 2287036"/>
                <a:gd name="connsiteX9" fmla="*/ 749435 w 749435"/>
                <a:gd name="connsiteY9" fmla="*/ 0 h 2287036"/>
                <a:gd name="connsiteX0" fmla="*/ 747962 w 749435"/>
                <a:gd name="connsiteY0" fmla="*/ 2287036 h 2287036"/>
                <a:gd name="connsiteX1" fmla="*/ 666665 w 749435"/>
                <a:gd name="connsiteY1" fmla="*/ 2026363 h 2287036"/>
                <a:gd name="connsiteX2" fmla="*/ 566081 w 749435"/>
                <a:gd name="connsiteY2" fmla="*/ 1532587 h 2287036"/>
                <a:gd name="connsiteX3" fmla="*/ 246041 w 749435"/>
                <a:gd name="connsiteY3" fmla="*/ 1185115 h 2287036"/>
                <a:gd name="connsiteX4" fmla="*/ 483785 w 749435"/>
                <a:gd name="connsiteY4" fmla="*/ 965659 h 2287036"/>
                <a:gd name="connsiteX5" fmla="*/ 4 w 749435"/>
                <a:gd name="connsiteY5" fmla="*/ 713323 h 2287036"/>
                <a:gd name="connsiteX6" fmla="*/ 475437 w 749435"/>
                <a:gd name="connsiteY6" fmla="*/ 577016 h 2287036"/>
                <a:gd name="connsiteX7" fmla="*/ 460940 w 749435"/>
                <a:gd name="connsiteY7" fmla="*/ 322161 h 2287036"/>
                <a:gd name="connsiteX8" fmla="*/ 640060 w 749435"/>
                <a:gd name="connsiteY8" fmla="*/ 169430 h 2287036"/>
                <a:gd name="connsiteX9" fmla="*/ 749435 w 749435"/>
                <a:gd name="connsiteY9" fmla="*/ 0 h 228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9435" h="2287036">
                  <a:moveTo>
                    <a:pt x="747962" y="2287036"/>
                  </a:moveTo>
                  <a:cubicBezTo>
                    <a:pt x="710624" y="2206264"/>
                    <a:pt x="696978" y="2152104"/>
                    <a:pt x="666665" y="2026363"/>
                  </a:cubicBezTo>
                  <a:cubicBezTo>
                    <a:pt x="636352" y="1900622"/>
                    <a:pt x="636185" y="1672795"/>
                    <a:pt x="566081" y="1532587"/>
                  </a:cubicBezTo>
                  <a:cubicBezTo>
                    <a:pt x="495977" y="1392379"/>
                    <a:pt x="259757" y="1279603"/>
                    <a:pt x="246041" y="1185115"/>
                  </a:cubicBezTo>
                  <a:cubicBezTo>
                    <a:pt x="232325" y="1090627"/>
                    <a:pt x="524791" y="1044291"/>
                    <a:pt x="483785" y="965659"/>
                  </a:cubicBezTo>
                  <a:cubicBezTo>
                    <a:pt x="442779" y="887027"/>
                    <a:pt x="1395" y="778097"/>
                    <a:pt x="4" y="713323"/>
                  </a:cubicBezTo>
                  <a:cubicBezTo>
                    <a:pt x="-1387" y="648549"/>
                    <a:pt x="398614" y="642210"/>
                    <a:pt x="475437" y="577016"/>
                  </a:cubicBezTo>
                  <a:cubicBezTo>
                    <a:pt x="552260" y="511822"/>
                    <a:pt x="433503" y="390092"/>
                    <a:pt x="460940" y="322161"/>
                  </a:cubicBezTo>
                  <a:cubicBezTo>
                    <a:pt x="488377" y="254230"/>
                    <a:pt x="610405" y="235444"/>
                    <a:pt x="640060" y="169430"/>
                  </a:cubicBezTo>
                  <a:cubicBezTo>
                    <a:pt x="672564" y="146570"/>
                    <a:pt x="743131" y="13798"/>
                    <a:pt x="749435" y="0"/>
                  </a:cubicBezTo>
                </a:path>
              </a:pathLst>
            </a:custGeom>
            <a:solidFill>
              <a:srgbClr val="009A79">
                <a:alpha val="40000"/>
              </a:srgbClr>
            </a:solidFill>
            <a:ln w="19050">
              <a:solidFill>
                <a:srgbClr val="009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9" name="Connecteur droit 128"/>
            <p:cNvCxnSpPr/>
            <p:nvPr/>
          </p:nvCxnSpPr>
          <p:spPr>
            <a:xfrm>
              <a:off x="2411760" y="2346984"/>
              <a:ext cx="309634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avec flèche 129"/>
            <p:cNvCxnSpPr/>
            <p:nvPr/>
          </p:nvCxnSpPr>
          <p:spPr>
            <a:xfrm>
              <a:off x="5076056" y="3630375"/>
              <a:ext cx="0" cy="878745"/>
            </a:xfrm>
            <a:prstGeom prst="straightConnector1">
              <a:avLst/>
            </a:prstGeom>
            <a:ln w="38100">
              <a:solidFill>
                <a:srgbClr val="EA5B0C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avec flèche 130"/>
            <p:cNvCxnSpPr/>
            <p:nvPr/>
          </p:nvCxnSpPr>
          <p:spPr>
            <a:xfrm>
              <a:off x="2936032" y="3578902"/>
              <a:ext cx="0" cy="878745"/>
            </a:xfrm>
            <a:prstGeom prst="straightConnector1">
              <a:avLst/>
            </a:prstGeom>
            <a:ln w="38100">
              <a:solidFill>
                <a:srgbClr val="009A79"/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avec flèche 131"/>
            <p:cNvCxnSpPr>
              <a:endCxn id="125" idx="0"/>
            </p:cNvCxnSpPr>
            <p:nvPr/>
          </p:nvCxnSpPr>
          <p:spPr>
            <a:xfrm flipH="1">
              <a:off x="4109316" y="986217"/>
              <a:ext cx="0" cy="438699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e 132"/>
          <p:cNvGrpSpPr>
            <a:grpSpLocks noChangeAspect="1"/>
          </p:cNvGrpSpPr>
          <p:nvPr/>
        </p:nvGrpSpPr>
        <p:grpSpPr>
          <a:xfrm>
            <a:off x="1411396" y="3064849"/>
            <a:ext cx="2231017" cy="2147907"/>
            <a:chOff x="928703" y="2756270"/>
            <a:chExt cx="1872208" cy="1802464"/>
          </a:xfrm>
        </p:grpSpPr>
        <p:cxnSp>
          <p:nvCxnSpPr>
            <p:cNvPr id="134" name="Connecteur droit 133"/>
            <p:cNvCxnSpPr/>
            <p:nvPr/>
          </p:nvCxnSpPr>
          <p:spPr>
            <a:xfrm rot="5400000">
              <a:off x="1702869" y="3700279"/>
              <a:ext cx="1591026" cy="576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 flipV="1">
              <a:off x="995693" y="2900042"/>
              <a:ext cx="1502976" cy="5013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 rot="10800000" flipV="1">
              <a:off x="995118" y="2829255"/>
              <a:ext cx="241659" cy="75799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/>
            <p:cNvCxnSpPr/>
            <p:nvPr/>
          </p:nvCxnSpPr>
          <p:spPr>
            <a:xfrm flipV="1">
              <a:off x="1236777" y="2824244"/>
              <a:ext cx="1502976" cy="5013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137"/>
            <p:cNvCxnSpPr/>
            <p:nvPr/>
          </p:nvCxnSpPr>
          <p:spPr>
            <a:xfrm rot="10800000" flipV="1">
              <a:off x="2498094" y="2823937"/>
              <a:ext cx="241659" cy="75799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/>
            <p:cNvCxnSpPr/>
            <p:nvPr/>
          </p:nvCxnSpPr>
          <p:spPr>
            <a:xfrm rot="10800000" flipV="1">
              <a:off x="2498094" y="4414963"/>
              <a:ext cx="241659" cy="75799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rot="5400000">
              <a:off x="1944529" y="3619161"/>
              <a:ext cx="1591026" cy="576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 flipV="1">
              <a:off x="1238506" y="4409950"/>
              <a:ext cx="1502976" cy="5013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 rot="16200000" flipH="1">
              <a:off x="447294" y="3618737"/>
              <a:ext cx="1580695" cy="1729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/>
            <p:cNvCxnSpPr/>
            <p:nvPr/>
          </p:nvCxnSpPr>
          <p:spPr>
            <a:xfrm flipV="1">
              <a:off x="995117" y="3696380"/>
              <a:ext cx="1502976" cy="5013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/>
            <p:nvPr/>
          </p:nvCxnSpPr>
          <p:spPr>
            <a:xfrm rot="10800000" flipV="1">
              <a:off x="995117" y="3620582"/>
              <a:ext cx="241659" cy="75799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144"/>
            <p:cNvCxnSpPr/>
            <p:nvPr/>
          </p:nvCxnSpPr>
          <p:spPr>
            <a:xfrm flipV="1">
              <a:off x="1236776" y="3615569"/>
              <a:ext cx="1502976" cy="5013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145"/>
            <p:cNvCxnSpPr/>
            <p:nvPr/>
          </p:nvCxnSpPr>
          <p:spPr>
            <a:xfrm rot="10800000" flipV="1">
              <a:off x="2498093" y="3615262"/>
              <a:ext cx="241659" cy="75799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146"/>
            <p:cNvCxnSpPr/>
            <p:nvPr/>
          </p:nvCxnSpPr>
          <p:spPr>
            <a:xfrm rot="5400000">
              <a:off x="947332" y="3705598"/>
              <a:ext cx="1591026" cy="576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147"/>
            <p:cNvCxnSpPr/>
            <p:nvPr/>
          </p:nvCxnSpPr>
          <p:spPr>
            <a:xfrm rot="10800000" flipV="1">
              <a:off x="1742557" y="2829255"/>
              <a:ext cx="241659" cy="75799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148"/>
            <p:cNvCxnSpPr/>
            <p:nvPr/>
          </p:nvCxnSpPr>
          <p:spPr>
            <a:xfrm rot="10800000" flipV="1">
              <a:off x="1742557" y="4420281"/>
              <a:ext cx="241659" cy="75799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/>
            <p:cNvCxnSpPr/>
            <p:nvPr/>
          </p:nvCxnSpPr>
          <p:spPr>
            <a:xfrm rot="5400000">
              <a:off x="1188992" y="3624480"/>
              <a:ext cx="1591026" cy="576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Ellipse 150"/>
            <p:cNvSpPr/>
            <p:nvPr/>
          </p:nvSpPr>
          <p:spPr>
            <a:xfrm>
              <a:off x="1175618" y="2756270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/>
            <p:cNvSpPr/>
            <p:nvPr/>
          </p:nvSpPr>
          <p:spPr>
            <a:xfrm>
              <a:off x="934535" y="2837389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/>
            <p:cNvSpPr/>
            <p:nvPr/>
          </p:nvSpPr>
          <p:spPr>
            <a:xfrm>
              <a:off x="1055998" y="2797857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/>
            <p:cNvSpPr/>
            <p:nvPr/>
          </p:nvSpPr>
          <p:spPr>
            <a:xfrm>
              <a:off x="2678594" y="2756577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2437511" y="2837697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155"/>
            <p:cNvSpPr/>
            <p:nvPr/>
          </p:nvSpPr>
          <p:spPr>
            <a:xfrm>
              <a:off x="2558975" y="2798164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156"/>
            <p:cNvSpPr/>
            <p:nvPr/>
          </p:nvSpPr>
          <p:spPr>
            <a:xfrm>
              <a:off x="1178315" y="434228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157"/>
            <p:cNvSpPr/>
            <p:nvPr/>
          </p:nvSpPr>
          <p:spPr>
            <a:xfrm>
              <a:off x="937232" y="442340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Ellipse 158"/>
            <p:cNvSpPr/>
            <p:nvPr/>
          </p:nvSpPr>
          <p:spPr>
            <a:xfrm>
              <a:off x="1923057" y="2756577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159"/>
            <p:cNvSpPr/>
            <p:nvPr/>
          </p:nvSpPr>
          <p:spPr>
            <a:xfrm>
              <a:off x="1681975" y="2837697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160"/>
            <p:cNvSpPr/>
            <p:nvPr/>
          </p:nvSpPr>
          <p:spPr>
            <a:xfrm>
              <a:off x="1803438" y="2798164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161"/>
            <p:cNvSpPr/>
            <p:nvPr/>
          </p:nvSpPr>
          <p:spPr>
            <a:xfrm>
              <a:off x="1923057" y="434228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162"/>
            <p:cNvSpPr/>
            <p:nvPr/>
          </p:nvSpPr>
          <p:spPr>
            <a:xfrm>
              <a:off x="1681975" y="442340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/>
            <p:cNvSpPr/>
            <p:nvPr/>
          </p:nvSpPr>
          <p:spPr>
            <a:xfrm>
              <a:off x="1803438" y="4383870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/>
            <p:cNvSpPr/>
            <p:nvPr/>
          </p:nvSpPr>
          <p:spPr>
            <a:xfrm>
              <a:off x="2678594" y="434228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165"/>
            <p:cNvSpPr/>
            <p:nvPr/>
          </p:nvSpPr>
          <p:spPr>
            <a:xfrm>
              <a:off x="2437511" y="442340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166"/>
            <p:cNvSpPr/>
            <p:nvPr/>
          </p:nvSpPr>
          <p:spPr>
            <a:xfrm>
              <a:off x="2558975" y="4383870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/>
            <p:cNvSpPr/>
            <p:nvPr/>
          </p:nvSpPr>
          <p:spPr>
            <a:xfrm>
              <a:off x="1169785" y="3547904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168"/>
            <p:cNvSpPr/>
            <p:nvPr/>
          </p:nvSpPr>
          <p:spPr>
            <a:xfrm>
              <a:off x="928703" y="3629022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169"/>
            <p:cNvSpPr/>
            <p:nvPr/>
          </p:nvSpPr>
          <p:spPr>
            <a:xfrm>
              <a:off x="1050166" y="3589491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170"/>
            <p:cNvSpPr/>
            <p:nvPr/>
          </p:nvSpPr>
          <p:spPr>
            <a:xfrm>
              <a:off x="1923057" y="3547596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171"/>
            <p:cNvSpPr/>
            <p:nvPr/>
          </p:nvSpPr>
          <p:spPr>
            <a:xfrm>
              <a:off x="1681975" y="3628716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/>
            <p:cNvSpPr/>
            <p:nvPr/>
          </p:nvSpPr>
          <p:spPr>
            <a:xfrm>
              <a:off x="1803438" y="358918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173"/>
            <p:cNvSpPr/>
            <p:nvPr/>
          </p:nvSpPr>
          <p:spPr>
            <a:xfrm>
              <a:off x="2678594" y="3547596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174"/>
            <p:cNvSpPr/>
            <p:nvPr/>
          </p:nvSpPr>
          <p:spPr>
            <a:xfrm>
              <a:off x="2437511" y="3628716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175"/>
            <p:cNvSpPr/>
            <p:nvPr/>
          </p:nvSpPr>
          <p:spPr>
            <a:xfrm>
              <a:off x="2558975" y="358918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7" name="Connecteur droit 176"/>
            <p:cNvCxnSpPr/>
            <p:nvPr/>
          </p:nvCxnSpPr>
          <p:spPr>
            <a:xfrm rot="10800000" flipV="1">
              <a:off x="2180300" y="3225920"/>
              <a:ext cx="117624" cy="7078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177"/>
            <p:cNvCxnSpPr/>
            <p:nvPr/>
          </p:nvCxnSpPr>
          <p:spPr>
            <a:xfrm rot="5400000">
              <a:off x="1909535" y="3643771"/>
              <a:ext cx="785037" cy="57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/>
            <p:cNvCxnSpPr/>
            <p:nvPr/>
          </p:nvCxnSpPr>
          <p:spPr>
            <a:xfrm>
              <a:off x="1550027" y="4032898"/>
              <a:ext cx="752316" cy="5012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179"/>
            <p:cNvCxnSpPr/>
            <p:nvPr/>
          </p:nvCxnSpPr>
          <p:spPr>
            <a:xfrm>
              <a:off x="1422098" y="4096780"/>
              <a:ext cx="752316" cy="615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/>
            <p:nvPr/>
          </p:nvCxnSpPr>
          <p:spPr>
            <a:xfrm rot="5400000">
              <a:off x="320783" y="3688056"/>
              <a:ext cx="1591026" cy="576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/>
            <p:cNvCxnSpPr/>
            <p:nvPr/>
          </p:nvCxnSpPr>
          <p:spPr>
            <a:xfrm rot="5400000">
              <a:off x="1821632" y="3671789"/>
              <a:ext cx="1591026" cy="576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 flipV="1">
              <a:off x="1113880" y="4457566"/>
              <a:ext cx="1502976" cy="5013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/>
            <p:nvPr/>
          </p:nvCxnSpPr>
          <p:spPr>
            <a:xfrm flipV="1">
              <a:off x="1113880" y="2866540"/>
              <a:ext cx="1502976" cy="5013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184"/>
            <p:cNvCxnSpPr/>
            <p:nvPr/>
          </p:nvCxnSpPr>
          <p:spPr>
            <a:xfrm rot="5400000">
              <a:off x="1782183" y="3688936"/>
              <a:ext cx="785037" cy="57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cteur droit 185"/>
            <p:cNvCxnSpPr/>
            <p:nvPr/>
          </p:nvCxnSpPr>
          <p:spPr>
            <a:xfrm rot="10800000" flipV="1">
              <a:off x="2184718" y="4037910"/>
              <a:ext cx="117624" cy="7078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 rot="10800000" flipV="1">
              <a:off x="1427985" y="3222239"/>
              <a:ext cx="117624" cy="7078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 rot="5400000">
              <a:off x="1157219" y="3640091"/>
              <a:ext cx="785037" cy="576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/>
            <p:nvPr/>
          </p:nvCxnSpPr>
          <p:spPr>
            <a:xfrm rot="5400000">
              <a:off x="1029867" y="3685256"/>
              <a:ext cx="785037" cy="57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/>
            <p:cNvCxnSpPr/>
            <p:nvPr/>
          </p:nvCxnSpPr>
          <p:spPr>
            <a:xfrm rot="10800000" flipV="1">
              <a:off x="1432402" y="4034229"/>
              <a:ext cx="117624" cy="7078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90"/>
            <p:cNvCxnSpPr/>
            <p:nvPr/>
          </p:nvCxnSpPr>
          <p:spPr>
            <a:xfrm>
              <a:off x="1550948" y="3219734"/>
              <a:ext cx="752316" cy="5012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191"/>
            <p:cNvCxnSpPr/>
            <p:nvPr/>
          </p:nvCxnSpPr>
          <p:spPr>
            <a:xfrm>
              <a:off x="1422098" y="3293026"/>
              <a:ext cx="752316" cy="615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Ellipse 192"/>
            <p:cNvSpPr/>
            <p:nvPr/>
          </p:nvSpPr>
          <p:spPr>
            <a:xfrm>
              <a:off x="1059550" y="4383870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4" name="Connecteur droit 193"/>
            <p:cNvCxnSpPr/>
            <p:nvPr/>
          </p:nvCxnSpPr>
          <p:spPr>
            <a:xfrm flipV="1">
              <a:off x="995693" y="4501400"/>
              <a:ext cx="1502976" cy="5013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194"/>
            <p:cNvCxnSpPr/>
            <p:nvPr/>
          </p:nvCxnSpPr>
          <p:spPr>
            <a:xfrm rot="5400000">
              <a:off x="200469" y="3696093"/>
              <a:ext cx="1591026" cy="576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Ellipse 195"/>
            <p:cNvSpPr/>
            <p:nvPr/>
          </p:nvSpPr>
          <p:spPr>
            <a:xfrm>
              <a:off x="1484988" y="3171400"/>
              <a:ext cx="122317" cy="1353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Ellipse 196"/>
            <p:cNvSpPr/>
            <p:nvPr/>
          </p:nvSpPr>
          <p:spPr>
            <a:xfrm>
              <a:off x="1362671" y="4015969"/>
              <a:ext cx="122317" cy="1353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Ellipse 197"/>
            <p:cNvSpPr/>
            <p:nvPr/>
          </p:nvSpPr>
          <p:spPr>
            <a:xfrm>
              <a:off x="2112721" y="3214004"/>
              <a:ext cx="122317" cy="1353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Ellipse 198"/>
            <p:cNvSpPr/>
            <p:nvPr/>
          </p:nvSpPr>
          <p:spPr>
            <a:xfrm>
              <a:off x="2235039" y="3973364"/>
              <a:ext cx="122317" cy="1353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Ellipse 199"/>
            <p:cNvSpPr/>
            <p:nvPr/>
          </p:nvSpPr>
          <p:spPr>
            <a:xfrm>
              <a:off x="1362671" y="3214004"/>
              <a:ext cx="122317" cy="13533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Ellipse 200"/>
            <p:cNvSpPr/>
            <p:nvPr/>
          </p:nvSpPr>
          <p:spPr>
            <a:xfrm>
              <a:off x="1484988" y="3973364"/>
              <a:ext cx="122317" cy="13533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Ellipse 201"/>
            <p:cNvSpPr/>
            <p:nvPr/>
          </p:nvSpPr>
          <p:spPr>
            <a:xfrm>
              <a:off x="2235039" y="3171401"/>
              <a:ext cx="122317" cy="13533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" name="Ellipse 202"/>
            <p:cNvSpPr/>
            <p:nvPr/>
          </p:nvSpPr>
          <p:spPr>
            <a:xfrm>
              <a:off x="2112721" y="4015969"/>
              <a:ext cx="122317" cy="13533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4" name="Ellipse 203"/>
          <p:cNvSpPr/>
          <p:nvPr/>
        </p:nvSpPr>
        <p:spPr>
          <a:xfrm>
            <a:off x="1533453" y="5580000"/>
            <a:ext cx="128424" cy="133886"/>
          </a:xfrm>
          <a:prstGeom prst="ellipse">
            <a:avLst/>
          </a:prstGeom>
          <a:solidFill>
            <a:srgbClr val="009A79"/>
          </a:solidFill>
          <a:ln>
            <a:solidFill>
              <a:srgbClr val="009A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ZoneTexte 204"/>
          <p:cNvSpPr txBox="1"/>
          <p:nvPr/>
        </p:nvSpPr>
        <p:spPr>
          <a:xfrm>
            <a:off x="1661877" y="5364000"/>
            <a:ext cx="467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9A79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X</a:t>
            </a:r>
            <a:endParaRPr lang="fr-FR" sz="2800" dirty="0">
              <a:solidFill>
                <a:srgbClr val="009A79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Ellipse 205"/>
          <p:cNvSpPr/>
          <p:nvPr/>
        </p:nvSpPr>
        <p:spPr>
          <a:xfrm>
            <a:off x="2287537" y="5580000"/>
            <a:ext cx="128424" cy="13388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ZoneTexte 206"/>
          <p:cNvSpPr txBox="1"/>
          <p:nvPr/>
        </p:nvSpPr>
        <p:spPr>
          <a:xfrm>
            <a:off x="2434222" y="5364000"/>
            <a:ext cx="569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C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Y</a:t>
            </a:r>
            <a:endParaRPr lang="fr-FR" sz="2800" dirty="0">
              <a:solidFill>
                <a:srgbClr val="FFC0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Ellipse 207"/>
          <p:cNvSpPr/>
          <p:nvPr/>
        </p:nvSpPr>
        <p:spPr>
          <a:xfrm>
            <a:off x="2989276" y="5580000"/>
            <a:ext cx="128425" cy="1338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ZoneTexte 208"/>
          <p:cNvSpPr txBox="1"/>
          <p:nvPr/>
        </p:nvSpPr>
        <p:spPr>
          <a:xfrm>
            <a:off x="3146316" y="5364000"/>
            <a:ext cx="494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Z</a:t>
            </a:r>
            <a:endParaRPr lang="fr-FR" sz="2800" dirty="0">
              <a:solidFill>
                <a:srgbClr val="FF00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4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Motivations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DE58BA-5BEE-4682-AE9B-FD77878FE675}" type="datetime1">
              <a:rPr lang="en-GB" smtClean="0"/>
              <a:t>08/11/2019</a:t>
            </a:fld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pPr/>
              <a:t>3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85"/>
              <p:cNvSpPr txBox="1"/>
              <p:nvPr/>
            </p:nvSpPr>
            <p:spPr>
              <a:xfrm>
                <a:off x="4232349" y="2179651"/>
                <a:ext cx="8359873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04988" lvl="1" indent="-452495">
                  <a:buSzPct val="75000"/>
                  <a:buFont typeface="Courier New" panose="02070309020205020404" pitchFamily="49" charset="0"/>
                  <a:buChar char="o"/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High </a:t>
                </a:r>
                <a:r>
                  <a:rPr lang="fr-FR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fr-FR" sz="2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fr-FR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(&gt; 700 K)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04988" lvl="1" indent="-452495">
                  <a:buSzPct val="75000"/>
                  <a:buFont typeface="Courier New" panose="02070309020205020404" pitchFamily="49" charset="0"/>
                  <a:buChar char="o"/>
                </a:pP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04988" lvl="1" indent="-452495">
                  <a:buSzPct val="75000"/>
                  <a:buFont typeface="Courier New" panose="02070309020205020404" pitchFamily="49" charset="0"/>
                  <a:buChar char="o"/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Lattice constants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04988" lvl="1" indent="-452495">
                  <a:buSzPct val="75000"/>
                  <a:buFont typeface="Courier New" panose="02070309020205020404" pitchFamily="49" charset="0"/>
                  <a:buChar char="o"/>
                </a:pP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04988" lvl="1" indent="-452495">
                  <a:buSzPct val="75000"/>
                  <a:buFont typeface="Courier New" panose="02070309020205020404" pitchFamily="49" charset="0"/>
                  <a:buChar char="o"/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HMM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ab initio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calc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.)</a:t>
                </a:r>
              </a:p>
              <a:p>
                <a:pPr marL="452493" lvl="1">
                  <a:buSzPct val="75000"/>
                </a:pP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I. </a:t>
                </a:r>
                <a:r>
                  <a:rPr lang="fr-FR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Galanakis</a:t>
                </a:r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 al., Phys. </a:t>
                </a:r>
                <a:r>
                  <a:rPr lang="fr-FR" i="1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Rev</a:t>
                </a:r>
                <a:r>
                  <a:rPr lang="fr-FR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B 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66</a:t>
                </a:r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174429 (2002</a:t>
                </a:r>
                <a:r>
                  <a:rPr lang="fr-FR" dirty="0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04988" lvl="1" indent="-452495">
                  <a:buSzPct val="75000"/>
                  <a:buFont typeface="Courier New" panose="02070309020205020404" pitchFamily="49" charset="0"/>
                  <a:buChar char="o"/>
                </a:pP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04988" lvl="1" indent="-452495">
                  <a:buSzPct val="75000"/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Ultra low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magnetic damping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ab initio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calc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.)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2493" lvl="1">
                  <a:buSzPct val="75000"/>
                </a:pP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Pradines </a:t>
                </a:r>
                <a:r>
                  <a:rPr lang="fr-FR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 al., </a:t>
                </a:r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Phys. </a:t>
                </a:r>
                <a:r>
                  <a:rPr lang="fr-FR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Rev</a:t>
                </a:r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B </a:t>
                </a:r>
                <a:r>
                  <a:rPr lang="fr-FR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95</a:t>
                </a:r>
                <a:r>
                  <a:rPr lang="fr-FR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094425 (2017</a:t>
                </a:r>
                <a:r>
                  <a:rPr lang="fr-FR" dirty="0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452493" lvl="1">
                  <a:buSzPct val="75000"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04988" lvl="1" indent="-452495">
                  <a:buSzPct val="75000"/>
                  <a:buFont typeface="Courier New" panose="02070309020205020404" pitchFamily="49" charset="0"/>
                  <a:buChar char="o"/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Experimentally confirmed in Co</a:t>
                </a:r>
                <a:r>
                  <a:rPr lang="en-US" sz="2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MnSi </a:t>
                </a:r>
              </a:p>
              <a:p>
                <a:pPr marL="452493" lvl="1">
                  <a:buSzPct val="75000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Jourdan </a:t>
                </a:r>
                <a:r>
                  <a:rPr lang="en-US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 al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Nature Comm.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3974 (2014)</a:t>
                </a:r>
              </a:p>
              <a:p>
                <a:pPr marL="452493" lvl="1">
                  <a:buSzPct val="75000"/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S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Andrieu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 al.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Phys. Rev. B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93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094417 (2016)</a:t>
                </a:r>
              </a:p>
            </p:txBody>
          </p:sp>
        </mc:Choice>
        <mc:Fallback xmlns="">
          <p:sp>
            <p:nvSpPr>
              <p:cNvPr id="86" name="ZoneTexte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349" y="2179651"/>
                <a:ext cx="8359873" cy="4524315"/>
              </a:xfrm>
              <a:prstGeom prst="rect">
                <a:avLst/>
              </a:prstGeom>
              <a:blipFill>
                <a:blip r:embed="rId2"/>
                <a:stretch>
                  <a:fillRect t="-943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Groupe 86"/>
          <p:cNvGrpSpPr>
            <a:grpSpLocks noChangeAspect="1"/>
          </p:cNvGrpSpPr>
          <p:nvPr/>
        </p:nvGrpSpPr>
        <p:grpSpPr>
          <a:xfrm>
            <a:off x="1211144" y="2807455"/>
            <a:ext cx="2231017" cy="2147907"/>
            <a:chOff x="928703" y="2756270"/>
            <a:chExt cx="1872208" cy="1802464"/>
          </a:xfrm>
        </p:grpSpPr>
        <p:cxnSp>
          <p:nvCxnSpPr>
            <p:cNvPr id="88" name="Connecteur droit 87"/>
            <p:cNvCxnSpPr/>
            <p:nvPr/>
          </p:nvCxnSpPr>
          <p:spPr>
            <a:xfrm rot="5400000">
              <a:off x="1702869" y="3700279"/>
              <a:ext cx="1591026" cy="576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 flipV="1">
              <a:off x="995693" y="2900042"/>
              <a:ext cx="1502976" cy="5013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 rot="10800000" flipV="1">
              <a:off x="995118" y="2829255"/>
              <a:ext cx="241659" cy="75799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 flipV="1">
              <a:off x="1236777" y="2824244"/>
              <a:ext cx="1502976" cy="5013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 rot="10800000" flipV="1">
              <a:off x="2498094" y="2823937"/>
              <a:ext cx="241659" cy="75799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 rot="10800000" flipV="1">
              <a:off x="2498094" y="4414963"/>
              <a:ext cx="241659" cy="75799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 rot="5400000">
              <a:off x="1944529" y="3619161"/>
              <a:ext cx="1591026" cy="576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 flipV="1">
              <a:off x="1238506" y="4409950"/>
              <a:ext cx="1502976" cy="5013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 rot="16200000" flipH="1">
              <a:off x="447294" y="3618737"/>
              <a:ext cx="1580695" cy="1729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 flipV="1">
              <a:off x="995117" y="3696380"/>
              <a:ext cx="1502976" cy="5013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 rot="10800000" flipV="1">
              <a:off x="995117" y="3620582"/>
              <a:ext cx="241659" cy="75799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 flipV="1">
              <a:off x="1236776" y="3615569"/>
              <a:ext cx="1502976" cy="5013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 rot="10800000" flipV="1">
              <a:off x="2498093" y="3615262"/>
              <a:ext cx="241659" cy="75799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rot="5400000">
              <a:off x="947332" y="3705598"/>
              <a:ext cx="1591026" cy="576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 rot="10800000" flipV="1">
              <a:off x="1742557" y="2829255"/>
              <a:ext cx="241659" cy="75799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 rot="10800000" flipV="1">
              <a:off x="1742557" y="4420281"/>
              <a:ext cx="241659" cy="75799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 rot="5400000">
              <a:off x="1188992" y="3624480"/>
              <a:ext cx="1591026" cy="576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Ellipse 104"/>
            <p:cNvSpPr/>
            <p:nvPr/>
          </p:nvSpPr>
          <p:spPr>
            <a:xfrm>
              <a:off x="1175618" y="2756270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934535" y="2837389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1055998" y="2797857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2678594" y="2756577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2437511" y="2837697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2558975" y="2798164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1178315" y="434228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937232" y="442340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1923057" y="2756577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1681975" y="2837697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1803438" y="2798164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1923057" y="434228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/>
            <p:cNvSpPr/>
            <p:nvPr/>
          </p:nvSpPr>
          <p:spPr>
            <a:xfrm>
              <a:off x="1681975" y="442340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1803438" y="4383870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2678594" y="434228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Ellipse 119"/>
            <p:cNvSpPr/>
            <p:nvPr/>
          </p:nvSpPr>
          <p:spPr>
            <a:xfrm>
              <a:off x="2437511" y="442340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Ellipse 120"/>
            <p:cNvSpPr/>
            <p:nvPr/>
          </p:nvSpPr>
          <p:spPr>
            <a:xfrm>
              <a:off x="2558975" y="4383870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Ellipse 121"/>
            <p:cNvSpPr/>
            <p:nvPr/>
          </p:nvSpPr>
          <p:spPr>
            <a:xfrm>
              <a:off x="1169785" y="3547904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Ellipse 122"/>
            <p:cNvSpPr/>
            <p:nvPr/>
          </p:nvSpPr>
          <p:spPr>
            <a:xfrm>
              <a:off x="928703" y="3629022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23"/>
            <p:cNvSpPr/>
            <p:nvPr/>
          </p:nvSpPr>
          <p:spPr>
            <a:xfrm>
              <a:off x="1050166" y="3589491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/>
            <p:cNvSpPr/>
            <p:nvPr/>
          </p:nvSpPr>
          <p:spPr>
            <a:xfrm>
              <a:off x="1923057" y="3547596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/>
            <p:cNvSpPr/>
            <p:nvPr/>
          </p:nvSpPr>
          <p:spPr>
            <a:xfrm>
              <a:off x="1681975" y="3628716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/>
            <p:cNvSpPr/>
            <p:nvPr/>
          </p:nvSpPr>
          <p:spPr>
            <a:xfrm>
              <a:off x="1803438" y="358918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27"/>
            <p:cNvSpPr/>
            <p:nvPr/>
          </p:nvSpPr>
          <p:spPr>
            <a:xfrm>
              <a:off x="2678594" y="3547596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2437511" y="3628716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129"/>
            <p:cNvSpPr/>
            <p:nvPr/>
          </p:nvSpPr>
          <p:spPr>
            <a:xfrm>
              <a:off x="2558975" y="3589183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1" name="Connecteur droit 130"/>
            <p:cNvCxnSpPr/>
            <p:nvPr/>
          </p:nvCxnSpPr>
          <p:spPr>
            <a:xfrm rot="10800000" flipV="1">
              <a:off x="2180300" y="3225920"/>
              <a:ext cx="117624" cy="7078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 rot="5400000">
              <a:off x="1909535" y="3643771"/>
              <a:ext cx="785037" cy="57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>
              <a:off x="1550027" y="4032898"/>
              <a:ext cx="752316" cy="5012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>
              <a:off x="1422098" y="4096780"/>
              <a:ext cx="752316" cy="615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 rot="5400000">
              <a:off x="320783" y="3688056"/>
              <a:ext cx="1591026" cy="576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 rot="5400000">
              <a:off x="1821632" y="3671789"/>
              <a:ext cx="1591026" cy="576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/>
            <p:cNvCxnSpPr/>
            <p:nvPr/>
          </p:nvCxnSpPr>
          <p:spPr>
            <a:xfrm flipV="1">
              <a:off x="1113880" y="4457566"/>
              <a:ext cx="1502976" cy="5013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137"/>
            <p:cNvCxnSpPr/>
            <p:nvPr/>
          </p:nvCxnSpPr>
          <p:spPr>
            <a:xfrm flipV="1">
              <a:off x="1113880" y="2866540"/>
              <a:ext cx="1502976" cy="5013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/>
            <p:cNvCxnSpPr/>
            <p:nvPr/>
          </p:nvCxnSpPr>
          <p:spPr>
            <a:xfrm rot="5400000">
              <a:off x="1782183" y="3688936"/>
              <a:ext cx="785037" cy="57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rot="10800000" flipV="1">
              <a:off x="2184718" y="4037910"/>
              <a:ext cx="117624" cy="7078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 rot="10800000" flipV="1">
              <a:off x="1427985" y="3222239"/>
              <a:ext cx="117624" cy="7078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 rot="5400000">
              <a:off x="1157219" y="3640091"/>
              <a:ext cx="785037" cy="576"/>
            </a:xfrm>
            <a:prstGeom prst="line">
              <a:avLst/>
            </a:prstGeom>
            <a:ln w="9525" cap="flat" cmpd="sng" algn="ctr">
              <a:solidFill>
                <a:srgbClr val="009A79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/>
            <p:cNvCxnSpPr/>
            <p:nvPr/>
          </p:nvCxnSpPr>
          <p:spPr>
            <a:xfrm rot="5400000">
              <a:off x="1029867" y="3685256"/>
              <a:ext cx="785037" cy="57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/>
            <p:nvPr/>
          </p:nvCxnSpPr>
          <p:spPr>
            <a:xfrm rot="10800000" flipV="1">
              <a:off x="1432402" y="4034229"/>
              <a:ext cx="117624" cy="70786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144"/>
            <p:cNvCxnSpPr/>
            <p:nvPr/>
          </p:nvCxnSpPr>
          <p:spPr>
            <a:xfrm>
              <a:off x="1550948" y="3219734"/>
              <a:ext cx="752316" cy="5012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145"/>
            <p:cNvCxnSpPr/>
            <p:nvPr/>
          </p:nvCxnSpPr>
          <p:spPr>
            <a:xfrm>
              <a:off x="1422098" y="3293026"/>
              <a:ext cx="752316" cy="615"/>
            </a:xfrm>
            <a:prstGeom prst="line">
              <a:avLst/>
            </a:prstGeom>
            <a:ln w="9525" cap="flat" cmpd="sng" algn="ctr">
              <a:solidFill>
                <a:schemeClr val="accent1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Ellipse 146"/>
            <p:cNvSpPr/>
            <p:nvPr/>
          </p:nvSpPr>
          <p:spPr>
            <a:xfrm>
              <a:off x="1059550" y="4383870"/>
              <a:ext cx="122317" cy="135331"/>
            </a:xfrm>
            <a:prstGeom prst="ellipse">
              <a:avLst/>
            </a:prstGeom>
            <a:solidFill>
              <a:srgbClr val="009A79"/>
            </a:solidFill>
            <a:ln w="9525">
              <a:solidFill>
                <a:srgbClr val="009A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8" name="Connecteur droit 147"/>
            <p:cNvCxnSpPr/>
            <p:nvPr/>
          </p:nvCxnSpPr>
          <p:spPr>
            <a:xfrm flipV="1">
              <a:off x="995693" y="4501400"/>
              <a:ext cx="1502976" cy="5013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148"/>
            <p:cNvCxnSpPr/>
            <p:nvPr/>
          </p:nvCxnSpPr>
          <p:spPr>
            <a:xfrm rot="5400000">
              <a:off x="200469" y="3696093"/>
              <a:ext cx="1591026" cy="576"/>
            </a:xfrm>
            <a:prstGeom prst="line">
              <a:avLst/>
            </a:prstGeom>
            <a:ln w="9525">
              <a:solidFill>
                <a:srgbClr val="009A7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Ellipse 149"/>
            <p:cNvSpPr/>
            <p:nvPr/>
          </p:nvSpPr>
          <p:spPr>
            <a:xfrm>
              <a:off x="1484988" y="3171400"/>
              <a:ext cx="122317" cy="1353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1362671" y="4015969"/>
              <a:ext cx="122317" cy="1353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/>
            <p:cNvSpPr/>
            <p:nvPr/>
          </p:nvSpPr>
          <p:spPr>
            <a:xfrm>
              <a:off x="2112721" y="3214004"/>
              <a:ext cx="122317" cy="1353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/>
            <p:cNvSpPr/>
            <p:nvPr/>
          </p:nvSpPr>
          <p:spPr>
            <a:xfrm>
              <a:off x="2235039" y="3973364"/>
              <a:ext cx="122317" cy="1353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/>
            <p:cNvSpPr/>
            <p:nvPr/>
          </p:nvSpPr>
          <p:spPr>
            <a:xfrm>
              <a:off x="1362671" y="3214004"/>
              <a:ext cx="122317" cy="13533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1484988" y="3973364"/>
              <a:ext cx="122317" cy="13533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155"/>
            <p:cNvSpPr/>
            <p:nvPr/>
          </p:nvSpPr>
          <p:spPr>
            <a:xfrm>
              <a:off x="2235039" y="3171401"/>
              <a:ext cx="122317" cy="13533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156"/>
            <p:cNvSpPr/>
            <p:nvPr/>
          </p:nvSpPr>
          <p:spPr>
            <a:xfrm>
              <a:off x="2112721" y="4015969"/>
              <a:ext cx="122317" cy="13533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8" name="Ellipse 157"/>
          <p:cNvSpPr/>
          <p:nvPr/>
        </p:nvSpPr>
        <p:spPr>
          <a:xfrm>
            <a:off x="1209631" y="5322606"/>
            <a:ext cx="128424" cy="133886"/>
          </a:xfrm>
          <a:prstGeom prst="ellipse">
            <a:avLst/>
          </a:prstGeom>
          <a:solidFill>
            <a:srgbClr val="009A79"/>
          </a:solidFill>
          <a:ln>
            <a:solidFill>
              <a:srgbClr val="009A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ZoneTexte 158"/>
          <p:cNvSpPr txBox="1"/>
          <p:nvPr/>
        </p:nvSpPr>
        <p:spPr>
          <a:xfrm>
            <a:off x="1338054" y="5106606"/>
            <a:ext cx="65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9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endParaRPr lang="fr-FR" sz="2800" dirty="0">
              <a:solidFill>
                <a:srgbClr val="009A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Ellipse 159"/>
          <p:cNvSpPr/>
          <p:nvPr/>
        </p:nvSpPr>
        <p:spPr>
          <a:xfrm>
            <a:off x="1963715" y="5322606"/>
            <a:ext cx="128424" cy="13388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ZoneTexte 160"/>
          <p:cNvSpPr txBox="1"/>
          <p:nvPr/>
        </p:nvSpPr>
        <p:spPr>
          <a:xfrm>
            <a:off x="2110400" y="5106606"/>
            <a:ext cx="808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endParaRPr lang="fr-FR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Ellipse 161"/>
          <p:cNvSpPr/>
          <p:nvPr/>
        </p:nvSpPr>
        <p:spPr>
          <a:xfrm>
            <a:off x="2826095" y="5322606"/>
            <a:ext cx="128425" cy="1338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ZoneTexte 162"/>
          <p:cNvSpPr txBox="1"/>
          <p:nvPr/>
        </p:nvSpPr>
        <p:spPr>
          <a:xfrm>
            <a:off x="2983135" y="5106606"/>
            <a:ext cx="494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fr-F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837599" y="1418190"/>
            <a:ext cx="11764577" cy="484993"/>
          </a:xfrm>
        </p:spPr>
        <p:txBody>
          <a:bodyPr/>
          <a:lstStyle/>
          <a:p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fr-F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Mn-based compounds 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Elaboration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 smtClean="0"/>
              <a:t>Molecular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Epitaxy</a:t>
            </a:r>
            <a:endParaRPr lang="en-GB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0139044-4E59-47D1-9D58-25DA8E2DD136}" type="datetime1">
              <a:rPr lang="en-GB" smtClean="0"/>
              <a:t>08/11/2019</a:t>
            </a:fld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pPr/>
              <a:t>4</a:t>
            </a:fld>
            <a:endParaRPr lang="en-GB" dirty="0"/>
          </a:p>
        </p:txBody>
      </p:sp>
      <p:grpSp>
        <p:nvGrpSpPr>
          <p:cNvPr id="21" name="Groupe 20"/>
          <p:cNvGrpSpPr/>
          <p:nvPr/>
        </p:nvGrpSpPr>
        <p:grpSpPr>
          <a:xfrm>
            <a:off x="2016087" y="3056550"/>
            <a:ext cx="2490399" cy="1519369"/>
            <a:chOff x="879374" y="3352801"/>
            <a:chExt cx="1981200" cy="1208712"/>
          </a:xfrm>
        </p:grpSpPr>
        <p:sp>
          <p:nvSpPr>
            <p:cNvPr id="9" name="Cylindre 8"/>
            <p:cNvSpPr/>
            <p:nvPr/>
          </p:nvSpPr>
          <p:spPr>
            <a:xfrm>
              <a:off x="879374" y="3759199"/>
              <a:ext cx="1981200" cy="802314"/>
            </a:xfrm>
            <a:prstGeom prst="can">
              <a:avLst>
                <a:gd name="adj" fmla="val 39085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63"/>
            </a:p>
          </p:txBody>
        </p:sp>
        <p:sp>
          <p:nvSpPr>
            <p:cNvPr id="10" name="Cylindre 9"/>
            <p:cNvSpPr/>
            <p:nvPr/>
          </p:nvSpPr>
          <p:spPr>
            <a:xfrm>
              <a:off x="879374" y="3352801"/>
              <a:ext cx="1981200" cy="799530"/>
            </a:xfrm>
            <a:prstGeom prst="can">
              <a:avLst>
                <a:gd name="adj" fmla="val 50000"/>
              </a:avLst>
            </a:prstGeom>
            <a:solidFill>
              <a:srgbClr val="008F6C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63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205831" y="3777835"/>
              <a:ext cx="1348740" cy="350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6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fr-FR" sz="2263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226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MnZ</a:t>
              </a:r>
              <a:endParaRPr lang="en-GB" sz="22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501674" y="4211024"/>
              <a:ext cx="736600" cy="350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63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MgO</a:t>
              </a:r>
              <a:endParaRPr lang="en-GB" sz="22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854023" y="2318994"/>
            <a:ext cx="5740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Co-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evap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of each element (K-cells / e-guns)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983847" y="4985768"/>
            <a:ext cx="4762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FR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MnZ [100] (001) //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[110] (001)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600156" y="3840248"/>
                <a:ext cx="2608147" cy="462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growt</m:t>
                        </m:r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sub>
                    </m:sSub>
                    <m:r>
                      <a:rPr lang="fr-FR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</m:oMath>
                </a14:m>
                <a:r>
                  <a:rPr lang="fr-FR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450°C</a:t>
                </a:r>
                <a:endParaRPr lang="fr-FR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156" y="3840248"/>
                <a:ext cx="2608147" cy="462819"/>
              </a:xfrm>
              <a:prstGeom prst="rect">
                <a:avLst/>
              </a:prstGeom>
              <a:blipFill>
                <a:blip r:embed="rId2"/>
                <a:stretch>
                  <a:fillRect l="-234" t="-9211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/>
          <p:cNvSpPr txBox="1"/>
          <p:nvPr/>
        </p:nvSpPr>
        <p:spPr>
          <a:xfrm>
            <a:off x="2120737" y="5097941"/>
            <a:ext cx="5275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Misfits &lt; 5.4 %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120737" y="5516081"/>
            <a:ext cx="6115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Coalescence of 3D islands (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Volmer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-Weber)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ZoneTexte 21"/>
              <p:cNvSpPr txBox="1"/>
              <p:nvPr/>
            </p:nvSpPr>
            <p:spPr>
              <a:xfrm>
                <a:off x="2120736" y="5934222"/>
                <a:ext cx="5275787" cy="462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annealing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800°C</a:t>
                </a:r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736" y="5934222"/>
                <a:ext cx="5275787" cy="462819"/>
              </a:xfrm>
              <a:prstGeom prst="rect">
                <a:avLst/>
              </a:prstGeom>
              <a:blipFill>
                <a:blip r:embed="rId3"/>
                <a:stretch>
                  <a:fillRect l="-1387" t="-7895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/>
          <p:cNvSpPr txBox="1"/>
          <p:nvPr/>
        </p:nvSpPr>
        <p:spPr>
          <a:xfrm>
            <a:off x="7758046" y="2318994"/>
            <a:ext cx="3519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Epitaxial relationship: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8315018" y="2751834"/>
            <a:ext cx="3820363" cy="2188384"/>
            <a:chOff x="8342564" y="3209882"/>
            <a:chExt cx="3820363" cy="2188384"/>
          </a:xfrm>
        </p:grpSpPr>
        <p:grpSp>
          <p:nvGrpSpPr>
            <p:cNvPr id="24" name="Groupe 23"/>
            <p:cNvGrpSpPr/>
            <p:nvPr/>
          </p:nvGrpSpPr>
          <p:grpSpPr>
            <a:xfrm>
              <a:off x="8360018" y="3225733"/>
              <a:ext cx="3464700" cy="2172533"/>
              <a:chOff x="5889764" y="3610115"/>
              <a:chExt cx="3464700" cy="2172533"/>
            </a:xfrm>
          </p:grpSpPr>
          <p:grpSp>
            <p:nvGrpSpPr>
              <p:cNvPr id="25" name="Groupe 24"/>
              <p:cNvGrpSpPr/>
              <p:nvPr/>
            </p:nvGrpSpPr>
            <p:grpSpPr>
              <a:xfrm>
                <a:off x="5889764" y="3610115"/>
                <a:ext cx="2191190" cy="2172533"/>
                <a:chOff x="5757505" y="1754417"/>
                <a:chExt cx="2191190" cy="2172533"/>
              </a:xfrm>
            </p:grpSpPr>
            <p:sp>
              <p:nvSpPr>
                <p:cNvPr id="28" name="Ellipse 27"/>
                <p:cNvSpPr/>
                <p:nvPr/>
              </p:nvSpPr>
              <p:spPr>
                <a:xfrm>
                  <a:off x="5792312" y="1789224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" name="Ellipse 28"/>
                <p:cNvSpPr/>
                <p:nvPr/>
              </p:nvSpPr>
              <p:spPr>
                <a:xfrm>
                  <a:off x="6790283" y="1789224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Ellipse 29"/>
                <p:cNvSpPr/>
                <p:nvPr/>
              </p:nvSpPr>
              <p:spPr>
                <a:xfrm>
                  <a:off x="5792312" y="2776599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Ellipse 30"/>
                <p:cNvSpPr/>
                <p:nvPr/>
              </p:nvSpPr>
              <p:spPr>
                <a:xfrm>
                  <a:off x="6810330" y="2781356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" name="Ellipse 31"/>
                <p:cNvSpPr/>
                <p:nvPr/>
              </p:nvSpPr>
              <p:spPr>
                <a:xfrm>
                  <a:off x="5757505" y="2248104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Ellipse 32"/>
                <p:cNvSpPr/>
                <p:nvPr/>
              </p:nvSpPr>
              <p:spPr>
                <a:xfrm>
                  <a:off x="6291297" y="2282910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Ellipse 33"/>
                <p:cNvSpPr/>
                <p:nvPr/>
              </p:nvSpPr>
              <p:spPr>
                <a:xfrm>
                  <a:off x="6256490" y="1754417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35" name="Connecteur droit 34"/>
                <p:cNvCxnSpPr/>
                <p:nvPr/>
              </p:nvCxnSpPr>
              <p:spPr>
                <a:xfrm>
                  <a:off x="5832235" y="1828722"/>
                  <a:ext cx="998275" cy="2987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/>
                <p:cNvCxnSpPr/>
                <p:nvPr/>
              </p:nvCxnSpPr>
              <p:spPr>
                <a:xfrm>
                  <a:off x="5831930" y="2819085"/>
                  <a:ext cx="998275" cy="2987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/>
                <p:nvPr/>
              </p:nvCxnSpPr>
              <p:spPr>
                <a:xfrm>
                  <a:off x="5835906" y="1805165"/>
                  <a:ext cx="0" cy="983434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/>
                <p:nvPr/>
              </p:nvCxnSpPr>
              <p:spPr>
                <a:xfrm>
                  <a:off x="6850771" y="1838639"/>
                  <a:ext cx="0" cy="983434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Ellipse 38"/>
                <p:cNvSpPr/>
                <p:nvPr/>
              </p:nvSpPr>
              <p:spPr>
                <a:xfrm>
                  <a:off x="7801348" y="1793836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Ellipse 39"/>
                <p:cNvSpPr/>
                <p:nvPr/>
              </p:nvSpPr>
              <p:spPr>
                <a:xfrm>
                  <a:off x="7815109" y="2781212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1" name="Ellipse 40"/>
                <p:cNvSpPr/>
                <p:nvPr/>
              </p:nvSpPr>
              <p:spPr>
                <a:xfrm>
                  <a:off x="7766540" y="2252717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2" name="Ellipse 41"/>
                <p:cNvSpPr/>
                <p:nvPr/>
              </p:nvSpPr>
              <p:spPr>
                <a:xfrm>
                  <a:off x="7302362" y="2287523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Ellipse 42"/>
                <p:cNvSpPr/>
                <p:nvPr/>
              </p:nvSpPr>
              <p:spPr>
                <a:xfrm>
                  <a:off x="7267555" y="1759030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4" name="Connecteur droit 43"/>
                <p:cNvCxnSpPr/>
                <p:nvPr/>
              </p:nvCxnSpPr>
              <p:spPr>
                <a:xfrm>
                  <a:off x="6843300" y="1833335"/>
                  <a:ext cx="998275" cy="2987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/>
                <p:cNvCxnSpPr/>
                <p:nvPr/>
              </p:nvCxnSpPr>
              <p:spPr>
                <a:xfrm>
                  <a:off x="6842995" y="2818902"/>
                  <a:ext cx="998275" cy="2987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/>
                <p:cNvCxnSpPr/>
                <p:nvPr/>
              </p:nvCxnSpPr>
              <p:spPr>
                <a:xfrm>
                  <a:off x="7861836" y="1843252"/>
                  <a:ext cx="0" cy="983434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Ellipse 46"/>
                <p:cNvSpPr/>
                <p:nvPr/>
              </p:nvSpPr>
              <p:spPr>
                <a:xfrm>
                  <a:off x="5792463" y="2776599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5792463" y="3763973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9" name="Ellipse 48"/>
                <p:cNvSpPr/>
                <p:nvPr/>
              </p:nvSpPr>
              <p:spPr>
                <a:xfrm>
                  <a:off x="6808831" y="3770507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0" name="Ellipse 49"/>
                <p:cNvSpPr/>
                <p:nvPr/>
              </p:nvSpPr>
              <p:spPr>
                <a:xfrm>
                  <a:off x="5757656" y="3235479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1" name="Ellipse 50"/>
                <p:cNvSpPr/>
                <p:nvPr/>
              </p:nvSpPr>
              <p:spPr>
                <a:xfrm>
                  <a:off x="6291448" y="3270286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" name="Ellipse 51"/>
                <p:cNvSpPr/>
                <p:nvPr/>
              </p:nvSpPr>
              <p:spPr>
                <a:xfrm>
                  <a:off x="6256642" y="3729166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3" name="Connecteur droit 52"/>
                <p:cNvCxnSpPr/>
                <p:nvPr/>
              </p:nvCxnSpPr>
              <p:spPr>
                <a:xfrm>
                  <a:off x="5832082" y="3806460"/>
                  <a:ext cx="998275" cy="2987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/>
                <p:cNvCxnSpPr/>
                <p:nvPr/>
              </p:nvCxnSpPr>
              <p:spPr>
                <a:xfrm>
                  <a:off x="5836057" y="2792540"/>
                  <a:ext cx="0" cy="983434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>
                <a:xfrm>
                  <a:off x="6850923" y="2826015"/>
                  <a:ext cx="0" cy="983434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Ellipse 55"/>
                <p:cNvSpPr/>
                <p:nvPr/>
              </p:nvSpPr>
              <p:spPr>
                <a:xfrm>
                  <a:off x="7809488" y="3758868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" name="Ellipse 56"/>
                <p:cNvSpPr/>
                <p:nvPr/>
              </p:nvSpPr>
              <p:spPr>
                <a:xfrm>
                  <a:off x="7774680" y="3259249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8" name="Ellipse 57"/>
                <p:cNvSpPr/>
                <p:nvPr/>
              </p:nvSpPr>
              <p:spPr>
                <a:xfrm>
                  <a:off x="7294825" y="3284256"/>
                  <a:ext cx="79847" cy="78999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9" name="Ellipse 58"/>
                <p:cNvSpPr/>
                <p:nvPr/>
              </p:nvSpPr>
              <p:spPr>
                <a:xfrm>
                  <a:off x="7275695" y="3752935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60" name="Connecteur droit 59"/>
                <p:cNvCxnSpPr/>
                <p:nvPr/>
              </p:nvCxnSpPr>
              <p:spPr>
                <a:xfrm>
                  <a:off x="6846971" y="3804967"/>
                  <a:ext cx="998275" cy="0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/>
                <p:cNvCxnSpPr/>
                <p:nvPr/>
              </p:nvCxnSpPr>
              <p:spPr>
                <a:xfrm>
                  <a:off x="7869975" y="2849784"/>
                  <a:ext cx="0" cy="983434"/>
                </a:xfrm>
                <a:prstGeom prst="line">
                  <a:avLst/>
                </a:prstGeom>
                <a:ln w="19050">
                  <a:solidFill>
                    <a:srgbClr val="5959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Ellipse 61"/>
                <p:cNvSpPr/>
                <p:nvPr/>
              </p:nvSpPr>
              <p:spPr>
                <a:xfrm>
                  <a:off x="6776710" y="3259249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Ellipse 62"/>
                <p:cNvSpPr/>
                <p:nvPr/>
              </p:nvSpPr>
              <p:spPr>
                <a:xfrm>
                  <a:off x="7275695" y="2765562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4" name="Ellipse 63"/>
                <p:cNvSpPr/>
                <p:nvPr/>
              </p:nvSpPr>
              <p:spPr>
                <a:xfrm>
                  <a:off x="6256642" y="2741791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5" name="Ellipse 64"/>
                <p:cNvSpPr/>
                <p:nvPr/>
              </p:nvSpPr>
              <p:spPr>
                <a:xfrm>
                  <a:off x="6768570" y="2252717"/>
                  <a:ext cx="174015" cy="174015"/>
                </a:xfrm>
                <a:prstGeom prst="ellipse">
                  <a:avLst/>
                </a:prstGeom>
                <a:solidFill>
                  <a:schemeClr val="bg1">
                    <a:lumMod val="50000"/>
                    <a:alpha val="65098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26" name="Connecteur droit avec flèche 25"/>
              <p:cNvCxnSpPr/>
              <p:nvPr/>
            </p:nvCxnSpPr>
            <p:spPr>
              <a:xfrm>
                <a:off x="8292488" y="4705482"/>
                <a:ext cx="0" cy="92619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26"/>
              <p:cNvSpPr txBox="1"/>
              <p:nvPr/>
            </p:nvSpPr>
            <p:spPr>
              <a:xfrm>
                <a:off x="8337622" y="4867651"/>
                <a:ext cx="10168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ranklin Gothic Medium" panose="020B0603020102020204" pitchFamily="34" charset="0"/>
                  </a:rPr>
                  <a:t>a</a:t>
                </a:r>
                <a:r>
                  <a:rPr lang="en-US" sz="1600" baseline="-250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ranklin Gothic Medium" panose="020B0603020102020204" pitchFamily="34" charset="0"/>
                  </a:rPr>
                  <a:t>MgO</a:t>
                </a:r>
                <a:endParaRPr lang="en-US" sz="16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Medium" panose="020B0603020102020204" pitchFamily="34" charset="0"/>
                </a:endParaRPr>
              </a:p>
            </p:txBody>
          </p:sp>
        </p:grpSp>
        <p:grpSp>
          <p:nvGrpSpPr>
            <p:cNvPr id="66" name="Groupe 65"/>
            <p:cNvGrpSpPr/>
            <p:nvPr/>
          </p:nvGrpSpPr>
          <p:grpSpPr>
            <a:xfrm>
              <a:off x="8342564" y="3209882"/>
              <a:ext cx="3820363" cy="2160000"/>
              <a:chOff x="5872310" y="3594264"/>
              <a:chExt cx="3820363" cy="2160000"/>
            </a:xfrm>
          </p:grpSpPr>
          <p:grpSp>
            <p:nvGrpSpPr>
              <p:cNvPr id="67" name="Groupe 66"/>
              <p:cNvGrpSpPr>
                <a:grpSpLocks noChangeAspect="1"/>
              </p:cNvGrpSpPr>
              <p:nvPr/>
            </p:nvGrpSpPr>
            <p:grpSpPr>
              <a:xfrm>
                <a:off x="5872310" y="3594264"/>
                <a:ext cx="3820363" cy="2160000"/>
                <a:chOff x="7185039" y="2802131"/>
                <a:chExt cx="2573666" cy="145512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ZoneTexte 68"/>
                    <p:cNvSpPr txBox="1"/>
                    <p:nvPr/>
                  </p:nvSpPr>
                  <p:spPr>
                    <a:xfrm>
                      <a:off x="8755998" y="2933146"/>
                      <a:ext cx="1002707" cy="3371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009A79"/>
                                  </a:solidFill>
                                  <a:latin typeface="Cambria Math" panose="02040503050406030204" pitchFamily="18" charset="0"/>
                                  <a:ea typeface="STIX" pitchFamily="50" charset="0"/>
                                  <a:cs typeface="STIX" pitchFamily="50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rgbClr val="009A79"/>
                                  </a:solidFill>
                                  <a:latin typeface="Cambria Math" panose="02040503050406030204" pitchFamily="18" charset="0"/>
                                  <a:ea typeface="STIX" pitchFamily="50" charset="0"/>
                                  <a:cs typeface="STIX" pitchFamily="50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 smtClean="0">
                                      <a:solidFill>
                                        <a:srgbClr val="009A79"/>
                                      </a:solidFill>
                                      <a:latin typeface="Cambria Math" panose="02040503050406030204" pitchFamily="18" charset="0"/>
                                      <a:ea typeface="STIX" pitchFamily="50" charset="0"/>
                                      <a:cs typeface="STIX" pitchFamily="50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b="0" i="1" smtClean="0">
                                      <a:solidFill>
                                        <a:srgbClr val="009A79"/>
                                      </a:solidFill>
                                      <a:latin typeface="Cambria Math" panose="02040503050406030204" pitchFamily="18" charset="0"/>
                                      <a:ea typeface="STIX" pitchFamily="50" charset="0"/>
                                      <a:cs typeface="STIX" pitchFamily="50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</m:oMath>
                      </a14:m>
                      <a:r>
                        <a:rPr lang="en-US" i="1" dirty="0" smtClean="0">
                          <a:solidFill>
                            <a:srgbClr val="009A79"/>
                          </a:solidFill>
                          <a:latin typeface="Franklin Gothic Medium" panose="020B0603020102020204" pitchFamily="34" charset="0"/>
                          <a:ea typeface="STIX" pitchFamily="50" charset="0"/>
                          <a:cs typeface="STIX" pitchFamily="50" charset="0"/>
                        </a:rPr>
                        <a:t> </a:t>
                      </a:r>
                      <a:r>
                        <a:rPr lang="en-US" sz="1600" i="1" dirty="0" smtClean="0">
                          <a:solidFill>
                            <a:srgbClr val="009A79"/>
                          </a:solidFill>
                          <a:latin typeface="Franklin Gothic Medium" panose="020B0603020102020204" pitchFamily="34" charset="0"/>
                          <a:ea typeface="STIX" pitchFamily="50" charset="0"/>
                          <a:cs typeface="STIX" pitchFamily="50" charset="0"/>
                        </a:rPr>
                        <a:t>a</a:t>
                      </a:r>
                      <a:r>
                        <a:rPr lang="en-US" sz="1600" baseline="-25000" dirty="0" smtClean="0">
                          <a:solidFill>
                            <a:srgbClr val="009A79"/>
                          </a:solidFill>
                          <a:latin typeface="Franklin Gothic Medium" panose="020B0603020102020204" pitchFamily="34" charset="0"/>
                          <a:ea typeface="STIX" pitchFamily="50" charset="0"/>
                          <a:cs typeface="STIX" pitchFamily="50" charset="0"/>
                        </a:rPr>
                        <a:t>Co</a:t>
                      </a:r>
                      <a:r>
                        <a:rPr lang="en-US" sz="1600" baseline="-50000" dirty="0" smtClean="0">
                          <a:solidFill>
                            <a:srgbClr val="009A79"/>
                          </a:solidFill>
                          <a:latin typeface="Franklin Gothic Medium" panose="020B0603020102020204" pitchFamily="34" charset="0"/>
                          <a:ea typeface="STIX" pitchFamily="50" charset="0"/>
                          <a:cs typeface="STIX" pitchFamily="50" charset="0"/>
                        </a:rPr>
                        <a:t>2</a:t>
                      </a:r>
                      <a:r>
                        <a:rPr lang="en-US" sz="1600" baseline="-25000" dirty="0" smtClean="0">
                          <a:solidFill>
                            <a:srgbClr val="009A79"/>
                          </a:solidFill>
                          <a:latin typeface="Franklin Gothic Medium" panose="020B0603020102020204" pitchFamily="34" charset="0"/>
                          <a:ea typeface="STIX" pitchFamily="50" charset="0"/>
                          <a:cs typeface="STIX" pitchFamily="50" charset="0"/>
                        </a:rPr>
                        <a:t>MnZ</a:t>
                      </a:r>
                      <a:endParaRPr lang="en-US" sz="1600" baseline="-25000" dirty="0">
                        <a:solidFill>
                          <a:srgbClr val="009A79"/>
                        </a:solidFill>
                        <a:latin typeface="Franklin Gothic Medium" panose="020B0603020102020204" pitchFamily="34" charset="0"/>
                        <a:ea typeface="STIX" pitchFamily="50" charset="0"/>
                        <a:cs typeface="STIX" pitchFamily="50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1" name="ZoneTexte 8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55998" y="2933146"/>
                      <a:ext cx="1002707" cy="337100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60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70" name="Groupe 69"/>
                <p:cNvGrpSpPr/>
                <p:nvPr/>
              </p:nvGrpSpPr>
              <p:grpSpPr>
                <a:xfrm>
                  <a:off x="7185039" y="2802131"/>
                  <a:ext cx="1494229" cy="1455128"/>
                  <a:chOff x="7185039" y="2802131"/>
                  <a:chExt cx="1494229" cy="1455128"/>
                </a:xfrm>
              </p:grpSpPr>
              <p:sp>
                <p:nvSpPr>
                  <p:cNvPr id="71" name="Ellipse 70"/>
                  <p:cNvSpPr/>
                  <p:nvPr/>
                </p:nvSpPr>
                <p:spPr>
                  <a:xfrm rot="2700000">
                    <a:off x="7519034" y="3128039"/>
                    <a:ext cx="144000" cy="144000"/>
                  </a:xfrm>
                  <a:prstGeom prst="ellipse">
                    <a:avLst/>
                  </a:prstGeom>
                  <a:solidFill>
                    <a:srgbClr val="009A79">
                      <a:alpha val="40000"/>
                    </a:srgbClr>
                  </a:solidFill>
                  <a:ln>
                    <a:solidFill>
                      <a:srgbClr val="009A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2" name="Ellipse 71"/>
                  <p:cNvSpPr/>
                  <p:nvPr/>
                </p:nvSpPr>
                <p:spPr>
                  <a:xfrm rot="2700000">
                    <a:off x="7866415" y="3457057"/>
                    <a:ext cx="144000" cy="144000"/>
                  </a:xfrm>
                  <a:prstGeom prst="ellipse">
                    <a:avLst/>
                  </a:prstGeom>
                  <a:solidFill>
                    <a:srgbClr val="009A79">
                      <a:alpha val="40000"/>
                    </a:srgbClr>
                  </a:solidFill>
                  <a:ln>
                    <a:solidFill>
                      <a:srgbClr val="009A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73" name="Connecteur droit 72"/>
                  <p:cNvCxnSpPr/>
                  <p:nvPr/>
                </p:nvCxnSpPr>
                <p:spPr>
                  <a:xfrm flipV="1">
                    <a:off x="7283963" y="2869960"/>
                    <a:ext cx="638956" cy="651798"/>
                  </a:xfrm>
                  <a:prstGeom prst="line">
                    <a:avLst/>
                  </a:prstGeom>
                  <a:ln w="38100">
                    <a:solidFill>
                      <a:srgbClr val="009A79">
                        <a:alpha val="65098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Connecteur droit 73"/>
                  <p:cNvCxnSpPr/>
                  <p:nvPr/>
                </p:nvCxnSpPr>
                <p:spPr>
                  <a:xfrm flipV="1">
                    <a:off x="7918051" y="3518983"/>
                    <a:ext cx="703126" cy="658411"/>
                  </a:xfrm>
                  <a:prstGeom prst="line">
                    <a:avLst/>
                  </a:prstGeom>
                  <a:ln w="38100">
                    <a:solidFill>
                      <a:srgbClr val="009A79">
                        <a:alpha val="65098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Connecteur droit 74"/>
                  <p:cNvCxnSpPr/>
                  <p:nvPr/>
                </p:nvCxnSpPr>
                <p:spPr>
                  <a:xfrm>
                    <a:off x="7936430" y="2869960"/>
                    <a:ext cx="665923" cy="641309"/>
                  </a:xfrm>
                  <a:prstGeom prst="line">
                    <a:avLst/>
                  </a:prstGeom>
                  <a:ln w="38100">
                    <a:solidFill>
                      <a:srgbClr val="009A79">
                        <a:alpha val="65098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onnecteur droit 75"/>
                  <p:cNvCxnSpPr/>
                  <p:nvPr/>
                </p:nvCxnSpPr>
                <p:spPr>
                  <a:xfrm>
                    <a:off x="7287186" y="3526522"/>
                    <a:ext cx="632207" cy="633461"/>
                  </a:xfrm>
                  <a:prstGeom prst="line">
                    <a:avLst/>
                  </a:prstGeom>
                  <a:ln w="38100">
                    <a:solidFill>
                      <a:srgbClr val="009A79">
                        <a:alpha val="65098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Ellipse 76"/>
                  <p:cNvSpPr/>
                  <p:nvPr/>
                </p:nvSpPr>
                <p:spPr>
                  <a:xfrm rot="2700000">
                    <a:off x="7855783" y="2802131"/>
                    <a:ext cx="144000" cy="144000"/>
                  </a:xfrm>
                  <a:prstGeom prst="ellipse">
                    <a:avLst/>
                  </a:prstGeom>
                  <a:solidFill>
                    <a:srgbClr val="009A79">
                      <a:alpha val="40000"/>
                    </a:srgbClr>
                  </a:solidFill>
                  <a:ln>
                    <a:solidFill>
                      <a:srgbClr val="009A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8" name="Ellipse 77"/>
                  <p:cNvSpPr/>
                  <p:nvPr/>
                </p:nvSpPr>
                <p:spPr>
                  <a:xfrm rot="2700000">
                    <a:off x="8197475" y="3129413"/>
                    <a:ext cx="144000" cy="144000"/>
                  </a:xfrm>
                  <a:prstGeom prst="ellipse">
                    <a:avLst/>
                  </a:prstGeom>
                  <a:solidFill>
                    <a:srgbClr val="009A79">
                      <a:alpha val="40000"/>
                    </a:srgbClr>
                  </a:solidFill>
                  <a:ln>
                    <a:solidFill>
                      <a:srgbClr val="009A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9" name="Ellipse 78"/>
                  <p:cNvSpPr/>
                  <p:nvPr/>
                </p:nvSpPr>
                <p:spPr>
                  <a:xfrm rot="2700000">
                    <a:off x="8535268" y="3457056"/>
                    <a:ext cx="144000" cy="144000"/>
                  </a:xfrm>
                  <a:prstGeom prst="ellipse">
                    <a:avLst/>
                  </a:prstGeom>
                  <a:solidFill>
                    <a:srgbClr val="009A79">
                      <a:alpha val="40000"/>
                    </a:srgbClr>
                  </a:solidFill>
                  <a:ln>
                    <a:solidFill>
                      <a:srgbClr val="009A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0" name="Ellipse 79"/>
                  <p:cNvSpPr/>
                  <p:nvPr/>
                </p:nvSpPr>
                <p:spPr>
                  <a:xfrm rot="2700000">
                    <a:off x="7185039" y="3455759"/>
                    <a:ext cx="144000" cy="144000"/>
                  </a:xfrm>
                  <a:prstGeom prst="ellipse">
                    <a:avLst/>
                  </a:prstGeom>
                  <a:solidFill>
                    <a:srgbClr val="009A79">
                      <a:alpha val="40000"/>
                    </a:srgbClr>
                  </a:solidFill>
                  <a:ln>
                    <a:solidFill>
                      <a:srgbClr val="009A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1" name="Ellipse 80"/>
                  <p:cNvSpPr/>
                  <p:nvPr/>
                </p:nvSpPr>
                <p:spPr>
                  <a:xfrm rot="2700000">
                    <a:off x="7864085" y="4113259"/>
                    <a:ext cx="144000" cy="144000"/>
                  </a:xfrm>
                  <a:prstGeom prst="ellipse">
                    <a:avLst/>
                  </a:prstGeom>
                  <a:solidFill>
                    <a:srgbClr val="009A79">
                      <a:alpha val="40000"/>
                    </a:srgbClr>
                  </a:solidFill>
                  <a:ln>
                    <a:solidFill>
                      <a:srgbClr val="009A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2" name="Ellipse 81"/>
                  <p:cNvSpPr/>
                  <p:nvPr/>
                </p:nvSpPr>
                <p:spPr>
                  <a:xfrm rot="2700000">
                    <a:off x="8191166" y="3793984"/>
                    <a:ext cx="144000" cy="144000"/>
                  </a:xfrm>
                  <a:prstGeom prst="ellipse">
                    <a:avLst/>
                  </a:prstGeom>
                  <a:solidFill>
                    <a:srgbClr val="009A79">
                      <a:alpha val="40000"/>
                    </a:srgbClr>
                  </a:solidFill>
                  <a:ln>
                    <a:solidFill>
                      <a:srgbClr val="009A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3" name="Ellipse 82"/>
                  <p:cNvSpPr/>
                  <p:nvPr/>
                </p:nvSpPr>
                <p:spPr>
                  <a:xfrm rot="2700000">
                    <a:off x="7519415" y="3786362"/>
                    <a:ext cx="144000" cy="144000"/>
                  </a:xfrm>
                  <a:prstGeom prst="ellipse">
                    <a:avLst/>
                  </a:prstGeom>
                  <a:solidFill>
                    <a:srgbClr val="009A79">
                      <a:alpha val="40000"/>
                    </a:srgbClr>
                  </a:solidFill>
                  <a:ln>
                    <a:solidFill>
                      <a:srgbClr val="009A7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cxnSp>
            <p:nvCxnSpPr>
              <p:cNvPr id="68" name="Connecteur droit avec flèche 67"/>
              <p:cNvCxnSpPr/>
              <p:nvPr/>
            </p:nvCxnSpPr>
            <p:spPr>
              <a:xfrm>
                <a:off x="8292488" y="3675513"/>
                <a:ext cx="0" cy="926190"/>
              </a:xfrm>
              <a:prstGeom prst="straightConnector1">
                <a:avLst/>
              </a:prstGeom>
              <a:ln>
                <a:solidFill>
                  <a:srgbClr val="009A79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4" name="Rectangle 83"/>
              <p:cNvSpPr/>
              <p:nvPr/>
            </p:nvSpPr>
            <p:spPr>
              <a:xfrm>
                <a:off x="4630864" y="3446706"/>
                <a:ext cx="1510097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200" i="1" smtClean="0">
                        <a:solidFill>
                          <a:srgbClr val="009A7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fr-FR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200" dirty="0" smtClean="0">
                    <a:solidFill>
                      <a:srgbClr val="009A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nm</a:t>
                </a:r>
                <a:endParaRPr lang="fr-FR" sz="2200" dirty="0">
                  <a:solidFill>
                    <a:srgbClr val="009A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864" y="3446706"/>
                <a:ext cx="1510097" cy="430887"/>
              </a:xfrm>
              <a:prstGeom prst="rect">
                <a:avLst/>
              </a:prstGeom>
              <a:blipFill>
                <a:blip r:embed="rId5"/>
                <a:stretch>
                  <a:fillRect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051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7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[110] RHEED patterns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Co</a:t>
            </a:r>
            <a:r>
              <a:rPr lang="fr-FR" baseline="-25000" dirty="0" smtClean="0"/>
              <a:t>2</a:t>
            </a:r>
            <a:r>
              <a:rPr lang="fr-FR" dirty="0" smtClean="0"/>
              <a:t>MnZ </a:t>
            </a:r>
            <a:r>
              <a:rPr lang="fr-FR" dirty="0" err="1" smtClean="0"/>
              <a:t>with</a:t>
            </a:r>
            <a:r>
              <a:rPr lang="fr-FR" dirty="0" smtClean="0"/>
              <a:t> Z=Al, Si, Ga, Ge, Sn, Sb</a:t>
            </a:r>
            <a:endParaRPr lang="en-GB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7183EC8-008C-4049-A8EF-03B3599360C7}" type="datetime1">
              <a:rPr lang="en-GB" smtClean="0"/>
              <a:t>08/11/2019</a:t>
            </a:fld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33055" r="29525" b="30938"/>
          <a:stretch/>
        </p:blipFill>
        <p:spPr>
          <a:xfrm>
            <a:off x="2021770" y="2159791"/>
            <a:ext cx="2600000" cy="1872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8819" r="37400" b="29879"/>
          <a:stretch/>
        </p:blipFill>
        <p:spPr>
          <a:xfrm>
            <a:off x="5446124" y="2159791"/>
            <a:ext cx="2600000" cy="1872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33056" r="37400" b="33055"/>
          <a:stretch/>
        </p:blipFill>
        <p:spPr>
          <a:xfrm>
            <a:off x="8870477" y="4353719"/>
            <a:ext cx="2600000" cy="18720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28" t="35141" r="31381" b="29835"/>
          <a:stretch/>
        </p:blipFill>
        <p:spPr>
          <a:xfrm>
            <a:off x="8870477" y="2159791"/>
            <a:ext cx="2600000" cy="18720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48" t="36971" r="35171" b="30749"/>
          <a:stretch/>
        </p:blipFill>
        <p:spPr>
          <a:xfrm>
            <a:off x="5446124" y="4353719"/>
            <a:ext cx="2600000" cy="1872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07" t="34221" r="31474" b="30755"/>
          <a:stretch/>
        </p:blipFill>
        <p:spPr>
          <a:xfrm>
            <a:off x="2021770" y="4353719"/>
            <a:ext cx="2600000" cy="1872000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 rot="19674212">
            <a:off x="1476943" y="2891213"/>
            <a:ext cx="3688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FR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fr-F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streaks</a:t>
            </a:r>
            <a:r>
              <a:rPr lang="fr-F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B2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15049" y="6249362"/>
            <a:ext cx="727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A5B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surface quality</a:t>
            </a:r>
            <a:endParaRPr lang="en-US" sz="2800" dirty="0">
              <a:solidFill>
                <a:srgbClr val="EA5B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à coins arrondis 36"/>
          <p:cNvSpPr/>
          <p:nvPr/>
        </p:nvSpPr>
        <p:spPr>
          <a:xfrm>
            <a:off x="1647721" y="2010621"/>
            <a:ext cx="3346871" cy="21703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63"/>
          </a:p>
        </p:txBody>
      </p:sp>
      <p:sp>
        <p:nvSpPr>
          <p:cNvPr id="21" name="ZoneTexte 20"/>
          <p:cNvSpPr txBox="1"/>
          <p:nvPr/>
        </p:nvSpPr>
        <p:spPr>
          <a:xfrm>
            <a:off x="4078679" y="3585594"/>
            <a:ext cx="543091" cy="44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503033" y="3585594"/>
            <a:ext cx="543091" cy="44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0783014" y="3585594"/>
            <a:ext cx="687463" cy="44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048127" y="5760344"/>
            <a:ext cx="573643" cy="44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421180" y="5785149"/>
            <a:ext cx="624944" cy="44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0877897" y="5769725"/>
            <a:ext cx="592580" cy="448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</a:p>
        </p:txBody>
      </p:sp>
    </p:spTree>
    <p:extLst>
      <p:ext uri="{BB962C8B-B14F-4D97-AF65-F5344CB8AC3E}">
        <p14:creationId xmlns:p14="http://schemas.microsoft.com/office/powerpoint/2010/main" val="30411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STEM-HAADF</a:t>
            </a:r>
            <a:endParaRPr lang="en-GB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4250707" y="7114270"/>
            <a:ext cx="1686607" cy="401638"/>
          </a:xfrm>
        </p:spPr>
        <p:txBody>
          <a:bodyPr/>
          <a:lstStyle/>
          <a:p>
            <a:fld id="{1E981409-97BF-48D5-AB63-21AF89669623}" type="datetime1">
              <a:rPr lang="en-GB" smtClean="0"/>
              <a:t>08/11/2019</a:t>
            </a:fld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466145" y="7103629"/>
            <a:ext cx="3023200" cy="401638"/>
          </a:xfrm>
        </p:spPr>
        <p:txBody>
          <a:bodyPr/>
          <a:lstStyle/>
          <a:p>
            <a:fld id="{6FDA4D8C-9575-40E0-AE88-143BC742399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91" name="ZoneTexte 90"/>
          <p:cNvSpPr txBox="1"/>
          <p:nvPr/>
        </p:nvSpPr>
        <p:spPr>
          <a:xfrm>
            <a:off x="3372072" y="6639652"/>
            <a:ext cx="1384452" cy="44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63" dirty="0">
                <a:solidFill>
                  <a:srgbClr val="2E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endParaRPr lang="fr-FR" sz="1508" dirty="0">
              <a:solidFill>
                <a:srgbClr val="2E54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86070" y="1385857"/>
            <a:ext cx="2807815" cy="5237917"/>
            <a:chOff x="686070" y="1385857"/>
            <a:chExt cx="2807815" cy="523791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2"/>
            <a:stretch/>
          </p:blipFill>
          <p:spPr>
            <a:xfrm>
              <a:off x="686070" y="1899893"/>
              <a:ext cx="2807815" cy="280800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811607" y="1385857"/>
              <a:ext cx="2499978" cy="479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Mn</a:t>
              </a:r>
              <a:r>
                <a:rPr lang="en-US" sz="2400" dirty="0">
                  <a:solidFill>
                    <a:srgbClr val="009A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</a:p>
          </p:txBody>
        </p:sp>
        <p:grpSp>
          <p:nvGrpSpPr>
            <p:cNvPr id="106" name="Groupe 105"/>
            <p:cNvGrpSpPr>
              <a:grpSpLocks noChangeAspect="1"/>
            </p:cNvGrpSpPr>
            <p:nvPr/>
          </p:nvGrpSpPr>
          <p:grpSpPr>
            <a:xfrm>
              <a:off x="1169610" y="4828395"/>
              <a:ext cx="1959560" cy="1795379"/>
              <a:chOff x="7608478" y="4608048"/>
              <a:chExt cx="2008858" cy="1840547"/>
            </a:xfrm>
          </p:grpSpPr>
          <p:grpSp>
            <p:nvGrpSpPr>
              <p:cNvPr id="107" name="Groupe 106"/>
              <p:cNvGrpSpPr>
                <a:grpSpLocks noChangeAspect="1"/>
              </p:cNvGrpSpPr>
              <p:nvPr/>
            </p:nvGrpSpPr>
            <p:grpSpPr>
              <a:xfrm>
                <a:off x="7608478" y="4608048"/>
                <a:ext cx="1840223" cy="1351157"/>
                <a:chOff x="6138438" y="2753431"/>
                <a:chExt cx="2833770" cy="2080654"/>
              </a:xfrm>
            </p:grpSpPr>
            <p:sp>
              <p:nvSpPr>
                <p:cNvPr id="114" name="Ellipse 113"/>
                <p:cNvSpPr/>
                <p:nvPr/>
              </p:nvSpPr>
              <p:spPr>
                <a:xfrm>
                  <a:off x="6141664" y="2753433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Ellipse 114"/>
                <p:cNvSpPr/>
                <p:nvPr/>
              </p:nvSpPr>
              <p:spPr>
                <a:xfrm>
                  <a:off x="8762361" y="2753433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Ellipse 115"/>
                <p:cNvSpPr/>
                <p:nvPr/>
              </p:nvSpPr>
              <p:spPr>
                <a:xfrm>
                  <a:off x="6141663" y="4609761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Ellipse 116"/>
                <p:cNvSpPr/>
                <p:nvPr/>
              </p:nvSpPr>
              <p:spPr>
                <a:xfrm>
                  <a:off x="8762361" y="4609761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Ellipse 117"/>
                <p:cNvSpPr/>
                <p:nvPr/>
              </p:nvSpPr>
              <p:spPr>
                <a:xfrm>
                  <a:off x="6141664" y="3681597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Ellipse 118"/>
                <p:cNvSpPr/>
                <p:nvPr/>
              </p:nvSpPr>
              <p:spPr>
                <a:xfrm>
                  <a:off x="8762361" y="3681597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Ellipse 119"/>
                <p:cNvSpPr/>
                <p:nvPr/>
              </p:nvSpPr>
              <p:spPr>
                <a:xfrm>
                  <a:off x="7452012" y="2753433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Ellipse 120"/>
                <p:cNvSpPr/>
                <p:nvPr/>
              </p:nvSpPr>
              <p:spPr>
                <a:xfrm>
                  <a:off x="7452012" y="3681597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Ellipse 121"/>
                <p:cNvSpPr/>
                <p:nvPr/>
              </p:nvSpPr>
              <p:spPr>
                <a:xfrm>
                  <a:off x="7452012" y="4609761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Ellipse 122"/>
                <p:cNvSpPr/>
                <p:nvPr/>
              </p:nvSpPr>
              <p:spPr>
                <a:xfrm>
                  <a:off x="6796838" y="3218607"/>
                  <a:ext cx="209847" cy="21877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Ellipse 123"/>
                <p:cNvSpPr/>
                <p:nvPr/>
              </p:nvSpPr>
              <p:spPr>
                <a:xfrm>
                  <a:off x="6796838" y="4146771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D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" name="Ellipse 124"/>
                <p:cNvSpPr/>
                <p:nvPr/>
              </p:nvSpPr>
              <p:spPr>
                <a:xfrm>
                  <a:off x="8107187" y="3218607"/>
                  <a:ext cx="209847" cy="21877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Ellipse 125"/>
                <p:cNvSpPr/>
                <p:nvPr/>
              </p:nvSpPr>
              <p:spPr>
                <a:xfrm>
                  <a:off x="8107187" y="4146771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D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Ellipse 126"/>
                <p:cNvSpPr/>
                <p:nvPr/>
              </p:nvSpPr>
              <p:spPr>
                <a:xfrm>
                  <a:off x="7455238" y="3217515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Ellipse 127"/>
                <p:cNvSpPr/>
                <p:nvPr/>
              </p:nvSpPr>
              <p:spPr>
                <a:xfrm>
                  <a:off x="7448417" y="4145679"/>
                  <a:ext cx="209847" cy="21877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Ellipse 128"/>
                <p:cNvSpPr/>
                <p:nvPr/>
              </p:nvSpPr>
              <p:spPr>
                <a:xfrm>
                  <a:off x="8755344" y="3217514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Ellipse 129"/>
                <p:cNvSpPr/>
                <p:nvPr/>
              </p:nvSpPr>
              <p:spPr>
                <a:xfrm>
                  <a:off x="8755344" y="4146771"/>
                  <a:ext cx="209847" cy="21877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Ellipse 130"/>
                <p:cNvSpPr/>
                <p:nvPr/>
              </p:nvSpPr>
              <p:spPr>
                <a:xfrm>
                  <a:off x="6138438" y="3217514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D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Ellipse 131"/>
                <p:cNvSpPr/>
                <p:nvPr/>
              </p:nvSpPr>
              <p:spPr>
                <a:xfrm>
                  <a:off x="6141664" y="4145677"/>
                  <a:ext cx="209847" cy="21877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Ellipse 132"/>
                <p:cNvSpPr/>
                <p:nvPr/>
              </p:nvSpPr>
              <p:spPr>
                <a:xfrm>
                  <a:off x="6796837" y="2753432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Ellipse 133"/>
                <p:cNvSpPr/>
                <p:nvPr/>
              </p:nvSpPr>
              <p:spPr>
                <a:xfrm>
                  <a:off x="8107185" y="2753431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Ellipse 134"/>
                <p:cNvSpPr/>
                <p:nvPr/>
              </p:nvSpPr>
              <p:spPr>
                <a:xfrm>
                  <a:off x="6794129" y="3674640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Ellipse 135"/>
                <p:cNvSpPr/>
                <p:nvPr/>
              </p:nvSpPr>
              <p:spPr>
                <a:xfrm>
                  <a:off x="8107184" y="3682063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Ellipse 136"/>
                <p:cNvSpPr/>
                <p:nvPr/>
              </p:nvSpPr>
              <p:spPr>
                <a:xfrm>
                  <a:off x="8107187" y="4615313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Ellipse 137"/>
                <p:cNvSpPr/>
                <p:nvPr/>
              </p:nvSpPr>
              <p:spPr>
                <a:xfrm>
                  <a:off x="6794129" y="4615312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8" name="Ellipse 107"/>
              <p:cNvSpPr/>
              <p:nvPr/>
            </p:nvSpPr>
            <p:spPr>
              <a:xfrm>
                <a:off x="7734317" y="6184380"/>
                <a:ext cx="125069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ZoneTexte 108"/>
              <p:cNvSpPr txBox="1"/>
              <p:nvPr/>
            </p:nvSpPr>
            <p:spPr>
              <a:xfrm>
                <a:off x="7861854" y="6069970"/>
                <a:ext cx="526288" cy="378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009A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endParaRPr lang="fr-FR" dirty="0">
                  <a:solidFill>
                    <a:srgbClr val="009A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Ellipse 109"/>
              <p:cNvSpPr/>
              <p:nvPr/>
            </p:nvSpPr>
            <p:spPr>
              <a:xfrm>
                <a:off x="8314630" y="6184380"/>
                <a:ext cx="139274" cy="13038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>
                    <a:alpha val="4000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ZoneTexte 110"/>
              <p:cNvSpPr txBox="1"/>
              <p:nvPr/>
            </p:nvSpPr>
            <p:spPr>
              <a:xfrm>
                <a:off x="8432659" y="6069970"/>
                <a:ext cx="542138" cy="378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Mn</a:t>
                </a:r>
                <a:endParaRPr lang="fr-FR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Ellipse 111"/>
              <p:cNvSpPr/>
              <p:nvPr/>
            </p:nvSpPr>
            <p:spPr>
              <a:xfrm>
                <a:off x="8990887" y="6186359"/>
                <a:ext cx="139274" cy="1303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>
                    <a:alpha val="4000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ZoneTexte 112"/>
              <p:cNvSpPr txBox="1"/>
              <p:nvPr/>
            </p:nvSpPr>
            <p:spPr>
              <a:xfrm>
                <a:off x="9130161" y="6069971"/>
                <a:ext cx="487175" cy="378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</a:t>
                </a:r>
                <a:endParaRPr lang="fr-FR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2" name="ZoneTexte 201"/>
            <p:cNvSpPr txBox="1"/>
            <p:nvPr/>
          </p:nvSpPr>
          <p:spPr>
            <a:xfrm>
              <a:off x="2539434" y="4055761"/>
              <a:ext cx="85047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L2</a:t>
              </a:r>
              <a:r>
                <a:rPr lang="en-US" sz="3200" b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2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9929782" y="1387245"/>
            <a:ext cx="2808000" cy="5244388"/>
            <a:chOff x="9929782" y="1387245"/>
            <a:chExt cx="2808000" cy="524438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12"/>
            <a:stretch/>
          </p:blipFill>
          <p:spPr>
            <a:xfrm>
              <a:off x="9929782" y="1901281"/>
              <a:ext cx="2808000" cy="2808000"/>
            </a:xfrm>
            <a:prstGeom prst="rect">
              <a:avLst/>
            </a:prstGeom>
          </p:spPr>
        </p:pic>
        <p:sp>
          <p:nvSpPr>
            <p:cNvPr id="102" name="ZoneTexte 101"/>
            <p:cNvSpPr txBox="1"/>
            <p:nvPr/>
          </p:nvSpPr>
          <p:spPr>
            <a:xfrm>
              <a:off x="10052818" y="1387245"/>
              <a:ext cx="2499978" cy="479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Mn</a:t>
              </a:r>
              <a:r>
                <a:rPr lang="en-US" sz="2400" dirty="0">
                  <a:solidFill>
                    <a:srgbClr val="009A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</a:t>
              </a:r>
            </a:p>
          </p:txBody>
        </p:sp>
        <p:grpSp>
          <p:nvGrpSpPr>
            <p:cNvPr id="139" name="Groupe 138"/>
            <p:cNvGrpSpPr>
              <a:grpSpLocks noChangeAspect="1"/>
            </p:cNvGrpSpPr>
            <p:nvPr/>
          </p:nvGrpSpPr>
          <p:grpSpPr>
            <a:xfrm>
              <a:off x="10456596" y="4829784"/>
              <a:ext cx="2059233" cy="1801849"/>
              <a:chOff x="7608478" y="4608048"/>
              <a:chExt cx="2121669" cy="1856481"/>
            </a:xfrm>
          </p:grpSpPr>
          <p:grpSp>
            <p:nvGrpSpPr>
              <p:cNvPr id="140" name="Groupe 139"/>
              <p:cNvGrpSpPr>
                <a:grpSpLocks noChangeAspect="1"/>
              </p:cNvGrpSpPr>
              <p:nvPr/>
            </p:nvGrpSpPr>
            <p:grpSpPr>
              <a:xfrm>
                <a:off x="7608478" y="4608048"/>
                <a:ext cx="1840223" cy="1351157"/>
                <a:chOff x="6138438" y="2753431"/>
                <a:chExt cx="2833770" cy="2080654"/>
              </a:xfrm>
            </p:grpSpPr>
            <p:sp>
              <p:nvSpPr>
                <p:cNvPr id="147" name="Ellipse 146"/>
                <p:cNvSpPr/>
                <p:nvPr/>
              </p:nvSpPr>
              <p:spPr>
                <a:xfrm>
                  <a:off x="6141664" y="2753433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Ellipse 147"/>
                <p:cNvSpPr/>
                <p:nvPr/>
              </p:nvSpPr>
              <p:spPr>
                <a:xfrm>
                  <a:off x="8762361" y="2753433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Ellipse 148"/>
                <p:cNvSpPr/>
                <p:nvPr/>
              </p:nvSpPr>
              <p:spPr>
                <a:xfrm>
                  <a:off x="6141663" y="4609761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Ellipse 149"/>
                <p:cNvSpPr/>
                <p:nvPr/>
              </p:nvSpPr>
              <p:spPr>
                <a:xfrm>
                  <a:off x="8762361" y="4609761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Ellipse 150"/>
                <p:cNvSpPr/>
                <p:nvPr/>
              </p:nvSpPr>
              <p:spPr>
                <a:xfrm>
                  <a:off x="6141664" y="3681597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Ellipse 151"/>
                <p:cNvSpPr/>
                <p:nvPr/>
              </p:nvSpPr>
              <p:spPr>
                <a:xfrm>
                  <a:off x="8762361" y="3681597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Ellipse 152"/>
                <p:cNvSpPr/>
                <p:nvPr/>
              </p:nvSpPr>
              <p:spPr>
                <a:xfrm>
                  <a:off x="7452012" y="2753433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Ellipse 153"/>
                <p:cNvSpPr/>
                <p:nvPr/>
              </p:nvSpPr>
              <p:spPr>
                <a:xfrm>
                  <a:off x="7452012" y="3681597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Ellipse 154"/>
                <p:cNvSpPr/>
                <p:nvPr/>
              </p:nvSpPr>
              <p:spPr>
                <a:xfrm>
                  <a:off x="7452012" y="4609761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Ellipse 155"/>
                <p:cNvSpPr/>
                <p:nvPr/>
              </p:nvSpPr>
              <p:spPr>
                <a:xfrm>
                  <a:off x="6796838" y="3218607"/>
                  <a:ext cx="209847" cy="21877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Ellipse 156"/>
                <p:cNvSpPr/>
                <p:nvPr/>
              </p:nvSpPr>
              <p:spPr>
                <a:xfrm>
                  <a:off x="6796838" y="4146771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D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Ellipse 157"/>
                <p:cNvSpPr/>
                <p:nvPr/>
              </p:nvSpPr>
              <p:spPr>
                <a:xfrm>
                  <a:off x="8107187" y="3218607"/>
                  <a:ext cx="209847" cy="21877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Ellipse 158"/>
                <p:cNvSpPr/>
                <p:nvPr/>
              </p:nvSpPr>
              <p:spPr>
                <a:xfrm>
                  <a:off x="8107187" y="4146771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D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Ellipse 159"/>
                <p:cNvSpPr/>
                <p:nvPr/>
              </p:nvSpPr>
              <p:spPr>
                <a:xfrm>
                  <a:off x="7455238" y="3217515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Ellipse 160"/>
                <p:cNvSpPr/>
                <p:nvPr/>
              </p:nvSpPr>
              <p:spPr>
                <a:xfrm>
                  <a:off x="7448417" y="4145679"/>
                  <a:ext cx="209847" cy="21877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2" name="Ellipse 161"/>
                <p:cNvSpPr/>
                <p:nvPr/>
              </p:nvSpPr>
              <p:spPr>
                <a:xfrm>
                  <a:off x="8755344" y="3217514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3" name="Ellipse 162"/>
                <p:cNvSpPr/>
                <p:nvPr/>
              </p:nvSpPr>
              <p:spPr>
                <a:xfrm>
                  <a:off x="8755344" y="4146771"/>
                  <a:ext cx="209847" cy="21877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" name="Ellipse 163"/>
                <p:cNvSpPr/>
                <p:nvPr/>
              </p:nvSpPr>
              <p:spPr>
                <a:xfrm>
                  <a:off x="6138438" y="3217514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D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5" name="Ellipse 164"/>
                <p:cNvSpPr/>
                <p:nvPr/>
              </p:nvSpPr>
              <p:spPr>
                <a:xfrm>
                  <a:off x="6141664" y="4145677"/>
                  <a:ext cx="209847" cy="21877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Ellipse 165"/>
                <p:cNvSpPr/>
                <p:nvPr/>
              </p:nvSpPr>
              <p:spPr>
                <a:xfrm>
                  <a:off x="6796837" y="2753432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Ellipse 166"/>
                <p:cNvSpPr/>
                <p:nvPr/>
              </p:nvSpPr>
              <p:spPr>
                <a:xfrm>
                  <a:off x="8107185" y="2753431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8" name="Ellipse 167"/>
                <p:cNvSpPr/>
                <p:nvPr/>
              </p:nvSpPr>
              <p:spPr>
                <a:xfrm>
                  <a:off x="6794129" y="3674640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Ellipse 168"/>
                <p:cNvSpPr/>
                <p:nvPr/>
              </p:nvSpPr>
              <p:spPr>
                <a:xfrm>
                  <a:off x="8107184" y="3682063"/>
                  <a:ext cx="209847" cy="21877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Ellipse 169"/>
                <p:cNvSpPr/>
                <p:nvPr/>
              </p:nvSpPr>
              <p:spPr>
                <a:xfrm>
                  <a:off x="8107187" y="4615313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Ellipse 170"/>
                <p:cNvSpPr/>
                <p:nvPr/>
              </p:nvSpPr>
              <p:spPr>
                <a:xfrm>
                  <a:off x="6794129" y="4615312"/>
                  <a:ext cx="209847" cy="218772"/>
                </a:xfrm>
                <a:prstGeom prst="ellipse">
                  <a:avLst/>
                </a:prstGeom>
                <a:solidFill>
                  <a:srgbClr val="009A79"/>
                </a:solidFill>
                <a:ln>
                  <a:solidFill>
                    <a:srgbClr val="009A79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1" name="Ellipse 140"/>
              <p:cNvSpPr/>
              <p:nvPr/>
            </p:nvSpPr>
            <p:spPr>
              <a:xfrm>
                <a:off x="7734317" y="6184380"/>
                <a:ext cx="125069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42" name="ZoneTexte 141"/>
              <p:cNvSpPr txBox="1"/>
              <p:nvPr/>
            </p:nvSpPr>
            <p:spPr>
              <a:xfrm>
                <a:off x="7861854" y="6083999"/>
                <a:ext cx="501090" cy="380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009A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endParaRPr lang="fr-FR" dirty="0">
                  <a:solidFill>
                    <a:srgbClr val="009A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Ellipse 142"/>
              <p:cNvSpPr/>
              <p:nvPr/>
            </p:nvSpPr>
            <p:spPr>
              <a:xfrm>
                <a:off x="8314630" y="6184380"/>
                <a:ext cx="139274" cy="13038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>
                    <a:alpha val="4000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44" name="ZoneTexte 143"/>
              <p:cNvSpPr txBox="1"/>
              <p:nvPr/>
            </p:nvSpPr>
            <p:spPr>
              <a:xfrm>
                <a:off x="8432658" y="6083999"/>
                <a:ext cx="599987" cy="380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Mn</a:t>
                </a:r>
                <a:endParaRPr lang="fr-FR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Ellipse 144"/>
              <p:cNvSpPr/>
              <p:nvPr/>
            </p:nvSpPr>
            <p:spPr>
              <a:xfrm>
                <a:off x="8990887" y="6186359"/>
                <a:ext cx="139274" cy="1303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>
                    <a:alpha val="4000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46" name="ZoneTexte 145"/>
              <p:cNvSpPr txBox="1"/>
              <p:nvPr/>
            </p:nvSpPr>
            <p:spPr>
              <a:xfrm>
                <a:off x="9130160" y="6084952"/>
                <a:ext cx="599987" cy="378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Sn</a:t>
                </a:r>
                <a:endParaRPr lang="fr-FR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3" name="ZoneTexte 202"/>
            <p:cNvSpPr txBox="1"/>
            <p:nvPr/>
          </p:nvSpPr>
          <p:spPr>
            <a:xfrm>
              <a:off x="10327740" y="4091943"/>
              <a:ext cx="230989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L2</a:t>
              </a:r>
              <a:r>
                <a:rPr lang="en-US" sz="3200" b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(inverse)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308776" y="1385857"/>
            <a:ext cx="2806115" cy="5233386"/>
            <a:chOff x="5619556" y="1385857"/>
            <a:chExt cx="2806115" cy="523338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9"/>
            <a:stretch/>
          </p:blipFill>
          <p:spPr>
            <a:xfrm>
              <a:off x="5619556" y="1899893"/>
              <a:ext cx="2806115" cy="2808000"/>
            </a:xfrm>
            <a:prstGeom prst="rect">
              <a:avLst/>
            </a:prstGeom>
          </p:spPr>
        </p:pic>
        <p:sp>
          <p:nvSpPr>
            <p:cNvPr id="101" name="ZoneTexte 100"/>
            <p:cNvSpPr txBox="1"/>
            <p:nvPr/>
          </p:nvSpPr>
          <p:spPr>
            <a:xfrm>
              <a:off x="5772624" y="1385857"/>
              <a:ext cx="2499978" cy="479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Mn</a:t>
              </a:r>
              <a:r>
                <a:rPr lang="en-US" sz="2400" dirty="0">
                  <a:solidFill>
                    <a:srgbClr val="009A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</a:t>
              </a:r>
            </a:p>
          </p:txBody>
        </p:sp>
        <p:grpSp>
          <p:nvGrpSpPr>
            <p:cNvPr id="172" name="Groupe 171"/>
            <p:cNvGrpSpPr>
              <a:grpSpLocks noChangeAspect="1"/>
            </p:cNvGrpSpPr>
            <p:nvPr/>
          </p:nvGrpSpPr>
          <p:grpSpPr>
            <a:xfrm>
              <a:off x="6075361" y="4828397"/>
              <a:ext cx="1894505" cy="1790846"/>
              <a:chOff x="697506" y="4669397"/>
              <a:chExt cx="1805031" cy="1706267"/>
            </a:xfrm>
          </p:grpSpPr>
          <p:sp>
            <p:nvSpPr>
              <p:cNvPr id="173" name="Ellipse 172"/>
              <p:cNvSpPr/>
              <p:nvPr/>
            </p:nvSpPr>
            <p:spPr>
              <a:xfrm>
                <a:off x="699429" y="4669398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74" name="Ellipse 173"/>
              <p:cNvSpPr/>
              <p:nvPr/>
            </p:nvSpPr>
            <p:spPr>
              <a:xfrm>
                <a:off x="2261354" y="4669398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75" name="Ellipse 174"/>
              <p:cNvSpPr/>
              <p:nvPr/>
            </p:nvSpPr>
            <p:spPr>
              <a:xfrm>
                <a:off x="699428" y="5775762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76" name="Ellipse 175"/>
              <p:cNvSpPr/>
              <p:nvPr/>
            </p:nvSpPr>
            <p:spPr>
              <a:xfrm>
                <a:off x="2261354" y="5775762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77" name="Ellipse 176"/>
              <p:cNvSpPr/>
              <p:nvPr/>
            </p:nvSpPr>
            <p:spPr>
              <a:xfrm>
                <a:off x="699429" y="5222580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78" name="Ellipse 177"/>
              <p:cNvSpPr/>
              <p:nvPr/>
            </p:nvSpPr>
            <p:spPr>
              <a:xfrm>
                <a:off x="2261354" y="5222580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79" name="Ellipse 178"/>
              <p:cNvSpPr/>
              <p:nvPr/>
            </p:nvSpPr>
            <p:spPr>
              <a:xfrm>
                <a:off x="1480391" y="4669398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80" name="Ellipse 179"/>
              <p:cNvSpPr/>
              <p:nvPr/>
            </p:nvSpPr>
            <p:spPr>
              <a:xfrm>
                <a:off x="1480391" y="5222580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81" name="Ellipse 180"/>
              <p:cNvSpPr/>
              <p:nvPr/>
            </p:nvSpPr>
            <p:spPr>
              <a:xfrm>
                <a:off x="1480391" y="5775762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82" name="Ellipse 181"/>
              <p:cNvSpPr/>
              <p:nvPr/>
            </p:nvSpPr>
            <p:spPr>
              <a:xfrm>
                <a:off x="1089910" y="4946640"/>
                <a:ext cx="125068" cy="130387"/>
              </a:xfrm>
              <a:prstGeom prst="ellipse">
                <a:avLst/>
              </a:prstGeom>
              <a:solidFill>
                <a:srgbClr val="EA5B0C">
                  <a:alpha val="69804"/>
                </a:srgbClr>
              </a:solidFill>
              <a:ln>
                <a:solidFill>
                  <a:srgbClr val="EA5B0C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83" name="Ellipse 182"/>
              <p:cNvSpPr/>
              <p:nvPr/>
            </p:nvSpPr>
            <p:spPr>
              <a:xfrm>
                <a:off x="1089910" y="5499821"/>
                <a:ext cx="125068" cy="130387"/>
              </a:xfrm>
              <a:prstGeom prst="ellipse">
                <a:avLst/>
              </a:prstGeom>
              <a:solidFill>
                <a:srgbClr val="EA5B0C">
                  <a:alpha val="69804"/>
                </a:srgbClr>
              </a:solidFill>
              <a:ln>
                <a:solidFill>
                  <a:srgbClr val="EA5B0C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solidFill>
                    <a:srgbClr val="D00000"/>
                  </a:solidFill>
                </a:endParaRPr>
              </a:p>
            </p:txBody>
          </p:sp>
          <p:sp>
            <p:nvSpPr>
              <p:cNvPr id="184" name="Ellipse 183"/>
              <p:cNvSpPr/>
              <p:nvPr/>
            </p:nvSpPr>
            <p:spPr>
              <a:xfrm>
                <a:off x="1870872" y="4946640"/>
                <a:ext cx="125068" cy="130387"/>
              </a:xfrm>
              <a:prstGeom prst="ellipse">
                <a:avLst/>
              </a:prstGeom>
              <a:solidFill>
                <a:srgbClr val="EA5B0C">
                  <a:alpha val="69804"/>
                </a:srgbClr>
              </a:solidFill>
              <a:ln>
                <a:solidFill>
                  <a:srgbClr val="EA5B0C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85" name="Ellipse 184"/>
              <p:cNvSpPr/>
              <p:nvPr/>
            </p:nvSpPr>
            <p:spPr>
              <a:xfrm>
                <a:off x="1870872" y="5499821"/>
                <a:ext cx="125068" cy="130387"/>
              </a:xfrm>
              <a:prstGeom prst="ellipse">
                <a:avLst/>
              </a:prstGeom>
              <a:solidFill>
                <a:srgbClr val="EA5B0C">
                  <a:alpha val="69804"/>
                </a:srgbClr>
              </a:solidFill>
              <a:ln>
                <a:solidFill>
                  <a:srgbClr val="EA5B0C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solidFill>
                    <a:srgbClr val="D00000"/>
                  </a:solidFill>
                </a:endParaRPr>
              </a:p>
            </p:txBody>
          </p:sp>
          <p:sp>
            <p:nvSpPr>
              <p:cNvPr id="186" name="Ellipse 185"/>
              <p:cNvSpPr/>
              <p:nvPr/>
            </p:nvSpPr>
            <p:spPr>
              <a:xfrm>
                <a:off x="766316" y="6134527"/>
                <a:ext cx="125069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87" name="ZoneTexte 186"/>
              <p:cNvSpPr txBox="1"/>
              <p:nvPr/>
            </p:nvSpPr>
            <p:spPr>
              <a:xfrm>
                <a:off x="893853" y="6015054"/>
                <a:ext cx="452776" cy="351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009A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endParaRPr lang="fr-FR" dirty="0">
                  <a:solidFill>
                    <a:srgbClr val="009A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Ellipse 187"/>
              <p:cNvSpPr/>
              <p:nvPr/>
            </p:nvSpPr>
            <p:spPr>
              <a:xfrm>
                <a:off x="1346629" y="6134527"/>
                <a:ext cx="126909" cy="130387"/>
              </a:xfrm>
              <a:prstGeom prst="ellipse">
                <a:avLst/>
              </a:prstGeom>
              <a:solidFill>
                <a:srgbClr val="EA5B0C">
                  <a:alpha val="69804"/>
                </a:srgbClr>
              </a:solidFill>
              <a:ln>
                <a:solidFill>
                  <a:srgbClr val="EA5B0C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89" name="ZoneTexte 188"/>
              <p:cNvSpPr txBox="1"/>
              <p:nvPr/>
            </p:nvSpPr>
            <p:spPr>
              <a:xfrm>
                <a:off x="1498758" y="6023775"/>
                <a:ext cx="1003779" cy="351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EA5B0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Mn / </a:t>
                </a:r>
                <a:r>
                  <a:rPr lang="fr-FR" dirty="0" smtClean="0">
                    <a:solidFill>
                      <a:srgbClr val="EA5B0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</a:t>
                </a:r>
                <a:endParaRPr lang="fr-FR" dirty="0">
                  <a:solidFill>
                    <a:srgbClr val="EA5B0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Ellipse 189"/>
              <p:cNvSpPr/>
              <p:nvPr/>
            </p:nvSpPr>
            <p:spPr>
              <a:xfrm>
                <a:off x="1482313" y="4945989"/>
                <a:ext cx="125068" cy="130387"/>
              </a:xfrm>
              <a:prstGeom prst="ellipse">
                <a:avLst/>
              </a:prstGeom>
              <a:solidFill>
                <a:srgbClr val="EA5B0C">
                  <a:alpha val="69804"/>
                </a:srgbClr>
              </a:solidFill>
              <a:ln>
                <a:solidFill>
                  <a:srgbClr val="EA5B0C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91" name="Ellipse 190"/>
              <p:cNvSpPr/>
              <p:nvPr/>
            </p:nvSpPr>
            <p:spPr>
              <a:xfrm>
                <a:off x="1478248" y="5499171"/>
                <a:ext cx="125068" cy="130387"/>
              </a:xfrm>
              <a:prstGeom prst="ellipse">
                <a:avLst/>
              </a:prstGeom>
              <a:solidFill>
                <a:srgbClr val="EA5B0C">
                  <a:alpha val="69804"/>
                </a:srgbClr>
              </a:solidFill>
              <a:ln>
                <a:solidFill>
                  <a:srgbClr val="EA5B0C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92" name="Ellipse 191"/>
              <p:cNvSpPr/>
              <p:nvPr/>
            </p:nvSpPr>
            <p:spPr>
              <a:xfrm>
                <a:off x="2257172" y="4945989"/>
                <a:ext cx="125068" cy="130387"/>
              </a:xfrm>
              <a:prstGeom prst="ellipse">
                <a:avLst/>
              </a:prstGeom>
              <a:solidFill>
                <a:srgbClr val="EA5B0C">
                  <a:alpha val="69804"/>
                </a:srgbClr>
              </a:solidFill>
              <a:ln>
                <a:solidFill>
                  <a:srgbClr val="EA5B0C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93" name="Ellipse 192"/>
              <p:cNvSpPr/>
              <p:nvPr/>
            </p:nvSpPr>
            <p:spPr>
              <a:xfrm>
                <a:off x="2257172" y="5499821"/>
                <a:ext cx="125068" cy="130387"/>
              </a:xfrm>
              <a:prstGeom prst="ellipse">
                <a:avLst/>
              </a:prstGeom>
              <a:solidFill>
                <a:srgbClr val="EA5B0C">
                  <a:alpha val="69804"/>
                </a:srgbClr>
              </a:solidFill>
              <a:ln>
                <a:solidFill>
                  <a:srgbClr val="EA5B0C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94" name="Ellipse 193"/>
              <p:cNvSpPr/>
              <p:nvPr/>
            </p:nvSpPr>
            <p:spPr>
              <a:xfrm>
                <a:off x="697506" y="4945988"/>
                <a:ext cx="125068" cy="130387"/>
              </a:xfrm>
              <a:prstGeom prst="ellipse">
                <a:avLst/>
              </a:prstGeom>
              <a:solidFill>
                <a:srgbClr val="EA5B0C">
                  <a:alpha val="69804"/>
                </a:srgbClr>
              </a:solidFill>
              <a:ln>
                <a:solidFill>
                  <a:srgbClr val="EA5B0C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solidFill>
                    <a:srgbClr val="D00000"/>
                  </a:solidFill>
                </a:endParaRPr>
              </a:p>
            </p:txBody>
          </p:sp>
          <p:sp>
            <p:nvSpPr>
              <p:cNvPr id="195" name="Ellipse 194"/>
              <p:cNvSpPr/>
              <p:nvPr/>
            </p:nvSpPr>
            <p:spPr>
              <a:xfrm>
                <a:off x="699429" y="5499170"/>
                <a:ext cx="125068" cy="130387"/>
              </a:xfrm>
              <a:prstGeom prst="ellipse">
                <a:avLst/>
              </a:prstGeom>
              <a:solidFill>
                <a:srgbClr val="EA5B0C">
                  <a:alpha val="69804"/>
                </a:srgbClr>
              </a:solidFill>
              <a:ln>
                <a:solidFill>
                  <a:srgbClr val="EA5B0C">
                    <a:alpha val="69804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96" name="Ellipse 195"/>
              <p:cNvSpPr/>
              <p:nvPr/>
            </p:nvSpPr>
            <p:spPr>
              <a:xfrm>
                <a:off x="1089910" y="4669398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97" name="Ellipse 196"/>
              <p:cNvSpPr/>
              <p:nvPr/>
            </p:nvSpPr>
            <p:spPr>
              <a:xfrm>
                <a:off x="1870871" y="4669397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98" name="Ellipse 197"/>
              <p:cNvSpPr/>
              <p:nvPr/>
            </p:nvSpPr>
            <p:spPr>
              <a:xfrm>
                <a:off x="1088296" y="5218434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199" name="Ellipse 198"/>
              <p:cNvSpPr/>
              <p:nvPr/>
            </p:nvSpPr>
            <p:spPr>
              <a:xfrm>
                <a:off x="1870871" y="5222858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200" name="Ellipse 199"/>
              <p:cNvSpPr/>
              <p:nvPr/>
            </p:nvSpPr>
            <p:spPr>
              <a:xfrm>
                <a:off x="1870872" y="5779071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201" name="Ellipse 200"/>
              <p:cNvSpPr/>
              <p:nvPr/>
            </p:nvSpPr>
            <p:spPr>
              <a:xfrm>
                <a:off x="1088295" y="5779070"/>
                <a:ext cx="125068" cy="130387"/>
              </a:xfrm>
              <a:prstGeom prst="ellipse">
                <a:avLst/>
              </a:prstGeom>
              <a:solidFill>
                <a:srgbClr val="009A79"/>
              </a:solidFill>
              <a:ln>
                <a:solidFill>
                  <a:srgbClr val="009A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</p:grpSp>
        <p:sp>
          <p:nvSpPr>
            <p:cNvPr id="205" name="ZoneTexte 204"/>
            <p:cNvSpPr txBox="1"/>
            <p:nvPr/>
          </p:nvSpPr>
          <p:spPr>
            <a:xfrm>
              <a:off x="7489468" y="4089074"/>
              <a:ext cx="85047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B2</a:t>
              </a:r>
              <a:endParaRPr lang="en-US" sz="32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5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Spin-</a:t>
            </a:r>
            <a:r>
              <a:rPr lang="fr-FR" dirty="0" err="1" smtClean="0"/>
              <a:t>Resolved</a:t>
            </a:r>
            <a:r>
              <a:rPr lang="fr-FR" dirty="0" smtClean="0"/>
              <a:t> PES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The Cassiopée </a:t>
            </a:r>
            <a:r>
              <a:rPr lang="fr-FR" dirty="0" err="1" smtClean="0"/>
              <a:t>Beamline</a:t>
            </a:r>
            <a:endParaRPr lang="en-GB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88742E2-ECF9-490E-9963-DB557653DDA8}" type="datetime1">
              <a:rPr lang="en-GB" smtClean="0"/>
              <a:t>08/11/2019</a:t>
            </a:fld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5949858" y="4168455"/>
            <a:ext cx="43087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Mott detection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SR-PES: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C:\Users\guillemard\Downloads\SOLEIL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2"/>
          <a:stretch/>
        </p:blipFill>
        <p:spPr bwMode="auto">
          <a:xfrm>
            <a:off x="1210487" y="2020132"/>
            <a:ext cx="3226708" cy="16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741874" y="2415058"/>
            <a:ext cx="7086948" cy="44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3" b="1" spc="126" dirty="0" smtClean="0">
                <a:solidFill>
                  <a:srgbClr val="008F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SOLEIL</a:t>
            </a:r>
            <a:r>
              <a:rPr lang="en-US" sz="2263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63" dirty="0">
                <a:latin typeface="Arial" panose="020B0604020202020204" pitchFamily="34" charset="0"/>
                <a:cs typeface="Arial" panose="020B0604020202020204" pitchFamily="34" charset="0"/>
              </a:rPr>
              <a:t>2,75 GeV storage ring, Saint Aubin, Fr.</a:t>
            </a:r>
          </a:p>
        </p:txBody>
      </p:sp>
      <p:grpSp>
        <p:nvGrpSpPr>
          <p:cNvPr id="10" name="Groupe 9"/>
          <p:cNvGrpSpPr>
            <a:grpSpLocks noChangeAspect="1"/>
          </p:cNvGrpSpPr>
          <p:nvPr/>
        </p:nvGrpSpPr>
        <p:grpSpPr>
          <a:xfrm>
            <a:off x="334945" y="3771970"/>
            <a:ext cx="5398939" cy="2840965"/>
            <a:chOff x="223292" y="3384980"/>
            <a:chExt cx="5707372" cy="2988368"/>
          </a:xfrm>
        </p:grpSpPr>
        <p:grpSp>
          <p:nvGrpSpPr>
            <p:cNvPr id="11" name="Groupe 10"/>
            <p:cNvGrpSpPr/>
            <p:nvPr/>
          </p:nvGrpSpPr>
          <p:grpSpPr>
            <a:xfrm rot="21074896">
              <a:off x="610878" y="3384980"/>
              <a:ext cx="5319786" cy="2988368"/>
              <a:chOff x="-285107" y="779061"/>
              <a:chExt cx="5837942" cy="3487045"/>
            </a:xfrm>
          </p:grpSpPr>
          <p:pic>
            <p:nvPicPr>
              <p:cNvPr id="15" name="Picture 41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46" r="13825"/>
              <a:stretch/>
            </p:blipFill>
            <p:spPr bwMode="auto">
              <a:xfrm rot="5557827">
                <a:off x="967725" y="966596"/>
                <a:ext cx="3212469" cy="283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6" name="ZoneTexte 6"/>
              <p:cNvSpPr txBox="1"/>
              <p:nvPr/>
            </p:nvSpPr>
            <p:spPr>
              <a:xfrm rot="525104">
                <a:off x="3264581" y="3536291"/>
                <a:ext cx="2245561" cy="729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263" dirty="0">
                    <a:latin typeface="Arial" panose="020B0604020202020204" pitchFamily="34" charset="0"/>
                    <a:cs typeface="Arial" panose="020B0604020202020204" pitchFamily="34" charset="0"/>
                  </a:rPr>
                  <a:t>MBE</a:t>
                </a:r>
              </a:p>
              <a:p>
                <a:r>
                  <a:rPr lang="fr-FR" sz="1760" dirty="0">
                    <a:latin typeface="Arial" panose="020B0604020202020204" pitchFamily="34" charset="0"/>
                    <a:cs typeface="Arial" panose="020B0604020202020204" pitchFamily="34" charset="0"/>
                  </a:rPr>
                  <a:t>(RHEED, AES)</a:t>
                </a:r>
              </a:p>
            </p:txBody>
          </p:sp>
          <p:sp>
            <p:nvSpPr>
              <p:cNvPr id="17" name="ZoneTexte 7"/>
              <p:cNvSpPr txBox="1"/>
              <p:nvPr/>
            </p:nvSpPr>
            <p:spPr>
              <a:xfrm rot="525104">
                <a:off x="3758296" y="923477"/>
                <a:ext cx="1794539" cy="53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263" dirty="0">
                    <a:latin typeface="Arial" panose="020B0604020202020204" pitchFamily="34" charset="0"/>
                    <a:cs typeface="Arial" panose="020B0604020202020204" pitchFamily="34" charset="0"/>
                  </a:rPr>
                  <a:t>SR-PES</a:t>
                </a:r>
              </a:p>
            </p:txBody>
          </p:sp>
          <p:sp>
            <p:nvSpPr>
              <p:cNvPr id="18" name="ZoneTexte 8"/>
              <p:cNvSpPr txBox="1"/>
              <p:nvPr/>
            </p:nvSpPr>
            <p:spPr>
              <a:xfrm rot="525104">
                <a:off x="-285107" y="872407"/>
                <a:ext cx="1932132" cy="53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263" dirty="0">
                    <a:latin typeface="Arial" panose="020B0604020202020204" pitchFamily="34" charset="0"/>
                    <a:cs typeface="Arial" panose="020B0604020202020204" pitchFamily="34" charset="0"/>
                  </a:rPr>
                  <a:t>AR-PES</a:t>
                </a:r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223292" y="5289968"/>
              <a:ext cx="1871485" cy="951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60" dirty="0">
                  <a:latin typeface="Arial" panose="020B0604020202020204" pitchFamily="34" charset="0"/>
                  <a:cs typeface="Arial" panose="020B0604020202020204" pitchFamily="34" charset="0"/>
                </a:rPr>
                <a:t>2 e-guns (5 pockets)</a:t>
              </a:r>
            </a:p>
            <a:p>
              <a:pPr algn="ctr"/>
              <a:r>
                <a:rPr lang="en-US" sz="1760" dirty="0">
                  <a:latin typeface="Arial" panose="020B0604020202020204" pitchFamily="34" charset="0"/>
                  <a:cs typeface="Arial" panose="020B0604020202020204" pitchFamily="34" charset="0"/>
                </a:rPr>
                <a:t>4 effusion </a:t>
              </a:r>
              <a:r>
                <a:rPr lang="en-US" sz="176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cells</a:t>
              </a:r>
              <a:endParaRPr lang="en-US" sz="176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5949858" y="4789912"/>
                <a:ext cx="59197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2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Resolution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120 </a:t>
                </a:r>
                <a:r>
                  <a:rPr lang="en-US" sz="2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r>
                  <a:rPr lang="en-US" sz="2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(for </a:t>
                </a:r>
                <a14:m>
                  <m:oMath xmlns:m="http://schemas.openxmlformats.org/officeDocument/2006/math">
                    <m:r>
                      <a:rPr lang="fr-FR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l-GR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30 eV) </a:t>
                </a:r>
                <a:endPara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858" y="4789912"/>
                <a:ext cx="5919788" cy="430887"/>
              </a:xfrm>
              <a:prstGeom prst="rect">
                <a:avLst/>
              </a:prstGeom>
              <a:blipFill>
                <a:blip r:embed="rId4"/>
                <a:stretch>
                  <a:fillRect l="-113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5949858" y="5429906"/>
                <a:ext cx="63896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22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Integration over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80 % of the BZ along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m:rPr>
                        <m:sty m:val="p"/>
                      </m:rPr>
                      <a:rPr lang="fr-FR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fr-FR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858" y="5429906"/>
                <a:ext cx="6389688" cy="430887"/>
              </a:xfrm>
              <a:prstGeom prst="rect">
                <a:avLst/>
              </a:prstGeom>
              <a:blipFill>
                <a:blip r:embed="rId5"/>
                <a:stretch>
                  <a:fillRect l="-1050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956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Spin-</a:t>
            </a:r>
            <a:r>
              <a:rPr lang="fr-FR" dirty="0" err="1" smtClean="0"/>
              <a:t>Resolved</a:t>
            </a:r>
            <a:r>
              <a:rPr lang="fr-FR" dirty="0" smtClean="0"/>
              <a:t> PES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Co</a:t>
            </a:r>
            <a:r>
              <a:rPr lang="fr-FR" baseline="-25000" dirty="0" smtClean="0"/>
              <a:t>2</a:t>
            </a:r>
            <a:r>
              <a:rPr lang="fr-FR" dirty="0" smtClean="0"/>
              <a:t>MnZ</a:t>
            </a:r>
            <a:r>
              <a:rPr lang="fr-FR" baseline="-25000" dirty="0" smtClean="0"/>
              <a:t>IV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Z</a:t>
            </a:r>
            <a:r>
              <a:rPr lang="fr-FR" baseline="-25000" dirty="0" smtClean="0"/>
              <a:t>IV</a:t>
            </a:r>
            <a:r>
              <a:rPr lang="fr-FR" dirty="0" smtClean="0"/>
              <a:t>=Si, Ge, Sn</a:t>
            </a:r>
            <a:endParaRPr lang="en-GB" baseline="-25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60" y="1938735"/>
            <a:ext cx="5729389" cy="213814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60" y="1942621"/>
            <a:ext cx="5729389" cy="4708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7355913" y="2280284"/>
                <a:ext cx="375070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Surface states S</a:t>
                </a:r>
                <a:r>
                  <a:rPr lang="en-US" sz="2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↑,↓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drops at E</a:t>
                </a:r>
                <a:r>
                  <a:rPr lang="en-US" sz="2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↑,</a:t>
                </a:r>
                <a:r>
                  <a:rPr lang="en-US" sz="2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↓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symmetry</a:t>
                </a:r>
                <a:endPara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913" y="2280284"/>
                <a:ext cx="3750702" cy="1815882"/>
              </a:xfrm>
              <a:prstGeom prst="rect">
                <a:avLst/>
              </a:prstGeom>
              <a:blipFill>
                <a:blip r:embed="rId4"/>
                <a:stretch>
                  <a:fillRect l="-2276" t="-2349" b="-7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7355913" y="4112430"/>
            <a:ext cx="4665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Andrieu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B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094417 (2016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655716" y="4796288"/>
            <a:ext cx="4181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Photon polarization: </a:t>
            </a:r>
            <a:r>
              <a:rPr lang="en-US" sz="2400" i="1" dirty="0" smtClean="0">
                <a:solidFill>
                  <a:srgbClr val="EA5B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“p”</a:t>
            </a:r>
            <a:endParaRPr lang="en-US" sz="2400" i="1" dirty="0">
              <a:solidFill>
                <a:srgbClr val="EA5B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6856694" y="5071948"/>
            <a:ext cx="635644" cy="0"/>
          </a:xfrm>
          <a:prstGeom prst="straightConnector1">
            <a:avLst/>
          </a:prstGeom>
          <a:ln w="38100">
            <a:solidFill>
              <a:srgbClr val="EA5B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2183" y="3973929"/>
            <a:ext cx="4665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Andrieu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B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094417 (2016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82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Symmetry &amp; Spin-Resolved PES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Co</a:t>
            </a:r>
            <a:r>
              <a:rPr lang="fr-FR" baseline="-25000" dirty="0" smtClean="0"/>
              <a:t>2</a:t>
            </a:r>
            <a:r>
              <a:rPr lang="fr-FR" dirty="0" smtClean="0"/>
              <a:t>MnZ</a:t>
            </a:r>
            <a:r>
              <a:rPr lang="fr-FR" baseline="-25000" dirty="0" smtClean="0"/>
              <a:t>IV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Z</a:t>
            </a:r>
            <a:r>
              <a:rPr lang="fr-FR" baseline="-25000" dirty="0" smtClean="0"/>
              <a:t>IV</a:t>
            </a:r>
            <a:r>
              <a:rPr lang="fr-FR" dirty="0" smtClean="0"/>
              <a:t>=Si, Ge, Sn</a:t>
            </a:r>
            <a:endParaRPr lang="en-GB" baseline="-250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96F3794-B1E4-4D17-970B-6AE827245347}" type="datetime1">
              <a:rPr lang="en-GB" smtClean="0"/>
              <a:t>08/11/2019</a:t>
            </a:fld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DA4D8C-9575-40E0-AE88-143BC7423995}" type="slidenum">
              <a:rPr lang="en-GB" smtClean="0"/>
              <a:pPr/>
              <a:t>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7466145" y="3443406"/>
                <a:ext cx="4488286" cy="1847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24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↑,↓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no longer excited</a:t>
                </a:r>
                <a:endParaRPr lang="en-US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Spin gaps</a:t>
                </a:r>
                <a:endParaRPr lang="en-US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</m:e>
                      <m:sub>
                        <m:r>
                          <a:rPr lang="fr-FR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𝐺𝑎𝑝</m:t>
                        </m:r>
                      </m:sub>
                    </m:sSub>
                  </m:oMath>
                </a14:m>
                <a:r>
                  <a:rPr lang="fr-F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decreases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MnZ</m:t>
                        </m:r>
                      </m:sub>
                    </m:sSub>
                  </m:oMath>
                </a14:m>
                <a:endParaRPr lang="en-US" sz="2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145" y="3443406"/>
                <a:ext cx="4488286" cy="1847622"/>
              </a:xfrm>
              <a:prstGeom prst="rect">
                <a:avLst/>
              </a:prstGeom>
              <a:blipFill>
                <a:blip r:embed="rId2"/>
                <a:stretch>
                  <a:fillRect l="-1902" t="-2310" b="-4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7466145" y="2381693"/>
            <a:ext cx="4181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Photon polarization: </a:t>
            </a:r>
            <a:r>
              <a:rPr lang="en-US" sz="2400" i="1" dirty="0" smtClean="0">
                <a:solidFill>
                  <a:srgbClr val="EA5B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“s”</a:t>
            </a:r>
            <a:endParaRPr lang="en-US" sz="2400" i="1" dirty="0">
              <a:solidFill>
                <a:srgbClr val="EA5B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6667123" y="2657353"/>
            <a:ext cx="635644" cy="0"/>
          </a:xfrm>
          <a:prstGeom prst="straightConnector1">
            <a:avLst/>
          </a:prstGeom>
          <a:ln w="38100">
            <a:solidFill>
              <a:srgbClr val="EA5B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466145" y="5758508"/>
            <a:ext cx="4504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EA5B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with </a:t>
            </a:r>
            <a:r>
              <a:rPr lang="en-US" sz="2400" b="1" i="1" dirty="0" smtClean="0">
                <a:solidFill>
                  <a:srgbClr val="EA5B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</a:t>
            </a:r>
            <a:r>
              <a:rPr lang="en-US" sz="2400" b="1" dirty="0" smtClean="0">
                <a:solidFill>
                  <a:srgbClr val="EA5B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calc.</a:t>
            </a:r>
            <a:endParaRPr lang="en-US" sz="2400" b="1" baseline="-25000" dirty="0">
              <a:solidFill>
                <a:srgbClr val="EA5B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92" y="1903183"/>
            <a:ext cx="5704731" cy="47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5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11568</TotalTime>
  <Words>587</Words>
  <Application>Microsoft Office PowerPoint</Application>
  <PresentationFormat>Personnalisé</PresentationFormat>
  <Paragraphs>187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5" baseType="lpstr">
      <vt:lpstr>Arial</vt:lpstr>
      <vt:lpstr>Arial</vt:lpstr>
      <vt:lpstr>Calibri</vt:lpstr>
      <vt:lpstr>Calibri Light</vt:lpstr>
      <vt:lpstr>Cambria Math</vt:lpstr>
      <vt:lpstr>Courier New</vt:lpstr>
      <vt:lpstr>Franklin Gothic Medium</vt:lpstr>
      <vt:lpstr>STIX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guillema1</cp:lastModifiedBy>
  <cp:revision>282</cp:revision>
  <cp:lastPrinted>2018-07-12T12:24:09Z</cp:lastPrinted>
  <dcterms:created xsi:type="dcterms:W3CDTF">2018-06-19T13:44:34Z</dcterms:created>
  <dcterms:modified xsi:type="dcterms:W3CDTF">2019-11-08T19:26:33Z</dcterms:modified>
</cp:coreProperties>
</file>