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1000"/>
      </a:spcBef>
      <a:spcAft>
        <a:spcPts val="0"/>
      </a:spcAft>
      <a:buClrTx/>
      <a:buSzTx/>
      <a:buFontTx/>
      <a:buNone/>
      <a:tabLst/>
      <a:defRPr b="0" baseline="0" cap="none" i="0" spc="0" strike="noStrike" sz="2000" u="none" kumimoji="0" normalizeH="0">
        <a:ln>
          <a:noFill/>
        </a:ln>
        <a:solidFill>
          <a:srgbClr val="000000"/>
        </a:solidFill>
        <a:effectLst/>
        <a:uFillTx/>
        <a:latin typeface="Avenir Next Medium"/>
        <a:ea typeface="Avenir Next Medium"/>
        <a:cs typeface="Avenir Next Medium"/>
        <a:sym typeface="Avenir Next Medium"/>
      </a:defRPr>
    </a:lvl1pPr>
    <a:lvl2pPr marL="0" marR="0" indent="457200" algn="ctr" defTabSz="825500" rtl="0" fontAlgn="auto" latinLnBrk="0" hangingPunct="0">
      <a:lnSpc>
        <a:spcPct val="100000"/>
      </a:lnSpc>
      <a:spcBef>
        <a:spcPts val="1000"/>
      </a:spcBef>
      <a:spcAft>
        <a:spcPts val="0"/>
      </a:spcAft>
      <a:buClrTx/>
      <a:buSzTx/>
      <a:buFontTx/>
      <a:buNone/>
      <a:tabLst/>
      <a:defRPr b="0" baseline="0" cap="none" i="0" spc="0" strike="noStrike" sz="2000" u="none" kumimoji="0" normalizeH="0">
        <a:ln>
          <a:noFill/>
        </a:ln>
        <a:solidFill>
          <a:srgbClr val="000000"/>
        </a:solidFill>
        <a:effectLst/>
        <a:uFillTx/>
        <a:latin typeface="Avenir Next Medium"/>
        <a:ea typeface="Avenir Next Medium"/>
        <a:cs typeface="Avenir Next Medium"/>
        <a:sym typeface="Avenir Next Medium"/>
      </a:defRPr>
    </a:lvl2pPr>
    <a:lvl3pPr marL="0" marR="0" indent="914400" algn="ctr" defTabSz="825500" rtl="0" fontAlgn="auto" latinLnBrk="0" hangingPunct="0">
      <a:lnSpc>
        <a:spcPct val="100000"/>
      </a:lnSpc>
      <a:spcBef>
        <a:spcPts val="1000"/>
      </a:spcBef>
      <a:spcAft>
        <a:spcPts val="0"/>
      </a:spcAft>
      <a:buClrTx/>
      <a:buSzTx/>
      <a:buFontTx/>
      <a:buNone/>
      <a:tabLst/>
      <a:defRPr b="0" baseline="0" cap="none" i="0" spc="0" strike="noStrike" sz="2000" u="none" kumimoji="0" normalizeH="0">
        <a:ln>
          <a:noFill/>
        </a:ln>
        <a:solidFill>
          <a:srgbClr val="000000"/>
        </a:solidFill>
        <a:effectLst/>
        <a:uFillTx/>
        <a:latin typeface="Avenir Next Medium"/>
        <a:ea typeface="Avenir Next Medium"/>
        <a:cs typeface="Avenir Next Medium"/>
        <a:sym typeface="Avenir Next Medium"/>
      </a:defRPr>
    </a:lvl3pPr>
    <a:lvl4pPr marL="0" marR="0" indent="1371600" algn="ctr" defTabSz="825500" rtl="0" fontAlgn="auto" latinLnBrk="0" hangingPunct="0">
      <a:lnSpc>
        <a:spcPct val="100000"/>
      </a:lnSpc>
      <a:spcBef>
        <a:spcPts val="1000"/>
      </a:spcBef>
      <a:spcAft>
        <a:spcPts val="0"/>
      </a:spcAft>
      <a:buClrTx/>
      <a:buSzTx/>
      <a:buFontTx/>
      <a:buNone/>
      <a:tabLst/>
      <a:defRPr b="0" baseline="0" cap="none" i="0" spc="0" strike="noStrike" sz="2000" u="none" kumimoji="0" normalizeH="0">
        <a:ln>
          <a:noFill/>
        </a:ln>
        <a:solidFill>
          <a:srgbClr val="000000"/>
        </a:solidFill>
        <a:effectLst/>
        <a:uFillTx/>
        <a:latin typeface="Avenir Next Medium"/>
        <a:ea typeface="Avenir Next Medium"/>
        <a:cs typeface="Avenir Next Medium"/>
        <a:sym typeface="Avenir Next Medium"/>
      </a:defRPr>
    </a:lvl4pPr>
    <a:lvl5pPr marL="0" marR="0" indent="1828800" algn="ctr" defTabSz="825500" rtl="0" fontAlgn="auto" latinLnBrk="0" hangingPunct="0">
      <a:lnSpc>
        <a:spcPct val="100000"/>
      </a:lnSpc>
      <a:spcBef>
        <a:spcPts val="1000"/>
      </a:spcBef>
      <a:spcAft>
        <a:spcPts val="0"/>
      </a:spcAft>
      <a:buClrTx/>
      <a:buSzTx/>
      <a:buFontTx/>
      <a:buNone/>
      <a:tabLst/>
      <a:defRPr b="0" baseline="0" cap="none" i="0" spc="0" strike="noStrike" sz="2000" u="none" kumimoji="0" normalizeH="0">
        <a:ln>
          <a:noFill/>
        </a:ln>
        <a:solidFill>
          <a:srgbClr val="000000"/>
        </a:solidFill>
        <a:effectLst/>
        <a:uFillTx/>
        <a:latin typeface="Avenir Next Medium"/>
        <a:ea typeface="Avenir Next Medium"/>
        <a:cs typeface="Avenir Next Medium"/>
        <a:sym typeface="Avenir Next Medium"/>
      </a:defRPr>
    </a:lvl5pPr>
    <a:lvl6pPr marL="0" marR="0" indent="2286000" algn="ctr" defTabSz="825500" rtl="0" fontAlgn="auto" latinLnBrk="0" hangingPunct="0">
      <a:lnSpc>
        <a:spcPct val="100000"/>
      </a:lnSpc>
      <a:spcBef>
        <a:spcPts val="1000"/>
      </a:spcBef>
      <a:spcAft>
        <a:spcPts val="0"/>
      </a:spcAft>
      <a:buClrTx/>
      <a:buSzTx/>
      <a:buFontTx/>
      <a:buNone/>
      <a:tabLst/>
      <a:defRPr b="0" baseline="0" cap="none" i="0" spc="0" strike="noStrike" sz="2000" u="none" kumimoji="0" normalizeH="0">
        <a:ln>
          <a:noFill/>
        </a:ln>
        <a:solidFill>
          <a:srgbClr val="000000"/>
        </a:solidFill>
        <a:effectLst/>
        <a:uFillTx/>
        <a:latin typeface="Avenir Next Medium"/>
        <a:ea typeface="Avenir Next Medium"/>
        <a:cs typeface="Avenir Next Medium"/>
        <a:sym typeface="Avenir Next Medium"/>
      </a:defRPr>
    </a:lvl6pPr>
    <a:lvl7pPr marL="0" marR="0" indent="2743200" algn="ctr" defTabSz="825500" rtl="0" fontAlgn="auto" latinLnBrk="0" hangingPunct="0">
      <a:lnSpc>
        <a:spcPct val="100000"/>
      </a:lnSpc>
      <a:spcBef>
        <a:spcPts val="1000"/>
      </a:spcBef>
      <a:spcAft>
        <a:spcPts val="0"/>
      </a:spcAft>
      <a:buClrTx/>
      <a:buSzTx/>
      <a:buFontTx/>
      <a:buNone/>
      <a:tabLst/>
      <a:defRPr b="0" baseline="0" cap="none" i="0" spc="0" strike="noStrike" sz="2000" u="none" kumimoji="0" normalizeH="0">
        <a:ln>
          <a:noFill/>
        </a:ln>
        <a:solidFill>
          <a:srgbClr val="000000"/>
        </a:solidFill>
        <a:effectLst/>
        <a:uFillTx/>
        <a:latin typeface="Avenir Next Medium"/>
        <a:ea typeface="Avenir Next Medium"/>
        <a:cs typeface="Avenir Next Medium"/>
        <a:sym typeface="Avenir Next Medium"/>
      </a:defRPr>
    </a:lvl7pPr>
    <a:lvl8pPr marL="0" marR="0" indent="3200400" algn="ctr" defTabSz="825500" rtl="0" fontAlgn="auto" latinLnBrk="0" hangingPunct="0">
      <a:lnSpc>
        <a:spcPct val="100000"/>
      </a:lnSpc>
      <a:spcBef>
        <a:spcPts val="1000"/>
      </a:spcBef>
      <a:spcAft>
        <a:spcPts val="0"/>
      </a:spcAft>
      <a:buClrTx/>
      <a:buSzTx/>
      <a:buFontTx/>
      <a:buNone/>
      <a:tabLst/>
      <a:defRPr b="0" baseline="0" cap="none" i="0" spc="0" strike="noStrike" sz="2000" u="none" kumimoji="0" normalizeH="0">
        <a:ln>
          <a:noFill/>
        </a:ln>
        <a:solidFill>
          <a:srgbClr val="000000"/>
        </a:solidFill>
        <a:effectLst/>
        <a:uFillTx/>
        <a:latin typeface="Avenir Next Medium"/>
        <a:ea typeface="Avenir Next Medium"/>
        <a:cs typeface="Avenir Next Medium"/>
        <a:sym typeface="Avenir Next Medium"/>
      </a:defRPr>
    </a:lvl8pPr>
    <a:lvl9pPr marL="0" marR="0" indent="3657600" algn="ctr" defTabSz="825500" rtl="0" fontAlgn="auto" latinLnBrk="0" hangingPunct="0">
      <a:lnSpc>
        <a:spcPct val="100000"/>
      </a:lnSpc>
      <a:spcBef>
        <a:spcPts val="1000"/>
      </a:spcBef>
      <a:spcAft>
        <a:spcPts val="0"/>
      </a:spcAft>
      <a:buClrTx/>
      <a:buSzTx/>
      <a:buFontTx/>
      <a:buNone/>
      <a:tabLst/>
      <a:defRPr b="0" baseline="0" cap="none" i="0" spc="0" strike="noStrike" sz="2000" u="none" kumimoji="0" normalizeH="0">
        <a:ln>
          <a:noFill/>
        </a:ln>
        <a:solidFill>
          <a:srgbClr val="000000"/>
        </a:solidFill>
        <a:effectLst/>
        <a:uFillTx/>
        <a:latin typeface="Avenir Next Medium"/>
        <a:ea typeface="Avenir Next Medium"/>
        <a:cs typeface="Avenir Next Medium"/>
        <a:sym typeface="Avenir Next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Regular"/>
          <a:ea typeface="Avenir Next Regular"/>
          <a:cs typeface="Avenir Next Regular"/>
        </a:font>
        <a:srgbClr val="4A4A4B"/>
      </a:tcTxStyle>
      <a:tcStyle>
        <a:tcBdr>
          <a:left>
            <a:ln w="12700" cap="flat">
              <a:solidFill>
                <a:srgbClr val="4A4A4B"/>
              </a:solidFill>
              <a:prstDash val="solid"/>
              <a:miter lim="400000"/>
            </a:ln>
          </a:left>
          <a:right>
            <a:ln w="12700" cap="flat">
              <a:solidFill>
                <a:srgbClr val="4A4A4B"/>
              </a:solidFill>
              <a:prstDash val="solid"/>
              <a:miter lim="400000"/>
            </a:ln>
          </a:right>
          <a:top>
            <a:ln w="12700" cap="flat">
              <a:solidFill>
                <a:srgbClr val="4A4A4B"/>
              </a:solidFill>
              <a:prstDash val="solid"/>
              <a:miter lim="400000"/>
            </a:ln>
          </a:top>
          <a:bottom>
            <a:ln w="12700" cap="flat">
              <a:solidFill>
                <a:srgbClr val="4A4A4B"/>
              </a:solidFill>
              <a:prstDash val="solid"/>
              <a:miter lim="400000"/>
            </a:ln>
          </a:bottom>
          <a:insideH>
            <a:ln w="12700" cap="flat">
              <a:solidFill>
                <a:srgbClr val="4A4A4B"/>
              </a:solidFill>
              <a:prstDash val="solid"/>
              <a:miter lim="400000"/>
            </a:ln>
          </a:insideH>
          <a:insideV>
            <a:ln w="12700" cap="flat">
              <a:solidFill>
                <a:srgbClr val="4A4A4B"/>
              </a:solidFill>
              <a:prstDash val="solid"/>
              <a:miter lim="400000"/>
            </a:ln>
          </a:insideV>
        </a:tcBdr>
        <a:fill>
          <a:noFill/>
        </a:fill>
      </a:tcStyle>
    </a:wholeTbl>
    <a:band2H>
      <a:tcTxStyle b="def" i="def"/>
      <a:tcStyle>
        <a:tcBdr/>
        <a:fill>
          <a:solidFill>
            <a:srgbClr val="D9D5CA"/>
          </a:solidFill>
        </a:fill>
      </a:tcStyle>
    </a:band2H>
    <a:firstCol>
      <a:tcTxStyle b="on" i="off">
        <a:font>
          <a:latin typeface="Avenir Next Regular"/>
          <a:ea typeface="Avenir Next Regular"/>
          <a:cs typeface="Avenir Next Regular"/>
        </a:font>
        <a:srgbClr val="4A4A4B"/>
      </a:tcTxStyle>
      <a:tcStyle>
        <a:tcBdr>
          <a:left>
            <a:ln w="12700" cap="flat">
              <a:noFill/>
              <a:miter lim="400000"/>
            </a:ln>
          </a:left>
          <a:right>
            <a:ln w="25400" cap="flat">
              <a:solidFill>
                <a:srgbClr val="4A4A4B"/>
              </a:solidFill>
              <a:prstDash val="solid"/>
              <a:miter lim="400000"/>
            </a:ln>
          </a:right>
          <a:top>
            <a:ln w="12700" cap="flat">
              <a:solidFill>
                <a:srgbClr val="4A4A4B"/>
              </a:solidFill>
              <a:prstDash val="solid"/>
              <a:miter lim="400000"/>
            </a:ln>
          </a:top>
          <a:bottom>
            <a:ln w="12700" cap="flat">
              <a:solidFill>
                <a:srgbClr val="4A4A4B"/>
              </a:solidFill>
              <a:prstDash val="solid"/>
              <a:miter lim="400000"/>
            </a:ln>
          </a:bottom>
          <a:insideH>
            <a:ln w="12700" cap="flat">
              <a:solidFill>
                <a:srgbClr val="4A4A4B"/>
              </a:solidFill>
              <a:prstDash val="solid"/>
              <a:miter lim="400000"/>
            </a:ln>
          </a:insideH>
          <a:insideV>
            <a:ln w="12700" cap="flat">
              <a:solidFill>
                <a:srgbClr val="4A4A4B"/>
              </a:solidFill>
              <a:prstDash val="solid"/>
              <a:miter lim="400000"/>
            </a:ln>
          </a:insideV>
        </a:tcBdr>
        <a:fill>
          <a:noFill/>
        </a:fill>
      </a:tcStyle>
    </a:firstCol>
    <a:lastRow>
      <a:tcTxStyle b="on" i="off">
        <a:font>
          <a:latin typeface="Avenir Next Regular"/>
          <a:ea typeface="Avenir Next Regular"/>
          <a:cs typeface="Avenir Next Regular"/>
        </a:font>
        <a:srgbClr val="4A4A4B"/>
      </a:tcTxStyle>
      <a:tcStyle>
        <a:tcBdr>
          <a:left>
            <a:ln w="12700" cap="flat">
              <a:solidFill>
                <a:srgbClr val="4A4A4B"/>
              </a:solidFill>
              <a:prstDash val="solid"/>
              <a:miter lim="400000"/>
            </a:ln>
          </a:left>
          <a:right>
            <a:ln w="12700" cap="flat">
              <a:solidFill>
                <a:srgbClr val="4A4A4B"/>
              </a:solidFill>
              <a:prstDash val="solid"/>
              <a:miter lim="400000"/>
            </a:ln>
          </a:right>
          <a:top>
            <a:ln w="25400" cap="flat">
              <a:solidFill>
                <a:srgbClr val="4A4A4B"/>
              </a:solidFill>
              <a:prstDash val="solid"/>
              <a:miter lim="400000"/>
            </a:ln>
          </a:top>
          <a:bottom>
            <a:ln w="12700" cap="flat">
              <a:noFill/>
              <a:miter lim="400000"/>
            </a:ln>
          </a:bottom>
          <a:insideH>
            <a:ln w="12700" cap="flat">
              <a:solidFill>
                <a:srgbClr val="4A4A4B"/>
              </a:solidFill>
              <a:prstDash val="solid"/>
              <a:miter lim="400000"/>
            </a:ln>
          </a:insideH>
          <a:insideV>
            <a:ln w="12700" cap="flat">
              <a:solidFill>
                <a:srgbClr val="4A4A4B"/>
              </a:solidFill>
              <a:prstDash val="solid"/>
              <a:miter lim="400000"/>
            </a:ln>
          </a:insideV>
        </a:tcBdr>
        <a:fill>
          <a:noFill/>
        </a:fill>
      </a:tcStyle>
    </a:lastRow>
    <a:firstRow>
      <a:tcTxStyle b="on" i="off">
        <a:font>
          <a:latin typeface="Avenir Next Regular"/>
          <a:ea typeface="Avenir Next Regular"/>
          <a:cs typeface="Avenir Next Regular"/>
        </a:font>
        <a:srgbClr val="4A4A4B"/>
      </a:tcTxStyle>
      <a:tcStyle>
        <a:tcBdr>
          <a:left>
            <a:ln w="12700" cap="flat">
              <a:solidFill>
                <a:srgbClr val="4A4A4B"/>
              </a:solidFill>
              <a:prstDash val="solid"/>
              <a:miter lim="400000"/>
            </a:ln>
          </a:left>
          <a:right>
            <a:ln w="12700" cap="flat">
              <a:solidFill>
                <a:srgbClr val="4A4A4B"/>
              </a:solidFill>
              <a:prstDash val="solid"/>
              <a:miter lim="400000"/>
            </a:ln>
          </a:right>
          <a:top>
            <a:ln w="12700" cap="flat">
              <a:noFill/>
              <a:miter lim="400000"/>
            </a:ln>
          </a:top>
          <a:bottom>
            <a:ln w="25400" cap="flat">
              <a:solidFill>
                <a:srgbClr val="4A4A4B"/>
              </a:solidFill>
              <a:prstDash val="solid"/>
              <a:miter lim="400000"/>
            </a:ln>
          </a:bottom>
          <a:insideH>
            <a:ln w="12700" cap="flat">
              <a:solidFill>
                <a:srgbClr val="4A4A4B"/>
              </a:solidFill>
              <a:prstDash val="solid"/>
              <a:miter lim="400000"/>
            </a:ln>
          </a:insideH>
          <a:insideV>
            <a:ln w="12700" cap="flat">
              <a:solidFill>
                <a:srgbClr val="4A4A4B"/>
              </a:solidFill>
              <a:prstDash val="solid"/>
              <a:miter lim="400000"/>
            </a:ln>
          </a:insideV>
        </a:tcBdr>
        <a:fill>
          <a:noFill/>
        </a:fill>
      </a:tcStyle>
    </a:firstRow>
  </a:tblStyle>
  <a:tblStyle styleId="{C7B018BB-80A7-4F77-B60F-C8B233D01FF8}" styleName="">
    <a:tblBg/>
    <a:wholeTbl>
      <a:tcTxStyle b="off" i="off">
        <a:font>
          <a:latin typeface="Avenir Next Regular"/>
          <a:ea typeface="Avenir Next Regular"/>
          <a:cs typeface="Avenir Next Regular"/>
        </a:font>
        <a:srgbClr val="000000"/>
      </a:tcTxStyle>
      <a:tcStyle>
        <a:tcBdr>
          <a:left>
            <a:ln w="12700" cap="flat">
              <a:solidFill>
                <a:schemeClr val="accent1">
                  <a:hueOff val="420094"/>
                  <a:satOff val="-1465"/>
                  <a:lumOff val="-19139"/>
                </a:schemeClr>
              </a:solidFill>
              <a:prstDash val="solid"/>
              <a:miter lim="400000"/>
            </a:ln>
          </a:left>
          <a:right>
            <a:ln w="12700" cap="flat">
              <a:solidFill>
                <a:schemeClr val="accent1">
                  <a:hueOff val="420094"/>
                  <a:satOff val="-1465"/>
                  <a:lumOff val="-19139"/>
                </a:schemeClr>
              </a:solidFill>
              <a:prstDash val="solid"/>
              <a:miter lim="400000"/>
            </a:ln>
          </a:right>
          <a:top>
            <a:ln w="12700" cap="flat">
              <a:solidFill>
                <a:schemeClr val="accent1">
                  <a:hueOff val="420094"/>
                  <a:satOff val="-1465"/>
                  <a:lumOff val="-19139"/>
                </a:schemeClr>
              </a:solidFill>
              <a:prstDash val="solid"/>
              <a:miter lim="400000"/>
            </a:ln>
          </a:top>
          <a:bottom>
            <a:ln w="12700" cap="flat">
              <a:solidFill>
                <a:schemeClr val="accent1">
                  <a:hueOff val="420094"/>
                  <a:satOff val="-1465"/>
                  <a:lumOff val="-19139"/>
                </a:schemeClr>
              </a:solidFill>
              <a:prstDash val="solid"/>
              <a:miter lim="400000"/>
            </a:ln>
          </a:bottom>
          <a:insideH>
            <a:ln w="12700" cap="flat">
              <a:solidFill>
                <a:schemeClr val="accent1">
                  <a:hueOff val="420094"/>
                  <a:satOff val="-1465"/>
                  <a:lumOff val="-19139"/>
                </a:schemeClr>
              </a:solidFill>
              <a:prstDash val="solid"/>
              <a:miter lim="400000"/>
            </a:ln>
          </a:insideH>
          <a:insideV>
            <a:ln w="12700" cap="flat">
              <a:solidFill>
                <a:schemeClr val="accent1">
                  <a:hueOff val="420094"/>
                  <a:satOff val="-1465"/>
                  <a:lumOff val="-19139"/>
                </a:schemeClr>
              </a:solidFill>
              <a:prstDash val="solid"/>
              <a:miter lim="400000"/>
            </a:ln>
          </a:insideV>
        </a:tcBdr>
        <a:fill>
          <a:noFill/>
        </a:fill>
      </a:tcStyle>
    </a:wholeTbl>
    <a:band2H>
      <a:tcTxStyle b="def" i="def"/>
      <a:tcStyle>
        <a:tcBdr/>
        <a:fill>
          <a:solidFill>
            <a:srgbClr val="D9D5CA"/>
          </a:solidFill>
        </a:fill>
      </a:tcStyle>
    </a:band2H>
    <a:firstCol>
      <a:tcTxStyle b="on" i="off">
        <a:font>
          <a:latin typeface="Avenir Next Regular"/>
          <a:ea typeface="Avenir Next Regular"/>
          <a:cs typeface="Avenir Next Regular"/>
        </a:font>
        <a:srgbClr val="FFFFFF"/>
      </a:tcTxStyle>
      <a:tcStyle>
        <a:tcBdr>
          <a:left>
            <a:ln w="12700" cap="flat">
              <a:noFill/>
              <a:miter lim="400000"/>
            </a:ln>
          </a:left>
          <a:right>
            <a:ln w="25400" cap="flat">
              <a:solidFill>
                <a:schemeClr val="accent1">
                  <a:hueOff val="420094"/>
                  <a:satOff val="-1465"/>
                  <a:lumOff val="-19139"/>
                </a:schemeClr>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0EBE0"/>
              </a:solidFill>
              <a:prstDash val="solid"/>
              <a:miter lim="400000"/>
            </a:ln>
          </a:insideV>
        </a:tcBdr>
        <a:fill>
          <a:solidFill>
            <a:srgbClr val="54BAE0"/>
          </a:solidFill>
        </a:fill>
      </a:tcStyle>
    </a:firstCol>
    <a:lastRow>
      <a:tcTxStyle b="off" i="off">
        <a:font>
          <a:latin typeface="Avenir Next Medium"/>
          <a:ea typeface="Avenir Next Medium"/>
          <a:cs typeface="Avenir Next Medium"/>
        </a:font>
        <a:srgbClr val="000000"/>
      </a:tcTxStyle>
      <a:tcStyle>
        <a:tcBdr>
          <a:left>
            <a:ln w="12700" cap="flat">
              <a:solidFill>
                <a:schemeClr val="accent1">
                  <a:hueOff val="420094"/>
                  <a:satOff val="-1465"/>
                  <a:lumOff val="-19139"/>
                </a:schemeClr>
              </a:solidFill>
              <a:prstDash val="solid"/>
              <a:miter lim="400000"/>
            </a:ln>
          </a:left>
          <a:right>
            <a:ln w="12700" cap="flat">
              <a:solidFill>
                <a:schemeClr val="accent1">
                  <a:hueOff val="420094"/>
                  <a:satOff val="-1465"/>
                  <a:lumOff val="-19139"/>
                </a:schemeClr>
              </a:solidFill>
              <a:prstDash val="solid"/>
              <a:miter lim="400000"/>
            </a:ln>
          </a:right>
          <a:top>
            <a:ln w="25400" cap="flat">
              <a:solidFill>
                <a:schemeClr val="accent1">
                  <a:hueOff val="420094"/>
                  <a:satOff val="-1465"/>
                  <a:lumOff val="-19139"/>
                </a:schemeClr>
              </a:solidFill>
              <a:prstDash val="solid"/>
              <a:miter lim="400000"/>
            </a:ln>
          </a:top>
          <a:bottom>
            <a:ln w="12700" cap="flat">
              <a:noFill/>
              <a:miter lim="400000"/>
            </a:ln>
          </a:bottom>
          <a:insideH>
            <a:ln w="12700" cap="flat">
              <a:solidFill>
                <a:schemeClr val="accent1">
                  <a:hueOff val="420094"/>
                  <a:satOff val="-1465"/>
                  <a:lumOff val="-19139"/>
                </a:schemeClr>
              </a:solidFill>
              <a:prstDash val="solid"/>
              <a:miter lim="400000"/>
            </a:ln>
          </a:insideH>
          <a:insideV>
            <a:ln w="12700" cap="flat">
              <a:solidFill>
                <a:schemeClr val="accent1">
                  <a:hueOff val="420094"/>
                  <a:satOff val="-1465"/>
                  <a:lumOff val="-19139"/>
                </a:schemeClr>
              </a:solidFill>
              <a:prstDash val="solid"/>
              <a:miter lim="400000"/>
            </a:ln>
          </a:insideV>
        </a:tcBdr>
        <a:fill>
          <a:noFill/>
        </a:fill>
      </a:tcStyle>
    </a:lastRow>
    <a:firstRow>
      <a:tcTxStyle b="on" i="off">
        <a:font>
          <a:latin typeface="Avenir Next Regular"/>
          <a:ea typeface="Avenir Next Regular"/>
          <a:cs typeface="Avenir Next Regular"/>
        </a:font>
        <a:srgbClr val="FFFFFF"/>
      </a:tcTxStyle>
      <a:tcStyle>
        <a:tcBdr>
          <a:left>
            <a:ln w="12700" cap="flat">
              <a:solidFill>
                <a:srgbClr val="F0EBE0"/>
              </a:solidFill>
              <a:prstDash val="solid"/>
              <a:miter lim="400000"/>
            </a:ln>
          </a:left>
          <a:right>
            <a:ln w="12700" cap="flat">
              <a:solidFill>
                <a:srgbClr val="F0EBE0"/>
              </a:solidFill>
              <a:prstDash val="solid"/>
              <a:miter lim="400000"/>
            </a:ln>
          </a:right>
          <a:top>
            <a:ln w="12700" cap="flat">
              <a:noFill/>
              <a:miter lim="400000"/>
            </a:ln>
          </a:top>
          <a:bottom>
            <a:ln w="25400" cap="flat">
              <a:solidFill>
                <a:schemeClr val="accent1">
                  <a:hueOff val="420094"/>
                  <a:satOff val="-1465"/>
                  <a:lumOff val="-19139"/>
                </a:schemeClr>
              </a:solidFill>
              <a:prstDash val="solid"/>
              <a:miter lim="400000"/>
            </a:ln>
          </a:bottom>
          <a:insideH>
            <a:ln w="12700" cap="flat">
              <a:solidFill>
                <a:srgbClr val="F0EBE0"/>
              </a:solidFill>
              <a:prstDash val="solid"/>
              <a:miter lim="400000"/>
            </a:ln>
          </a:insideH>
          <a:insideV>
            <a:ln w="12700" cap="flat">
              <a:solidFill>
                <a:srgbClr val="F0EBE0"/>
              </a:solidFill>
              <a:prstDash val="solid"/>
              <a:miter lim="400000"/>
            </a:ln>
          </a:insideV>
        </a:tcBdr>
        <a:fill>
          <a:solidFill>
            <a:srgbClr val="54BAE0"/>
          </a:solidFill>
        </a:fill>
      </a:tcStyle>
    </a:firstRow>
  </a:tblStyle>
  <a:tblStyle styleId="{EEE7283C-3CF3-47DC-8721-378D4A62B228}" styleName="">
    <a:tblBg/>
    <a:wholeTbl>
      <a:tcTxStyle b="off" i="off">
        <a:font>
          <a:latin typeface="Avenir Next Regular"/>
          <a:ea typeface="Avenir Next Regular"/>
          <a:cs typeface="Avenir Next Regular"/>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0EBE0"/>
          </a:solidFill>
        </a:fill>
      </a:tcStyle>
    </a:wholeTbl>
    <a:band2H>
      <a:tcTxStyle b="def" i="def"/>
      <a:tcStyle>
        <a:tcBdr/>
        <a:fill>
          <a:solidFill>
            <a:srgbClr val="D9D5CA"/>
          </a:solidFill>
        </a:fill>
      </a:tcStyle>
    </a:band2H>
    <a:firstCol>
      <a:tcTxStyle b="off" i="off">
        <a:font>
          <a:latin typeface="Avenir Next Medium"/>
          <a:ea typeface="Avenir Next Medium"/>
          <a:cs typeface="Avenir Next Medium"/>
        </a:font>
        <a:srgbClr val="000000"/>
      </a:tcTxStyle>
      <a:tcStyle>
        <a:tcBdr>
          <a:left>
            <a:ln w="12700" cap="flat">
              <a:noFill/>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C6DFB5"/>
          </a:solidFill>
        </a:fill>
      </a:tcStyle>
    </a:firstCol>
    <a:lastRow>
      <a:tcTxStyle b="off" i="off">
        <a:font>
          <a:latin typeface="Avenir Next Medium"/>
          <a:ea typeface="Avenir Next Medium"/>
          <a:cs typeface="Avenir Next Medium"/>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noFill/>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F0EBE0"/>
          </a:solidFill>
        </a:fill>
      </a:tcStyle>
    </a:lastRow>
    <a:firstRow>
      <a:tcTxStyle b="on" i="off">
        <a:font>
          <a:latin typeface="Avenir Next Regular"/>
          <a:ea typeface="Avenir Next Regular"/>
          <a:cs typeface="Avenir Next Regular"/>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254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7A797"/>
          </a:solidFill>
        </a:fill>
      </a:tcStyle>
    </a:firstRow>
  </a:tblStyle>
  <a:tblStyle styleId="{CF821DB8-F4EB-4A41-A1BA-3FCAFE7338EE}" styleName="">
    <a:tblBg/>
    <a:wholeTbl>
      <a:tcTxStyle b="off" i="off">
        <a:font>
          <a:latin typeface="Avenir Next Regular"/>
          <a:ea typeface="Avenir Next Regular"/>
          <a:cs typeface="Avenir Next Regular"/>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0EBE0"/>
          </a:solidFill>
        </a:fill>
      </a:tcStyle>
    </a:wholeTbl>
    <a:band2H>
      <a:tcTxStyle b="def" i="def"/>
      <a:tcStyle>
        <a:tcBdr/>
        <a:fill>
          <a:solidFill>
            <a:srgbClr val="E4E1D8"/>
          </a:solidFill>
        </a:fill>
      </a:tcStyle>
    </a:band2H>
    <a:firstCol>
      <a:tcTxStyle b="off" i="off">
        <a:font>
          <a:latin typeface="Avenir Next Medium"/>
          <a:ea typeface="Avenir Next Medium"/>
          <a:cs typeface="Avenir Next Medium"/>
        </a:font>
        <a:srgbClr val="000000"/>
      </a:tcTxStyle>
      <a:tcStyle>
        <a:tcBdr>
          <a:left>
            <a:ln w="12700" cap="flat">
              <a:noFill/>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DAD7D3"/>
          </a:solidFill>
        </a:fill>
      </a:tcStyle>
    </a:firstCol>
    <a:lastRow>
      <a:tcTxStyle b="off" i="off">
        <a:font>
          <a:latin typeface="Avenir Next Medium"/>
          <a:ea typeface="Avenir Next Medium"/>
          <a:cs typeface="Avenir Next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noFill/>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0EBE0"/>
          </a:solidFill>
        </a:fill>
      </a:tcStyle>
    </a:lastRow>
    <a:firstRow>
      <a:tcTxStyle b="on" i="off">
        <a:font>
          <a:latin typeface="Avenir Next Regular"/>
          <a:ea typeface="Avenir Next Regular"/>
          <a:cs typeface="Avenir Next Regular"/>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noFill/>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chemeClr val="accent6">
              <a:hueOff val="-134388"/>
            </a:schemeClr>
          </a:solidFill>
        </a:fill>
      </a:tcStyle>
    </a:firstRow>
  </a:tblStyle>
  <a:tblStyle styleId="{33BA23B1-9221-436E-865A-0063620EA4FD}" styleName="">
    <a:tblBg/>
    <a:wholeTbl>
      <a:tcTxStyle b="off" i="off">
        <a:font>
          <a:latin typeface="Avenir Next Regular"/>
          <a:ea typeface="Avenir Next Regular"/>
          <a:cs typeface="Avenir Next Regular"/>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FEBE1"/>
          </a:solidFill>
        </a:fill>
      </a:tcStyle>
    </a:wholeTbl>
    <a:band2H>
      <a:tcTxStyle b="def" i="def"/>
      <a:tcStyle>
        <a:tcBdr/>
        <a:fill>
          <a:solidFill>
            <a:srgbClr val="D9D5CA"/>
          </a:solidFill>
        </a:fill>
      </a:tcStyle>
    </a:band2H>
    <a:firstCol>
      <a:tcTxStyle b="on" i="off">
        <a:font>
          <a:latin typeface="Avenir Next Regular"/>
          <a:ea typeface="Avenir Next Regular"/>
          <a:cs typeface="Avenir Next Regular"/>
        </a:font>
        <a:srgbClr val="000000"/>
      </a:tcTxStyle>
      <a:tcStyle>
        <a:tcBdr>
          <a:left>
            <a:ln w="12700" cap="flat">
              <a:noFill/>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D0CCC4"/>
          </a:solidFill>
        </a:fill>
      </a:tcStyle>
    </a:firstCol>
    <a:lastRow>
      <a:tcTxStyle b="on" i="off">
        <a:font>
          <a:latin typeface="Avenir Next Regular"/>
          <a:ea typeface="Avenir Next Regular"/>
          <a:cs typeface="Avenir Next Regular"/>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noFill/>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noFill/>
        </a:fill>
      </a:tcStyle>
    </a:lastRow>
    <a:firstRow>
      <a:tcTxStyle b="on" i="off">
        <a:font>
          <a:latin typeface="Avenir Next Regular"/>
          <a:ea typeface="Avenir Next Regular"/>
          <a:cs typeface="Avenir Next Regular"/>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noFill/>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5413C"/>
          </a:solidFill>
        </a:fill>
      </a:tcStyle>
    </a:firstRow>
  </a:tblStyle>
  <a:tblStyle styleId="{2708684C-4D16-4618-839F-0558EEFCDFE6}" styleName="">
    <a:tblBg/>
    <a:wholeTbl>
      <a:tcTxStyle b="off" i="off">
        <a:font>
          <a:latin typeface="Avenir Next Regular"/>
          <a:ea typeface="Avenir Next Regular"/>
          <a:cs typeface="Avenir Next Regular"/>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b="def" i="def"/>
      <a:tcStyle>
        <a:tcBdr/>
        <a:fill>
          <a:solidFill>
            <a:srgbClr val="D9D5CA"/>
          </a:solidFill>
        </a:fill>
      </a:tcStyle>
    </a:band2H>
    <a:firstCol>
      <a:tcTxStyle b="on" i="off">
        <a:font>
          <a:latin typeface="Avenir Next Regular"/>
          <a:ea typeface="Avenir Next Regular"/>
          <a:cs typeface="Avenir Next Regular"/>
        </a:font>
        <a:srgbClr val="000000"/>
      </a:tcTxStyle>
      <a:tcStyle>
        <a:tcBdr>
          <a:left>
            <a:ln w="12700" cap="flat">
              <a:noFill/>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D0CCC4"/>
          </a:solidFill>
        </a:fill>
      </a:tcStyle>
    </a:firstCol>
    <a:lastRow>
      <a:tcTxStyle b="on" i="off">
        <a:font>
          <a:latin typeface="Avenir Next Regular"/>
          <a:ea typeface="Avenir Next Regular"/>
          <a:cs typeface="Avenir Next Regular"/>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noFill/>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B7B5B1"/>
          </a:solidFill>
        </a:fill>
      </a:tcStyle>
    </a:lastRow>
    <a:firstRow>
      <a:tcTxStyle b="on" i="off">
        <a:font>
          <a:latin typeface="Avenir Next Regular"/>
          <a:ea typeface="Avenir Next Regular"/>
          <a:cs typeface="Avenir Next Regular"/>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noFill/>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B7B5B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3" name="Shape 163"/>
          <p:cNvSpPr/>
          <p:nvPr>
            <p:ph type="sldImg"/>
          </p:nvPr>
        </p:nvSpPr>
        <p:spPr>
          <a:xfrm>
            <a:off x="1143000" y="685800"/>
            <a:ext cx="4572000" cy="3429000"/>
          </a:xfrm>
          <a:prstGeom prst="rect">
            <a:avLst/>
          </a:prstGeom>
        </p:spPr>
        <p:txBody>
          <a:bodyPr/>
          <a:lstStyle/>
          <a:p>
            <a:pPr/>
          </a:p>
        </p:txBody>
      </p:sp>
      <p:sp>
        <p:nvSpPr>
          <p:cNvPr id="164" name="Shape 16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p:spTree>
      <p:nvGrpSpPr>
        <p:cNvPr id="1" name=""/>
        <p:cNvGrpSpPr/>
        <p:nvPr/>
      </p:nvGrpSpPr>
      <p:grpSpPr>
        <a:xfrm>
          <a:off x="0" y="0"/>
          <a:ext cx="0" cy="0"/>
          <a:chOff x="0" y="0"/>
          <a:chExt cx="0" cy="0"/>
        </a:xfrm>
      </p:grpSpPr>
      <p:sp>
        <p:nvSpPr>
          <p:cNvPr id="13" name="Auteur et date"/>
          <p:cNvSpPr txBox="1"/>
          <p:nvPr>
            <p:ph type="body" sz="quarter" idx="21" hasCustomPrompt="1"/>
          </p:nvPr>
        </p:nvSpPr>
        <p:spPr>
          <a:xfrm>
            <a:off x="1727200" y="1003300"/>
            <a:ext cx="20929600" cy="482600"/>
          </a:xfrm>
          <a:prstGeom prst="rect">
            <a:avLst/>
          </a:prstGeom>
        </p:spPr>
        <p:txBody>
          <a:bodyPr anchor="ctr"/>
          <a:lstStyle>
            <a:lvl1pPr defTabSz="685800">
              <a:lnSpc>
                <a:spcPct val="100000"/>
              </a:lnSpc>
              <a:defRPr b="1" cap="all" spc="0" sz="2000">
                <a:solidFill>
                  <a:srgbClr val="227AAF"/>
                </a:solidFill>
              </a:defRPr>
            </a:lvl1pPr>
          </a:lstStyle>
          <a:p>
            <a:pPr/>
            <a:r>
              <a:t>Auteur et date</a:t>
            </a:r>
          </a:p>
        </p:txBody>
      </p:sp>
      <p:sp>
        <p:nvSpPr>
          <p:cNvPr id="14" name="Titre de la présentation"/>
          <p:cNvSpPr txBox="1"/>
          <p:nvPr>
            <p:ph type="title" hasCustomPrompt="1"/>
          </p:nvPr>
        </p:nvSpPr>
        <p:spPr>
          <a:prstGeom prst="rect">
            <a:avLst/>
          </a:prstGeom>
        </p:spPr>
        <p:txBody>
          <a:bodyPr/>
          <a:lstStyle/>
          <a:p>
            <a:pPr/>
            <a:r>
              <a:t>Titre de la présentation</a:t>
            </a:r>
          </a:p>
        </p:txBody>
      </p:sp>
      <p:sp>
        <p:nvSpPr>
          <p:cNvPr id="15" name="Texte niveau 1…"/>
          <p:cNvSpPr txBox="1"/>
          <p:nvPr>
            <p:ph type="body" sz="quarter" idx="1" hasCustomPrompt="1"/>
          </p:nvPr>
        </p:nvSpPr>
        <p:spPr>
          <a:prstGeom prst="rect">
            <a:avLst/>
          </a:prstGeom>
        </p:spPr>
        <p:txBody>
          <a:bodyPr/>
          <a:lstStyle/>
          <a:p>
            <a:pPr/>
            <a:r>
              <a:t>Sous-titre de la présentation</a:t>
            </a:r>
          </a:p>
          <a:p>
            <a:pPr lvl="1"/>
            <a:r>
              <a:t/>
            </a:r>
          </a:p>
          <a:p>
            <a:pPr lvl="2"/>
            <a:r>
              <a:t/>
            </a:r>
          </a:p>
          <a:p>
            <a:pPr lvl="3"/>
            <a:r>
              <a:t/>
            </a:r>
          </a:p>
          <a:p>
            <a:pPr lvl="4"/>
            <a:r>
              <a:t/>
            </a:r>
          </a:p>
        </p:txBody>
      </p:sp>
      <p:sp>
        <p:nvSpPr>
          <p:cNvPr id="1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éclaration">
    <p:spTree>
      <p:nvGrpSpPr>
        <p:cNvPr id="1" name=""/>
        <p:cNvGrpSpPr/>
        <p:nvPr/>
      </p:nvGrpSpPr>
      <p:grpSpPr>
        <a:xfrm>
          <a:off x="0" y="0"/>
          <a:ext cx="0" cy="0"/>
          <a:chOff x="0" y="0"/>
          <a:chExt cx="0" cy="0"/>
        </a:xfrm>
      </p:grpSpPr>
      <p:sp>
        <p:nvSpPr>
          <p:cNvPr id="108" name="Texte niveau 1…"/>
          <p:cNvSpPr txBox="1"/>
          <p:nvPr>
            <p:ph type="body" sz="quarter" idx="1" hasCustomPrompt="1"/>
          </p:nvPr>
        </p:nvSpPr>
        <p:spPr>
          <a:xfrm>
            <a:off x="1727200" y="5281886"/>
            <a:ext cx="20929600" cy="3136901"/>
          </a:xfrm>
          <a:prstGeom prst="rect">
            <a:avLst/>
          </a:prstGeom>
        </p:spPr>
        <p:txBody>
          <a:bodyPr anchor="ctr"/>
          <a:lstStyle>
            <a:lvl1pPr>
              <a:lnSpc>
                <a:spcPct val="80000"/>
              </a:lnSpc>
              <a:defRPr spc="-86" sz="8600">
                <a:solidFill>
                  <a:srgbClr val="4A4A4A"/>
                </a:solidFill>
                <a:latin typeface="Publico Headline Roman"/>
                <a:ea typeface="Publico Headline Roman"/>
                <a:cs typeface="Publico Headline Roman"/>
                <a:sym typeface="Publico Headline Roman"/>
              </a:defRPr>
            </a:lvl1pPr>
            <a:lvl2pPr>
              <a:lnSpc>
                <a:spcPct val="80000"/>
              </a:lnSpc>
              <a:defRPr spc="-86" sz="8600">
                <a:solidFill>
                  <a:srgbClr val="4A4A4A"/>
                </a:solidFill>
                <a:latin typeface="Publico Headline Roman"/>
                <a:ea typeface="Publico Headline Roman"/>
                <a:cs typeface="Publico Headline Roman"/>
                <a:sym typeface="Publico Headline Roman"/>
              </a:defRPr>
            </a:lvl2pPr>
            <a:lvl3pPr>
              <a:lnSpc>
                <a:spcPct val="80000"/>
              </a:lnSpc>
              <a:defRPr spc="-86" sz="8600">
                <a:solidFill>
                  <a:srgbClr val="4A4A4A"/>
                </a:solidFill>
                <a:latin typeface="Publico Headline Roman"/>
                <a:ea typeface="Publico Headline Roman"/>
                <a:cs typeface="Publico Headline Roman"/>
                <a:sym typeface="Publico Headline Roman"/>
              </a:defRPr>
            </a:lvl3pPr>
            <a:lvl4pPr>
              <a:lnSpc>
                <a:spcPct val="80000"/>
              </a:lnSpc>
              <a:defRPr spc="-86" sz="8600">
                <a:solidFill>
                  <a:srgbClr val="4A4A4A"/>
                </a:solidFill>
                <a:latin typeface="Publico Headline Roman"/>
                <a:ea typeface="Publico Headline Roman"/>
                <a:cs typeface="Publico Headline Roman"/>
                <a:sym typeface="Publico Headline Roman"/>
              </a:defRPr>
            </a:lvl4pPr>
            <a:lvl5pPr>
              <a:lnSpc>
                <a:spcPct val="80000"/>
              </a:lnSpc>
              <a:defRPr spc="-86" sz="8600">
                <a:solidFill>
                  <a:srgbClr val="4A4A4A"/>
                </a:solidFill>
                <a:latin typeface="Publico Headline Roman"/>
                <a:ea typeface="Publico Headline Roman"/>
                <a:cs typeface="Publico Headline Roman"/>
                <a:sym typeface="Publico Headline Roman"/>
              </a:defRPr>
            </a:lvl5pPr>
          </a:lstStyle>
          <a:p>
            <a:pPr/>
            <a:r>
              <a:t>Déclaration</a:t>
            </a:r>
          </a:p>
          <a:p>
            <a:pPr lvl="1"/>
            <a:r>
              <a:t/>
            </a:r>
          </a:p>
          <a:p>
            <a:pPr lvl="2"/>
            <a:r>
              <a:t/>
            </a:r>
          </a:p>
          <a:p>
            <a:pPr lvl="3"/>
            <a:r>
              <a:t/>
            </a:r>
          </a:p>
          <a:p>
            <a:pPr lvl="4"/>
            <a:r>
              <a:t/>
            </a:r>
          </a:p>
        </p:txBody>
      </p:sp>
      <p:sp>
        <p:nvSpPr>
          <p:cNvPr id="109" name="Numéro de diapositive"/>
          <p:cNvSpPr txBox="1"/>
          <p:nvPr>
            <p:ph type="sldNum" sz="quarter" idx="2"/>
          </p:nvPr>
        </p:nvSpPr>
        <p:spPr>
          <a:xfrm>
            <a:off x="12001500" y="13030199"/>
            <a:ext cx="386335" cy="4191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ait important">
    <p:bg>
      <p:bgPr>
        <a:solidFill>
          <a:srgbClr val="227AAF"/>
        </a:solidFill>
      </p:bgPr>
    </p:bg>
    <p:spTree>
      <p:nvGrpSpPr>
        <p:cNvPr id="1" name=""/>
        <p:cNvGrpSpPr/>
        <p:nvPr/>
      </p:nvGrpSpPr>
      <p:grpSpPr>
        <a:xfrm>
          <a:off x="0" y="0"/>
          <a:ext cx="0" cy="0"/>
          <a:chOff x="0" y="0"/>
          <a:chExt cx="0" cy="0"/>
        </a:xfrm>
      </p:grpSpPr>
      <p:sp>
        <p:nvSpPr>
          <p:cNvPr id="116" name="Données clés"/>
          <p:cNvSpPr txBox="1"/>
          <p:nvPr>
            <p:ph type="body" sz="quarter" idx="21" hasCustomPrompt="1"/>
          </p:nvPr>
        </p:nvSpPr>
        <p:spPr>
          <a:xfrm>
            <a:off x="1727200" y="8611966"/>
            <a:ext cx="20929600" cy="908813"/>
          </a:xfrm>
          <a:prstGeom prst="rect">
            <a:avLst/>
          </a:prstGeom>
        </p:spPr>
        <p:txBody>
          <a:bodyPr/>
          <a:lstStyle>
            <a:lvl1pPr>
              <a:spcBef>
                <a:spcPts val="2000"/>
              </a:spcBef>
              <a:defRPr>
                <a:solidFill>
                  <a:srgbClr val="F0EBE0"/>
                </a:solidFill>
              </a:defRPr>
            </a:lvl1pPr>
          </a:lstStyle>
          <a:p>
            <a:pPr/>
            <a:r>
              <a:t>Données clés</a:t>
            </a:r>
          </a:p>
        </p:txBody>
      </p:sp>
      <p:sp>
        <p:nvSpPr>
          <p:cNvPr id="117" name="Ligne"/>
          <p:cNvSpPr/>
          <p:nvPr/>
        </p:nvSpPr>
        <p:spPr>
          <a:xfrm>
            <a:off x="863600" y="12852400"/>
            <a:ext cx="22656801" cy="0"/>
          </a:xfrm>
          <a:prstGeom prst="line">
            <a:avLst/>
          </a:prstGeom>
          <a:ln w="12700">
            <a:solidFill>
              <a:srgbClr val="EFEBD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118" name="Ligne"/>
          <p:cNvSpPr/>
          <p:nvPr/>
        </p:nvSpPr>
        <p:spPr>
          <a:xfrm>
            <a:off x="863600" y="889000"/>
            <a:ext cx="22656801" cy="0"/>
          </a:xfrm>
          <a:prstGeom prst="line">
            <a:avLst/>
          </a:prstGeom>
          <a:ln w="50800">
            <a:solidFill>
              <a:srgbClr val="EFEBD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119" name="Texte niveau 1…"/>
          <p:cNvSpPr txBox="1"/>
          <p:nvPr>
            <p:ph type="body" idx="1" hasCustomPrompt="1"/>
          </p:nvPr>
        </p:nvSpPr>
        <p:spPr>
          <a:xfrm>
            <a:off x="1727200" y="1098623"/>
            <a:ext cx="20929600" cy="7461177"/>
          </a:xfrm>
          <a:prstGeom prst="rect">
            <a:avLst/>
          </a:prstGeom>
        </p:spPr>
        <p:txBody>
          <a:bodyPr anchor="b"/>
          <a:lstStyle>
            <a:lvl1pPr>
              <a:lnSpc>
                <a:spcPct val="70000"/>
              </a:lnSpc>
              <a:defRPr b="1" spc="-300" sz="30000">
                <a:solidFill>
                  <a:srgbClr val="FFFFFF"/>
                </a:solidFill>
                <a:latin typeface="Publico Headline Roman"/>
                <a:ea typeface="Publico Headline Roman"/>
                <a:cs typeface="Publico Headline Roman"/>
                <a:sym typeface="Publico Headline Roman"/>
              </a:defRPr>
            </a:lvl1pPr>
            <a:lvl2pPr>
              <a:lnSpc>
                <a:spcPct val="70000"/>
              </a:lnSpc>
              <a:defRPr b="1" spc="-300" sz="30000">
                <a:solidFill>
                  <a:srgbClr val="FFFFFF"/>
                </a:solidFill>
                <a:latin typeface="Publico Headline Roman"/>
                <a:ea typeface="Publico Headline Roman"/>
                <a:cs typeface="Publico Headline Roman"/>
                <a:sym typeface="Publico Headline Roman"/>
              </a:defRPr>
            </a:lvl2pPr>
            <a:lvl3pPr>
              <a:lnSpc>
                <a:spcPct val="70000"/>
              </a:lnSpc>
              <a:defRPr b="1" spc="-300" sz="30000">
                <a:solidFill>
                  <a:srgbClr val="FFFFFF"/>
                </a:solidFill>
                <a:latin typeface="Publico Headline Roman"/>
                <a:ea typeface="Publico Headline Roman"/>
                <a:cs typeface="Publico Headline Roman"/>
                <a:sym typeface="Publico Headline Roman"/>
              </a:defRPr>
            </a:lvl3pPr>
            <a:lvl4pPr>
              <a:lnSpc>
                <a:spcPct val="70000"/>
              </a:lnSpc>
              <a:defRPr b="1" spc="-300" sz="30000">
                <a:solidFill>
                  <a:srgbClr val="FFFFFF"/>
                </a:solidFill>
                <a:latin typeface="Publico Headline Roman"/>
                <a:ea typeface="Publico Headline Roman"/>
                <a:cs typeface="Publico Headline Roman"/>
                <a:sym typeface="Publico Headline Roman"/>
              </a:defRPr>
            </a:lvl4pPr>
            <a:lvl5pPr>
              <a:lnSpc>
                <a:spcPct val="70000"/>
              </a:lnSpc>
              <a:defRPr b="1" spc="-300" sz="30000">
                <a:solidFill>
                  <a:srgbClr val="FFFFFF"/>
                </a:solidFill>
                <a:latin typeface="Publico Headline Roman"/>
                <a:ea typeface="Publico Headline Roman"/>
                <a:cs typeface="Publico Headline Roman"/>
                <a:sym typeface="Publico Headline Roman"/>
              </a:defRPr>
            </a:lvl5pPr>
          </a:lstStyle>
          <a:p>
            <a:pPr/>
            <a:r>
              <a:t>100 %</a:t>
            </a:r>
          </a:p>
          <a:p>
            <a:pPr lvl="1"/>
            <a:r>
              <a:t/>
            </a:r>
          </a:p>
          <a:p>
            <a:pPr lvl="2"/>
            <a:r>
              <a:t/>
            </a:r>
          </a:p>
          <a:p>
            <a:pPr lvl="3"/>
            <a:r>
              <a:t/>
            </a:r>
          </a:p>
          <a:p>
            <a:pPr lvl="4"/>
            <a:r>
              <a:t/>
            </a:r>
          </a:p>
        </p:txBody>
      </p:sp>
      <p:sp>
        <p:nvSpPr>
          <p:cNvPr id="120" name="Numéro de diapositive"/>
          <p:cNvSpPr txBox="1"/>
          <p:nvPr>
            <p:ph type="sldNum" sz="quarter" idx="2"/>
          </p:nvPr>
        </p:nvSpPr>
        <p:spPr>
          <a:xfrm>
            <a:off x="12001500" y="13030199"/>
            <a:ext cx="386335" cy="419101"/>
          </a:xfrm>
          <a:prstGeom prst="rect">
            <a:avLst/>
          </a:prstGeom>
        </p:spPr>
        <p:txBody>
          <a:bodyPr/>
          <a:lstStyle>
            <a:lvl1pPr>
              <a:defRPr>
                <a:solidFill>
                  <a:srgbClr val="F0EBE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itation">
    <p:spTree>
      <p:nvGrpSpPr>
        <p:cNvPr id="1" name=""/>
        <p:cNvGrpSpPr/>
        <p:nvPr/>
      </p:nvGrpSpPr>
      <p:grpSpPr>
        <a:xfrm>
          <a:off x="0" y="0"/>
          <a:ext cx="0" cy="0"/>
          <a:chOff x="0" y="0"/>
          <a:chExt cx="0" cy="0"/>
        </a:xfrm>
      </p:grpSpPr>
      <p:sp>
        <p:nvSpPr>
          <p:cNvPr id="127" name="Le Royal Danish Playhouse, un bâtiment moderne de bord de mer à Copenhague, vu du port à la tombée de la nuit"/>
          <p:cNvSpPr/>
          <p:nvPr>
            <p:ph type="pic" idx="21"/>
          </p:nvPr>
        </p:nvSpPr>
        <p:spPr>
          <a:xfrm>
            <a:off x="-25400" y="-5359400"/>
            <a:ext cx="24422100" cy="24422100"/>
          </a:xfrm>
          <a:prstGeom prst="rect">
            <a:avLst/>
          </a:prstGeom>
        </p:spPr>
        <p:txBody>
          <a:bodyPr lIns="91439" tIns="45719" rIns="91439" bIns="45719">
            <a:noAutofit/>
          </a:bodyPr>
          <a:lstStyle/>
          <a:p>
            <a:pPr/>
          </a:p>
        </p:txBody>
      </p:sp>
      <p:sp>
        <p:nvSpPr>
          <p:cNvPr id="128" name="Texte niveau 1…"/>
          <p:cNvSpPr txBox="1"/>
          <p:nvPr>
            <p:ph type="body" sz="quarter" idx="1" hasCustomPrompt="1"/>
          </p:nvPr>
        </p:nvSpPr>
        <p:spPr>
          <a:xfrm>
            <a:off x="1409700" y="2119884"/>
            <a:ext cx="10775585" cy="1936416"/>
          </a:xfrm>
          <a:prstGeom prst="rect">
            <a:avLst/>
          </a:prstGeom>
        </p:spPr>
        <p:txBody>
          <a:bodyPr/>
          <a:lstStyle>
            <a:lvl1pPr>
              <a:defRPr spc="-58" sz="5800">
                <a:solidFill>
                  <a:srgbClr val="247AB0"/>
                </a:solidFill>
                <a:latin typeface="Publico Headline Roman"/>
                <a:ea typeface="Publico Headline Roman"/>
                <a:cs typeface="Publico Headline Roman"/>
                <a:sym typeface="Publico Headline Roman"/>
              </a:defRPr>
            </a:lvl1pPr>
            <a:lvl2pPr>
              <a:defRPr spc="-58" sz="5800">
                <a:solidFill>
                  <a:srgbClr val="247AB0"/>
                </a:solidFill>
                <a:latin typeface="Publico Headline Roman"/>
                <a:ea typeface="Publico Headline Roman"/>
                <a:cs typeface="Publico Headline Roman"/>
                <a:sym typeface="Publico Headline Roman"/>
              </a:defRPr>
            </a:lvl2pPr>
            <a:lvl3pPr>
              <a:defRPr spc="-58" sz="5800">
                <a:solidFill>
                  <a:srgbClr val="247AB0"/>
                </a:solidFill>
                <a:latin typeface="Publico Headline Roman"/>
                <a:ea typeface="Publico Headline Roman"/>
                <a:cs typeface="Publico Headline Roman"/>
                <a:sym typeface="Publico Headline Roman"/>
              </a:defRPr>
            </a:lvl3pPr>
            <a:lvl4pPr>
              <a:defRPr spc="-58" sz="5800">
                <a:solidFill>
                  <a:srgbClr val="247AB0"/>
                </a:solidFill>
                <a:latin typeface="Publico Headline Roman"/>
                <a:ea typeface="Publico Headline Roman"/>
                <a:cs typeface="Publico Headline Roman"/>
                <a:sym typeface="Publico Headline Roman"/>
              </a:defRPr>
            </a:lvl4pPr>
            <a:lvl5pPr>
              <a:defRPr spc="-58" sz="5800">
                <a:solidFill>
                  <a:srgbClr val="247AB0"/>
                </a:solidFill>
                <a:latin typeface="Publico Headline Roman"/>
                <a:ea typeface="Publico Headline Roman"/>
                <a:cs typeface="Publico Headline Roman"/>
                <a:sym typeface="Publico Headline Roman"/>
              </a:defRPr>
            </a:lvl5pPr>
          </a:lstStyle>
          <a:p>
            <a:pPr/>
            <a:r>
              <a:t>« Citation notable »</a:t>
            </a:r>
          </a:p>
          <a:p>
            <a:pPr lvl="1"/>
            <a:r>
              <a:t/>
            </a:r>
          </a:p>
          <a:p>
            <a:pPr lvl="2"/>
            <a:r>
              <a:t/>
            </a:r>
          </a:p>
          <a:p>
            <a:pPr lvl="3"/>
            <a:r>
              <a:t/>
            </a:r>
          </a:p>
          <a:p>
            <a:pPr lvl="4"/>
            <a:r>
              <a:t/>
            </a:r>
          </a:p>
        </p:txBody>
      </p:sp>
      <p:sp>
        <p:nvSpPr>
          <p:cNvPr id="129" name="Ligne"/>
          <p:cNvSpPr/>
          <p:nvPr/>
        </p:nvSpPr>
        <p:spPr>
          <a:xfrm>
            <a:off x="863600" y="889000"/>
            <a:ext cx="22656801" cy="0"/>
          </a:xfrm>
          <a:prstGeom prst="line">
            <a:avLst/>
          </a:prstGeom>
          <a:ln w="50800">
            <a:solidFill>
              <a:srgbClr val="227AA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130" name="Ligne"/>
          <p:cNvSpPr/>
          <p:nvPr/>
        </p:nvSpPr>
        <p:spPr>
          <a:xfrm>
            <a:off x="863600" y="12852400"/>
            <a:ext cx="22656801" cy="0"/>
          </a:xfrm>
          <a:prstGeom prst="line">
            <a:avLst/>
          </a:prstGeom>
          <a:ln w="12700">
            <a:solidFill>
              <a:srgbClr val="227AA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131" name="Attribution"/>
          <p:cNvSpPr txBox="1"/>
          <p:nvPr>
            <p:ph type="body" sz="quarter" idx="22" hasCustomPrompt="1"/>
          </p:nvPr>
        </p:nvSpPr>
        <p:spPr>
          <a:xfrm>
            <a:off x="1409700" y="4051453"/>
            <a:ext cx="10775585" cy="543053"/>
          </a:xfrm>
          <a:prstGeom prst="rect">
            <a:avLst/>
          </a:prstGeom>
        </p:spPr>
        <p:txBody>
          <a:bodyPr anchor="ctr"/>
          <a:lstStyle>
            <a:lvl1pPr defTabSz="12700">
              <a:lnSpc>
                <a:spcPct val="10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2400">
                <a:solidFill>
                  <a:srgbClr val="227AAF"/>
                </a:solidFill>
                <a:latin typeface="Publico Text Semibold"/>
                <a:ea typeface="Publico Text Semibold"/>
                <a:cs typeface="Publico Text Semibold"/>
                <a:sym typeface="Publico Text Semibold"/>
              </a:defRPr>
            </a:lvl1pPr>
          </a:lstStyle>
          <a:p>
            <a:pPr/>
            <a:r>
              <a:t>Attribution</a:t>
            </a:r>
          </a:p>
        </p:txBody>
      </p:sp>
      <p:sp>
        <p:nvSpPr>
          <p:cNvPr id="132" name="Numéro de diapositive"/>
          <p:cNvSpPr txBox="1"/>
          <p:nvPr>
            <p:ph type="sldNum" sz="quarter" idx="2"/>
          </p:nvPr>
        </p:nvSpPr>
        <p:spPr>
          <a:xfrm>
            <a:off x="12001500" y="13030199"/>
            <a:ext cx="386335" cy="4191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 photos">
    <p:spTree>
      <p:nvGrpSpPr>
        <p:cNvPr id="1" name=""/>
        <p:cNvGrpSpPr/>
        <p:nvPr/>
      </p:nvGrpSpPr>
      <p:grpSpPr>
        <a:xfrm>
          <a:off x="0" y="0"/>
          <a:ext cx="0" cy="0"/>
          <a:chOff x="0" y="0"/>
          <a:chExt cx="0" cy="0"/>
        </a:xfrm>
      </p:grpSpPr>
      <p:sp>
        <p:nvSpPr>
          <p:cNvPr id="139" name="Le Royal Danish Playhouse, un bâtiment moderne de bord de mer à Copenhague, vu du port à la tombée de la nuit"/>
          <p:cNvSpPr/>
          <p:nvPr>
            <p:ph type="pic" sz="quarter" idx="21"/>
          </p:nvPr>
        </p:nvSpPr>
        <p:spPr>
          <a:xfrm>
            <a:off x="14727242" y="5618197"/>
            <a:ext cx="7877462" cy="7877463"/>
          </a:xfrm>
          <a:prstGeom prst="rect">
            <a:avLst/>
          </a:prstGeom>
        </p:spPr>
        <p:txBody>
          <a:bodyPr lIns="91439" tIns="45719" rIns="91439" bIns="45719">
            <a:noAutofit/>
          </a:bodyPr>
          <a:lstStyle/>
          <a:p>
            <a:pPr/>
          </a:p>
        </p:txBody>
      </p:sp>
      <p:sp>
        <p:nvSpPr>
          <p:cNvPr id="140" name="Le Black Diamond, une extension moderne sur le bord de mer du bâtiment de la bibliothèque royale du Danemark, à Copenhague, éclairé de nuit"/>
          <p:cNvSpPr/>
          <p:nvPr>
            <p:ph type="pic" sz="quarter" idx="22"/>
          </p:nvPr>
        </p:nvSpPr>
        <p:spPr>
          <a:xfrm>
            <a:off x="14700215" y="1511300"/>
            <a:ext cx="7943851" cy="5295900"/>
          </a:xfrm>
          <a:prstGeom prst="rect">
            <a:avLst/>
          </a:prstGeom>
        </p:spPr>
        <p:txBody>
          <a:bodyPr lIns="91439" tIns="45719" rIns="91439" bIns="45719">
            <a:noAutofit/>
          </a:bodyPr>
          <a:lstStyle/>
          <a:p>
            <a:pPr/>
          </a:p>
        </p:txBody>
      </p:sp>
      <p:sp>
        <p:nvSpPr>
          <p:cNvPr id="141" name="Pont suspendu au-dessus de l’eau au crépuscule"/>
          <p:cNvSpPr/>
          <p:nvPr>
            <p:ph type="pic" idx="23"/>
          </p:nvPr>
        </p:nvSpPr>
        <p:spPr>
          <a:xfrm>
            <a:off x="1778000" y="1346200"/>
            <a:ext cx="12852400" cy="11016343"/>
          </a:xfrm>
          <a:prstGeom prst="rect">
            <a:avLst/>
          </a:prstGeom>
        </p:spPr>
        <p:txBody>
          <a:bodyPr lIns="91439" tIns="45719" rIns="91439" bIns="45719">
            <a:noAutofit/>
          </a:bodyPr>
          <a:lstStyle/>
          <a:p>
            <a:pPr/>
          </a:p>
        </p:txBody>
      </p:sp>
      <p:sp>
        <p:nvSpPr>
          <p:cNvPr id="142" name="Numéro de diapositive"/>
          <p:cNvSpPr txBox="1"/>
          <p:nvPr>
            <p:ph type="sldNum" sz="quarter" idx="2"/>
          </p:nvPr>
        </p:nvSpPr>
        <p:spPr>
          <a:xfrm>
            <a:off x="12001500" y="13030199"/>
            <a:ext cx="386335" cy="4191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49" name="Photo aérienne du Circle Bridge, un pont piéton moderne à Copenhague avec cinq plateformes circulaires"/>
          <p:cNvSpPr/>
          <p:nvPr>
            <p:ph type="pic" idx="21"/>
          </p:nvPr>
        </p:nvSpPr>
        <p:spPr>
          <a:xfrm>
            <a:off x="1727200" y="-1422400"/>
            <a:ext cx="21310600" cy="15989300"/>
          </a:xfrm>
          <a:prstGeom prst="rect">
            <a:avLst/>
          </a:prstGeom>
        </p:spPr>
        <p:txBody>
          <a:bodyPr lIns="91439" tIns="45719" rIns="91439" bIns="45719">
            <a:noAutofit/>
          </a:bodyPr>
          <a:lstStyle/>
          <a:p>
            <a:pPr/>
          </a:p>
        </p:txBody>
      </p:sp>
      <p:sp>
        <p:nvSpPr>
          <p:cNvPr id="150" name="Numéro de diapositive"/>
          <p:cNvSpPr txBox="1"/>
          <p:nvPr>
            <p:ph type="sldNum" sz="quarter" idx="2"/>
          </p:nvPr>
        </p:nvSpPr>
        <p:spPr>
          <a:xfrm>
            <a:off x="12001500" y="13030199"/>
            <a:ext cx="386335" cy="4191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ierge">
    <p:spTree>
      <p:nvGrpSpPr>
        <p:cNvPr id="1" name=""/>
        <p:cNvGrpSpPr/>
        <p:nvPr/>
      </p:nvGrpSpPr>
      <p:grpSpPr>
        <a:xfrm>
          <a:off x="0" y="0"/>
          <a:ext cx="0" cy="0"/>
          <a:chOff x="0" y="0"/>
          <a:chExt cx="0" cy="0"/>
        </a:xfrm>
      </p:grpSpPr>
      <p:sp>
        <p:nvSpPr>
          <p:cNvPr id="157" name="Numéro de diapositive"/>
          <p:cNvSpPr txBox="1"/>
          <p:nvPr>
            <p:ph type="sldNum" sz="quarter" idx="2"/>
          </p:nvPr>
        </p:nvSpPr>
        <p:spPr>
          <a:xfrm>
            <a:off x="12001500" y="13030199"/>
            <a:ext cx="386335" cy="4191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et photo">
    <p:spTree>
      <p:nvGrpSpPr>
        <p:cNvPr id="1" name=""/>
        <p:cNvGrpSpPr/>
        <p:nvPr/>
      </p:nvGrpSpPr>
      <p:grpSpPr>
        <a:xfrm>
          <a:off x="0" y="0"/>
          <a:ext cx="0" cy="0"/>
          <a:chOff x="0" y="0"/>
          <a:chExt cx="0" cy="0"/>
        </a:xfrm>
      </p:grpSpPr>
      <p:sp>
        <p:nvSpPr>
          <p:cNvPr id="23" name="L’opéra de Copenhague éclairé de nuit et vu depuis l’autre rive"/>
          <p:cNvSpPr/>
          <p:nvPr>
            <p:ph type="pic" idx="21"/>
          </p:nvPr>
        </p:nvSpPr>
        <p:spPr>
          <a:xfrm>
            <a:off x="-1" y="-2527300"/>
            <a:ext cx="24384001" cy="16256000"/>
          </a:xfrm>
          <a:prstGeom prst="rect">
            <a:avLst/>
          </a:prstGeom>
        </p:spPr>
        <p:txBody>
          <a:bodyPr lIns="91439" tIns="45719" rIns="91439" bIns="45719">
            <a:noAutofit/>
          </a:bodyPr>
          <a:lstStyle/>
          <a:p>
            <a:pPr/>
          </a:p>
        </p:txBody>
      </p:sp>
      <p:sp>
        <p:nvSpPr>
          <p:cNvPr id="24" name="Texte niveau 1…"/>
          <p:cNvSpPr txBox="1"/>
          <p:nvPr>
            <p:ph type="body" sz="quarter" idx="1" hasCustomPrompt="1"/>
          </p:nvPr>
        </p:nvSpPr>
        <p:spPr>
          <a:xfrm>
            <a:off x="1727200" y="10718800"/>
            <a:ext cx="20929600" cy="2025650"/>
          </a:xfrm>
          <a:prstGeom prst="rect">
            <a:avLst/>
          </a:prstGeom>
        </p:spPr>
        <p:txBody>
          <a:bodyPr/>
          <a:lstStyle>
            <a:lvl1pPr>
              <a:spcBef>
                <a:spcPts val="2000"/>
              </a:spcBef>
              <a:defRPr>
                <a:solidFill>
                  <a:srgbClr val="F0EBE0"/>
                </a:solidFill>
              </a:defRPr>
            </a:lvl1pPr>
            <a:lvl2pPr>
              <a:spcBef>
                <a:spcPts val="2000"/>
              </a:spcBef>
              <a:defRPr>
                <a:solidFill>
                  <a:srgbClr val="F0EBE0"/>
                </a:solidFill>
              </a:defRPr>
            </a:lvl2pPr>
            <a:lvl3pPr indent="0">
              <a:spcBef>
                <a:spcPts val="2000"/>
              </a:spcBef>
              <a:defRPr>
                <a:solidFill>
                  <a:srgbClr val="F0EBE0"/>
                </a:solidFill>
              </a:defRPr>
            </a:lvl3pPr>
            <a:lvl4pPr indent="0">
              <a:spcBef>
                <a:spcPts val="2000"/>
              </a:spcBef>
              <a:defRPr>
                <a:solidFill>
                  <a:srgbClr val="F0EBE0"/>
                </a:solidFill>
              </a:defRPr>
            </a:lvl4pPr>
            <a:lvl5pPr indent="0">
              <a:spcBef>
                <a:spcPts val="2000"/>
              </a:spcBef>
              <a:defRPr>
                <a:solidFill>
                  <a:srgbClr val="F0EBE0"/>
                </a:solidFill>
              </a:defRPr>
            </a:lvl5pPr>
          </a:lstStyle>
          <a:p>
            <a:pPr/>
            <a:r>
              <a:t>Sous-titre de la présentation</a:t>
            </a:r>
          </a:p>
          <a:p>
            <a:pPr lvl="1"/>
            <a:r>
              <a:t/>
            </a:r>
          </a:p>
          <a:p>
            <a:pPr lvl="2"/>
            <a:r>
              <a:t/>
            </a:r>
          </a:p>
          <a:p>
            <a:pPr lvl="3"/>
            <a:r>
              <a:t/>
            </a:r>
          </a:p>
          <a:p>
            <a:pPr lvl="4"/>
            <a:r>
              <a:t/>
            </a:r>
          </a:p>
        </p:txBody>
      </p:sp>
      <p:sp>
        <p:nvSpPr>
          <p:cNvPr id="25" name="Titre de la présentation"/>
          <p:cNvSpPr txBox="1"/>
          <p:nvPr>
            <p:ph type="title" hasCustomPrompt="1"/>
          </p:nvPr>
        </p:nvSpPr>
        <p:spPr>
          <a:xfrm>
            <a:off x="1727200" y="7817246"/>
            <a:ext cx="20929600" cy="2799954"/>
          </a:xfrm>
          <a:prstGeom prst="rect">
            <a:avLst/>
          </a:prstGeom>
        </p:spPr>
        <p:txBody>
          <a:bodyPr/>
          <a:lstStyle>
            <a:lvl1pPr>
              <a:defRPr>
                <a:solidFill>
                  <a:srgbClr val="FFFFFF"/>
                </a:solidFill>
              </a:defRPr>
            </a:lvl1pPr>
          </a:lstStyle>
          <a:p>
            <a:pPr/>
            <a:r>
              <a:t>Titre de la présentation</a:t>
            </a:r>
          </a:p>
        </p:txBody>
      </p:sp>
      <p:sp>
        <p:nvSpPr>
          <p:cNvPr id="26" name="Auteur et date"/>
          <p:cNvSpPr txBox="1"/>
          <p:nvPr>
            <p:ph type="body" sz="quarter" idx="22" hasCustomPrompt="1"/>
          </p:nvPr>
        </p:nvSpPr>
        <p:spPr>
          <a:xfrm>
            <a:off x="1727200" y="1003300"/>
            <a:ext cx="20929600" cy="480060"/>
          </a:xfrm>
          <a:prstGeom prst="rect">
            <a:avLst/>
          </a:prstGeom>
        </p:spPr>
        <p:txBody>
          <a:bodyPr anchor="ctr"/>
          <a:lstStyle>
            <a:lvl1pPr defTabSz="685800">
              <a:lnSpc>
                <a:spcPct val="100000"/>
              </a:lnSpc>
              <a:defRPr b="1" cap="all" spc="0" sz="2000">
                <a:solidFill>
                  <a:srgbClr val="F0EBE0"/>
                </a:solidFill>
              </a:defRPr>
            </a:lvl1pPr>
          </a:lstStyle>
          <a:p>
            <a:pPr/>
            <a:r>
              <a:t>Auteur et date</a:t>
            </a:r>
          </a:p>
        </p:txBody>
      </p:sp>
      <p:sp>
        <p:nvSpPr>
          <p:cNvPr id="27" name="Ligne"/>
          <p:cNvSpPr/>
          <p:nvPr/>
        </p:nvSpPr>
        <p:spPr>
          <a:xfrm>
            <a:off x="863600" y="12852400"/>
            <a:ext cx="22656801" cy="0"/>
          </a:xfrm>
          <a:prstGeom prst="line">
            <a:avLst/>
          </a:prstGeom>
          <a:ln w="12700">
            <a:solidFill>
              <a:srgbClr val="FFFFFF">
                <a:alpha val="30000"/>
              </a:srgbClr>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28" name="Ligne"/>
          <p:cNvSpPr/>
          <p:nvPr/>
        </p:nvSpPr>
        <p:spPr>
          <a:xfrm>
            <a:off x="863600" y="889000"/>
            <a:ext cx="22656801" cy="0"/>
          </a:xfrm>
          <a:prstGeom prst="line">
            <a:avLst/>
          </a:prstGeom>
          <a:ln w="50800">
            <a:solidFill>
              <a:srgbClr val="FFFFFF">
                <a:alpha val="30000"/>
              </a:srgbClr>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29" name="Numéro de diapositive"/>
          <p:cNvSpPr txBox="1"/>
          <p:nvPr>
            <p:ph type="sldNum" sz="quarter" idx="2"/>
          </p:nvPr>
        </p:nvSpPr>
        <p:spPr>
          <a:xfrm>
            <a:off x="12001500" y="13030199"/>
            <a:ext cx="386335" cy="419101"/>
          </a:xfrm>
          <a:prstGeom prst="rect">
            <a:avLst/>
          </a:prstGeom>
        </p:spPr>
        <p:txBody>
          <a:bodyPr/>
          <a:lstStyle>
            <a:lvl1pPr>
              <a:defRPr>
                <a:solidFill>
                  <a:srgbClr val="F0EBE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utre titre et photo">
    <p:spTree>
      <p:nvGrpSpPr>
        <p:cNvPr id="1" name=""/>
        <p:cNvGrpSpPr/>
        <p:nvPr/>
      </p:nvGrpSpPr>
      <p:grpSpPr>
        <a:xfrm>
          <a:off x="0" y="0"/>
          <a:ext cx="0" cy="0"/>
          <a:chOff x="0" y="0"/>
          <a:chExt cx="0" cy="0"/>
        </a:xfrm>
      </p:grpSpPr>
      <p:sp>
        <p:nvSpPr>
          <p:cNvPr id="36" name="Pont suspendu au-dessus de l’eau au crépuscule"/>
          <p:cNvSpPr/>
          <p:nvPr>
            <p:ph type="pic" idx="21"/>
          </p:nvPr>
        </p:nvSpPr>
        <p:spPr>
          <a:xfrm>
            <a:off x="-3352800" y="0"/>
            <a:ext cx="16002000" cy="13716000"/>
          </a:xfrm>
          <a:prstGeom prst="rect">
            <a:avLst/>
          </a:prstGeom>
        </p:spPr>
        <p:txBody>
          <a:bodyPr lIns="91439" tIns="45719" rIns="91439" bIns="45719">
            <a:noAutofit/>
          </a:bodyPr>
          <a:lstStyle/>
          <a:p>
            <a:pPr/>
          </a:p>
        </p:txBody>
      </p:sp>
      <p:sp>
        <p:nvSpPr>
          <p:cNvPr id="37" name="Titre de diapositive"/>
          <p:cNvSpPr txBox="1"/>
          <p:nvPr>
            <p:ph type="title" hasCustomPrompt="1"/>
          </p:nvPr>
        </p:nvSpPr>
        <p:spPr>
          <a:xfrm>
            <a:off x="13665200" y="4394200"/>
            <a:ext cx="9271000" cy="2540000"/>
          </a:xfrm>
          <a:prstGeom prst="rect">
            <a:avLst/>
          </a:prstGeom>
        </p:spPr>
        <p:txBody>
          <a:bodyPr anchor="t"/>
          <a:lstStyle>
            <a:lvl1pPr algn="l">
              <a:defRPr spc="-80" sz="8000"/>
            </a:lvl1pPr>
          </a:lstStyle>
          <a:p>
            <a:pPr/>
            <a:r>
              <a:t>Titre de diapositive</a:t>
            </a:r>
          </a:p>
        </p:txBody>
      </p:sp>
      <p:sp>
        <p:nvSpPr>
          <p:cNvPr id="38" name="Texte niveau 1…"/>
          <p:cNvSpPr txBox="1"/>
          <p:nvPr>
            <p:ph type="body" sz="quarter" idx="1" hasCustomPrompt="1"/>
          </p:nvPr>
        </p:nvSpPr>
        <p:spPr>
          <a:xfrm>
            <a:off x="13665200" y="7010400"/>
            <a:ext cx="9271000" cy="2312637"/>
          </a:xfrm>
          <a:prstGeom prst="rect">
            <a:avLst/>
          </a:prstGeom>
        </p:spPr>
        <p:txBody>
          <a:bodyPr/>
          <a:lstStyle>
            <a:lvl1pPr algn="l">
              <a:lnSpc>
                <a:spcPct val="80000"/>
              </a:lnSpc>
            </a:lvl1pPr>
            <a:lvl2pPr algn="l">
              <a:lnSpc>
                <a:spcPct val="80000"/>
              </a:lnSpc>
            </a:lvl2pPr>
            <a:lvl3pPr algn="l">
              <a:lnSpc>
                <a:spcPct val="80000"/>
              </a:lnSpc>
            </a:lvl3pPr>
            <a:lvl4pPr algn="l">
              <a:lnSpc>
                <a:spcPct val="80000"/>
              </a:lnSpc>
            </a:lvl4pPr>
            <a:lvl5pPr algn="l">
              <a:lnSpc>
                <a:spcPct val="80000"/>
              </a:lnSpc>
            </a:lvl5pPr>
          </a:lstStyle>
          <a:p>
            <a:pPr/>
            <a:r>
              <a:t>Sous-titre de diapositive</a:t>
            </a:r>
          </a:p>
          <a:p>
            <a:pPr lvl="1"/>
            <a:r>
              <a:t/>
            </a:r>
          </a:p>
          <a:p>
            <a:pPr lvl="2"/>
            <a:r>
              <a:t/>
            </a:r>
          </a:p>
          <a:p>
            <a:pPr lvl="3"/>
            <a:r>
              <a:t/>
            </a:r>
          </a:p>
          <a:p>
            <a:pPr lvl="4"/>
            <a:r>
              <a:t/>
            </a:r>
          </a:p>
        </p:txBody>
      </p:sp>
      <p:sp>
        <p:nvSpPr>
          <p:cNvPr id="39" name="Auteur et date"/>
          <p:cNvSpPr txBox="1"/>
          <p:nvPr>
            <p:ph type="body" sz="quarter" idx="22" hasCustomPrompt="1"/>
          </p:nvPr>
        </p:nvSpPr>
        <p:spPr>
          <a:xfrm>
            <a:off x="13665200" y="3746500"/>
            <a:ext cx="9271000" cy="482600"/>
          </a:xfrm>
          <a:prstGeom prst="rect">
            <a:avLst/>
          </a:prstGeom>
        </p:spPr>
        <p:txBody>
          <a:bodyPr anchor="ctr"/>
          <a:lstStyle>
            <a:lvl1pPr algn="l" defTabSz="685800">
              <a:lnSpc>
                <a:spcPct val="100000"/>
              </a:lnSpc>
              <a:defRPr b="1" cap="all" spc="0" sz="2000">
                <a:solidFill>
                  <a:srgbClr val="227AAF"/>
                </a:solidFill>
              </a:defRPr>
            </a:lvl1pPr>
          </a:lstStyle>
          <a:p>
            <a:pPr/>
            <a:r>
              <a:t>Auteur et date</a:t>
            </a:r>
          </a:p>
        </p:txBody>
      </p:sp>
      <p:sp>
        <p:nvSpPr>
          <p:cNvPr id="40" name="Ligne"/>
          <p:cNvSpPr/>
          <p:nvPr/>
        </p:nvSpPr>
        <p:spPr>
          <a:xfrm>
            <a:off x="13665200" y="3721100"/>
            <a:ext cx="9283700" cy="0"/>
          </a:xfrm>
          <a:prstGeom prst="line">
            <a:avLst/>
          </a:prstGeom>
          <a:ln w="50800">
            <a:solidFill>
              <a:srgbClr val="227AA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41" name="Ligne"/>
          <p:cNvSpPr/>
          <p:nvPr/>
        </p:nvSpPr>
        <p:spPr>
          <a:xfrm>
            <a:off x="13665200" y="9525000"/>
            <a:ext cx="9283700" cy="0"/>
          </a:xfrm>
          <a:prstGeom prst="line">
            <a:avLst/>
          </a:prstGeom>
          <a:ln w="12700">
            <a:solidFill>
              <a:srgbClr val="227AA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42" name="Numéro de diapositive"/>
          <p:cNvSpPr txBox="1"/>
          <p:nvPr>
            <p:ph type="sldNum" sz="quarter" idx="2"/>
          </p:nvPr>
        </p:nvSpPr>
        <p:spPr>
          <a:xfrm>
            <a:off x="12001500" y="13030199"/>
            <a:ext cx="386335" cy="4191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49" name="Titre de diapositive"/>
          <p:cNvSpPr txBox="1"/>
          <p:nvPr>
            <p:ph type="title" hasCustomPrompt="1"/>
          </p:nvPr>
        </p:nvSpPr>
        <p:spPr>
          <a:xfrm>
            <a:off x="1727200" y="1739900"/>
            <a:ext cx="20929600" cy="3225356"/>
          </a:xfrm>
          <a:prstGeom prst="rect">
            <a:avLst/>
          </a:prstGeom>
        </p:spPr>
        <p:txBody>
          <a:bodyPr anchor="t"/>
          <a:lstStyle/>
          <a:p>
            <a:pPr/>
            <a:r>
              <a:t>Titre de diapositive</a:t>
            </a:r>
          </a:p>
        </p:txBody>
      </p:sp>
      <p:sp>
        <p:nvSpPr>
          <p:cNvPr id="50" name="Auteur et date"/>
          <p:cNvSpPr txBox="1"/>
          <p:nvPr>
            <p:ph type="body" sz="quarter" idx="21" hasCustomPrompt="1"/>
          </p:nvPr>
        </p:nvSpPr>
        <p:spPr>
          <a:xfrm>
            <a:off x="1727200" y="1003300"/>
            <a:ext cx="20929600" cy="482600"/>
          </a:xfrm>
          <a:prstGeom prst="rect">
            <a:avLst/>
          </a:prstGeom>
        </p:spPr>
        <p:txBody>
          <a:bodyPr anchor="ctr"/>
          <a:lstStyle>
            <a:lvl1pPr defTabSz="685800">
              <a:lnSpc>
                <a:spcPct val="100000"/>
              </a:lnSpc>
              <a:defRPr b="1" cap="all" spc="0" sz="2000">
                <a:solidFill>
                  <a:srgbClr val="227AAF"/>
                </a:solidFill>
              </a:defRPr>
            </a:lvl1pPr>
          </a:lstStyle>
          <a:p>
            <a:pPr/>
            <a:r>
              <a:t>Auteur et date</a:t>
            </a:r>
          </a:p>
        </p:txBody>
      </p:sp>
      <p:sp>
        <p:nvSpPr>
          <p:cNvPr id="51" name="Texte niveau 1…"/>
          <p:cNvSpPr txBox="1"/>
          <p:nvPr>
            <p:ph type="body" sz="half" idx="1" hasCustomPrompt="1"/>
          </p:nvPr>
        </p:nvSpPr>
        <p:spPr>
          <a:xfrm>
            <a:off x="1727200" y="4965700"/>
            <a:ext cx="20929600" cy="6165850"/>
          </a:xfrm>
          <a:prstGeom prst="rect">
            <a:avLst/>
          </a:prstGeom>
        </p:spPr>
        <p:txBody>
          <a:bodyPr numCol="2" spcCol="1046480"/>
          <a:lstStyle>
            <a:lvl1pPr marL="4826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3600">
                <a:solidFill>
                  <a:srgbClr val="4A4A4A"/>
                </a:solidFill>
                <a:latin typeface="Avenir Next Medium"/>
                <a:ea typeface="Avenir Next Medium"/>
                <a:cs typeface="Avenir Next Medium"/>
                <a:sym typeface="Avenir Next Medium"/>
              </a:defRPr>
            </a:lvl1pPr>
            <a:lvl2pPr marL="9652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3600">
                <a:solidFill>
                  <a:srgbClr val="4A4A4A"/>
                </a:solidFill>
                <a:latin typeface="Avenir Next Medium"/>
                <a:ea typeface="Avenir Next Medium"/>
                <a:cs typeface="Avenir Next Medium"/>
                <a:sym typeface="Avenir Next Medium"/>
              </a:defRPr>
            </a:lvl2pPr>
            <a:lvl3pPr marL="14478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3600">
                <a:solidFill>
                  <a:srgbClr val="4A4A4A"/>
                </a:solidFill>
                <a:latin typeface="Avenir Next Medium"/>
                <a:ea typeface="Avenir Next Medium"/>
                <a:cs typeface="Avenir Next Medium"/>
                <a:sym typeface="Avenir Next Medium"/>
              </a:defRPr>
            </a:lvl3pPr>
            <a:lvl4pPr marL="19304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3600">
                <a:solidFill>
                  <a:srgbClr val="4A4A4A"/>
                </a:solidFill>
                <a:latin typeface="Avenir Next Medium"/>
                <a:ea typeface="Avenir Next Medium"/>
                <a:cs typeface="Avenir Next Medium"/>
                <a:sym typeface="Avenir Next Medium"/>
              </a:defRPr>
            </a:lvl4pPr>
            <a:lvl5pPr marL="24130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3600">
                <a:solidFill>
                  <a:srgbClr val="4A4A4A"/>
                </a:solidFill>
                <a:latin typeface="Avenir Next Medium"/>
                <a:ea typeface="Avenir Next Medium"/>
                <a:cs typeface="Avenir Next Medium"/>
                <a:sym typeface="Avenir Next Medium"/>
              </a:defRPr>
            </a:lvl5pPr>
          </a:lstStyle>
          <a:p>
            <a:pPr/>
            <a:r>
              <a:t>Texte de puce de diapositive</a:t>
            </a:r>
          </a:p>
          <a:p>
            <a:pPr lvl="1"/>
            <a:r>
              <a:t/>
            </a:r>
          </a:p>
          <a:p>
            <a:pPr lvl="2"/>
            <a:r>
              <a:t/>
            </a:r>
          </a:p>
          <a:p>
            <a:pPr lvl="3"/>
            <a:r>
              <a:t/>
            </a:r>
          </a:p>
          <a:p>
            <a:pPr lvl="4"/>
            <a:r>
              <a:t/>
            </a:r>
          </a:p>
        </p:txBody>
      </p:sp>
      <p:sp>
        <p:nvSpPr>
          <p:cNvPr id="52" name="Numéro de diapositive"/>
          <p:cNvSpPr txBox="1"/>
          <p:nvPr>
            <p:ph type="sldNum" sz="quarter" idx="2"/>
          </p:nvPr>
        </p:nvSpPr>
        <p:spPr>
          <a:xfrm>
            <a:off x="12001500" y="13030199"/>
            <a:ext cx="386335" cy="4191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59" name="Texte niveau 1…"/>
          <p:cNvSpPr txBox="1"/>
          <p:nvPr>
            <p:ph type="body" sz="half" idx="1" hasCustomPrompt="1"/>
          </p:nvPr>
        </p:nvSpPr>
        <p:spPr>
          <a:xfrm>
            <a:off x="1727200" y="4965700"/>
            <a:ext cx="20929600" cy="6165850"/>
          </a:xfrm>
          <a:prstGeom prst="rect">
            <a:avLst/>
          </a:prstGeom>
        </p:spPr>
        <p:txBody>
          <a:bodyPr numCol="2" spcCol="1046480"/>
          <a:lstStyle>
            <a:lvl1pPr marL="4826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3600">
                <a:solidFill>
                  <a:srgbClr val="4A4A4A"/>
                </a:solidFill>
                <a:latin typeface="Avenir Next Medium"/>
                <a:ea typeface="Avenir Next Medium"/>
                <a:cs typeface="Avenir Next Medium"/>
                <a:sym typeface="Avenir Next Medium"/>
              </a:defRPr>
            </a:lvl1pPr>
            <a:lvl2pPr marL="9652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3600">
                <a:solidFill>
                  <a:srgbClr val="4A4A4A"/>
                </a:solidFill>
                <a:latin typeface="Avenir Next Medium"/>
                <a:ea typeface="Avenir Next Medium"/>
                <a:cs typeface="Avenir Next Medium"/>
                <a:sym typeface="Avenir Next Medium"/>
              </a:defRPr>
            </a:lvl2pPr>
            <a:lvl3pPr marL="14478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3600">
                <a:solidFill>
                  <a:srgbClr val="4A4A4A"/>
                </a:solidFill>
                <a:latin typeface="Avenir Next Medium"/>
                <a:ea typeface="Avenir Next Medium"/>
                <a:cs typeface="Avenir Next Medium"/>
                <a:sym typeface="Avenir Next Medium"/>
              </a:defRPr>
            </a:lvl3pPr>
            <a:lvl4pPr marL="19304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3600">
                <a:solidFill>
                  <a:srgbClr val="4A4A4A"/>
                </a:solidFill>
                <a:latin typeface="Avenir Next Medium"/>
                <a:ea typeface="Avenir Next Medium"/>
                <a:cs typeface="Avenir Next Medium"/>
                <a:sym typeface="Avenir Next Medium"/>
              </a:defRPr>
            </a:lvl4pPr>
            <a:lvl5pPr marL="24130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3600">
                <a:solidFill>
                  <a:srgbClr val="4A4A4A"/>
                </a:solidFill>
                <a:latin typeface="Avenir Next Medium"/>
                <a:ea typeface="Avenir Next Medium"/>
                <a:cs typeface="Avenir Next Medium"/>
                <a:sym typeface="Avenir Next Medium"/>
              </a:defRPr>
            </a:lvl5pPr>
          </a:lstStyle>
          <a:p>
            <a:pPr/>
            <a:r>
              <a:t>Texte de puce de diapositive</a:t>
            </a:r>
          </a:p>
          <a:p>
            <a:pPr lvl="1"/>
            <a:r>
              <a:t/>
            </a:r>
          </a:p>
          <a:p>
            <a:pPr lvl="2"/>
            <a:r>
              <a:t/>
            </a:r>
          </a:p>
          <a:p>
            <a:pPr lvl="3"/>
            <a:r>
              <a:t/>
            </a:r>
          </a:p>
          <a:p>
            <a:pPr lvl="4"/>
            <a:r>
              <a:t/>
            </a:r>
          </a:p>
        </p:txBody>
      </p:sp>
      <p:sp>
        <p:nvSpPr>
          <p:cNvPr id="60" name="Numéro de diapositive"/>
          <p:cNvSpPr txBox="1"/>
          <p:nvPr>
            <p:ph type="sldNum" sz="quarter" idx="2"/>
          </p:nvPr>
        </p:nvSpPr>
        <p:spPr>
          <a:xfrm>
            <a:off x="12001500" y="13030199"/>
            <a:ext cx="386335" cy="4191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re, puces et photo">
    <p:spTree>
      <p:nvGrpSpPr>
        <p:cNvPr id="1" name=""/>
        <p:cNvGrpSpPr/>
        <p:nvPr/>
      </p:nvGrpSpPr>
      <p:grpSpPr>
        <a:xfrm>
          <a:off x="0" y="0"/>
          <a:ext cx="0" cy="0"/>
          <a:chOff x="0" y="0"/>
          <a:chExt cx="0" cy="0"/>
        </a:xfrm>
      </p:grpSpPr>
      <p:sp>
        <p:nvSpPr>
          <p:cNvPr id="67" name="Texte niveau 1…"/>
          <p:cNvSpPr txBox="1"/>
          <p:nvPr>
            <p:ph type="body" sz="quarter" idx="1" hasCustomPrompt="1"/>
          </p:nvPr>
        </p:nvSpPr>
        <p:spPr>
          <a:xfrm>
            <a:off x="13665200" y="7635875"/>
            <a:ext cx="9271000" cy="4568825"/>
          </a:xfrm>
          <a:prstGeom prst="rect">
            <a:avLst/>
          </a:prstGeom>
        </p:spPr>
        <p:txBody>
          <a:bodyPr/>
          <a:lstStyle>
            <a:lvl1pPr marL="4826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3600">
                <a:solidFill>
                  <a:srgbClr val="4A4A4A"/>
                </a:solidFill>
                <a:latin typeface="Avenir Next Medium"/>
                <a:ea typeface="Avenir Next Medium"/>
                <a:cs typeface="Avenir Next Medium"/>
                <a:sym typeface="Avenir Next Medium"/>
              </a:defRPr>
            </a:lvl1pPr>
            <a:lvl2pPr marL="9652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3600">
                <a:solidFill>
                  <a:srgbClr val="4A4A4A"/>
                </a:solidFill>
                <a:latin typeface="Avenir Next Medium"/>
                <a:ea typeface="Avenir Next Medium"/>
                <a:cs typeface="Avenir Next Medium"/>
                <a:sym typeface="Avenir Next Medium"/>
              </a:defRPr>
            </a:lvl2pPr>
            <a:lvl3pPr marL="14478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3600">
                <a:solidFill>
                  <a:srgbClr val="4A4A4A"/>
                </a:solidFill>
                <a:latin typeface="Avenir Next Medium"/>
                <a:ea typeface="Avenir Next Medium"/>
                <a:cs typeface="Avenir Next Medium"/>
                <a:sym typeface="Avenir Next Medium"/>
              </a:defRPr>
            </a:lvl3pPr>
            <a:lvl4pPr marL="19304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3600">
                <a:solidFill>
                  <a:srgbClr val="4A4A4A"/>
                </a:solidFill>
                <a:latin typeface="Avenir Next Medium"/>
                <a:ea typeface="Avenir Next Medium"/>
                <a:cs typeface="Avenir Next Medium"/>
                <a:sym typeface="Avenir Next Medium"/>
              </a:defRPr>
            </a:lvl4pPr>
            <a:lvl5pPr marL="2413000" indent="-482600" algn="l" defTabSz="12700">
              <a:lnSpc>
                <a:spcPct val="80000"/>
              </a:lnSpc>
              <a:spcBef>
                <a:spcPts val="2400"/>
              </a:spcBef>
              <a:buSzPct val="100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3600">
                <a:solidFill>
                  <a:srgbClr val="4A4A4A"/>
                </a:solidFill>
                <a:latin typeface="Avenir Next Medium"/>
                <a:ea typeface="Avenir Next Medium"/>
                <a:cs typeface="Avenir Next Medium"/>
                <a:sym typeface="Avenir Next Medium"/>
              </a:defRPr>
            </a:lvl5pPr>
          </a:lstStyle>
          <a:p>
            <a:pPr/>
            <a:r>
              <a:t>Texte de puce de diapositive</a:t>
            </a:r>
          </a:p>
          <a:p>
            <a:pPr lvl="1"/>
            <a:r>
              <a:t/>
            </a:r>
          </a:p>
          <a:p>
            <a:pPr lvl="2"/>
            <a:r>
              <a:t/>
            </a:r>
          </a:p>
          <a:p>
            <a:pPr lvl="3"/>
            <a:r>
              <a:t/>
            </a:r>
          </a:p>
          <a:p>
            <a:pPr lvl="4"/>
            <a:r>
              <a:t/>
            </a:r>
          </a:p>
        </p:txBody>
      </p:sp>
      <p:sp>
        <p:nvSpPr>
          <p:cNvPr id="68" name="Pont suspendu au-dessus de l’eau au crépuscule"/>
          <p:cNvSpPr/>
          <p:nvPr>
            <p:ph type="pic" idx="21"/>
          </p:nvPr>
        </p:nvSpPr>
        <p:spPr>
          <a:xfrm>
            <a:off x="-3352800" y="0"/>
            <a:ext cx="16002000" cy="13716000"/>
          </a:xfrm>
          <a:prstGeom prst="rect">
            <a:avLst/>
          </a:prstGeom>
        </p:spPr>
        <p:txBody>
          <a:bodyPr lIns="91439" tIns="45719" rIns="91439" bIns="45719">
            <a:noAutofit/>
          </a:bodyPr>
          <a:lstStyle/>
          <a:p>
            <a:pPr/>
          </a:p>
        </p:txBody>
      </p:sp>
      <p:sp>
        <p:nvSpPr>
          <p:cNvPr id="69" name="Titre de diapositive"/>
          <p:cNvSpPr txBox="1"/>
          <p:nvPr>
            <p:ph type="title" hasCustomPrompt="1"/>
          </p:nvPr>
        </p:nvSpPr>
        <p:spPr>
          <a:xfrm>
            <a:off x="13665200" y="4394200"/>
            <a:ext cx="9271000" cy="2540000"/>
          </a:xfrm>
          <a:prstGeom prst="rect">
            <a:avLst/>
          </a:prstGeom>
        </p:spPr>
        <p:txBody>
          <a:bodyPr anchor="t"/>
          <a:lstStyle>
            <a:lvl1pPr algn="l">
              <a:defRPr spc="-80" sz="8000"/>
            </a:lvl1pPr>
          </a:lstStyle>
          <a:p>
            <a:pPr/>
            <a:r>
              <a:t>Titre de diapositive</a:t>
            </a:r>
          </a:p>
        </p:txBody>
      </p:sp>
      <p:sp>
        <p:nvSpPr>
          <p:cNvPr id="70" name="Auteur et date"/>
          <p:cNvSpPr txBox="1"/>
          <p:nvPr>
            <p:ph type="body" sz="quarter" idx="22" hasCustomPrompt="1"/>
          </p:nvPr>
        </p:nvSpPr>
        <p:spPr>
          <a:xfrm>
            <a:off x="13665200" y="3740611"/>
            <a:ext cx="9271000" cy="482601"/>
          </a:xfrm>
          <a:prstGeom prst="rect">
            <a:avLst/>
          </a:prstGeom>
        </p:spPr>
        <p:txBody>
          <a:bodyPr anchor="ctr"/>
          <a:lstStyle>
            <a:lvl1pPr algn="l" defTabSz="685800">
              <a:lnSpc>
                <a:spcPct val="100000"/>
              </a:lnSpc>
              <a:defRPr b="1" cap="all" spc="0" sz="2000">
                <a:solidFill>
                  <a:srgbClr val="227AAF"/>
                </a:solidFill>
              </a:defRPr>
            </a:lvl1pPr>
          </a:lstStyle>
          <a:p>
            <a:pPr/>
            <a:r>
              <a:t>Auteur et date</a:t>
            </a:r>
          </a:p>
        </p:txBody>
      </p:sp>
      <p:sp>
        <p:nvSpPr>
          <p:cNvPr id="71" name="Ligne"/>
          <p:cNvSpPr/>
          <p:nvPr/>
        </p:nvSpPr>
        <p:spPr>
          <a:xfrm>
            <a:off x="13665200" y="3721100"/>
            <a:ext cx="9283700" cy="0"/>
          </a:xfrm>
          <a:prstGeom prst="line">
            <a:avLst/>
          </a:prstGeom>
          <a:ln w="50800">
            <a:solidFill>
              <a:srgbClr val="227AA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72" name="Ligne"/>
          <p:cNvSpPr/>
          <p:nvPr/>
        </p:nvSpPr>
        <p:spPr>
          <a:xfrm>
            <a:off x="13665200" y="7010400"/>
            <a:ext cx="9283700" cy="0"/>
          </a:xfrm>
          <a:prstGeom prst="line">
            <a:avLst/>
          </a:prstGeom>
          <a:ln w="12700">
            <a:solidFill>
              <a:srgbClr val="227AA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73" name="Numéro de diapositive"/>
          <p:cNvSpPr txBox="1"/>
          <p:nvPr>
            <p:ph type="sldNum" sz="quarter" idx="2"/>
          </p:nvPr>
        </p:nvSpPr>
        <p:spPr>
          <a:xfrm>
            <a:off x="12001500" y="13030199"/>
            <a:ext cx="386335" cy="4191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bg>
      <p:bgPr>
        <a:solidFill>
          <a:srgbClr val="227AAF"/>
        </a:solidFill>
      </p:bgPr>
    </p:bg>
    <p:spTree>
      <p:nvGrpSpPr>
        <p:cNvPr id="1" name=""/>
        <p:cNvGrpSpPr/>
        <p:nvPr/>
      </p:nvGrpSpPr>
      <p:grpSpPr>
        <a:xfrm>
          <a:off x="0" y="0"/>
          <a:ext cx="0" cy="0"/>
          <a:chOff x="0" y="0"/>
          <a:chExt cx="0" cy="0"/>
        </a:xfrm>
      </p:grpSpPr>
      <p:sp>
        <p:nvSpPr>
          <p:cNvPr id="80" name="Titre de section"/>
          <p:cNvSpPr txBox="1"/>
          <p:nvPr>
            <p:ph type="title" hasCustomPrompt="1"/>
          </p:nvPr>
        </p:nvSpPr>
        <p:spPr>
          <a:xfrm>
            <a:off x="1727200" y="5410200"/>
            <a:ext cx="20929600" cy="2540000"/>
          </a:xfrm>
          <a:prstGeom prst="rect">
            <a:avLst/>
          </a:prstGeom>
        </p:spPr>
        <p:txBody>
          <a:bodyPr anchor="ctr"/>
          <a:lstStyle>
            <a:lvl1pPr algn="l">
              <a:defRPr>
                <a:solidFill>
                  <a:srgbClr val="FFFFFF"/>
                </a:solidFill>
              </a:defRPr>
            </a:lvl1pPr>
          </a:lstStyle>
          <a:p>
            <a:pPr/>
            <a:r>
              <a:t>Titre de section</a:t>
            </a:r>
          </a:p>
        </p:txBody>
      </p:sp>
      <p:sp>
        <p:nvSpPr>
          <p:cNvPr id="81" name="Ligne"/>
          <p:cNvSpPr/>
          <p:nvPr/>
        </p:nvSpPr>
        <p:spPr>
          <a:xfrm>
            <a:off x="863600" y="12852400"/>
            <a:ext cx="22656801" cy="0"/>
          </a:xfrm>
          <a:prstGeom prst="line">
            <a:avLst/>
          </a:prstGeom>
          <a:ln w="12700">
            <a:solidFill>
              <a:srgbClr val="EFEBD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82" name="Ligne"/>
          <p:cNvSpPr/>
          <p:nvPr/>
        </p:nvSpPr>
        <p:spPr>
          <a:xfrm>
            <a:off x="863600" y="889000"/>
            <a:ext cx="22656801" cy="0"/>
          </a:xfrm>
          <a:prstGeom prst="line">
            <a:avLst/>
          </a:prstGeom>
          <a:ln w="50800">
            <a:solidFill>
              <a:srgbClr val="EFEBD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83" name="Numéro de diapositive"/>
          <p:cNvSpPr txBox="1"/>
          <p:nvPr>
            <p:ph type="sldNum" sz="quarter" idx="2"/>
          </p:nvPr>
        </p:nvSpPr>
        <p:spPr>
          <a:xfrm>
            <a:off x="12001500" y="13030199"/>
            <a:ext cx="386335" cy="419101"/>
          </a:xfrm>
          <a:prstGeom prst="rect">
            <a:avLst/>
          </a:prstGeom>
        </p:spPr>
        <p:txBody>
          <a:bodyPr/>
          <a:lstStyle>
            <a:lvl1pPr>
              <a:defRPr>
                <a:solidFill>
                  <a:srgbClr val="F0EBE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seulement">
    <p:spTree>
      <p:nvGrpSpPr>
        <p:cNvPr id="1" name=""/>
        <p:cNvGrpSpPr/>
        <p:nvPr/>
      </p:nvGrpSpPr>
      <p:grpSpPr>
        <a:xfrm>
          <a:off x="0" y="0"/>
          <a:ext cx="0" cy="0"/>
          <a:chOff x="0" y="0"/>
          <a:chExt cx="0" cy="0"/>
        </a:xfrm>
      </p:grpSpPr>
      <p:sp>
        <p:nvSpPr>
          <p:cNvPr id="90" name="Titre de diapositive"/>
          <p:cNvSpPr txBox="1"/>
          <p:nvPr>
            <p:ph type="title" hasCustomPrompt="1"/>
          </p:nvPr>
        </p:nvSpPr>
        <p:spPr>
          <a:xfrm>
            <a:off x="1727200" y="1739900"/>
            <a:ext cx="20929600" cy="3229571"/>
          </a:xfrm>
          <a:prstGeom prst="rect">
            <a:avLst/>
          </a:prstGeom>
        </p:spPr>
        <p:txBody>
          <a:bodyPr anchor="t"/>
          <a:lstStyle/>
          <a:p>
            <a:pPr/>
            <a:r>
              <a:t>Titre de diapositive</a:t>
            </a:r>
          </a:p>
        </p:txBody>
      </p:sp>
      <p:sp>
        <p:nvSpPr>
          <p:cNvPr id="91" name="Auteur et date"/>
          <p:cNvSpPr txBox="1"/>
          <p:nvPr>
            <p:ph type="body" sz="quarter" idx="21" hasCustomPrompt="1"/>
          </p:nvPr>
        </p:nvSpPr>
        <p:spPr>
          <a:xfrm>
            <a:off x="1727200" y="1003300"/>
            <a:ext cx="20929600" cy="482600"/>
          </a:xfrm>
          <a:prstGeom prst="rect">
            <a:avLst/>
          </a:prstGeom>
        </p:spPr>
        <p:txBody>
          <a:bodyPr anchor="ctr"/>
          <a:lstStyle>
            <a:lvl1pPr defTabSz="685800">
              <a:lnSpc>
                <a:spcPct val="100000"/>
              </a:lnSpc>
              <a:defRPr b="1" cap="all" spc="0" sz="2000">
                <a:solidFill>
                  <a:srgbClr val="227AAF"/>
                </a:solidFill>
              </a:defRPr>
            </a:lvl1pPr>
          </a:lstStyle>
          <a:p>
            <a:pPr/>
            <a:r>
              <a:t>Auteur et date</a:t>
            </a:r>
          </a:p>
        </p:txBody>
      </p:sp>
      <p:sp>
        <p:nvSpPr>
          <p:cNvPr id="92" name="Numéro de diapositive"/>
          <p:cNvSpPr txBox="1"/>
          <p:nvPr>
            <p:ph type="sldNum" sz="quarter" idx="2"/>
          </p:nvPr>
        </p:nvSpPr>
        <p:spPr>
          <a:xfrm>
            <a:off x="12001500" y="13030199"/>
            <a:ext cx="386335" cy="4191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rdre du jour">
    <p:spTree>
      <p:nvGrpSpPr>
        <p:cNvPr id="1" name=""/>
        <p:cNvGrpSpPr/>
        <p:nvPr/>
      </p:nvGrpSpPr>
      <p:grpSpPr>
        <a:xfrm>
          <a:off x="0" y="0"/>
          <a:ext cx="0" cy="0"/>
          <a:chOff x="0" y="0"/>
          <a:chExt cx="0" cy="0"/>
        </a:xfrm>
      </p:grpSpPr>
      <p:sp>
        <p:nvSpPr>
          <p:cNvPr id="99" name="Titre de l’ordre du jour"/>
          <p:cNvSpPr txBox="1"/>
          <p:nvPr>
            <p:ph type="title" hasCustomPrompt="1"/>
          </p:nvPr>
        </p:nvSpPr>
        <p:spPr>
          <a:xfrm>
            <a:off x="1727200" y="1739900"/>
            <a:ext cx="20929600" cy="3300115"/>
          </a:xfrm>
          <a:prstGeom prst="rect">
            <a:avLst/>
          </a:prstGeom>
        </p:spPr>
        <p:txBody>
          <a:bodyPr anchor="t"/>
          <a:lstStyle/>
          <a:p>
            <a:pPr/>
            <a:r>
              <a:t>Titre de l’ordre du jour</a:t>
            </a:r>
          </a:p>
        </p:txBody>
      </p:sp>
      <p:sp>
        <p:nvSpPr>
          <p:cNvPr id="100" name="Texte niveau 1…"/>
          <p:cNvSpPr txBox="1"/>
          <p:nvPr>
            <p:ph type="body" sz="half" idx="1" hasCustomPrompt="1"/>
          </p:nvPr>
        </p:nvSpPr>
        <p:spPr>
          <a:xfrm>
            <a:off x="1727200" y="5043258"/>
            <a:ext cx="20929600" cy="6172201"/>
          </a:xfrm>
          <a:prstGeom prst="rect">
            <a:avLst/>
          </a:prstGeom>
        </p:spPr>
        <p:txBody>
          <a:bodyPr/>
          <a:lstStyle>
            <a:lvl1pPr algn="l" defTabSz="12700">
              <a:lnSpc>
                <a:spcPct val="100000"/>
              </a:lnSpc>
              <a:spcBef>
                <a:spcPts val="2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5600">
                <a:solidFill>
                  <a:srgbClr val="4A4A4A"/>
                </a:solidFill>
                <a:latin typeface="Avenir Next Medium"/>
                <a:ea typeface="Avenir Next Medium"/>
                <a:cs typeface="Avenir Next Medium"/>
                <a:sym typeface="Avenir Next Medium"/>
              </a:defRPr>
            </a:lvl1pPr>
            <a:lvl2pPr algn="l" defTabSz="12700">
              <a:lnSpc>
                <a:spcPct val="100000"/>
              </a:lnSpc>
              <a:spcBef>
                <a:spcPts val="2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5600">
                <a:solidFill>
                  <a:srgbClr val="4A4A4A"/>
                </a:solidFill>
                <a:latin typeface="Avenir Next Medium"/>
                <a:ea typeface="Avenir Next Medium"/>
                <a:cs typeface="Avenir Next Medium"/>
                <a:sym typeface="Avenir Next Medium"/>
              </a:defRPr>
            </a:lvl2pPr>
            <a:lvl3pPr algn="l" defTabSz="12700">
              <a:lnSpc>
                <a:spcPct val="100000"/>
              </a:lnSpc>
              <a:spcBef>
                <a:spcPts val="2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5600">
                <a:solidFill>
                  <a:srgbClr val="4A4A4A"/>
                </a:solidFill>
                <a:latin typeface="Avenir Next Medium"/>
                <a:ea typeface="Avenir Next Medium"/>
                <a:cs typeface="Avenir Next Medium"/>
                <a:sym typeface="Avenir Next Medium"/>
              </a:defRPr>
            </a:lvl3pPr>
            <a:lvl4pPr algn="l" defTabSz="12700">
              <a:lnSpc>
                <a:spcPct val="100000"/>
              </a:lnSpc>
              <a:spcBef>
                <a:spcPts val="2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5600">
                <a:solidFill>
                  <a:srgbClr val="4A4A4A"/>
                </a:solidFill>
                <a:latin typeface="Avenir Next Medium"/>
                <a:ea typeface="Avenir Next Medium"/>
                <a:cs typeface="Avenir Next Medium"/>
                <a:sym typeface="Avenir Next Medium"/>
              </a:defRPr>
            </a:lvl4pPr>
            <a:lvl5pPr algn="l" defTabSz="12700">
              <a:lnSpc>
                <a:spcPct val="100000"/>
              </a:lnSpc>
              <a:spcBef>
                <a:spcPts val="2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0" sz="5600">
                <a:solidFill>
                  <a:srgbClr val="4A4A4A"/>
                </a:solidFill>
                <a:latin typeface="Avenir Next Medium"/>
                <a:ea typeface="Avenir Next Medium"/>
                <a:cs typeface="Avenir Next Medium"/>
                <a:sym typeface="Avenir Next Medium"/>
              </a:defRPr>
            </a:lvl5pPr>
          </a:lstStyle>
          <a:p>
            <a:pPr/>
            <a:r>
              <a:t>Rubriques de l’ordre du jour</a:t>
            </a:r>
          </a:p>
          <a:p>
            <a:pPr lvl="1"/>
            <a:r>
              <a:t/>
            </a:r>
          </a:p>
          <a:p>
            <a:pPr lvl="2"/>
            <a:r>
              <a:t/>
            </a:r>
          </a:p>
          <a:p>
            <a:pPr lvl="3"/>
            <a:r>
              <a:t/>
            </a:r>
          </a:p>
          <a:p>
            <a:pPr lvl="4"/>
            <a:r>
              <a:t/>
            </a:r>
          </a:p>
        </p:txBody>
      </p:sp>
      <p:sp>
        <p:nvSpPr>
          <p:cNvPr id="101" name="Numéro de diapositive"/>
          <p:cNvSpPr txBox="1"/>
          <p:nvPr>
            <p:ph type="sldNum" sz="quarter" idx="2"/>
          </p:nvPr>
        </p:nvSpPr>
        <p:spPr>
          <a:xfrm>
            <a:off x="12001500" y="13030199"/>
            <a:ext cx="386335" cy="4191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0EBE0"/>
        </a:solidFill>
      </p:bgPr>
    </p:bg>
    <p:spTree>
      <p:nvGrpSpPr>
        <p:cNvPr id="1" name=""/>
        <p:cNvGrpSpPr/>
        <p:nvPr/>
      </p:nvGrpSpPr>
      <p:grpSpPr>
        <a:xfrm>
          <a:off x="0" y="0"/>
          <a:ext cx="0" cy="0"/>
          <a:chOff x="0" y="0"/>
          <a:chExt cx="0" cy="0"/>
        </a:xfrm>
      </p:grpSpPr>
      <p:sp>
        <p:nvSpPr>
          <p:cNvPr id="2" name="Titre de la présentation"/>
          <p:cNvSpPr txBox="1"/>
          <p:nvPr>
            <p:ph type="title" hasCustomPrompt="1"/>
          </p:nvPr>
        </p:nvSpPr>
        <p:spPr>
          <a:xfrm>
            <a:off x="1727200" y="4428480"/>
            <a:ext cx="20929600" cy="27978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Titre de la présentation</a:t>
            </a:r>
          </a:p>
        </p:txBody>
      </p:sp>
      <p:sp>
        <p:nvSpPr>
          <p:cNvPr id="3" name="Ligne"/>
          <p:cNvSpPr/>
          <p:nvPr/>
        </p:nvSpPr>
        <p:spPr>
          <a:xfrm>
            <a:off x="863600" y="889000"/>
            <a:ext cx="22656801" cy="0"/>
          </a:xfrm>
          <a:prstGeom prst="line">
            <a:avLst/>
          </a:prstGeom>
          <a:ln w="50800">
            <a:solidFill>
              <a:srgbClr val="227AA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4" name="Ligne"/>
          <p:cNvSpPr/>
          <p:nvPr/>
        </p:nvSpPr>
        <p:spPr>
          <a:xfrm>
            <a:off x="863600" y="12852400"/>
            <a:ext cx="22656801" cy="0"/>
          </a:xfrm>
          <a:prstGeom prst="line">
            <a:avLst/>
          </a:prstGeom>
          <a:ln w="12700">
            <a:solidFill>
              <a:srgbClr val="227AAF"/>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5" name="Texte niveau 1…"/>
          <p:cNvSpPr txBox="1"/>
          <p:nvPr>
            <p:ph type="body" idx="1" hasCustomPrompt="1"/>
          </p:nvPr>
        </p:nvSpPr>
        <p:spPr>
          <a:xfrm>
            <a:off x="1727200" y="7251700"/>
            <a:ext cx="20929600" cy="20382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Sous-titre de la présentation</a:t>
            </a:r>
          </a:p>
          <a:p>
            <a:pPr lvl="1"/>
            <a:r>
              <a:t/>
            </a:r>
          </a:p>
          <a:p>
            <a:pPr lvl="2"/>
            <a:r>
              <a:t/>
            </a:r>
          </a:p>
          <a:p>
            <a:pPr lvl="3"/>
            <a:r>
              <a:t/>
            </a:r>
          </a:p>
          <a:p>
            <a:pPr lvl="4"/>
            <a:r>
              <a:t/>
            </a:r>
          </a:p>
        </p:txBody>
      </p:sp>
      <p:sp>
        <p:nvSpPr>
          <p:cNvPr id="6" name="Numéro de diapositive"/>
          <p:cNvSpPr txBox="1"/>
          <p:nvPr>
            <p:ph type="sldNum" sz="quarter" idx="2"/>
          </p:nvPr>
        </p:nvSpPr>
        <p:spPr>
          <a:xfrm>
            <a:off x="11998832" y="13030199"/>
            <a:ext cx="386335" cy="419101"/>
          </a:xfrm>
          <a:prstGeom prst="rect">
            <a:avLst/>
          </a:prstGeom>
          <a:ln w="12700">
            <a:miter lim="400000"/>
          </a:ln>
        </p:spPr>
        <p:txBody>
          <a:bodyPr wrap="none" lIns="50800" tIns="50800" rIns="50800" bIns="50800" anchor="b">
            <a:spAutoFit/>
          </a:bodyPr>
          <a:lstStyle>
            <a:lvl1pPr defTabSz="821531">
              <a:spcBef>
                <a:spcPts val="0"/>
              </a:spcBef>
              <a:defRPr sz="1800">
                <a:solidFill>
                  <a:srgbClr val="227AA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584200" rtl="0" latinLnBrk="0">
        <a:lnSpc>
          <a:spcPct val="80000"/>
        </a:lnSpc>
        <a:spcBef>
          <a:spcPts val="0"/>
        </a:spcBef>
        <a:spcAft>
          <a:spcPts val="0"/>
        </a:spcAft>
        <a:buClrTx/>
        <a:buSzTx/>
        <a:buFontTx/>
        <a:buNone/>
        <a:tabLst/>
        <a:defRPr b="0" baseline="0" cap="none" i="0" spc="-86" strike="noStrike" sz="8600" u="none">
          <a:solidFill>
            <a:srgbClr val="4A4A4A"/>
          </a:solidFill>
          <a:uFillTx/>
          <a:latin typeface="+mn-lt"/>
          <a:ea typeface="+mn-ea"/>
          <a:cs typeface="+mn-cs"/>
          <a:sym typeface="Publico Headline Black"/>
        </a:defRPr>
      </a:lvl1pPr>
      <a:lvl2pPr marL="0" marR="0" indent="457200" algn="ctr" defTabSz="584200" rtl="0" latinLnBrk="0">
        <a:lnSpc>
          <a:spcPct val="80000"/>
        </a:lnSpc>
        <a:spcBef>
          <a:spcPts val="0"/>
        </a:spcBef>
        <a:spcAft>
          <a:spcPts val="0"/>
        </a:spcAft>
        <a:buClrTx/>
        <a:buSzTx/>
        <a:buFontTx/>
        <a:buNone/>
        <a:tabLst/>
        <a:defRPr b="0" baseline="0" cap="none" i="0" spc="-86" strike="noStrike" sz="8600" u="none">
          <a:solidFill>
            <a:srgbClr val="4A4A4A"/>
          </a:solidFill>
          <a:uFillTx/>
          <a:latin typeface="+mn-lt"/>
          <a:ea typeface="+mn-ea"/>
          <a:cs typeface="+mn-cs"/>
          <a:sym typeface="Publico Headline Black"/>
        </a:defRPr>
      </a:lvl2pPr>
      <a:lvl3pPr marL="0" marR="0" indent="914400" algn="ctr" defTabSz="584200" rtl="0" latinLnBrk="0">
        <a:lnSpc>
          <a:spcPct val="80000"/>
        </a:lnSpc>
        <a:spcBef>
          <a:spcPts val="0"/>
        </a:spcBef>
        <a:spcAft>
          <a:spcPts val="0"/>
        </a:spcAft>
        <a:buClrTx/>
        <a:buSzTx/>
        <a:buFontTx/>
        <a:buNone/>
        <a:tabLst/>
        <a:defRPr b="0" baseline="0" cap="none" i="0" spc="-86" strike="noStrike" sz="8600" u="none">
          <a:solidFill>
            <a:srgbClr val="4A4A4A"/>
          </a:solidFill>
          <a:uFillTx/>
          <a:latin typeface="+mn-lt"/>
          <a:ea typeface="+mn-ea"/>
          <a:cs typeface="+mn-cs"/>
          <a:sym typeface="Publico Headline Black"/>
        </a:defRPr>
      </a:lvl3pPr>
      <a:lvl4pPr marL="0" marR="0" indent="1371600" algn="ctr" defTabSz="584200" rtl="0" latinLnBrk="0">
        <a:lnSpc>
          <a:spcPct val="80000"/>
        </a:lnSpc>
        <a:spcBef>
          <a:spcPts val="0"/>
        </a:spcBef>
        <a:spcAft>
          <a:spcPts val="0"/>
        </a:spcAft>
        <a:buClrTx/>
        <a:buSzTx/>
        <a:buFontTx/>
        <a:buNone/>
        <a:tabLst/>
        <a:defRPr b="0" baseline="0" cap="none" i="0" spc="-86" strike="noStrike" sz="8600" u="none">
          <a:solidFill>
            <a:srgbClr val="4A4A4A"/>
          </a:solidFill>
          <a:uFillTx/>
          <a:latin typeface="+mn-lt"/>
          <a:ea typeface="+mn-ea"/>
          <a:cs typeface="+mn-cs"/>
          <a:sym typeface="Publico Headline Black"/>
        </a:defRPr>
      </a:lvl4pPr>
      <a:lvl5pPr marL="0" marR="0" indent="1828800" algn="ctr" defTabSz="584200" rtl="0" latinLnBrk="0">
        <a:lnSpc>
          <a:spcPct val="80000"/>
        </a:lnSpc>
        <a:spcBef>
          <a:spcPts val="0"/>
        </a:spcBef>
        <a:spcAft>
          <a:spcPts val="0"/>
        </a:spcAft>
        <a:buClrTx/>
        <a:buSzTx/>
        <a:buFontTx/>
        <a:buNone/>
        <a:tabLst/>
        <a:defRPr b="0" baseline="0" cap="none" i="0" spc="-86" strike="noStrike" sz="8600" u="none">
          <a:solidFill>
            <a:srgbClr val="4A4A4A"/>
          </a:solidFill>
          <a:uFillTx/>
          <a:latin typeface="+mn-lt"/>
          <a:ea typeface="+mn-ea"/>
          <a:cs typeface="+mn-cs"/>
          <a:sym typeface="Publico Headline Black"/>
        </a:defRPr>
      </a:lvl5pPr>
      <a:lvl6pPr marL="0" marR="0" indent="2286000" algn="ctr" defTabSz="584200" rtl="0" latinLnBrk="0">
        <a:lnSpc>
          <a:spcPct val="80000"/>
        </a:lnSpc>
        <a:spcBef>
          <a:spcPts val="0"/>
        </a:spcBef>
        <a:spcAft>
          <a:spcPts val="0"/>
        </a:spcAft>
        <a:buClrTx/>
        <a:buSzTx/>
        <a:buFontTx/>
        <a:buNone/>
        <a:tabLst/>
        <a:defRPr b="0" baseline="0" cap="none" i="0" spc="-86" strike="noStrike" sz="8600" u="none">
          <a:solidFill>
            <a:srgbClr val="4A4A4A"/>
          </a:solidFill>
          <a:uFillTx/>
          <a:latin typeface="+mn-lt"/>
          <a:ea typeface="+mn-ea"/>
          <a:cs typeface="+mn-cs"/>
          <a:sym typeface="Publico Headline Black"/>
        </a:defRPr>
      </a:lvl6pPr>
      <a:lvl7pPr marL="0" marR="0" indent="2743200" algn="ctr" defTabSz="584200" rtl="0" latinLnBrk="0">
        <a:lnSpc>
          <a:spcPct val="80000"/>
        </a:lnSpc>
        <a:spcBef>
          <a:spcPts val="0"/>
        </a:spcBef>
        <a:spcAft>
          <a:spcPts val="0"/>
        </a:spcAft>
        <a:buClrTx/>
        <a:buSzTx/>
        <a:buFontTx/>
        <a:buNone/>
        <a:tabLst/>
        <a:defRPr b="0" baseline="0" cap="none" i="0" spc="-86" strike="noStrike" sz="8600" u="none">
          <a:solidFill>
            <a:srgbClr val="4A4A4A"/>
          </a:solidFill>
          <a:uFillTx/>
          <a:latin typeface="+mn-lt"/>
          <a:ea typeface="+mn-ea"/>
          <a:cs typeface="+mn-cs"/>
          <a:sym typeface="Publico Headline Black"/>
        </a:defRPr>
      </a:lvl7pPr>
      <a:lvl8pPr marL="0" marR="0" indent="3200400" algn="ctr" defTabSz="584200" rtl="0" latinLnBrk="0">
        <a:lnSpc>
          <a:spcPct val="80000"/>
        </a:lnSpc>
        <a:spcBef>
          <a:spcPts val="0"/>
        </a:spcBef>
        <a:spcAft>
          <a:spcPts val="0"/>
        </a:spcAft>
        <a:buClrTx/>
        <a:buSzTx/>
        <a:buFontTx/>
        <a:buNone/>
        <a:tabLst/>
        <a:defRPr b="0" baseline="0" cap="none" i="0" spc="-86" strike="noStrike" sz="8600" u="none">
          <a:solidFill>
            <a:srgbClr val="4A4A4A"/>
          </a:solidFill>
          <a:uFillTx/>
          <a:latin typeface="+mn-lt"/>
          <a:ea typeface="+mn-ea"/>
          <a:cs typeface="+mn-cs"/>
          <a:sym typeface="Publico Headline Black"/>
        </a:defRPr>
      </a:lvl8pPr>
      <a:lvl9pPr marL="0" marR="0" indent="3657600" algn="ctr" defTabSz="584200" rtl="0" latinLnBrk="0">
        <a:lnSpc>
          <a:spcPct val="80000"/>
        </a:lnSpc>
        <a:spcBef>
          <a:spcPts val="0"/>
        </a:spcBef>
        <a:spcAft>
          <a:spcPts val="0"/>
        </a:spcAft>
        <a:buClrTx/>
        <a:buSzTx/>
        <a:buFontTx/>
        <a:buNone/>
        <a:tabLst/>
        <a:defRPr b="0" baseline="0" cap="none" i="0" spc="-86" strike="noStrike" sz="8600" u="none">
          <a:solidFill>
            <a:srgbClr val="4A4A4A"/>
          </a:solidFill>
          <a:uFillTx/>
          <a:latin typeface="+mn-lt"/>
          <a:ea typeface="+mn-ea"/>
          <a:cs typeface="+mn-cs"/>
          <a:sym typeface="Publico Headline Black"/>
        </a:defRPr>
      </a:lvl9pPr>
    </p:titleStyle>
    <p:bodyStyle>
      <a:lvl1pPr marL="0" marR="0" indent="0" algn="ctr" defTabSz="584200" rtl="0" latinLnBrk="0">
        <a:lnSpc>
          <a:spcPct val="90000"/>
        </a:lnSpc>
        <a:spcBef>
          <a:spcPts val="0"/>
        </a:spcBef>
        <a:spcAft>
          <a:spcPts val="0"/>
        </a:spcAft>
        <a:buClrTx/>
        <a:buSzTx/>
        <a:buFontTx/>
        <a:buNone/>
        <a:tabLst/>
        <a:defRPr b="0" baseline="0" cap="none" i="0" spc="-44" strike="noStrike" sz="4400" u="none">
          <a:solidFill>
            <a:srgbClr val="227AAE"/>
          </a:solidFill>
          <a:uFillTx/>
          <a:latin typeface="Publico Text Roman"/>
          <a:ea typeface="Publico Text Roman"/>
          <a:cs typeface="Publico Text Roman"/>
          <a:sym typeface="Publico Text Roman"/>
        </a:defRPr>
      </a:lvl1pPr>
      <a:lvl2pPr marL="0" marR="0" indent="457200" algn="ctr" defTabSz="584200" rtl="0" latinLnBrk="0">
        <a:lnSpc>
          <a:spcPct val="90000"/>
        </a:lnSpc>
        <a:spcBef>
          <a:spcPts val="0"/>
        </a:spcBef>
        <a:spcAft>
          <a:spcPts val="0"/>
        </a:spcAft>
        <a:buClrTx/>
        <a:buSzTx/>
        <a:buFontTx/>
        <a:buNone/>
        <a:tabLst/>
        <a:defRPr b="0" baseline="0" cap="none" i="0" spc="-44" strike="noStrike" sz="4400" u="none">
          <a:solidFill>
            <a:srgbClr val="227AAE"/>
          </a:solidFill>
          <a:uFillTx/>
          <a:latin typeface="Publico Text Roman"/>
          <a:ea typeface="Publico Text Roman"/>
          <a:cs typeface="Publico Text Roman"/>
          <a:sym typeface="Publico Text Roman"/>
        </a:defRPr>
      </a:lvl2pPr>
      <a:lvl3pPr marL="0" marR="0" indent="914400" algn="ctr" defTabSz="584200" rtl="0" latinLnBrk="0">
        <a:lnSpc>
          <a:spcPct val="90000"/>
        </a:lnSpc>
        <a:spcBef>
          <a:spcPts val="0"/>
        </a:spcBef>
        <a:spcAft>
          <a:spcPts val="0"/>
        </a:spcAft>
        <a:buClrTx/>
        <a:buSzTx/>
        <a:buFontTx/>
        <a:buNone/>
        <a:tabLst/>
        <a:defRPr b="0" baseline="0" cap="none" i="0" spc="-44" strike="noStrike" sz="4400" u="none">
          <a:solidFill>
            <a:srgbClr val="227AAE"/>
          </a:solidFill>
          <a:uFillTx/>
          <a:latin typeface="Publico Text Roman"/>
          <a:ea typeface="Publico Text Roman"/>
          <a:cs typeface="Publico Text Roman"/>
          <a:sym typeface="Publico Text Roman"/>
        </a:defRPr>
      </a:lvl3pPr>
      <a:lvl4pPr marL="0" marR="0" indent="1371600" algn="ctr" defTabSz="584200" rtl="0" latinLnBrk="0">
        <a:lnSpc>
          <a:spcPct val="90000"/>
        </a:lnSpc>
        <a:spcBef>
          <a:spcPts val="0"/>
        </a:spcBef>
        <a:spcAft>
          <a:spcPts val="0"/>
        </a:spcAft>
        <a:buClrTx/>
        <a:buSzTx/>
        <a:buFontTx/>
        <a:buNone/>
        <a:tabLst/>
        <a:defRPr b="0" baseline="0" cap="none" i="0" spc="-44" strike="noStrike" sz="4400" u="none">
          <a:solidFill>
            <a:srgbClr val="227AAE"/>
          </a:solidFill>
          <a:uFillTx/>
          <a:latin typeface="Publico Text Roman"/>
          <a:ea typeface="Publico Text Roman"/>
          <a:cs typeface="Publico Text Roman"/>
          <a:sym typeface="Publico Text Roman"/>
        </a:defRPr>
      </a:lvl4pPr>
      <a:lvl5pPr marL="0" marR="0" indent="1828800" algn="ctr" defTabSz="584200" rtl="0" latinLnBrk="0">
        <a:lnSpc>
          <a:spcPct val="90000"/>
        </a:lnSpc>
        <a:spcBef>
          <a:spcPts val="0"/>
        </a:spcBef>
        <a:spcAft>
          <a:spcPts val="0"/>
        </a:spcAft>
        <a:buClrTx/>
        <a:buSzTx/>
        <a:buFontTx/>
        <a:buNone/>
        <a:tabLst/>
        <a:defRPr b="0" baseline="0" cap="none" i="0" spc="-44" strike="noStrike" sz="4400" u="none">
          <a:solidFill>
            <a:srgbClr val="227AAE"/>
          </a:solidFill>
          <a:uFillTx/>
          <a:latin typeface="Publico Text Roman"/>
          <a:ea typeface="Publico Text Roman"/>
          <a:cs typeface="Publico Text Roman"/>
          <a:sym typeface="Publico Text Roman"/>
        </a:defRPr>
      </a:lvl5pPr>
      <a:lvl6pPr marL="0" marR="0" indent="2286000" algn="ctr" defTabSz="584200" rtl="0" latinLnBrk="0">
        <a:lnSpc>
          <a:spcPct val="90000"/>
        </a:lnSpc>
        <a:spcBef>
          <a:spcPts val="0"/>
        </a:spcBef>
        <a:spcAft>
          <a:spcPts val="0"/>
        </a:spcAft>
        <a:buClrTx/>
        <a:buSzTx/>
        <a:buFontTx/>
        <a:buNone/>
        <a:tabLst/>
        <a:defRPr b="0" baseline="0" cap="none" i="0" spc="-44" strike="noStrike" sz="4400" u="none">
          <a:solidFill>
            <a:srgbClr val="227AAE"/>
          </a:solidFill>
          <a:uFillTx/>
          <a:latin typeface="Publico Text Roman"/>
          <a:ea typeface="Publico Text Roman"/>
          <a:cs typeface="Publico Text Roman"/>
          <a:sym typeface="Publico Text Roman"/>
        </a:defRPr>
      </a:lvl6pPr>
      <a:lvl7pPr marL="0" marR="0" indent="2743200" algn="ctr" defTabSz="584200" rtl="0" latinLnBrk="0">
        <a:lnSpc>
          <a:spcPct val="90000"/>
        </a:lnSpc>
        <a:spcBef>
          <a:spcPts val="0"/>
        </a:spcBef>
        <a:spcAft>
          <a:spcPts val="0"/>
        </a:spcAft>
        <a:buClrTx/>
        <a:buSzTx/>
        <a:buFontTx/>
        <a:buNone/>
        <a:tabLst/>
        <a:defRPr b="0" baseline="0" cap="none" i="0" spc="-44" strike="noStrike" sz="4400" u="none">
          <a:solidFill>
            <a:srgbClr val="227AAE"/>
          </a:solidFill>
          <a:uFillTx/>
          <a:latin typeface="Publico Text Roman"/>
          <a:ea typeface="Publico Text Roman"/>
          <a:cs typeface="Publico Text Roman"/>
          <a:sym typeface="Publico Text Roman"/>
        </a:defRPr>
      </a:lvl7pPr>
      <a:lvl8pPr marL="0" marR="0" indent="3200400" algn="ctr" defTabSz="584200" rtl="0" latinLnBrk="0">
        <a:lnSpc>
          <a:spcPct val="90000"/>
        </a:lnSpc>
        <a:spcBef>
          <a:spcPts val="0"/>
        </a:spcBef>
        <a:spcAft>
          <a:spcPts val="0"/>
        </a:spcAft>
        <a:buClrTx/>
        <a:buSzTx/>
        <a:buFontTx/>
        <a:buNone/>
        <a:tabLst/>
        <a:defRPr b="0" baseline="0" cap="none" i="0" spc="-44" strike="noStrike" sz="4400" u="none">
          <a:solidFill>
            <a:srgbClr val="227AAE"/>
          </a:solidFill>
          <a:uFillTx/>
          <a:latin typeface="Publico Text Roman"/>
          <a:ea typeface="Publico Text Roman"/>
          <a:cs typeface="Publico Text Roman"/>
          <a:sym typeface="Publico Text Roman"/>
        </a:defRPr>
      </a:lvl8pPr>
      <a:lvl9pPr marL="0" marR="0" indent="3657600" algn="ctr" defTabSz="584200" rtl="0" latinLnBrk="0">
        <a:lnSpc>
          <a:spcPct val="90000"/>
        </a:lnSpc>
        <a:spcBef>
          <a:spcPts val="0"/>
        </a:spcBef>
        <a:spcAft>
          <a:spcPts val="0"/>
        </a:spcAft>
        <a:buClrTx/>
        <a:buSzTx/>
        <a:buFontTx/>
        <a:buNone/>
        <a:tabLst/>
        <a:defRPr b="0" baseline="0" cap="none" i="0" spc="-44" strike="noStrike" sz="4400" u="none">
          <a:solidFill>
            <a:srgbClr val="227AAE"/>
          </a:solidFill>
          <a:uFillTx/>
          <a:latin typeface="Publico Text Roman"/>
          <a:ea typeface="Publico Text Roman"/>
          <a:cs typeface="Publico Text Roman"/>
          <a:sym typeface="Publico Text Roman"/>
        </a:defRPr>
      </a:lvl9pPr>
    </p:bodyStyle>
    <p:otherStyle>
      <a:lvl1pPr marL="0" marR="0" indent="0" algn="ctr" defTabSz="821531"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Medium"/>
        </a:defRPr>
      </a:lvl1pPr>
      <a:lvl2pPr marL="0" marR="0" indent="457200" algn="ctr" defTabSz="821531"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Medium"/>
        </a:defRPr>
      </a:lvl2pPr>
      <a:lvl3pPr marL="0" marR="0" indent="914400" algn="ctr" defTabSz="821531"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Medium"/>
        </a:defRPr>
      </a:lvl3pPr>
      <a:lvl4pPr marL="0" marR="0" indent="1371600" algn="ctr" defTabSz="821531"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Medium"/>
        </a:defRPr>
      </a:lvl4pPr>
      <a:lvl5pPr marL="0" marR="0" indent="1828800" algn="ctr" defTabSz="821531"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Medium"/>
        </a:defRPr>
      </a:lvl5pPr>
      <a:lvl6pPr marL="0" marR="0" indent="2286000" algn="ctr" defTabSz="821531"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Medium"/>
        </a:defRPr>
      </a:lvl6pPr>
      <a:lvl7pPr marL="0" marR="0" indent="2743200" algn="ctr" defTabSz="821531"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Medium"/>
        </a:defRPr>
      </a:lvl7pPr>
      <a:lvl8pPr marL="0" marR="0" indent="3200400" algn="ctr" defTabSz="821531"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Medium"/>
        </a:defRPr>
      </a:lvl8pPr>
      <a:lvl9pPr marL="0" marR="0" indent="3657600" algn="ctr" defTabSz="821531"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venir Next Medium"/>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8.png"/><Relationship Id="rId4" Type="http://schemas.openxmlformats.org/officeDocument/2006/relationships/image" Target="../media/image14.jpeg"/><Relationship Id="rId5" Type="http://schemas.openxmlformats.org/officeDocument/2006/relationships/image" Target="../media/image1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20.png"/><Relationship Id="rId4" Type="http://schemas.openxmlformats.org/officeDocument/2006/relationships/image" Target="../media/image16.jpeg"/><Relationship Id="rId5" Type="http://schemas.openxmlformats.org/officeDocument/2006/relationships/image" Target="../media/image21.png"/><Relationship Id="rId6" Type="http://schemas.openxmlformats.org/officeDocument/2006/relationships/image" Target="../media/image17.jpeg"/><Relationship Id="rId7" Type="http://schemas.openxmlformats.org/officeDocument/2006/relationships/image" Target="../media/image2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8.png"/><Relationship Id="rId4" Type="http://schemas.openxmlformats.org/officeDocument/2006/relationships/image" Target="../media/image18.jpeg"/><Relationship Id="rId5" Type="http://schemas.openxmlformats.org/officeDocument/2006/relationships/image" Target="../media/image23.png"/><Relationship Id="rId6" Type="http://schemas.openxmlformats.org/officeDocument/2006/relationships/image" Target="../media/image19.jpeg"/><Relationship Id="rId7" Type="http://schemas.openxmlformats.org/officeDocument/2006/relationships/image" Target="../media/image2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21.jpeg"/><Relationship Id="rId5" Type="http://schemas.openxmlformats.org/officeDocument/2006/relationships/image" Target="../media/image25.png"/><Relationship Id="rId6" Type="http://schemas.openxmlformats.org/officeDocument/2006/relationships/image" Target="../media/image22.jpeg"/><Relationship Id="rId7" Type="http://schemas.openxmlformats.org/officeDocument/2006/relationships/image" Target="../media/image2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 Id="rId3" Type="http://schemas.openxmlformats.org/officeDocument/2006/relationships/image" Target="../media/image27.png"/><Relationship Id="rId4" Type="http://schemas.openxmlformats.org/officeDocument/2006/relationships/image" Target="../media/image24.jpeg"/><Relationship Id="rId5" Type="http://schemas.openxmlformats.org/officeDocument/2006/relationships/image" Target="../media/image2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9.png"/><Relationship Id="rId4" Type="http://schemas.openxmlformats.org/officeDocument/2006/relationships/image" Target="../media/image26.jpeg"/><Relationship Id="rId5" Type="http://schemas.openxmlformats.org/officeDocument/2006/relationships/image" Target="../media/image30.png"/><Relationship Id="rId6" Type="http://schemas.openxmlformats.org/officeDocument/2006/relationships/image" Target="../media/image27.jpeg"/><Relationship Id="rId7" Type="http://schemas.openxmlformats.org/officeDocument/2006/relationships/image" Target="../media/image31.png"/><Relationship Id="rId8" Type="http://schemas.openxmlformats.org/officeDocument/2006/relationships/image" Target="../media/image28.jpeg"/><Relationship Id="rId9" Type="http://schemas.openxmlformats.org/officeDocument/2006/relationships/image" Target="../media/image32.png"/><Relationship Id="rId10" Type="http://schemas.openxmlformats.org/officeDocument/2006/relationships/image" Target="../media/image29.jpeg"/><Relationship Id="rId11" Type="http://schemas.openxmlformats.org/officeDocument/2006/relationships/image" Target="../media/image3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1.png"/><Relationship Id="rId4" Type="http://schemas.openxmlformats.org/officeDocument/2006/relationships/image" Target="../media/image3.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mailto:annamaria.bianco@univ-tlse2.fr"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9.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GettyImages-472689076.jpeg" descr="GettyImages-472689076.jpeg"/>
          <p:cNvPicPr>
            <a:picLocks noChangeAspect="1"/>
          </p:cNvPicPr>
          <p:nvPr>
            <p:ph type="pic" idx="21"/>
          </p:nvPr>
        </p:nvPicPr>
        <p:blipFill>
          <a:blip r:embed="rId2">
            <a:extLst/>
          </a:blip>
          <a:srcRect l="0" t="7812" r="0" b="7812"/>
          <a:stretch>
            <a:fillRect/>
          </a:stretch>
        </p:blipFill>
        <p:spPr>
          <a:xfrm>
            <a:off x="-1" y="0"/>
            <a:ext cx="24384001" cy="13716000"/>
          </a:xfrm>
          <a:prstGeom prst="rect">
            <a:avLst/>
          </a:prstGeom>
        </p:spPr>
      </p:pic>
      <p:sp>
        <p:nvSpPr>
          <p:cNvPr id="167" name="Chroniques d’une « cité-refuge branlante »"/>
          <p:cNvSpPr txBox="1"/>
          <p:nvPr>
            <p:ph type="body" sz="quarter" idx="1"/>
          </p:nvPr>
        </p:nvSpPr>
        <p:spPr>
          <a:xfrm>
            <a:off x="6703526" y="5867400"/>
            <a:ext cx="20929601" cy="2025650"/>
          </a:xfrm>
          <a:prstGeom prst="rect">
            <a:avLst/>
          </a:prstGeom>
        </p:spPr>
        <p:txBody>
          <a:bodyPr/>
          <a:lstStyle/>
          <a:p>
            <a:pPr/>
            <a:r>
              <a:t>Chroniques d’une « cité-refuge branlante »</a:t>
            </a:r>
          </a:p>
        </p:txBody>
      </p:sp>
      <p:sp>
        <p:nvSpPr>
          <p:cNvPr id="168" name="Bruxelles  dans la trilogie post-exilaire d’Ali Bader"/>
          <p:cNvSpPr txBox="1"/>
          <p:nvPr>
            <p:ph type="title"/>
          </p:nvPr>
        </p:nvSpPr>
        <p:spPr>
          <a:xfrm>
            <a:off x="6442861" y="3433340"/>
            <a:ext cx="20929601" cy="2799954"/>
          </a:xfrm>
          <a:prstGeom prst="rect">
            <a:avLst/>
          </a:prstGeom>
        </p:spPr>
        <p:txBody>
          <a:bodyPr/>
          <a:lstStyle/>
          <a:p>
            <a:pPr defTabSz="420624">
              <a:defRPr spc="-61" sz="6192"/>
            </a:pPr>
            <a:br/>
            <a:r>
              <a:t>Bruxelles</a:t>
            </a:r>
            <a:br/>
            <a:r>
              <a:t> dans la trilogie post-exilaire d’Ali Bader </a:t>
            </a:r>
          </a:p>
        </p:txBody>
      </p:sp>
      <p:sp>
        <p:nvSpPr>
          <p:cNvPr id="169" name="Annamaria Bianco, universite de toulouse 2 - jean jaures / iremam, Aix-marseille universite"/>
          <p:cNvSpPr txBox="1"/>
          <p:nvPr>
            <p:ph type="body" idx="22"/>
          </p:nvPr>
        </p:nvSpPr>
        <p:spPr>
          <a:xfrm>
            <a:off x="6703526" y="13136058"/>
            <a:ext cx="20929601" cy="480061"/>
          </a:xfrm>
          <a:prstGeom prst="rect">
            <a:avLst/>
          </a:prstGeom>
          <a:extLst>
            <a:ext uri="{C572A759-6A51-4108-AA02-DFA0A04FC94B}">
              <ma14:wrappingTextBoxFlag xmlns:ma14="http://schemas.microsoft.com/office/mac/drawingml/2011/main" val="1"/>
            </a:ext>
          </a:extLst>
        </p:spPr>
        <p:txBody>
          <a:bodyPr/>
          <a:lstStyle/>
          <a:p>
            <a:pPr/>
            <a:r>
              <a:t>Annamaria Bianco, universite de toulouse 2 - jean jaures / iremam, Aix-marseille universite</a:t>
            </a:r>
          </a:p>
        </p:txBody>
      </p:sp>
      <p:sp>
        <p:nvSpPr>
          <p:cNvPr id="170" name="Ligne"/>
          <p:cNvSpPr/>
          <p:nvPr/>
        </p:nvSpPr>
        <p:spPr>
          <a:xfrm>
            <a:off x="863600" y="12852400"/>
            <a:ext cx="22656801" cy="0"/>
          </a:xfrm>
          <a:prstGeom prst="line">
            <a:avLst/>
          </a:prstGeom>
          <a:ln w="12700">
            <a:solidFill>
              <a:srgbClr val="FFFFFF">
                <a:alpha val="30000"/>
              </a:srgbClr>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171" name="Ligne"/>
          <p:cNvSpPr/>
          <p:nvPr/>
        </p:nvSpPr>
        <p:spPr>
          <a:xfrm>
            <a:off x="863600" y="889000"/>
            <a:ext cx="22656801" cy="0"/>
          </a:xfrm>
          <a:prstGeom prst="line">
            <a:avLst/>
          </a:prstGeom>
          <a:ln w="50800">
            <a:solidFill>
              <a:srgbClr val="FFFFFF">
                <a:alpha val="30000"/>
              </a:srgbClr>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172" name="Exils arabes et espaces urbains dans la littérature actuelle, Université de Lille, journee d’etude   7/04/2023"/>
          <p:cNvSpPr txBox="1"/>
          <p:nvPr/>
        </p:nvSpPr>
        <p:spPr>
          <a:xfrm>
            <a:off x="-1439655" y="386946"/>
            <a:ext cx="20929601" cy="4800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685800">
              <a:spcBef>
                <a:spcPts val="0"/>
              </a:spcBef>
              <a:defRPr b="1" cap="all">
                <a:solidFill>
                  <a:srgbClr val="F0EBE0"/>
                </a:solidFill>
                <a:latin typeface="Publico Text Roman"/>
                <a:ea typeface="Publico Text Roman"/>
                <a:cs typeface="Publico Text Roman"/>
                <a:sym typeface="Publico Text Roman"/>
              </a:defRPr>
            </a:lvl1pPr>
          </a:lstStyle>
          <a:p>
            <a:pPr/>
            <a:r>
              <a:t>Exils arabes et espaces urbains dans la littérature actuelle, Université de Lille, journee d’etude   7/04/2023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tournant : la bagarre de la braderie brocante"/>
          <p:cNvSpPr txBox="1"/>
          <p:nvPr>
            <p:ph type="title"/>
          </p:nvPr>
        </p:nvSpPr>
        <p:spPr>
          <a:xfrm>
            <a:off x="928730" y="7331"/>
            <a:ext cx="22526540" cy="2540001"/>
          </a:xfrm>
          <a:prstGeom prst="rect">
            <a:avLst/>
          </a:prstGeom>
        </p:spPr>
        <p:txBody>
          <a:bodyPr/>
          <a:lstStyle>
            <a:lvl1pPr defTabSz="566674">
              <a:defRPr spc="-83" sz="8342"/>
            </a:lvl1pPr>
          </a:lstStyle>
          <a:p>
            <a:pPr/>
            <a:r>
              <a:t>tournant : la bagarre de la braderie brocante</a:t>
            </a:r>
          </a:p>
        </p:txBody>
      </p:sp>
      <p:grpSp>
        <p:nvGrpSpPr>
          <p:cNvPr id="253" name="f01821b6c5ed8476079cf40576daf92932000d6b8717634708ff65c54de07b3f-large.jpeg"/>
          <p:cNvGrpSpPr/>
          <p:nvPr/>
        </p:nvGrpSpPr>
        <p:grpSpPr>
          <a:xfrm>
            <a:off x="9591647" y="2220239"/>
            <a:ext cx="12623649" cy="7071659"/>
            <a:chOff x="0" y="0"/>
            <a:chExt cx="12623648" cy="7071658"/>
          </a:xfrm>
        </p:grpSpPr>
        <p:pic>
          <p:nvPicPr>
            <p:cNvPr id="252" name="f01821b6c5ed8476079cf40576daf92932000d6b8717634708ff65c54de07b3f-large.jpeg" descr="f01821b6c5ed8476079cf40576daf92932000d6b8717634708ff65c54de07b3f-large.jpeg"/>
            <p:cNvPicPr>
              <a:picLocks noChangeAspect="1"/>
            </p:cNvPicPr>
            <p:nvPr/>
          </p:nvPicPr>
          <p:blipFill>
            <a:blip r:embed="rId2">
              <a:extLst/>
            </a:blip>
            <a:stretch>
              <a:fillRect/>
            </a:stretch>
          </p:blipFill>
          <p:spPr>
            <a:xfrm>
              <a:off x="127000" y="88900"/>
              <a:ext cx="12369649" cy="6741459"/>
            </a:xfrm>
            <a:prstGeom prst="rect">
              <a:avLst/>
            </a:prstGeom>
            <a:ln>
              <a:noFill/>
            </a:ln>
            <a:effectLst/>
          </p:spPr>
        </p:pic>
        <p:pic>
          <p:nvPicPr>
            <p:cNvPr id="251" name="f01821b6c5ed8476079cf40576daf92932000d6b8717634708ff65c54de07b3f-large.jpeg" descr="f01821b6c5ed8476079cf40576daf92932000d6b8717634708ff65c54de07b3f-large.jpeg"/>
            <p:cNvPicPr>
              <a:picLocks noChangeAspect="0"/>
            </p:cNvPicPr>
            <p:nvPr/>
          </p:nvPicPr>
          <p:blipFill>
            <a:blip r:embed="rId3">
              <a:extLst/>
            </a:blip>
            <a:stretch>
              <a:fillRect/>
            </a:stretch>
          </p:blipFill>
          <p:spPr>
            <a:xfrm>
              <a:off x="0" y="0"/>
              <a:ext cx="12623649" cy="7071659"/>
            </a:xfrm>
            <a:prstGeom prst="rect">
              <a:avLst/>
            </a:prstGeom>
            <a:effectLst/>
          </p:spPr>
        </p:pic>
      </p:grpSp>
      <p:grpSp>
        <p:nvGrpSpPr>
          <p:cNvPr id="256" name="dscn0506.jpeg"/>
          <p:cNvGrpSpPr/>
          <p:nvPr/>
        </p:nvGrpSpPr>
        <p:grpSpPr>
          <a:xfrm>
            <a:off x="606786" y="4323072"/>
            <a:ext cx="10738012" cy="8099602"/>
            <a:chOff x="0" y="0"/>
            <a:chExt cx="10738011" cy="8099600"/>
          </a:xfrm>
        </p:grpSpPr>
        <p:pic>
          <p:nvPicPr>
            <p:cNvPr id="255" name="dscn0506.jpeg" descr="dscn0506.jpeg"/>
            <p:cNvPicPr>
              <a:picLocks noChangeAspect="1"/>
            </p:cNvPicPr>
            <p:nvPr/>
          </p:nvPicPr>
          <p:blipFill>
            <a:blip r:embed="rId4">
              <a:extLst/>
            </a:blip>
            <a:stretch>
              <a:fillRect/>
            </a:stretch>
          </p:blipFill>
          <p:spPr>
            <a:xfrm>
              <a:off x="127000" y="88900"/>
              <a:ext cx="10484012" cy="7769401"/>
            </a:xfrm>
            <a:prstGeom prst="rect">
              <a:avLst/>
            </a:prstGeom>
            <a:ln>
              <a:noFill/>
            </a:ln>
            <a:effectLst/>
          </p:spPr>
        </p:pic>
        <p:pic>
          <p:nvPicPr>
            <p:cNvPr id="254" name="dscn0506.jpeg" descr="dscn0506.jpeg"/>
            <p:cNvPicPr>
              <a:picLocks noChangeAspect="0"/>
            </p:cNvPicPr>
            <p:nvPr/>
          </p:nvPicPr>
          <p:blipFill>
            <a:blip r:embed="rId5">
              <a:extLst/>
            </a:blip>
            <a:stretch>
              <a:fillRect/>
            </a:stretch>
          </p:blipFill>
          <p:spPr>
            <a:xfrm>
              <a:off x="0" y="0"/>
              <a:ext cx="10738012" cy="8099601"/>
            </a:xfrm>
            <a:prstGeom prst="rect">
              <a:avLst/>
            </a:prstGeom>
            <a:effectLst/>
          </p:spPr>
        </p:pic>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 A cette époque, il me semblait qu'aucun endroit n'était vraiment sûr pour une femme, aucun endroit suffisamment isolé pour lui offrir un refuge, et même si je vivais dans une niche, dans une grotte ou dans un lieu oublié ; personne ne me laisserait jam"/>
          <p:cNvSpPr txBox="1"/>
          <p:nvPr>
            <p:ph type="title"/>
          </p:nvPr>
        </p:nvSpPr>
        <p:spPr>
          <a:xfrm>
            <a:off x="1348051" y="3835812"/>
            <a:ext cx="10462288" cy="6088826"/>
          </a:xfrm>
          <a:prstGeom prst="rect">
            <a:avLst/>
          </a:prstGeom>
        </p:spPr>
        <p:txBody>
          <a:bodyPr/>
          <a:lstStyle>
            <a:lvl1pPr algn="just" defTabSz="368045">
              <a:lnSpc>
                <a:spcPct val="90000"/>
              </a:lnSpc>
              <a:defRPr spc="-44" sz="4410">
                <a:latin typeface="Publico Headline Roman"/>
                <a:ea typeface="Publico Headline Roman"/>
                <a:cs typeface="Publico Headline Roman"/>
                <a:sym typeface="Publico Headline Roman"/>
              </a:defRPr>
            </a:lvl1pPr>
          </a:lstStyle>
          <a:p>
            <a:pPr/>
            <a:r>
              <a:t>« A cette époque, il me semblait qu'aucun endroit n'était vraiment sûr pour une femme, aucun endroit suffisamment isolé pour lui offrir un refuge, et même si je vivais dans une niche, dans une grotte ou dans un lieu oublié ; personne ne me laisserait jamais seule, tranquille ; personne ne m'épargnerait jamais les gestes obscènes, les querelles et les persécutions. »</a:t>
            </a:r>
          </a:p>
        </p:txBody>
      </p:sp>
      <p:sp>
        <p:nvSpPr>
          <p:cNvPr id="259" name="شعرت في تلك الفترة أنه ما من مكان هادئ في هذا العالم، لامرأة، ولا أي مكان منعزل، يمكنها أن تلجأ إليه، ومع أني أعيش في تجويف في مغارة، في بقعة منسية، ولكن لم يتركني أحد، بحالي، من دون إشارة بذيئة، براز، أو تلصص. (p. 182)"/>
          <p:cNvSpPr txBox="1"/>
          <p:nvPr/>
        </p:nvSpPr>
        <p:spPr>
          <a:xfrm>
            <a:off x="13144265" y="3636562"/>
            <a:ext cx="9193545" cy="62880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defRPr sz="4000"/>
            </a:pPr>
          </a:p>
          <a:p>
            <a:pPr algn="r" rtl="1">
              <a:defRPr sz="4000"/>
            </a:pPr>
            <a:r>
              <a:t>شعرت في تلك الفترة أنه ما من مكان هادئ في هذا العالم، لامرأة، ولا أي مكان منعزل، يمكنها أن تلجأ إليه، ومع أني أعيش في تجويف في مغارة، في بقعة منسية، ولكن لم يتركني أحد، بحالي، من دون إشارة بذيئة، براز، أو تلصص. (p. 182)</a:t>
            </a:r>
          </a:p>
        </p:txBody>
      </p:sp>
      <p:sp>
        <p:nvSpPr>
          <p:cNvPr id="260" name="condition de double exclusion: suicide"/>
          <p:cNvSpPr txBox="1"/>
          <p:nvPr/>
        </p:nvSpPr>
        <p:spPr>
          <a:xfrm>
            <a:off x="2074692" y="39543"/>
            <a:ext cx="22526540"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defTabSz="584200">
              <a:lnSpc>
                <a:spcPct val="80000"/>
              </a:lnSpc>
              <a:spcBef>
                <a:spcPts val="0"/>
              </a:spcBef>
              <a:defRPr spc="-86" sz="8600">
                <a:solidFill>
                  <a:srgbClr val="FFFFFF"/>
                </a:solidFill>
                <a:latin typeface="+mn-lt"/>
                <a:ea typeface="+mn-ea"/>
                <a:cs typeface="+mn-cs"/>
                <a:sym typeface="Publico Headline Black"/>
              </a:defRPr>
            </a:lvl1pPr>
          </a:lstStyle>
          <a:p>
            <a:pPr/>
            <a:r>
              <a:t>condition de double exclusion: suicide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changement de nom=changement de topographie=changement d’identité"/>
          <p:cNvSpPr txBox="1"/>
          <p:nvPr>
            <p:ph type="title"/>
          </p:nvPr>
        </p:nvSpPr>
        <p:spPr>
          <a:xfrm>
            <a:off x="3030523" y="528660"/>
            <a:ext cx="20929601" cy="2540001"/>
          </a:xfrm>
          <a:prstGeom prst="rect">
            <a:avLst/>
          </a:prstGeom>
        </p:spPr>
        <p:txBody>
          <a:bodyPr/>
          <a:lstStyle>
            <a:lvl1pPr defTabSz="554990">
              <a:defRPr spc="-81" sz="8169"/>
            </a:lvl1pPr>
          </a:lstStyle>
          <a:p>
            <a:pPr/>
            <a:r>
              <a:t>changement de nom=changement de topographie=changement d’identité</a:t>
            </a:r>
          </a:p>
        </p:txBody>
      </p:sp>
      <p:sp>
        <p:nvSpPr>
          <p:cNvPr id="263" name="de Fatima à Sophie…"/>
          <p:cNvSpPr txBox="1"/>
          <p:nvPr/>
        </p:nvSpPr>
        <p:spPr>
          <a:xfrm>
            <a:off x="675032" y="3232024"/>
            <a:ext cx="14372367" cy="1988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89844" indent="-589844" algn="just" defTabSz="584200">
              <a:spcBef>
                <a:spcPts val="0"/>
              </a:spcBef>
              <a:buSzPct val="100000"/>
              <a:buChar char="•"/>
              <a:defRPr sz="4400">
                <a:solidFill>
                  <a:srgbClr val="FFFFFF"/>
                </a:solidFill>
                <a:latin typeface="Arial"/>
                <a:ea typeface="Arial"/>
                <a:cs typeface="Arial"/>
                <a:sym typeface="Arial"/>
              </a:defRPr>
            </a:pPr>
            <a:r>
              <a:t>de Fatima à Sophie</a:t>
            </a:r>
          </a:p>
          <a:p>
            <a:pPr marL="589844" indent="-589844" algn="just" defTabSz="584200">
              <a:spcBef>
                <a:spcPts val="0"/>
              </a:spcBef>
              <a:buSzPct val="100000"/>
              <a:buChar char="•"/>
              <a:defRPr sz="4400">
                <a:solidFill>
                  <a:srgbClr val="FFFFFF"/>
                </a:solidFill>
                <a:latin typeface="Arial"/>
                <a:ea typeface="Arial"/>
                <a:cs typeface="Arial"/>
                <a:sym typeface="Arial"/>
              </a:defRPr>
            </a:pPr>
            <a:r>
              <a:t>de Schaerbeek à Sablon à Saint-Gilles</a:t>
            </a:r>
          </a:p>
          <a:p>
            <a:pPr marL="589844" indent="-589844" algn="just" defTabSz="584200">
              <a:spcBef>
                <a:spcPts val="0"/>
              </a:spcBef>
              <a:buSzPct val="100000"/>
              <a:buChar char="•"/>
              <a:defRPr sz="4400">
                <a:solidFill>
                  <a:srgbClr val="FFFFFF"/>
                </a:solidFill>
                <a:latin typeface="Arial"/>
                <a:ea typeface="Arial"/>
                <a:cs typeface="Arial"/>
                <a:sym typeface="Arial"/>
              </a:defRPr>
            </a:pPr>
            <a:r>
              <a:t>de « réfugiée » à « travailleuse belge »</a:t>
            </a:r>
          </a:p>
        </p:txBody>
      </p:sp>
      <p:grpSp>
        <p:nvGrpSpPr>
          <p:cNvPr id="266" name="af391b94da580c407f65ecbe80863067--france-portugal-visit-belgium.jpeg"/>
          <p:cNvGrpSpPr/>
          <p:nvPr/>
        </p:nvGrpSpPr>
        <p:grpSpPr>
          <a:xfrm>
            <a:off x="17237929" y="3407936"/>
            <a:ext cx="6177570" cy="9251239"/>
            <a:chOff x="0" y="0"/>
            <a:chExt cx="6177569" cy="9251238"/>
          </a:xfrm>
        </p:grpSpPr>
        <p:pic>
          <p:nvPicPr>
            <p:cNvPr id="265" name="af391b94da580c407f65ecbe80863067--france-portugal-visit-belgium.jpeg" descr="af391b94da580c407f65ecbe80863067--france-portugal-visit-belgium.jpeg"/>
            <p:cNvPicPr>
              <a:picLocks noChangeAspect="1"/>
            </p:cNvPicPr>
            <p:nvPr/>
          </p:nvPicPr>
          <p:blipFill>
            <a:blip r:embed="rId2">
              <a:extLst/>
            </a:blip>
            <a:stretch>
              <a:fillRect/>
            </a:stretch>
          </p:blipFill>
          <p:spPr>
            <a:xfrm>
              <a:off x="127000" y="88900"/>
              <a:ext cx="5923570" cy="8921039"/>
            </a:xfrm>
            <a:prstGeom prst="rect">
              <a:avLst/>
            </a:prstGeom>
            <a:ln>
              <a:noFill/>
            </a:ln>
            <a:effectLst/>
          </p:spPr>
        </p:pic>
        <p:pic>
          <p:nvPicPr>
            <p:cNvPr id="264" name="af391b94da580c407f65ecbe80863067--france-portugal-visit-belgium.jpeg" descr="af391b94da580c407f65ecbe80863067--france-portugal-visit-belgium.jpeg"/>
            <p:cNvPicPr>
              <a:picLocks noChangeAspect="0"/>
            </p:cNvPicPr>
            <p:nvPr/>
          </p:nvPicPr>
          <p:blipFill>
            <a:blip r:embed="rId3">
              <a:extLst/>
            </a:blip>
            <a:stretch>
              <a:fillRect/>
            </a:stretch>
          </p:blipFill>
          <p:spPr>
            <a:xfrm>
              <a:off x="0" y="0"/>
              <a:ext cx="6177570" cy="9251239"/>
            </a:xfrm>
            <a:prstGeom prst="rect">
              <a:avLst/>
            </a:prstGeom>
            <a:effectLst/>
          </p:spPr>
        </p:pic>
      </p:grpSp>
      <p:grpSp>
        <p:nvGrpSpPr>
          <p:cNvPr id="269" name="86e03231054b195d01d7de8c9fe0c911.jpeg"/>
          <p:cNvGrpSpPr/>
          <p:nvPr/>
        </p:nvGrpSpPr>
        <p:grpSpPr>
          <a:xfrm rot="20487640">
            <a:off x="8823398" y="5039800"/>
            <a:ext cx="8491830" cy="5455962"/>
            <a:chOff x="0" y="0"/>
            <a:chExt cx="8491828" cy="5455960"/>
          </a:xfrm>
        </p:grpSpPr>
        <p:pic>
          <p:nvPicPr>
            <p:cNvPr id="268" name="86e03231054b195d01d7de8c9fe0c911.jpeg" descr="86e03231054b195d01d7de8c9fe0c911.jpeg"/>
            <p:cNvPicPr>
              <a:picLocks noChangeAspect="1"/>
            </p:cNvPicPr>
            <p:nvPr/>
          </p:nvPicPr>
          <p:blipFill>
            <a:blip r:embed="rId4">
              <a:extLst/>
            </a:blip>
            <a:stretch>
              <a:fillRect/>
            </a:stretch>
          </p:blipFill>
          <p:spPr>
            <a:xfrm>
              <a:off x="127000" y="88900"/>
              <a:ext cx="8237829" cy="5125761"/>
            </a:xfrm>
            <a:prstGeom prst="rect">
              <a:avLst/>
            </a:prstGeom>
            <a:ln>
              <a:noFill/>
            </a:ln>
            <a:effectLst/>
          </p:spPr>
        </p:pic>
        <p:pic>
          <p:nvPicPr>
            <p:cNvPr id="267" name="86e03231054b195d01d7de8c9fe0c911.jpeg" descr="86e03231054b195d01d7de8c9fe0c911.jpeg"/>
            <p:cNvPicPr>
              <a:picLocks noChangeAspect="0"/>
            </p:cNvPicPr>
            <p:nvPr/>
          </p:nvPicPr>
          <p:blipFill>
            <a:blip r:embed="rId5">
              <a:extLst/>
            </a:blip>
            <a:stretch>
              <a:fillRect/>
            </a:stretch>
          </p:blipFill>
          <p:spPr>
            <a:xfrm>
              <a:off x="0" y="0"/>
              <a:ext cx="8491829" cy="5455961"/>
            </a:xfrm>
            <a:prstGeom prst="rect">
              <a:avLst/>
            </a:prstGeom>
            <a:effectLst/>
          </p:spPr>
        </p:pic>
      </p:grpSp>
      <p:grpSp>
        <p:nvGrpSpPr>
          <p:cNvPr id="272" name="02-lale-pizzeria.jpeg"/>
          <p:cNvGrpSpPr/>
          <p:nvPr/>
        </p:nvGrpSpPr>
        <p:grpSpPr>
          <a:xfrm>
            <a:off x="1046036" y="5607772"/>
            <a:ext cx="7778241" cy="6286009"/>
            <a:chOff x="0" y="0"/>
            <a:chExt cx="7778239" cy="6286008"/>
          </a:xfrm>
        </p:grpSpPr>
        <p:pic>
          <p:nvPicPr>
            <p:cNvPr id="271" name="02-lale-pizzeria.jpeg" descr="02-lale-pizzeria.jpeg"/>
            <p:cNvPicPr>
              <a:picLocks noChangeAspect="1"/>
            </p:cNvPicPr>
            <p:nvPr/>
          </p:nvPicPr>
          <p:blipFill>
            <a:blip r:embed="rId6">
              <a:extLst/>
            </a:blip>
            <a:stretch>
              <a:fillRect/>
            </a:stretch>
          </p:blipFill>
          <p:spPr>
            <a:xfrm>
              <a:off x="127000" y="88900"/>
              <a:ext cx="7524240" cy="5955809"/>
            </a:xfrm>
            <a:prstGeom prst="rect">
              <a:avLst/>
            </a:prstGeom>
            <a:ln>
              <a:noFill/>
            </a:ln>
            <a:effectLst/>
          </p:spPr>
        </p:pic>
        <p:pic>
          <p:nvPicPr>
            <p:cNvPr id="270" name="02-lale-pizzeria.jpeg" descr="02-lale-pizzeria.jpeg"/>
            <p:cNvPicPr>
              <a:picLocks noChangeAspect="0"/>
            </p:cNvPicPr>
            <p:nvPr/>
          </p:nvPicPr>
          <p:blipFill>
            <a:blip r:embed="rId7">
              <a:extLst/>
            </a:blip>
            <a:stretch>
              <a:fillRect/>
            </a:stretch>
          </p:blipFill>
          <p:spPr>
            <a:xfrm>
              <a:off x="0" y="0"/>
              <a:ext cx="7778240" cy="6286009"/>
            </a:xfrm>
            <a:prstGeom prst="rect">
              <a:avLst/>
            </a:prstGeom>
            <a:effectLst/>
          </p:spPr>
        </p:pic>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2. ‘Āzif al-ġuyūm"/>
          <p:cNvSpPr txBox="1"/>
          <p:nvPr>
            <p:ph type="title"/>
          </p:nvPr>
        </p:nvSpPr>
        <p:spPr>
          <a:xfrm>
            <a:off x="8433392" y="102118"/>
            <a:ext cx="20929601" cy="2540001"/>
          </a:xfrm>
          <a:prstGeom prst="rect">
            <a:avLst/>
          </a:prstGeom>
        </p:spPr>
        <p:txBody>
          <a:bodyPr/>
          <a:lstStyle/>
          <a:p>
            <a:pPr/>
            <a:r>
              <a:t>2. ‘Āzif al-ġuyūm </a:t>
            </a:r>
          </a:p>
        </p:txBody>
      </p:sp>
      <p:sp>
        <p:nvSpPr>
          <p:cNvPr id="275" name="Schaerbeek"/>
          <p:cNvSpPr txBox="1"/>
          <p:nvPr/>
        </p:nvSpPr>
        <p:spPr>
          <a:xfrm>
            <a:off x="17906810" y="1638741"/>
            <a:ext cx="6596975" cy="5704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spcBef>
                <a:spcPts val="0"/>
              </a:spcBef>
              <a:defRPr sz="3300">
                <a:solidFill>
                  <a:srgbClr val="FFFFFF"/>
                </a:solidFill>
                <a:latin typeface="Arial"/>
                <a:ea typeface="Arial"/>
                <a:cs typeface="Arial"/>
                <a:sym typeface="Arial"/>
              </a:defRPr>
            </a:lvl1pPr>
          </a:lstStyle>
          <a:p>
            <a:pPr/>
            <a:r>
              <a:t>Schaerbeek</a:t>
            </a:r>
          </a:p>
        </p:txBody>
      </p:sp>
      <p:sp>
        <p:nvSpPr>
          <p:cNvPr id="276" name="un pays du tiers-monde, « plus sale que Bagdad »…"/>
          <p:cNvSpPr txBox="1"/>
          <p:nvPr/>
        </p:nvSpPr>
        <p:spPr>
          <a:xfrm>
            <a:off x="10735198" y="10718148"/>
            <a:ext cx="13084949" cy="10530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spcBef>
                <a:spcPts val="0"/>
              </a:spcBef>
              <a:defRPr sz="3300">
                <a:solidFill>
                  <a:srgbClr val="FFFFFF"/>
                </a:solidFill>
                <a:latin typeface="Arial"/>
                <a:ea typeface="Arial"/>
                <a:cs typeface="Arial"/>
                <a:sym typeface="Arial"/>
              </a:defRPr>
            </a:pPr>
            <a:r>
              <a:t>un pays du tiers-monde, « plus sale que Bagdad »</a:t>
            </a:r>
          </a:p>
          <a:p>
            <a:pPr defTabSz="584200">
              <a:spcBef>
                <a:spcPts val="0"/>
              </a:spcBef>
              <a:defRPr sz="3300">
                <a:solidFill>
                  <a:srgbClr val="FFFFFF"/>
                </a:solidFill>
                <a:latin typeface="Arial"/>
                <a:ea typeface="Arial"/>
                <a:cs typeface="Arial"/>
                <a:sym typeface="Arial"/>
              </a:defRPr>
            </a:pPr>
            <a:r>
              <a:t>une alcôve dégradée de salafistes</a:t>
            </a:r>
          </a:p>
        </p:txBody>
      </p:sp>
      <p:grpSp>
        <p:nvGrpSpPr>
          <p:cNvPr id="279" name="عازف.jpg"/>
          <p:cNvGrpSpPr/>
          <p:nvPr/>
        </p:nvGrpSpPr>
        <p:grpSpPr>
          <a:xfrm>
            <a:off x="733605" y="2287372"/>
            <a:ext cx="5760539" cy="8794942"/>
            <a:chOff x="0" y="0"/>
            <a:chExt cx="5760537" cy="8794941"/>
          </a:xfrm>
        </p:grpSpPr>
        <p:pic>
          <p:nvPicPr>
            <p:cNvPr id="278" name="عازف.jpg" descr="عازف.jpg"/>
            <p:cNvPicPr>
              <a:picLocks noChangeAspect="1"/>
            </p:cNvPicPr>
            <p:nvPr/>
          </p:nvPicPr>
          <p:blipFill>
            <a:blip r:embed="rId2">
              <a:extLst/>
            </a:blip>
            <a:stretch>
              <a:fillRect/>
            </a:stretch>
          </p:blipFill>
          <p:spPr>
            <a:xfrm>
              <a:off x="127000" y="88900"/>
              <a:ext cx="5506538" cy="8464742"/>
            </a:xfrm>
            <a:prstGeom prst="rect">
              <a:avLst/>
            </a:prstGeom>
            <a:ln>
              <a:noFill/>
            </a:ln>
            <a:effectLst/>
          </p:spPr>
        </p:pic>
        <p:pic>
          <p:nvPicPr>
            <p:cNvPr id="277" name="عازف.jpg" descr="عازف.jpg"/>
            <p:cNvPicPr>
              <a:picLocks noChangeAspect="0"/>
            </p:cNvPicPr>
            <p:nvPr/>
          </p:nvPicPr>
          <p:blipFill>
            <a:blip r:embed="rId3">
              <a:extLst/>
            </a:blip>
            <a:stretch>
              <a:fillRect/>
            </a:stretch>
          </p:blipFill>
          <p:spPr>
            <a:xfrm>
              <a:off x="0" y="0"/>
              <a:ext cx="5760538" cy="8794942"/>
            </a:xfrm>
            <a:prstGeom prst="rect">
              <a:avLst/>
            </a:prstGeom>
            <a:effectLst/>
          </p:spPr>
        </p:pic>
      </p:grpSp>
      <p:sp>
        <p:nvSpPr>
          <p:cNvPr id="280" name="‘Āzif al-ġuyūm…"/>
          <p:cNvSpPr txBox="1"/>
          <p:nvPr/>
        </p:nvSpPr>
        <p:spPr>
          <a:xfrm>
            <a:off x="315387" y="11223094"/>
            <a:ext cx="6596975" cy="10530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spcBef>
                <a:spcPts val="0"/>
              </a:spcBef>
              <a:defRPr sz="3300">
                <a:solidFill>
                  <a:srgbClr val="FFFFFF"/>
                </a:solidFill>
                <a:latin typeface="Arial"/>
                <a:ea typeface="Arial"/>
                <a:cs typeface="Arial"/>
                <a:sym typeface="Arial"/>
              </a:defRPr>
            </a:pPr>
            <a:r>
              <a:t>‘Āzif al-ġuyūm </a:t>
            </a:r>
          </a:p>
          <a:p>
            <a:pPr defTabSz="584200">
              <a:spcBef>
                <a:spcPts val="0"/>
              </a:spcBef>
              <a:defRPr sz="3300">
                <a:solidFill>
                  <a:srgbClr val="FFFFFF"/>
                </a:solidFill>
                <a:latin typeface="Arial"/>
                <a:ea typeface="Arial"/>
                <a:cs typeface="Arial"/>
                <a:sym typeface="Arial"/>
              </a:defRPr>
            </a:pPr>
            <a:r>
              <a:t>(Le joueur de nuages, 2016) </a:t>
            </a:r>
          </a:p>
        </p:txBody>
      </p:sp>
      <p:grpSp>
        <p:nvGrpSpPr>
          <p:cNvPr id="283" name="img-2-small480.jpeg"/>
          <p:cNvGrpSpPr/>
          <p:nvPr/>
        </p:nvGrpSpPr>
        <p:grpSpPr>
          <a:xfrm>
            <a:off x="17183348" y="2106481"/>
            <a:ext cx="6350001" cy="8458201"/>
            <a:chOff x="0" y="0"/>
            <a:chExt cx="6350000" cy="8458200"/>
          </a:xfrm>
        </p:grpSpPr>
        <p:pic>
          <p:nvPicPr>
            <p:cNvPr id="282" name="img-2-small480.jpeg" descr="img-2-small480.jpeg"/>
            <p:cNvPicPr>
              <a:picLocks noChangeAspect="1"/>
            </p:cNvPicPr>
            <p:nvPr/>
          </p:nvPicPr>
          <p:blipFill>
            <a:blip r:embed="rId4">
              <a:extLst/>
            </a:blip>
            <a:stretch>
              <a:fillRect/>
            </a:stretch>
          </p:blipFill>
          <p:spPr>
            <a:xfrm>
              <a:off x="127000" y="88900"/>
              <a:ext cx="6096000" cy="8128000"/>
            </a:xfrm>
            <a:prstGeom prst="rect">
              <a:avLst/>
            </a:prstGeom>
            <a:ln>
              <a:noFill/>
            </a:ln>
            <a:effectLst/>
          </p:spPr>
        </p:pic>
        <p:pic>
          <p:nvPicPr>
            <p:cNvPr id="281" name="img-2-small480.jpeg" descr="img-2-small480.jpeg"/>
            <p:cNvPicPr>
              <a:picLocks noChangeAspect="0"/>
            </p:cNvPicPr>
            <p:nvPr/>
          </p:nvPicPr>
          <p:blipFill>
            <a:blip r:embed="rId5">
              <a:extLst/>
            </a:blip>
            <a:stretch>
              <a:fillRect/>
            </a:stretch>
          </p:blipFill>
          <p:spPr>
            <a:xfrm>
              <a:off x="0" y="0"/>
              <a:ext cx="6350000" cy="8458200"/>
            </a:xfrm>
            <a:prstGeom prst="rect">
              <a:avLst/>
            </a:prstGeom>
            <a:effectLst/>
          </p:spPr>
        </p:pic>
      </p:grpSp>
      <p:grpSp>
        <p:nvGrpSpPr>
          <p:cNvPr id="286" name="6a00d8341c86dd53ef0240a4bfb340200d.jpeg"/>
          <p:cNvGrpSpPr/>
          <p:nvPr/>
        </p:nvGrpSpPr>
        <p:grpSpPr>
          <a:xfrm>
            <a:off x="9700410" y="3816350"/>
            <a:ext cx="8128001" cy="6235700"/>
            <a:chOff x="0" y="0"/>
            <a:chExt cx="8128000" cy="6235700"/>
          </a:xfrm>
        </p:grpSpPr>
        <p:pic>
          <p:nvPicPr>
            <p:cNvPr id="285" name="6a00d8341c86dd53ef0240a4bfb340200d.jpeg" descr="6a00d8341c86dd53ef0240a4bfb340200d.jpeg"/>
            <p:cNvPicPr>
              <a:picLocks noChangeAspect="1"/>
            </p:cNvPicPr>
            <p:nvPr/>
          </p:nvPicPr>
          <p:blipFill>
            <a:blip r:embed="rId6">
              <a:extLst/>
            </a:blip>
            <a:stretch>
              <a:fillRect/>
            </a:stretch>
          </p:blipFill>
          <p:spPr>
            <a:xfrm>
              <a:off x="127000" y="88900"/>
              <a:ext cx="7874000" cy="5905500"/>
            </a:xfrm>
            <a:prstGeom prst="rect">
              <a:avLst/>
            </a:prstGeom>
            <a:ln>
              <a:noFill/>
            </a:ln>
            <a:effectLst/>
          </p:spPr>
        </p:pic>
        <p:pic>
          <p:nvPicPr>
            <p:cNvPr id="284" name="6a00d8341c86dd53ef0240a4bfb340200d.jpeg" descr="6a00d8341c86dd53ef0240a4bfb340200d.jpeg"/>
            <p:cNvPicPr>
              <a:picLocks noChangeAspect="0"/>
            </p:cNvPicPr>
            <p:nvPr/>
          </p:nvPicPr>
          <p:blipFill>
            <a:blip r:embed="rId7">
              <a:extLst/>
            </a:blip>
            <a:stretch>
              <a:fillRect/>
            </a:stretch>
          </p:blipFill>
          <p:spPr>
            <a:xfrm>
              <a:off x="0" y="0"/>
              <a:ext cx="8128000" cy="6235700"/>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5"/>
                                        </p:tgtEl>
                                        <p:attrNameLst>
                                          <p:attrName>style.visibility</p:attrName>
                                        </p:attrNameLst>
                                      </p:cBhvr>
                                      <p:to>
                                        <p:strVal val="visible"/>
                                      </p:to>
                                    </p:set>
                                    <p:animEffect filter="fade" transition="in">
                                      <p:cBhvr>
                                        <p:cTn id="7" dur="10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76"/>
                                        </p:tgtEl>
                                        <p:attrNameLst>
                                          <p:attrName>style.visibility</p:attrName>
                                        </p:attrNameLst>
                                      </p:cBhvr>
                                      <p:to>
                                        <p:strVal val="visible"/>
                                      </p:to>
                                    </p:set>
                                    <p:animEffect filter="fade" transition="in">
                                      <p:cBhvr>
                                        <p:cTn id="12" dur="1000"/>
                                        <p:tgtEl>
                                          <p:spTgt spid="27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79"/>
                                        </p:tgtEl>
                                        <p:attrNameLst>
                                          <p:attrName>style.visibility</p:attrName>
                                        </p:attrNameLst>
                                      </p:cBhvr>
                                      <p:to>
                                        <p:strVal val="visible"/>
                                      </p:to>
                                    </p:set>
                                    <p:animEffect filter="fade" transition="in">
                                      <p:cBhvr>
                                        <p:cTn id="17" dur="1500"/>
                                        <p:tgtEl>
                                          <p:spTgt spid="27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280"/>
                                        </p:tgtEl>
                                        <p:attrNameLst>
                                          <p:attrName>style.visibility</p:attrName>
                                        </p:attrNameLst>
                                      </p:cBhvr>
                                      <p:to>
                                        <p:strVal val="visible"/>
                                      </p:to>
                                    </p:set>
                                    <p:animEffect filter="fade" transition="in">
                                      <p:cBhvr>
                                        <p:cTn id="22" dur="1000"/>
                                        <p:tgtEl>
                                          <p:spTgt spid="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0" grpId="4"/>
      <p:bldP build="whole" bldLvl="1" animBg="1" rev="0" advAuto="0" spid="276" grpId="2"/>
      <p:bldP build="whole" bldLvl="1" animBg="1" rev="0" advAuto="0" spid="279" grpId="3"/>
      <p:bldP build="whole" bldLvl="1" animBg="1" rev="0" advAuto="0" spid="275"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a-picture-containing-text-colorful-painting-des-2 (1).jpeg" descr="a-picture-containing-text-colorful-painting-des-2 (1).jpeg"/>
          <p:cNvPicPr>
            <a:picLocks noChangeAspect="1"/>
          </p:cNvPicPr>
          <p:nvPr>
            <p:ph type="pic" idx="21"/>
          </p:nvPr>
        </p:nvPicPr>
        <p:blipFill>
          <a:blip r:embed="rId2">
            <a:extLst/>
          </a:blip>
          <a:srcRect l="0" t="30250" r="0" b="0"/>
          <a:stretch>
            <a:fillRect/>
          </a:stretch>
        </p:blipFill>
        <p:spPr>
          <a:xfrm>
            <a:off x="0" y="0"/>
            <a:ext cx="24384000" cy="13716000"/>
          </a:xfrm>
          <a:prstGeom prst="rect">
            <a:avLst/>
          </a:prstGeom>
        </p:spPr>
      </p:pic>
      <p:sp>
        <p:nvSpPr>
          <p:cNvPr id="289" name="al-madīna al-fāḍila…"/>
          <p:cNvSpPr txBox="1"/>
          <p:nvPr>
            <p:ph type="title"/>
          </p:nvPr>
        </p:nvSpPr>
        <p:spPr>
          <a:xfrm>
            <a:off x="8859934" y="6565847"/>
            <a:ext cx="20929601" cy="2799954"/>
          </a:xfrm>
          <a:prstGeom prst="rect">
            <a:avLst/>
          </a:prstGeom>
          <a:effectLst>
            <a:outerShdw sx="100000" sy="100000" kx="0" ky="0" algn="b" rotWithShape="0" blurRad="190500" dist="8455" dir="5400000">
              <a:srgbClr val="000000"/>
            </a:outerShdw>
          </a:effectLst>
        </p:spPr>
        <p:txBody>
          <a:bodyPr/>
          <a:lstStyle/>
          <a:p>
            <a:pPr/>
            <a:r>
              <a:t>al-madīna al-fāḍila</a:t>
            </a:r>
          </a:p>
          <a:p>
            <a:pPr/>
            <a:r>
              <a:t>(Bruxelles)</a:t>
            </a:r>
          </a:p>
        </p:txBody>
      </p:sp>
      <p:sp>
        <p:nvSpPr>
          <p:cNvPr id="290" name="la ville virtuose contre la ville vicieuse"/>
          <p:cNvSpPr txBox="1"/>
          <p:nvPr>
            <p:ph type="body" idx="22"/>
          </p:nvPr>
        </p:nvSpPr>
        <p:spPr>
          <a:xfrm>
            <a:off x="6395468" y="-845050"/>
            <a:ext cx="20929601" cy="1887078"/>
          </a:xfrm>
          <a:prstGeom prst="rect">
            <a:avLst/>
          </a:prstGeom>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a:lstStyle/>
          <a:p>
            <a:pPr>
              <a:defRPr sz="4400"/>
            </a:pPr>
          </a:p>
          <a:p>
            <a:pPr>
              <a:defRPr sz="4400"/>
            </a:pPr>
            <a:r>
              <a:t>la ville virtuose contre la ville vicieuse</a:t>
            </a:r>
          </a:p>
        </p:txBody>
      </p:sp>
      <p:sp>
        <p:nvSpPr>
          <p:cNvPr id="291" name="Ligne"/>
          <p:cNvSpPr/>
          <p:nvPr/>
        </p:nvSpPr>
        <p:spPr>
          <a:xfrm>
            <a:off x="863600" y="12852400"/>
            <a:ext cx="22656801" cy="0"/>
          </a:xfrm>
          <a:prstGeom prst="line">
            <a:avLst/>
          </a:prstGeom>
          <a:ln w="12700">
            <a:solidFill>
              <a:srgbClr val="FFFFFF">
                <a:alpha val="30000"/>
              </a:srgbClr>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292" name="Ligne"/>
          <p:cNvSpPr/>
          <p:nvPr/>
        </p:nvSpPr>
        <p:spPr>
          <a:xfrm>
            <a:off x="863600" y="889000"/>
            <a:ext cx="22656801" cy="0"/>
          </a:xfrm>
          <a:prstGeom prst="line">
            <a:avLst/>
          </a:prstGeom>
          <a:ln w="50800">
            <a:solidFill>
              <a:srgbClr val="FFFFFF">
                <a:alpha val="30000"/>
              </a:srgbClr>
            </a:solidFill>
            <a:miter lim="400000"/>
          </a:ln>
        </p:spPr>
        <p:txBody>
          <a:bodyPr lIns="0" tIns="0" rIns="0" bIns="0" anchor="ct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293" name="al-madīna al-jāhila…"/>
          <p:cNvSpPr txBox="1"/>
          <p:nvPr/>
        </p:nvSpPr>
        <p:spPr>
          <a:xfrm>
            <a:off x="-4686116" y="2143063"/>
            <a:ext cx="20929601" cy="2799954"/>
          </a:xfrm>
          <a:prstGeom prst="rect">
            <a:avLst/>
          </a:prstGeom>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defTabSz="584200">
              <a:lnSpc>
                <a:spcPct val="80000"/>
              </a:lnSpc>
              <a:spcBef>
                <a:spcPts val="0"/>
              </a:spcBef>
              <a:defRPr spc="-86" sz="8600">
                <a:solidFill>
                  <a:srgbClr val="FFFFFF"/>
                </a:solidFill>
                <a:latin typeface="+mn-lt"/>
                <a:ea typeface="+mn-ea"/>
                <a:cs typeface="+mn-cs"/>
                <a:sym typeface="Publico Headline Black"/>
              </a:defRPr>
            </a:pPr>
            <a:r>
              <a:t>al-madīna al-jāhila</a:t>
            </a:r>
          </a:p>
          <a:p>
            <a:pPr defTabSz="584200">
              <a:lnSpc>
                <a:spcPct val="80000"/>
              </a:lnSpc>
              <a:spcBef>
                <a:spcPts val="0"/>
              </a:spcBef>
              <a:defRPr spc="-86" sz="8600">
                <a:solidFill>
                  <a:srgbClr val="FFFFFF"/>
                </a:solidFill>
                <a:latin typeface="+mn-lt"/>
                <a:ea typeface="+mn-ea"/>
                <a:cs typeface="+mn-cs"/>
                <a:sym typeface="Publico Headline Black"/>
              </a:defRPr>
            </a:pPr>
            <a:r>
              <a:t>(Bagdad)</a:t>
            </a:r>
          </a:p>
        </p:txBody>
      </p:sp>
      <p:sp>
        <p:nvSpPr>
          <p:cNvPr id="294" name="Ivana Milojević"/>
          <p:cNvSpPr txBox="1"/>
          <p:nvPr/>
        </p:nvSpPr>
        <p:spPr>
          <a:xfrm>
            <a:off x="20975012" y="12793114"/>
            <a:ext cx="2451101" cy="4673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85800">
              <a:spcBef>
                <a:spcPts val="0"/>
              </a:spcBef>
              <a:defRPr b="1" cap="all">
                <a:solidFill>
                  <a:srgbClr val="F0EBE0"/>
                </a:solidFill>
                <a:latin typeface="Publico Text Roman"/>
                <a:ea typeface="Publico Text Roman"/>
                <a:cs typeface="Publico Text Roman"/>
                <a:sym typeface="Publico Text Roman"/>
              </a:defRPr>
            </a:lvl1pPr>
          </a:lstStyle>
          <a:p>
            <a:pPr/>
            <a:r>
              <a:t> Ivana Milojević</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interaction entre identité individuelle, collective et espace très dur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interaction entre identité individuelle, collective et espace très dure</a:t>
            </a:r>
          </a:p>
        </p:txBody>
      </p:sp>
      <p:sp>
        <p:nvSpPr>
          <p:cNvPr id="297" name="« lire Bruxelles comme un livre » (?)"/>
          <p:cNvSpPr txBox="1"/>
          <p:nvPr>
            <p:ph type="body" idx="1"/>
          </p:nvPr>
        </p:nvSpPr>
        <p:spPr>
          <a:prstGeom prst="rect">
            <a:avLst/>
          </a:prstGeom>
        </p:spPr>
        <p:txBody>
          <a:bodyPr/>
          <a:lstStyle>
            <a:lvl1pPr defTabSz="356362">
              <a:defRPr spc="-183" sz="18300"/>
            </a:lvl1pPr>
          </a:lstStyle>
          <a:p>
            <a:pPr/>
            <a:r>
              <a:t>« lire Bruxelles comme un livre »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 Nabīl estime qu’il ne peut exprimer que deux pensées : la tragédie qui se déroule dans son pays, et le bonheur qu’il a trouvé ici. Ainsi, par exemple, Fanny, sa petite amie, peut se permettre de dire que la vie ici est misérable, mais elle sourit lorsq"/>
          <p:cNvSpPr txBox="1"/>
          <p:nvPr>
            <p:ph type="title"/>
          </p:nvPr>
        </p:nvSpPr>
        <p:spPr>
          <a:xfrm>
            <a:off x="803025" y="3813587"/>
            <a:ext cx="10462288" cy="6088826"/>
          </a:xfrm>
          <a:prstGeom prst="rect">
            <a:avLst/>
          </a:prstGeom>
        </p:spPr>
        <p:txBody>
          <a:bodyPr/>
          <a:lstStyle>
            <a:lvl1pPr algn="just" defTabSz="274574">
              <a:lnSpc>
                <a:spcPct val="90000"/>
              </a:lnSpc>
              <a:defRPr spc="-32" sz="3290">
                <a:latin typeface="Publico Headline Roman"/>
                <a:ea typeface="Publico Headline Roman"/>
                <a:cs typeface="Publico Headline Roman"/>
                <a:sym typeface="Publico Headline Roman"/>
              </a:defRPr>
            </a:lvl1pPr>
          </a:lstStyle>
          <a:p>
            <a:pPr/>
            <a:r>
              <a:t>« Nabīl estime qu’il ne peut exprimer que deux pensées : la tragédie qui se déroule dans son pays, et le bonheur qu’il a trouvé ici. Ainsi, par exemple, Fanny, sa petite amie, peut se permettre de dire que la vie ici est misérable, mais elle sourit lorsqu’elle entend Nabīl dire qu’il se sent heureux ici parce qu’il a quitté son pays et qu’il a trouvé ici la paix, un lit confortable, une belle salle de bain et de la nourriture. « Si la Belgique n’existait pas, que serais-je devenu ? » C’est la seule phrase qui rend les Belges patriotes et fiers de leur pays. Quant à ses remarques sur la Belgique, elles ne sont pas autorisées ; ou, du moins, personne n’en a besoin.  »</a:t>
            </a:r>
          </a:p>
        </p:txBody>
      </p:sp>
      <p:sp>
        <p:nvSpPr>
          <p:cNvPr id="300" name="شعر نبيل أن عليه في هذا البلد أن يتكلّم عن شيئين فقط: أولاً المأساة والتراجيديا في بلده. ثانياً: السعادة التي حصل عليها هنا. فمثلاً أن « فاني » صديقته الحميمة، يمكنها أن تقول إن الحياة تعيسة هنا، ولكنّها ستبتسم فقط، حينما تراه يتكلم عن سعادته، بخلاصه من "/>
          <p:cNvSpPr txBox="1"/>
          <p:nvPr/>
        </p:nvSpPr>
        <p:spPr>
          <a:xfrm>
            <a:off x="11800932" y="3078350"/>
            <a:ext cx="11820381" cy="76037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rtl="1">
              <a:defRPr sz="3500"/>
            </a:pPr>
          </a:p>
          <a:p>
            <a:pPr algn="just" rtl="1">
              <a:defRPr sz="3500"/>
            </a:pPr>
            <a:r>
              <a:t>شعر نبيل أن عليه في هذا البلد أن يتكلّم عن شيئين فقط: أولاً المأساة والتراجيديا في بلده. ثانياً: السعادة التي حصل عليها هنا. فمثلاً أن « فاني » صديقته الحميمة، يمكنها أن تقول إن الحياة تعيسة هنا، ولكنّها ستبتسم فقط، حينما تراه يتكلم عن سعادته، بخلاصه من البلد الذي كان فيه، ووجد السلام، والسرير المرتّب، والحمام، والطعام هنا. - آه، لو لم توجد بلجيكا، ماذا كان يمكن أن يحلّ بي؟ هذه الجملة هي الوحيدة التي تجعل البلجيكيين بلجيكيين، تجعلهم وطنيين ومحبّن لبلدهم. أما ملاحظته عن بلجيكا؛ هذا أمر غير ممكن، هم ليسوا بحاجة لها على الأقل. (p. 92)</a:t>
            </a:r>
          </a:p>
        </p:txBody>
      </p:sp>
      <p:sp>
        <p:nvSpPr>
          <p:cNvPr id="301" name="une vie aux marges de la société d’accueil"/>
          <p:cNvSpPr txBox="1"/>
          <p:nvPr/>
        </p:nvSpPr>
        <p:spPr>
          <a:xfrm>
            <a:off x="2074692" y="39543"/>
            <a:ext cx="22526540"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defTabSz="584200">
              <a:lnSpc>
                <a:spcPct val="80000"/>
              </a:lnSpc>
              <a:spcBef>
                <a:spcPts val="0"/>
              </a:spcBef>
              <a:defRPr spc="-86" sz="8600">
                <a:solidFill>
                  <a:srgbClr val="FFFFFF"/>
                </a:solidFill>
                <a:latin typeface="+mn-lt"/>
                <a:ea typeface="+mn-ea"/>
                <a:cs typeface="+mn-cs"/>
                <a:sym typeface="Publico Headline Black"/>
              </a:defRPr>
            </a:lvl1pPr>
          </a:lstStyle>
          <a:p>
            <a:pPr/>
            <a:r>
              <a:t>une vie aux marges de la société d’accueil</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3. al-Kaḏḏābūn yaḥṣulūn ‘alā kull šay’"/>
          <p:cNvSpPr txBox="1"/>
          <p:nvPr/>
        </p:nvSpPr>
        <p:spPr>
          <a:xfrm>
            <a:off x="2438103" y="31027"/>
            <a:ext cx="20929601"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l" defTabSz="584200">
              <a:lnSpc>
                <a:spcPct val="80000"/>
              </a:lnSpc>
              <a:spcBef>
                <a:spcPts val="0"/>
              </a:spcBef>
              <a:defRPr spc="-86" sz="8600">
                <a:solidFill>
                  <a:srgbClr val="FFFFFF"/>
                </a:solidFill>
                <a:latin typeface="+mn-lt"/>
                <a:ea typeface="+mn-ea"/>
                <a:cs typeface="+mn-cs"/>
                <a:sym typeface="Publico Headline Black"/>
              </a:defRPr>
            </a:pPr>
            <a:r>
              <a:t>3. al-Kaḏḏābūn yaḥ</a:t>
            </a:r>
            <a:r>
              <a:rPr spc="-95" sz="9500"/>
              <a:t>ṣ</a:t>
            </a:r>
            <a:r>
              <a:t>ulūn ‘alā kull šay’ </a:t>
            </a:r>
          </a:p>
        </p:txBody>
      </p:sp>
      <p:grpSp>
        <p:nvGrpSpPr>
          <p:cNvPr id="306" name="Capture d’écran 2023-03-04 à 12.28.40.png"/>
          <p:cNvGrpSpPr/>
          <p:nvPr/>
        </p:nvGrpSpPr>
        <p:grpSpPr>
          <a:xfrm>
            <a:off x="1226616" y="2494292"/>
            <a:ext cx="5959586" cy="8760251"/>
            <a:chOff x="0" y="0"/>
            <a:chExt cx="5959584" cy="8760250"/>
          </a:xfrm>
        </p:grpSpPr>
        <p:pic>
          <p:nvPicPr>
            <p:cNvPr id="305" name="Capture d’écran 2023-03-04 à 12.28.40.png" descr="Capture d’écran 2023-03-04 à 12.28.40.png"/>
            <p:cNvPicPr>
              <a:picLocks noChangeAspect="1"/>
            </p:cNvPicPr>
            <p:nvPr/>
          </p:nvPicPr>
          <p:blipFill>
            <a:blip r:embed="rId2">
              <a:extLst/>
            </a:blip>
            <a:stretch>
              <a:fillRect/>
            </a:stretch>
          </p:blipFill>
          <p:spPr>
            <a:xfrm>
              <a:off x="127000" y="88900"/>
              <a:ext cx="5705585" cy="8430051"/>
            </a:xfrm>
            <a:prstGeom prst="rect">
              <a:avLst/>
            </a:prstGeom>
            <a:ln>
              <a:noFill/>
            </a:ln>
            <a:effectLst/>
          </p:spPr>
        </p:pic>
        <p:pic>
          <p:nvPicPr>
            <p:cNvPr id="304" name="Capture d’écran 2023-03-04 à 12.28.40.png" descr="Capture d’écran 2023-03-04 à 12.28.40.png"/>
            <p:cNvPicPr>
              <a:picLocks noChangeAspect="0"/>
            </p:cNvPicPr>
            <p:nvPr/>
          </p:nvPicPr>
          <p:blipFill>
            <a:blip r:embed="rId3">
              <a:extLst/>
            </a:blip>
            <a:stretch>
              <a:fillRect/>
            </a:stretch>
          </p:blipFill>
          <p:spPr>
            <a:xfrm>
              <a:off x="0" y="0"/>
              <a:ext cx="5959585" cy="8760251"/>
            </a:xfrm>
            <a:prstGeom prst="rect">
              <a:avLst/>
            </a:prstGeom>
            <a:effectLst/>
          </p:spPr>
        </p:pic>
      </p:grpSp>
      <p:sp>
        <p:nvSpPr>
          <p:cNvPr id="307" name="al-Kaḏḏābūn yaḥṣulūn ‘alā kull šay’…"/>
          <p:cNvSpPr txBox="1"/>
          <p:nvPr/>
        </p:nvSpPr>
        <p:spPr>
          <a:xfrm>
            <a:off x="907921" y="11412668"/>
            <a:ext cx="7308940" cy="10530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spcBef>
                <a:spcPts val="0"/>
              </a:spcBef>
              <a:defRPr sz="3300">
                <a:solidFill>
                  <a:srgbClr val="FFFFFF"/>
                </a:solidFill>
                <a:latin typeface="Arial"/>
                <a:ea typeface="Arial"/>
                <a:cs typeface="Arial"/>
                <a:sym typeface="Arial"/>
              </a:defRPr>
            </a:pPr>
            <a:r>
              <a:t>al-Kaḏḏābūn yaḥṣulūn ‘alā kull šay’ </a:t>
            </a:r>
          </a:p>
          <a:p>
            <a:pPr defTabSz="584200">
              <a:spcBef>
                <a:spcPts val="0"/>
              </a:spcBef>
              <a:defRPr sz="3300">
                <a:solidFill>
                  <a:srgbClr val="FFFFFF"/>
                </a:solidFill>
                <a:latin typeface="Arial"/>
                <a:ea typeface="Arial"/>
                <a:cs typeface="Arial"/>
                <a:sym typeface="Arial"/>
              </a:defRPr>
            </a:pPr>
            <a:r>
              <a:t>(Les menteurs raflent la mise, 2017) </a:t>
            </a:r>
          </a:p>
        </p:txBody>
      </p:sp>
      <p:grpSp>
        <p:nvGrpSpPr>
          <p:cNvPr id="310" name="560px-Naamse_Poort.jpeg"/>
          <p:cNvGrpSpPr/>
          <p:nvPr/>
        </p:nvGrpSpPr>
        <p:grpSpPr>
          <a:xfrm>
            <a:off x="14661500" y="2147193"/>
            <a:ext cx="9485811" cy="7254059"/>
            <a:chOff x="0" y="0"/>
            <a:chExt cx="9485810" cy="7254057"/>
          </a:xfrm>
        </p:grpSpPr>
        <p:pic>
          <p:nvPicPr>
            <p:cNvPr id="309" name="560px-Naamse_Poort.jpeg" descr="560px-Naamse_Poort.jpeg"/>
            <p:cNvPicPr>
              <a:picLocks noChangeAspect="1"/>
            </p:cNvPicPr>
            <p:nvPr/>
          </p:nvPicPr>
          <p:blipFill>
            <a:blip r:embed="rId4">
              <a:extLst/>
            </a:blip>
            <a:stretch>
              <a:fillRect/>
            </a:stretch>
          </p:blipFill>
          <p:spPr>
            <a:xfrm>
              <a:off x="127000" y="88900"/>
              <a:ext cx="9231811" cy="6923858"/>
            </a:xfrm>
            <a:prstGeom prst="rect">
              <a:avLst/>
            </a:prstGeom>
            <a:ln>
              <a:noFill/>
            </a:ln>
            <a:effectLst/>
          </p:spPr>
        </p:pic>
        <p:pic>
          <p:nvPicPr>
            <p:cNvPr id="308" name="560px-Naamse_Poort.jpeg" descr="560px-Naamse_Poort.jpeg"/>
            <p:cNvPicPr>
              <a:picLocks noChangeAspect="0"/>
            </p:cNvPicPr>
            <p:nvPr/>
          </p:nvPicPr>
          <p:blipFill>
            <a:blip r:embed="rId5">
              <a:extLst/>
            </a:blip>
            <a:stretch>
              <a:fillRect/>
            </a:stretch>
          </p:blipFill>
          <p:spPr>
            <a:xfrm>
              <a:off x="0" y="0"/>
              <a:ext cx="9485811" cy="7254058"/>
            </a:xfrm>
            <a:prstGeom prst="rect">
              <a:avLst/>
            </a:prstGeom>
            <a:effectLst/>
          </p:spPr>
        </p:pic>
      </p:grpSp>
      <p:grpSp>
        <p:nvGrpSpPr>
          <p:cNvPr id="313" name="Piétonnier_de_la_place_Saint-Boniface.jpeg"/>
          <p:cNvGrpSpPr/>
          <p:nvPr/>
        </p:nvGrpSpPr>
        <p:grpSpPr>
          <a:xfrm>
            <a:off x="9535124" y="2581262"/>
            <a:ext cx="5842001" cy="9588501"/>
            <a:chOff x="0" y="0"/>
            <a:chExt cx="5842000" cy="9588500"/>
          </a:xfrm>
        </p:grpSpPr>
        <p:pic>
          <p:nvPicPr>
            <p:cNvPr id="312" name="Piétonnier_de_la_place_Saint-Boniface.jpeg" descr="Piétonnier_de_la_place_Saint-Boniface.jpeg"/>
            <p:cNvPicPr>
              <a:picLocks noChangeAspect="1"/>
            </p:cNvPicPr>
            <p:nvPr/>
          </p:nvPicPr>
          <p:blipFill>
            <a:blip r:embed="rId6">
              <a:extLst/>
            </a:blip>
            <a:stretch>
              <a:fillRect/>
            </a:stretch>
          </p:blipFill>
          <p:spPr>
            <a:xfrm>
              <a:off x="127000" y="88900"/>
              <a:ext cx="5588000" cy="9258300"/>
            </a:xfrm>
            <a:prstGeom prst="rect">
              <a:avLst/>
            </a:prstGeom>
            <a:ln>
              <a:noFill/>
            </a:ln>
            <a:effectLst/>
          </p:spPr>
        </p:pic>
        <p:pic>
          <p:nvPicPr>
            <p:cNvPr id="311" name="Piétonnier_de_la_place_Saint-Boniface.jpeg" descr="Piétonnier_de_la_place_Saint-Boniface.jpeg"/>
            <p:cNvPicPr>
              <a:picLocks noChangeAspect="0"/>
            </p:cNvPicPr>
            <p:nvPr/>
          </p:nvPicPr>
          <p:blipFill>
            <a:blip r:embed="rId7">
              <a:extLst/>
            </a:blip>
            <a:stretch>
              <a:fillRect/>
            </a:stretch>
          </p:blipFill>
          <p:spPr>
            <a:xfrm>
              <a:off x="0" y="0"/>
              <a:ext cx="5842000" cy="9588500"/>
            </a:xfrm>
            <a:prstGeom prst="rect">
              <a:avLst/>
            </a:prstGeom>
            <a:effectLst/>
          </p:spPr>
        </p:pic>
      </p:grpSp>
      <p:sp>
        <p:nvSpPr>
          <p:cNvPr id="314" name="Place Bonifiacio, Chaussé d’Ixelles…"/>
          <p:cNvSpPr txBox="1"/>
          <p:nvPr/>
        </p:nvSpPr>
        <p:spPr>
          <a:xfrm>
            <a:off x="15003953" y="9426321"/>
            <a:ext cx="8800905" cy="15356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spcBef>
                <a:spcPts val="0"/>
              </a:spcBef>
              <a:defRPr sz="3300">
                <a:solidFill>
                  <a:srgbClr val="FFFFFF"/>
                </a:solidFill>
                <a:latin typeface="Arial"/>
                <a:ea typeface="Arial"/>
                <a:cs typeface="Arial"/>
                <a:sym typeface="Arial"/>
              </a:defRPr>
            </a:pPr>
            <a:r>
              <a:t>Place Bonifiacio, Chaussé d’Ixelles</a:t>
            </a:r>
          </a:p>
          <a:p>
            <a:pPr defTabSz="584200">
              <a:spcBef>
                <a:spcPts val="0"/>
              </a:spcBef>
              <a:defRPr sz="3300">
                <a:solidFill>
                  <a:srgbClr val="FFFFFF"/>
                </a:solidFill>
                <a:latin typeface="Arial"/>
                <a:ea typeface="Arial"/>
                <a:cs typeface="Arial"/>
                <a:sym typeface="Arial"/>
              </a:defRPr>
            </a:pPr>
          </a:p>
          <a:p>
            <a:pPr defTabSz="584200">
              <a:spcBef>
                <a:spcPts val="0"/>
              </a:spcBef>
              <a:defRPr sz="3300">
                <a:solidFill>
                  <a:srgbClr val="FFFFFF"/>
                </a:solidFill>
                <a:latin typeface="Arial"/>
                <a:ea typeface="Arial"/>
                <a:cs typeface="Arial"/>
                <a:sym typeface="Arial"/>
              </a:defRPr>
            </a:pPr>
            <a:r>
              <a:t>Centralité, hybrydité, fluidité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7"/>
                                        </p:tgtEl>
                                        <p:attrNameLst>
                                          <p:attrName>style.visibility</p:attrName>
                                        </p:attrNameLst>
                                      </p:cBhvr>
                                      <p:to>
                                        <p:strVal val="visible"/>
                                      </p:to>
                                    </p:set>
                                    <p:animEffect filter="fade" transition="in">
                                      <p:cBhvr>
                                        <p:cTn id="7" dur="1000"/>
                                        <p:tgtEl>
                                          <p:spTgt spid="30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14"/>
                                        </p:tgtEl>
                                        <p:attrNameLst>
                                          <p:attrName>style.visibility</p:attrName>
                                        </p:attrNameLst>
                                      </p:cBhvr>
                                      <p:to>
                                        <p:strVal val="visible"/>
                                      </p:to>
                                    </p:set>
                                    <p:animEffect filter="fade" transition="in">
                                      <p:cBhvr>
                                        <p:cTn id="12" dur="10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7" grpId="1"/>
      <p:bldP build="whole" bldLvl="1" animBg="1" rev="0" advAuto="0" spid="314"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Les lieux de l’élite politico-économique"/>
          <p:cNvSpPr txBox="1"/>
          <p:nvPr>
            <p:ph type="title"/>
          </p:nvPr>
        </p:nvSpPr>
        <p:spPr>
          <a:xfrm>
            <a:off x="1916774" y="-16366"/>
            <a:ext cx="20929601" cy="2540001"/>
          </a:xfrm>
          <a:prstGeom prst="rect">
            <a:avLst/>
          </a:prstGeom>
        </p:spPr>
        <p:txBody>
          <a:bodyPr/>
          <a:lstStyle/>
          <a:p>
            <a:pPr/>
            <a:r>
              <a:t>Les lieux de l’élite politico-économique</a:t>
            </a:r>
          </a:p>
        </p:txBody>
      </p:sp>
      <p:grpSp>
        <p:nvGrpSpPr>
          <p:cNvPr id="319" name="1166ea60-e6ca-4857-9ec5-008bccb093d3-brussels_rue_de_la_re-gence.jpeg"/>
          <p:cNvGrpSpPr/>
          <p:nvPr/>
        </p:nvGrpSpPr>
        <p:grpSpPr>
          <a:xfrm>
            <a:off x="487010" y="2502156"/>
            <a:ext cx="12535361" cy="8517774"/>
            <a:chOff x="0" y="0"/>
            <a:chExt cx="12535359" cy="8517773"/>
          </a:xfrm>
        </p:grpSpPr>
        <p:pic>
          <p:nvPicPr>
            <p:cNvPr id="318" name="1166ea60-e6ca-4857-9ec5-008bccb093d3-brussels_rue_de_la_re-gence.jpeg" descr="1166ea60-e6ca-4857-9ec5-008bccb093d3-brussels_rue_de_la_re-gence.jpeg"/>
            <p:cNvPicPr>
              <a:picLocks noChangeAspect="1"/>
            </p:cNvPicPr>
            <p:nvPr/>
          </p:nvPicPr>
          <p:blipFill>
            <a:blip r:embed="rId2">
              <a:extLst/>
            </a:blip>
            <a:stretch>
              <a:fillRect/>
            </a:stretch>
          </p:blipFill>
          <p:spPr>
            <a:xfrm>
              <a:off x="127000" y="88900"/>
              <a:ext cx="12281360" cy="8187574"/>
            </a:xfrm>
            <a:prstGeom prst="rect">
              <a:avLst/>
            </a:prstGeom>
            <a:ln>
              <a:noFill/>
            </a:ln>
            <a:effectLst/>
          </p:spPr>
        </p:pic>
        <p:pic>
          <p:nvPicPr>
            <p:cNvPr id="317" name="1166ea60-e6ca-4857-9ec5-008bccb093d3-brussels_rue_de_la_re-gence.jpeg" descr="1166ea60-e6ca-4857-9ec5-008bccb093d3-brussels_rue_de_la_re-gence.jpeg"/>
            <p:cNvPicPr>
              <a:picLocks noChangeAspect="0"/>
            </p:cNvPicPr>
            <p:nvPr/>
          </p:nvPicPr>
          <p:blipFill>
            <a:blip r:embed="rId3">
              <a:extLst/>
            </a:blip>
            <a:stretch>
              <a:fillRect/>
            </a:stretch>
          </p:blipFill>
          <p:spPr>
            <a:xfrm>
              <a:off x="0" y="0"/>
              <a:ext cx="12535360" cy="8517774"/>
            </a:xfrm>
            <a:prstGeom prst="rect">
              <a:avLst/>
            </a:prstGeom>
            <a:effectLst/>
          </p:spPr>
        </p:pic>
      </p:grpSp>
      <p:grpSp>
        <p:nvGrpSpPr>
          <p:cNvPr id="322" name="parlement_européen_Bruxelles_commission_94576008_Drupal.jpeg"/>
          <p:cNvGrpSpPr/>
          <p:nvPr/>
        </p:nvGrpSpPr>
        <p:grpSpPr>
          <a:xfrm>
            <a:off x="10739067" y="4399532"/>
            <a:ext cx="12652480" cy="8079250"/>
            <a:chOff x="0" y="0"/>
            <a:chExt cx="12652478" cy="8079249"/>
          </a:xfrm>
        </p:grpSpPr>
        <p:pic>
          <p:nvPicPr>
            <p:cNvPr id="321" name="parlement_européen_Bruxelles_commission_94576008_Drupal.jpeg" descr="parlement_européen_Bruxelles_commission_94576008_Drupal.jpeg"/>
            <p:cNvPicPr>
              <a:picLocks noChangeAspect="1"/>
            </p:cNvPicPr>
            <p:nvPr/>
          </p:nvPicPr>
          <p:blipFill>
            <a:blip r:embed="rId4">
              <a:extLst/>
            </a:blip>
            <a:stretch>
              <a:fillRect/>
            </a:stretch>
          </p:blipFill>
          <p:spPr>
            <a:xfrm>
              <a:off x="127000" y="88900"/>
              <a:ext cx="12398479" cy="7749050"/>
            </a:xfrm>
            <a:prstGeom prst="rect">
              <a:avLst/>
            </a:prstGeom>
            <a:ln>
              <a:noFill/>
            </a:ln>
            <a:effectLst/>
          </p:spPr>
        </p:pic>
        <p:pic>
          <p:nvPicPr>
            <p:cNvPr id="320" name="parlement_européen_Bruxelles_commission_94576008_Drupal.jpeg" descr="parlement_européen_Bruxelles_commission_94576008_Drupal.jpeg"/>
            <p:cNvPicPr>
              <a:picLocks noChangeAspect="0"/>
            </p:cNvPicPr>
            <p:nvPr/>
          </p:nvPicPr>
          <p:blipFill>
            <a:blip r:embed="rId5">
              <a:extLst/>
            </a:blip>
            <a:stretch>
              <a:fillRect/>
            </a:stretch>
          </p:blipFill>
          <p:spPr>
            <a:xfrm>
              <a:off x="0" y="0"/>
              <a:ext cx="12652479" cy="8079250"/>
            </a:xfrm>
            <a:prstGeom prst="rect">
              <a:avLst/>
            </a:prstGeom>
            <a:effectLst/>
          </p:spPr>
        </p:pic>
      </p:grpSp>
      <p:sp>
        <p:nvSpPr>
          <p:cNvPr id="323" name="Commission européenne"/>
          <p:cNvSpPr txBox="1"/>
          <p:nvPr/>
        </p:nvSpPr>
        <p:spPr>
          <a:xfrm>
            <a:off x="15833342" y="3700361"/>
            <a:ext cx="8800904" cy="5704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spcBef>
                <a:spcPts val="0"/>
              </a:spcBef>
              <a:defRPr sz="3300">
                <a:solidFill>
                  <a:srgbClr val="FFFFFF"/>
                </a:solidFill>
                <a:latin typeface="Arial"/>
                <a:ea typeface="Arial"/>
                <a:cs typeface="Arial"/>
                <a:sym typeface="Arial"/>
              </a:defRPr>
            </a:lvl1pPr>
          </a:lstStyle>
          <a:p>
            <a:pPr/>
            <a:r>
              <a:t>Commission européenne</a:t>
            </a:r>
          </a:p>
        </p:txBody>
      </p:sp>
      <p:sp>
        <p:nvSpPr>
          <p:cNvPr id="324" name="Avenue Louise"/>
          <p:cNvSpPr txBox="1"/>
          <p:nvPr/>
        </p:nvSpPr>
        <p:spPr>
          <a:xfrm>
            <a:off x="-1773376" y="10738309"/>
            <a:ext cx="8800904" cy="5704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spcBef>
                <a:spcPts val="0"/>
              </a:spcBef>
              <a:defRPr sz="3300">
                <a:solidFill>
                  <a:srgbClr val="FFFFFF"/>
                </a:solidFill>
                <a:latin typeface="Arial"/>
                <a:ea typeface="Arial"/>
                <a:cs typeface="Arial"/>
                <a:sym typeface="Arial"/>
              </a:defRPr>
            </a:lvl1pPr>
          </a:lstStyle>
          <a:p>
            <a:pPr/>
            <a:r>
              <a:t>Avenue Louise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3"/>
                                        </p:tgtEl>
                                        <p:attrNameLst>
                                          <p:attrName>style.visibility</p:attrName>
                                        </p:attrNameLst>
                                      </p:cBhvr>
                                      <p:to>
                                        <p:strVal val="visible"/>
                                      </p:to>
                                    </p:set>
                                    <p:animEffect filter="fade" transition="in">
                                      <p:cBhvr>
                                        <p:cTn id="7" dur="10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24"/>
                                        </p:tgtEl>
                                        <p:attrNameLst>
                                          <p:attrName>style.visibility</p:attrName>
                                        </p:attrNameLst>
                                      </p:cBhvr>
                                      <p:to>
                                        <p:strVal val="visible"/>
                                      </p:to>
                                    </p:set>
                                    <p:animEffect filter="fade" transition="in">
                                      <p:cBhvr>
                                        <p:cTn id="12" dur="1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4" grpId="2"/>
      <p:bldP build="whole" bldLvl="1" animBg="1" rev="0" advAuto="0" spid="323"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Le passé colonial et l'histoire de l'Europe"/>
          <p:cNvSpPr txBox="1"/>
          <p:nvPr>
            <p:ph type="title"/>
          </p:nvPr>
        </p:nvSpPr>
        <p:spPr>
          <a:xfrm>
            <a:off x="1727200" y="-16366"/>
            <a:ext cx="20929600" cy="2540001"/>
          </a:xfrm>
          <a:prstGeom prst="rect">
            <a:avLst/>
          </a:prstGeom>
        </p:spPr>
        <p:txBody>
          <a:bodyPr/>
          <a:lstStyle/>
          <a:p>
            <a:pPr/>
            <a:r>
              <a:t>Le passé colonial et l'histoire de l'Europe</a:t>
            </a:r>
          </a:p>
        </p:txBody>
      </p:sp>
      <p:grpSp>
        <p:nvGrpSpPr>
          <p:cNvPr id="329" name="belgaimage-85461667-full-e1508995123274.jpeg"/>
          <p:cNvGrpSpPr/>
          <p:nvPr/>
        </p:nvGrpSpPr>
        <p:grpSpPr>
          <a:xfrm>
            <a:off x="13223180" y="2243164"/>
            <a:ext cx="10664120" cy="6684562"/>
            <a:chOff x="0" y="0"/>
            <a:chExt cx="10664118" cy="6684560"/>
          </a:xfrm>
        </p:grpSpPr>
        <p:pic>
          <p:nvPicPr>
            <p:cNvPr id="328" name="belgaimage-85461667-full-e1508995123274.jpeg" descr="belgaimage-85461667-full-e1508995123274.jpeg"/>
            <p:cNvPicPr>
              <a:picLocks noChangeAspect="1"/>
            </p:cNvPicPr>
            <p:nvPr/>
          </p:nvPicPr>
          <p:blipFill>
            <a:blip r:embed="rId2">
              <a:extLst/>
            </a:blip>
            <a:stretch>
              <a:fillRect/>
            </a:stretch>
          </p:blipFill>
          <p:spPr>
            <a:xfrm>
              <a:off x="127000" y="88900"/>
              <a:ext cx="10410119" cy="6354361"/>
            </a:xfrm>
            <a:prstGeom prst="rect">
              <a:avLst/>
            </a:prstGeom>
            <a:ln>
              <a:noFill/>
            </a:ln>
            <a:effectLst/>
          </p:spPr>
        </p:pic>
        <p:pic>
          <p:nvPicPr>
            <p:cNvPr id="327" name="belgaimage-85461667-full-e1508995123274.jpeg" descr="belgaimage-85461667-full-e1508995123274.jpeg"/>
            <p:cNvPicPr>
              <a:picLocks noChangeAspect="0"/>
            </p:cNvPicPr>
            <p:nvPr/>
          </p:nvPicPr>
          <p:blipFill>
            <a:blip r:embed="rId3">
              <a:extLst/>
            </a:blip>
            <a:stretch>
              <a:fillRect/>
            </a:stretch>
          </p:blipFill>
          <p:spPr>
            <a:xfrm>
              <a:off x="0" y="0"/>
              <a:ext cx="10664119" cy="6684561"/>
            </a:xfrm>
            <a:prstGeom prst="rect">
              <a:avLst/>
            </a:prstGeom>
            <a:effectLst/>
          </p:spPr>
        </p:pic>
      </p:grpSp>
      <p:grpSp>
        <p:nvGrpSpPr>
          <p:cNvPr id="332" name="7c874894-8f45-4743-92a1-bb4bdaef14d8-58c90c4acd705cd98df4ab89.jpeg"/>
          <p:cNvGrpSpPr/>
          <p:nvPr/>
        </p:nvGrpSpPr>
        <p:grpSpPr>
          <a:xfrm>
            <a:off x="229279" y="2153777"/>
            <a:ext cx="13320273" cy="6863337"/>
            <a:chOff x="0" y="0"/>
            <a:chExt cx="13320272" cy="6863336"/>
          </a:xfrm>
        </p:grpSpPr>
        <p:pic>
          <p:nvPicPr>
            <p:cNvPr id="331" name="7c874894-8f45-4743-92a1-bb4bdaef14d8-58c90c4acd705cd98df4ab89.jpeg" descr="7c874894-8f45-4743-92a1-bb4bdaef14d8-58c90c4acd705cd98df4ab89.jpeg"/>
            <p:cNvPicPr>
              <a:picLocks noChangeAspect="1"/>
            </p:cNvPicPr>
            <p:nvPr/>
          </p:nvPicPr>
          <p:blipFill>
            <a:blip r:embed="rId4">
              <a:extLst/>
            </a:blip>
            <a:stretch>
              <a:fillRect/>
            </a:stretch>
          </p:blipFill>
          <p:spPr>
            <a:xfrm>
              <a:off x="127000" y="88900"/>
              <a:ext cx="13066273" cy="6533137"/>
            </a:xfrm>
            <a:prstGeom prst="rect">
              <a:avLst/>
            </a:prstGeom>
            <a:ln>
              <a:noFill/>
            </a:ln>
            <a:effectLst/>
          </p:spPr>
        </p:pic>
        <p:pic>
          <p:nvPicPr>
            <p:cNvPr id="330" name="7c874894-8f45-4743-92a1-bb4bdaef14d8-58c90c4acd705cd98df4ab89.jpeg" descr="7c874894-8f45-4743-92a1-bb4bdaef14d8-58c90c4acd705cd98df4ab89.jpeg"/>
            <p:cNvPicPr>
              <a:picLocks noChangeAspect="0"/>
            </p:cNvPicPr>
            <p:nvPr/>
          </p:nvPicPr>
          <p:blipFill>
            <a:blip r:embed="rId5">
              <a:extLst/>
            </a:blip>
            <a:stretch>
              <a:fillRect/>
            </a:stretch>
          </p:blipFill>
          <p:spPr>
            <a:xfrm>
              <a:off x="0" y="0"/>
              <a:ext cx="13320273" cy="6863337"/>
            </a:xfrm>
            <a:prstGeom prst="rect">
              <a:avLst/>
            </a:prstGeom>
            <a:effectLst/>
          </p:spPr>
        </p:pic>
      </p:grpSp>
      <p:grpSp>
        <p:nvGrpSpPr>
          <p:cNvPr id="335" name="309153de-7dbf-4e14-af66-320eaf88dcd6-36994074400_7f0e7d27d2_b.jpeg"/>
          <p:cNvGrpSpPr/>
          <p:nvPr/>
        </p:nvGrpSpPr>
        <p:grpSpPr>
          <a:xfrm>
            <a:off x="1091534" y="8266663"/>
            <a:ext cx="6952013" cy="4797789"/>
            <a:chOff x="0" y="0"/>
            <a:chExt cx="6952012" cy="4797787"/>
          </a:xfrm>
        </p:grpSpPr>
        <p:pic>
          <p:nvPicPr>
            <p:cNvPr id="334" name="309153de-7dbf-4e14-af66-320eaf88dcd6-36994074400_7f0e7d27d2_b.jpeg" descr="309153de-7dbf-4e14-af66-320eaf88dcd6-36994074400_7f0e7d27d2_b.jpeg"/>
            <p:cNvPicPr>
              <a:picLocks noChangeAspect="1"/>
            </p:cNvPicPr>
            <p:nvPr/>
          </p:nvPicPr>
          <p:blipFill>
            <a:blip r:embed="rId6">
              <a:extLst/>
            </a:blip>
            <a:stretch>
              <a:fillRect/>
            </a:stretch>
          </p:blipFill>
          <p:spPr>
            <a:xfrm>
              <a:off x="127000" y="88900"/>
              <a:ext cx="6698013" cy="4467588"/>
            </a:xfrm>
            <a:prstGeom prst="rect">
              <a:avLst/>
            </a:prstGeom>
            <a:ln>
              <a:noFill/>
            </a:ln>
            <a:effectLst/>
          </p:spPr>
        </p:pic>
        <p:pic>
          <p:nvPicPr>
            <p:cNvPr id="333" name="309153de-7dbf-4e14-af66-320eaf88dcd6-36994074400_7f0e7d27d2_b.jpeg" descr="309153de-7dbf-4e14-af66-320eaf88dcd6-36994074400_7f0e7d27d2_b.jpeg"/>
            <p:cNvPicPr>
              <a:picLocks noChangeAspect="0"/>
            </p:cNvPicPr>
            <p:nvPr/>
          </p:nvPicPr>
          <p:blipFill>
            <a:blip r:embed="rId7">
              <a:extLst/>
            </a:blip>
            <a:stretch>
              <a:fillRect/>
            </a:stretch>
          </p:blipFill>
          <p:spPr>
            <a:xfrm>
              <a:off x="0" y="0"/>
              <a:ext cx="6952013" cy="4797788"/>
            </a:xfrm>
            <a:prstGeom prst="rect">
              <a:avLst/>
            </a:prstGeom>
            <a:effectLst/>
          </p:spPr>
        </p:pic>
      </p:grpSp>
      <p:grpSp>
        <p:nvGrpSpPr>
          <p:cNvPr id="338" name="00047ee7-1038-468a-98b5-07065ebe9d60-_mg_2805-1.jpeg"/>
          <p:cNvGrpSpPr/>
          <p:nvPr/>
        </p:nvGrpSpPr>
        <p:grpSpPr>
          <a:xfrm rot="20729464">
            <a:off x="8112197" y="6836497"/>
            <a:ext cx="7144910" cy="5304273"/>
            <a:chOff x="0" y="0"/>
            <a:chExt cx="7144908" cy="5304271"/>
          </a:xfrm>
        </p:grpSpPr>
        <p:pic>
          <p:nvPicPr>
            <p:cNvPr id="337" name="00047ee7-1038-468a-98b5-07065ebe9d60-_mg_2805-1.jpeg" descr="00047ee7-1038-468a-98b5-07065ebe9d60-_mg_2805-1.jpeg"/>
            <p:cNvPicPr>
              <a:picLocks noChangeAspect="1"/>
            </p:cNvPicPr>
            <p:nvPr/>
          </p:nvPicPr>
          <p:blipFill>
            <a:blip r:embed="rId8">
              <a:extLst/>
            </a:blip>
            <a:stretch>
              <a:fillRect/>
            </a:stretch>
          </p:blipFill>
          <p:spPr>
            <a:xfrm>
              <a:off x="126999" y="88900"/>
              <a:ext cx="6890910" cy="4974072"/>
            </a:xfrm>
            <a:prstGeom prst="rect">
              <a:avLst/>
            </a:prstGeom>
            <a:ln>
              <a:noFill/>
            </a:ln>
            <a:effectLst/>
          </p:spPr>
        </p:pic>
        <p:pic>
          <p:nvPicPr>
            <p:cNvPr id="336" name="00047ee7-1038-468a-98b5-07065ebe9d60-_mg_2805-1.jpeg" descr="00047ee7-1038-468a-98b5-07065ebe9d60-_mg_2805-1.jpeg"/>
            <p:cNvPicPr>
              <a:picLocks noChangeAspect="0"/>
            </p:cNvPicPr>
            <p:nvPr/>
          </p:nvPicPr>
          <p:blipFill>
            <a:blip r:embed="rId9">
              <a:extLst/>
            </a:blip>
            <a:stretch>
              <a:fillRect/>
            </a:stretch>
          </p:blipFill>
          <p:spPr>
            <a:xfrm>
              <a:off x="-1" y="0"/>
              <a:ext cx="7144910" cy="5304272"/>
            </a:xfrm>
            <a:prstGeom prst="rect">
              <a:avLst/>
            </a:prstGeom>
            <a:effectLst/>
          </p:spPr>
        </p:pic>
      </p:grpSp>
      <p:grpSp>
        <p:nvGrpSpPr>
          <p:cNvPr id="341" name="medium_59f49bd517f74db6839b9a0407f4295b-0.jpeg"/>
          <p:cNvGrpSpPr/>
          <p:nvPr/>
        </p:nvGrpSpPr>
        <p:grpSpPr>
          <a:xfrm>
            <a:off x="14956739" y="7885896"/>
            <a:ext cx="7197002" cy="4957213"/>
            <a:chOff x="0" y="0"/>
            <a:chExt cx="7197000" cy="4957212"/>
          </a:xfrm>
        </p:grpSpPr>
        <p:pic>
          <p:nvPicPr>
            <p:cNvPr id="340" name="medium_59f49bd517f74db6839b9a0407f4295b-0.jpeg" descr="medium_59f49bd517f74db6839b9a0407f4295b-0.jpeg"/>
            <p:cNvPicPr>
              <a:picLocks noChangeAspect="1"/>
            </p:cNvPicPr>
            <p:nvPr/>
          </p:nvPicPr>
          <p:blipFill>
            <a:blip r:embed="rId10">
              <a:extLst/>
            </a:blip>
            <a:stretch>
              <a:fillRect/>
            </a:stretch>
          </p:blipFill>
          <p:spPr>
            <a:xfrm>
              <a:off x="127000" y="88900"/>
              <a:ext cx="6943001" cy="4627013"/>
            </a:xfrm>
            <a:prstGeom prst="rect">
              <a:avLst/>
            </a:prstGeom>
            <a:ln>
              <a:noFill/>
            </a:ln>
            <a:effectLst/>
          </p:spPr>
        </p:pic>
        <p:pic>
          <p:nvPicPr>
            <p:cNvPr id="339" name="medium_59f49bd517f74db6839b9a0407f4295b-0.jpeg" descr="medium_59f49bd517f74db6839b9a0407f4295b-0.jpeg"/>
            <p:cNvPicPr>
              <a:picLocks noChangeAspect="0"/>
            </p:cNvPicPr>
            <p:nvPr/>
          </p:nvPicPr>
          <p:blipFill>
            <a:blip r:embed="rId11">
              <a:extLst/>
            </a:blip>
            <a:stretch>
              <a:fillRect/>
            </a:stretch>
          </p:blipFill>
          <p:spPr>
            <a:xfrm>
              <a:off x="0" y="0"/>
              <a:ext cx="7197001" cy="4957213"/>
            </a:xfrm>
            <a:prstGeom prst="rect">
              <a:avLst/>
            </a:prstGeom>
            <a:effectLst/>
          </p:spPr>
        </p:pic>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1974  : stipulation de la convention belgo-marocaine  relative à l'occupation de travailleurs marocains en Belgique"/>
          <p:cNvSpPr txBox="1"/>
          <p:nvPr>
            <p:ph type="title"/>
          </p:nvPr>
        </p:nvSpPr>
        <p:spPr>
          <a:xfrm>
            <a:off x="1158476" y="912546"/>
            <a:ext cx="20929601" cy="2540001"/>
          </a:xfrm>
          <a:prstGeom prst="rect">
            <a:avLst/>
          </a:prstGeom>
        </p:spPr>
        <p:txBody>
          <a:bodyPr/>
          <a:lstStyle/>
          <a:p>
            <a:pPr defTabSz="391414">
              <a:defRPr spc="-57" sz="5762"/>
            </a:pPr>
            <a:r>
              <a:t>1974  : stipulation de la </a:t>
            </a:r>
            <a:r>
              <a:rPr u="sng"/>
              <a:t>convention belgo-marocaine </a:t>
            </a:r>
            <a:br>
              <a:rPr u="sng"/>
            </a:br>
            <a:r>
              <a:t>relative à l'occupation de travailleurs marocains en Belgique</a:t>
            </a:r>
            <a:r>
              <a:rPr b="1" spc="-8" sz="804">
                <a:latin typeface="Times Roman"/>
                <a:ea typeface="Times Roman"/>
                <a:cs typeface="Times Roman"/>
                <a:sym typeface="Times Roman"/>
              </a:rPr>
              <a:t> </a:t>
            </a:r>
            <a:endParaRPr b="1" spc="-8" sz="804">
              <a:latin typeface="Times Roman"/>
              <a:ea typeface="Times Roman"/>
              <a:cs typeface="Times Roman"/>
              <a:sym typeface="Times Roman"/>
            </a:endParaRPr>
          </a:p>
          <a:p>
            <a:pPr defTabSz="391414">
              <a:defRPr spc="-57" sz="5762"/>
            </a:pPr>
            <a:endParaRPr b="1" spc="-8" sz="804">
              <a:latin typeface="Times Roman"/>
              <a:ea typeface="Times Roman"/>
              <a:cs typeface="Times Roman"/>
              <a:sym typeface="Times Roman"/>
            </a:endParaRPr>
          </a:p>
        </p:txBody>
      </p:sp>
      <p:sp>
        <p:nvSpPr>
          <p:cNvPr id="175" name="Désormais 20% de la population belge est d’origine étrangère: les Marocains représentent la première communauté étrangère en Belgique, avant les Italiens."/>
          <p:cNvSpPr txBox="1"/>
          <p:nvPr/>
        </p:nvSpPr>
        <p:spPr>
          <a:xfrm>
            <a:off x="1111226" y="11681748"/>
            <a:ext cx="21653898" cy="11582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584200">
              <a:lnSpc>
                <a:spcPct val="80000"/>
              </a:lnSpc>
              <a:spcBef>
                <a:spcPts val="0"/>
              </a:spcBef>
              <a:defRPr spc="-26" sz="2600">
                <a:solidFill>
                  <a:srgbClr val="FFFFFF"/>
                </a:solidFill>
                <a:latin typeface="+mn-lt"/>
                <a:ea typeface="+mn-ea"/>
                <a:cs typeface="+mn-cs"/>
                <a:sym typeface="Publico Headline Black"/>
              </a:defRPr>
            </a:pPr>
            <a:endParaRPr b="1">
              <a:latin typeface="Times Roman"/>
              <a:ea typeface="Times Roman"/>
              <a:cs typeface="Times Roman"/>
              <a:sym typeface="Times Roman"/>
            </a:endParaRPr>
          </a:p>
          <a:p>
            <a:pPr algn="l" defTabSz="584200">
              <a:lnSpc>
                <a:spcPct val="80000"/>
              </a:lnSpc>
              <a:spcBef>
                <a:spcPts val="0"/>
              </a:spcBef>
              <a:defRPr spc="-26" sz="2600">
                <a:solidFill>
                  <a:srgbClr val="FFFFFF"/>
                </a:solidFill>
                <a:latin typeface="+mn-lt"/>
                <a:ea typeface="+mn-ea"/>
                <a:cs typeface="+mn-cs"/>
                <a:sym typeface="Publico Headline Black"/>
              </a:defRPr>
            </a:pPr>
            <a:endParaRPr b="1">
              <a:latin typeface="Times Roman"/>
              <a:ea typeface="Times Roman"/>
              <a:cs typeface="Times Roman"/>
              <a:sym typeface="Times Roman"/>
            </a:endParaRPr>
          </a:p>
          <a:p>
            <a:pPr algn="l" defTabSz="584200">
              <a:lnSpc>
                <a:spcPct val="80000"/>
              </a:lnSpc>
              <a:spcBef>
                <a:spcPts val="0"/>
              </a:spcBef>
              <a:defRPr spc="-26" sz="2600">
                <a:solidFill>
                  <a:srgbClr val="FFFFFF"/>
                </a:solidFill>
                <a:latin typeface="+mn-lt"/>
                <a:ea typeface="+mn-ea"/>
                <a:cs typeface="+mn-cs"/>
                <a:sym typeface="Publico Headline Black"/>
              </a:defRPr>
            </a:pPr>
            <a:r>
              <a:rPr b="1">
                <a:latin typeface="Times Roman"/>
                <a:ea typeface="Times Roman"/>
                <a:cs typeface="Times Roman"/>
                <a:sym typeface="Times Roman"/>
              </a:rPr>
              <a:t>Désormais 20% de la population belge est d’origine étrangère: les Marocains représentent la première communauté étrangère en Belgique, avant les Italiens.</a:t>
            </a:r>
          </a:p>
        </p:txBody>
      </p:sp>
      <p:grpSp>
        <p:nvGrpSpPr>
          <p:cNvPr id="178" name="Bouazza-met-Paravion.jpeg"/>
          <p:cNvGrpSpPr/>
          <p:nvPr/>
        </p:nvGrpSpPr>
        <p:grpSpPr>
          <a:xfrm>
            <a:off x="1016560" y="3686294"/>
            <a:ext cx="10478356" cy="8509686"/>
            <a:chOff x="0" y="0"/>
            <a:chExt cx="10478355" cy="8509684"/>
          </a:xfrm>
        </p:grpSpPr>
        <p:pic>
          <p:nvPicPr>
            <p:cNvPr id="177" name="Bouazza-met-Paravion.jpeg" descr="Bouazza-met-Paravion.jpeg"/>
            <p:cNvPicPr>
              <a:picLocks noChangeAspect="1"/>
            </p:cNvPicPr>
            <p:nvPr/>
          </p:nvPicPr>
          <p:blipFill>
            <a:blip r:embed="rId2">
              <a:extLst/>
            </a:blip>
            <a:stretch>
              <a:fillRect/>
            </a:stretch>
          </p:blipFill>
          <p:spPr>
            <a:xfrm>
              <a:off x="127000" y="88900"/>
              <a:ext cx="10224356" cy="8179485"/>
            </a:xfrm>
            <a:prstGeom prst="rect">
              <a:avLst/>
            </a:prstGeom>
            <a:ln>
              <a:noFill/>
            </a:ln>
            <a:effectLst/>
          </p:spPr>
        </p:pic>
        <p:pic>
          <p:nvPicPr>
            <p:cNvPr id="176" name="Bouazza-met-Paravion.jpeg" descr="Bouazza-met-Paravion.jpeg"/>
            <p:cNvPicPr>
              <a:picLocks noChangeAspect="0"/>
            </p:cNvPicPr>
            <p:nvPr/>
          </p:nvPicPr>
          <p:blipFill>
            <a:blip r:embed="rId3">
              <a:extLst/>
            </a:blip>
            <a:stretch>
              <a:fillRect/>
            </a:stretch>
          </p:blipFill>
          <p:spPr>
            <a:xfrm>
              <a:off x="0" y="0"/>
              <a:ext cx="10478356" cy="8509685"/>
            </a:xfrm>
            <a:prstGeom prst="rect">
              <a:avLst/>
            </a:prstGeom>
            <a:effectLst/>
          </p:spPr>
        </p:pic>
      </p:grpSp>
      <p:grpSp>
        <p:nvGrpSpPr>
          <p:cNvPr id="181" name="images (6).jpeg"/>
          <p:cNvGrpSpPr/>
          <p:nvPr/>
        </p:nvGrpSpPr>
        <p:grpSpPr>
          <a:xfrm>
            <a:off x="13011049" y="4155786"/>
            <a:ext cx="9578890" cy="7570702"/>
            <a:chOff x="0" y="0"/>
            <a:chExt cx="9578888" cy="7570701"/>
          </a:xfrm>
        </p:grpSpPr>
        <p:pic>
          <p:nvPicPr>
            <p:cNvPr id="180" name="images (6).jpeg" descr="images (6).jpeg"/>
            <p:cNvPicPr>
              <a:picLocks noChangeAspect="1"/>
            </p:cNvPicPr>
            <p:nvPr/>
          </p:nvPicPr>
          <p:blipFill>
            <a:blip r:embed="rId4">
              <a:extLst/>
            </a:blip>
            <a:stretch>
              <a:fillRect/>
            </a:stretch>
          </p:blipFill>
          <p:spPr>
            <a:xfrm>
              <a:off x="127000" y="88900"/>
              <a:ext cx="9324889" cy="7240502"/>
            </a:xfrm>
            <a:prstGeom prst="rect">
              <a:avLst/>
            </a:prstGeom>
            <a:ln>
              <a:noFill/>
            </a:ln>
            <a:effectLst/>
          </p:spPr>
        </p:pic>
        <p:pic>
          <p:nvPicPr>
            <p:cNvPr id="179" name="images (6).jpeg" descr="images (6).jpeg"/>
            <p:cNvPicPr>
              <a:picLocks noChangeAspect="0"/>
            </p:cNvPicPr>
            <p:nvPr/>
          </p:nvPicPr>
          <p:blipFill>
            <a:blip r:embed="rId5">
              <a:extLst/>
            </a:blip>
            <a:stretch>
              <a:fillRect/>
            </a:stretch>
          </p:blipFill>
          <p:spPr>
            <a:xfrm>
              <a:off x="0" y="0"/>
              <a:ext cx="9578889" cy="7570702"/>
            </a:xfrm>
            <a:prstGeom prst="rect">
              <a:avLst/>
            </a:prstGeom>
            <a:effectLst/>
          </p:spPr>
        </p:pic>
      </p:grpSp>
      <p:sp>
        <p:nvSpPr>
          <p:cNvPr id="182" name="(1970-2021)"/>
          <p:cNvSpPr txBox="1"/>
          <p:nvPr/>
        </p:nvSpPr>
        <p:spPr>
          <a:xfrm>
            <a:off x="9490239" y="3934315"/>
            <a:ext cx="1564641"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(1970-2021)</a:t>
            </a:r>
          </a:p>
        </p:txBody>
      </p:sp>
      <p:sp>
        <p:nvSpPr>
          <p:cNvPr id="183" name="né en 1975"/>
          <p:cNvSpPr txBox="1"/>
          <p:nvPr/>
        </p:nvSpPr>
        <p:spPr>
          <a:xfrm>
            <a:off x="17084213" y="4606623"/>
            <a:ext cx="1432561"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né en 1975</a:t>
            </a:r>
          </a:p>
        </p:txBody>
      </p:sp>
      <p:grpSp>
        <p:nvGrpSpPr>
          <p:cNvPr id="186" name="Capture d’écran 2023-03-04 à 12.10.19.png"/>
          <p:cNvGrpSpPr/>
          <p:nvPr/>
        </p:nvGrpSpPr>
        <p:grpSpPr>
          <a:xfrm>
            <a:off x="10600032" y="5533098"/>
            <a:ext cx="3581401" cy="5384801"/>
            <a:chOff x="0" y="0"/>
            <a:chExt cx="3581400" cy="5384800"/>
          </a:xfrm>
        </p:grpSpPr>
        <p:pic>
          <p:nvPicPr>
            <p:cNvPr id="185" name="Capture d’écran 2023-03-04 à 12.10.19.png" descr="Capture d’écran 2023-03-04 à 12.10.19.png"/>
            <p:cNvPicPr>
              <a:picLocks noChangeAspect="1"/>
            </p:cNvPicPr>
            <p:nvPr/>
          </p:nvPicPr>
          <p:blipFill>
            <a:blip r:embed="rId6">
              <a:extLst/>
            </a:blip>
            <a:stretch>
              <a:fillRect/>
            </a:stretch>
          </p:blipFill>
          <p:spPr>
            <a:xfrm>
              <a:off x="127000" y="88900"/>
              <a:ext cx="3327400" cy="5054600"/>
            </a:xfrm>
            <a:prstGeom prst="rect">
              <a:avLst/>
            </a:prstGeom>
            <a:ln>
              <a:noFill/>
            </a:ln>
            <a:effectLst/>
          </p:spPr>
        </p:pic>
        <p:pic>
          <p:nvPicPr>
            <p:cNvPr id="184" name="Capture d’écran 2023-03-04 à 12.10.19.png" descr="Capture d’écran 2023-03-04 à 12.10.19.png"/>
            <p:cNvPicPr>
              <a:picLocks noChangeAspect="0"/>
            </p:cNvPicPr>
            <p:nvPr/>
          </p:nvPicPr>
          <p:blipFill>
            <a:blip r:embed="rId7">
              <a:extLst/>
            </a:blip>
            <a:stretch>
              <a:fillRect/>
            </a:stretch>
          </p:blipFill>
          <p:spPr>
            <a:xfrm>
              <a:off x="0" y="0"/>
              <a:ext cx="3581400" cy="5384800"/>
            </a:xfrm>
            <a:prstGeom prst="rect">
              <a:avLst/>
            </a:prstGeom>
            <a:effectLst/>
          </p:spPr>
        </p:pic>
      </p:grpSp>
      <p:sp>
        <p:nvSpPr>
          <p:cNvPr id="187" name="UNE LONGUE PRESENCE INTELLECTUELLE ARABE"/>
          <p:cNvSpPr txBox="1"/>
          <p:nvPr/>
        </p:nvSpPr>
        <p:spPr>
          <a:xfrm>
            <a:off x="15077154" y="4428"/>
            <a:ext cx="8386198" cy="8331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584200">
              <a:lnSpc>
                <a:spcPct val="80000"/>
              </a:lnSpc>
              <a:spcBef>
                <a:spcPts val="0"/>
              </a:spcBef>
              <a:defRPr spc="-26" sz="2600">
                <a:solidFill>
                  <a:srgbClr val="FFFFFF"/>
                </a:solidFill>
                <a:latin typeface="+mn-lt"/>
                <a:ea typeface="+mn-ea"/>
                <a:cs typeface="+mn-cs"/>
                <a:sym typeface="Publico Headline Black"/>
              </a:defRPr>
            </a:pPr>
            <a:endParaRPr b="1">
              <a:latin typeface="Times Roman"/>
              <a:ea typeface="Times Roman"/>
              <a:cs typeface="Times Roman"/>
              <a:sym typeface="Times Roman"/>
            </a:endParaRPr>
          </a:p>
          <a:p>
            <a:pPr algn="l" defTabSz="584200">
              <a:lnSpc>
                <a:spcPct val="80000"/>
              </a:lnSpc>
              <a:spcBef>
                <a:spcPts val="0"/>
              </a:spcBef>
              <a:defRPr spc="-26" sz="2600">
                <a:solidFill>
                  <a:srgbClr val="FFFFFF"/>
                </a:solidFill>
                <a:latin typeface="+mn-lt"/>
                <a:ea typeface="+mn-ea"/>
                <a:cs typeface="+mn-cs"/>
                <a:sym typeface="Publico Headline Black"/>
              </a:defRPr>
            </a:pPr>
            <a:r>
              <a:rPr b="1">
                <a:latin typeface="Times Roman"/>
                <a:ea typeface="Times Roman"/>
                <a:cs typeface="Times Roman"/>
                <a:sym typeface="Times Roman"/>
              </a:rPr>
              <a:t>UNE LONGUE PRESENCE INTELLECTUELLE ARABE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Bruxelles: une ville dont on tombe amoureux …"/>
          <p:cNvSpPr txBox="1"/>
          <p:nvPr>
            <p:ph type="title"/>
          </p:nvPr>
        </p:nvSpPr>
        <p:spPr>
          <a:xfrm>
            <a:off x="1727200" y="481267"/>
            <a:ext cx="20929600" cy="2540001"/>
          </a:xfrm>
          <a:prstGeom prst="rect">
            <a:avLst/>
          </a:prstGeom>
        </p:spPr>
        <p:txBody>
          <a:bodyPr/>
          <a:lstStyle>
            <a:lvl1pPr defTabSz="554990">
              <a:defRPr spc="-81" sz="8169"/>
            </a:lvl1pPr>
          </a:lstStyle>
          <a:p>
            <a:pPr/>
            <a:r>
              <a:t>Bruxelles: une ville dont on tombe amoureux …</a:t>
            </a:r>
          </a:p>
        </p:txBody>
      </p:sp>
      <p:sp>
        <p:nvSpPr>
          <p:cNvPr id="344" name="… mais pas assez."/>
          <p:cNvSpPr txBox="1"/>
          <p:nvPr/>
        </p:nvSpPr>
        <p:spPr>
          <a:xfrm>
            <a:off x="14863739" y="11082249"/>
            <a:ext cx="20929601"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l" defTabSz="584200">
              <a:lnSpc>
                <a:spcPct val="80000"/>
              </a:lnSpc>
              <a:spcBef>
                <a:spcPts val="0"/>
              </a:spcBef>
              <a:defRPr spc="-86" sz="8600">
                <a:solidFill>
                  <a:srgbClr val="FFFFFF"/>
                </a:solidFill>
                <a:latin typeface="+mn-lt"/>
                <a:ea typeface="+mn-ea"/>
                <a:cs typeface="+mn-cs"/>
                <a:sym typeface="Publico Headline Black"/>
              </a:defRPr>
            </a:lvl1pPr>
          </a:lstStyle>
          <a:p>
            <a:pPr/>
            <a:r>
              <a:t>… mais pas assez.</a:t>
            </a:r>
          </a:p>
        </p:txBody>
      </p:sp>
      <p:sp>
        <p:nvSpPr>
          <p:cNvPr id="345" name="شعر بحب كبير في تلك اللحظة لمدينة بروكسل. شعر أنه يحبها في ذلك اليوم أكثر من أيّ يوم مضى. لا يعرف لماذا! ولكنه شعر بخيط رفيع يربطه بهذه المدينة الجميلة، التي تختلف عن كل المدن الأخرى، فهي ليست باريس ولا لندن ولا برلين...إنما هي ببساطة بروكسل، المدينة الت"/>
          <p:cNvSpPr txBox="1"/>
          <p:nvPr/>
        </p:nvSpPr>
        <p:spPr>
          <a:xfrm>
            <a:off x="11800932" y="1882154"/>
            <a:ext cx="11820381" cy="99961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rtl="1">
              <a:defRPr sz="3200"/>
            </a:lvl1pPr>
          </a:lstStyle>
          <a:p>
            <a:pPr/>
            <a:r>
              <a:t>  شعر بحب كبير في تلك اللحظة لمدينة بروكسل. شعر أنه يحبها في ذلك اليوم أكثر من أيّ يوم مضى. لا يعرف لماذا! ولكنه شعر بخيط رفيع يربطه بهذه المدينة الجميلة، التي تختلف عن كل المدن الأخرى، فهي ليست باريس ولا لندن ولا برلين...إنما هي ببساطة بروكسل، المدينة التي أحبها، في أول يوم وطئت قدماه أرضها لاجئاً من العراق، أحب أرصفتها القديمة، مقاهيها المتواضعة، كراسيها الموضوعة على الرصيف. ستارات منازلها ... أحب شوارعها التي تموج بالبشر من كلّ الأجناس والملل. أحب حركة السيارات التي لا تهدأ، حمامها الوديع، أشجارها العملاقة، بيوتها بسقوف الأردواز. أحب ساحاتها، قصورها التاريخية الشاهدة على ذلك العصر البطولي. إنها بروكسل الضائعة بين باريس وأمستردام! حدائقها الصغيرة. تماثيلها المطلة في الساحات. كنائسها. كاتدرائياتها ذات الأبراج. محطات المترو المزدحمة. مقابرها الكائنة تحت الأرض حيث يجاور الموتى شبكة سكك الحديد. بروكسل التي تنتصب على تعاد هذه المسيرة ذاتها...؟  نعم ممكن!  التاريخ يقول إنه من الممكن أن تعاد كل هذه الوحشية... نحن ننظر بضرب من التقديس لتاريخنا وهذا ما يخيفني أكثر.. (p. 147)</a:t>
            </a:r>
          </a:p>
        </p:txBody>
      </p:sp>
      <p:sp>
        <p:nvSpPr>
          <p:cNvPr id="346" name="« À cet instant, il a ressenti un grand amour pour Bruxelles. Il sentait qu'il l'aimait plus que jamais, sans savoir pourquoi ! Il sentait qu'un mince fil le liait  à cette belle ville, qui est différente de toutes les autres, car ce n'est ni Paris, ni L"/>
          <p:cNvSpPr txBox="1"/>
          <p:nvPr/>
        </p:nvSpPr>
        <p:spPr>
          <a:xfrm>
            <a:off x="874115" y="3244864"/>
            <a:ext cx="10567986" cy="90544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just" defTabSz="245363">
              <a:lnSpc>
                <a:spcPct val="90000"/>
              </a:lnSpc>
              <a:spcBef>
                <a:spcPts val="0"/>
              </a:spcBef>
              <a:defRPr spc="-29" sz="2940">
                <a:solidFill>
                  <a:srgbClr val="FFFFFF"/>
                </a:solidFill>
                <a:latin typeface="Publico Headline Roman"/>
                <a:ea typeface="Publico Headline Roman"/>
                <a:cs typeface="Publico Headline Roman"/>
                <a:sym typeface="Publico Headline Roman"/>
              </a:defRPr>
            </a:pPr>
            <a:r>
              <a:t>« À cet instant, il a ressenti un grand amour pour Bruxelles. Il sentait qu'il l'aimait plus que jamais, sans savoir pourquoi ! Il sentait qu'un mince fil le liait  à cette belle ville, qui est différente de toutes les autres, car ce n'est ni Paris, ni Londres, ni Berlin... </a:t>
            </a:r>
          </a:p>
          <a:p>
            <a:pPr algn="just" defTabSz="245363">
              <a:lnSpc>
                <a:spcPct val="90000"/>
              </a:lnSpc>
              <a:spcBef>
                <a:spcPts val="0"/>
              </a:spcBef>
              <a:defRPr spc="-29" sz="2940">
                <a:solidFill>
                  <a:srgbClr val="FFFFFF"/>
                </a:solidFill>
                <a:latin typeface="Publico Headline Roman"/>
                <a:ea typeface="Publico Headline Roman"/>
                <a:cs typeface="Publico Headline Roman"/>
                <a:sym typeface="Publico Headline Roman"/>
              </a:defRPr>
            </a:pPr>
            <a:r>
              <a:rPr i="1"/>
              <a:t>C'est tout simplement Bruxelles, la ville que j’aime depuis le premier jour où il j’ai mis les pieds sur ses terres en tant que réfugié d’Irak. J’aime ses vieux trottoirs, ses cafés modestes, ses chaises posées sur le trottoir. Les rideaux de ses maisons... J'aime ses rues grouillantes de gens de toutes races et l'ennui. J'aime la circulation agitée des voitures, ses doux pigeons, ses arbres géants, ses maisons aux toits d'ardoise. J'aime ses places, ses palais historiques qui témoignent de cet âge héroïque. C'est Bruxelles perdu entre Paris et Amsterdam ! Ses petits jardins. Ses statues dominant les places. Ses églises. Ses cathédrales aux tours élancées. Les stations de métro bondées. Ses cimetières souterrains, où les morts jouxtent le réseau ferroviaire. Bruxelles, qui s'apprête à refaire le même chemin [de l’Europe à l’epoque de la deuxième guerre mondiale ]... ? Oui possible ! L'histoire dit que toute cette brutalité peut se répéter... Nous regardons notre histoire avec révérence, et c'est ce qui me fait le plus peur..  »</a:t>
            </a:r>
            <a:endParaRPr i="1"/>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Cité ouverte vs Cité fermé…"/>
          <p:cNvSpPr txBox="1"/>
          <p:nvPr>
            <p:ph type="title"/>
          </p:nvPr>
        </p:nvSpPr>
        <p:spPr>
          <a:xfrm>
            <a:off x="1570405" y="2756159"/>
            <a:ext cx="21243190" cy="6020762"/>
          </a:xfrm>
          <a:prstGeom prst="rect">
            <a:avLst/>
          </a:prstGeom>
        </p:spPr>
        <p:txBody>
          <a:bodyPr/>
          <a:lstStyle/>
          <a:p>
            <a:pPr algn="ctr" defTabSz="572516">
              <a:defRPr spc="-84" sz="8428"/>
            </a:pPr>
            <a:r>
              <a:t>Cité ouverte vs Cité fermé</a:t>
            </a:r>
          </a:p>
          <a:p>
            <a:pPr algn="ctr" defTabSz="572516">
              <a:defRPr spc="-84" sz="8428"/>
            </a:pPr>
          </a:p>
          <a:p>
            <a:pPr algn="ctr" defTabSz="572516">
              <a:defRPr spc="-84" sz="8428"/>
            </a:pPr>
            <a:r>
              <a:t>La ville: </a:t>
            </a:r>
          </a:p>
          <a:p>
            <a:pPr algn="ctr" defTabSz="572516">
              <a:defRPr spc="-84" sz="8428"/>
            </a:pPr>
            <a:r>
              <a:t>un espace pour révendiquer </a:t>
            </a:r>
          </a:p>
          <a:p>
            <a:pPr algn="ctr" defTabSz="572516">
              <a:defRPr spc="-84" sz="8428"/>
            </a:pPr>
            <a:r>
              <a:t>« le droit d’avoir des droits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annamaria.bianco@univ-tlse2.fr"/>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defRPr u="sng">
                <a:hlinkClick r:id="rId2" invalidUrl="" action="" tgtFrame="" tooltip="" history="1" highlightClick="0" endSnd="0"/>
              </a:defRPr>
            </a:lvl1pPr>
          </a:lstStyle>
          <a:p>
            <a:pPr>
              <a:defRPr u="none"/>
            </a:pPr>
            <a:r>
              <a:rPr u="sng">
                <a:hlinkClick r:id="rId2" invalidUrl="" action="" tgtFrame="" tooltip="" history="1" highlightClick="0" endSnd="0"/>
              </a:rPr>
              <a:t>annamaria.bianco@univ-tlse2.fr</a:t>
            </a:r>
          </a:p>
        </p:txBody>
      </p:sp>
      <p:sp>
        <p:nvSpPr>
          <p:cNvPr id="351" name="merci!"/>
          <p:cNvSpPr txBox="1"/>
          <p:nvPr>
            <p:ph type="body" idx="1"/>
          </p:nvPr>
        </p:nvSpPr>
        <p:spPr>
          <a:prstGeom prst="rect">
            <a:avLst/>
          </a:prstGeom>
        </p:spPr>
        <p:txBody>
          <a:bodyPr/>
          <a:lstStyle/>
          <a:p>
            <a:pPr/>
            <a:r>
              <a:t>merci!</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51ZaPnQESEL.jpg" descr="51ZaPnQESEL.jpg"/>
          <p:cNvPicPr>
            <a:picLocks noChangeAspect="1"/>
          </p:cNvPicPr>
          <p:nvPr/>
        </p:nvPicPr>
        <p:blipFill>
          <a:blip r:embed="rId2">
            <a:extLst/>
          </a:blip>
          <a:stretch>
            <a:fillRect/>
          </a:stretch>
        </p:blipFill>
        <p:spPr>
          <a:xfrm>
            <a:off x="12320870" y="7569888"/>
            <a:ext cx="3116974" cy="4281557"/>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grpSp>
        <p:nvGrpSpPr>
          <p:cNvPr id="192" name="CDomp4uKRU6xuaXnOy8CLg_thumb_5.jpg"/>
          <p:cNvGrpSpPr/>
          <p:nvPr/>
        </p:nvGrpSpPr>
        <p:grpSpPr>
          <a:xfrm>
            <a:off x="742073" y="1838006"/>
            <a:ext cx="7175077" cy="10039988"/>
            <a:chOff x="0" y="0"/>
            <a:chExt cx="7175075" cy="10039987"/>
          </a:xfrm>
        </p:grpSpPr>
        <p:pic>
          <p:nvPicPr>
            <p:cNvPr id="191" name="CDomp4uKRU6xuaXnOy8CLg_thumb_5.jpg" descr="CDomp4uKRU6xuaXnOy8CLg_thumb_5.jpg"/>
            <p:cNvPicPr>
              <a:picLocks noChangeAspect="1"/>
            </p:cNvPicPr>
            <p:nvPr/>
          </p:nvPicPr>
          <p:blipFill>
            <a:blip r:embed="rId3">
              <a:extLst/>
            </a:blip>
            <a:stretch>
              <a:fillRect/>
            </a:stretch>
          </p:blipFill>
          <p:spPr>
            <a:xfrm>
              <a:off x="127000" y="88900"/>
              <a:ext cx="6921076" cy="9709788"/>
            </a:xfrm>
            <a:prstGeom prst="rect">
              <a:avLst/>
            </a:prstGeom>
            <a:ln>
              <a:noFill/>
            </a:ln>
            <a:effectLst/>
          </p:spPr>
        </p:pic>
        <p:pic>
          <p:nvPicPr>
            <p:cNvPr id="190" name="CDomp4uKRU6xuaXnOy8CLg_thumb_5.jpg" descr="CDomp4uKRU6xuaXnOy8CLg_thumb_5.jpg"/>
            <p:cNvPicPr>
              <a:picLocks noChangeAspect="0"/>
            </p:cNvPicPr>
            <p:nvPr/>
          </p:nvPicPr>
          <p:blipFill>
            <a:blip r:embed="rId4">
              <a:extLst/>
            </a:blip>
            <a:stretch>
              <a:fillRect/>
            </a:stretch>
          </p:blipFill>
          <p:spPr>
            <a:xfrm>
              <a:off x="0" y="0"/>
              <a:ext cx="7175076" cy="10039988"/>
            </a:xfrm>
            <a:prstGeom prst="rect">
              <a:avLst/>
            </a:prstGeom>
            <a:effectLst/>
          </p:spPr>
        </p:pic>
      </p:grpSp>
      <p:sp>
        <p:nvSpPr>
          <p:cNvPr id="193" name="Né à Bagdad en 1964 dans une famille d’origine aristocratique, mais ouvertement communiste. Romancier et journaliste controversé, il a été forcé à quitter l’Irak deux fois:"/>
          <p:cNvSpPr txBox="1"/>
          <p:nvPr/>
        </p:nvSpPr>
        <p:spPr>
          <a:xfrm>
            <a:off x="8613457" y="3278009"/>
            <a:ext cx="15372389" cy="1988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584200">
              <a:spcBef>
                <a:spcPts val="0"/>
              </a:spcBef>
              <a:defRPr sz="4400">
                <a:solidFill>
                  <a:srgbClr val="FFFFFF"/>
                </a:solidFill>
                <a:latin typeface="Arial"/>
                <a:ea typeface="Arial"/>
                <a:cs typeface="Arial"/>
                <a:sym typeface="Arial"/>
              </a:defRPr>
            </a:lvl1pPr>
          </a:lstStyle>
          <a:p>
            <a:pPr/>
            <a:r>
              <a:t>Né à Bagdad en 1964 dans une famille d’origine aristocratique, mais ouvertement communiste. Romancier et journaliste controversé, il a été forcé à quitter l’Irak deux fois: </a:t>
            </a:r>
          </a:p>
        </p:txBody>
      </p:sp>
      <p:sp>
        <p:nvSpPr>
          <p:cNvPr id="194" name="Photo par Thomas Vanden Driessche, Libération. Bruxelles, juin 2016."/>
          <p:cNvSpPr txBox="1"/>
          <p:nvPr/>
        </p:nvSpPr>
        <p:spPr>
          <a:xfrm>
            <a:off x="871646" y="11961972"/>
            <a:ext cx="6477569"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spcBef>
                <a:spcPts val="0"/>
              </a:spcBef>
              <a:defRPr sz="2100">
                <a:solidFill>
                  <a:srgbClr val="324863"/>
                </a:solidFill>
                <a:latin typeface="Palatino"/>
                <a:ea typeface="Palatino"/>
                <a:cs typeface="Palatino"/>
                <a:sym typeface="Palatino"/>
              </a:defRPr>
            </a:pPr>
            <a:r>
              <a:rPr>
                <a:solidFill>
                  <a:srgbClr val="000000"/>
                </a:solidFill>
                <a:latin typeface="PT Serif"/>
                <a:ea typeface="PT Serif"/>
                <a:cs typeface="PT Serif"/>
                <a:sym typeface="PT Serif"/>
              </a:rPr>
              <a:t>Photo par Thomas Vanden Driessche, </a:t>
            </a:r>
            <a:r>
              <a:rPr i="1">
                <a:solidFill>
                  <a:srgbClr val="000000"/>
                </a:solidFill>
                <a:latin typeface="PT Serif"/>
                <a:ea typeface="PT Serif"/>
                <a:cs typeface="PT Serif"/>
                <a:sym typeface="PT Serif"/>
              </a:rPr>
              <a:t>Libération. </a:t>
            </a:r>
            <a:r>
              <a:rPr>
                <a:solidFill>
                  <a:srgbClr val="000000"/>
                </a:solidFill>
                <a:latin typeface="PT Serif"/>
                <a:ea typeface="PT Serif"/>
                <a:cs typeface="PT Serif"/>
                <a:sym typeface="PT Serif"/>
              </a:rPr>
              <a:t>Bruxelles, juin 2016</a:t>
            </a:r>
            <a:r>
              <a:t>.</a:t>
            </a:r>
          </a:p>
        </p:txBody>
      </p:sp>
      <p:pic>
        <p:nvPicPr>
          <p:cNvPr id="195" name="viesetmorts.jpg" descr="viesetmorts.jpg"/>
          <p:cNvPicPr>
            <a:picLocks noChangeAspect="1"/>
          </p:cNvPicPr>
          <p:nvPr/>
        </p:nvPicPr>
        <p:blipFill>
          <a:blip r:embed="rId5">
            <a:extLst/>
          </a:blip>
          <a:stretch>
            <a:fillRect/>
          </a:stretch>
        </p:blipFill>
        <p:spPr>
          <a:xfrm>
            <a:off x="17456157" y="7569888"/>
            <a:ext cx="2929488" cy="4281557"/>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pic>
        <p:nvPicPr>
          <p:cNvPr id="196" name="The-Tobacco-Guard.jpg" descr="The-Tobacco-Guard.jpg"/>
          <p:cNvPicPr>
            <a:picLocks noChangeAspect="1"/>
          </p:cNvPicPr>
          <p:nvPr/>
        </p:nvPicPr>
        <p:blipFill>
          <a:blip r:embed="rId6">
            <a:extLst/>
          </a:blip>
          <a:stretch>
            <a:fillRect/>
          </a:stretch>
        </p:blipFill>
        <p:spPr>
          <a:xfrm>
            <a:off x="20422199" y="7589187"/>
            <a:ext cx="2739985" cy="4274376"/>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
        <p:nvSpPr>
          <p:cNvPr id="197" name="Réfugié politique à Bruxelles depuis 2012."/>
          <p:cNvSpPr txBox="1"/>
          <p:nvPr/>
        </p:nvSpPr>
        <p:spPr>
          <a:xfrm>
            <a:off x="8697493" y="11937036"/>
            <a:ext cx="11942332" cy="656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4200">
              <a:spcBef>
                <a:spcPts val="0"/>
              </a:spcBef>
              <a:defRPr sz="4000">
                <a:solidFill>
                  <a:srgbClr val="FFFFFF"/>
                </a:solidFill>
                <a:latin typeface="Arial"/>
                <a:ea typeface="Arial"/>
                <a:cs typeface="Arial"/>
                <a:sym typeface="Arial"/>
              </a:defRPr>
            </a:lvl1pPr>
          </a:lstStyle>
          <a:p>
            <a:pPr/>
            <a:r>
              <a:t>Réfugié politique à Bruxelles depuis 2012.</a:t>
            </a:r>
          </a:p>
        </p:txBody>
      </p:sp>
      <p:pic>
        <p:nvPicPr>
          <p:cNvPr id="198" name="papasartre.jpg" descr="papasartre.jpg"/>
          <p:cNvPicPr>
            <a:picLocks noChangeAspect="1"/>
          </p:cNvPicPr>
          <p:nvPr/>
        </p:nvPicPr>
        <p:blipFill>
          <a:blip r:embed="rId7">
            <a:extLst/>
          </a:blip>
          <a:stretch>
            <a:fillRect/>
          </a:stretch>
        </p:blipFill>
        <p:spPr>
          <a:xfrm>
            <a:off x="9586419" y="7569888"/>
            <a:ext cx="2776852" cy="4281557"/>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
        <p:nvSpPr>
          <p:cNvPr id="199" name="en 2009 suite aux menaces reçues pour Vies et morts de Kamal Medhat (2017 [2008])"/>
          <p:cNvSpPr txBox="1"/>
          <p:nvPr/>
        </p:nvSpPr>
        <p:spPr>
          <a:xfrm>
            <a:off x="16008436" y="5934915"/>
            <a:ext cx="8006778" cy="15733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spcBef>
                <a:spcPts val="0"/>
              </a:spcBef>
              <a:defRPr sz="3400">
                <a:solidFill>
                  <a:srgbClr val="324863"/>
                </a:solidFill>
                <a:latin typeface="Arial"/>
                <a:ea typeface="Arial"/>
                <a:cs typeface="Arial"/>
                <a:sym typeface="Arial"/>
              </a:defRPr>
            </a:pPr>
            <a:r>
              <a:rPr>
                <a:solidFill>
                  <a:srgbClr val="FFFFFF"/>
                </a:solidFill>
              </a:rPr>
              <a:t>en</a:t>
            </a:r>
            <a:r>
              <a:rPr i="1">
                <a:solidFill>
                  <a:srgbClr val="FFFFFF"/>
                </a:solidFill>
              </a:rPr>
              <a:t> </a:t>
            </a:r>
            <a:r>
              <a:rPr>
                <a:solidFill>
                  <a:srgbClr val="FFFFFF"/>
                </a:solidFill>
              </a:rPr>
              <a:t>2009</a:t>
            </a:r>
            <a:br>
              <a:rPr>
                <a:solidFill>
                  <a:srgbClr val="FFFFFF"/>
                </a:solidFill>
              </a:rPr>
            </a:br>
            <a:r>
              <a:rPr>
                <a:solidFill>
                  <a:srgbClr val="FFFFFF"/>
                </a:solidFill>
              </a:rPr>
              <a:t>suite aux menaces reçues pour </a:t>
            </a:r>
            <a:r>
              <a:rPr i="1">
                <a:solidFill>
                  <a:srgbClr val="FFFFFF"/>
                </a:solidFill>
              </a:rPr>
              <a:t>Vies et morts de Kamal Medhat </a:t>
            </a:r>
            <a:r>
              <a:rPr>
                <a:solidFill>
                  <a:srgbClr val="FFFFFF"/>
                </a:solidFill>
              </a:rPr>
              <a:t>(2017 [2008])</a:t>
            </a:r>
            <a:r>
              <a:t> </a:t>
            </a:r>
          </a:p>
        </p:txBody>
      </p:sp>
      <p:sp>
        <p:nvSpPr>
          <p:cNvPr id="200" name="en 2001  à cause de la publication de…"/>
          <p:cNvSpPr txBox="1"/>
          <p:nvPr/>
        </p:nvSpPr>
        <p:spPr>
          <a:xfrm>
            <a:off x="8948629" y="5948608"/>
            <a:ext cx="6596975" cy="15356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spcBef>
                <a:spcPts val="0"/>
              </a:spcBef>
              <a:defRPr sz="3300">
                <a:solidFill>
                  <a:srgbClr val="FFFFFF"/>
                </a:solidFill>
                <a:latin typeface="Arial"/>
                <a:ea typeface="Arial"/>
                <a:cs typeface="Arial"/>
                <a:sym typeface="Arial"/>
              </a:defRPr>
            </a:pPr>
            <a:r>
              <a:t>en 2001 </a:t>
            </a:r>
            <a:br/>
            <a:r>
              <a:t>à cause de la publication de </a:t>
            </a:r>
          </a:p>
          <a:p>
            <a:pPr defTabSz="584200">
              <a:spcBef>
                <a:spcPts val="0"/>
              </a:spcBef>
              <a:defRPr sz="3300">
                <a:solidFill>
                  <a:srgbClr val="FFFFFF"/>
                </a:solidFill>
                <a:latin typeface="Arial"/>
                <a:ea typeface="Arial"/>
                <a:cs typeface="Arial"/>
                <a:sym typeface="Arial"/>
              </a:defRPr>
            </a:pPr>
            <a:r>
              <a:rPr i="1"/>
              <a:t>Papa Sartre </a:t>
            </a:r>
            <a:r>
              <a:t>(2014 [2001]). </a:t>
            </a:r>
          </a:p>
        </p:txBody>
      </p:sp>
      <p:sp>
        <p:nvSpPr>
          <p:cNvPr id="201" name="ALI BADER…"/>
          <p:cNvSpPr txBox="1"/>
          <p:nvPr/>
        </p:nvSpPr>
        <p:spPr>
          <a:xfrm>
            <a:off x="9310173" y="485477"/>
            <a:ext cx="20929601"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gn="l" defTabSz="543305">
              <a:lnSpc>
                <a:spcPct val="80000"/>
              </a:lnSpc>
              <a:spcBef>
                <a:spcPts val="0"/>
              </a:spcBef>
              <a:defRPr spc="-79" sz="7998">
                <a:solidFill>
                  <a:srgbClr val="FFFFFF"/>
                </a:solidFill>
                <a:latin typeface="+mn-lt"/>
                <a:ea typeface="+mn-ea"/>
                <a:cs typeface="+mn-cs"/>
                <a:sym typeface="Publico Headline Black"/>
              </a:defRPr>
            </a:pPr>
            <a:r>
              <a:t>ALI BADER</a:t>
            </a:r>
          </a:p>
          <a:p>
            <a:pPr algn="l" defTabSz="543305">
              <a:lnSpc>
                <a:spcPct val="80000"/>
              </a:lnSpc>
              <a:spcBef>
                <a:spcPts val="0"/>
              </a:spcBef>
              <a:defRPr spc="-79" sz="7998">
                <a:solidFill>
                  <a:srgbClr val="FFFFFF"/>
                </a:solidFill>
                <a:latin typeface="+mn-lt"/>
                <a:ea typeface="+mn-ea"/>
                <a:cs typeface="+mn-cs"/>
                <a:sym typeface="Publico Headline Black"/>
              </a:defRPr>
            </a:pPr>
            <a:r>
              <a:t>trajectoire d’un « franc-tireur »</a:t>
            </a:r>
            <a:endParaRPr b="1" spc="-11" sz="1116">
              <a:latin typeface="Times Roman"/>
              <a:ea typeface="Times Roman"/>
              <a:cs typeface="Times Roman"/>
              <a:sym typeface="Times Roman"/>
            </a:endParaRPr>
          </a:p>
          <a:p>
            <a:pPr algn="l" defTabSz="543305">
              <a:lnSpc>
                <a:spcPct val="80000"/>
              </a:lnSpc>
              <a:spcBef>
                <a:spcPts val="0"/>
              </a:spcBef>
              <a:defRPr spc="-79" sz="7998">
                <a:solidFill>
                  <a:srgbClr val="FFFFFF"/>
                </a:solidFill>
                <a:latin typeface="+mn-lt"/>
                <a:ea typeface="+mn-ea"/>
                <a:cs typeface="+mn-cs"/>
                <a:sym typeface="Publico Headline Black"/>
              </a:defRPr>
            </a:pPr>
            <a:endParaRPr b="1" spc="-11" sz="1116">
              <a:latin typeface="Times Roman"/>
              <a:ea typeface="Times Roman"/>
              <a:cs typeface="Times Roman"/>
              <a:sym typeface="Times Roman"/>
            </a:endParaR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0"/>
                                        </p:tgtEl>
                                        <p:attrNameLst>
                                          <p:attrName>style.visibility</p:attrName>
                                        </p:attrNameLst>
                                      </p:cBhvr>
                                      <p:to>
                                        <p:strVal val="visible"/>
                                      </p:to>
                                    </p:set>
                                    <p:animEffect filter="fade" transition="in">
                                      <p:cBhvr>
                                        <p:cTn id="7" dur="1000"/>
                                        <p:tgtEl>
                                          <p:spTgt spid="20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89"/>
                                        </p:tgtEl>
                                        <p:attrNameLst>
                                          <p:attrName>style.visibility</p:attrName>
                                        </p:attrNameLst>
                                      </p:cBhvr>
                                      <p:to>
                                        <p:strVal val="visible"/>
                                      </p:to>
                                    </p:set>
                                    <p:animEffect filter="fade" transition="in">
                                      <p:cBhvr>
                                        <p:cTn id="12" dur="1000"/>
                                        <p:tgtEl>
                                          <p:spTgt spid="18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198"/>
                                        </p:tgtEl>
                                        <p:attrNameLst>
                                          <p:attrName>style.visibility</p:attrName>
                                        </p:attrNameLst>
                                      </p:cBhvr>
                                      <p:to>
                                        <p:strVal val="visible"/>
                                      </p:to>
                                    </p:set>
                                    <p:animEffect filter="fade" transition="in">
                                      <p:cBhvr>
                                        <p:cTn id="17" dur="1000"/>
                                        <p:tgtEl>
                                          <p:spTgt spid="198"/>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199"/>
                                        </p:tgtEl>
                                        <p:attrNameLst>
                                          <p:attrName>style.visibility</p:attrName>
                                        </p:attrNameLst>
                                      </p:cBhvr>
                                      <p:to>
                                        <p:strVal val="visible"/>
                                      </p:to>
                                    </p:set>
                                    <p:animEffect filter="fade" transition="in">
                                      <p:cBhvr>
                                        <p:cTn id="22" dur="1000"/>
                                        <p:tgtEl>
                                          <p:spTgt spid="199"/>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195"/>
                                        </p:tgtEl>
                                        <p:attrNameLst>
                                          <p:attrName>style.visibility</p:attrName>
                                        </p:attrNameLst>
                                      </p:cBhvr>
                                      <p:to>
                                        <p:strVal val="visible"/>
                                      </p:to>
                                    </p:set>
                                    <p:animEffect filter="fade" transition="in">
                                      <p:cBhvr>
                                        <p:cTn id="27" dur="1000"/>
                                        <p:tgtEl>
                                          <p:spTgt spid="195"/>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196"/>
                                        </p:tgtEl>
                                        <p:attrNameLst>
                                          <p:attrName>style.visibility</p:attrName>
                                        </p:attrNameLst>
                                      </p:cBhvr>
                                      <p:to>
                                        <p:strVal val="visible"/>
                                      </p:to>
                                    </p:set>
                                    <p:animEffect filter="fade" transition="in">
                                      <p:cBhvr>
                                        <p:cTn id="32" dur="1000"/>
                                        <p:tgtEl>
                                          <p:spTgt spid="196"/>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7" fill="hold">
                                  <p:stCondLst>
                                    <p:cond delay="0"/>
                                  </p:stCondLst>
                                  <p:iterate type="el" backwards="0">
                                    <p:tmAbs val="0"/>
                                  </p:iterate>
                                  <p:childTnLst>
                                    <p:set>
                                      <p:cBhvr>
                                        <p:cTn id="36" fill="hold"/>
                                        <p:tgtEl>
                                          <p:spTgt spid="197"/>
                                        </p:tgtEl>
                                        <p:attrNameLst>
                                          <p:attrName>style.visibility</p:attrName>
                                        </p:attrNameLst>
                                      </p:cBhvr>
                                      <p:to>
                                        <p:strVal val="visible"/>
                                      </p:to>
                                    </p:set>
                                    <p:animEffect filter="fade" transition="in">
                                      <p:cBhvr>
                                        <p:cTn id="37"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 grpId="2"/>
      <p:bldP build="whole" bldLvl="1" animBg="1" rev="0" advAuto="0" spid="200" grpId="1"/>
      <p:bldP build="whole" bldLvl="1" animBg="1" rev="0" advAuto="0" spid="199" grpId="4"/>
      <p:bldP build="whole" bldLvl="1" animBg="1" rev="0" advAuto="0" spid="197" grpId="7"/>
      <p:bldP build="whole" bldLvl="1" animBg="1" rev="0" advAuto="0" spid="198" grpId="3"/>
      <p:bldP build="whole" bldLvl="1" animBg="1" rev="0" advAuto="0" spid="196" grpId="6"/>
      <p:bldP build="whole" bldLvl="1" animBg="1" rev="0" advAuto="0" spid="195" grpId="5"/>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La trilogie « post-exilaire »"/>
          <p:cNvSpPr txBox="1"/>
          <p:nvPr>
            <p:ph type="title"/>
          </p:nvPr>
        </p:nvSpPr>
        <p:spPr>
          <a:xfrm>
            <a:off x="5921532" y="-10479"/>
            <a:ext cx="20929601" cy="2540001"/>
          </a:xfrm>
          <a:prstGeom prst="rect">
            <a:avLst/>
          </a:prstGeom>
        </p:spPr>
        <p:txBody>
          <a:bodyPr/>
          <a:lstStyle/>
          <a:p>
            <a:pPr/>
            <a:r>
              <a:t>La trilogie « post-exilaire »</a:t>
            </a:r>
          </a:p>
        </p:txBody>
      </p:sp>
      <p:grpSp>
        <p:nvGrpSpPr>
          <p:cNvPr id="206" name="303db078-9b88-4ad7-8b29-b1ae2ba7edfb.png"/>
          <p:cNvGrpSpPr/>
          <p:nvPr/>
        </p:nvGrpSpPr>
        <p:grpSpPr>
          <a:xfrm>
            <a:off x="1795111" y="2233858"/>
            <a:ext cx="5959586" cy="8901970"/>
            <a:chOff x="0" y="0"/>
            <a:chExt cx="5959584" cy="8901969"/>
          </a:xfrm>
        </p:grpSpPr>
        <p:pic>
          <p:nvPicPr>
            <p:cNvPr id="205" name="303db078-9b88-4ad7-8b29-b1ae2ba7edfb.png" descr="303db078-9b88-4ad7-8b29-b1ae2ba7edfb.png"/>
            <p:cNvPicPr>
              <a:picLocks noChangeAspect="1"/>
            </p:cNvPicPr>
            <p:nvPr/>
          </p:nvPicPr>
          <p:blipFill>
            <a:blip r:embed="rId2">
              <a:extLst/>
            </a:blip>
            <a:stretch>
              <a:fillRect/>
            </a:stretch>
          </p:blipFill>
          <p:spPr>
            <a:xfrm>
              <a:off x="127000" y="88900"/>
              <a:ext cx="5705585" cy="8571770"/>
            </a:xfrm>
            <a:prstGeom prst="rect">
              <a:avLst/>
            </a:prstGeom>
            <a:ln>
              <a:noFill/>
            </a:ln>
            <a:effectLst/>
          </p:spPr>
        </p:pic>
        <p:pic>
          <p:nvPicPr>
            <p:cNvPr id="204" name="303db078-9b88-4ad7-8b29-b1ae2ba7edfb.png" descr="303db078-9b88-4ad7-8b29-b1ae2ba7edfb.png"/>
            <p:cNvPicPr>
              <a:picLocks noChangeAspect="0"/>
            </p:cNvPicPr>
            <p:nvPr/>
          </p:nvPicPr>
          <p:blipFill>
            <a:blip r:embed="rId3">
              <a:extLst/>
            </a:blip>
            <a:stretch>
              <a:fillRect/>
            </a:stretch>
          </p:blipFill>
          <p:spPr>
            <a:xfrm>
              <a:off x="0" y="0"/>
              <a:ext cx="5959585" cy="8901970"/>
            </a:xfrm>
            <a:prstGeom prst="rect">
              <a:avLst/>
            </a:prstGeom>
            <a:effectLst/>
          </p:spPr>
        </p:pic>
      </p:grpSp>
      <p:grpSp>
        <p:nvGrpSpPr>
          <p:cNvPr id="209" name="عازف.jpg"/>
          <p:cNvGrpSpPr/>
          <p:nvPr/>
        </p:nvGrpSpPr>
        <p:grpSpPr>
          <a:xfrm>
            <a:off x="9406632" y="2287372"/>
            <a:ext cx="5760538" cy="8794942"/>
            <a:chOff x="0" y="0"/>
            <a:chExt cx="5760537" cy="8794941"/>
          </a:xfrm>
        </p:grpSpPr>
        <p:pic>
          <p:nvPicPr>
            <p:cNvPr id="208" name="عازف.jpg" descr="عازف.jpg"/>
            <p:cNvPicPr>
              <a:picLocks noChangeAspect="1"/>
            </p:cNvPicPr>
            <p:nvPr/>
          </p:nvPicPr>
          <p:blipFill>
            <a:blip r:embed="rId4">
              <a:extLst/>
            </a:blip>
            <a:stretch>
              <a:fillRect/>
            </a:stretch>
          </p:blipFill>
          <p:spPr>
            <a:xfrm>
              <a:off x="127000" y="88900"/>
              <a:ext cx="5506538" cy="8464742"/>
            </a:xfrm>
            <a:prstGeom prst="rect">
              <a:avLst/>
            </a:prstGeom>
            <a:ln>
              <a:noFill/>
            </a:ln>
            <a:effectLst/>
          </p:spPr>
        </p:pic>
        <p:pic>
          <p:nvPicPr>
            <p:cNvPr id="207" name="عازف.jpg" descr="عازف.jpg"/>
            <p:cNvPicPr>
              <a:picLocks noChangeAspect="0"/>
            </p:cNvPicPr>
            <p:nvPr/>
          </p:nvPicPr>
          <p:blipFill>
            <a:blip r:embed="rId5">
              <a:extLst/>
            </a:blip>
            <a:stretch>
              <a:fillRect/>
            </a:stretch>
          </p:blipFill>
          <p:spPr>
            <a:xfrm>
              <a:off x="0" y="0"/>
              <a:ext cx="5760538" cy="8794942"/>
            </a:xfrm>
            <a:prstGeom prst="rect">
              <a:avLst/>
            </a:prstGeom>
            <a:effectLst/>
          </p:spPr>
        </p:pic>
      </p:grpSp>
      <p:grpSp>
        <p:nvGrpSpPr>
          <p:cNvPr id="212" name="Capture d’écran 2023-03-04 à 12.28.40.png"/>
          <p:cNvGrpSpPr/>
          <p:nvPr/>
        </p:nvGrpSpPr>
        <p:grpSpPr>
          <a:xfrm>
            <a:off x="16819106" y="2304717"/>
            <a:ext cx="5959586" cy="8760252"/>
            <a:chOff x="0" y="0"/>
            <a:chExt cx="5959584" cy="8760250"/>
          </a:xfrm>
        </p:grpSpPr>
        <p:pic>
          <p:nvPicPr>
            <p:cNvPr id="211" name="Capture d’écran 2023-03-04 à 12.28.40.png" descr="Capture d’écran 2023-03-04 à 12.28.40.png"/>
            <p:cNvPicPr>
              <a:picLocks noChangeAspect="1"/>
            </p:cNvPicPr>
            <p:nvPr/>
          </p:nvPicPr>
          <p:blipFill>
            <a:blip r:embed="rId6">
              <a:extLst/>
            </a:blip>
            <a:stretch>
              <a:fillRect/>
            </a:stretch>
          </p:blipFill>
          <p:spPr>
            <a:xfrm>
              <a:off x="127000" y="88900"/>
              <a:ext cx="5705585" cy="8430051"/>
            </a:xfrm>
            <a:prstGeom prst="rect">
              <a:avLst/>
            </a:prstGeom>
            <a:ln>
              <a:noFill/>
            </a:ln>
            <a:effectLst/>
          </p:spPr>
        </p:pic>
        <p:pic>
          <p:nvPicPr>
            <p:cNvPr id="210" name="Capture d’écran 2023-03-04 à 12.28.40.png" descr="Capture d’écran 2023-03-04 à 12.28.40.png"/>
            <p:cNvPicPr>
              <a:picLocks noChangeAspect="0"/>
            </p:cNvPicPr>
            <p:nvPr/>
          </p:nvPicPr>
          <p:blipFill>
            <a:blip r:embed="rId7">
              <a:extLst/>
            </a:blip>
            <a:stretch>
              <a:fillRect/>
            </a:stretch>
          </p:blipFill>
          <p:spPr>
            <a:xfrm>
              <a:off x="0" y="0"/>
              <a:ext cx="5959585" cy="8760251"/>
            </a:xfrm>
            <a:prstGeom prst="rect">
              <a:avLst/>
            </a:prstGeom>
            <a:effectLst/>
          </p:spPr>
        </p:pic>
      </p:grpSp>
      <p:sp>
        <p:nvSpPr>
          <p:cNvPr id="213" name="al-Kāfira…"/>
          <p:cNvSpPr txBox="1"/>
          <p:nvPr/>
        </p:nvSpPr>
        <p:spPr>
          <a:xfrm>
            <a:off x="1476416" y="11223094"/>
            <a:ext cx="6596975" cy="10530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spcBef>
                <a:spcPts val="0"/>
              </a:spcBef>
              <a:defRPr sz="3300">
                <a:solidFill>
                  <a:srgbClr val="FFFFFF"/>
                </a:solidFill>
                <a:latin typeface="Arial"/>
                <a:ea typeface="Arial"/>
                <a:cs typeface="Arial"/>
                <a:sym typeface="Arial"/>
              </a:defRPr>
            </a:pPr>
            <a:r>
              <a:t>al-Kāfira</a:t>
            </a:r>
          </a:p>
          <a:p>
            <a:pPr defTabSz="584200">
              <a:spcBef>
                <a:spcPts val="0"/>
              </a:spcBef>
              <a:defRPr sz="3300">
                <a:solidFill>
                  <a:srgbClr val="FFFFFF"/>
                </a:solidFill>
                <a:latin typeface="Arial"/>
                <a:ea typeface="Arial"/>
                <a:cs typeface="Arial"/>
                <a:sym typeface="Arial"/>
              </a:defRPr>
            </a:pPr>
            <a:r>
              <a:t> (La mécréante, 2014)</a:t>
            </a:r>
          </a:p>
        </p:txBody>
      </p:sp>
      <p:sp>
        <p:nvSpPr>
          <p:cNvPr id="214" name="‘Āzif al-ġuyūm…"/>
          <p:cNvSpPr txBox="1"/>
          <p:nvPr/>
        </p:nvSpPr>
        <p:spPr>
          <a:xfrm>
            <a:off x="8988414" y="11223094"/>
            <a:ext cx="6596975" cy="10530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spcBef>
                <a:spcPts val="0"/>
              </a:spcBef>
              <a:defRPr sz="3300">
                <a:solidFill>
                  <a:srgbClr val="FFFFFF"/>
                </a:solidFill>
                <a:latin typeface="Arial"/>
                <a:ea typeface="Arial"/>
                <a:cs typeface="Arial"/>
                <a:sym typeface="Arial"/>
              </a:defRPr>
            </a:pPr>
            <a:r>
              <a:t>‘Āzif al-ġuyūm </a:t>
            </a:r>
          </a:p>
          <a:p>
            <a:pPr defTabSz="584200">
              <a:spcBef>
                <a:spcPts val="0"/>
              </a:spcBef>
              <a:defRPr sz="3300">
                <a:solidFill>
                  <a:srgbClr val="FFFFFF"/>
                </a:solidFill>
                <a:latin typeface="Arial"/>
                <a:ea typeface="Arial"/>
                <a:cs typeface="Arial"/>
                <a:sym typeface="Arial"/>
              </a:defRPr>
            </a:pPr>
            <a:r>
              <a:t>(Le joueur de nuages, 2016) </a:t>
            </a:r>
          </a:p>
        </p:txBody>
      </p:sp>
      <p:sp>
        <p:nvSpPr>
          <p:cNvPr id="215" name="al-Kaḏḏābūn yaḥṣulūn ‘alā kull šay’…"/>
          <p:cNvSpPr txBox="1"/>
          <p:nvPr/>
        </p:nvSpPr>
        <p:spPr>
          <a:xfrm>
            <a:off x="16500411" y="11223094"/>
            <a:ext cx="7308940" cy="10530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spcBef>
                <a:spcPts val="0"/>
              </a:spcBef>
              <a:defRPr sz="3300">
                <a:solidFill>
                  <a:srgbClr val="FFFFFF"/>
                </a:solidFill>
                <a:latin typeface="Arial"/>
                <a:ea typeface="Arial"/>
                <a:cs typeface="Arial"/>
                <a:sym typeface="Arial"/>
              </a:defRPr>
            </a:pPr>
            <a:r>
              <a:t>al-Kaḏḏābūn yaḥṣulūn ‘alā kull šay’ </a:t>
            </a:r>
          </a:p>
          <a:p>
            <a:pPr defTabSz="584200">
              <a:spcBef>
                <a:spcPts val="0"/>
              </a:spcBef>
              <a:defRPr sz="3300">
                <a:solidFill>
                  <a:srgbClr val="FFFFFF"/>
                </a:solidFill>
                <a:latin typeface="Arial"/>
                <a:ea typeface="Arial"/>
                <a:cs typeface="Arial"/>
                <a:sym typeface="Arial"/>
              </a:defRPr>
            </a:pPr>
            <a:r>
              <a:t>(Les menteurs raflent la mise, 2017)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9"/>
                                        </p:tgtEl>
                                        <p:attrNameLst>
                                          <p:attrName>style.visibility</p:attrName>
                                        </p:attrNameLst>
                                      </p:cBhvr>
                                      <p:to>
                                        <p:strVal val="visible"/>
                                      </p:to>
                                    </p:set>
                                    <p:animEffect filter="fade" transition="in">
                                      <p:cBhvr>
                                        <p:cTn id="7" dur="1500"/>
                                        <p:tgtEl>
                                          <p:spTgt spid="20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13"/>
                                        </p:tgtEl>
                                        <p:attrNameLst>
                                          <p:attrName>style.visibility</p:attrName>
                                        </p:attrNameLst>
                                      </p:cBhvr>
                                      <p:to>
                                        <p:strVal val="visible"/>
                                      </p:to>
                                    </p:set>
                                    <p:animEffect filter="fade" transition="in">
                                      <p:cBhvr>
                                        <p:cTn id="12" dur="1000"/>
                                        <p:tgtEl>
                                          <p:spTgt spid="21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14"/>
                                        </p:tgtEl>
                                        <p:attrNameLst>
                                          <p:attrName>style.visibility</p:attrName>
                                        </p:attrNameLst>
                                      </p:cBhvr>
                                      <p:to>
                                        <p:strVal val="visible"/>
                                      </p:to>
                                    </p:set>
                                    <p:animEffect filter="fade" transition="in">
                                      <p:cBhvr>
                                        <p:cTn id="17" dur="1000"/>
                                        <p:tgtEl>
                                          <p:spTgt spid="21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215"/>
                                        </p:tgtEl>
                                        <p:attrNameLst>
                                          <p:attrName>style.visibility</p:attrName>
                                        </p:attrNameLst>
                                      </p:cBhvr>
                                      <p:to>
                                        <p:strVal val="visible"/>
                                      </p:to>
                                    </p:set>
                                    <p:animEffect filter="fade" transition="in">
                                      <p:cBhvr>
                                        <p:cTn id="22" dur="1000"/>
                                        <p:tgtEl>
                                          <p:spTgt spid="2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4" grpId="3"/>
      <p:bldP build="whole" bldLvl="1" animBg="1" rev="0" advAuto="0" spid="213" grpId="2"/>
      <p:bldP build="whole" bldLvl="1" animBg="1" rev="0" advAuto="0" spid="215" grpId="4"/>
      <p:bldP build="whole" bldLvl="1" animBg="1" rev="0" advAuto="0" spid="209"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Une cartographie de la ville"/>
          <p:cNvSpPr txBox="1"/>
          <p:nvPr>
            <p:ph type="title"/>
          </p:nvPr>
        </p:nvSpPr>
        <p:spPr>
          <a:xfrm>
            <a:off x="4792602" y="-21476"/>
            <a:ext cx="20929601" cy="2540001"/>
          </a:xfrm>
          <a:prstGeom prst="rect">
            <a:avLst/>
          </a:prstGeom>
        </p:spPr>
        <p:txBody>
          <a:bodyPr/>
          <a:lstStyle/>
          <a:p>
            <a:pPr/>
            <a:r>
              <a:t>Une cartographie de la ville</a:t>
            </a:r>
          </a:p>
        </p:txBody>
      </p:sp>
      <p:grpSp>
        <p:nvGrpSpPr>
          <p:cNvPr id="220" name="Capture d’écran 2023-03-01 à 12.29.04.png"/>
          <p:cNvGrpSpPr/>
          <p:nvPr/>
        </p:nvGrpSpPr>
        <p:grpSpPr>
          <a:xfrm>
            <a:off x="835593" y="2155417"/>
            <a:ext cx="11794263" cy="10265526"/>
            <a:chOff x="0" y="0"/>
            <a:chExt cx="11794261" cy="10265524"/>
          </a:xfrm>
        </p:grpSpPr>
        <p:pic>
          <p:nvPicPr>
            <p:cNvPr id="219" name="Capture d’écran 2023-03-01 à 12.29.04.png" descr="Capture d’écran 2023-03-01 à 12.29.04.png"/>
            <p:cNvPicPr>
              <a:picLocks noChangeAspect="1"/>
            </p:cNvPicPr>
            <p:nvPr/>
          </p:nvPicPr>
          <p:blipFill>
            <a:blip r:embed="rId2">
              <a:extLst/>
            </a:blip>
            <a:stretch>
              <a:fillRect/>
            </a:stretch>
          </p:blipFill>
          <p:spPr>
            <a:xfrm>
              <a:off x="127000" y="88900"/>
              <a:ext cx="11540262" cy="9935325"/>
            </a:xfrm>
            <a:prstGeom prst="rect">
              <a:avLst/>
            </a:prstGeom>
            <a:ln>
              <a:noFill/>
            </a:ln>
            <a:effectLst/>
          </p:spPr>
        </p:pic>
        <p:pic>
          <p:nvPicPr>
            <p:cNvPr id="218" name="Capture d’écran 2023-03-01 à 12.29.04.png" descr="Capture d’écran 2023-03-01 à 12.29.04.png"/>
            <p:cNvPicPr>
              <a:picLocks noChangeAspect="0"/>
            </p:cNvPicPr>
            <p:nvPr/>
          </p:nvPicPr>
          <p:blipFill>
            <a:blip r:embed="rId3">
              <a:extLst/>
            </a:blip>
            <a:stretch>
              <a:fillRect/>
            </a:stretch>
          </p:blipFill>
          <p:spPr>
            <a:xfrm>
              <a:off x="0" y="0"/>
              <a:ext cx="11794262" cy="10265525"/>
            </a:xfrm>
            <a:prstGeom prst="rect">
              <a:avLst/>
            </a:prstGeom>
            <a:effectLst/>
          </p:spPr>
        </p:pic>
      </p:grpSp>
      <p:grpSp>
        <p:nvGrpSpPr>
          <p:cNvPr id="223" name="Capture d’écran 2023-03-03 à 13.51.08.png"/>
          <p:cNvGrpSpPr/>
          <p:nvPr/>
        </p:nvGrpSpPr>
        <p:grpSpPr>
          <a:xfrm>
            <a:off x="13137816" y="2211853"/>
            <a:ext cx="10586709" cy="10152654"/>
            <a:chOff x="0" y="0"/>
            <a:chExt cx="10586708" cy="10152653"/>
          </a:xfrm>
        </p:grpSpPr>
        <p:pic>
          <p:nvPicPr>
            <p:cNvPr id="222" name="Capture d’écran 2023-03-03 à 13.51.08.png" descr="Capture d’écran 2023-03-03 à 13.51.08.png"/>
            <p:cNvPicPr>
              <a:picLocks noChangeAspect="1"/>
            </p:cNvPicPr>
            <p:nvPr/>
          </p:nvPicPr>
          <p:blipFill>
            <a:blip r:embed="rId4">
              <a:extLst/>
            </a:blip>
            <a:stretch>
              <a:fillRect/>
            </a:stretch>
          </p:blipFill>
          <p:spPr>
            <a:xfrm>
              <a:off x="127000" y="88900"/>
              <a:ext cx="10332709" cy="9822454"/>
            </a:xfrm>
            <a:prstGeom prst="rect">
              <a:avLst/>
            </a:prstGeom>
            <a:ln>
              <a:noFill/>
            </a:ln>
            <a:effectLst/>
          </p:spPr>
        </p:pic>
        <p:pic>
          <p:nvPicPr>
            <p:cNvPr id="221" name="Capture d’écran 2023-03-03 à 13.51.08.png" descr="Capture d’écran 2023-03-03 à 13.51.08.png"/>
            <p:cNvPicPr>
              <a:picLocks noChangeAspect="0"/>
            </p:cNvPicPr>
            <p:nvPr/>
          </p:nvPicPr>
          <p:blipFill>
            <a:blip r:embed="rId5">
              <a:extLst/>
            </a:blip>
            <a:stretch>
              <a:fillRect/>
            </a:stretch>
          </p:blipFill>
          <p:spPr>
            <a:xfrm>
              <a:off x="0" y="0"/>
              <a:ext cx="10586709" cy="10152654"/>
            </a:xfrm>
            <a:prstGeom prst="rect">
              <a:avLst/>
            </a:prstGeom>
            <a:effectLst/>
          </p:spPr>
        </p:pic>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Le trope de la ville en littérature arabe"/>
          <p:cNvSpPr txBox="1"/>
          <p:nvPr>
            <p:ph type="title"/>
          </p:nvPr>
        </p:nvSpPr>
        <p:spPr>
          <a:xfrm>
            <a:off x="2509194" y="-16366"/>
            <a:ext cx="20929601" cy="2540001"/>
          </a:xfrm>
          <a:prstGeom prst="rect">
            <a:avLst/>
          </a:prstGeom>
        </p:spPr>
        <p:txBody>
          <a:bodyPr/>
          <a:lstStyle/>
          <a:p>
            <a:pPr/>
            <a:r>
              <a:t>Le trope de la ville en littérature arabe</a:t>
            </a:r>
          </a:p>
        </p:txBody>
      </p:sp>
      <p:grpSp>
        <p:nvGrpSpPr>
          <p:cNvPr id="228" name="s-l500.png"/>
          <p:cNvGrpSpPr/>
          <p:nvPr/>
        </p:nvGrpSpPr>
        <p:grpSpPr>
          <a:xfrm>
            <a:off x="16607232" y="2827240"/>
            <a:ext cx="6311798" cy="9398759"/>
            <a:chOff x="0" y="0"/>
            <a:chExt cx="6311796" cy="9398758"/>
          </a:xfrm>
        </p:grpSpPr>
        <p:pic>
          <p:nvPicPr>
            <p:cNvPr id="227" name="s-l500.png" descr="s-l500.png"/>
            <p:cNvPicPr>
              <a:picLocks noChangeAspect="1"/>
            </p:cNvPicPr>
            <p:nvPr/>
          </p:nvPicPr>
          <p:blipFill>
            <a:blip r:embed="rId2">
              <a:extLst/>
            </a:blip>
            <a:stretch>
              <a:fillRect/>
            </a:stretch>
          </p:blipFill>
          <p:spPr>
            <a:xfrm>
              <a:off x="127000" y="88900"/>
              <a:ext cx="6057797" cy="9068559"/>
            </a:xfrm>
            <a:prstGeom prst="rect">
              <a:avLst/>
            </a:prstGeom>
            <a:ln>
              <a:noFill/>
            </a:ln>
            <a:effectLst/>
          </p:spPr>
        </p:pic>
        <p:pic>
          <p:nvPicPr>
            <p:cNvPr id="226" name="s-l500.png" descr="s-l500.png"/>
            <p:cNvPicPr>
              <a:picLocks noChangeAspect="0"/>
            </p:cNvPicPr>
            <p:nvPr/>
          </p:nvPicPr>
          <p:blipFill>
            <a:blip r:embed="rId3">
              <a:extLst/>
            </a:blip>
            <a:stretch>
              <a:fillRect/>
            </a:stretch>
          </p:blipFill>
          <p:spPr>
            <a:xfrm>
              <a:off x="0" y="0"/>
              <a:ext cx="6311797" cy="9398759"/>
            </a:xfrm>
            <a:prstGeom prst="rect">
              <a:avLst/>
            </a:prstGeom>
            <a:effectLst/>
          </p:spPr>
        </p:pic>
      </p:grpSp>
      <p:sp>
        <p:nvSpPr>
          <p:cNvPr id="229" name="une place centrale dans la littérature arabe à partir de l’époque prémoderne;…"/>
          <p:cNvSpPr txBox="1"/>
          <p:nvPr/>
        </p:nvSpPr>
        <p:spPr>
          <a:xfrm>
            <a:off x="1978355" y="4652943"/>
            <a:ext cx="13632470" cy="5163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89844" indent="-589844" algn="just" defTabSz="584200">
              <a:spcBef>
                <a:spcPts val="0"/>
              </a:spcBef>
              <a:buSzPct val="100000"/>
              <a:buChar char="•"/>
              <a:defRPr sz="4400">
                <a:solidFill>
                  <a:srgbClr val="FFFFFF"/>
                </a:solidFill>
                <a:latin typeface="Arial"/>
                <a:ea typeface="Arial"/>
                <a:cs typeface="Arial"/>
                <a:sym typeface="Arial"/>
              </a:defRPr>
            </a:pPr>
            <a:r>
              <a:t>une place centrale dans la littérature arabe à partir de l’époque prémoderne;</a:t>
            </a:r>
          </a:p>
          <a:p>
            <a:pPr marL="589844" indent="-589844" algn="just" defTabSz="584200">
              <a:spcBef>
                <a:spcPts val="0"/>
              </a:spcBef>
              <a:buSzPct val="100000"/>
              <a:buChar char="•"/>
              <a:defRPr sz="4400">
                <a:solidFill>
                  <a:srgbClr val="FFFFFF"/>
                </a:solidFill>
                <a:latin typeface="Arial"/>
                <a:ea typeface="Arial"/>
                <a:cs typeface="Arial"/>
                <a:sym typeface="Arial"/>
              </a:defRPr>
            </a:pPr>
            <a:r>
              <a:t>outil de réflexion sur la société qui l’habite;</a:t>
            </a:r>
          </a:p>
          <a:p>
            <a:pPr marL="589844" indent="-589844" algn="just" defTabSz="584200">
              <a:spcBef>
                <a:spcPts val="0"/>
              </a:spcBef>
              <a:buSzPct val="100000"/>
              <a:buChar char="•"/>
              <a:defRPr sz="4400">
                <a:solidFill>
                  <a:srgbClr val="FFFFFF"/>
                </a:solidFill>
                <a:latin typeface="Arial"/>
                <a:ea typeface="Arial"/>
                <a:cs typeface="Arial"/>
                <a:sym typeface="Arial"/>
              </a:defRPr>
            </a:pPr>
            <a:r>
              <a:t>champ de bataille pour la pensée politique, économique et intellectuelle;</a:t>
            </a:r>
          </a:p>
          <a:p>
            <a:pPr marL="589844" indent="-589844" algn="just" defTabSz="584200">
              <a:spcBef>
                <a:spcPts val="0"/>
              </a:spcBef>
              <a:buSzPct val="100000"/>
              <a:buChar char="•"/>
              <a:defRPr sz="4400">
                <a:solidFill>
                  <a:srgbClr val="FFFFFF"/>
                </a:solidFill>
                <a:latin typeface="Arial"/>
                <a:ea typeface="Arial"/>
                <a:cs typeface="Arial"/>
                <a:sym typeface="Arial"/>
              </a:defRPr>
            </a:pPr>
            <a:r>
              <a:t>une arène où s'affrontent tradition et modernité, individualité et communautarisme, le Moi et l’Autre.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La ville comme cité-refuge"/>
          <p:cNvSpPr txBox="1"/>
          <p:nvPr>
            <p:ph type="title"/>
          </p:nvPr>
        </p:nvSpPr>
        <p:spPr>
          <a:xfrm>
            <a:off x="5186931" y="-16366"/>
            <a:ext cx="20929601" cy="2540001"/>
          </a:xfrm>
          <a:prstGeom prst="rect">
            <a:avLst/>
          </a:prstGeom>
        </p:spPr>
        <p:txBody>
          <a:bodyPr/>
          <a:lstStyle/>
          <a:p>
            <a:pPr/>
            <a:r>
              <a:t>La ville comme cité-refuge</a:t>
            </a:r>
          </a:p>
        </p:txBody>
      </p:sp>
      <p:sp>
        <p:nvSpPr>
          <p:cNvPr id="232" name="La ville = un site privilégié pour la pratique de la solidarité ? (Darling 2020)…"/>
          <p:cNvSpPr txBox="1"/>
          <p:nvPr/>
        </p:nvSpPr>
        <p:spPr>
          <a:xfrm>
            <a:off x="983090" y="3297677"/>
            <a:ext cx="14372367" cy="8338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89844" indent="-589844" algn="just" defTabSz="584200">
              <a:spcBef>
                <a:spcPts val="0"/>
              </a:spcBef>
              <a:buSzPct val="100000"/>
              <a:buChar char="•"/>
              <a:defRPr sz="4400">
                <a:solidFill>
                  <a:srgbClr val="FFFFFF"/>
                </a:solidFill>
                <a:latin typeface="Arial"/>
                <a:ea typeface="Arial"/>
                <a:cs typeface="Arial"/>
                <a:sym typeface="Arial"/>
              </a:defRPr>
            </a:pPr>
            <a:r>
              <a:t>La ville = un site privilégié pour la pratique de la solidarité ? (Darling 2020)</a:t>
            </a:r>
          </a:p>
          <a:p>
            <a:pPr marL="589844" indent="-589844" algn="just" defTabSz="584200">
              <a:spcBef>
                <a:spcPts val="0"/>
              </a:spcBef>
              <a:buSzPct val="100000"/>
              <a:buChar char="•"/>
              <a:defRPr sz="4400">
                <a:solidFill>
                  <a:srgbClr val="FFFFFF"/>
                </a:solidFill>
                <a:latin typeface="Arial"/>
                <a:ea typeface="Arial"/>
                <a:cs typeface="Arial"/>
                <a:sym typeface="Arial"/>
              </a:defRPr>
            </a:pPr>
            <a:r>
              <a:t>Crise des réfugiés (2015) =&gt;seules des formes d’ « hospitalité </a:t>
            </a:r>
            <a:r>
              <a:rPr i="1"/>
              <a:t>conditionnelle </a:t>
            </a:r>
            <a:r>
              <a:t>», à savoir  </a:t>
            </a:r>
            <a:r>
              <a:rPr u="sng"/>
              <a:t>inauthentique</a:t>
            </a:r>
            <a:r>
              <a:rPr i="1"/>
              <a:t> </a:t>
            </a:r>
            <a:r>
              <a:t>(Derrida 1997)</a:t>
            </a:r>
          </a:p>
          <a:p>
            <a:pPr marL="589844" indent="-589844" algn="just" defTabSz="584200">
              <a:spcBef>
                <a:spcPts val="0"/>
              </a:spcBef>
              <a:buSzPct val="100000"/>
              <a:buChar char="•"/>
              <a:defRPr sz="4400">
                <a:solidFill>
                  <a:srgbClr val="FFFFFF"/>
                </a:solidFill>
                <a:latin typeface="Arial"/>
                <a:ea typeface="Arial"/>
                <a:cs typeface="Arial"/>
                <a:sym typeface="Arial"/>
              </a:defRPr>
            </a:pPr>
            <a:r>
              <a:t>La ville contemporaine élève des murs invisibles qui finissent par reléguer les « nouveaux arrivants » en marge d’une société à laquelle ils n’ont pas réellement accès =&gt; elle bâti des véritables frontières entre les citoyens et les « étrangers », recréant métaphoriquement ces mêmes barrières qu’ils ont franchies au cours de leurs voyage (Sellman 2022)</a:t>
            </a:r>
          </a:p>
        </p:txBody>
      </p:sp>
      <p:grpSp>
        <p:nvGrpSpPr>
          <p:cNvPr id="235" name="MIGRA_185.jpeg"/>
          <p:cNvGrpSpPr/>
          <p:nvPr/>
        </p:nvGrpSpPr>
        <p:grpSpPr>
          <a:xfrm>
            <a:off x="16194533" y="2247806"/>
            <a:ext cx="7313814" cy="10590462"/>
            <a:chOff x="0" y="0"/>
            <a:chExt cx="7313812" cy="10590461"/>
          </a:xfrm>
        </p:grpSpPr>
        <p:pic>
          <p:nvPicPr>
            <p:cNvPr id="234" name="MIGRA_185.jpeg" descr="MIGRA_185.jpeg"/>
            <p:cNvPicPr>
              <a:picLocks noChangeAspect="1"/>
            </p:cNvPicPr>
            <p:nvPr/>
          </p:nvPicPr>
          <p:blipFill>
            <a:blip r:embed="rId2">
              <a:extLst/>
            </a:blip>
            <a:stretch>
              <a:fillRect/>
            </a:stretch>
          </p:blipFill>
          <p:spPr>
            <a:xfrm>
              <a:off x="127000" y="88900"/>
              <a:ext cx="7059813" cy="10260262"/>
            </a:xfrm>
            <a:prstGeom prst="rect">
              <a:avLst/>
            </a:prstGeom>
            <a:ln>
              <a:noFill/>
            </a:ln>
            <a:effectLst/>
          </p:spPr>
        </p:pic>
        <p:pic>
          <p:nvPicPr>
            <p:cNvPr id="233" name="MIGRA_185.jpeg" descr="MIGRA_185.jpeg"/>
            <p:cNvPicPr>
              <a:picLocks noChangeAspect="0"/>
            </p:cNvPicPr>
            <p:nvPr/>
          </p:nvPicPr>
          <p:blipFill>
            <a:blip r:embed="rId3">
              <a:extLst/>
            </a:blip>
            <a:stretch>
              <a:fillRect/>
            </a:stretch>
          </p:blipFill>
          <p:spPr>
            <a:xfrm>
              <a:off x="0" y="0"/>
              <a:ext cx="7313813" cy="10590462"/>
            </a:xfrm>
            <a:prstGeom prst="rect">
              <a:avLst/>
            </a:prstGeom>
            <a:effectLst/>
          </p:spPr>
        </p:pic>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Des refuges qui ne font pas « refuge »"/>
          <p:cNvSpPr txBox="1"/>
          <p:nvPr>
            <p:ph type="title"/>
          </p:nvPr>
        </p:nvSpPr>
        <p:spPr>
          <a:xfrm>
            <a:off x="3528156" y="7331"/>
            <a:ext cx="20929601" cy="2540001"/>
          </a:xfrm>
          <a:prstGeom prst="rect">
            <a:avLst/>
          </a:prstGeom>
        </p:spPr>
        <p:txBody>
          <a:bodyPr/>
          <a:lstStyle/>
          <a:p>
            <a:pPr/>
            <a:r>
              <a:t>Des refuges qui </a:t>
            </a:r>
            <a:r>
              <a:rPr b="1" i="1">
                <a:latin typeface="Publico Headline Roman"/>
                <a:ea typeface="Publico Headline Roman"/>
                <a:cs typeface="Publico Headline Roman"/>
                <a:sym typeface="Publico Headline Roman"/>
              </a:rPr>
              <a:t>ne font pas</a:t>
            </a:r>
            <a:r>
              <a:t> « refuge »</a:t>
            </a:r>
          </a:p>
        </p:txBody>
      </p:sp>
      <p:sp>
        <p:nvSpPr>
          <p:cNvPr id="238" name="hypervisibilité/invisibilité…"/>
          <p:cNvSpPr txBox="1"/>
          <p:nvPr/>
        </p:nvSpPr>
        <p:spPr>
          <a:xfrm>
            <a:off x="769819" y="5568565"/>
            <a:ext cx="14372367" cy="2623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89844" indent="-589844" algn="just" defTabSz="584200">
              <a:spcBef>
                <a:spcPts val="0"/>
              </a:spcBef>
              <a:buSzPct val="100000"/>
              <a:buChar char="•"/>
              <a:defRPr sz="4400">
                <a:solidFill>
                  <a:srgbClr val="FFFFFF"/>
                </a:solidFill>
                <a:latin typeface="Arial"/>
                <a:ea typeface="Arial"/>
                <a:cs typeface="Arial"/>
                <a:sym typeface="Arial"/>
              </a:defRPr>
            </a:pPr>
            <a:r>
              <a:t>hypervisibilité/invisibilité</a:t>
            </a:r>
          </a:p>
          <a:p>
            <a:pPr marL="589844" indent="-589844" algn="just" defTabSz="584200">
              <a:spcBef>
                <a:spcPts val="0"/>
              </a:spcBef>
              <a:buSzPct val="100000"/>
              <a:buChar char="•"/>
              <a:defRPr sz="4400">
                <a:solidFill>
                  <a:srgbClr val="FFFFFF"/>
                </a:solidFill>
                <a:latin typeface="Arial"/>
                <a:ea typeface="Arial"/>
                <a:cs typeface="Arial"/>
                <a:sym typeface="Arial"/>
              </a:defRPr>
            </a:pPr>
            <a:r>
              <a:t>monstres/fantômes</a:t>
            </a:r>
          </a:p>
          <a:p>
            <a:pPr marL="589844" indent="-589844" algn="just" defTabSz="584200">
              <a:spcBef>
                <a:spcPts val="0"/>
              </a:spcBef>
              <a:buSzPct val="100000"/>
              <a:buChar char="•"/>
              <a:defRPr sz="4400">
                <a:solidFill>
                  <a:srgbClr val="FFFFFF"/>
                </a:solidFill>
                <a:latin typeface="Arial"/>
                <a:ea typeface="Arial"/>
                <a:cs typeface="Arial"/>
                <a:sym typeface="Arial"/>
              </a:defRPr>
            </a:pPr>
            <a:r>
              <a:t>les villes échouent à être un espace socialement significatif </a:t>
            </a:r>
          </a:p>
        </p:txBody>
      </p:sp>
      <p:pic>
        <p:nvPicPr>
          <p:cNvPr id="239" name="PLD_115.jpeg" descr="PLD_115.jpeg"/>
          <p:cNvPicPr>
            <a:picLocks noChangeAspect="1"/>
          </p:cNvPicPr>
          <p:nvPr/>
        </p:nvPicPr>
        <p:blipFill>
          <a:blip r:embed="rId2">
            <a:extLst/>
          </a:blip>
          <a:stretch>
            <a:fillRect/>
          </a:stretch>
        </p:blipFill>
        <p:spPr>
          <a:xfrm>
            <a:off x="15617767" y="2913719"/>
            <a:ext cx="6765423" cy="9565943"/>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1. al-Kāfira"/>
          <p:cNvSpPr txBox="1"/>
          <p:nvPr>
            <p:ph type="title"/>
          </p:nvPr>
        </p:nvSpPr>
        <p:spPr>
          <a:xfrm>
            <a:off x="9333870" y="31027"/>
            <a:ext cx="20929601" cy="2540001"/>
          </a:xfrm>
          <a:prstGeom prst="rect">
            <a:avLst/>
          </a:prstGeom>
        </p:spPr>
        <p:txBody>
          <a:bodyPr/>
          <a:lstStyle/>
          <a:p>
            <a:pPr/>
            <a:r>
              <a:t>1. al-Kāfira</a:t>
            </a:r>
          </a:p>
        </p:txBody>
      </p:sp>
      <p:grpSp>
        <p:nvGrpSpPr>
          <p:cNvPr id="244" name="303db078-9b88-4ad7-8b29-b1ae2ba7edfb.png"/>
          <p:cNvGrpSpPr/>
          <p:nvPr/>
        </p:nvGrpSpPr>
        <p:grpSpPr>
          <a:xfrm>
            <a:off x="1795111" y="2233858"/>
            <a:ext cx="5959586" cy="8901970"/>
            <a:chOff x="0" y="0"/>
            <a:chExt cx="5959584" cy="8901969"/>
          </a:xfrm>
        </p:grpSpPr>
        <p:pic>
          <p:nvPicPr>
            <p:cNvPr id="243" name="303db078-9b88-4ad7-8b29-b1ae2ba7edfb.png" descr="303db078-9b88-4ad7-8b29-b1ae2ba7edfb.png"/>
            <p:cNvPicPr>
              <a:picLocks noChangeAspect="1"/>
            </p:cNvPicPr>
            <p:nvPr/>
          </p:nvPicPr>
          <p:blipFill>
            <a:blip r:embed="rId2">
              <a:extLst/>
            </a:blip>
            <a:stretch>
              <a:fillRect/>
            </a:stretch>
          </p:blipFill>
          <p:spPr>
            <a:xfrm>
              <a:off x="127000" y="88900"/>
              <a:ext cx="5705585" cy="8571770"/>
            </a:xfrm>
            <a:prstGeom prst="rect">
              <a:avLst/>
            </a:prstGeom>
            <a:ln>
              <a:noFill/>
            </a:ln>
            <a:effectLst/>
          </p:spPr>
        </p:pic>
        <p:pic>
          <p:nvPicPr>
            <p:cNvPr id="242" name="303db078-9b88-4ad7-8b29-b1ae2ba7edfb.png" descr="303db078-9b88-4ad7-8b29-b1ae2ba7edfb.png"/>
            <p:cNvPicPr>
              <a:picLocks noChangeAspect="0"/>
            </p:cNvPicPr>
            <p:nvPr/>
          </p:nvPicPr>
          <p:blipFill>
            <a:blip r:embed="rId3">
              <a:extLst/>
            </a:blip>
            <a:stretch>
              <a:fillRect/>
            </a:stretch>
          </p:blipFill>
          <p:spPr>
            <a:xfrm>
              <a:off x="0" y="0"/>
              <a:ext cx="5959585" cy="8901970"/>
            </a:xfrm>
            <a:prstGeom prst="rect">
              <a:avLst/>
            </a:prstGeom>
            <a:effectLst/>
          </p:spPr>
        </p:pic>
      </p:grpSp>
      <p:sp>
        <p:nvSpPr>
          <p:cNvPr id="245" name="al-Kāfira…"/>
          <p:cNvSpPr txBox="1"/>
          <p:nvPr/>
        </p:nvSpPr>
        <p:spPr>
          <a:xfrm>
            <a:off x="1476416" y="11223094"/>
            <a:ext cx="6596975" cy="10530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spcBef>
                <a:spcPts val="0"/>
              </a:spcBef>
              <a:defRPr sz="3300">
                <a:solidFill>
                  <a:srgbClr val="FFFFFF"/>
                </a:solidFill>
                <a:latin typeface="Arial"/>
                <a:ea typeface="Arial"/>
                <a:cs typeface="Arial"/>
                <a:sym typeface="Arial"/>
              </a:defRPr>
            </a:pPr>
            <a:r>
              <a:t>al-Kāfira</a:t>
            </a:r>
          </a:p>
          <a:p>
            <a:pPr defTabSz="584200">
              <a:spcBef>
                <a:spcPts val="0"/>
              </a:spcBef>
              <a:defRPr sz="3300">
                <a:solidFill>
                  <a:srgbClr val="FFFFFF"/>
                </a:solidFill>
                <a:latin typeface="Arial"/>
                <a:ea typeface="Arial"/>
                <a:cs typeface="Arial"/>
                <a:sym typeface="Arial"/>
              </a:defRPr>
            </a:pPr>
            <a:r>
              <a:t> (La mécréante, 2014)</a:t>
            </a:r>
          </a:p>
        </p:txBody>
      </p:sp>
      <p:pic>
        <p:nvPicPr>
          <p:cNvPr id="246" name="16b184903d45c9145015483405f575bf-1634538308.jpeg" descr="16b184903d45c9145015483405f575bf-1634538308.jpeg"/>
          <p:cNvPicPr>
            <a:picLocks noChangeAspect="1"/>
          </p:cNvPicPr>
          <p:nvPr/>
        </p:nvPicPr>
        <p:blipFill>
          <a:blip r:embed="rId4">
            <a:extLst/>
          </a:blip>
          <a:stretch>
            <a:fillRect/>
          </a:stretch>
        </p:blipFill>
        <p:spPr>
          <a:xfrm>
            <a:off x="12420164" y="2227168"/>
            <a:ext cx="10292103" cy="7719077"/>
          </a:xfrm>
          <a:prstGeom prst="rect">
            <a:avLst/>
          </a:prstGeom>
          <a:ln w="12700">
            <a:miter lim="400000"/>
          </a:ln>
        </p:spPr>
      </p:pic>
      <p:sp>
        <p:nvSpPr>
          <p:cNvPr id="247" name="Le Petit Château"/>
          <p:cNvSpPr txBox="1"/>
          <p:nvPr/>
        </p:nvSpPr>
        <p:spPr>
          <a:xfrm>
            <a:off x="17906810" y="1638741"/>
            <a:ext cx="6596975" cy="5704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spcBef>
                <a:spcPts val="0"/>
              </a:spcBef>
              <a:defRPr sz="3300">
                <a:solidFill>
                  <a:srgbClr val="FFFFFF"/>
                </a:solidFill>
                <a:latin typeface="Arial"/>
                <a:ea typeface="Arial"/>
                <a:cs typeface="Arial"/>
                <a:sym typeface="Arial"/>
              </a:defRPr>
            </a:lvl1pPr>
          </a:lstStyle>
          <a:p>
            <a:pPr/>
            <a:r>
              <a:t>Le Petit Château </a:t>
            </a:r>
          </a:p>
        </p:txBody>
      </p:sp>
      <p:sp>
        <p:nvSpPr>
          <p:cNvPr id="248" name="Camp de réfugiés : sentiments de « sécurité, de satiété et de liberté »"/>
          <p:cNvSpPr txBox="1"/>
          <p:nvPr/>
        </p:nvSpPr>
        <p:spPr>
          <a:xfrm>
            <a:off x="10711501" y="9964182"/>
            <a:ext cx="13084949" cy="5704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spcBef>
                <a:spcPts val="0"/>
              </a:spcBef>
              <a:defRPr sz="3300">
                <a:solidFill>
                  <a:srgbClr val="FFFFFF"/>
                </a:solidFill>
                <a:latin typeface="Arial"/>
                <a:ea typeface="Arial"/>
                <a:cs typeface="Arial"/>
                <a:sym typeface="Arial"/>
              </a:defRPr>
            </a:lvl1pPr>
          </a:lstStyle>
          <a:p>
            <a:pPr/>
            <a:r>
              <a:t>Camp de réfugiés : sentiments de « sécurité, de satiété et de liberté »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5"/>
                                        </p:tgtEl>
                                        <p:attrNameLst>
                                          <p:attrName>style.visibility</p:attrName>
                                        </p:attrNameLst>
                                      </p:cBhvr>
                                      <p:to>
                                        <p:strVal val="visible"/>
                                      </p:to>
                                    </p:set>
                                    <p:animEffect filter="fade" transition="in">
                                      <p:cBhvr>
                                        <p:cTn id="7" dur="1000"/>
                                        <p:tgtEl>
                                          <p:spTgt spid="24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47"/>
                                        </p:tgtEl>
                                        <p:attrNameLst>
                                          <p:attrName>style.visibility</p:attrName>
                                        </p:attrNameLst>
                                      </p:cBhvr>
                                      <p:to>
                                        <p:strVal val="visible"/>
                                      </p:to>
                                    </p:set>
                                    <p:animEffect filter="fade" transition="in">
                                      <p:cBhvr>
                                        <p:cTn id="12" dur="10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48"/>
                                        </p:tgtEl>
                                        <p:attrNameLst>
                                          <p:attrName>style.visibility</p:attrName>
                                        </p:attrNameLst>
                                      </p:cBhvr>
                                      <p:to>
                                        <p:strVal val="visible"/>
                                      </p:to>
                                    </p:set>
                                    <p:animEffect filter="fade" transition="in">
                                      <p:cBhvr>
                                        <p:cTn id="17" dur="10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7" grpId="2"/>
      <p:bldP build="whole" bldLvl="1" animBg="1" rev="0" advAuto="0" spid="248" grpId="3"/>
      <p:bldP build="whole" bldLvl="1" animBg="1" rev="0" advAuto="0" spid="245" grpId="1"/>
    </p:bldLst>
  </p:timing>
</p:sld>
</file>

<file path=ppt/theme/theme1.xml><?xml version="1.0" encoding="utf-8"?>
<a:theme xmlns:a="http://schemas.openxmlformats.org/drawingml/2006/main" xmlns:r="http://schemas.openxmlformats.org/officeDocument/2006/relationships" name="26_FeatureStory">
  <a:themeElements>
    <a:clrScheme name="26_FeatureStory">
      <a:dk1>
        <a:srgbClr val="000000"/>
      </a:dk1>
      <a:lt1>
        <a:srgbClr val="F0EBE0"/>
      </a:lt1>
      <a:dk2>
        <a:srgbClr val="4A4A4B"/>
      </a:dk2>
      <a:lt2>
        <a:srgbClr val="C2C3C6"/>
      </a:lt2>
      <a:accent1>
        <a:srgbClr val="53BBE0"/>
      </a:accent1>
      <a:accent2>
        <a:srgbClr val="6DCFB9"/>
      </a:accent2>
      <a:accent3>
        <a:srgbClr val="90BF72"/>
      </a:accent3>
      <a:accent4>
        <a:srgbClr val="F2C449"/>
      </a:accent4>
      <a:accent5>
        <a:srgbClr val="FF4741"/>
      </a:accent5>
      <a:accent6>
        <a:srgbClr val="FF8700"/>
      </a:accent6>
      <a:hlink>
        <a:srgbClr val="0000FF"/>
      </a:hlink>
      <a:folHlink>
        <a:srgbClr val="FF00FF"/>
      </a:folHlink>
    </a:clrScheme>
    <a:fontScheme name="26_FeatureStory">
      <a:majorFont>
        <a:latin typeface="Publico Headline Black"/>
        <a:ea typeface="Publico Headline Black"/>
        <a:cs typeface="Publico Headline Black"/>
      </a:majorFont>
      <a:minorFont>
        <a:latin typeface="Publico Headline Black"/>
        <a:ea typeface="Publico Headline Black"/>
        <a:cs typeface="Publico Headline Black"/>
      </a:minorFont>
    </a:fontScheme>
    <a:fmtScheme name="26_FeatureSto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B4A4B"/>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2700" rtl="0" fontAlgn="auto" latinLnBrk="0" hangingPunct="0">
          <a:lnSpc>
            <a:spcPct val="1000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baseline="0" cap="all" i="0" spc="0" strike="noStrike" sz="3000" u="none" kumimoji="0" normalizeH="0">
            <a:ln>
              <a:noFill/>
            </a:ln>
            <a:solidFill>
              <a:srgbClr val="FFFFFF"/>
            </a:solidFill>
            <a:effectLst/>
            <a:uFillTx/>
            <a:latin typeface="Publico Text Roman"/>
            <a:ea typeface="Publico Text Roman"/>
            <a:cs typeface="Publico Text Roman"/>
            <a:sym typeface="Publico Text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227AA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1000"/>
          </a:spcBef>
          <a:spcAft>
            <a:spcPts val="0"/>
          </a:spcAft>
          <a:buClrTx/>
          <a:buSzTx/>
          <a:buFontTx/>
          <a:buNone/>
          <a:tabLst/>
          <a:defRPr b="0" baseline="0" cap="none" i="0" spc="0" strike="noStrike" sz="2000" u="none" kumimoji="0" normalizeH="0">
            <a:ln>
              <a:noFill/>
            </a:ln>
            <a:solidFill>
              <a:srgbClr val="000000"/>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6_FeatureStory">
  <a:themeElements>
    <a:clrScheme name="26_FeatureStory">
      <a:dk1>
        <a:srgbClr val="000000"/>
      </a:dk1>
      <a:lt1>
        <a:srgbClr val="FFFFFF"/>
      </a:lt1>
      <a:dk2>
        <a:srgbClr val="4A4A4B"/>
      </a:dk2>
      <a:lt2>
        <a:srgbClr val="C2C3C6"/>
      </a:lt2>
      <a:accent1>
        <a:srgbClr val="53BBE0"/>
      </a:accent1>
      <a:accent2>
        <a:srgbClr val="6DCFB9"/>
      </a:accent2>
      <a:accent3>
        <a:srgbClr val="90BF72"/>
      </a:accent3>
      <a:accent4>
        <a:srgbClr val="F2C449"/>
      </a:accent4>
      <a:accent5>
        <a:srgbClr val="FF4741"/>
      </a:accent5>
      <a:accent6>
        <a:srgbClr val="FF8700"/>
      </a:accent6>
      <a:hlink>
        <a:srgbClr val="0000FF"/>
      </a:hlink>
      <a:folHlink>
        <a:srgbClr val="FF00FF"/>
      </a:folHlink>
    </a:clrScheme>
    <a:fontScheme name="26_FeatureStory">
      <a:majorFont>
        <a:latin typeface="Publico Headline Black"/>
        <a:ea typeface="Publico Headline Black"/>
        <a:cs typeface="Publico Headline Black"/>
      </a:majorFont>
      <a:minorFont>
        <a:latin typeface="Publico Headline Black"/>
        <a:ea typeface="Publico Headline Black"/>
        <a:cs typeface="Publico Headline Black"/>
      </a:minorFont>
    </a:fontScheme>
    <a:fmtScheme name="26_FeatureSto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B4A4B"/>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2700" rtl="0" fontAlgn="auto" latinLnBrk="0" hangingPunct="0">
          <a:lnSpc>
            <a:spcPct val="100000"/>
          </a:lnSpc>
          <a:spcBef>
            <a:spcPts val="0"/>
          </a:spcBef>
          <a:spcAft>
            <a:spcPts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baseline="0" cap="all" i="0" spc="0" strike="noStrike" sz="3000" u="none" kumimoji="0" normalizeH="0">
            <a:ln>
              <a:noFill/>
            </a:ln>
            <a:solidFill>
              <a:srgbClr val="FFFFFF"/>
            </a:solidFill>
            <a:effectLst/>
            <a:uFillTx/>
            <a:latin typeface="Publico Text Roman"/>
            <a:ea typeface="Publico Text Roman"/>
            <a:cs typeface="Publico Text Roman"/>
            <a:sym typeface="Publico Text Rom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227AA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1000"/>
          </a:spcBef>
          <a:spcAft>
            <a:spcPts val="0"/>
          </a:spcAft>
          <a:buClrTx/>
          <a:buSzTx/>
          <a:buFontTx/>
          <a:buNone/>
          <a:tabLst/>
          <a:defRPr b="0" baseline="0" cap="none" i="0" spc="0" strike="noStrike" sz="2000" u="none" kumimoji="0" normalizeH="0">
            <a:ln>
              <a:noFill/>
            </a:ln>
            <a:solidFill>
              <a:srgbClr val="000000"/>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