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6" r:id="rId3"/>
    <p:sldId id="378" r:id="rId4"/>
    <p:sldId id="328" r:id="rId5"/>
    <p:sldId id="387" r:id="rId6"/>
    <p:sldId id="393" r:id="rId7"/>
    <p:sldId id="377" r:id="rId8"/>
    <p:sldId id="388" r:id="rId9"/>
    <p:sldId id="392" r:id="rId10"/>
    <p:sldId id="391" r:id="rId11"/>
    <p:sldId id="389" r:id="rId12"/>
    <p:sldId id="343" r:id="rId13"/>
    <p:sldId id="394" r:id="rId14"/>
    <p:sldId id="385" r:id="rId15"/>
    <p:sldId id="390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in" initials="R" lastIdx="1" clrIdx="0">
    <p:extLst>
      <p:ext uri="{19B8F6BF-5375-455C-9EA6-DF929625EA0E}">
        <p15:presenceInfo xmlns:p15="http://schemas.microsoft.com/office/powerpoint/2012/main" userId="Roma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89FD5-2014-4FBC-BD0E-80F6D3EC20D0}" v="100" dt="2023-03-03T08:10:08.4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0564" autoAdjust="0"/>
  </p:normalViewPr>
  <p:slideViewPr>
    <p:cSldViewPr snapToGrid="0">
      <p:cViewPr varScale="1">
        <p:scale>
          <a:sx n="78" d="100"/>
          <a:sy n="78" d="100"/>
        </p:scale>
        <p:origin x="1589" y="5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in.tramoy@gmail.com" userId="9374c28bb33b2b83" providerId="LiveId" clId="{04589FD5-2014-4FBC-BD0E-80F6D3EC20D0}"/>
    <pc:docChg chg="undo custSel addSld delSld modSld sldOrd">
      <pc:chgData name="romain.tramoy@gmail.com" userId="9374c28bb33b2b83" providerId="LiveId" clId="{04589FD5-2014-4FBC-BD0E-80F6D3EC20D0}" dt="2023-03-03T08:10:08.494" v="1813"/>
      <pc:docMkLst>
        <pc:docMk/>
      </pc:docMkLst>
      <pc:sldChg chg="addSp delSp modSp mod modNotesTx">
        <pc:chgData name="romain.tramoy@gmail.com" userId="9374c28bb33b2b83" providerId="LiveId" clId="{04589FD5-2014-4FBC-BD0E-80F6D3EC20D0}" dt="2023-03-01T14:19:31.472" v="1693" actId="20577"/>
        <pc:sldMkLst>
          <pc:docMk/>
          <pc:sldMk cId="264122046" sldId="256"/>
        </pc:sldMkLst>
        <pc:spChg chg="mod">
          <ac:chgData name="romain.tramoy@gmail.com" userId="9374c28bb33b2b83" providerId="LiveId" clId="{04589FD5-2014-4FBC-BD0E-80F6D3EC20D0}" dt="2023-02-28T16:10:37.852" v="444" actId="1076"/>
          <ac:spMkLst>
            <pc:docMk/>
            <pc:sldMk cId="264122046" sldId="256"/>
            <ac:spMk id="2" creationId="{00000000-0000-0000-0000-000000000000}"/>
          </ac:spMkLst>
        </pc:spChg>
        <pc:spChg chg="mod">
          <ac:chgData name="romain.tramoy@gmail.com" userId="9374c28bb33b2b83" providerId="LiveId" clId="{04589FD5-2014-4FBC-BD0E-80F6D3EC20D0}" dt="2023-03-01T14:17:45.359" v="1504" actId="20577"/>
          <ac:spMkLst>
            <pc:docMk/>
            <pc:sldMk cId="264122046" sldId="256"/>
            <ac:spMk id="8" creationId="{AA887252-245E-4841-8207-573C96E4D8A4}"/>
          </ac:spMkLst>
        </pc:spChg>
        <pc:picChg chg="add mod">
          <ac:chgData name="romain.tramoy@gmail.com" userId="9374c28bb33b2b83" providerId="LiveId" clId="{04589FD5-2014-4FBC-BD0E-80F6D3EC20D0}" dt="2023-02-28T15:40:49.019" v="66" actId="1076"/>
          <ac:picMkLst>
            <pc:docMk/>
            <pc:sldMk cId="264122046" sldId="256"/>
            <ac:picMk id="3" creationId="{A50BC5D1-F1D7-C5D3-B704-7F843076F1E2}"/>
          </ac:picMkLst>
        </pc:picChg>
        <pc:picChg chg="del">
          <ac:chgData name="romain.tramoy@gmail.com" userId="9374c28bb33b2b83" providerId="LiveId" clId="{04589FD5-2014-4FBC-BD0E-80F6D3EC20D0}" dt="2023-02-28T15:36:48.338" v="0" actId="478"/>
          <ac:picMkLst>
            <pc:docMk/>
            <pc:sldMk cId="264122046" sldId="256"/>
            <ac:picMk id="4" creationId="{D740836E-D14C-884C-4E8B-48FC85918C2D}"/>
          </ac:picMkLst>
        </pc:picChg>
        <pc:picChg chg="mod">
          <ac:chgData name="romain.tramoy@gmail.com" userId="9374c28bb33b2b83" providerId="LiveId" clId="{04589FD5-2014-4FBC-BD0E-80F6D3EC20D0}" dt="2023-02-28T15:38:15.173" v="49" actId="1076"/>
          <ac:picMkLst>
            <pc:docMk/>
            <pc:sldMk cId="264122046" sldId="256"/>
            <ac:picMk id="6" creationId="{0CBA5330-A791-43EA-8328-16088FF8DDA7}"/>
          </ac:picMkLst>
        </pc:picChg>
        <pc:picChg chg="add mod">
          <ac:chgData name="romain.tramoy@gmail.com" userId="9374c28bb33b2b83" providerId="LiveId" clId="{04589FD5-2014-4FBC-BD0E-80F6D3EC20D0}" dt="2023-02-28T15:40:45.274" v="65" actId="14100"/>
          <ac:picMkLst>
            <pc:docMk/>
            <pc:sldMk cId="264122046" sldId="256"/>
            <ac:picMk id="7" creationId="{D06B1770-1327-8B09-4CF8-7D99291FDC6E}"/>
          </ac:picMkLst>
        </pc:picChg>
        <pc:picChg chg="del mod">
          <ac:chgData name="romain.tramoy@gmail.com" userId="9374c28bb33b2b83" providerId="LiveId" clId="{04589FD5-2014-4FBC-BD0E-80F6D3EC20D0}" dt="2023-02-28T15:37:09.857" v="2" actId="478"/>
          <ac:picMkLst>
            <pc:docMk/>
            <pc:sldMk cId="264122046" sldId="256"/>
            <ac:picMk id="9" creationId="{00000000-0000-0000-0000-000000000000}"/>
          </ac:picMkLst>
        </pc:picChg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337621596" sldId="261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428313800" sldId="312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877912781" sldId="327"/>
        </pc:sldMkLst>
      </pc:sldChg>
      <pc:sldChg chg="addSp delSp modSp mod">
        <pc:chgData name="romain.tramoy@gmail.com" userId="9374c28bb33b2b83" providerId="LiveId" clId="{04589FD5-2014-4FBC-BD0E-80F6D3EC20D0}" dt="2023-02-28T16:19:17.217" v="601" actId="14100"/>
        <pc:sldMkLst>
          <pc:docMk/>
          <pc:sldMk cId="2738616746" sldId="328"/>
        </pc:sldMkLst>
        <pc:spChg chg="add mod">
          <ac:chgData name="romain.tramoy@gmail.com" userId="9374c28bb33b2b83" providerId="LiveId" clId="{04589FD5-2014-4FBC-BD0E-80F6D3EC20D0}" dt="2023-02-28T16:12:16.162" v="472" actId="122"/>
          <ac:spMkLst>
            <pc:docMk/>
            <pc:sldMk cId="2738616746" sldId="328"/>
            <ac:spMk id="2" creationId="{1CB2FD95-C51A-9BCD-E7D7-3182961A05D4}"/>
          </ac:spMkLst>
        </pc:spChg>
        <pc:spChg chg="del">
          <ac:chgData name="romain.tramoy@gmail.com" userId="9374c28bb33b2b83" providerId="LiveId" clId="{04589FD5-2014-4FBC-BD0E-80F6D3EC20D0}" dt="2023-02-28T16:08:25.195" v="360" actId="478"/>
          <ac:spMkLst>
            <pc:docMk/>
            <pc:sldMk cId="2738616746" sldId="328"/>
            <ac:spMk id="7" creationId="{76C6E240-67B7-4FB9-90EF-F2A3DD676591}"/>
          </ac:spMkLst>
        </pc:spChg>
        <pc:spChg chg="mod">
          <ac:chgData name="romain.tramoy@gmail.com" userId="9374c28bb33b2b83" providerId="LiveId" clId="{04589FD5-2014-4FBC-BD0E-80F6D3EC20D0}" dt="2023-02-28T16:18:27.620" v="592" actId="14100"/>
          <ac:spMkLst>
            <pc:docMk/>
            <pc:sldMk cId="2738616746" sldId="328"/>
            <ac:spMk id="13" creationId="{58897B79-7C6D-4143-9E64-897D14C4ADA9}"/>
          </ac:spMkLst>
        </pc:spChg>
        <pc:spChg chg="mod">
          <ac:chgData name="romain.tramoy@gmail.com" userId="9374c28bb33b2b83" providerId="LiveId" clId="{04589FD5-2014-4FBC-BD0E-80F6D3EC20D0}" dt="2023-02-28T16:17:53.786" v="584" actId="1076"/>
          <ac:spMkLst>
            <pc:docMk/>
            <pc:sldMk cId="2738616746" sldId="328"/>
            <ac:spMk id="14" creationId="{7267144D-3CF6-4773-8ABD-D23D9E1B71A1}"/>
          </ac:spMkLst>
        </pc:spChg>
        <pc:spChg chg="mod">
          <ac:chgData name="romain.tramoy@gmail.com" userId="9374c28bb33b2b83" providerId="LiveId" clId="{04589FD5-2014-4FBC-BD0E-80F6D3EC20D0}" dt="2023-02-28T16:18:49.004" v="600" actId="1035"/>
          <ac:spMkLst>
            <pc:docMk/>
            <pc:sldMk cId="2738616746" sldId="328"/>
            <ac:spMk id="19" creationId="{58897B79-7C6D-4143-9E64-897D14C4ADA9}"/>
          </ac:spMkLst>
        </pc:spChg>
        <pc:picChg chg="mod">
          <ac:chgData name="romain.tramoy@gmail.com" userId="9374c28bb33b2b83" providerId="LiveId" clId="{04589FD5-2014-4FBC-BD0E-80F6D3EC20D0}" dt="2023-02-28T16:18:05.095" v="586" actId="1076"/>
          <ac:picMkLst>
            <pc:docMk/>
            <pc:sldMk cId="2738616746" sldId="328"/>
            <ac:picMk id="12" creationId="{A865886F-6B99-413D-99B1-31A982E48181}"/>
          </ac:picMkLst>
        </pc:picChg>
        <pc:cxnChg chg="mod">
          <ac:chgData name="romain.tramoy@gmail.com" userId="9374c28bb33b2b83" providerId="LiveId" clId="{04589FD5-2014-4FBC-BD0E-80F6D3EC20D0}" dt="2023-02-28T16:19:17.217" v="601" actId="14100"/>
          <ac:cxnSpMkLst>
            <pc:docMk/>
            <pc:sldMk cId="2738616746" sldId="328"/>
            <ac:cxnSpMk id="17" creationId="{00000000-0000-0000-0000-000000000000}"/>
          </ac:cxnSpMkLst>
        </pc:cxnChg>
        <pc:cxnChg chg="mod">
          <ac:chgData name="romain.tramoy@gmail.com" userId="9374c28bb33b2b83" providerId="LiveId" clId="{04589FD5-2014-4FBC-BD0E-80F6D3EC20D0}" dt="2023-02-28T16:18:35.919" v="594" actId="14100"/>
          <ac:cxnSpMkLst>
            <pc:docMk/>
            <pc:sldMk cId="2738616746" sldId="328"/>
            <ac:cxnSpMk id="18" creationId="{00000000-0000-0000-0000-000000000000}"/>
          </ac:cxnSpMkLst>
        </pc:cxnChg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3774024370" sldId="329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853721873" sldId="331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768886826" sldId="335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442662967" sldId="337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3169283642" sldId="338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150486738" sldId="339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639447469" sldId="340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957486917" sldId="341"/>
        </pc:sldMkLst>
      </pc:sldChg>
      <pc:sldChg chg="addSp delSp modSp mod delAnim modAnim">
        <pc:chgData name="romain.tramoy@gmail.com" userId="9374c28bb33b2b83" providerId="LiveId" clId="{04589FD5-2014-4FBC-BD0E-80F6D3EC20D0}" dt="2023-03-03T08:09:20.134" v="1810" actId="478"/>
        <pc:sldMkLst>
          <pc:docMk/>
          <pc:sldMk cId="3980573802" sldId="343"/>
        </pc:sldMkLst>
        <pc:spChg chg="add mod">
          <ac:chgData name="romain.tramoy@gmail.com" userId="9374c28bb33b2b83" providerId="LiveId" clId="{04589FD5-2014-4FBC-BD0E-80F6D3EC20D0}" dt="2023-03-01T13:50:59.841" v="1321" actId="20577"/>
          <ac:spMkLst>
            <pc:docMk/>
            <pc:sldMk cId="3980573802" sldId="343"/>
            <ac:spMk id="2" creationId="{9371A3B6-FD96-0E46-557D-AF5F27A011C0}"/>
          </ac:spMkLst>
        </pc:spChg>
        <pc:spChg chg="add mod">
          <ac:chgData name="romain.tramoy@gmail.com" userId="9374c28bb33b2b83" providerId="LiveId" clId="{04589FD5-2014-4FBC-BD0E-80F6D3EC20D0}" dt="2023-03-01T14:05:00.394" v="1347" actId="14100"/>
          <ac:spMkLst>
            <pc:docMk/>
            <pc:sldMk cId="3980573802" sldId="343"/>
            <ac:spMk id="6" creationId="{2A16EE23-1158-5CAD-A84F-1C1879379055}"/>
          </ac:spMkLst>
        </pc:spChg>
        <pc:spChg chg="add mod">
          <ac:chgData name="romain.tramoy@gmail.com" userId="9374c28bb33b2b83" providerId="LiveId" clId="{04589FD5-2014-4FBC-BD0E-80F6D3EC20D0}" dt="2023-03-01T14:13:50.960" v="1470" actId="1076"/>
          <ac:spMkLst>
            <pc:docMk/>
            <pc:sldMk cId="3980573802" sldId="343"/>
            <ac:spMk id="12" creationId="{A0C7C89D-683C-7988-C562-8086ECEE4332}"/>
          </ac:spMkLst>
        </pc:spChg>
        <pc:spChg chg="add del mod">
          <ac:chgData name="romain.tramoy@gmail.com" userId="9374c28bb33b2b83" providerId="LiveId" clId="{04589FD5-2014-4FBC-BD0E-80F6D3EC20D0}" dt="2023-03-03T08:09:20.134" v="1810" actId="478"/>
          <ac:spMkLst>
            <pc:docMk/>
            <pc:sldMk cId="3980573802" sldId="343"/>
            <ac:spMk id="16" creationId="{04455319-2AF3-F89F-F8DC-71778F9AD964}"/>
          </ac:spMkLst>
        </pc:spChg>
        <pc:spChg chg="del">
          <ac:chgData name="romain.tramoy@gmail.com" userId="9374c28bb33b2b83" providerId="LiveId" clId="{04589FD5-2014-4FBC-BD0E-80F6D3EC20D0}" dt="2023-03-01T14:07:52.198" v="1356" actId="478"/>
          <ac:spMkLst>
            <pc:docMk/>
            <pc:sldMk cId="3980573802" sldId="343"/>
            <ac:spMk id="19" creationId="{00000000-0000-0000-0000-000000000000}"/>
          </ac:spMkLst>
        </pc:spChg>
        <pc:spChg chg="del">
          <ac:chgData name="romain.tramoy@gmail.com" userId="9374c28bb33b2b83" providerId="LiveId" clId="{04589FD5-2014-4FBC-BD0E-80F6D3EC20D0}" dt="2023-03-01T14:07:55.492" v="1357" actId="478"/>
          <ac:spMkLst>
            <pc:docMk/>
            <pc:sldMk cId="3980573802" sldId="343"/>
            <ac:spMk id="20" creationId="{00000000-0000-0000-0000-000000000000}"/>
          </ac:spMkLst>
        </pc:spChg>
        <pc:spChg chg="del">
          <ac:chgData name="romain.tramoy@gmail.com" userId="9374c28bb33b2b83" providerId="LiveId" clId="{04589FD5-2014-4FBC-BD0E-80F6D3EC20D0}" dt="2023-03-01T13:50:22.865" v="1285" actId="478"/>
          <ac:spMkLst>
            <pc:docMk/>
            <pc:sldMk cId="3980573802" sldId="343"/>
            <ac:spMk id="21" creationId="{76C6E240-67B7-4FB9-90EF-F2A3DD676591}"/>
          </ac:spMkLst>
        </pc:spChg>
        <pc:spChg chg="del">
          <ac:chgData name="romain.tramoy@gmail.com" userId="9374c28bb33b2b83" providerId="LiveId" clId="{04589FD5-2014-4FBC-BD0E-80F6D3EC20D0}" dt="2023-03-01T13:50:20.064" v="1283" actId="478"/>
          <ac:spMkLst>
            <pc:docMk/>
            <pc:sldMk cId="3980573802" sldId="343"/>
            <ac:spMk id="24" creationId="{76C6E240-67B7-4FB9-90EF-F2A3DD676591}"/>
          </ac:spMkLst>
        </pc:spChg>
        <pc:picChg chg="add mod">
          <ac:chgData name="romain.tramoy@gmail.com" userId="9374c28bb33b2b83" providerId="LiveId" clId="{04589FD5-2014-4FBC-BD0E-80F6D3EC20D0}" dt="2023-03-01T14:08:14.216" v="1363" actId="14100"/>
          <ac:picMkLst>
            <pc:docMk/>
            <pc:sldMk cId="3980573802" sldId="343"/>
            <ac:picMk id="4" creationId="{634B3FA4-73A7-114D-F481-E753C62C4CA7}"/>
          </ac:picMkLst>
        </pc:picChg>
        <pc:picChg chg="add mod">
          <ac:chgData name="romain.tramoy@gmail.com" userId="9374c28bb33b2b83" providerId="LiveId" clId="{04589FD5-2014-4FBC-BD0E-80F6D3EC20D0}" dt="2023-03-01T14:04:53.563" v="1345" actId="1076"/>
          <ac:picMkLst>
            <pc:docMk/>
            <pc:sldMk cId="3980573802" sldId="343"/>
            <ac:picMk id="8" creationId="{67F93302-570B-0908-9446-78FCC2E50971}"/>
          </ac:picMkLst>
        </pc:picChg>
        <pc:picChg chg="del">
          <ac:chgData name="romain.tramoy@gmail.com" userId="9374c28bb33b2b83" providerId="LiveId" clId="{04589FD5-2014-4FBC-BD0E-80F6D3EC20D0}" dt="2023-03-01T13:50:18.524" v="1282" actId="478"/>
          <ac:picMkLst>
            <pc:docMk/>
            <pc:sldMk cId="3980573802" sldId="343"/>
            <ac:picMk id="10" creationId="{00000000-0000-0000-0000-000000000000}"/>
          </ac:picMkLst>
        </pc:picChg>
        <pc:picChg chg="add mod">
          <ac:chgData name="romain.tramoy@gmail.com" userId="9374c28bb33b2b83" providerId="LiveId" clId="{04589FD5-2014-4FBC-BD0E-80F6D3EC20D0}" dt="2023-03-01T14:13:47.484" v="1469" actId="1076"/>
          <ac:picMkLst>
            <pc:docMk/>
            <pc:sldMk cId="3980573802" sldId="343"/>
            <ac:picMk id="11" creationId="{76125C73-907A-FCC6-7BD1-E0D130277004}"/>
          </ac:picMkLst>
        </pc:picChg>
        <pc:picChg chg="add del mod">
          <ac:chgData name="romain.tramoy@gmail.com" userId="9374c28bb33b2b83" providerId="LiveId" clId="{04589FD5-2014-4FBC-BD0E-80F6D3EC20D0}" dt="2023-03-03T08:09:17.072" v="1809" actId="478"/>
          <ac:picMkLst>
            <pc:docMk/>
            <pc:sldMk cId="3980573802" sldId="343"/>
            <ac:picMk id="14" creationId="{338820FA-8125-4B3B-7E1E-3C753DA8B83A}"/>
          </ac:picMkLst>
        </pc:picChg>
        <pc:picChg chg="del">
          <ac:chgData name="romain.tramoy@gmail.com" userId="9374c28bb33b2b83" providerId="LiveId" clId="{04589FD5-2014-4FBC-BD0E-80F6D3EC20D0}" dt="2023-03-01T14:04:17.761" v="1335" actId="478"/>
          <ac:picMkLst>
            <pc:docMk/>
            <pc:sldMk cId="3980573802" sldId="343"/>
            <ac:picMk id="15" creationId="{00000000-0000-0000-0000-000000000000}"/>
          </ac:picMkLst>
        </pc:picChg>
        <pc:picChg chg="del mod">
          <ac:chgData name="romain.tramoy@gmail.com" userId="9374c28bb33b2b83" providerId="LiveId" clId="{04589FD5-2014-4FBC-BD0E-80F6D3EC20D0}" dt="2023-03-01T14:04:09.191" v="1331" actId="478"/>
          <ac:picMkLst>
            <pc:docMk/>
            <pc:sldMk cId="3980573802" sldId="343"/>
            <ac:picMk id="17" creationId="{00000000-0000-0000-0000-000000000000}"/>
          </ac:picMkLst>
        </pc:picChg>
        <pc:picChg chg="del">
          <ac:chgData name="romain.tramoy@gmail.com" userId="9374c28bb33b2b83" providerId="LiveId" clId="{04589FD5-2014-4FBC-BD0E-80F6D3EC20D0}" dt="2023-03-01T13:51:06.769" v="1322" actId="478"/>
          <ac:picMkLst>
            <pc:docMk/>
            <pc:sldMk cId="3980573802" sldId="343"/>
            <ac:picMk id="18" creationId="{DC99ED12-9E55-DD3B-FDC0-1A2979BCB375}"/>
          </ac:picMkLst>
        </pc:picChg>
        <pc:picChg chg="del">
          <ac:chgData name="romain.tramoy@gmail.com" userId="9374c28bb33b2b83" providerId="LiveId" clId="{04589FD5-2014-4FBC-BD0E-80F6D3EC20D0}" dt="2023-03-01T13:50:21.085" v="1284" actId="478"/>
          <ac:picMkLst>
            <pc:docMk/>
            <pc:sldMk cId="3980573802" sldId="343"/>
            <ac:picMk id="25" creationId="{00000000-0000-0000-0000-000000000000}"/>
          </ac:picMkLst>
        </pc:picChg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483943585" sldId="368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8062134" sldId="369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645755198" sldId="370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594107780" sldId="371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020060579" sldId="372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3863535292" sldId="373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4218980651" sldId="374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676061963" sldId="375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014033682" sldId="376"/>
        </pc:sldMkLst>
      </pc:sldChg>
      <pc:sldChg chg="addSp delSp modSp mod modAnim">
        <pc:chgData name="romain.tramoy@gmail.com" userId="9374c28bb33b2b83" providerId="LiveId" clId="{04589FD5-2014-4FBC-BD0E-80F6D3EC20D0}" dt="2023-03-01T10:55:53.766" v="963"/>
        <pc:sldMkLst>
          <pc:docMk/>
          <pc:sldMk cId="1969307756" sldId="377"/>
        </pc:sldMkLst>
        <pc:spChg chg="add mod">
          <ac:chgData name="romain.tramoy@gmail.com" userId="9374c28bb33b2b83" providerId="LiveId" clId="{04589FD5-2014-4FBC-BD0E-80F6D3EC20D0}" dt="2023-02-28T16:27:07.776" v="684" actId="1076"/>
          <ac:spMkLst>
            <pc:docMk/>
            <pc:sldMk cId="1969307756" sldId="377"/>
            <ac:spMk id="9" creationId="{AFD300EE-C152-1ED3-DFB3-58403E96F11F}"/>
          </ac:spMkLst>
        </pc:spChg>
        <pc:spChg chg="add del mod">
          <ac:chgData name="romain.tramoy@gmail.com" userId="9374c28bb33b2b83" providerId="LiveId" clId="{04589FD5-2014-4FBC-BD0E-80F6D3EC20D0}" dt="2023-02-28T16:30:56.110" v="826" actId="478"/>
          <ac:spMkLst>
            <pc:docMk/>
            <pc:sldMk cId="1969307756" sldId="377"/>
            <ac:spMk id="10" creationId="{BFF88BD9-09E5-91FD-B1BD-E4AF77ED45AD}"/>
          </ac:spMkLst>
        </pc:spChg>
        <pc:spChg chg="del mod">
          <ac:chgData name="romain.tramoy@gmail.com" userId="9374c28bb33b2b83" providerId="LiveId" clId="{04589FD5-2014-4FBC-BD0E-80F6D3EC20D0}" dt="2023-03-01T10:55:23.174" v="961" actId="478"/>
          <ac:spMkLst>
            <pc:docMk/>
            <pc:sldMk cId="1969307756" sldId="377"/>
            <ac:spMk id="11" creationId="{00000000-0000-0000-0000-000000000000}"/>
          </ac:spMkLst>
        </pc:spChg>
        <pc:spChg chg="add del mod">
          <ac:chgData name="romain.tramoy@gmail.com" userId="9374c28bb33b2b83" providerId="LiveId" clId="{04589FD5-2014-4FBC-BD0E-80F6D3EC20D0}" dt="2023-02-28T16:30:57.791" v="828" actId="478"/>
          <ac:spMkLst>
            <pc:docMk/>
            <pc:sldMk cId="1969307756" sldId="377"/>
            <ac:spMk id="13" creationId="{D585EFAB-B102-58B3-10E6-4257AA3375B7}"/>
          </ac:spMkLst>
        </pc:spChg>
        <pc:spChg chg="del">
          <ac:chgData name="romain.tramoy@gmail.com" userId="9374c28bb33b2b83" providerId="LiveId" clId="{04589FD5-2014-4FBC-BD0E-80F6D3EC20D0}" dt="2023-02-28T16:19:50.242" v="602" actId="478"/>
          <ac:spMkLst>
            <pc:docMk/>
            <pc:sldMk cId="1969307756" sldId="377"/>
            <ac:spMk id="18" creationId="{76C6E240-67B7-4FB9-90EF-F2A3DD676591}"/>
          </ac:spMkLst>
        </pc:spChg>
        <pc:spChg chg="del">
          <ac:chgData name="romain.tramoy@gmail.com" userId="9374c28bb33b2b83" providerId="LiveId" clId="{04589FD5-2014-4FBC-BD0E-80F6D3EC20D0}" dt="2023-02-28T16:19:51.575" v="603" actId="478"/>
          <ac:spMkLst>
            <pc:docMk/>
            <pc:sldMk cId="1969307756" sldId="377"/>
            <ac:spMk id="19" creationId="{76C6E240-67B7-4FB9-90EF-F2A3DD676591}"/>
          </ac:spMkLst>
        </pc:spChg>
        <pc:picChg chg="add del mod modCrop">
          <ac:chgData name="romain.tramoy@gmail.com" userId="9374c28bb33b2b83" providerId="LiveId" clId="{04589FD5-2014-4FBC-BD0E-80F6D3EC20D0}" dt="2023-02-28T16:30:50.277" v="821" actId="478"/>
          <ac:picMkLst>
            <pc:docMk/>
            <pc:sldMk cId="1969307756" sldId="377"/>
            <ac:picMk id="2" creationId="{3DF2E496-4440-B3AA-AAF9-407F273C2C38}"/>
          </ac:picMkLst>
        </pc:picChg>
        <pc:picChg chg="add del mod modCrop">
          <ac:chgData name="romain.tramoy@gmail.com" userId="9374c28bb33b2b83" providerId="LiveId" clId="{04589FD5-2014-4FBC-BD0E-80F6D3EC20D0}" dt="2023-02-28T16:30:51.512" v="822" actId="478"/>
          <ac:picMkLst>
            <pc:docMk/>
            <pc:sldMk cId="1969307756" sldId="377"/>
            <ac:picMk id="3" creationId="{12700A3F-BC6A-8052-381A-53FB1B46CE06}"/>
          </ac:picMkLst>
        </pc:picChg>
        <pc:picChg chg="add del mod modCrop">
          <ac:chgData name="romain.tramoy@gmail.com" userId="9374c28bb33b2b83" providerId="LiveId" clId="{04589FD5-2014-4FBC-BD0E-80F6D3EC20D0}" dt="2023-03-01T10:55:20.872" v="960" actId="478"/>
          <ac:picMkLst>
            <pc:docMk/>
            <pc:sldMk cId="1969307756" sldId="377"/>
            <ac:picMk id="5" creationId="{EA5B4D20-9B2F-A80B-3BFC-3F04782E1B2D}"/>
          </ac:picMkLst>
        </pc:picChg>
        <pc:picChg chg="add del mod">
          <ac:chgData name="romain.tramoy@gmail.com" userId="9374c28bb33b2b83" providerId="LiveId" clId="{04589FD5-2014-4FBC-BD0E-80F6D3EC20D0}" dt="2023-02-28T16:30:54.671" v="824" actId="478"/>
          <ac:picMkLst>
            <pc:docMk/>
            <pc:sldMk cId="1969307756" sldId="377"/>
            <ac:picMk id="6" creationId="{778733B5-F5CF-466D-11F0-F32115DA997F}"/>
          </ac:picMkLst>
        </pc:picChg>
        <pc:picChg chg="del">
          <ac:chgData name="romain.tramoy@gmail.com" userId="9374c28bb33b2b83" providerId="LiveId" clId="{04589FD5-2014-4FBC-BD0E-80F6D3EC20D0}" dt="2023-02-28T16:21:17.450" v="606" actId="478"/>
          <ac:picMkLst>
            <pc:docMk/>
            <pc:sldMk cId="1969307756" sldId="377"/>
            <ac:picMk id="7" creationId="{00000000-0000-0000-0000-000000000000}"/>
          </ac:picMkLst>
        </pc:picChg>
        <pc:picChg chg="del mod">
          <ac:chgData name="romain.tramoy@gmail.com" userId="9374c28bb33b2b83" providerId="LiveId" clId="{04589FD5-2014-4FBC-BD0E-80F6D3EC20D0}" dt="2023-02-28T16:30:53.770" v="823" actId="478"/>
          <ac:picMkLst>
            <pc:docMk/>
            <pc:sldMk cId="1969307756" sldId="377"/>
            <ac:picMk id="8" creationId="{CCDA8C0E-AA94-4EF8-A748-3666B0BEB724}"/>
          </ac:picMkLst>
        </pc:picChg>
        <pc:picChg chg="add del mod">
          <ac:chgData name="romain.tramoy@gmail.com" userId="9374c28bb33b2b83" providerId="LiveId" clId="{04589FD5-2014-4FBC-BD0E-80F6D3EC20D0}" dt="2023-02-28T16:30:56.643" v="827" actId="478"/>
          <ac:picMkLst>
            <pc:docMk/>
            <pc:sldMk cId="1969307756" sldId="377"/>
            <ac:picMk id="12" creationId="{C4139B09-CE21-A6E1-CE4A-0F5EED13786D}"/>
          </ac:picMkLst>
        </pc:picChg>
        <pc:picChg chg="add mod">
          <ac:chgData name="romain.tramoy@gmail.com" userId="9374c28bb33b2b83" providerId="LiveId" clId="{04589FD5-2014-4FBC-BD0E-80F6D3EC20D0}" dt="2023-02-28T16:31:10.757" v="830" actId="167"/>
          <ac:picMkLst>
            <pc:docMk/>
            <pc:sldMk cId="1969307756" sldId="377"/>
            <ac:picMk id="14" creationId="{364FBF0B-7F5D-C6EA-118D-96333162B115}"/>
          </ac:picMkLst>
        </pc:picChg>
        <pc:picChg chg="add mod">
          <ac:chgData name="romain.tramoy@gmail.com" userId="9374c28bb33b2b83" providerId="LiveId" clId="{04589FD5-2014-4FBC-BD0E-80F6D3EC20D0}" dt="2023-03-01T10:55:24.163" v="962"/>
          <ac:picMkLst>
            <pc:docMk/>
            <pc:sldMk cId="1969307756" sldId="377"/>
            <ac:picMk id="15" creationId="{829A786B-D671-0666-B846-ADBF62B1CCA1}"/>
          </ac:picMkLst>
        </pc:picChg>
        <pc:picChg chg="del">
          <ac:chgData name="romain.tramoy@gmail.com" userId="9374c28bb33b2b83" providerId="LiveId" clId="{04589FD5-2014-4FBC-BD0E-80F6D3EC20D0}" dt="2023-02-28T16:19:53.716" v="604" actId="478"/>
          <ac:picMkLst>
            <pc:docMk/>
            <pc:sldMk cId="1969307756" sldId="377"/>
            <ac:picMk id="20" creationId="{00000000-0000-0000-0000-000000000000}"/>
          </ac:picMkLst>
        </pc:picChg>
      </pc:sldChg>
      <pc:sldChg chg="addSp delSp modSp mod">
        <pc:chgData name="romain.tramoy@gmail.com" userId="9374c28bb33b2b83" providerId="LiveId" clId="{04589FD5-2014-4FBC-BD0E-80F6D3EC20D0}" dt="2023-02-28T15:54:44.830" v="359" actId="1036"/>
        <pc:sldMkLst>
          <pc:docMk/>
          <pc:sldMk cId="2521990311" sldId="378"/>
        </pc:sldMkLst>
        <pc:spChg chg="add mod">
          <ac:chgData name="romain.tramoy@gmail.com" userId="9374c28bb33b2b83" providerId="LiveId" clId="{04589FD5-2014-4FBC-BD0E-80F6D3EC20D0}" dt="2023-02-28T15:50:32.421" v="193" actId="1076"/>
          <ac:spMkLst>
            <pc:docMk/>
            <pc:sldMk cId="2521990311" sldId="378"/>
            <ac:spMk id="2" creationId="{AED26DDC-8AE6-1D2A-10B1-DCB3E629592A}"/>
          </ac:spMkLst>
        </pc:spChg>
        <pc:spChg chg="add mod">
          <ac:chgData name="romain.tramoy@gmail.com" userId="9374c28bb33b2b83" providerId="LiveId" clId="{04589FD5-2014-4FBC-BD0E-80F6D3EC20D0}" dt="2023-02-28T15:52:32.092" v="294" actId="1038"/>
          <ac:spMkLst>
            <pc:docMk/>
            <pc:sldMk cId="2521990311" sldId="378"/>
            <ac:spMk id="4" creationId="{1AC71C14-FDA3-D266-5DE9-5514173CD8FF}"/>
          </ac:spMkLst>
        </pc:spChg>
        <pc:spChg chg="add mod">
          <ac:chgData name="romain.tramoy@gmail.com" userId="9374c28bb33b2b83" providerId="LiveId" clId="{04589FD5-2014-4FBC-BD0E-80F6D3EC20D0}" dt="2023-02-28T15:54:44.830" v="359" actId="1036"/>
          <ac:spMkLst>
            <pc:docMk/>
            <pc:sldMk cId="2521990311" sldId="378"/>
            <ac:spMk id="5" creationId="{D91EA306-C0CE-5DD8-4D2F-7A5BC58E97E6}"/>
          </ac:spMkLst>
        </pc:spChg>
        <pc:spChg chg="del">
          <ac:chgData name="romain.tramoy@gmail.com" userId="9374c28bb33b2b83" providerId="LiveId" clId="{04589FD5-2014-4FBC-BD0E-80F6D3EC20D0}" dt="2023-02-28T15:50:34.580" v="194" actId="478"/>
          <ac:spMkLst>
            <pc:docMk/>
            <pc:sldMk cId="2521990311" sldId="378"/>
            <ac:spMk id="15" creationId="{76C6E240-67B7-4FB9-90EF-F2A3DD676591}"/>
          </ac:spMkLst>
        </pc:spChg>
        <pc:spChg chg="mod">
          <ac:chgData name="romain.tramoy@gmail.com" userId="9374c28bb33b2b83" providerId="LiveId" clId="{04589FD5-2014-4FBC-BD0E-80F6D3EC20D0}" dt="2023-02-28T15:48:12.447" v="119" actId="2711"/>
          <ac:spMkLst>
            <pc:docMk/>
            <pc:sldMk cId="2521990311" sldId="378"/>
            <ac:spMk id="16" creationId="{76C6E240-67B7-4FB9-90EF-F2A3DD676591}"/>
          </ac:spMkLst>
        </pc:spChg>
        <pc:spChg chg="mod">
          <ac:chgData name="romain.tramoy@gmail.com" userId="9374c28bb33b2b83" providerId="LiveId" clId="{04589FD5-2014-4FBC-BD0E-80F6D3EC20D0}" dt="2023-02-28T15:53:40.828" v="302" actId="2711"/>
          <ac:spMkLst>
            <pc:docMk/>
            <pc:sldMk cId="2521990311" sldId="378"/>
            <ac:spMk id="17" creationId="{76C6E240-67B7-4FB9-90EF-F2A3DD676591}"/>
          </ac:spMkLst>
        </pc:spChg>
      </pc:sldChg>
      <pc:sldChg chg="del">
        <pc:chgData name="romain.tramoy@gmail.com" userId="9374c28bb33b2b83" providerId="LiveId" clId="{04589FD5-2014-4FBC-BD0E-80F6D3EC20D0}" dt="2023-03-01T10:56:54.145" v="965" actId="47"/>
        <pc:sldMkLst>
          <pc:docMk/>
          <pc:sldMk cId="1842402635" sldId="379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1416386244" sldId="380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05921588" sldId="381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2945422918" sldId="382"/>
        </pc:sldMkLst>
      </pc:sldChg>
      <pc:sldChg chg="del">
        <pc:chgData name="romain.tramoy@gmail.com" userId="9374c28bb33b2b83" providerId="LiveId" clId="{04589FD5-2014-4FBC-BD0E-80F6D3EC20D0}" dt="2023-02-28T15:53:11.970" v="295" actId="47"/>
        <pc:sldMkLst>
          <pc:docMk/>
          <pc:sldMk cId="1474075713" sldId="384"/>
        </pc:sldMkLst>
      </pc:sldChg>
      <pc:sldChg chg="addSp modSp mod">
        <pc:chgData name="romain.tramoy@gmail.com" userId="9374c28bb33b2b83" providerId="LiveId" clId="{04589FD5-2014-4FBC-BD0E-80F6D3EC20D0}" dt="2023-03-01T14:36:33.170" v="1753" actId="115"/>
        <pc:sldMkLst>
          <pc:docMk/>
          <pc:sldMk cId="1292528559" sldId="385"/>
        </pc:sldMkLst>
        <pc:spChg chg="add mod">
          <ac:chgData name="romain.tramoy@gmail.com" userId="9374c28bb33b2b83" providerId="LiveId" clId="{04589FD5-2014-4FBC-BD0E-80F6D3EC20D0}" dt="2023-03-01T14:32:57.297" v="1749" actId="1076"/>
          <ac:spMkLst>
            <pc:docMk/>
            <pc:sldMk cId="1292528559" sldId="385"/>
            <ac:spMk id="2" creationId="{21C44D9E-D84B-842E-C9A5-AC0F8D708FDC}"/>
          </ac:spMkLst>
        </pc:spChg>
        <pc:spChg chg="mod">
          <ac:chgData name="romain.tramoy@gmail.com" userId="9374c28bb33b2b83" providerId="LiveId" clId="{04589FD5-2014-4FBC-BD0E-80F6D3EC20D0}" dt="2023-03-01T14:36:33.170" v="1753" actId="115"/>
          <ac:spMkLst>
            <pc:docMk/>
            <pc:sldMk cId="1292528559" sldId="385"/>
            <ac:spMk id="16" creationId="{00000000-0000-0000-0000-000000000000}"/>
          </ac:spMkLst>
        </pc:spChg>
        <pc:spChg chg="mod">
          <ac:chgData name="romain.tramoy@gmail.com" userId="9374c28bb33b2b83" providerId="LiveId" clId="{04589FD5-2014-4FBC-BD0E-80F6D3EC20D0}" dt="2023-03-01T14:31:37.163" v="1703" actId="1076"/>
          <ac:spMkLst>
            <pc:docMk/>
            <pc:sldMk cId="1292528559" sldId="385"/>
            <ac:spMk id="22" creationId="{D1F5EF5C-4E82-4B3C-B7D9-37DB32EFEB01}"/>
          </ac:spMkLst>
        </pc:spChg>
        <pc:spChg chg="mod">
          <ac:chgData name="romain.tramoy@gmail.com" userId="9374c28bb33b2b83" providerId="LiveId" clId="{04589FD5-2014-4FBC-BD0E-80F6D3EC20D0}" dt="2023-03-01T14:32:20.624" v="1747" actId="1076"/>
          <ac:spMkLst>
            <pc:docMk/>
            <pc:sldMk cId="1292528559" sldId="385"/>
            <ac:spMk id="23" creationId="{00000000-0000-0000-0000-000000000000}"/>
          </ac:spMkLst>
        </pc:spChg>
        <pc:picChg chg="mod">
          <ac:chgData name="romain.tramoy@gmail.com" userId="9374c28bb33b2b83" providerId="LiveId" clId="{04589FD5-2014-4FBC-BD0E-80F6D3EC20D0}" dt="2023-03-01T14:31:33.750" v="1702" actId="1076"/>
          <ac:picMkLst>
            <pc:docMk/>
            <pc:sldMk cId="1292528559" sldId="385"/>
            <ac:picMk id="21" creationId="{00000000-0000-0000-0000-000000000000}"/>
          </ac:picMkLst>
        </pc:picChg>
      </pc:sldChg>
      <pc:sldChg chg="add del">
        <pc:chgData name="romain.tramoy@gmail.com" userId="9374c28bb33b2b83" providerId="LiveId" clId="{04589FD5-2014-4FBC-BD0E-80F6D3EC20D0}" dt="2023-03-01T13:47:07.186" v="1281" actId="47"/>
        <pc:sldMkLst>
          <pc:docMk/>
          <pc:sldMk cId="2204136828" sldId="386"/>
        </pc:sldMkLst>
      </pc:sldChg>
      <pc:sldChg chg="addSp delSp modSp add mod ord">
        <pc:chgData name="romain.tramoy@gmail.com" userId="9374c28bb33b2b83" providerId="LiveId" clId="{04589FD5-2014-4FBC-BD0E-80F6D3EC20D0}" dt="2023-03-01T10:56:30.388" v="964" actId="1076"/>
        <pc:sldMkLst>
          <pc:docMk/>
          <pc:sldMk cId="1188815096" sldId="387"/>
        </pc:sldMkLst>
        <pc:spChg chg="add mod">
          <ac:chgData name="romain.tramoy@gmail.com" userId="9374c28bb33b2b83" providerId="LiveId" clId="{04589FD5-2014-4FBC-BD0E-80F6D3EC20D0}" dt="2023-03-01T10:56:30.388" v="964" actId="1076"/>
          <ac:spMkLst>
            <pc:docMk/>
            <pc:sldMk cId="1188815096" sldId="387"/>
            <ac:spMk id="7" creationId="{45D41242-6E8D-A9CA-00AC-A822096E0598}"/>
          </ac:spMkLst>
        </pc:spChg>
        <pc:spChg chg="mod">
          <ac:chgData name="romain.tramoy@gmail.com" userId="9374c28bb33b2b83" providerId="LiveId" clId="{04589FD5-2014-4FBC-BD0E-80F6D3EC20D0}" dt="2023-03-01T10:54:06.315" v="936" actId="1076"/>
          <ac:spMkLst>
            <pc:docMk/>
            <pc:sldMk cId="1188815096" sldId="387"/>
            <ac:spMk id="10" creationId="{BFF88BD9-09E5-91FD-B1BD-E4AF77ED45AD}"/>
          </ac:spMkLst>
        </pc:spChg>
        <pc:spChg chg="del">
          <ac:chgData name="romain.tramoy@gmail.com" userId="9374c28bb33b2b83" providerId="LiveId" clId="{04589FD5-2014-4FBC-BD0E-80F6D3EC20D0}" dt="2023-02-28T16:29:27.937" v="796" actId="478"/>
          <ac:spMkLst>
            <pc:docMk/>
            <pc:sldMk cId="1188815096" sldId="387"/>
            <ac:spMk id="11" creationId="{00000000-0000-0000-0000-000000000000}"/>
          </ac:spMkLst>
        </pc:spChg>
        <pc:spChg chg="mod">
          <ac:chgData name="romain.tramoy@gmail.com" userId="9374c28bb33b2b83" providerId="LiveId" clId="{04589FD5-2014-4FBC-BD0E-80F6D3EC20D0}" dt="2023-03-01T10:54:32.592" v="942" actId="1076"/>
          <ac:spMkLst>
            <pc:docMk/>
            <pc:sldMk cId="1188815096" sldId="387"/>
            <ac:spMk id="13" creationId="{D585EFAB-B102-58B3-10E6-4257AA3375B7}"/>
          </ac:spMkLst>
        </pc:spChg>
        <pc:picChg chg="mod">
          <ac:chgData name="romain.tramoy@gmail.com" userId="9374c28bb33b2b83" providerId="LiveId" clId="{04589FD5-2014-4FBC-BD0E-80F6D3EC20D0}" dt="2023-02-28T16:29:33.031" v="797" actId="1076"/>
          <ac:picMkLst>
            <pc:docMk/>
            <pc:sldMk cId="1188815096" sldId="387"/>
            <ac:picMk id="2" creationId="{3DF2E496-4440-B3AA-AAF9-407F273C2C38}"/>
          </ac:picMkLst>
        </pc:picChg>
        <pc:picChg chg="mod">
          <ac:chgData name="romain.tramoy@gmail.com" userId="9374c28bb33b2b83" providerId="LiveId" clId="{04589FD5-2014-4FBC-BD0E-80F6D3EC20D0}" dt="2023-02-28T16:30:22.016" v="806" actId="1076"/>
          <ac:picMkLst>
            <pc:docMk/>
            <pc:sldMk cId="1188815096" sldId="387"/>
            <ac:picMk id="3" creationId="{12700A3F-BC6A-8052-381A-53FB1B46CE06}"/>
          </ac:picMkLst>
        </pc:picChg>
        <pc:picChg chg="del">
          <ac:chgData name="romain.tramoy@gmail.com" userId="9374c28bb33b2b83" providerId="LiveId" clId="{04589FD5-2014-4FBC-BD0E-80F6D3EC20D0}" dt="2023-02-28T16:29:25.873" v="795" actId="478"/>
          <ac:picMkLst>
            <pc:docMk/>
            <pc:sldMk cId="1188815096" sldId="387"/>
            <ac:picMk id="5" creationId="{EA5B4D20-9B2F-A80B-3BFC-3F04782E1B2D}"/>
          </ac:picMkLst>
        </pc:picChg>
        <pc:picChg chg="mod">
          <ac:chgData name="romain.tramoy@gmail.com" userId="9374c28bb33b2b83" providerId="LiveId" clId="{04589FD5-2014-4FBC-BD0E-80F6D3EC20D0}" dt="2023-03-01T10:54:02.429" v="935" actId="1076"/>
          <ac:picMkLst>
            <pc:docMk/>
            <pc:sldMk cId="1188815096" sldId="387"/>
            <ac:picMk id="6" creationId="{778733B5-F5CF-466D-11F0-F32115DA997F}"/>
          </ac:picMkLst>
        </pc:picChg>
        <pc:picChg chg="mod">
          <ac:chgData name="romain.tramoy@gmail.com" userId="9374c28bb33b2b83" providerId="LiveId" clId="{04589FD5-2014-4FBC-BD0E-80F6D3EC20D0}" dt="2023-02-28T16:29:45.724" v="801" actId="1076"/>
          <ac:picMkLst>
            <pc:docMk/>
            <pc:sldMk cId="1188815096" sldId="387"/>
            <ac:picMk id="8" creationId="{CCDA8C0E-AA94-4EF8-A748-3666B0BEB724}"/>
          </ac:picMkLst>
        </pc:picChg>
        <pc:picChg chg="mod">
          <ac:chgData name="romain.tramoy@gmail.com" userId="9374c28bb33b2b83" providerId="LiveId" clId="{04589FD5-2014-4FBC-BD0E-80F6D3EC20D0}" dt="2023-03-01T10:54:35.494" v="943" actId="1076"/>
          <ac:picMkLst>
            <pc:docMk/>
            <pc:sldMk cId="1188815096" sldId="387"/>
            <ac:picMk id="12" creationId="{C4139B09-CE21-A6E1-CE4A-0F5EED13786D}"/>
          </ac:picMkLst>
        </pc:picChg>
      </pc:sldChg>
      <pc:sldChg chg="addSp delSp modSp add mod">
        <pc:chgData name="romain.tramoy@gmail.com" userId="9374c28bb33b2b83" providerId="LiveId" clId="{04589FD5-2014-4FBC-BD0E-80F6D3EC20D0}" dt="2023-03-01T11:05:00.708" v="1192" actId="20577"/>
        <pc:sldMkLst>
          <pc:docMk/>
          <pc:sldMk cId="3103488100" sldId="388"/>
        </pc:sldMkLst>
        <pc:spChg chg="add mod">
          <ac:chgData name="romain.tramoy@gmail.com" userId="9374c28bb33b2b83" providerId="LiveId" clId="{04589FD5-2014-4FBC-BD0E-80F6D3EC20D0}" dt="2023-03-01T11:05:00.708" v="1192" actId="20577"/>
          <ac:spMkLst>
            <pc:docMk/>
            <pc:sldMk cId="3103488100" sldId="388"/>
            <ac:spMk id="7" creationId="{FE392BFB-E069-08A2-EC13-2DE42D610DCE}"/>
          </ac:spMkLst>
        </pc:spChg>
        <pc:spChg chg="del mod">
          <ac:chgData name="romain.tramoy@gmail.com" userId="9374c28bb33b2b83" providerId="LiveId" clId="{04589FD5-2014-4FBC-BD0E-80F6D3EC20D0}" dt="2023-03-01T11:04:52.726" v="1178" actId="478"/>
          <ac:spMkLst>
            <pc:docMk/>
            <pc:sldMk cId="3103488100" sldId="388"/>
            <ac:spMk id="9" creationId="{AFD300EE-C152-1ED3-DFB3-58403E96F11F}"/>
          </ac:spMkLst>
        </pc:spChg>
        <pc:spChg chg="del">
          <ac:chgData name="romain.tramoy@gmail.com" userId="9374c28bb33b2b83" providerId="LiveId" clId="{04589FD5-2014-4FBC-BD0E-80F6D3EC20D0}" dt="2023-03-01T10:57:38.748" v="967" actId="478"/>
          <ac:spMkLst>
            <pc:docMk/>
            <pc:sldMk cId="3103488100" sldId="388"/>
            <ac:spMk id="11" creationId="{00000000-0000-0000-0000-000000000000}"/>
          </ac:spMkLst>
        </pc:spChg>
        <pc:picChg chg="add del mod">
          <ac:chgData name="romain.tramoy@gmail.com" userId="9374c28bb33b2b83" providerId="LiveId" clId="{04589FD5-2014-4FBC-BD0E-80F6D3EC20D0}" dt="2023-03-01T11:01:02.554" v="1097" actId="478"/>
          <ac:picMkLst>
            <pc:docMk/>
            <pc:sldMk cId="3103488100" sldId="388"/>
            <ac:picMk id="3" creationId="{BC90E637-399F-23DB-D157-8F4D8BC6A7D4}"/>
          </ac:picMkLst>
        </pc:picChg>
        <pc:picChg chg="del">
          <ac:chgData name="romain.tramoy@gmail.com" userId="9374c28bb33b2b83" providerId="LiveId" clId="{04589FD5-2014-4FBC-BD0E-80F6D3EC20D0}" dt="2023-03-01T10:57:38.748" v="967" actId="478"/>
          <ac:picMkLst>
            <pc:docMk/>
            <pc:sldMk cId="3103488100" sldId="388"/>
            <ac:picMk id="5" creationId="{EA5B4D20-9B2F-A80B-3BFC-3F04782E1B2D}"/>
          </ac:picMkLst>
        </pc:picChg>
        <pc:picChg chg="add mod">
          <ac:chgData name="romain.tramoy@gmail.com" userId="9374c28bb33b2b83" providerId="LiveId" clId="{04589FD5-2014-4FBC-BD0E-80F6D3EC20D0}" dt="2023-03-01T11:01:19.918" v="1104" actId="1076"/>
          <ac:picMkLst>
            <pc:docMk/>
            <pc:sldMk cId="3103488100" sldId="388"/>
            <ac:picMk id="6" creationId="{5A888308-F44C-6211-2339-2A5C164537F2}"/>
          </ac:picMkLst>
        </pc:picChg>
      </pc:sldChg>
      <pc:sldChg chg="addSp modSp add mod">
        <pc:chgData name="romain.tramoy@gmail.com" userId="9374c28bb33b2b83" providerId="LiveId" clId="{04589FD5-2014-4FBC-BD0E-80F6D3EC20D0}" dt="2023-03-01T13:46:06.943" v="1280" actId="1076"/>
        <pc:sldMkLst>
          <pc:docMk/>
          <pc:sldMk cId="2409624695" sldId="389"/>
        </pc:sldMkLst>
        <pc:spChg chg="mod">
          <ac:chgData name="romain.tramoy@gmail.com" userId="9374c28bb33b2b83" providerId="LiveId" clId="{04589FD5-2014-4FBC-BD0E-80F6D3EC20D0}" dt="2023-03-01T11:06:18.620" v="1200" actId="20577"/>
          <ac:spMkLst>
            <pc:docMk/>
            <pc:sldMk cId="2409624695" sldId="389"/>
            <ac:spMk id="9" creationId="{AFD300EE-C152-1ED3-DFB3-58403E96F11F}"/>
          </ac:spMkLst>
        </pc:spChg>
        <pc:spChg chg="mod">
          <ac:chgData name="romain.tramoy@gmail.com" userId="9374c28bb33b2b83" providerId="LiveId" clId="{04589FD5-2014-4FBC-BD0E-80F6D3EC20D0}" dt="2023-03-01T13:46:06.943" v="1280" actId="1076"/>
          <ac:spMkLst>
            <pc:docMk/>
            <pc:sldMk cId="2409624695" sldId="389"/>
            <ac:spMk id="11" creationId="{00000000-0000-0000-0000-000000000000}"/>
          </ac:spMkLst>
        </pc:spChg>
        <pc:picChg chg="add mod">
          <ac:chgData name="romain.tramoy@gmail.com" userId="9374c28bb33b2b83" providerId="LiveId" clId="{04589FD5-2014-4FBC-BD0E-80F6D3EC20D0}" dt="2023-03-01T13:44:33.213" v="1205" actId="1076"/>
          <ac:picMkLst>
            <pc:docMk/>
            <pc:sldMk cId="2409624695" sldId="389"/>
            <ac:picMk id="3" creationId="{93A3E63E-0586-DBEC-8AA8-D2B91BA60DA8}"/>
          </ac:picMkLst>
        </pc:picChg>
        <pc:picChg chg="mod">
          <ac:chgData name="romain.tramoy@gmail.com" userId="9374c28bb33b2b83" providerId="LiveId" clId="{04589FD5-2014-4FBC-BD0E-80F6D3EC20D0}" dt="2023-03-01T13:44:41.820" v="1207" actId="14100"/>
          <ac:picMkLst>
            <pc:docMk/>
            <pc:sldMk cId="2409624695" sldId="389"/>
            <ac:picMk id="5" creationId="{EA5B4D20-9B2F-A80B-3BFC-3F04782E1B2D}"/>
          </ac:picMkLst>
        </pc:picChg>
      </pc:sldChg>
      <pc:sldChg chg="addSp delSp modSp add mod setBg">
        <pc:chgData name="romain.tramoy@gmail.com" userId="9374c28bb33b2b83" providerId="LiveId" clId="{04589FD5-2014-4FBC-BD0E-80F6D3EC20D0}" dt="2023-03-01T14:56:33.763" v="1807" actId="26606"/>
        <pc:sldMkLst>
          <pc:docMk/>
          <pc:sldMk cId="1630470813" sldId="390"/>
        </pc:sldMkLst>
        <pc:spChg chg="del">
          <ac:chgData name="romain.tramoy@gmail.com" userId="9374c28bb33b2b83" providerId="LiveId" clId="{04589FD5-2014-4FBC-BD0E-80F6D3EC20D0}" dt="2023-03-01T14:37:18.045" v="1755" actId="478"/>
          <ac:spMkLst>
            <pc:docMk/>
            <pc:sldMk cId="1630470813" sldId="390"/>
            <ac:spMk id="2" creationId="{21C44D9E-D84B-842E-C9A5-AC0F8D708FDC}"/>
          </ac:spMkLst>
        </pc:spChg>
        <pc:spChg chg="add mod">
          <ac:chgData name="romain.tramoy@gmail.com" userId="9374c28bb33b2b83" providerId="LiveId" clId="{04589FD5-2014-4FBC-BD0E-80F6D3EC20D0}" dt="2023-03-01T14:56:33.763" v="1807" actId="26606"/>
          <ac:spMkLst>
            <pc:docMk/>
            <pc:sldMk cId="1630470813" sldId="390"/>
            <ac:spMk id="5" creationId="{6E64C4EF-4A97-BB6A-127D-6D763921665F}"/>
          </ac:spMkLst>
        </pc:spChg>
        <pc:spChg chg="add del">
          <ac:chgData name="romain.tramoy@gmail.com" userId="9374c28bb33b2b83" providerId="LiveId" clId="{04589FD5-2014-4FBC-BD0E-80F6D3EC20D0}" dt="2023-03-01T14:56:33.763" v="1807" actId="26606"/>
          <ac:spMkLst>
            <pc:docMk/>
            <pc:sldMk cId="1630470813" sldId="390"/>
            <ac:spMk id="10" creationId="{74426AB7-D619-4515-962A-BC83909EC015}"/>
          </ac:spMkLst>
        </pc:spChg>
        <pc:spChg chg="add del">
          <ac:chgData name="romain.tramoy@gmail.com" userId="9374c28bb33b2b83" providerId="LiveId" clId="{04589FD5-2014-4FBC-BD0E-80F6D3EC20D0}" dt="2023-03-01T14:56:33.763" v="1807" actId="26606"/>
          <ac:spMkLst>
            <pc:docMk/>
            <pc:sldMk cId="1630470813" sldId="390"/>
            <ac:spMk id="12" creationId="{DE47DF98-723F-4AAC-ABCF-CACBC438F78F}"/>
          </ac:spMkLst>
        </pc:spChg>
        <pc:spChg chg="del">
          <ac:chgData name="romain.tramoy@gmail.com" userId="9374c28bb33b2b83" providerId="LiveId" clId="{04589FD5-2014-4FBC-BD0E-80F6D3EC20D0}" dt="2023-03-01T14:37:36.585" v="1759" actId="478"/>
          <ac:spMkLst>
            <pc:docMk/>
            <pc:sldMk cId="1630470813" sldId="390"/>
            <ac:spMk id="16" creationId="{00000000-0000-0000-0000-000000000000}"/>
          </ac:spMkLst>
        </pc:spChg>
        <pc:spChg chg="add del">
          <ac:chgData name="romain.tramoy@gmail.com" userId="9374c28bb33b2b83" providerId="LiveId" clId="{04589FD5-2014-4FBC-BD0E-80F6D3EC20D0}" dt="2023-03-01T14:56:01.183" v="1806" actId="26606"/>
          <ac:spMkLst>
            <pc:docMk/>
            <pc:sldMk cId="1630470813" sldId="390"/>
            <ac:spMk id="17" creationId="{DE47DF98-723F-4AAC-ABCF-CACBC438F78F}"/>
          </ac:spMkLst>
        </pc:spChg>
        <pc:spChg chg="add del">
          <ac:chgData name="romain.tramoy@gmail.com" userId="9374c28bb33b2b83" providerId="LiveId" clId="{04589FD5-2014-4FBC-BD0E-80F6D3EC20D0}" dt="2023-03-01T14:56:01.183" v="1806" actId="26606"/>
          <ac:spMkLst>
            <pc:docMk/>
            <pc:sldMk cId="1630470813" sldId="390"/>
            <ac:spMk id="19" creationId="{74426AB7-D619-4515-962A-BC83909EC015}"/>
          </ac:spMkLst>
        </pc:spChg>
        <pc:spChg chg="del">
          <ac:chgData name="romain.tramoy@gmail.com" userId="9374c28bb33b2b83" providerId="LiveId" clId="{04589FD5-2014-4FBC-BD0E-80F6D3EC20D0}" dt="2023-03-01T14:37:29.407" v="1757" actId="478"/>
          <ac:spMkLst>
            <pc:docMk/>
            <pc:sldMk cId="1630470813" sldId="390"/>
            <ac:spMk id="22" creationId="{D1F5EF5C-4E82-4B3C-B7D9-37DB32EFEB01}"/>
          </ac:spMkLst>
        </pc:spChg>
        <pc:spChg chg="del">
          <ac:chgData name="romain.tramoy@gmail.com" userId="9374c28bb33b2b83" providerId="LiveId" clId="{04589FD5-2014-4FBC-BD0E-80F6D3EC20D0}" dt="2023-03-01T14:37:25.472" v="1756" actId="478"/>
          <ac:spMkLst>
            <pc:docMk/>
            <pc:sldMk cId="1630470813" sldId="390"/>
            <ac:spMk id="23" creationId="{00000000-0000-0000-0000-000000000000}"/>
          </ac:spMkLst>
        </pc:spChg>
        <pc:picChg chg="add mod ord">
          <ac:chgData name="romain.tramoy@gmail.com" userId="9374c28bb33b2b83" providerId="LiveId" clId="{04589FD5-2014-4FBC-BD0E-80F6D3EC20D0}" dt="2023-03-01T14:56:33.763" v="1807" actId="26606"/>
          <ac:picMkLst>
            <pc:docMk/>
            <pc:sldMk cId="1630470813" sldId="390"/>
            <ac:picMk id="4" creationId="{787DE490-B8CB-F5B4-84EE-5FAD9F17B568}"/>
          </ac:picMkLst>
        </pc:picChg>
        <pc:picChg chg="del">
          <ac:chgData name="romain.tramoy@gmail.com" userId="9374c28bb33b2b83" providerId="LiveId" clId="{04589FD5-2014-4FBC-BD0E-80F6D3EC20D0}" dt="2023-03-01T14:37:31.245" v="1758" actId="478"/>
          <ac:picMkLst>
            <pc:docMk/>
            <pc:sldMk cId="1630470813" sldId="390"/>
            <ac:picMk id="21" creationId="{00000000-0000-0000-0000-000000000000}"/>
          </ac:picMkLst>
        </pc:picChg>
        <pc:cxnChg chg="add del">
          <ac:chgData name="romain.tramoy@gmail.com" userId="9374c28bb33b2b83" providerId="LiveId" clId="{04589FD5-2014-4FBC-BD0E-80F6D3EC20D0}" dt="2023-03-01T14:56:33.763" v="1807" actId="26606"/>
          <ac:cxnSpMkLst>
            <pc:docMk/>
            <pc:sldMk cId="1630470813" sldId="390"/>
            <ac:cxnSpMk id="14" creationId="{EA29FC7C-9308-4FDE-8DCA-405668055B0F}"/>
          </ac:cxnSpMkLst>
        </pc:cxnChg>
        <pc:cxnChg chg="add del">
          <ac:chgData name="romain.tramoy@gmail.com" userId="9374c28bb33b2b83" providerId="LiveId" clId="{04589FD5-2014-4FBC-BD0E-80F6D3EC20D0}" dt="2023-03-01T14:56:01.183" v="1806" actId="26606"/>
          <ac:cxnSpMkLst>
            <pc:docMk/>
            <pc:sldMk cId="1630470813" sldId="390"/>
            <ac:cxnSpMk id="18" creationId="{EA29FC7C-9308-4FDE-8DCA-405668055B0F}"/>
          </ac:cxnSpMkLst>
        </pc:cxnChg>
      </pc:sldChg>
      <pc:sldChg chg="addSp delSp modSp add del mod">
        <pc:chgData name="romain.tramoy@gmail.com" userId="9374c28bb33b2b83" providerId="LiveId" clId="{04589FD5-2014-4FBC-BD0E-80F6D3EC20D0}" dt="2023-03-01T11:03:20.754" v="1176" actId="47"/>
        <pc:sldMkLst>
          <pc:docMk/>
          <pc:sldMk cId="1890001178" sldId="390"/>
        </pc:sldMkLst>
        <pc:spChg chg="mod">
          <ac:chgData name="romain.tramoy@gmail.com" userId="9374c28bb33b2b83" providerId="LiveId" clId="{04589FD5-2014-4FBC-BD0E-80F6D3EC20D0}" dt="2023-03-01T11:03:16.280" v="1175" actId="14100"/>
          <ac:spMkLst>
            <pc:docMk/>
            <pc:sldMk cId="1890001178" sldId="390"/>
            <ac:spMk id="9" creationId="{AFD300EE-C152-1ED3-DFB3-58403E96F11F}"/>
          </ac:spMkLst>
        </pc:spChg>
        <pc:picChg chg="add mod">
          <ac:chgData name="romain.tramoy@gmail.com" userId="9374c28bb33b2b83" providerId="LiveId" clId="{04589FD5-2014-4FBC-BD0E-80F6D3EC20D0}" dt="2023-03-01T11:02:23.726" v="1111" actId="1076"/>
          <ac:picMkLst>
            <pc:docMk/>
            <pc:sldMk cId="1890001178" sldId="390"/>
            <ac:picMk id="3" creationId="{CACD376B-EC0F-0724-9E8C-1428298E6C68}"/>
          </ac:picMkLst>
        </pc:picChg>
        <pc:picChg chg="del">
          <ac:chgData name="romain.tramoy@gmail.com" userId="9374c28bb33b2b83" providerId="LiveId" clId="{04589FD5-2014-4FBC-BD0E-80F6D3EC20D0}" dt="2023-03-01T11:01:51.733" v="1106" actId="478"/>
          <ac:picMkLst>
            <pc:docMk/>
            <pc:sldMk cId="1890001178" sldId="390"/>
            <ac:picMk id="6" creationId="{5A888308-F44C-6211-2339-2A5C164537F2}"/>
          </ac:picMkLst>
        </pc:picChg>
      </pc:sldChg>
      <pc:sldChg chg="add modAnim">
        <pc:chgData name="romain.tramoy@gmail.com" userId="9374c28bb33b2b83" providerId="LiveId" clId="{04589FD5-2014-4FBC-BD0E-80F6D3EC20D0}" dt="2023-03-03T08:10:08.494" v="1813"/>
        <pc:sldMkLst>
          <pc:docMk/>
          <pc:sldMk cId="2595563076" sldId="394"/>
        </pc:sldMkLst>
      </pc:sldChg>
      <pc:sldMasterChg chg="delSldLayout">
        <pc:chgData name="romain.tramoy@gmail.com" userId="9374c28bb33b2b83" providerId="LiveId" clId="{04589FD5-2014-4FBC-BD0E-80F6D3EC20D0}" dt="2023-02-28T15:53:11.970" v="295" actId="47"/>
        <pc:sldMasterMkLst>
          <pc:docMk/>
          <pc:sldMasterMk cId="2801737749" sldId="2147483660"/>
        </pc:sldMasterMkLst>
        <pc:sldLayoutChg chg="del">
          <pc:chgData name="romain.tramoy@gmail.com" userId="9374c28bb33b2b83" providerId="LiveId" clId="{04589FD5-2014-4FBC-BD0E-80F6D3EC20D0}" dt="2023-02-28T15:53:11.970" v="295" actId="47"/>
          <pc:sldLayoutMkLst>
            <pc:docMk/>
            <pc:sldMasterMk cId="2801737749" sldId="2147483660"/>
            <pc:sldLayoutMk cId="673809376" sldId="2147483684"/>
          </pc:sldLayoutMkLst>
        </pc:sldLayoutChg>
        <pc:sldLayoutChg chg="del">
          <pc:chgData name="romain.tramoy@gmail.com" userId="9374c28bb33b2b83" providerId="LiveId" clId="{04589FD5-2014-4FBC-BD0E-80F6D3EC20D0}" dt="2023-02-28T15:53:11.970" v="295" actId="47"/>
          <pc:sldLayoutMkLst>
            <pc:docMk/>
            <pc:sldMasterMk cId="2801737749" sldId="2147483660"/>
            <pc:sldLayoutMk cId="4087364896" sldId="2147483685"/>
          </pc:sldLayoutMkLst>
        </pc:sldLayoutChg>
        <pc:sldLayoutChg chg="del">
          <pc:chgData name="romain.tramoy@gmail.com" userId="9374c28bb33b2b83" providerId="LiveId" clId="{04589FD5-2014-4FBC-BD0E-80F6D3EC20D0}" dt="2023-02-28T15:53:11.970" v="295" actId="47"/>
          <pc:sldLayoutMkLst>
            <pc:docMk/>
            <pc:sldMasterMk cId="2801737749" sldId="2147483660"/>
            <pc:sldLayoutMk cId="3909897474" sldId="214748368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35CB2-6609-4189-90E3-DBFCF133CE04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38B3D-B405-4CC3-9095-BF45DB39F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35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B145E-2DAA-4D5A-9C71-22E7CE836A7A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6E824-CA21-4589-A3F9-512065885B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3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r-FR" dirty="0"/>
              <a:t>This </a:t>
            </a:r>
            <a:r>
              <a:rPr lang="fr-FR" dirty="0" err="1"/>
              <a:t>presentation</a:t>
            </a:r>
            <a:r>
              <a:rPr lang="fr-FR" dirty="0"/>
              <a:t> shows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MacroPLAST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financed</a:t>
            </a:r>
            <a:r>
              <a:rPr lang="fr-FR" dirty="0"/>
              <a:t> by the Ministry of the </a:t>
            </a:r>
            <a:r>
              <a:rPr lang="fr-FR" dirty="0" err="1"/>
              <a:t>Ecological</a:t>
            </a:r>
            <a:r>
              <a:rPr lang="fr-FR" dirty="0"/>
              <a:t> Transition.</a:t>
            </a:r>
          </a:p>
          <a:p>
            <a:pPr marL="228600" indent="-228600">
              <a:buAutoNum type="arabicPeriod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see</a:t>
            </a:r>
            <a:r>
              <a:rPr lang="fr-FR" baseline="0" dirty="0"/>
              <a:t> </a:t>
            </a:r>
            <a:r>
              <a:rPr lang="fr-FR" baseline="0" dirty="0" err="1"/>
              <a:t>some</a:t>
            </a:r>
            <a:r>
              <a:rPr lang="fr-FR" baseline="0" dirty="0"/>
              <a:t> </a:t>
            </a:r>
            <a:r>
              <a:rPr lang="fr-FR" baseline="0" dirty="0" err="1"/>
              <a:t>general</a:t>
            </a:r>
            <a:r>
              <a:rPr lang="fr-FR" baseline="0" dirty="0"/>
              <a:t> </a:t>
            </a:r>
            <a:r>
              <a:rPr lang="fr-FR" baseline="0" dirty="0" err="1"/>
              <a:t>features</a:t>
            </a:r>
            <a:r>
              <a:rPr lang="fr-FR" baseline="0" dirty="0"/>
              <a:t> of the plastic system and focus on </a:t>
            </a:r>
            <a:r>
              <a:rPr lang="fr-FR" baseline="0" dirty="0" err="1"/>
              <a:t>transfer</a:t>
            </a:r>
            <a:r>
              <a:rPr lang="fr-FR" baseline="0" dirty="0"/>
              <a:t> </a:t>
            </a:r>
            <a:r>
              <a:rPr lang="fr-FR" baseline="0" dirty="0" err="1"/>
              <a:t>dynamics</a:t>
            </a:r>
            <a:r>
              <a:rPr lang="fr-FR" baseline="0" dirty="0"/>
              <a:t> of plastic </a:t>
            </a:r>
            <a:r>
              <a:rPr lang="fr-FR" baseline="0" dirty="0" err="1"/>
              <a:t>debris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land to </a:t>
            </a:r>
            <a:r>
              <a:rPr lang="fr-FR" baseline="0" dirty="0" err="1"/>
              <a:t>sea</a:t>
            </a:r>
            <a:r>
              <a:rPr lang="fr-FR" baseline="0" dirty="0"/>
              <a:t> </a:t>
            </a:r>
            <a:r>
              <a:rPr lang="fr-FR" baseline="0" dirty="0" err="1"/>
              <a:t>through</a:t>
            </a:r>
            <a:r>
              <a:rPr lang="fr-FR" baseline="0" dirty="0"/>
              <a:t> </a:t>
            </a:r>
            <a:r>
              <a:rPr lang="fr-FR" baseline="0" dirty="0" err="1"/>
              <a:t>rivers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798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context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plastic </a:t>
            </a:r>
            <a:r>
              <a:rPr lang="fr-FR" dirty="0" err="1"/>
              <a:t>debris</a:t>
            </a:r>
            <a:r>
              <a:rPr lang="fr-FR" dirty="0"/>
              <a:t> </a:t>
            </a:r>
            <a:r>
              <a:rPr lang="fr-FR" dirty="0" err="1"/>
              <a:t>accumulate</a:t>
            </a:r>
            <a:r>
              <a:rPr lang="fr-FR" dirty="0"/>
              <a:t> on </a:t>
            </a:r>
            <a:r>
              <a:rPr lang="fr-FR" dirty="0" err="1"/>
              <a:t>riverbanks</a:t>
            </a:r>
            <a:r>
              <a:rPr lang="fr-FR" dirty="0"/>
              <a:t>,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cleaning</a:t>
            </a:r>
            <a:r>
              <a:rPr lang="fr-FR" baseline="0" dirty="0"/>
              <a:t> </a:t>
            </a:r>
            <a:r>
              <a:rPr lang="fr-FR" baseline="0" dirty="0" err="1"/>
              <a:t>riverbanks</a:t>
            </a:r>
            <a:r>
              <a:rPr lang="fr-FR" baseline="0" dirty="0"/>
              <a:t>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an </a:t>
            </a:r>
            <a:r>
              <a:rPr lang="fr-FR" baseline="0" dirty="0" err="1"/>
              <a:t>endless</a:t>
            </a:r>
            <a:r>
              <a:rPr lang="fr-FR" baseline="0" dirty="0"/>
              <a:t> </a:t>
            </a:r>
            <a:r>
              <a:rPr lang="fr-FR" baseline="0" dirty="0" err="1"/>
              <a:t>because</a:t>
            </a:r>
            <a:r>
              <a:rPr lang="fr-FR" baseline="0" dirty="0"/>
              <a:t> end-of-pipe solution to </a:t>
            </a:r>
            <a:r>
              <a:rPr lang="fr-FR" baseline="0" dirty="0" err="1"/>
              <a:t>prevent</a:t>
            </a:r>
            <a:r>
              <a:rPr lang="fr-FR" baseline="0" dirty="0"/>
              <a:t> </a:t>
            </a:r>
            <a:r>
              <a:rPr lang="fr-FR" baseline="0" dirty="0" err="1"/>
              <a:t>their</a:t>
            </a:r>
            <a:r>
              <a:rPr lang="fr-FR" baseline="0" dirty="0"/>
              <a:t> </a:t>
            </a:r>
            <a:r>
              <a:rPr lang="fr-FR" baseline="0" dirty="0" err="1"/>
              <a:t>emission</a:t>
            </a:r>
            <a:r>
              <a:rPr lang="fr-FR" baseline="0" dirty="0"/>
              <a:t> </a:t>
            </a:r>
            <a:r>
              <a:rPr lang="fr-FR" baseline="0" dirty="0" err="1"/>
              <a:t>into</a:t>
            </a:r>
            <a:r>
              <a:rPr lang="fr-FR" baseline="0" dirty="0"/>
              <a:t> the </a:t>
            </a:r>
            <a:r>
              <a:rPr lang="fr-FR" baseline="0" dirty="0" err="1"/>
              <a:t>Ocean</a:t>
            </a:r>
            <a:r>
              <a:rPr lang="fr-FR" baseline="0" dirty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baseline="0" dirty="0" err="1"/>
              <a:t>Such</a:t>
            </a:r>
            <a:r>
              <a:rPr lang="fr-FR" baseline="0" dirty="0"/>
              <a:t> a </a:t>
            </a:r>
            <a:r>
              <a:rPr lang="fr-FR" baseline="0" dirty="0" err="1"/>
              <a:t>cleaning</a:t>
            </a:r>
            <a:r>
              <a:rPr lang="fr-FR" baseline="0" dirty="0"/>
              <a:t> </a:t>
            </a:r>
            <a:r>
              <a:rPr lang="fr-FR" baseline="0" dirty="0" err="1"/>
              <a:t>strategy</a:t>
            </a:r>
            <a:r>
              <a:rPr lang="fr-FR" baseline="0" dirty="0"/>
              <a:t> </a:t>
            </a:r>
            <a:r>
              <a:rPr lang="fr-FR" baseline="0" dirty="0" err="1"/>
              <a:t>may</a:t>
            </a:r>
            <a:r>
              <a:rPr lang="fr-FR" baseline="0" dirty="0"/>
              <a:t> </a:t>
            </a:r>
            <a:r>
              <a:rPr lang="fr-FR" baseline="0" dirty="0" err="1"/>
              <a:t>also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an </a:t>
            </a:r>
            <a:r>
              <a:rPr lang="fr-FR" baseline="0" dirty="0" err="1"/>
              <a:t>opportunity</a:t>
            </a:r>
            <a:r>
              <a:rPr lang="fr-FR" baseline="0" dirty="0"/>
              <a:t> to </a:t>
            </a:r>
            <a:r>
              <a:rPr lang="fr-FR" baseline="0" dirty="0" err="1"/>
              <a:t>better</a:t>
            </a:r>
            <a:r>
              <a:rPr lang="fr-FR" baseline="0" dirty="0"/>
              <a:t> </a:t>
            </a:r>
            <a:r>
              <a:rPr lang="fr-FR" baseline="0" dirty="0" err="1"/>
              <a:t>estimate</a:t>
            </a:r>
            <a:r>
              <a:rPr lang="fr-FR" baseline="0" dirty="0"/>
              <a:t> mass </a:t>
            </a:r>
            <a:r>
              <a:rPr lang="fr-FR" baseline="0" dirty="0" err="1"/>
              <a:t>flows</a:t>
            </a:r>
            <a:r>
              <a:rPr lang="fr-FR" baseline="0" dirty="0"/>
              <a:t> of plastic </a:t>
            </a:r>
            <a:r>
              <a:rPr lang="fr-FR" baseline="0" dirty="0" err="1"/>
              <a:t>debris</a:t>
            </a:r>
            <a:r>
              <a:rPr lang="fr-FR" baseline="0" dirty="0"/>
              <a:t> in </a:t>
            </a:r>
            <a:r>
              <a:rPr lang="fr-FR" baseline="0" dirty="0" err="1"/>
              <a:t>estuaries</a:t>
            </a:r>
            <a:r>
              <a:rPr lang="fr-FR" baseline="0" dirty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baseline="0" dirty="0"/>
              <a:t>In 2018 and 2019, </a:t>
            </a:r>
            <a:r>
              <a:rPr lang="fr-FR" baseline="0" dirty="0" err="1"/>
              <a:t>we</a:t>
            </a:r>
            <a:r>
              <a:rPr lang="fr-FR" baseline="0" dirty="0"/>
              <a:t> have </a:t>
            </a:r>
            <a:r>
              <a:rPr lang="fr-FR" baseline="0" dirty="0" err="1"/>
              <a:t>released</a:t>
            </a:r>
            <a:r>
              <a:rPr lang="fr-FR" baseline="0" dirty="0"/>
              <a:t> </a:t>
            </a:r>
            <a:r>
              <a:rPr lang="fr-FR" baseline="0" dirty="0" err="1"/>
              <a:t>tagged</a:t>
            </a:r>
            <a:r>
              <a:rPr lang="fr-FR" baseline="0" dirty="0"/>
              <a:t> </a:t>
            </a:r>
            <a:r>
              <a:rPr lang="fr-FR" baseline="0" dirty="0" err="1"/>
              <a:t>litter</a:t>
            </a:r>
            <a:r>
              <a:rPr lang="fr-FR" baseline="0" dirty="0"/>
              <a:t> in the </a:t>
            </a:r>
            <a:r>
              <a:rPr lang="fr-FR" baseline="0" dirty="0" err="1"/>
              <a:t>estuary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were</a:t>
            </a:r>
            <a:r>
              <a:rPr lang="fr-FR" baseline="0" dirty="0"/>
              <a:t> </a:t>
            </a:r>
            <a:r>
              <a:rPr lang="fr-FR" baseline="0" dirty="0" err="1"/>
              <a:t>previously</a:t>
            </a:r>
            <a:r>
              <a:rPr lang="fr-FR" baseline="0" dirty="0"/>
              <a:t> </a:t>
            </a:r>
            <a:r>
              <a:rPr lang="fr-FR" baseline="0" dirty="0" err="1"/>
              <a:t>collected</a:t>
            </a:r>
            <a:r>
              <a:rPr lang="fr-FR" baseline="0" dirty="0"/>
              <a:t> on </a:t>
            </a:r>
            <a:r>
              <a:rPr lang="fr-FR" baseline="0" dirty="0" err="1"/>
              <a:t>riverbanks</a:t>
            </a:r>
            <a:r>
              <a:rPr lang="fr-FR" baseline="0" dirty="0"/>
              <a:t>. </a:t>
            </a:r>
            <a:r>
              <a:rPr lang="fr-FR" baseline="0" dirty="0" err="1"/>
              <a:t>Then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determined</a:t>
            </a:r>
            <a:r>
              <a:rPr lang="fr-FR" baseline="0" dirty="0"/>
              <a:t> how </a:t>
            </a:r>
            <a:r>
              <a:rPr lang="fr-FR" baseline="0" dirty="0" err="1"/>
              <a:t>much</a:t>
            </a:r>
            <a:r>
              <a:rPr lang="fr-FR" baseline="0" dirty="0"/>
              <a:t> </a:t>
            </a:r>
            <a:r>
              <a:rPr lang="fr-FR" baseline="0" dirty="0" err="1"/>
              <a:t>were</a:t>
            </a:r>
            <a:r>
              <a:rPr lang="fr-FR" baseline="0" dirty="0"/>
              <a:t> </a:t>
            </a:r>
            <a:r>
              <a:rPr lang="fr-FR" baseline="0" dirty="0" err="1"/>
              <a:t>recovered</a:t>
            </a:r>
            <a:r>
              <a:rPr lang="fr-FR" baseline="0" dirty="0"/>
              <a:t> by </a:t>
            </a:r>
            <a:r>
              <a:rPr lang="fr-FR" baseline="0" dirty="0" err="1"/>
              <a:t>cleaning</a:t>
            </a:r>
            <a:r>
              <a:rPr lang="fr-FR" baseline="0" dirty="0"/>
              <a:t> </a:t>
            </a:r>
            <a:r>
              <a:rPr lang="fr-FR" baseline="0" dirty="0" err="1"/>
              <a:t>operation</a:t>
            </a:r>
            <a:r>
              <a:rPr lang="fr-FR" baseline="0" dirty="0"/>
              <a:t> to </a:t>
            </a:r>
            <a:r>
              <a:rPr lang="fr-FR" baseline="0" dirty="0" err="1"/>
              <a:t>obtain</a:t>
            </a:r>
            <a:r>
              <a:rPr lang="fr-FR" baseline="0" dirty="0"/>
              <a:t> a </a:t>
            </a:r>
            <a:r>
              <a:rPr lang="fr-FR" baseline="0" dirty="0" err="1"/>
              <a:t>collecting</a:t>
            </a:r>
            <a:r>
              <a:rPr lang="fr-FR" baseline="0" dirty="0"/>
              <a:t> rate and the fraction not </a:t>
            </a:r>
            <a:r>
              <a:rPr lang="fr-FR" baseline="0" dirty="0" err="1"/>
              <a:t>collected</a:t>
            </a:r>
            <a:r>
              <a:rPr lang="fr-FR" baseline="0" dirty="0"/>
              <a:t>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dirty="0"/>
              <a:t>This fraction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considered</a:t>
            </a:r>
            <a:r>
              <a:rPr lang="fr-FR" dirty="0"/>
              <a:t> as the maximum </a:t>
            </a:r>
            <a:r>
              <a:rPr lang="fr-FR" dirty="0" err="1"/>
              <a:t>emission</a:t>
            </a:r>
            <a:r>
              <a:rPr lang="fr-FR" dirty="0"/>
              <a:t> of plastic </a:t>
            </a:r>
            <a:r>
              <a:rPr lang="fr-FR" dirty="0" err="1"/>
              <a:t>debris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</a:t>
            </a:r>
            <a:r>
              <a:rPr lang="fr-FR" dirty="0" err="1"/>
              <a:t>sea</a:t>
            </a:r>
            <a:r>
              <a:rPr lang="fr-FR" dirty="0"/>
              <a:t>,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100-200 mt/</a:t>
            </a:r>
            <a:r>
              <a:rPr lang="fr-FR" dirty="0" err="1"/>
              <a:t>yr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equivalent</a:t>
            </a:r>
            <a:r>
              <a:rPr lang="fr-FR" dirty="0"/>
              <a:t> to 10 g/cap/</a:t>
            </a:r>
            <a:r>
              <a:rPr lang="fr-FR" dirty="0" err="1"/>
              <a:t>yr</a:t>
            </a:r>
            <a:endParaRPr lang="fr-FR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868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prevent endless cleaning of plastic debris, “a historic resolution was adopted to develop an international legally binding instrument on plastic pollution” in order to tackle plastic pollution at source.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Hoping this will not be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endless discussions for nothing like the COP for climate change. The difference may fit in two words : “legally binding”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in the mean time… THIS IS FINE</a:t>
            </a:r>
            <a:endParaRPr lang="fr-FR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490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prevent endless cleaning of plastic debris, “a historic resolution was adopted to develop an international legally binding instrument on plastic pollution” in order to tackle plastic pollution at source.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Hoping this will not be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endless discussions for nothing like the COP for climate change. The difference may fit in two words : “legally binding”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in the mean time… THIS IS FINE</a:t>
            </a:r>
            <a:endParaRPr lang="fr-FR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318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r-FR" dirty="0" err="1"/>
              <a:t>Finally</a:t>
            </a:r>
            <a:r>
              <a:rPr lang="fr-FR" dirty="0"/>
              <a:t>, no </a:t>
            </a:r>
            <a:r>
              <a:rPr lang="fr-FR" dirty="0" err="1"/>
              <a:t>matter</a:t>
            </a:r>
            <a:r>
              <a:rPr lang="fr-FR" dirty="0"/>
              <a:t> how </a:t>
            </a:r>
            <a:r>
              <a:rPr lang="fr-FR" baseline="0" dirty="0" err="1"/>
              <a:t>small</a:t>
            </a:r>
            <a:r>
              <a:rPr lang="fr-FR" baseline="0" dirty="0"/>
              <a:t> are </a:t>
            </a:r>
            <a:r>
              <a:rPr lang="fr-FR" baseline="0" dirty="0" err="1"/>
              <a:t>l</a:t>
            </a:r>
            <a:r>
              <a:rPr lang="fr-FR" dirty="0" err="1"/>
              <a:t>eakage</a:t>
            </a:r>
            <a:r>
              <a:rPr lang="fr-FR" baseline="0" dirty="0"/>
              <a:t> of plastic </a:t>
            </a:r>
            <a:r>
              <a:rPr lang="fr-FR" baseline="0" dirty="0" err="1"/>
              <a:t>debris</a:t>
            </a:r>
            <a:r>
              <a:rPr lang="fr-FR" baseline="0" dirty="0"/>
              <a:t> in the environnement relative to the </a:t>
            </a:r>
            <a:r>
              <a:rPr lang="fr-FR" baseline="0" dirty="0" err="1"/>
              <a:t>amount</a:t>
            </a:r>
            <a:r>
              <a:rPr lang="fr-FR" baseline="0" dirty="0"/>
              <a:t> </a:t>
            </a:r>
            <a:r>
              <a:rPr lang="fr-FR" baseline="0" dirty="0" err="1"/>
              <a:t>produced</a:t>
            </a:r>
            <a:r>
              <a:rPr lang="fr-FR" baseline="0" dirty="0"/>
              <a:t> and </a:t>
            </a:r>
            <a:r>
              <a:rPr lang="fr-FR" baseline="0" dirty="0" err="1"/>
              <a:t>consumed</a:t>
            </a:r>
            <a:r>
              <a:rPr lang="fr-FR" baseline="0" dirty="0"/>
              <a:t>, This </a:t>
            </a:r>
            <a:r>
              <a:rPr lang="fr-FR" baseline="0" dirty="0" err="1"/>
              <a:t>amount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so</a:t>
            </a:r>
            <a:r>
              <a:rPr lang="fr-FR" baseline="0" dirty="0"/>
              <a:t> </a:t>
            </a:r>
            <a:r>
              <a:rPr lang="fr-FR" baseline="0" dirty="0" err="1"/>
              <a:t>huge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have </a:t>
            </a:r>
            <a:r>
              <a:rPr lang="fr-FR" baseline="0" dirty="0" err="1"/>
              <a:t>already</a:t>
            </a:r>
            <a:r>
              <a:rPr lang="fr-FR" baseline="0" dirty="0"/>
              <a:t> </a:t>
            </a:r>
            <a:r>
              <a:rPr lang="fr-FR" baseline="0" dirty="0" err="1"/>
              <a:t>exceeded</a:t>
            </a:r>
            <a:r>
              <a:rPr lang="fr-FR" baseline="0" dirty="0"/>
              <a:t> the </a:t>
            </a:r>
            <a:r>
              <a:rPr lang="fr-FR" baseline="0" dirty="0" err="1"/>
              <a:t>limit</a:t>
            </a:r>
            <a:r>
              <a:rPr lang="fr-FR" baseline="0" dirty="0"/>
              <a:t> for </a:t>
            </a:r>
            <a:r>
              <a:rPr lang="fr-FR" baseline="0" dirty="0" err="1"/>
              <a:t>novel</a:t>
            </a:r>
            <a:r>
              <a:rPr lang="fr-FR" baseline="0" dirty="0"/>
              <a:t> </a:t>
            </a:r>
            <a:r>
              <a:rPr lang="fr-FR" baseline="0" dirty="0" err="1"/>
              <a:t>entities</a:t>
            </a:r>
            <a:r>
              <a:rPr lang="fr-FR" baseline="0" dirty="0"/>
              <a:t> </a:t>
            </a:r>
            <a:r>
              <a:rPr lang="fr-FR" baseline="0" dirty="0" err="1"/>
              <a:t>beyond</a:t>
            </a:r>
            <a:r>
              <a:rPr lang="fr-FR" baseline="0" dirty="0"/>
              <a:t> of </a:t>
            </a:r>
            <a:r>
              <a:rPr lang="fr-FR" baseline="0" dirty="0" err="1"/>
              <a:t>which</a:t>
            </a:r>
            <a:r>
              <a:rPr lang="fr-FR" baseline="0" dirty="0"/>
              <a:t> the system </a:t>
            </a:r>
            <a:r>
              <a:rPr lang="fr-FR" baseline="0" dirty="0" err="1"/>
              <a:t>remains</a:t>
            </a:r>
            <a:r>
              <a:rPr lang="fr-FR" baseline="0" dirty="0"/>
              <a:t> </a:t>
            </a:r>
            <a:r>
              <a:rPr lang="fr-FR" baseline="0" dirty="0" err="1"/>
              <a:t>safe</a:t>
            </a:r>
            <a:r>
              <a:rPr lang="fr-FR" baseline="0" dirty="0"/>
              <a:t>.</a:t>
            </a:r>
          </a:p>
          <a:p>
            <a:pPr marL="228600" indent="-228600">
              <a:buAutoNum type="arabicPeriod"/>
            </a:pPr>
            <a:r>
              <a:rPr lang="fr-FR" baseline="0" dirty="0" err="1"/>
              <a:t>However</a:t>
            </a:r>
            <a:r>
              <a:rPr lang="fr-FR" baseline="0" dirty="0"/>
              <a:t>, </a:t>
            </a:r>
            <a:r>
              <a:rPr lang="fr-FR" baseline="0" dirty="0" err="1"/>
              <a:t>we</a:t>
            </a:r>
            <a:r>
              <a:rPr lang="fr-FR" baseline="0" dirty="0"/>
              <a:t> have </a:t>
            </a:r>
            <a:r>
              <a:rPr lang="fr-FR" baseline="0" dirty="0" err="1"/>
              <a:t>already</a:t>
            </a:r>
            <a:r>
              <a:rPr lang="fr-FR" baseline="0" dirty="0"/>
              <a:t> </a:t>
            </a:r>
            <a:r>
              <a:rPr lang="fr-FR" baseline="0" dirty="0" err="1"/>
              <a:t>exceeded</a:t>
            </a:r>
            <a:r>
              <a:rPr lang="fr-FR" baseline="0" dirty="0"/>
              <a:t> 6 of the 9 </a:t>
            </a:r>
            <a:r>
              <a:rPr lang="fr-FR" baseline="0" dirty="0" err="1"/>
              <a:t>identified</a:t>
            </a:r>
            <a:r>
              <a:rPr lang="fr-FR" baseline="0" dirty="0"/>
              <a:t> </a:t>
            </a:r>
            <a:r>
              <a:rPr lang="fr-FR" baseline="0" dirty="0" err="1"/>
              <a:t>planet</a:t>
            </a:r>
            <a:r>
              <a:rPr lang="fr-FR" baseline="0" dirty="0"/>
              <a:t> </a:t>
            </a:r>
            <a:r>
              <a:rPr lang="fr-FR" baseline="0" dirty="0" err="1"/>
              <a:t>boundaries</a:t>
            </a:r>
            <a:r>
              <a:rPr lang="fr-FR" baseline="0" dirty="0"/>
              <a:t>…</a:t>
            </a:r>
          </a:p>
          <a:p>
            <a:pPr marL="228600" indent="-228600">
              <a:buAutoNum type="arabicPeriod"/>
            </a:pPr>
            <a:r>
              <a:rPr lang="fr-FR" baseline="0" dirty="0"/>
              <a:t>Plastics are </a:t>
            </a:r>
            <a:r>
              <a:rPr lang="fr-FR" baseline="0" dirty="0" err="1"/>
              <a:t>emblematic</a:t>
            </a:r>
            <a:r>
              <a:rPr lang="fr-FR" baseline="0" dirty="0"/>
              <a:t> of </a:t>
            </a:r>
            <a:r>
              <a:rPr lang="fr-FR" baseline="0" dirty="0" err="1"/>
              <a:t>those</a:t>
            </a:r>
            <a:r>
              <a:rPr lang="fr-FR" baseline="0" dirty="0"/>
              <a:t> </a:t>
            </a:r>
            <a:r>
              <a:rPr lang="fr-FR" baseline="0" dirty="0" err="1"/>
              <a:t>excesses</a:t>
            </a:r>
            <a:r>
              <a:rPr lang="fr-FR" baseline="0" dirty="0"/>
              <a:t> </a:t>
            </a:r>
            <a:r>
              <a:rPr lang="fr-FR" baseline="0" dirty="0" err="1"/>
              <a:t>characterizing</a:t>
            </a:r>
            <a:r>
              <a:rPr lang="fr-FR" baseline="0" dirty="0"/>
              <a:t> the </a:t>
            </a:r>
            <a:r>
              <a:rPr lang="fr-FR" baseline="0" dirty="0" err="1"/>
              <a:t>Anthropocene</a:t>
            </a:r>
            <a:r>
              <a:rPr lang="fr-FR" baseline="0" dirty="0"/>
              <a:t>.</a:t>
            </a:r>
          </a:p>
          <a:p>
            <a:pPr marL="228600" indent="-228600">
              <a:buAutoNum type="arabicPeriod"/>
            </a:pPr>
            <a:r>
              <a:rPr lang="fr-FR" baseline="0" dirty="0" err="1"/>
              <a:t>Those</a:t>
            </a:r>
            <a:r>
              <a:rPr lang="fr-FR" baseline="0" dirty="0"/>
              <a:t> </a:t>
            </a:r>
            <a:r>
              <a:rPr lang="fr-FR" baseline="0" dirty="0" err="1"/>
              <a:t>excesses</a:t>
            </a:r>
            <a:r>
              <a:rPr lang="fr-FR" baseline="0" dirty="0"/>
              <a:t> are </a:t>
            </a:r>
            <a:r>
              <a:rPr lang="fr-FR" baseline="0" dirty="0" err="1"/>
              <a:t>exclusively</a:t>
            </a:r>
            <a:r>
              <a:rPr lang="fr-FR" baseline="0" dirty="0"/>
              <a:t> the </a:t>
            </a:r>
            <a:r>
              <a:rPr lang="fr-FR" baseline="0" dirty="0" err="1"/>
              <a:t>consequences</a:t>
            </a:r>
            <a:r>
              <a:rPr lang="fr-FR" baseline="0" dirty="0"/>
              <a:t> of </a:t>
            </a:r>
            <a:r>
              <a:rPr lang="fr-FR" baseline="0" dirty="0" err="1"/>
              <a:t>human</a:t>
            </a:r>
            <a:r>
              <a:rPr lang="fr-FR" baseline="0" dirty="0"/>
              <a:t> </a:t>
            </a:r>
            <a:r>
              <a:rPr lang="fr-FR" baseline="0" dirty="0" err="1"/>
              <a:t>activities</a:t>
            </a:r>
            <a:r>
              <a:rPr lang="fr-FR" baseline="0" dirty="0"/>
              <a:t> on a global </a:t>
            </a:r>
            <a:r>
              <a:rPr lang="fr-FR" baseline="0" dirty="0" err="1"/>
              <a:t>scale</a:t>
            </a:r>
            <a:r>
              <a:rPr lang="fr-FR" baseline="0" dirty="0"/>
              <a:t>; </a:t>
            </a:r>
            <a:r>
              <a:rPr lang="fr-FR" baseline="0" dirty="0" err="1"/>
              <a:t>activities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are </a:t>
            </a:r>
            <a:r>
              <a:rPr lang="fr-FR" baseline="0" dirty="0" err="1"/>
              <a:t>organized</a:t>
            </a:r>
            <a:r>
              <a:rPr lang="fr-FR" baseline="0" dirty="0"/>
              <a:t> for an </a:t>
            </a:r>
            <a:r>
              <a:rPr lang="fr-FR" baseline="0" dirty="0" err="1"/>
              <a:t>endless</a:t>
            </a:r>
            <a:r>
              <a:rPr lang="fr-FR" baseline="0" dirty="0"/>
              <a:t> world, but in </a:t>
            </a:r>
            <a:r>
              <a:rPr lang="fr-FR" baseline="0" dirty="0" err="1"/>
              <a:t>finite</a:t>
            </a:r>
            <a:r>
              <a:rPr lang="fr-FR" baseline="0" dirty="0"/>
              <a:t> world.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059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fine :p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41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plastic production is emblematic of the Anthropocene with an exponential and endless growth of 4% per year, reaching around 400 million metric tons in 2022. Plastics are everywhere.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used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every economic sector and under many chemical and physical configurations.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Plastics are made of 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polymer, fillers and additives which give different and extraordinary properties to the plastics. But most of plastics are used for packaging with PE and PP as main polymers.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90% of plastics are fossil-based, but bio-based plastics have the same impacts than fossil-based plastics once they reach the environment, because they have the same chemical properties that make them persistent.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61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endless production growth yields an endless leakage into the environment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particular from lands into the Ocean. Once in the global Ocean, plastics may travel worldwide.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Rivers are major pathways of plastics from lands into the Ocean. One way to estimate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macroplastic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emissions from river is visual counting from bridges.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advanced global model based on this method suggests that between 0.8 and 2.7 Mt/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enters into the Ocean from rivers, in which more than 1500 correspond to 80% of global emissions. This represents up to 3% of the estimated Mismanaged Plastic Waste.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Europe,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macroplastic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emissions are rather small with 5 000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thanks to an efficient waste management but may be far greater for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microplastics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car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wear, textiles, personal care products and agriculture.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705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fr-FR" dirty="0"/>
              <a:t>1. </a:t>
            </a:r>
            <a:r>
              <a:rPr lang="fr-FR" dirty="0" err="1"/>
              <a:t>Little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know about the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baseline="0" dirty="0"/>
              <a:t> of plastics in </a:t>
            </a:r>
            <a:r>
              <a:rPr lang="fr-FR" baseline="0" dirty="0" err="1"/>
              <a:t>rivers</a:t>
            </a:r>
            <a:r>
              <a:rPr lang="fr-FR" baseline="0" dirty="0"/>
              <a:t>. So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performed tracking of riverine litter over time.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First we collected hundreds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Microlax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Seine estuary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is a packaging of medicine showing engraved dates.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distribution of their Use-By-Dates suggest that riverine litter may remain stored on riverbanks for decades (until the 80’).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Second, we performed real time tracking of floating and sub-floating bottles using GPS-trackers in the estuary covering a wide range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hydrometeorological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conditions and tidal cycles. Results show a succession of storage/remobilization episodes in combination with back and forth transport in the estuary related to tides.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Plastic debris are thus submitted to an endless journey in rivers, especially in estuaries with a Chaotic transport.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59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dirty="0"/>
              <a:t>You</a:t>
            </a:r>
            <a:r>
              <a:rPr lang="fr-FR" baseline="0" dirty="0"/>
              <a:t>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see</a:t>
            </a:r>
            <a:r>
              <a:rPr lang="fr-FR" baseline="0" dirty="0"/>
              <a:t> in </a:t>
            </a:r>
            <a:r>
              <a:rPr lang="fr-FR" baseline="0" dirty="0" err="1"/>
              <a:t>red</a:t>
            </a:r>
            <a:r>
              <a:rPr lang="fr-FR" baseline="0" dirty="0"/>
              <a:t> the Seine </a:t>
            </a:r>
            <a:r>
              <a:rPr lang="fr-FR" baseline="0" dirty="0" err="1"/>
              <a:t>estuary</a:t>
            </a:r>
            <a:r>
              <a:rPr lang="fr-FR" baseline="0" dirty="0"/>
              <a:t>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numbres</a:t>
            </a:r>
            <a:r>
              <a:rPr lang="fr-FR" baseline="0" dirty="0"/>
              <a:t> correspond to the location of </a:t>
            </a:r>
            <a:r>
              <a:rPr lang="fr-FR" baseline="0" dirty="0" err="1"/>
              <a:t>bottle</a:t>
            </a:r>
            <a:r>
              <a:rPr lang="fr-FR" baseline="0" dirty="0"/>
              <a:t> release for GPS </a:t>
            </a:r>
            <a:r>
              <a:rPr lang="fr-FR" baseline="0" dirty="0" err="1"/>
              <a:t>tracking</a:t>
            </a:r>
            <a:r>
              <a:rPr lang="fr-FR" baseline="0" dirty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baseline="0" dirty="0"/>
              <a:t>Most of </a:t>
            </a:r>
            <a:r>
              <a:rPr lang="fr-FR" baseline="0" dirty="0" err="1"/>
              <a:t>trajectories</a:t>
            </a:r>
            <a:r>
              <a:rPr lang="fr-FR" baseline="0" dirty="0"/>
              <a:t> </a:t>
            </a:r>
            <a:r>
              <a:rPr lang="fr-FR" baseline="0" dirty="0" err="1"/>
              <a:t>were</a:t>
            </a:r>
            <a:r>
              <a:rPr lang="fr-FR" baseline="0" dirty="0"/>
              <a:t> </a:t>
            </a:r>
            <a:r>
              <a:rPr lang="fr-FR" baseline="0" dirty="0" err="1"/>
              <a:t>performed</a:t>
            </a:r>
            <a:r>
              <a:rPr lang="fr-FR" baseline="0" dirty="0"/>
              <a:t> in the </a:t>
            </a:r>
            <a:r>
              <a:rPr lang="fr-FR" baseline="0" dirty="0" err="1"/>
              <a:t>estuary</a:t>
            </a:r>
            <a:r>
              <a:rPr lang="fr-FR" baseline="0" dirty="0"/>
              <a:t>, but none of </a:t>
            </a:r>
            <a:r>
              <a:rPr lang="fr-FR" baseline="0" dirty="0" err="1"/>
              <a:t>them</a:t>
            </a:r>
            <a:r>
              <a:rPr lang="fr-FR" baseline="0" dirty="0"/>
              <a:t> </a:t>
            </a:r>
            <a:r>
              <a:rPr lang="fr-FR" baseline="0" dirty="0" err="1"/>
              <a:t>reach</a:t>
            </a:r>
            <a:r>
              <a:rPr lang="fr-FR" baseline="0" dirty="0"/>
              <a:t> the </a:t>
            </a:r>
            <a:r>
              <a:rPr lang="fr-FR" baseline="0" dirty="0" err="1"/>
              <a:t>sea</a:t>
            </a:r>
            <a:r>
              <a:rPr lang="fr-FR" baseline="0" dirty="0"/>
              <a:t> </a:t>
            </a:r>
            <a:r>
              <a:rPr lang="fr-FR" baseline="0" dirty="0" err="1"/>
              <a:t>during</a:t>
            </a:r>
            <a:r>
              <a:rPr lang="fr-FR" baseline="0" dirty="0"/>
              <a:t> </a:t>
            </a:r>
            <a:r>
              <a:rPr lang="fr-FR" baseline="0" dirty="0" err="1"/>
              <a:t>their</a:t>
            </a:r>
            <a:r>
              <a:rPr lang="fr-FR" baseline="0" dirty="0"/>
              <a:t> </a:t>
            </a:r>
            <a:r>
              <a:rPr lang="fr-FR" baseline="0" dirty="0" err="1"/>
              <a:t>tracking</a:t>
            </a:r>
            <a:r>
              <a:rPr lang="fr-FR" baseline="0" dirty="0"/>
              <a:t> time, up to </a:t>
            </a:r>
            <a:r>
              <a:rPr lang="fr-FR" baseline="0" dirty="0" err="1"/>
              <a:t>two</a:t>
            </a:r>
            <a:r>
              <a:rPr lang="fr-FR" baseline="0" dirty="0"/>
              <a:t> </a:t>
            </a:r>
            <a:r>
              <a:rPr lang="fr-FR" baseline="0" dirty="0" err="1"/>
              <a:t>months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825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dirty="0" err="1"/>
              <a:t>Her</a:t>
            </a:r>
            <a:r>
              <a:rPr lang="fr-FR" baseline="0" dirty="0" err="1"/>
              <a:t>e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a </a:t>
            </a:r>
            <a:r>
              <a:rPr lang="fr-FR" baseline="0" dirty="0" err="1"/>
              <a:t>video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a </a:t>
            </a:r>
            <a:r>
              <a:rPr lang="fr-FR" baseline="0" dirty="0" err="1"/>
              <a:t>tracked</a:t>
            </a:r>
            <a:r>
              <a:rPr lang="fr-FR" baseline="0" dirty="0"/>
              <a:t> </a:t>
            </a:r>
            <a:r>
              <a:rPr lang="fr-FR" baseline="0" dirty="0" err="1"/>
              <a:t>bottle</a:t>
            </a:r>
            <a:r>
              <a:rPr lang="fr-FR" baseline="0" dirty="0"/>
              <a:t> </a:t>
            </a:r>
            <a:r>
              <a:rPr lang="fr-FR" baseline="0" dirty="0" err="1"/>
              <a:t>showing</a:t>
            </a:r>
            <a:r>
              <a:rPr lang="fr-FR" baseline="0" dirty="0"/>
              <a:t>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chaotic</a:t>
            </a:r>
            <a:r>
              <a:rPr lang="fr-FR" baseline="0" dirty="0"/>
              <a:t> transport </a:t>
            </a:r>
            <a:r>
              <a:rPr lang="fr-FR" baseline="0" dirty="0" err="1"/>
              <a:t>with</a:t>
            </a:r>
            <a:r>
              <a:rPr lang="fr-FR" baseline="0" dirty="0"/>
              <a:t> back and </a:t>
            </a:r>
            <a:r>
              <a:rPr lang="fr-FR" baseline="0" dirty="0" err="1"/>
              <a:t>forth</a:t>
            </a:r>
            <a:r>
              <a:rPr lang="fr-FR" baseline="0" dirty="0"/>
              <a:t> </a:t>
            </a:r>
            <a:r>
              <a:rPr lang="fr-FR" baseline="0" dirty="0" err="1"/>
              <a:t>movements</a:t>
            </a:r>
            <a:r>
              <a:rPr lang="fr-FR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baseline="0" dirty="0" err="1"/>
              <a:t>When</a:t>
            </a:r>
            <a:r>
              <a:rPr lang="fr-FR" baseline="0" dirty="0"/>
              <a:t> </a:t>
            </a:r>
            <a:r>
              <a:rPr lang="fr-FR" baseline="0" dirty="0" err="1"/>
              <a:t>it</a:t>
            </a:r>
            <a:r>
              <a:rPr lang="fr-FR" baseline="0" dirty="0"/>
              <a:t> stops, </a:t>
            </a:r>
            <a:r>
              <a:rPr lang="fr-FR" baseline="0" dirty="0" err="1"/>
              <a:t>it</a:t>
            </a:r>
            <a:r>
              <a:rPr lang="fr-FR" baseline="0" dirty="0"/>
              <a:t> </a:t>
            </a:r>
            <a:r>
              <a:rPr lang="fr-FR" baseline="0" dirty="0" err="1"/>
              <a:t>means</a:t>
            </a:r>
            <a:r>
              <a:rPr lang="fr-FR" baseline="0" dirty="0"/>
              <a:t> the </a:t>
            </a:r>
            <a:r>
              <a:rPr lang="fr-FR" baseline="0" dirty="0" err="1"/>
              <a:t>bottle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temporally</a:t>
            </a:r>
            <a:r>
              <a:rPr lang="fr-FR" baseline="0" dirty="0"/>
              <a:t> </a:t>
            </a:r>
            <a:r>
              <a:rPr lang="fr-FR" baseline="0" dirty="0" err="1"/>
              <a:t>stored</a:t>
            </a:r>
            <a:r>
              <a:rPr lang="fr-FR" baseline="0" dirty="0"/>
              <a:t> on a </a:t>
            </a:r>
            <a:r>
              <a:rPr lang="fr-FR" baseline="0" dirty="0" err="1"/>
              <a:t>riverbank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431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this</a:t>
            </a:r>
            <a:r>
              <a:rPr lang="fr-FR" dirty="0"/>
              <a:t> transport</a:t>
            </a:r>
            <a:r>
              <a:rPr lang="fr-FR" baseline="0" dirty="0"/>
              <a:t> </a:t>
            </a:r>
            <a:r>
              <a:rPr lang="fr-FR" baseline="0" dirty="0" err="1"/>
              <a:t>dynamic</a:t>
            </a:r>
            <a:r>
              <a:rPr lang="fr-FR" baseline="0" dirty="0"/>
              <a:t>, plastic </a:t>
            </a:r>
            <a:r>
              <a:rPr lang="fr-FR" baseline="0" dirty="0" err="1"/>
              <a:t>debris</a:t>
            </a:r>
            <a:r>
              <a:rPr lang="fr-FR" baseline="0" dirty="0"/>
              <a:t> </a:t>
            </a:r>
            <a:r>
              <a:rPr lang="fr-FR" baseline="0" dirty="0" err="1"/>
              <a:t>accumulate</a:t>
            </a:r>
            <a:r>
              <a:rPr lang="fr-FR" baseline="0" dirty="0"/>
              <a:t> on </a:t>
            </a:r>
            <a:r>
              <a:rPr lang="fr-FR" baseline="0" dirty="0" err="1"/>
              <a:t>riverbanks</a:t>
            </a:r>
            <a:r>
              <a:rPr lang="fr-FR" baseline="0" dirty="0"/>
              <a:t> </a:t>
            </a:r>
            <a:r>
              <a:rPr lang="fr-FR" baseline="0" dirty="0" err="1"/>
              <a:t>together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the </a:t>
            </a:r>
            <a:r>
              <a:rPr lang="fr-FR" baseline="0" dirty="0" err="1"/>
              <a:t>organic</a:t>
            </a:r>
            <a:r>
              <a:rPr lang="fr-FR" baseline="0" dirty="0"/>
              <a:t> </a:t>
            </a:r>
            <a:r>
              <a:rPr lang="fr-FR" baseline="0" dirty="0" err="1"/>
              <a:t>material</a:t>
            </a:r>
            <a:r>
              <a:rPr lang="fr-FR" baseline="0" dirty="0"/>
              <a:t> as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see</a:t>
            </a:r>
            <a:r>
              <a:rPr lang="fr-FR" baseline="0" dirty="0"/>
              <a:t> on </a:t>
            </a:r>
            <a:r>
              <a:rPr lang="fr-FR" baseline="0" dirty="0" err="1"/>
              <a:t>two</a:t>
            </a:r>
            <a:r>
              <a:rPr lang="fr-FR" baseline="0" dirty="0"/>
              <a:t> </a:t>
            </a:r>
            <a:r>
              <a:rPr lang="fr-FR" baseline="0" dirty="0" err="1"/>
              <a:t>different</a:t>
            </a:r>
            <a:r>
              <a:rPr lang="fr-FR" baseline="0" dirty="0"/>
              <a:t> sites in the Seine </a:t>
            </a:r>
            <a:r>
              <a:rPr lang="fr-FR" baseline="0" dirty="0" err="1"/>
              <a:t>estuary</a:t>
            </a:r>
            <a:endParaRPr lang="fr-FR" baseline="0" dirty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baseline="0" dirty="0"/>
              <a:t>The </a:t>
            </a:r>
            <a:r>
              <a:rPr lang="fr-FR" baseline="0" dirty="0" err="1"/>
              <a:t>diversity</a:t>
            </a:r>
            <a:r>
              <a:rPr lang="fr-FR" baseline="0" dirty="0"/>
              <a:t> of items on </a:t>
            </a:r>
            <a:r>
              <a:rPr lang="fr-FR" baseline="0" dirty="0" err="1"/>
              <a:t>riverbanks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the </a:t>
            </a:r>
            <a:r>
              <a:rPr lang="fr-FR" baseline="0" dirty="0" err="1"/>
              <a:t>highest</a:t>
            </a:r>
            <a:r>
              <a:rPr lang="fr-FR" baseline="0" dirty="0"/>
              <a:t> </a:t>
            </a:r>
            <a:r>
              <a:rPr lang="fr-FR" baseline="0" dirty="0" err="1"/>
              <a:t>when</a:t>
            </a:r>
            <a:r>
              <a:rPr lang="fr-FR" baseline="0" dirty="0"/>
              <a:t> </a:t>
            </a:r>
            <a:r>
              <a:rPr lang="fr-FR" baseline="0" dirty="0" err="1"/>
              <a:t>compared</a:t>
            </a:r>
            <a:r>
              <a:rPr lang="fr-FR" baseline="0" dirty="0"/>
              <a:t> to water </a:t>
            </a:r>
            <a:r>
              <a:rPr lang="fr-FR" baseline="0" dirty="0" err="1"/>
              <a:t>column</a:t>
            </a:r>
            <a:r>
              <a:rPr lang="fr-FR" baseline="0" dirty="0"/>
              <a:t>, water surface or </a:t>
            </a:r>
            <a:r>
              <a:rPr lang="fr-FR" baseline="0" dirty="0" err="1"/>
              <a:t>riverbed</a:t>
            </a:r>
            <a:r>
              <a:rPr lang="fr-FR" baseline="0" dirty="0"/>
              <a:t>, </a:t>
            </a:r>
            <a:r>
              <a:rPr lang="fr-FR" baseline="0" dirty="0" err="1"/>
              <a:t>suggesting</a:t>
            </a:r>
            <a:r>
              <a:rPr lang="fr-FR" baseline="0" dirty="0"/>
              <a:t> </a:t>
            </a:r>
            <a:r>
              <a:rPr lang="fr-FR" baseline="0" dirty="0" err="1"/>
              <a:t>riverbanks</a:t>
            </a:r>
            <a:r>
              <a:rPr lang="fr-FR" baseline="0" dirty="0"/>
              <a:t> </a:t>
            </a:r>
            <a:r>
              <a:rPr lang="fr-FR" baseline="0" dirty="0" err="1"/>
              <a:t>integrate</a:t>
            </a:r>
            <a:r>
              <a:rPr lang="fr-FR" baseline="0" dirty="0"/>
              <a:t> </a:t>
            </a:r>
            <a:r>
              <a:rPr lang="fr-FR" baseline="0" dirty="0" err="1"/>
              <a:t>most</a:t>
            </a:r>
            <a:r>
              <a:rPr lang="fr-FR" baseline="0" dirty="0"/>
              <a:t> of the plastic pollution in </a:t>
            </a:r>
            <a:r>
              <a:rPr lang="fr-FR" baseline="0" dirty="0" err="1"/>
              <a:t>rivers</a:t>
            </a:r>
            <a:endParaRPr lang="fr-FR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578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dirty="0"/>
              <a:t>Plastic </a:t>
            </a:r>
            <a:r>
              <a:rPr lang="fr-FR" dirty="0" err="1"/>
              <a:t>debris</a:t>
            </a:r>
            <a:r>
              <a:rPr lang="fr-FR" baseline="0" dirty="0"/>
              <a:t> </a:t>
            </a:r>
            <a:r>
              <a:rPr lang="fr-FR" baseline="0" dirty="0" err="1"/>
              <a:t>accumulate</a:t>
            </a:r>
            <a:r>
              <a:rPr lang="fr-FR" baseline="0" dirty="0"/>
              <a:t> </a:t>
            </a:r>
            <a:r>
              <a:rPr lang="fr-FR" baseline="0" dirty="0" err="1"/>
              <a:t>almost</a:t>
            </a:r>
            <a:r>
              <a:rPr lang="fr-FR" baseline="0" dirty="0"/>
              <a:t> in </a:t>
            </a:r>
            <a:r>
              <a:rPr lang="fr-FR" baseline="0" dirty="0" err="1"/>
              <a:t>every</a:t>
            </a:r>
            <a:r>
              <a:rPr lang="fr-FR" baseline="0" dirty="0"/>
              <a:t> </a:t>
            </a:r>
            <a:r>
              <a:rPr lang="fr-FR" baseline="0" dirty="0" err="1"/>
              <a:t>natural</a:t>
            </a:r>
            <a:r>
              <a:rPr lang="fr-FR" baseline="0" dirty="0"/>
              <a:t> sites in the </a:t>
            </a:r>
            <a:r>
              <a:rPr lang="fr-FR" baseline="0" dirty="0" err="1"/>
              <a:t>estuary</a:t>
            </a:r>
            <a:r>
              <a:rPr lang="fr-FR" baseline="0" dirty="0"/>
              <a:t>, </a:t>
            </a:r>
            <a:r>
              <a:rPr lang="fr-FR" baseline="0" dirty="0" err="1"/>
              <a:t>depending</a:t>
            </a:r>
            <a:r>
              <a:rPr lang="fr-FR" baseline="0" dirty="0"/>
              <a:t> on the </a:t>
            </a:r>
            <a:r>
              <a:rPr lang="fr-FR" baseline="0" dirty="0" err="1"/>
              <a:t>riverbank</a:t>
            </a:r>
            <a:r>
              <a:rPr lang="fr-FR" baseline="0" dirty="0"/>
              <a:t> </a:t>
            </a:r>
            <a:r>
              <a:rPr lang="fr-FR" baseline="0" dirty="0" err="1"/>
              <a:t>morphology</a:t>
            </a:r>
            <a:r>
              <a:rPr lang="fr-FR" baseline="0" dirty="0"/>
              <a:t> and the </a:t>
            </a:r>
            <a:r>
              <a:rPr lang="fr-FR" baseline="0" dirty="0" err="1"/>
              <a:t>presence</a:t>
            </a:r>
            <a:r>
              <a:rPr lang="fr-FR" baseline="0" dirty="0"/>
              <a:t> of </a:t>
            </a:r>
            <a:r>
              <a:rPr lang="fr-FR" baseline="0" dirty="0" err="1"/>
              <a:t>vegetation</a:t>
            </a:r>
            <a:r>
              <a:rPr lang="fr-FR" baseline="0" dirty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baseline="0" dirty="0" err="1"/>
              <a:t>Sometimes</a:t>
            </a:r>
            <a:r>
              <a:rPr lang="fr-FR" baseline="0" dirty="0"/>
              <a:t>, </a:t>
            </a:r>
            <a:r>
              <a:rPr lang="fr-FR" baseline="0" dirty="0" err="1"/>
              <a:t>microplastics</a:t>
            </a:r>
            <a:r>
              <a:rPr lang="fr-FR" baseline="0" dirty="0"/>
              <a:t> </a:t>
            </a:r>
            <a:r>
              <a:rPr lang="fr-FR" baseline="0" dirty="0" err="1"/>
              <a:t>accumulate</a:t>
            </a:r>
            <a:r>
              <a:rPr lang="fr-FR" baseline="0" dirty="0"/>
              <a:t> </a:t>
            </a:r>
            <a:r>
              <a:rPr lang="fr-FR" baseline="0" dirty="0" err="1"/>
              <a:t>along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macroplastics</a:t>
            </a:r>
            <a:r>
              <a:rPr lang="fr-FR" baseline="0" dirty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606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zoom</a:t>
            </a:r>
            <a:r>
              <a:rPr lang="fr-FR" baseline="0" dirty="0"/>
              <a:t> in, pellets are </a:t>
            </a:r>
            <a:r>
              <a:rPr lang="fr-FR" baseline="0" dirty="0" err="1"/>
              <a:t>recognizable</a:t>
            </a:r>
            <a:r>
              <a:rPr lang="fr-FR" baseline="0" dirty="0"/>
              <a:t>, but </a:t>
            </a:r>
            <a:r>
              <a:rPr lang="fr-FR" baseline="0" dirty="0" err="1"/>
              <a:t>also</a:t>
            </a:r>
            <a:r>
              <a:rPr lang="fr-FR" baseline="0" dirty="0"/>
              <a:t> a lot of fragments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larger</a:t>
            </a:r>
            <a:r>
              <a:rPr lang="fr-FR" baseline="0" dirty="0"/>
              <a:t> </a:t>
            </a:r>
            <a:r>
              <a:rPr lang="fr-FR" baseline="0" dirty="0" err="1"/>
              <a:t>debris</a:t>
            </a:r>
            <a:r>
              <a:rPr lang="fr-FR" baseline="0" dirty="0"/>
              <a:t>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fr-FR" baseline="0" dirty="0" err="1"/>
              <a:t>Then</a:t>
            </a:r>
            <a:r>
              <a:rPr lang="fr-FR" baseline="0" dirty="0"/>
              <a:t>, the </a:t>
            </a:r>
            <a:r>
              <a:rPr lang="fr-FR" baseline="0" dirty="0" err="1"/>
              <a:t>chaotic</a:t>
            </a:r>
            <a:r>
              <a:rPr lang="fr-FR" baseline="0" dirty="0"/>
              <a:t> </a:t>
            </a:r>
            <a:r>
              <a:rPr lang="fr-FR" baseline="0" dirty="0" err="1"/>
              <a:t>transfer</a:t>
            </a:r>
            <a:r>
              <a:rPr lang="fr-FR" baseline="0" dirty="0"/>
              <a:t> </a:t>
            </a:r>
            <a:r>
              <a:rPr lang="fr-FR" baseline="0" dirty="0" err="1"/>
              <a:t>dynamics</a:t>
            </a:r>
            <a:r>
              <a:rPr lang="fr-FR" baseline="0" dirty="0"/>
              <a:t> of plastic </a:t>
            </a:r>
            <a:r>
              <a:rPr lang="fr-FR" baseline="0" dirty="0" err="1"/>
              <a:t>debris</a:t>
            </a:r>
            <a:r>
              <a:rPr lang="fr-FR" baseline="0" dirty="0"/>
              <a:t> </a:t>
            </a:r>
            <a:r>
              <a:rPr lang="fr-FR" baseline="0" dirty="0" err="1"/>
              <a:t>may</a:t>
            </a:r>
            <a:r>
              <a:rPr lang="fr-FR" baseline="0" dirty="0"/>
              <a:t> </a:t>
            </a:r>
            <a:r>
              <a:rPr lang="fr-FR" baseline="0" dirty="0" err="1"/>
              <a:t>also</a:t>
            </a:r>
            <a:r>
              <a:rPr lang="fr-FR" baseline="0" dirty="0"/>
              <a:t> </a:t>
            </a:r>
            <a:r>
              <a:rPr lang="fr-FR" baseline="0" dirty="0" err="1"/>
              <a:t>concern</a:t>
            </a:r>
            <a:r>
              <a:rPr lang="fr-FR" baseline="0" dirty="0"/>
              <a:t> the </a:t>
            </a:r>
            <a:r>
              <a:rPr lang="fr-FR" baseline="0" dirty="0" err="1"/>
              <a:t>biggest</a:t>
            </a:r>
            <a:r>
              <a:rPr lang="fr-FR" baseline="0" dirty="0"/>
              <a:t> fraction of </a:t>
            </a:r>
            <a:r>
              <a:rPr lang="fr-FR" baseline="0" dirty="0" err="1"/>
              <a:t>microplastics</a:t>
            </a:r>
            <a:endParaRPr lang="fr-FR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E824-CA21-4589-A3F9-512065885B9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20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51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99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862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A3EA8-83A3-4E8D-A5BB-7C6D04CB2420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0125-1253-44BE-8CCB-5DC5C60BE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198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A3EA8-83A3-4E8D-A5BB-7C6D04CB2420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0125-1253-44BE-8CCB-5DC5C60BE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79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A3EA8-83A3-4E8D-A5BB-7C6D04CB2420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0125-1253-44BE-8CCB-5DC5C60BE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45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05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0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27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95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08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56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992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80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E0FAB-20DD-4325-95A7-BBCF5CD800E1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CDE0-74C8-4F38-A772-7E230FB2DE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67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33450"/>
            <a:ext cx="7886700" cy="757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A3EA8-83A3-4E8D-A5BB-7C6D04CB2420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50125-1253-44BE-8CCB-5DC5C60BEB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73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reativecommons.org/licenses/by-nc-nd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AA887252-245E-4841-8207-573C96E4D8A4}"/>
              </a:ext>
            </a:extLst>
          </p:cNvPr>
          <p:cNvSpPr txBox="1">
            <a:spLocks/>
          </p:cNvSpPr>
          <p:nvPr/>
        </p:nvSpPr>
        <p:spPr>
          <a:xfrm>
            <a:off x="1884807" y="3687345"/>
            <a:ext cx="5374386" cy="497813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1800" b="1" dirty="0">
                <a:latin typeface="Overpass" pitchFamily="2" charset="0"/>
                <a:cs typeface="Arial" panose="020B0604020202020204" pitchFamily="34" charset="0"/>
              </a:rPr>
              <a:t>Romain Tramoy, Johnny Gasperi, Rachid </a:t>
            </a:r>
            <a:r>
              <a:rPr lang="fr-FR" sz="1800" b="1" dirty="0" err="1">
                <a:latin typeface="Overpass" pitchFamily="2" charset="0"/>
                <a:cs typeface="Arial" panose="020B0604020202020204" pitchFamily="34" charset="0"/>
              </a:rPr>
              <a:t>Dris</a:t>
            </a:r>
            <a:r>
              <a:rPr lang="fr-FR" sz="1800" b="1" dirty="0">
                <a:latin typeface="Overpass" pitchFamily="2" charset="0"/>
                <a:cs typeface="Arial" panose="020B0604020202020204" pitchFamily="34" charset="0"/>
              </a:rPr>
              <a:t>, Bruno Tassin</a:t>
            </a:r>
          </a:p>
        </p:txBody>
      </p:sp>
      <p:pic>
        <p:nvPicPr>
          <p:cNvPr id="6" name="Picture 2" descr="Picture 2">
            <a:extLst>
              <a:ext uri="{FF2B5EF4-FFF2-40B4-BE49-F238E27FC236}">
                <a16:creationId xmlns:a16="http://schemas.microsoft.com/office/drawing/2014/main" id="{0CBA5330-A791-43EA-8328-16088FF8D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27" y="504487"/>
            <a:ext cx="4545554" cy="128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8388" y="2034834"/>
            <a:ext cx="7799832" cy="122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Overpass" pitchFamily="2" charset="0"/>
                <a:cs typeface="Arial" panose="020B0604020202020204" pitchFamily="34" charset="0"/>
              </a:rPr>
              <a:t>The Endless World: Plastic debris in the Seine estuary as a case study</a:t>
            </a:r>
            <a:endParaRPr lang="fr-FR" sz="3200" b="1" dirty="0">
              <a:latin typeface="Overpass" pitchFamily="2" charset="0"/>
              <a:cs typeface="Arial" panose="020B0604020202020204" pitchFamily="34" charset="0"/>
            </a:endParaRPr>
          </a:p>
        </p:txBody>
      </p:sp>
      <p:pic>
        <p:nvPicPr>
          <p:cNvPr id="3" name="Image 8" descr="Image 8">
            <a:extLst>
              <a:ext uri="{FF2B5EF4-FFF2-40B4-BE49-F238E27FC236}">
                <a16:creationId xmlns:a16="http://schemas.microsoft.com/office/drawing/2014/main" id="{A50BC5D1-F1D7-C5D3-B704-7F843076F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3" y="4764437"/>
            <a:ext cx="5327877" cy="167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06B1770-1327-8B09-4CF8-7D99291FD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56" y="4343522"/>
            <a:ext cx="3403843" cy="247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8" descr="Image 8">
            <a:extLst>
              <a:ext uri="{FF2B5EF4-FFF2-40B4-BE49-F238E27FC236}">
                <a16:creationId xmlns:a16="http://schemas.microsoft.com/office/drawing/2014/main" id="{364FBF0B-7F5D-C6EA-118D-96333162B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89" y="383775"/>
            <a:ext cx="3667433" cy="115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618182" y="4833280"/>
            <a:ext cx="45258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Overpas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Cleaning operation + Tagged litter + transfer dynamics</a:t>
            </a:r>
          </a:p>
          <a:p>
            <a:endParaRPr lang="en-US" sz="1600" b="1" dirty="0">
              <a:latin typeface="Overpas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Overpas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600" b="1" dirty="0">
                <a:latin typeface="Overpas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Plastic emission of 100-200 </a:t>
            </a:r>
            <a:r>
              <a:rPr lang="en-US" sz="1600" b="1" dirty="0" err="1">
                <a:latin typeface="Overpas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mt</a:t>
            </a:r>
            <a:r>
              <a:rPr lang="en-US" sz="1600" b="1" dirty="0">
                <a:latin typeface="Overpas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600" b="1" dirty="0" err="1">
                <a:latin typeface="Overpas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yr</a:t>
            </a:r>
            <a:endParaRPr lang="en-US" sz="1600" b="1" dirty="0">
              <a:latin typeface="Overpas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Overpass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600" b="1" dirty="0">
                <a:latin typeface="Overpass" pitchFamily="2" charset="0"/>
                <a:cs typeface="Times New Roman" panose="02020603050405020304" pitchFamily="18" charset="0"/>
              </a:rPr>
              <a:t>10 g/cap/</a:t>
            </a:r>
            <a:r>
              <a:rPr lang="en-US" sz="1600" b="1" dirty="0" err="1">
                <a:latin typeface="Overpass" pitchFamily="2" charset="0"/>
                <a:cs typeface="Times New Roman" panose="02020603050405020304" pitchFamily="18" charset="0"/>
              </a:rPr>
              <a:t>yr</a:t>
            </a:r>
            <a:endParaRPr lang="en-US" sz="1600" dirty="0">
              <a:latin typeface="Overpas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5B4D20-9B2F-A80B-3BFC-3F04782E1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06" t="27681" r="27741" b="32643"/>
          <a:stretch/>
        </p:blipFill>
        <p:spPr>
          <a:xfrm>
            <a:off x="91470" y="4554858"/>
            <a:ext cx="4620235" cy="203166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FD300EE-C152-1ED3-DFB3-58403E96F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09" y="118178"/>
            <a:ext cx="7586394" cy="4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800" dirty="0">
                <a:latin typeface="Overpass" pitchFamily="2" charset="0"/>
                <a:sym typeface="Calibri Light" panose="020F0302020204030204" pitchFamily="34" charset="0"/>
              </a:rPr>
              <a:t>Plastic debris: an endless cleaning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A3E63E-0586-DBEC-8AA8-D2B91BA60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3" y="1385053"/>
            <a:ext cx="7586394" cy="23707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0A7DB7-0689-4083-A562-0567D8B2AF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72" y="2478336"/>
            <a:ext cx="2580042" cy="19350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6D17E8-4393-4BF0-8D2C-73074A7F4E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" y="2478336"/>
            <a:ext cx="2604090" cy="1953067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FD300EE-C152-1ED3-DFB3-58403E96F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98" y="2455787"/>
            <a:ext cx="1579748" cy="3462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000" dirty="0">
                <a:latin typeface="Overpass" pitchFamily="2" charset="0"/>
                <a:sym typeface="Calibri Light" panose="020F0302020204030204" pitchFamily="34" charset="0"/>
              </a:rPr>
              <a:t>Tagged litter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FD300EE-C152-1ED3-DFB3-58403E96F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03" y="1150202"/>
            <a:ext cx="1579748" cy="3462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000" dirty="0">
                <a:latin typeface="Overpass" pitchFamily="2" charset="0"/>
                <a:sym typeface="Calibri Light" panose="020F0302020204030204" pitchFamily="34" charset="0"/>
              </a:rPr>
              <a:t>Cleaning</a:t>
            </a:r>
          </a:p>
        </p:txBody>
      </p:sp>
    </p:spTree>
    <p:extLst>
      <p:ext uri="{BB962C8B-B14F-4D97-AF65-F5344CB8AC3E}">
        <p14:creationId xmlns:p14="http://schemas.microsoft.com/office/powerpoint/2010/main" val="2409624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1A3B6-FD96-0E46-557D-AF5F27A01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09" y="118178"/>
            <a:ext cx="7586394" cy="4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800" dirty="0">
                <a:latin typeface="Overpass" pitchFamily="2" charset="0"/>
                <a:sym typeface="Calibri Light" panose="020F0302020204030204" pitchFamily="34" charset="0"/>
              </a:rPr>
              <a:t>Plastic debris: endless discussions like COP ?</a:t>
            </a:r>
          </a:p>
        </p:txBody>
      </p:sp>
      <p:pic>
        <p:nvPicPr>
          <p:cNvPr id="4" name="Image 3" descr="Une image contenant personne, intérieur, plafond, gens&#10;&#10;Description générée automatiquement">
            <a:extLst>
              <a:ext uri="{FF2B5EF4-FFF2-40B4-BE49-F238E27FC236}">
                <a16:creationId xmlns:a16="http://schemas.microsoft.com/office/drawing/2014/main" id="{634B3FA4-73A7-114D-F481-E753C62C4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44" y="1684871"/>
            <a:ext cx="3917740" cy="26118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A16EE23-1158-5CAD-A84F-1C1879379055}"/>
              </a:ext>
            </a:extLst>
          </p:cNvPr>
          <p:cNvSpPr txBox="1"/>
          <p:nvPr/>
        </p:nvSpPr>
        <p:spPr>
          <a:xfrm>
            <a:off x="2392004" y="949590"/>
            <a:ext cx="6447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verpass" pitchFamily="2" charset="0"/>
              </a:rPr>
              <a:t>“Historic resolution to end plastic pollution and forge an international legally binding agreement by 2024.</a:t>
            </a:r>
            <a:endParaRPr lang="fr-FR" dirty="0">
              <a:latin typeface="Overpas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F93302-570B-0908-9446-78FCC2E50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" y="462723"/>
            <a:ext cx="2143125" cy="2143125"/>
          </a:xfrm>
          <a:prstGeom prst="rect">
            <a:avLst/>
          </a:prstGeom>
        </p:spPr>
      </p:pic>
      <p:pic>
        <p:nvPicPr>
          <p:cNvPr id="11" name="Image 10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76125C73-907A-FCC6-7BD1-E0D130277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2" y="2605848"/>
            <a:ext cx="4060455" cy="270908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0C7C89D-683C-7988-C562-8086ECEE4332}"/>
              </a:ext>
            </a:extLst>
          </p:cNvPr>
          <p:cNvSpPr txBox="1"/>
          <p:nvPr/>
        </p:nvSpPr>
        <p:spPr>
          <a:xfrm>
            <a:off x="85873" y="5342433"/>
            <a:ext cx="1068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verpass" pitchFamily="2" charset="0"/>
              </a:rPr>
              <a:t>COP 21</a:t>
            </a:r>
            <a:endParaRPr lang="fr-FR" dirty="0">
              <a:latin typeface="Overpass" pitchFamily="2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5213579" y="3960390"/>
            <a:ext cx="3161583" cy="2607981"/>
            <a:chOff x="5343320" y="4109763"/>
            <a:chExt cx="3161583" cy="2607981"/>
          </a:xfrm>
        </p:grpSpPr>
        <p:grpSp>
          <p:nvGrpSpPr>
            <p:cNvPr id="10" name="Groupe 9"/>
            <p:cNvGrpSpPr/>
            <p:nvPr/>
          </p:nvGrpSpPr>
          <p:grpSpPr>
            <a:xfrm>
              <a:off x="5343320" y="4109763"/>
              <a:ext cx="3161583" cy="2607981"/>
              <a:chOff x="4867992" y="4152770"/>
              <a:chExt cx="3161583" cy="2607981"/>
            </a:xfrm>
          </p:grpSpPr>
          <p:grpSp>
            <p:nvGrpSpPr>
              <p:cNvPr id="7" name="Groupe 6"/>
              <p:cNvGrpSpPr/>
              <p:nvPr/>
            </p:nvGrpSpPr>
            <p:grpSpPr>
              <a:xfrm>
                <a:off x="4867992" y="4152770"/>
                <a:ext cx="3161583" cy="2607981"/>
                <a:chOff x="1016000" y="2569029"/>
                <a:chExt cx="4804229" cy="3962996"/>
              </a:xfrm>
            </p:grpSpPr>
            <p:pic>
              <p:nvPicPr>
                <p:cNvPr id="3" name="Image 2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2991" t="45346" r="37010" b="39094"/>
                <a:stretch/>
              </p:blipFill>
              <p:spPr>
                <a:xfrm>
                  <a:off x="1016000" y="2569029"/>
                  <a:ext cx="4804229" cy="840921"/>
                </a:xfrm>
                <a:prstGeom prst="rect">
                  <a:avLst/>
                </a:prstGeom>
              </p:spPr>
            </p:pic>
            <p:pic>
              <p:nvPicPr>
                <p:cNvPr id="5" name="Image 4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6085" t="35911" r="43979" b="17848"/>
                <a:stretch/>
              </p:blipFill>
              <p:spPr>
                <a:xfrm>
                  <a:off x="1026737" y="3409950"/>
                  <a:ext cx="4793491" cy="3122075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/>
              <p:cNvSpPr/>
              <p:nvPr/>
            </p:nvSpPr>
            <p:spPr>
              <a:xfrm>
                <a:off x="5864783" y="4432704"/>
                <a:ext cx="6912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/>
                  <a:t>(CNN)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343320" y="4109763"/>
              <a:ext cx="3161583" cy="26079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805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1A3B6-FD96-0E46-557D-AF5F27A01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09" y="118178"/>
            <a:ext cx="7586394" cy="4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800" dirty="0">
                <a:latin typeface="Overpass" pitchFamily="2" charset="0"/>
                <a:sym typeface="Calibri Light" panose="020F0302020204030204" pitchFamily="34" charset="0"/>
              </a:rPr>
              <a:t>Plastic debris: endless discussions like COP ?</a:t>
            </a:r>
          </a:p>
        </p:txBody>
      </p:sp>
      <p:pic>
        <p:nvPicPr>
          <p:cNvPr id="4" name="Image 3" descr="Une image contenant personne, intérieur, plafond, gens&#10;&#10;Description générée automatiquement">
            <a:extLst>
              <a:ext uri="{FF2B5EF4-FFF2-40B4-BE49-F238E27FC236}">
                <a16:creationId xmlns:a16="http://schemas.microsoft.com/office/drawing/2014/main" id="{634B3FA4-73A7-114D-F481-E753C62C4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44" y="1684871"/>
            <a:ext cx="3917740" cy="26118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A16EE23-1158-5CAD-A84F-1C1879379055}"/>
              </a:ext>
            </a:extLst>
          </p:cNvPr>
          <p:cNvSpPr txBox="1"/>
          <p:nvPr/>
        </p:nvSpPr>
        <p:spPr>
          <a:xfrm>
            <a:off x="2392004" y="949590"/>
            <a:ext cx="6447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verpass" pitchFamily="2" charset="0"/>
              </a:rPr>
              <a:t>“Historic resolution to end plastic pollution and forge an international legally binding agreement by 2024.</a:t>
            </a:r>
            <a:endParaRPr lang="fr-FR" dirty="0">
              <a:latin typeface="Overpas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F93302-570B-0908-9446-78FCC2E50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" y="462723"/>
            <a:ext cx="2143125" cy="2143125"/>
          </a:xfrm>
          <a:prstGeom prst="rect">
            <a:avLst/>
          </a:prstGeom>
        </p:spPr>
      </p:pic>
      <p:pic>
        <p:nvPicPr>
          <p:cNvPr id="11" name="Image 10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76125C73-907A-FCC6-7BD1-E0D130277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2" y="2605848"/>
            <a:ext cx="4060455" cy="270908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0C7C89D-683C-7988-C562-8086ECEE4332}"/>
              </a:ext>
            </a:extLst>
          </p:cNvPr>
          <p:cNvSpPr txBox="1"/>
          <p:nvPr/>
        </p:nvSpPr>
        <p:spPr>
          <a:xfrm>
            <a:off x="85873" y="5342433"/>
            <a:ext cx="1068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verpass" pitchFamily="2" charset="0"/>
              </a:rPr>
              <a:t>COP 21</a:t>
            </a:r>
            <a:endParaRPr lang="fr-FR" dirty="0">
              <a:latin typeface="Overpass" pitchFamily="2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5213579" y="3960390"/>
            <a:ext cx="3161583" cy="2607981"/>
            <a:chOff x="5343320" y="4109763"/>
            <a:chExt cx="3161583" cy="2607981"/>
          </a:xfrm>
        </p:grpSpPr>
        <p:grpSp>
          <p:nvGrpSpPr>
            <p:cNvPr id="10" name="Groupe 9"/>
            <p:cNvGrpSpPr/>
            <p:nvPr/>
          </p:nvGrpSpPr>
          <p:grpSpPr>
            <a:xfrm>
              <a:off x="5343320" y="4109763"/>
              <a:ext cx="3161583" cy="2607981"/>
              <a:chOff x="4867992" y="4152770"/>
              <a:chExt cx="3161583" cy="2607981"/>
            </a:xfrm>
          </p:grpSpPr>
          <p:grpSp>
            <p:nvGrpSpPr>
              <p:cNvPr id="7" name="Groupe 6"/>
              <p:cNvGrpSpPr/>
              <p:nvPr/>
            </p:nvGrpSpPr>
            <p:grpSpPr>
              <a:xfrm>
                <a:off x="4867992" y="4152770"/>
                <a:ext cx="3161583" cy="2607981"/>
                <a:chOff x="1016000" y="2569029"/>
                <a:chExt cx="4804229" cy="3962996"/>
              </a:xfrm>
            </p:grpSpPr>
            <p:pic>
              <p:nvPicPr>
                <p:cNvPr id="3" name="Image 2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2991" t="45346" r="37010" b="39094"/>
                <a:stretch/>
              </p:blipFill>
              <p:spPr>
                <a:xfrm>
                  <a:off x="1016000" y="2569029"/>
                  <a:ext cx="4804229" cy="840921"/>
                </a:xfrm>
                <a:prstGeom prst="rect">
                  <a:avLst/>
                </a:prstGeom>
              </p:spPr>
            </p:pic>
            <p:pic>
              <p:nvPicPr>
                <p:cNvPr id="5" name="Image 4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6085" t="35911" r="43979" b="17848"/>
                <a:stretch/>
              </p:blipFill>
              <p:spPr>
                <a:xfrm>
                  <a:off x="1026737" y="3409950"/>
                  <a:ext cx="4793491" cy="3122075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/>
              <p:cNvSpPr/>
              <p:nvPr/>
            </p:nvSpPr>
            <p:spPr>
              <a:xfrm>
                <a:off x="5864783" y="4432704"/>
                <a:ext cx="69121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/>
                  <a:t>(CNN)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343320" y="4109763"/>
              <a:ext cx="3161583" cy="26079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38820FA-8125-4B3B-7E1E-3C753DA8B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7" y="2195894"/>
            <a:ext cx="8578209" cy="408886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4455319-2AF3-F89F-F8DC-71778F9AD964}"/>
              </a:ext>
            </a:extLst>
          </p:cNvPr>
          <p:cNvSpPr txBox="1"/>
          <p:nvPr/>
        </p:nvSpPr>
        <p:spPr>
          <a:xfrm>
            <a:off x="65273" y="2195894"/>
            <a:ext cx="9309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verpass" pitchFamily="2" charset="0"/>
              </a:rPr>
              <a:t>KC Green</a:t>
            </a:r>
            <a:endParaRPr lang="fr-FR" sz="1200" dirty="0">
              <a:solidFill>
                <a:schemeClr val="bg1"/>
              </a:solidFill>
              <a:latin typeface="Overpas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63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2"/>
          <p:cNvSpPr txBox="1">
            <a:spLocks/>
          </p:cNvSpPr>
          <p:nvPr/>
        </p:nvSpPr>
        <p:spPr>
          <a:xfrm>
            <a:off x="174522" y="119718"/>
            <a:ext cx="8794955" cy="501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Overpass" pitchFamily="2" charset="0"/>
                <a:cs typeface="Arial" panose="020B0604020202020204" pitchFamily="34" charset="0"/>
              </a:rPr>
              <a:t>Our endless world </a:t>
            </a:r>
            <a:r>
              <a:rPr lang="en-US" sz="3200" u="sng" dirty="0">
                <a:solidFill>
                  <a:schemeClr val="tx1"/>
                </a:solidFill>
                <a:latin typeface="Overpass" pitchFamily="2" charset="0"/>
                <a:cs typeface="Arial" panose="020B0604020202020204" pitchFamily="34" charset="0"/>
              </a:rPr>
              <a:t>HAS</a:t>
            </a:r>
            <a:r>
              <a:rPr lang="en-US" sz="3200" dirty="0">
                <a:solidFill>
                  <a:schemeClr val="tx1"/>
                </a:solidFill>
                <a:latin typeface="Overpass" pitchFamily="2" charset="0"/>
                <a:cs typeface="Arial" panose="020B0604020202020204" pitchFamily="34" charset="0"/>
              </a:rPr>
              <a:t> physical boundaries…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653065"/>
            <a:ext cx="5914737" cy="55895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1F5EF5C-4E82-4B3C-B7D9-37DB32EFEB01}"/>
              </a:ext>
            </a:extLst>
          </p:cNvPr>
          <p:cNvSpPr txBox="1"/>
          <p:nvPr/>
        </p:nvSpPr>
        <p:spPr>
          <a:xfrm>
            <a:off x="5060906" y="691045"/>
            <a:ext cx="2254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Overpass" pitchFamily="2" charset="0"/>
              </a:rPr>
              <a:t>Including</a:t>
            </a:r>
            <a:r>
              <a:rPr lang="fr-FR" dirty="0">
                <a:solidFill>
                  <a:srgbClr val="FF0000"/>
                </a:solidFill>
                <a:latin typeface="Overpass" pitchFamily="2" charset="0"/>
              </a:rPr>
              <a:t> plastics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29425" y="5250569"/>
            <a:ext cx="1985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dirty="0" err="1">
                <a:latin typeface="Overpass" pitchFamily="2" charset="0"/>
                <a:cs typeface="Arial" panose="020B0604020202020204" pitchFamily="34" charset="0"/>
                <a:hlinkClick r:id="rId4" tooltip="Link to Creative Commons licence"/>
              </a:rPr>
              <a:t>Licenced</a:t>
            </a:r>
            <a:r>
              <a:rPr lang="en-US" sz="800" dirty="0">
                <a:latin typeface="Overpass" pitchFamily="2" charset="0"/>
                <a:cs typeface="Arial" panose="020B0604020202020204" pitchFamily="34" charset="0"/>
                <a:hlinkClick r:id="rId4" tooltip="Link to Creative Commons licence"/>
              </a:rPr>
              <a:t> under CC BY-NC-ND 3.0</a:t>
            </a:r>
            <a:r>
              <a:rPr lang="en-US" sz="800" dirty="0">
                <a:latin typeface="Overpass" pitchFamily="2" charset="0"/>
                <a:cs typeface="Arial" panose="020B0604020202020204" pitchFamily="34" charset="0"/>
              </a:rPr>
              <a:t> Credit: "Azote for Stockholm Resilience Centre, based on analysis in </a:t>
            </a:r>
            <a:r>
              <a:rPr lang="en-US" sz="800" dirty="0" err="1">
                <a:latin typeface="Overpass" pitchFamily="2" charset="0"/>
                <a:cs typeface="Arial" panose="020B0604020202020204" pitchFamily="34" charset="0"/>
              </a:rPr>
              <a:t>Persson</a:t>
            </a:r>
            <a:r>
              <a:rPr lang="en-US" sz="800" dirty="0">
                <a:latin typeface="Overpass" pitchFamily="2" charset="0"/>
                <a:cs typeface="Arial" panose="020B0604020202020204" pitchFamily="34" charset="0"/>
              </a:rPr>
              <a:t> et al 2022 and Steffen et al 2015"</a:t>
            </a:r>
            <a:endParaRPr lang="fr-FR" sz="800" dirty="0">
              <a:latin typeface="Overpass" pitchFamily="2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21C44D9E-D84B-842E-C9A5-AC0F8D708FDC}"/>
              </a:ext>
            </a:extLst>
          </p:cNvPr>
          <p:cNvSpPr txBox="1">
            <a:spLocks/>
          </p:cNvSpPr>
          <p:nvPr/>
        </p:nvSpPr>
        <p:spPr>
          <a:xfrm>
            <a:off x="-518652" y="6274353"/>
            <a:ext cx="8794955" cy="501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Overpass" pitchFamily="2" charset="0"/>
                <a:cs typeface="Arial" panose="020B0604020202020204" pitchFamily="34" charset="0"/>
              </a:rPr>
              <a:t>…most of which are already exceeded!</a:t>
            </a:r>
          </a:p>
        </p:txBody>
      </p:sp>
    </p:spTree>
    <p:extLst>
      <p:ext uri="{BB962C8B-B14F-4D97-AF65-F5344CB8AC3E}">
        <p14:creationId xmlns:p14="http://schemas.microsoft.com/office/powerpoint/2010/main" val="1292528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E64C4EF-4A97-BB6A-127D-6D7639216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36" y="4559523"/>
            <a:ext cx="8176104" cy="12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fr-FR" sz="5700">
                <a:latin typeface="+mj-lt"/>
                <a:ea typeface="+mj-ea"/>
                <a:cs typeface="+mj-cs"/>
                <a:sym typeface="Calibri Light" panose="020F0302020204030204" pitchFamily="34" charset="0"/>
              </a:rPr>
              <a:t>Thank you for the attention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7DE490-B8CB-F5B4-84EE-5FAD9F17B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 b="9007"/>
          <a:stretch/>
        </p:blipFill>
        <p:spPr>
          <a:xfrm>
            <a:off x="20" y="1"/>
            <a:ext cx="9143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7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76C6E240-67B7-4FB9-90EF-F2A3DD676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29" y="138844"/>
            <a:ext cx="7586394" cy="4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800" dirty="0">
                <a:latin typeface="Overpass" pitchFamily="2" charset="0"/>
                <a:sym typeface="Calibri Light" panose="020F0302020204030204" pitchFamily="34" charset="0"/>
              </a:rPr>
              <a:t>Global plastic production : an endless growth…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41343" t="44478" r="31825" b="17764"/>
          <a:stretch/>
        </p:blipFill>
        <p:spPr>
          <a:xfrm>
            <a:off x="4803802" y="676589"/>
            <a:ext cx="3057238" cy="241992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68" y="3343327"/>
            <a:ext cx="6317672" cy="35146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42593" t="36426" r="30606" b="22946"/>
          <a:stretch/>
        </p:blipFill>
        <p:spPr>
          <a:xfrm>
            <a:off x="1342784" y="676589"/>
            <a:ext cx="2859762" cy="24384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76C6E240-67B7-4FB9-90EF-F2A3DD676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0617" y="3360533"/>
            <a:ext cx="1176820" cy="32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1800" dirty="0">
                <a:latin typeface="Overpass" pitchFamily="2" charset="0"/>
                <a:sym typeface="Calibri Light" panose="020F0302020204030204" pitchFamily="34" charset="0"/>
              </a:rPr>
              <a:t>4%/</a:t>
            </a:r>
            <a:r>
              <a:rPr lang="en-US" altLang="fr-FR" sz="1800" dirty="0" err="1">
                <a:latin typeface="Overpass" pitchFamily="2" charset="0"/>
                <a:sym typeface="Calibri Light" panose="020F0302020204030204" pitchFamily="34" charset="0"/>
              </a:rPr>
              <a:t>yr</a:t>
            </a:r>
            <a:endParaRPr lang="en-US" altLang="fr-FR" sz="1800" dirty="0">
              <a:latin typeface="Overpass" pitchFamily="2" charset="0"/>
              <a:sym typeface="Calibri Light" panose="020F0302020204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D26DDC-8AE6-1D2A-10B1-DCB3E6295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784" y="3280792"/>
            <a:ext cx="4256735" cy="574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000" dirty="0">
                <a:latin typeface="Overpass" pitchFamily="2" charset="0"/>
                <a:sym typeface="Calibri Light" panose="020F0302020204030204" pitchFamily="34" charset="0"/>
              </a:rPr>
              <a:t>Plastic production, including fibers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1600" dirty="0">
                <a:latin typeface="Overpass" pitchFamily="2" charset="0"/>
                <a:sym typeface="Calibri Light" panose="020F0302020204030204" pitchFamily="34" charset="0"/>
              </a:rPr>
              <a:t>In million metric tons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AC71C14-FDA3-D266-5DE9-5514173CD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184" y="3946824"/>
            <a:ext cx="1823140" cy="961800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1600" dirty="0">
                <a:latin typeface="Overpass" pitchFamily="2" charset="0"/>
                <a:sym typeface="Calibri Light" panose="020F0302020204030204" pitchFamily="34" charset="0"/>
              </a:rPr>
              <a:t>More than half of plastics have been produced since 2000</a:t>
            </a:r>
            <a:endParaRPr lang="en-US" altLang="fr-FR" sz="1200" dirty="0">
              <a:latin typeface="Overpass" pitchFamily="2" charset="0"/>
              <a:sym typeface="Calibri Light" panose="020F03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91EA306-C0CE-5DD8-4D2F-7A5BC58E9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148" y="3493077"/>
            <a:ext cx="1127469" cy="29700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1600" dirty="0">
                <a:latin typeface="Overpass" pitchFamily="2" charset="0"/>
                <a:sym typeface="Calibri Light" panose="020F0302020204030204" pitchFamily="34" charset="0"/>
              </a:rPr>
              <a:t>Projection</a:t>
            </a:r>
            <a:endParaRPr lang="en-US" altLang="fr-FR" sz="1200" dirty="0">
              <a:latin typeface="Overpass" pitchFamily="2" charset="0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9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24C2676-2C2F-4B7C-9377-1F9A0FDA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9" b="67599"/>
          <a:stretch/>
        </p:blipFill>
        <p:spPr>
          <a:xfrm>
            <a:off x="246059" y="3261089"/>
            <a:ext cx="8094300" cy="2770186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58897B79-7C6D-4143-9E64-897D14C4A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984" y="5837377"/>
            <a:ext cx="1267836" cy="21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1000" dirty="0" err="1">
                <a:latin typeface="Overpass" pitchFamily="2" charset="0"/>
                <a:sym typeface="Calibri Light" panose="020F0302020204030204" pitchFamily="34" charset="0"/>
              </a:rPr>
              <a:t>Meijers</a:t>
            </a:r>
            <a:r>
              <a:rPr lang="en-US" altLang="fr-FR" sz="1000" dirty="0">
                <a:latin typeface="Overpass" pitchFamily="2" charset="0"/>
                <a:sym typeface="Calibri Light" panose="020F0302020204030204" pitchFamily="34" charset="0"/>
              </a:rPr>
              <a:t> et al. 2021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267144D-3CF6-4773-8ABD-D23D9E1B7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59" y="1424706"/>
            <a:ext cx="6902502" cy="14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fr-FR" sz="2000" dirty="0">
                <a:latin typeface="Overpass" pitchFamily="2" charset="0"/>
                <a:sym typeface="Calibri Light" panose="020F0302020204030204" pitchFamily="34" charset="0"/>
              </a:rPr>
              <a:t>1500 rivers = 80% of global </a:t>
            </a:r>
            <a:r>
              <a:rPr lang="en-US" altLang="fr-FR" sz="2000" dirty="0" err="1">
                <a:latin typeface="Overpass" pitchFamily="2" charset="0"/>
                <a:sym typeface="Calibri Light" panose="020F0302020204030204" pitchFamily="34" charset="0"/>
              </a:rPr>
              <a:t>macroplastic</a:t>
            </a:r>
            <a:r>
              <a:rPr lang="en-US" altLang="fr-FR" sz="2000" dirty="0">
                <a:latin typeface="Overpass" pitchFamily="2" charset="0"/>
                <a:sym typeface="Calibri Light" panose="020F0302020204030204" pitchFamily="34" charset="0"/>
              </a:rPr>
              <a:t> emissions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endParaRPr lang="en-US" altLang="fr-FR" sz="2000" dirty="0">
              <a:latin typeface="Overpass" pitchFamily="2" charset="0"/>
              <a:sym typeface="Calibri Light" panose="020F0302020204030204" pitchFamily="34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fr-FR" sz="2000" dirty="0">
                <a:latin typeface="Overpass" pitchFamily="2" charset="0"/>
                <a:sym typeface="Calibri Light" panose="020F0302020204030204" pitchFamily="34" charset="0"/>
              </a:rPr>
              <a:t>0.8 to 2.7 Mt/</a:t>
            </a:r>
            <a:r>
              <a:rPr lang="en-US" altLang="fr-FR" sz="2000" dirty="0" err="1">
                <a:latin typeface="Overpass" pitchFamily="2" charset="0"/>
                <a:sym typeface="Calibri Light" panose="020F0302020204030204" pitchFamily="34" charset="0"/>
              </a:rPr>
              <a:t>yr</a:t>
            </a:r>
            <a:endParaRPr lang="en-US" altLang="fr-FR" sz="2000" dirty="0">
              <a:latin typeface="Overpass" pitchFamily="2" charset="0"/>
              <a:sym typeface="Calibri Light" panose="020F0302020204030204" pitchFamily="34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endParaRPr lang="en-US" altLang="fr-FR" sz="2000" dirty="0">
              <a:latin typeface="Overpass" pitchFamily="2" charset="0"/>
              <a:sym typeface="Calibri Light" panose="020F0302020204030204" pitchFamily="34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fr-FR" sz="2000" dirty="0">
                <a:latin typeface="Overpass" pitchFamily="2" charset="0"/>
                <a:sym typeface="Calibri Light" panose="020F0302020204030204" pitchFamily="34" charset="0"/>
              </a:rPr>
              <a:t>5 kt/</a:t>
            </a:r>
            <a:r>
              <a:rPr lang="en-US" altLang="fr-FR" sz="2000" dirty="0" err="1">
                <a:latin typeface="Overpass" pitchFamily="2" charset="0"/>
                <a:sym typeface="Calibri Light" panose="020F0302020204030204" pitchFamily="34" charset="0"/>
              </a:rPr>
              <a:t>yr</a:t>
            </a:r>
            <a:r>
              <a:rPr lang="en-US" altLang="fr-FR" sz="2000" dirty="0">
                <a:latin typeface="Overpass" pitchFamily="2" charset="0"/>
                <a:sym typeface="Calibri Light" panose="020F0302020204030204" pitchFamily="34" charset="0"/>
              </a:rPr>
              <a:t> in Europe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865886F-6B99-413D-99B1-31A982E48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28" t="24432" r="26774" b="25825"/>
          <a:stretch/>
        </p:blipFill>
        <p:spPr>
          <a:xfrm>
            <a:off x="4495043" y="2065872"/>
            <a:ext cx="4575693" cy="40775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 bwMode="auto">
          <a:xfrm>
            <a:off x="3253617" y="3522155"/>
            <a:ext cx="1080120" cy="79208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Connecteur droit 16"/>
          <p:cNvCxnSpPr>
            <a:cxnSpLocks/>
          </p:cNvCxnSpPr>
          <p:nvPr/>
        </p:nvCxnSpPr>
        <p:spPr bwMode="auto">
          <a:xfrm flipV="1">
            <a:off x="4333737" y="2065872"/>
            <a:ext cx="161306" cy="14562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8" name="Connecteur droit 17"/>
          <p:cNvCxnSpPr>
            <a:cxnSpLocks/>
          </p:cNvCxnSpPr>
          <p:nvPr/>
        </p:nvCxnSpPr>
        <p:spPr bwMode="auto">
          <a:xfrm>
            <a:off x="4333737" y="4314243"/>
            <a:ext cx="161306" cy="18292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Titre 1">
            <a:extLst>
              <a:ext uri="{FF2B5EF4-FFF2-40B4-BE49-F238E27FC236}">
                <a16:creationId xmlns:a16="http://schemas.microsoft.com/office/drawing/2014/main" id="{58897B79-7C6D-4143-9E64-897D14C4A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349" y="2123158"/>
            <a:ext cx="1276956" cy="21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1000" dirty="0">
                <a:latin typeface="Overpass" pitchFamily="2" charset="0"/>
                <a:sym typeface="Calibri Light" panose="020F0302020204030204" pitchFamily="34" charset="0"/>
              </a:rPr>
              <a:t>Gonzalez et al. 2021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B2FD95-C51A-9BCD-E7D7-3182961A0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09" y="207065"/>
            <a:ext cx="7586394" cy="85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800" dirty="0">
                <a:latin typeface="Overpass" pitchFamily="2" charset="0"/>
                <a:sym typeface="Calibri Light" panose="020F0302020204030204" pitchFamily="34" charset="0"/>
              </a:rPr>
              <a:t>Global plastic pollution : an endless leakage into the Ocean…</a:t>
            </a:r>
          </a:p>
        </p:txBody>
      </p:sp>
    </p:spTree>
    <p:extLst>
      <p:ext uri="{BB962C8B-B14F-4D97-AF65-F5344CB8AC3E}">
        <p14:creationId xmlns:p14="http://schemas.microsoft.com/office/powerpoint/2010/main" val="273861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" descr="Image 8">
            <a:extLst>
              <a:ext uri="{FF2B5EF4-FFF2-40B4-BE49-F238E27FC236}">
                <a16:creationId xmlns:a16="http://schemas.microsoft.com/office/drawing/2014/main" id="{CCDA8C0E-AA94-4EF8-A748-3666B0BEB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89" y="383775"/>
            <a:ext cx="3667433" cy="115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F2E496-4440-B3AA-AAF9-407F273C2C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00" t="17762" r="18200" b="31925"/>
          <a:stretch/>
        </p:blipFill>
        <p:spPr>
          <a:xfrm>
            <a:off x="141889" y="1619022"/>
            <a:ext cx="4170834" cy="18244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700A3F-BC6A-8052-381A-53FB1B46CE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00" t="17753" r="24600" b="32043"/>
          <a:stretch/>
        </p:blipFill>
        <p:spPr>
          <a:xfrm>
            <a:off x="82442" y="3639330"/>
            <a:ext cx="4289728" cy="18244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8733B5-F5CF-466D-11F0-F32115DA99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9036" y="449994"/>
            <a:ext cx="950119" cy="3424191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FD300EE-C152-1ED3-DFB3-58403E96F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09" y="118178"/>
            <a:ext cx="7586394" cy="4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800" dirty="0">
                <a:latin typeface="Overpass" pitchFamily="2" charset="0"/>
                <a:sym typeface="Calibri Light" panose="020F0302020204030204" pitchFamily="34" charset="0"/>
              </a:rPr>
              <a:t>Plastic debris: an endless journey in rivers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F88BD9-09E5-91FD-B1BD-E4AF77ED45AD}"/>
              </a:ext>
            </a:extLst>
          </p:cNvPr>
          <p:cNvSpPr/>
          <p:nvPr/>
        </p:nvSpPr>
        <p:spPr>
          <a:xfrm>
            <a:off x="4572000" y="2955271"/>
            <a:ext cx="2800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Overpas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Transport up to </a:t>
            </a:r>
            <a:r>
              <a:rPr lang="fr-FR" sz="1600" b="1" dirty="0" err="1">
                <a:latin typeface="Overpas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decades</a:t>
            </a:r>
            <a:endParaRPr lang="fr-FR" sz="1600" dirty="0">
              <a:latin typeface="Overpas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4139B09-CE21-A6E1-CE4A-0F5EED1378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04" y="3564176"/>
            <a:ext cx="1000791" cy="20209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85EFAB-B102-58B3-10E6-4257AA3375B7}"/>
              </a:ext>
            </a:extLst>
          </p:cNvPr>
          <p:cNvSpPr/>
          <p:nvPr/>
        </p:nvSpPr>
        <p:spPr>
          <a:xfrm>
            <a:off x="5285971" y="4220852"/>
            <a:ext cx="37755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Overpass" pitchFamily="2" charset="0"/>
                <a:cs typeface="Times New Roman" panose="02020603050405020304" pitchFamily="18" charset="0"/>
              </a:rPr>
              <a:t>Back and </a:t>
            </a:r>
            <a:r>
              <a:rPr lang="fr-FR" sz="1600" b="1" dirty="0" err="1">
                <a:latin typeface="Overpass" pitchFamily="2" charset="0"/>
                <a:cs typeface="Times New Roman" panose="02020603050405020304" pitchFamily="18" charset="0"/>
              </a:rPr>
              <a:t>forth</a:t>
            </a:r>
            <a:r>
              <a:rPr lang="fr-FR" sz="1600" b="1" dirty="0">
                <a:latin typeface="Overpass" pitchFamily="2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Overpass" pitchFamily="2" charset="0"/>
                <a:cs typeface="Times New Roman" panose="02020603050405020304" pitchFamily="18" charset="0"/>
              </a:rPr>
              <a:t>movement</a:t>
            </a:r>
            <a:r>
              <a:rPr lang="fr-FR" sz="1600" b="1" dirty="0">
                <a:latin typeface="Overpass" pitchFamily="2" charset="0"/>
                <a:cs typeface="Times New Roman" panose="02020603050405020304" pitchFamily="18" charset="0"/>
              </a:rPr>
              <a:t> in </a:t>
            </a:r>
            <a:r>
              <a:rPr lang="fr-FR" sz="1600" b="1" dirty="0" err="1">
                <a:latin typeface="Overpass" pitchFamily="2" charset="0"/>
                <a:cs typeface="Times New Roman" panose="02020603050405020304" pitchFamily="18" charset="0"/>
              </a:rPr>
              <a:t>estuaries</a:t>
            </a:r>
            <a:endParaRPr lang="fr-FR" sz="1600" b="1" dirty="0">
              <a:latin typeface="Overpass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Overpass" pitchFamily="2" charset="0"/>
                <a:cs typeface="Times New Roman" panose="02020603050405020304" pitchFamily="18" charset="0"/>
              </a:rPr>
              <a:t>Storage and </a:t>
            </a:r>
            <a:r>
              <a:rPr lang="fr-FR" sz="1600" b="1" dirty="0" err="1">
                <a:latin typeface="Overpass" pitchFamily="2" charset="0"/>
                <a:cs typeface="Times New Roman" panose="02020603050405020304" pitchFamily="18" charset="0"/>
              </a:rPr>
              <a:t>remobilization</a:t>
            </a:r>
            <a:r>
              <a:rPr lang="fr-FR" sz="1600" b="1" dirty="0">
                <a:latin typeface="Overpass" pitchFamily="2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Overpass" pitchFamily="2" charset="0"/>
                <a:cs typeface="Times New Roman" panose="02020603050405020304" pitchFamily="18" charset="0"/>
              </a:rPr>
              <a:t>from</a:t>
            </a:r>
            <a:r>
              <a:rPr lang="fr-FR" sz="1600" b="1" dirty="0">
                <a:latin typeface="Overpass" pitchFamily="2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latin typeface="Overpass" pitchFamily="2" charset="0"/>
                <a:cs typeface="Times New Roman" panose="02020603050405020304" pitchFamily="18" charset="0"/>
              </a:rPr>
              <a:t>riverbanks</a:t>
            </a:r>
            <a:endParaRPr lang="fr-FR" sz="1600" dirty="0">
              <a:latin typeface="Overpas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D41242-6E8D-A9CA-00AC-A822096E0598}"/>
              </a:ext>
            </a:extLst>
          </p:cNvPr>
          <p:cNvSpPr txBox="1"/>
          <p:nvPr/>
        </p:nvSpPr>
        <p:spPr>
          <a:xfrm>
            <a:off x="1453385" y="5855488"/>
            <a:ext cx="6735097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400" b="1" dirty="0">
                <a:latin typeface="Overpass" pitchFamily="2" charset="0"/>
                <a:sym typeface="Wingdings" panose="05000000000000000000" pitchFamily="2" charset="2"/>
              </a:rPr>
              <a:t> Chaotic and non straightforward transport</a:t>
            </a:r>
          </a:p>
        </p:txBody>
      </p:sp>
    </p:spTree>
    <p:extLst>
      <p:ext uri="{BB962C8B-B14F-4D97-AF65-F5344CB8AC3E}">
        <p14:creationId xmlns:p14="http://schemas.microsoft.com/office/powerpoint/2010/main" val="118881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67"/>
            <a:ext cx="9144000" cy="645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0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8" descr="Image 8">
            <a:extLst>
              <a:ext uri="{FF2B5EF4-FFF2-40B4-BE49-F238E27FC236}">
                <a16:creationId xmlns:a16="http://schemas.microsoft.com/office/drawing/2014/main" id="{364FBF0B-7F5D-C6EA-118D-96333162B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89" y="383775"/>
            <a:ext cx="3667433" cy="115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FD300EE-C152-1ED3-DFB3-58403E96F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09" y="118178"/>
            <a:ext cx="7586394" cy="4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800" dirty="0">
                <a:latin typeface="Overpass" pitchFamily="2" charset="0"/>
                <a:sym typeface="Calibri Light" panose="020F0302020204030204" pitchFamily="34" charset="0"/>
              </a:rPr>
              <a:t>Plastic debris: an endless journey in rivers</a:t>
            </a:r>
          </a:p>
        </p:txBody>
      </p:sp>
      <p:pic>
        <p:nvPicPr>
          <p:cNvPr id="15" name="Low hydrological conditions-Trajectory 20">
            <a:hlinkClick r:id="" action="ppaction://media"/>
            <a:extLst>
              <a:ext uri="{FF2B5EF4-FFF2-40B4-BE49-F238E27FC236}">
                <a16:creationId xmlns:a16="http://schemas.microsoft.com/office/drawing/2014/main" id="{829A786B-D671-0666-B846-ADBF62B1CC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513" y="1440119"/>
            <a:ext cx="8684830" cy="49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0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8" descr="Image 8">
            <a:extLst>
              <a:ext uri="{FF2B5EF4-FFF2-40B4-BE49-F238E27FC236}">
                <a16:creationId xmlns:a16="http://schemas.microsoft.com/office/drawing/2014/main" id="{364FBF0B-7F5D-C6EA-118D-96333162B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89" y="383775"/>
            <a:ext cx="3667433" cy="115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E392BFB-E069-08A2-EC13-2DE42D61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09" y="118178"/>
            <a:ext cx="7586394" cy="4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800" dirty="0">
                <a:latin typeface="Overpass" pitchFamily="2" charset="0"/>
                <a:sym typeface="Calibri Light" panose="020F0302020204030204" pitchFamily="34" charset="0"/>
              </a:rPr>
              <a:t>Plastic debris: an endless accumulation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4" y="1330036"/>
            <a:ext cx="4066964" cy="54263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5" y="1330036"/>
            <a:ext cx="4066964" cy="54263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l="25672" t="21031" r="20509" b="44939"/>
          <a:stretch/>
        </p:blipFill>
        <p:spPr>
          <a:xfrm>
            <a:off x="1751222" y="585996"/>
            <a:ext cx="5920965" cy="210589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H="1">
            <a:off x="3454400" y="851593"/>
            <a:ext cx="1677581" cy="235342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624793" y="2335754"/>
            <a:ext cx="496443" cy="73071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Étoile à 5 branches 15"/>
          <p:cNvSpPr/>
          <p:nvPr/>
        </p:nvSpPr>
        <p:spPr>
          <a:xfrm>
            <a:off x="4964008" y="623755"/>
            <a:ext cx="335946" cy="33594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6451406" y="2167781"/>
            <a:ext cx="335946" cy="33594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FE392BFB-E069-08A2-EC13-2DE42D61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946" y="708849"/>
            <a:ext cx="2053496" cy="318547"/>
          </a:xfrm>
          <a:prstGeom prst="rect">
            <a:avLst/>
          </a:prstGeom>
          <a:noFill/>
          <a:ln>
            <a:noFill/>
          </a:ln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1800" dirty="0" err="1">
                <a:solidFill>
                  <a:schemeClr val="bg1"/>
                </a:solidFill>
                <a:latin typeface="Overpass" pitchFamily="2" charset="0"/>
                <a:sym typeface="Calibri Light" panose="020F0302020204030204" pitchFamily="34" charset="0"/>
              </a:rPr>
              <a:t>Villequier</a:t>
            </a:r>
            <a:endParaRPr lang="en-US" altLang="fr-FR" sz="1800" dirty="0">
              <a:solidFill>
                <a:schemeClr val="bg1"/>
              </a:solidFill>
              <a:latin typeface="Overpass" pitchFamily="2" charset="0"/>
              <a:sym typeface="Calibri Light" panose="020F0302020204030204" pitchFamily="34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FE392BFB-E069-08A2-EC13-2DE42D61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48" y="1961121"/>
            <a:ext cx="1174072" cy="318547"/>
          </a:xfrm>
          <a:prstGeom prst="rect">
            <a:avLst/>
          </a:prstGeom>
          <a:noFill/>
          <a:ln>
            <a:noFill/>
          </a:ln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1800" dirty="0" err="1">
                <a:solidFill>
                  <a:schemeClr val="bg1"/>
                </a:solidFill>
                <a:latin typeface="Overpass" pitchFamily="2" charset="0"/>
                <a:sym typeface="Calibri Light" panose="020F0302020204030204" pitchFamily="34" charset="0"/>
              </a:rPr>
              <a:t>Yville</a:t>
            </a:r>
            <a:endParaRPr lang="en-US" altLang="fr-FR" sz="1800" dirty="0">
              <a:solidFill>
                <a:schemeClr val="bg1"/>
              </a:solidFill>
              <a:latin typeface="Overpass" pitchFamily="2" charset="0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488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8" descr="Image 8">
            <a:extLst>
              <a:ext uri="{FF2B5EF4-FFF2-40B4-BE49-F238E27FC236}">
                <a16:creationId xmlns:a16="http://schemas.microsoft.com/office/drawing/2014/main" id="{364FBF0B-7F5D-C6EA-118D-96333162B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89" y="383775"/>
            <a:ext cx="3667433" cy="115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64" y="1535628"/>
            <a:ext cx="6825672" cy="511925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E392BFB-E069-08A2-EC13-2DE42D61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09" y="118178"/>
            <a:ext cx="7586394" cy="4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800" dirty="0">
                <a:latin typeface="Overpass" pitchFamily="2" charset="0"/>
                <a:sym typeface="Calibri Light" panose="020F0302020204030204" pitchFamily="34" charset="0"/>
              </a:rPr>
              <a:t>Plastic debris: an endless accumulation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25672" t="21031" r="20509" b="44939"/>
          <a:stretch/>
        </p:blipFill>
        <p:spPr>
          <a:xfrm>
            <a:off x="1751222" y="585996"/>
            <a:ext cx="5920965" cy="2105890"/>
          </a:xfrm>
          <a:prstGeom prst="rect">
            <a:avLst/>
          </a:prstGeom>
        </p:spPr>
      </p:pic>
      <p:sp>
        <p:nvSpPr>
          <p:cNvPr id="6" name="Étoile à 5 branches 5"/>
          <p:cNvSpPr/>
          <p:nvPr/>
        </p:nvSpPr>
        <p:spPr>
          <a:xfrm>
            <a:off x="3757043" y="1259721"/>
            <a:ext cx="335946" cy="335946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E392BFB-E069-08A2-EC13-2DE42D61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154" y="1320394"/>
            <a:ext cx="2053496" cy="318547"/>
          </a:xfrm>
          <a:prstGeom prst="rect">
            <a:avLst/>
          </a:prstGeom>
          <a:noFill/>
          <a:ln>
            <a:noFill/>
          </a:ln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1800" dirty="0" err="1">
                <a:solidFill>
                  <a:schemeClr val="bg1"/>
                </a:solidFill>
                <a:latin typeface="Overpass" pitchFamily="2" charset="0"/>
                <a:sym typeface="Calibri Light" panose="020F0302020204030204" pitchFamily="34" charset="0"/>
              </a:rPr>
              <a:t>Quillebeuf</a:t>
            </a:r>
            <a:endParaRPr lang="en-US" altLang="fr-FR" sz="1800" dirty="0">
              <a:solidFill>
                <a:schemeClr val="bg1"/>
              </a:solidFill>
              <a:latin typeface="Overpass" pitchFamily="2" charset="0"/>
              <a:sym typeface="Calibri Light" panose="020F030202020403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916219" y="1459345"/>
            <a:ext cx="176770" cy="150552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658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8" descr="Image 8">
            <a:extLst>
              <a:ext uri="{FF2B5EF4-FFF2-40B4-BE49-F238E27FC236}">
                <a16:creationId xmlns:a16="http://schemas.microsoft.com/office/drawing/2014/main" id="{364FBF0B-7F5D-C6EA-118D-96333162B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89" y="383775"/>
            <a:ext cx="3667433" cy="115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Image 5" descr="Une image contenant extérieur, plante&#10;&#10;Description générée automatiquement">
            <a:extLst>
              <a:ext uri="{FF2B5EF4-FFF2-40B4-BE49-F238E27FC236}">
                <a16:creationId xmlns:a16="http://schemas.microsoft.com/office/drawing/2014/main" id="{5A888308-F44C-6211-2339-2A5C164537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81" y="1498506"/>
            <a:ext cx="6988421" cy="524131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E392BFB-E069-08A2-EC13-2DE42D61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09" y="118178"/>
            <a:ext cx="7586394" cy="4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 marL="342900" indent="-342900" defTabSz="1006475">
              <a:spcBef>
                <a:spcPct val="20000"/>
              </a:spcBef>
              <a:buClr>
                <a:srgbClr val="007E8C"/>
              </a:buClr>
              <a:buSzPct val="11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6475">
              <a:spcBef>
                <a:spcPct val="20000"/>
              </a:spcBef>
              <a:buClr>
                <a:srgbClr val="8D8069"/>
              </a:buClr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6475">
              <a:spcBef>
                <a:spcPct val="20000"/>
              </a:spcBef>
              <a:buClr>
                <a:srgbClr val="EC7404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64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fr-FR" sz="2800" dirty="0">
                <a:latin typeface="Overpass" pitchFamily="2" charset="0"/>
                <a:sym typeface="Calibri Light" panose="020F0302020204030204" pitchFamily="34" charset="0"/>
              </a:rPr>
              <a:t>Plastic debris: an endless fragmentation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4028334" y="2669309"/>
            <a:ext cx="17193" cy="8312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1446770" y="4354946"/>
            <a:ext cx="17193" cy="8312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4129934" y="5052292"/>
            <a:ext cx="17193" cy="8312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7635134" y="5731165"/>
            <a:ext cx="17193" cy="8312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931237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13830</TotalTime>
  <Words>1341</Words>
  <Application>Microsoft Office PowerPoint</Application>
  <PresentationFormat>Affichage à l'écran (4:3)</PresentationFormat>
  <Paragraphs>102</Paragraphs>
  <Slides>14</Slides>
  <Notes>14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Overpass</vt:lpstr>
      <vt:lpstr>Wingdings</vt:lpstr>
      <vt:lpstr>Conception personnalisée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Tramoy</dc:creator>
  <cp:lastModifiedBy>romain.tramoy@gmail.com</cp:lastModifiedBy>
  <cp:revision>289</cp:revision>
  <dcterms:created xsi:type="dcterms:W3CDTF">2018-10-12T18:35:09Z</dcterms:created>
  <dcterms:modified xsi:type="dcterms:W3CDTF">2023-03-03T08:10:10Z</dcterms:modified>
</cp:coreProperties>
</file>