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3" r:id="rId2"/>
    <p:sldId id="257" r:id="rId3"/>
    <p:sldId id="504" r:id="rId4"/>
    <p:sldId id="505" r:id="rId5"/>
    <p:sldId id="506" r:id="rId6"/>
    <p:sldId id="507" r:id="rId7"/>
    <p:sldId id="513" r:id="rId8"/>
    <p:sldId id="508" r:id="rId9"/>
    <p:sldId id="509" r:id="rId10"/>
    <p:sldId id="510" r:id="rId11"/>
    <p:sldId id="514" r:id="rId12"/>
    <p:sldId id="511" r:id="rId13"/>
    <p:sldId id="51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17740-EBFF-4FB3-A933-20429B33A2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5B22D64-77D5-4F7B-9002-3AF44702140D}">
      <dgm:prSet phldrT="[Texte]"/>
      <dgm:spPr/>
      <dgm:t>
        <a:bodyPr/>
        <a:lstStyle/>
        <a:p>
          <a:r>
            <a:rPr lang="fr-FR" dirty="0" err="1"/>
            <a:t>Integration</a:t>
          </a:r>
          <a:endParaRPr lang="fr-FR" dirty="0"/>
        </a:p>
      </dgm:t>
    </dgm:pt>
    <dgm:pt modelId="{DC64AB0A-9A28-46D4-89EB-55F15796FAA6}" type="parTrans" cxnId="{F0733976-3F95-46A9-AAA0-7FC78976A9E1}">
      <dgm:prSet/>
      <dgm:spPr/>
      <dgm:t>
        <a:bodyPr/>
        <a:lstStyle/>
        <a:p>
          <a:endParaRPr lang="fr-FR"/>
        </a:p>
      </dgm:t>
    </dgm:pt>
    <dgm:pt modelId="{0D8940EB-DA6A-49AF-8FC7-AF8BAEA94F2E}" type="sibTrans" cxnId="{F0733976-3F95-46A9-AAA0-7FC78976A9E1}">
      <dgm:prSet/>
      <dgm:spPr/>
      <dgm:t>
        <a:bodyPr/>
        <a:lstStyle/>
        <a:p>
          <a:endParaRPr lang="fr-FR"/>
        </a:p>
      </dgm:t>
    </dgm:pt>
    <dgm:pt modelId="{4BBE60AE-3DCD-48CE-81FD-3DDC641EDFA7}">
      <dgm:prSet phldrT="[Texte]"/>
      <dgm:spPr/>
      <dgm:t>
        <a:bodyPr/>
        <a:lstStyle/>
        <a:p>
          <a:r>
            <a:rPr lang="fr-FR" dirty="0"/>
            <a:t>Smart living technologies</a:t>
          </a:r>
        </a:p>
      </dgm:t>
    </dgm:pt>
    <dgm:pt modelId="{E2E00CEE-088F-48D4-82D1-9CBB89A2DA66}" type="parTrans" cxnId="{0F18C44C-959A-4702-8477-82C8AC44135B}">
      <dgm:prSet/>
      <dgm:spPr/>
      <dgm:t>
        <a:bodyPr/>
        <a:lstStyle/>
        <a:p>
          <a:endParaRPr lang="fr-FR"/>
        </a:p>
      </dgm:t>
    </dgm:pt>
    <dgm:pt modelId="{D7E5BA7D-C94C-4EA3-AF2E-E58DB49BDC8E}" type="sibTrans" cxnId="{0F18C44C-959A-4702-8477-82C8AC44135B}">
      <dgm:prSet/>
      <dgm:spPr/>
      <dgm:t>
        <a:bodyPr/>
        <a:lstStyle/>
        <a:p>
          <a:endParaRPr lang="fr-FR"/>
        </a:p>
      </dgm:t>
    </dgm:pt>
    <dgm:pt modelId="{EECE0FB1-9B12-406C-8E54-B0B8419076D8}">
      <dgm:prSet phldrT="[Texte]"/>
      <dgm:spPr/>
      <dgm:t>
        <a:bodyPr/>
        <a:lstStyle/>
        <a:p>
          <a:r>
            <a:rPr lang="fr-FR" dirty="0"/>
            <a:t>Dialogue Interaction</a:t>
          </a:r>
        </a:p>
      </dgm:t>
    </dgm:pt>
    <dgm:pt modelId="{23392D7D-B489-429D-BAE4-D0D708EF6E69}" type="parTrans" cxnId="{8B7360A8-9F1E-418C-8AEB-0EFC37C8A004}">
      <dgm:prSet/>
      <dgm:spPr/>
      <dgm:t>
        <a:bodyPr/>
        <a:lstStyle/>
        <a:p>
          <a:endParaRPr lang="fr-FR"/>
        </a:p>
      </dgm:t>
    </dgm:pt>
    <dgm:pt modelId="{6403BB3D-8DA7-4C26-85AA-3A8144A403EA}" type="sibTrans" cxnId="{8B7360A8-9F1E-418C-8AEB-0EFC37C8A004}">
      <dgm:prSet/>
      <dgm:spPr/>
      <dgm:t>
        <a:bodyPr/>
        <a:lstStyle/>
        <a:p>
          <a:endParaRPr lang="fr-FR"/>
        </a:p>
      </dgm:t>
    </dgm:pt>
    <dgm:pt modelId="{739F1756-06C3-4573-BB16-2080F6783EC6}">
      <dgm:prSet phldrT="[Texte]"/>
      <dgm:spPr/>
      <dgm:t>
        <a:bodyPr/>
        <a:lstStyle/>
        <a:p>
          <a:r>
            <a:rPr lang="fr-FR" dirty="0" err="1"/>
            <a:t>Trustworthy</a:t>
          </a:r>
          <a:r>
            <a:rPr lang="fr-FR" dirty="0"/>
            <a:t> AI</a:t>
          </a:r>
        </a:p>
      </dgm:t>
    </dgm:pt>
    <dgm:pt modelId="{745F48FF-8370-49F2-94AE-23AD4E0058E7}" type="parTrans" cxnId="{9C731776-E335-45A6-818C-69BA8BCC7859}">
      <dgm:prSet/>
      <dgm:spPr/>
      <dgm:t>
        <a:bodyPr/>
        <a:lstStyle/>
        <a:p>
          <a:endParaRPr lang="fr-FR"/>
        </a:p>
      </dgm:t>
    </dgm:pt>
    <dgm:pt modelId="{2646D2BD-9609-438B-9CCB-002BF34F18F0}" type="sibTrans" cxnId="{9C731776-E335-45A6-818C-69BA8BCC7859}">
      <dgm:prSet/>
      <dgm:spPr/>
      <dgm:t>
        <a:bodyPr/>
        <a:lstStyle/>
        <a:p>
          <a:endParaRPr lang="fr-FR"/>
        </a:p>
      </dgm:t>
    </dgm:pt>
    <dgm:pt modelId="{F8AB54CD-6558-4227-991E-BE4634C8403E}">
      <dgm:prSet phldrT="[Texte]"/>
      <dgm:spPr/>
      <dgm:t>
        <a:bodyPr/>
        <a:lstStyle/>
        <a:p>
          <a:endParaRPr lang="fr-FR" dirty="0"/>
        </a:p>
      </dgm:t>
    </dgm:pt>
    <dgm:pt modelId="{7C18F375-1C20-4758-BD7F-FCC2AE33CE33}" type="parTrans" cxnId="{67C79961-F56C-4C32-897C-09D3282214F8}">
      <dgm:prSet/>
      <dgm:spPr/>
      <dgm:t>
        <a:bodyPr/>
        <a:lstStyle/>
        <a:p>
          <a:endParaRPr lang="fr-FR"/>
        </a:p>
      </dgm:t>
    </dgm:pt>
    <dgm:pt modelId="{3CF95970-E252-4974-A001-E928CE4AECDB}" type="sibTrans" cxnId="{67C79961-F56C-4C32-897C-09D3282214F8}">
      <dgm:prSet/>
      <dgm:spPr/>
      <dgm:t>
        <a:bodyPr/>
        <a:lstStyle/>
        <a:p>
          <a:endParaRPr lang="fr-FR"/>
        </a:p>
      </dgm:t>
    </dgm:pt>
    <dgm:pt modelId="{8A06EADF-EE12-419B-8470-1E3BEAB00DA3}" type="pres">
      <dgm:prSet presAssocID="{4CB17740-EBFF-4FB3-A933-20429B33A2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39E80E-1CFA-41A5-BBAD-A3B1C49B9AA8}" type="pres">
      <dgm:prSet presAssocID="{45B22D64-77D5-4F7B-9002-3AF44702140D}" presName="centerShape" presStyleLbl="node0" presStyleIdx="0" presStyleCnt="1"/>
      <dgm:spPr/>
    </dgm:pt>
    <dgm:pt modelId="{53B9C3C0-12EC-4A9E-AD55-0080CB8355E7}" type="pres">
      <dgm:prSet presAssocID="{4BBE60AE-3DCD-48CE-81FD-3DDC641EDFA7}" presName="node" presStyleLbl="node1" presStyleIdx="0" presStyleCnt="3">
        <dgm:presLayoutVars>
          <dgm:bulletEnabled val="1"/>
        </dgm:presLayoutVars>
      </dgm:prSet>
      <dgm:spPr/>
    </dgm:pt>
    <dgm:pt modelId="{08D2BB6B-1D7B-4D62-BA75-56110911EB21}" type="pres">
      <dgm:prSet presAssocID="{4BBE60AE-3DCD-48CE-81FD-3DDC641EDFA7}" presName="dummy" presStyleCnt="0"/>
      <dgm:spPr/>
    </dgm:pt>
    <dgm:pt modelId="{AAF02C23-DE02-4AA2-9176-CC674530E302}" type="pres">
      <dgm:prSet presAssocID="{D7E5BA7D-C94C-4EA3-AF2E-E58DB49BDC8E}" presName="sibTrans" presStyleLbl="sibTrans2D1" presStyleIdx="0" presStyleCnt="3"/>
      <dgm:spPr/>
    </dgm:pt>
    <dgm:pt modelId="{E1D7B915-5D9A-4A00-B563-B332CE38A32B}" type="pres">
      <dgm:prSet presAssocID="{EECE0FB1-9B12-406C-8E54-B0B8419076D8}" presName="node" presStyleLbl="node1" presStyleIdx="1" presStyleCnt="3">
        <dgm:presLayoutVars>
          <dgm:bulletEnabled val="1"/>
        </dgm:presLayoutVars>
      </dgm:prSet>
      <dgm:spPr/>
    </dgm:pt>
    <dgm:pt modelId="{BC02C452-F3D6-4B25-99BF-0C36BF9D07A9}" type="pres">
      <dgm:prSet presAssocID="{EECE0FB1-9B12-406C-8E54-B0B8419076D8}" presName="dummy" presStyleCnt="0"/>
      <dgm:spPr/>
    </dgm:pt>
    <dgm:pt modelId="{C848ED03-3C51-4544-826A-0C3E800D2D56}" type="pres">
      <dgm:prSet presAssocID="{6403BB3D-8DA7-4C26-85AA-3A8144A403EA}" presName="sibTrans" presStyleLbl="sibTrans2D1" presStyleIdx="1" presStyleCnt="3"/>
      <dgm:spPr/>
    </dgm:pt>
    <dgm:pt modelId="{120F12B5-C848-459D-B771-2CB4684B88FD}" type="pres">
      <dgm:prSet presAssocID="{739F1756-06C3-4573-BB16-2080F6783EC6}" presName="node" presStyleLbl="node1" presStyleIdx="2" presStyleCnt="3">
        <dgm:presLayoutVars>
          <dgm:bulletEnabled val="1"/>
        </dgm:presLayoutVars>
      </dgm:prSet>
      <dgm:spPr/>
    </dgm:pt>
    <dgm:pt modelId="{57042870-519B-4C3D-BBB2-2192729EDFD0}" type="pres">
      <dgm:prSet presAssocID="{739F1756-06C3-4573-BB16-2080F6783EC6}" presName="dummy" presStyleCnt="0"/>
      <dgm:spPr/>
    </dgm:pt>
    <dgm:pt modelId="{EE2DE1F2-FFF7-42ED-94D5-A9AF4474C932}" type="pres">
      <dgm:prSet presAssocID="{2646D2BD-9609-438B-9CCB-002BF34F18F0}" presName="sibTrans" presStyleLbl="sibTrans2D1" presStyleIdx="2" presStyleCnt="3"/>
      <dgm:spPr/>
    </dgm:pt>
  </dgm:ptLst>
  <dgm:cxnLst>
    <dgm:cxn modelId="{90DAD720-265F-4966-A5A5-2D76684C5CAA}" type="presOf" srcId="{4CB17740-EBFF-4FB3-A933-20429B33A2B9}" destId="{8A06EADF-EE12-419B-8470-1E3BEAB00DA3}" srcOrd="0" destOrd="0" presId="urn:microsoft.com/office/officeart/2005/8/layout/radial6"/>
    <dgm:cxn modelId="{56ED3B2C-6FC1-4C05-9BF7-1C439026BE0F}" type="presOf" srcId="{739F1756-06C3-4573-BB16-2080F6783EC6}" destId="{120F12B5-C848-459D-B771-2CB4684B88FD}" srcOrd="0" destOrd="0" presId="urn:microsoft.com/office/officeart/2005/8/layout/radial6"/>
    <dgm:cxn modelId="{67C79961-F56C-4C32-897C-09D3282214F8}" srcId="{4CB17740-EBFF-4FB3-A933-20429B33A2B9}" destId="{F8AB54CD-6558-4227-991E-BE4634C8403E}" srcOrd="1" destOrd="0" parTransId="{7C18F375-1C20-4758-BD7F-FCC2AE33CE33}" sibTransId="{3CF95970-E252-4974-A001-E928CE4AECDB}"/>
    <dgm:cxn modelId="{0F18C44C-959A-4702-8477-82C8AC44135B}" srcId="{45B22D64-77D5-4F7B-9002-3AF44702140D}" destId="{4BBE60AE-3DCD-48CE-81FD-3DDC641EDFA7}" srcOrd="0" destOrd="0" parTransId="{E2E00CEE-088F-48D4-82D1-9CBB89A2DA66}" sibTransId="{D7E5BA7D-C94C-4EA3-AF2E-E58DB49BDC8E}"/>
    <dgm:cxn modelId="{FA150F4D-87A6-47F0-8B96-EAB5A60789AC}" type="presOf" srcId="{2646D2BD-9609-438B-9CCB-002BF34F18F0}" destId="{EE2DE1F2-FFF7-42ED-94D5-A9AF4474C932}" srcOrd="0" destOrd="0" presId="urn:microsoft.com/office/officeart/2005/8/layout/radial6"/>
    <dgm:cxn modelId="{7A249E4F-D820-44D6-BA6D-0B14D300AADD}" type="presOf" srcId="{EECE0FB1-9B12-406C-8E54-B0B8419076D8}" destId="{E1D7B915-5D9A-4A00-B563-B332CE38A32B}" srcOrd="0" destOrd="0" presId="urn:microsoft.com/office/officeart/2005/8/layout/radial6"/>
    <dgm:cxn modelId="{9C731776-E335-45A6-818C-69BA8BCC7859}" srcId="{45B22D64-77D5-4F7B-9002-3AF44702140D}" destId="{739F1756-06C3-4573-BB16-2080F6783EC6}" srcOrd="2" destOrd="0" parTransId="{745F48FF-8370-49F2-94AE-23AD4E0058E7}" sibTransId="{2646D2BD-9609-438B-9CCB-002BF34F18F0}"/>
    <dgm:cxn modelId="{F0733976-3F95-46A9-AAA0-7FC78976A9E1}" srcId="{4CB17740-EBFF-4FB3-A933-20429B33A2B9}" destId="{45B22D64-77D5-4F7B-9002-3AF44702140D}" srcOrd="0" destOrd="0" parTransId="{DC64AB0A-9A28-46D4-89EB-55F15796FAA6}" sibTransId="{0D8940EB-DA6A-49AF-8FC7-AF8BAEA94F2E}"/>
    <dgm:cxn modelId="{52694056-966E-4DD7-85A1-D9DB5BCFAC75}" type="presOf" srcId="{4BBE60AE-3DCD-48CE-81FD-3DDC641EDFA7}" destId="{53B9C3C0-12EC-4A9E-AD55-0080CB8355E7}" srcOrd="0" destOrd="0" presId="urn:microsoft.com/office/officeart/2005/8/layout/radial6"/>
    <dgm:cxn modelId="{09D0BAA7-1F14-4352-81F9-37F6A84CE51F}" type="presOf" srcId="{6403BB3D-8DA7-4C26-85AA-3A8144A403EA}" destId="{C848ED03-3C51-4544-826A-0C3E800D2D56}" srcOrd="0" destOrd="0" presId="urn:microsoft.com/office/officeart/2005/8/layout/radial6"/>
    <dgm:cxn modelId="{8B7360A8-9F1E-418C-8AEB-0EFC37C8A004}" srcId="{45B22D64-77D5-4F7B-9002-3AF44702140D}" destId="{EECE0FB1-9B12-406C-8E54-B0B8419076D8}" srcOrd="1" destOrd="0" parTransId="{23392D7D-B489-429D-BAE4-D0D708EF6E69}" sibTransId="{6403BB3D-8DA7-4C26-85AA-3A8144A403EA}"/>
    <dgm:cxn modelId="{9CB3A2BD-A3CC-47A6-A88C-E5E4DE80441D}" type="presOf" srcId="{45B22D64-77D5-4F7B-9002-3AF44702140D}" destId="{B439E80E-1CFA-41A5-BBAD-A3B1C49B9AA8}" srcOrd="0" destOrd="0" presId="urn:microsoft.com/office/officeart/2005/8/layout/radial6"/>
    <dgm:cxn modelId="{048241D6-6FDA-46B4-836B-4EF23DB91DD7}" type="presOf" srcId="{D7E5BA7D-C94C-4EA3-AF2E-E58DB49BDC8E}" destId="{AAF02C23-DE02-4AA2-9176-CC674530E302}" srcOrd="0" destOrd="0" presId="urn:microsoft.com/office/officeart/2005/8/layout/radial6"/>
    <dgm:cxn modelId="{E28218DB-9012-4626-A50C-165790B52FB2}" type="presParOf" srcId="{8A06EADF-EE12-419B-8470-1E3BEAB00DA3}" destId="{B439E80E-1CFA-41A5-BBAD-A3B1C49B9AA8}" srcOrd="0" destOrd="0" presId="urn:microsoft.com/office/officeart/2005/8/layout/radial6"/>
    <dgm:cxn modelId="{BB77CFED-81EF-4DA3-B68B-E121DD30AD8F}" type="presParOf" srcId="{8A06EADF-EE12-419B-8470-1E3BEAB00DA3}" destId="{53B9C3C0-12EC-4A9E-AD55-0080CB8355E7}" srcOrd="1" destOrd="0" presId="urn:microsoft.com/office/officeart/2005/8/layout/radial6"/>
    <dgm:cxn modelId="{EDCEFBE6-3E57-4FA2-B9CA-4C46632A9118}" type="presParOf" srcId="{8A06EADF-EE12-419B-8470-1E3BEAB00DA3}" destId="{08D2BB6B-1D7B-4D62-BA75-56110911EB21}" srcOrd="2" destOrd="0" presId="urn:microsoft.com/office/officeart/2005/8/layout/radial6"/>
    <dgm:cxn modelId="{EE7979DB-B959-493A-8187-91521F2A9315}" type="presParOf" srcId="{8A06EADF-EE12-419B-8470-1E3BEAB00DA3}" destId="{AAF02C23-DE02-4AA2-9176-CC674530E302}" srcOrd="3" destOrd="0" presId="urn:microsoft.com/office/officeart/2005/8/layout/radial6"/>
    <dgm:cxn modelId="{8EBCC356-A13A-4D4A-AF61-6B80E17AF572}" type="presParOf" srcId="{8A06EADF-EE12-419B-8470-1E3BEAB00DA3}" destId="{E1D7B915-5D9A-4A00-B563-B332CE38A32B}" srcOrd="4" destOrd="0" presId="urn:microsoft.com/office/officeart/2005/8/layout/radial6"/>
    <dgm:cxn modelId="{E89FEF57-AE45-4B20-9505-0F58260F5644}" type="presParOf" srcId="{8A06EADF-EE12-419B-8470-1E3BEAB00DA3}" destId="{BC02C452-F3D6-4B25-99BF-0C36BF9D07A9}" srcOrd="5" destOrd="0" presId="urn:microsoft.com/office/officeart/2005/8/layout/radial6"/>
    <dgm:cxn modelId="{2855F3B7-19E1-4243-941B-8561BC44BDA9}" type="presParOf" srcId="{8A06EADF-EE12-419B-8470-1E3BEAB00DA3}" destId="{C848ED03-3C51-4544-826A-0C3E800D2D56}" srcOrd="6" destOrd="0" presId="urn:microsoft.com/office/officeart/2005/8/layout/radial6"/>
    <dgm:cxn modelId="{586C3021-FEC4-4818-8B5F-E520A7981EFB}" type="presParOf" srcId="{8A06EADF-EE12-419B-8470-1E3BEAB00DA3}" destId="{120F12B5-C848-459D-B771-2CB4684B88FD}" srcOrd="7" destOrd="0" presId="urn:microsoft.com/office/officeart/2005/8/layout/radial6"/>
    <dgm:cxn modelId="{8CD69FCE-ECF5-4D61-B3D3-BB36C49E324D}" type="presParOf" srcId="{8A06EADF-EE12-419B-8470-1E3BEAB00DA3}" destId="{57042870-519B-4C3D-BBB2-2192729EDFD0}" srcOrd="8" destOrd="0" presId="urn:microsoft.com/office/officeart/2005/8/layout/radial6"/>
    <dgm:cxn modelId="{06E46F7A-BC71-4995-B090-AF27A7A0F980}" type="presParOf" srcId="{8A06EADF-EE12-419B-8470-1E3BEAB00DA3}" destId="{EE2DE1F2-FFF7-42ED-94D5-A9AF4474C93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17740-EBFF-4FB3-A933-20429B33A2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5B22D64-77D5-4F7B-9002-3AF44702140D}">
      <dgm:prSet phldrT="[Texte]"/>
      <dgm:spPr/>
      <dgm:t>
        <a:bodyPr/>
        <a:lstStyle/>
        <a:p>
          <a:r>
            <a:rPr lang="fr-FR" dirty="0" err="1"/>
            <a:t>Integration</a:t>
          </a:r>
          <a:endParaRPr lang="fr-FR" dirty="0"/>
        </a:p>
      </dgm:t>
    </dgm:pt>
    <dgm:pt modelId="{DC64AB0A-9A28-46D4-89EB-55F15796FAA6}" type="parTrans" cxnId="{F0733976-3F95-46A9-AAA0-7FC78976A9E1}">
      <dgm:prSet/>
      <dgm:spPr/>
      <dgm:t>
        <a:bodyPr/>
        <a:lstStyle/>
        <a:p>
          <a:endParaRPr lang="fr-FR"/>
        </a:p>
      </dgm:t>
    </dgm:pt>
    <dgm:pt modelId="{0D8940EB-DA6A-49AF-8FC7-AF8BAEA94F2E}" type="sibTrans" cxnId="{F0733976-3F95-46A9-AAA0-7FC78976A9E1}">
      <dgm:prSet/>
      <dgm:spPr/>
      <dgm:t>
        <a:bodyPr/>
        <a:lstStyle/>
        <a:p>
          <a:endParaRPr lang="fr-FR"/>
        </a:p>
      </dgm:t>
    </dgm:pt>
    <dgm:pt modelId="{4BBE60AE-3DCD-48CE-81FD-3DDC641EDFA7}">
      <dgm:prSet phldrT="[Texte]"/>
      <dgm:spPr/>
      <dgm:t>
        <a:bodyPr/>
        <a:lstStyle/>
        <a:p>
          <a:r>
            <a:rPr lang="fr-FR" dirty="0"/>
            <a:t>Smart living technologies</a:t>
          </a:r>
        </a:p>
      </dgm:t>
    </dgm:pt>
    <dgm:pt modelId="{E2E00CEE-088F-48D4-82D1-9CBB89A2DA66}" type="parTrans" cxnId="{0F18C44C-959A-4702-8477-82C8AC44135B}">
      <dgm:prSet/>
      <dgm:spPr/>
      <dgm:t>
        <a:bodyPr/>
        <a:lstStyle/>
        <a:p>
          <a:endParaRPr lang="fr-FR"/>
        </a:p>
      </dgm:t>
    </dgm:pt>
    <dgm:pt modelId="{D7E5BA7D-C94C-4EA3-AF2E-E58DB49BDC8E}" type="sibTrans" cxnId="{0F18C44C-959A-4702-8477-82C8AC44135B}">
      <dgm:prSet/>
      <dgm:spPr/>
      <dgm:t>
        <a:bodyPr/>
        <a:lstStyle/>
        <a:p>
          <a:endParaRPr lang="fr-FR"/>
        </a:p>
      </dgm:t>
    </dgm:pt>
    <dgm:pt modelId="{EECE0FB1-9B12-406C-8E54-B0B8419076D8}">
      <dgm:prSet phldrT="[Texte]"/>
      <dgm:spPr/>
      <dgm:t>
        <a:bodyPr/>
        <a:lstStyle/>
        <a:p>
          <a:r>
            <a:rPr lang="fr-FR" dirty="0"/>
            <a:t>Dialogue Interaction</a:t>
          </a:r>
        </a:p>
      </dgm:t>
    </dgm:pt>
    <dgm:pt modelId="{23392D7D-B489-429D-BAE4-D0D708EF6E69}" type="parTrans" cxnId="{8B7360A8-9F1E-418C-8AEB-0EFC37C8A004}">
      <dgm:prSet/>
      <dgm:spPr/>
      <dgm:t>
        <a:bodyPr/>
        <a:lstStyle/>
        <a:p>
          <a:endParaRPr lang="fr-FR"/>
        </a:p>
      </dgm:t>
    </dgm:pt>
    <dgm:pt modelId="{6403BB3D-8DA7-4C26-85AA-3A8144A403EA}" type="sibTrans" cxnId="{8B7360A8-9F1E-418C-8AEB-0EFC37C8A004}">
      <dgm:prSet/>
      <dgm:spPr/>
      <dgm:t>
        <a:bodyPr/>
        <a:lstStyle/>
        <a:p>
          <a:endParaRPr lang="fr-FR"/>
        </a:p>
      </dgm:t>
    </dgm:pt>
    <dgm:pt modelId="{739F1756-06C3-4573-BB16-2080F6783EC6}">
      <dgm:prSet phldrT="[Texte]"/>
      <dgm:spPr/>
      <dgm:t>
        <a:bodyPr/>
        <a:lstStyle/>
        <a:p>
          <a:r>
            <a:rPr lang="fr-FR" dirty="0" err="1"/>
            <a:t>Trustworthy</a:t>
          </a:r>
          <a:r>
            <a:rPr lang="fr-FR" dirty="0"/>
            <a:t> AI</a:t>
          </a:r>
        </a:p>
      </dgm:t>
    </dgm:pt>
    <dgm:pt modelId="{745F48FF-8370-49F2-94AE-23AD4E0058E7}" type="parTrans" cxnId="{9C731776-E335-45A6-818C-69BA8BCC7859}">
      <dgm:prSet/>
      <dgm:spPr/>
      <dgm:t>
        <a:bodyPr/>
        <a:lstStyle/>
        <a:p>
          <a:endParaRPr lang="fr-FR"/>
        </a:p>
      </dgm:t>
    </dgm:pt>
    <dgm:pt modelId="{2646D2BD-9609-438B-9CCB-002BF34F18F0}" type="sibTrans" cxnId="{9C731776-E335-45A6-818C-69BA8BCC7859}">
      <dgm:prSet/>
      <dgm:spPr/>
      <dgm:t>
        <a:bodyPr/>
        <a:lstStyle/>
        <a:p>
          <a:endParaRPr lang="fr-FR"/>
        </a:p>
      </dgm:t>
    </dgm:pt>
    <dgm:pt modelId="{F8AB54CD-6558-4227-991E-BE4634C8403E}">
      <dgm:prSet phldrT="[Texte]"/>
      <dgm:spPr/>
      <dgm:t>
        <a:bodyPr/>
        <a:lstStyle/>
        <a:p>
          <a:endParaRPr lang="fr-FR" dirty="0"/>
        </a:p>
      </dgm:t>
    </dgm:pt>
    <dgm:pt modelId="{7C18F375-1C20-4758-BD7F-FCC2AE33CE33}" type="parTrans" cxnId="{67C79961-F56C-4C32-897C-09D3282214F8}">
      <dgm:prSet/>
      <dgm:spPr/>
      <dgm:t>
        <a:bodyPr/>
        <a:lstStyle/>
        <a:p>
          <a:endParaRPr lang="fr-FR"/>
        </a:p>
      </dgm:t>
    </dgm:pt>
    <dgm:pt modelId="{3CF95970-E252-4974-A001-E928CE4AECDB}" type="sibTrans" cxnId="{67C79961-F56C-4C32-897C-09D3282214F8}">
      <dgm:prSet/>
      <dgm:spPr/>
      <dgm:t>
        <a:bodyPr/>
        <a:lstStyle/>
        <a:p>
          <a:endParaRPr lang="fr-FR"/>
        </a:p>
      </dgm:t>
    </dgm:pt>
    <dgm:pt modelId="{8A06EADF-EE12-419B-8470-1E3BEAB00DA3}" type="pres">
      <dgm:prSet presAssocID="{4CB17740-EBFF-4FB3-A933-20429B33A2B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39E80E-1CFA-41A5-BBAD-A3B1C49B9AA8}" type="pres">
      <dgm:prSet presAssocID="{45B22D64-77D5-4F7B-9002-3AF44702140D}" presName="centerShape" presStyleLbl="node0" presStyleIdx="0" presStyleCnt="1"/>
      <dgm:spPr/>
    </dgm:pt>
    <dgm:pt modelId="{53B9C3C0-12EC-4A9E-AD55-0080CB8355E7}" type="pres">
      <dgm:prSet presAssocID="{4BBE60AE-3DCD-48CE-81FD-3DDC641EDFA7}" presName="node" presStyleLbl="node1" presStyleIdx="0" presStyleCnt="3">
        <dgm:presLayoutVars>
          <dgm:bulletEnabled val="1"/>
        </dgm:presLayoutVars>
      </dgm:prSet>
      <dgm:spPr/>
    </dgm:pt>
    <dgm:pt modelId="{08D2BB6B-1D7B-4D62-BA75-56110911EB21}" type="pres">
      <dgm:prSet presAssocID="{4BBE60AE-3DCD-48CE-81FD-3DDC641EDFA7}" presName="dummy" presStyleCnt="0"/>
      <dgm:spPr/>
    </dgm:pt>
    <dgm:pt modelId="{AAF02C23-DE02-4AA2-9176-CC674530E302}" type="pres">
      <dgm:prSet presAssocID="{D7E5BA7D-C94C-4EA3-AF2E-E58DB49BDC8E}" presName="sibTrans" presStyleLbl="sibTrans2D1" presStyleIdx="0" presStyleCnt="3"/>
      <dgm:spPr/>
    </dgm:pt>
    <dgm:pt modelId="{E1D7B915-5D9A-4A00-B563-B332CE38A32B}" type="pres">
      <dgm:prSet presAssocID="{EECE0FB1-9B12-406C-8E54-B0B8419076D8}" presName="node" presStyleLbl="node1" presStyleIdx="1" presStyleCnt="3">
        <dgm:presLayoutVars>
          <dgm:bulletEnabled val="1"/>
        </dgm:presLayoutVars>
      </dgm:prSet>
      <dgm:spPr/>
    </dgm:pt>
    <dgm:pt modelId="{BC02C452-F3D6-4B25-99BF-0C36BF9D07A9}" type="pres">
      <dgm:prSet presAssocID="{EECE0FB1-9B12-406C-8E54-B0B8419076D8}" presName="dummy" presStyleCnt="0"/>
      <dgm:spPr/>
    </dgm:pt>
    <dgm:pt modelId="{C848ED03-3C51-4544-826A-0C3E800D2D56}" type="pres">
      <dgm:prSet presAssocID="{6403BB3D-8DA7-4C26-85AA-3A8144A403EA}" presName="sibTrans" presStyleLbl="sibTrans2D1" presStyleIdx="1" presStyleCnt="3"/>
      <dgm:spPr/>
    </dgm:pt>
    <dgm:pt modelId="{120F12B5-C848-459D-B771-2CB4684B88FD}" type="pres">
      <dgm:prSet presAssocID="{739F1756-06C3-4573-BB16-2080F6783EC6}" presName="node" presStyleLbl="node1" presStyleIdx="2" presStyleCnt="3">
        <dgm:presLayoutVars>
          <dgm:bulletEnabled val="1"/>
        </dgm:presLayoutVars>
      </dgm:prSet>
      <dgm:spPr/>
    </dgm:pt>
    <dgm:pt modelId="{57042870-519B-4C3D-BBB2-2192729EDFD0}" type="pres">
      <dgm:prSet presAssocID="{739F1756-06C3-4573-BB16-2080F6783EC6}" presName="dummy" presStyleCnt="0"/>
      <dgm:spPr/>
    </dgm:pt>
    <dgm:pt modelId="{EE2DE1F2-FFF7-42ED-94D5-A9AF4474C932}" type="pres">
      <dgm:prSet presAssocID="{2646D2BD-9609-438B-9CCB-002BF34F18F0}" presName="sibTrans" presStyleLbl="sibTrans2D1" presStyleIdx="2" presStyleCnt="3"/>
      <dgm:spPr/>
    </dgm:pt>
  </dgm:ptLst>
  <dgm:cxnLst>
    <dgm:cxn modelId="{90DAD720-265F-4966-A5A5-2D76684C5CAA}" type="presOf" srcId="{4CB17740-EBFF-4FB3-A933-20429B33A2B9}" destId="{8A06EADF-EE12-419B-8470-1E3BEAB00DA3}" srcOrd="0" destOrd="0" presId="urn:microsoft.com/office/officeart/2005/8/layout/radial6"/>
    <dgm:cxn modelId="{56ED3B2C-6FC1-4C05-9BF7-1C439026BE0F}" type="presOf" srcId="{739F1756-06C3-4573-BB16-2080F6783EC6}" destId="{120F12B5-C848-459D-B771-2CB4684B88FD}" srcOrd="0" destOrd="0" presId="urn:microsoft.com/office/officeart/2005/8/layout/radial6"/>
    <dgm:cxn modelId="{67C79961-F56C-4C32-897C-09D3282214F8}" srcId="{4CB17740-EBFF-4FB3-A933-20429B33A2B9}" destId="{F8AB54CD-6558-4227-991E-BE4634C8403E}" srcOrd="1" destOrd="0" parTransId="{7C18F375-1C20-4758-BD7F-FCC2AE33CE33}" sibTransId="{3CF95970-E252-4974-A001-E928CE4AECDB}"/>
    <dgm:cxn modelId="{0F18C44C-959A-4702-8477-82C8AC44135B}" srcId="{45B22D64-77D5-4F7B-9002-3AF44702140D}" destId="{4BBE60AE-3DCD-48CE-81FD-3DDC641EDFA7}" srcOrd="0" destOrd="0" parTransId="{E2E00CEE-088F-48D4-82D1-9CBB89A2DA66}" sibTransId="{D7E5BA7D-C94C-4EA3-AF2E-E58DB49BDC8E}"/>
    <dgm:cxn modelId="{FA150F4D-87A6-47F0-8B96-EAB5A60789AC}" type="presOf" srcId="{2646D2BD-9609-438B-9CCB-002BF34F18F0}" destId="{EE2DE1F2-FFF7-42ED-94D5-A9AF4474C932}" srcOrd="0" destOrd="0" presId="urn:microsoft.com/office/officeart/2005/8/layout/radial6"/>
    <dgm:cxn modelId="{7A249E4F-D820-44D6-BA6D-0B14D300AADD}" type="presOf" srcId="{EECE0FB1-9B12-406C-8E54-B0B8419076D8}" destId="{E1D7B915-5D9A-4A00-B563-B332CE38A32B}" srcOrd="0" destOrd="0" presId="urn:microsoft.com/office/officeart/2005/8/layout/radial6"/>
    <dgm:cxn modelId="{9C731776-E335-45A6-818C-69BA8BCC7859}" srcId="{45B22D64-77D5-4F7B-9002-3AF44702140D}" destId="{739F1756-06C3-4573-BB16-2080F6783EC6}" srcOrd="2" destOrd="0" parTransId="{745F48FF-8370-49F2-94AE-23AD4E0058E7}" sibTransId="{2646D2BD-9609-438B-9CCB-002BF34F18F0}"/>
    <dgm:cxn modelId="{F0733976-3F95-46A9-AAA0-7FC78976A9E1}" srcId="{4CB17740-EBFF-4FB3-A933-20429B33A2B9}" destId="{45B22D64-77D5-4F7B-9002-3AF44702140D}" srcOrd="0" destOrd="0" parTransId="{DC64AB0A-9A28-46D4-89EB-55F15796FAA6}" sibTransId="{0D8940EB-DA6A-49AF-8FC7-AF8BAEA94F2E}"/>
    <dgm:cxn modelId="{52694056-966E-4DD7-85A1-D9DB5BCFAC75}" type="presOf" srcId="{4BBE60AE-3DCD-48CE-81FD-3DDC641EDFA7}" destId="{53B9C3C0-12EC-4A9E-AD55-0080CB8355E7}" srcOrd="0" destOrd="0" presId="urn:microsoft.com/office/officeart/2005/8/layout/radial6"/>
    <dgm:cxn modelId="{09D0BAA7-1F14-4352-81F9-37F6A84CE51F}" type="presOf" srcId="{6403BB3D-8DA7-4C26-85AA-3A8144A403EA}" destId="{C848ED03-3C51-4544-826A-0C3E800D2D56}" srcOrd="0" destOrd="0" presId="urn:microsoft.com/office/officeart/2005/8/layout/radial6"/>
    <dgm:cxn modelId="{8B7360A8-9F1E-418C-8AEB-0EFC37C8A004}" srcId="{45B22D64-77D5-4F7B-9002-3AF44702140D}" destId="{EECE0FB1-9B12-406C-8E54-B0B8419076D8}" srcOrd="1" destOrd="0" parTransId="{23392D7D-B489-429D-BAE4-D0D708EF6E69}" sibTransId="{6403BB3D-8DA7-4C26-85AA-3A8144A403EA}"/>
    <dgm:cxn modelId="{9CB3A2BD-A3CC-47A6-A88C-E5E4DE80441D}" type="presOf" srcId="{45B22D64-77D5-4F7B-9002-3AF44702140D}" destId="{B439E80E-1CFA-41A5-BBAD-A3B1C49B9AA8}" srcOrd="0" destOrd="0" presId="urn:microsoft.com/office/officeart/2005/8/layout/radial6"/>
    <dgm:cxn modelId="{048241D6-6FDA-46B4-836B-4EF23DB91DD7}" type="presOf" srcId="{D7E5BA7D-C94C-4EA3-AF2E-E58DB49BDC8E}" destId="{AAF02C23-DE02-4AA2-9176-CC674530E302}" srcOrd="0" destOrd="0" presId="urn:microsoft.com/office/officeart/2005/8/layout/radial6"/>
    <dgm:cxn modelId="{E28218DB-9012-4626-A50C-165790B52FB2}" type="presParOf" srcId="{8A06EADF-EE12-419B-8470-1E3BEAB00DA3}" destId="{B439E80E-1CFA-41A5-BBAD-A3B1C49B9AA8}" srcOrd="0" destOrd="0" presId="urn:microsoft.com/office/officeart/2005/8/layout/radial6"/>
    <dgm:cxn modelId="{BB77CFED-81EF-4DA3-B68B-E121DD30AD8F}" type="presParOf" srcId="{8A06EADF-EE12-419B-8470-1E3BEAB00DA3}" destId="{53B9C3C0-12EC-4A9E-AD55-0080CB8355E7}" srcOrd="1" destOrd="0" presId="urn:microsoft.com/office/officeart/2005/8/layout/radial6"/>
    <dgm:cxn modelId="{EDCEFBE6-3E57-4FA2-B9CA-4C46632A9118}" type="presParOf" srcId="{8A06EADF-EE12-419B-8470-1E3BEAB00DA3}" destId="{08D2BB6B-1D7B-4D62-BA75-56110911EB21}" srcOrd="2" destOrd="0" presId="urn:microsoft.com/office/officeart/2005/8/layout/radial6"/>
    <dgm:cxn modelId="{EE7979DB-B959-493A-8187-91521F2A9315}" type="presParOf" srcId="{8A06EADF-EE12-419B-8470-1E3BEAB00DA3}" destId="{AAF02C23-DE02-4AA2-9176-CC674530E302}" srcOrd="3" destOrd="0" presId="urn:microsoft.com/office/officeart/2005/8/layout/radial6"/>
    <dgm:cxn modelId="{8EBCC356-A13A-4D4A-AF61-6B80E17AF572}" type="presParOf" srcId="{8A06EADF-EE12-419B-8470-1E3BEAB00DA3}" destId="{E1D7B915-5D9A-4A00-B563-B332CE38A32B}" srcOrd="4" destOrd="0" presId="urn:microsoft.com/office/officeart/2005/8/layout/radial6"/>
    <dgm:cxn modelId="{E89FEF57-AE45-4B20-9505-0F58260F5644}" type="presParOf" srcId="{8A06EADF-EE12-419B-8470-1E3BEAB00DA3}" destId="{BC02C452-F3D6-4B25-99BF-0C36BF9D07A9}" srcOrd="5" destOrd="0" presId="urn:microsoft.com/office/officeart/2005/8/layout/radial6"/>
    <dgm:cxn modelId="{2855F3B7-19E1-4243-941B-8561BC44BDA9}" type="presParOf" srcId="{8A06EADF-EE12-419B-8470-1E3BEAB00DA3}" destId="{C848ED03-3C51-4544-826A-0C3E800D2D56}" srcOrd="6" destOrd="0" presId="urn:microsoft.com/office/officeart/2005/8/layout/radial6"/>
    <dgm:cxn modelId="{586C3021-FEC4-4818-8B5F-E520A7981EFB}" type="presParOf" srcId="{8A06EADF-EE12-419B-8470-1E3BEAB00DA3}" destId="{120F12B5-C848-459D-B771-2CB4684B88FD}" srcOrd="7" destOrd="0" presId="urn:microsoft.com/office/officeart/2005/8/layout/radial6"/>
    <dgm:cxn modelId="{8CD69FCE-ECF5-4D61-B3D3-BB36C49E324D}" type="presParOf" srcId="{8A06EADF-EE12-419B-8470-1E3BEAB00DA3}" destId="{57042870-519B-4C3D-BBB2-2192729EDFD0}" srcOrd="8" destOrd="0" presId="urn:microsoft.com/office/officeart/2005/8/layout/radial6"/>
    <dgm:cxn modelId="{06E46F7A-BC71-4995-B090-AF27A7A0F980}" type="presParOf" srcId="{8A06EADF-EE12-419B-8470-1E3BEAB00DA3}" destId="{EE2DE1F2-FFF7-42ED-94D5-A9AF4474C93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E1F2-FFF7-42ED-94D5-A9AF4474C932}">
      <dsp:nvSpPr>
        <dsp:cNvPr id="0" name=""/>
        <dsp:cNvSpPr/>
      </dsp:nvSpPr>
      <dsp:spPr>
        <a:xfrm>
          <a:off x="1450253" y="480750"/>
          <a:ext cx="3210757" cy="3210757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ED03-3C51-4544-826A-0C3E800D2D56}">
      <dsp:nvSpPr>
        <dsp:cNvPr id="0" name=""/>
        <dsp:cNvSpPr/>
      </dsp:nvSpPr>
      <dsp:spPr>
        <a:xfrm>
          <a:off x="1450253" y="480750"/>
          <a:ext cx="3210757" cy="3210757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02C23-DE02-4AA2-9176-CC674530E302}">
      <dsp:nvSpPr>
        <dsp:cNvPr id="0" name=""/>
        <dsp:cNvSpPr/>
      </dsp:nvSpPr>
      <dsp:spPr>
        <a:xfrm>
          <a:off x="1450253" y="480750"/>
          <a:ext cx="3210757" cy="3210757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9E80E-1CFA-41A5-BBAD-A3B1C49B9AA8}">
      <dsp:nvSpPr>
        <dsp:cNvPr id="0" name=""/>
        <dsp:cNvSpPr/>
      </dsp:nvSpPr>
      <dsp:spPr>
        <a:xfrm>
          <a:off x="2317088" y="1347585"/>
          <a:ext cx="1477087" cy="1477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Integration</a:t>
          </a:r>
          <a:endParaRPr lang="fr-FR" sz="1700" kern="1200" dirty="0"/>
        </a:p>
      </dsp:txBody>
      <dsp:txXfrm>
        <a:off x="2533402" y="1563899"/>
        <a:ext cx="1044459" cy="1044459"/>
      </dsp:txXfrm>
    </dsp:sp>
    <dsp:sp modelId="{53B9C3C0-12EC-4A9E-AD55-0080CB8355E7}">
      <dsp:nvSpPr>
        <dsp:cNvPr id="0" name=""/>
        <dsp:cNvSpPr/>
      </dsp:nvSpPr>
      <dsp:spPr>
        <a:xfrm>
          <a:off x="2538651" y="992"/>
          <a:ext cx="1033961" cy="103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Smart living technologies</a:t>
          </a:r>
        </a:p>
      </dsp:txBody>
      <dsp:txXfrm>
        <a:off x="2690071" y="152412"/>
        <a:ext cx="731121" cy="731121"/>
      </dsp:txXfrm>
    </dsp:sp>
    <dsp:sp modelId="{E1D7B915-5D9A-4A00-B563-B332CE38A32B}">
      <dsp:nvSpPr>
        <dsp:cNvPr id="0" name=""/>
        <dsp:cNvSpPr/>
      </dsp:nvSpPr>
      <dsp:spPr>
        <a:xfrm>
          <a:off x="3896714" y="2353226"/>
          <a:ext cx="1033961" cy="103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Dialogue Interaction</a:t>
          </a:r>
        </a:p>
      </dsp:txBody>
      <dsp:txXfrm>
        <a:off x="4048134" y="2504646"/>
        <a:ext cx="731121" cy="731121"/>
      </dsp:txXfrm>
    </dsp:sp>
    <dsp:sp modelId="{120F12B5-C848-459D-B771-2CB4684B88FD}">
      <dsp:nvSpPr>
        <dsp:cNvPr id="0" name=""/>
        <dsp:cNvSpPr/>
      </dsp:nvSpPr>
      <dsp:spPr>
        <a:xfrm>
          <a:off x="1180588" y="2353226"/>
          <a:ext cx="1033961" cy="1033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Trustworthy</a:t>
          </a:r>
          <a:r>
            <a:rPr lang="fr-FR" sz="1000" kern="1200" dirty="0"/>
            <a:t> AI</a:t>
          </a:r>
        </a:p>
      </dsp:txBody>
      <dsp:txXfrm>
        <a:off x="1332008" y="2504646"/>
        <a:ext cx="731121" cy="731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DE1F2-FFF7-42ED-94D5-A9AF4474C932}">
      <dsp:nvSpPr>
        <dsp:cNvPr id="0" name=""/>
        <dsp:cNvSpPr/>
      </dsp:nvSpPr>
      <dsp:spPr>
        <a:xfrm>
          <a:off x="1311572" y="448015"/>
          <a:ext cx="2993884" cy="2993884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ED03-3C51-4544-826A-0C3E800D2D56}">
      <dsp:nvSpPr>
        <dsp:cNvPr id="0" name=""/>
        <dsp:cNvSpPr/>
      </dsp:nvSpPr>
      <dsp:spPr>
        <a:xfrm>
          <a:off x="1311572" y="448015"/>
          <a:ext cx="2993884" cy="2993884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02C23-DE02-4AA2-9176-CC674530E302}">
      <dsp:nvSpPr>
        <dsp:cNvPr id="0" name=""/>
        <dsp:cNvSpPr/>
      </dsp:nvSpPr>
      <dsp:spPr>
        <a:xfrm>
          <a:off x="1311572" y="448015"/>
          <a:ext cx="2993884" cy="2993884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9E80E-1CFA-41A5-BBAD-A3B1C49B9AA8}">
      <dsp:nvSpPr>
        <dsp:cNvPr id="0" name=""/>
        <dsp:cNvSpPr/>
      </dsp:nvSpPr>
      <dsp:spPr>
        <a:xfrm>
          <a:off x="2120099" y="1256542"/>
          <a:ext cx="1376830" cy="13768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Integration</a:t>
          </a:r>
          <a:endParaRPr lang="fr-FR" sz="1600" kern="1200" dirty="0"/>
        </a:p>
      </dsp:txBody>
      <dsp:txXfrm>
        <a:off x="2321731" y="1458174"/>
        <a:ext cx="973566" cy="973566"/>
      </dsp:txXfrm>
    </dsp:sp>
    <dsp:sp modelId="{53B9C3C0-12EC-4A9E-AD55-0080CB8355E7}">
      <dsp:nvSpPr>
        <dsp:cNvPr id="0" name=""/>
        <dsp:cNvSpPr/>
      </dsp:nvSpPr>
      <dsp:spPr>
        <a:xfrm>
          <a:off x="2326623" y="821"/>
          <a:ext cx="963781" cy="9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Smart living technologies</a:t>
          </a:r>
        </a:p>
      </dsp:txBody>
      <dsp:txXfrm>
        <a:off x="2467765" y="141963"/>
        <a:ext cx="681497" cy="681497"/>
      </dsp:txXfrm>
    </dsp:sp>
    <dsp:sp modelId="{E1D7B915-5D9A-4A00-B563-B332CE38A32B}">
      <dsp:nvSpPr>
        <dsp:cNvPr id="0" name=""/>
        <dsp:cNvSpPr/>
      </dsp:nvSpPr>
      <dsp:spPr>
        <a:xfrm>
          <a:off x="3592966" y="2194190"/>
          <a:ext cx="963781" cy="9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Dialogue Interaction</a:t>
          </a:r>
        </a:p>
      </dsp:txBody>
      <dsp:txXfrm>
        <a:off x="3734108" y="2335332"/>
        <a:ext cx="681497" cy="681497"/>
      </dsp:txXfrm>
    </dsp:sp>
    <dsp:sp modelId="{120F12B5-C848-459D-B771-2CB4684B88FD}">
      <dsp:nvSpPr>
        <dsp:cNvPr id="0" name=""/>
        <dsp:cNvSpPr/>
      </dsp:nvSpPr>
      <dsp:spPr>
        <a:xfrm>
          <a:off x="1060281" y="2194190"/>
          <a:ext cx="963781" cy="963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Trustworthy</a:t>
          </a:r>
          <a:r>
            <a:rPr lang="fr-FR" sz="900" kern="1200" dirty="0"/>
            <a:t> AI</a:t>
          </a:r>
        </a:p>
      </dsp:txBody>
      <dsp:txXfrm>
        <a:off x="1201423" y="2335332"/>
        <a:ext cx="681497" cy="681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A96-7D64-44A2-8997-5D46A243CACD}" type="datetimeFigureOut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1B3E7-FA1E-4E71-B46D-3EECA5CCE1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57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0BF07-3564-A810-30CE-C214DF391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F48E24-8599-B8C0-C8C0-601EEA7DB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762443-697E-9EB5-E73D-9919CA33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56E1C-068F-4E91-BEE6-522E43DAB155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A0D0F-3C3F-5B05-F103-F590032E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1E54E-E2A0-2241-79A0-1CCDDCD7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96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E0F37-F1BE-4889-C5F4-0FA7D9B2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3161E5-56AB-9F54-7782-B2B3D492F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0D3C53-8CDC-E9F3-F055-7ABB01DF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0D60-E8CA-4380-862D-BF005049A50A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BF664E-44D0-E559-EF39-6D4A92CE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10AA9A-BCD8-3FE3-E1F9-E92E411B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61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DE62C8-EE1F-AEAC-623F-C6FAB0749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CA6D36-79F0-7B71-B73D-3BF14D2A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8B9F8E-5713-9FB3-53D8-9BF6B3B3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CBE8-23C6-4166-8442-A64D0CEE9E36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E8A7C2-C3E6-9AA7-2634-7041AD49B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DCC2B4-C3F8-F431-0436-87080296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14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E605B-1629-7962-1DC3-0B711BFC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32D564-9833-1DA4-AD2F-E97E0B97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0032BB-6501-D7A7-763F-22E48D66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F714-8FE9-4A2F-858E-0CFFD47664CA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7B0D9D-284A-83E1-D2AC-2930BE3D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7F634-DA41-D8B9-8F2B-913A9690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00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DC2AC-C438-31DB-FF8D-D943B3DA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D23F4-5781-3A09-F5B4-DD6005F8C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288D54-34EC-F017-5301-C98F17B5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ABF4-77A4-4802-A327-3EA82460B5BF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78C28E-4AE7-EA68-F79C-CB35DFEB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F6DFB2-0F81-E161-5A67-692E11B5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76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6F0EC-0C24-641D-3999-285EB0F1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9B8C1-1485-2CCE-3435-7FF3886BF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5C4BFD-9D75-37F9-1417-DA15D75DA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E65E65-0F7B-F519-003F-8587B7DF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936AA-3539-4365-B309-725DA7560F80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962320-F692-BAFD-6D24-FBBED5524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8C6308-DC30-CCD5-E654-F7F576FA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8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474F5-7B09-A245-F978-B2952A9A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05EAB3-59C5-811D-F66E-57016451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9C64A5-F2C4-35D4-75F5-6F912666C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EB2608D-61E9-E26F-87B2-35C19D96F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94BFFC-7C1A-ED01-236B-B22D9BB79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75FE0A-2813-A67D-C33A-8AE13E67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6DD-BFCC-4434-95ED-F1DC50F0EC19}" type="datetime1">
              <a:rPr lang="fr-FR" smtClean="0"/>
              <a:t>15/12/2022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DF390F-DF03-6170-EAEE-527BB692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0FE438-CAC7-B808-EF6C-0B5C3E21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20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61CF0-2D83-51E0-D1E0-B1781331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F511F24-EBCF-868B-1E98-918C6707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621E-F15A-45C3-958A-15963FF44F3B}" type="datetime1">
              <a:rPr lang="fr-FR" smtClean="0"/>
              <a:t>15/12/2022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84196C-9E24-A800-08E4-F256B11D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6E4A65-C60C-AFDD-3624-0088D714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9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52C869-4718-B723-1433-F096B0F0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B46E-0315-47E0-914B-DA13DF1EE7CD}" type="datetime1">
              <a:rPr lang="fr-FR" smtClean="0"/>
              <a:t>15/12/2022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59D5FD-3519-0B58-C601-24FD8C19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156ABF-184F-19E5-B309-561719628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02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80FB3-28C7-2363-AB92-88217696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C62AF2-F506-2E7D-E6EE-D393FC492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13ACD-1FBA-4859-ED39-783D25915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86BC40-4D39-BD29-A68F-0CE1FA0F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D9A8-EBFB-466F-A7F6-4928C2485437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E95FFC-CECA-5D6C-F2E7-C6D20EF4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0C1232-F85B-5066-25F8-12D1380A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35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AB590-00E7-F19B-49DF-C237E0D3B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BEAB5E-0BBB-E9F1-F33A-80F85AE65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59E201-2030-901F-7441-67450E7F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871EBE-1D30-B858-7B57-DA6DE6C3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6B2E-9615-4CA3-B669-A3F5C2D5F518}" type="datetime1">
              <a:rPr lang="fr-FR" smtClean="0"/>
              <a:t>15/12/2022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2017BC-9232-9E15-CF1F-7B013577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955AE4-6476-91E2-3547-BC38B5B0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2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2A9A6F-1475-6A41-6A92-861D324A7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9D9C57-6BDF-7315-1F81-DD70D83EF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172B37-0886-1FFF-1102-4CDFFE074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A6FE-B39D-492E-AC94-00FF85DB3B6F}" type="datetime1">
              <a:rPr lang="fr-FR" smtClean="0"/>
              <a:t>15/12/2022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887A21-962F-DED6-35C9-C30CDA81A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77BB5C-E8E9-53CB-78A8-7190F5868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056A-5DB8-4D61-8989-BC807ADC87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0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ware.org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711932"/>
            <a:ext cx="6498590" cy="2376264"/>
          </a:xfrm>
          <a:prstGeom prst="rect">
            <a:avLst/>
          </a:prstGeom>
        </p:spPr>
      </p:pic>
      <p:sp>
        <p:nvSpPr>
          <p:cNvPr id="7" name="TextBox 108"/>
          <p:cNvSpPr txBox="1"/>
          <p:nvPr/>
        </p:nvSpPr>
        <p:spPr>
          <a:xfrm>
            <a:off x="10343008" y="348185"/>
            <a:ext cx="1491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38286" y="2924944"/>
            <a:ext cx="7772400" cy="230425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93B4B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B4BD"/>
                </a:solidFill>
                <a:latin typeface="Georgia" pitchFamily="18" charset="0"/>
              </a:defRPr>
            </a:lvl9pPr>
          </a:lstStyle>
          <a:p>
            <a:br>
              <a:rPr lang="de-DE" sz="3600" b="1" dirty="0">
                <a:solidFill>
                  <a:srgbClr val="242D70"/>
                </a:solidFill>
                <a:latin typeface="Arial" charset="0"/>
                <a:ea typeface="+mn-ea"/>
                <a:cs typeface="+mn-cs"/>
              </a:rPr>
            </a:br>
            <a:br>
              <a:rPr lang="en-AU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AU" sz="3600" b="1" dirty="0">
                <a:solidFill>
                  <a:srgbClr val="242D70"/>
                </a:solidFill>
                <a:latin typeface="Arial" charset="0"/>
                <a:ea typeface="+mn-ea"/>
                <a:cs typeface="+mn-cs"/>
              </a:rPr>
              <a:t>e-VITA Activities Daily Living</a:t>
            </a:r>
            <a:br>
              <a:rPr lang="en-AU" sz="3600" b="1" dirty="0">
                <a:solidFill>
                  <a:srgbClr val="242D70"/>
                </a:solidFill>
                <a:latin typeface="Arial" charset="0"/>
                <a:ea typeface="+mn-ea"/>
                <a:cs typeface="+mn-cs"/>
              </a:rPr>
            </a:br>
            <a:r>
              <a:rPr lang="en-AU" sz="3600" dirty="0">
                <a:solidFill>
                  <a:srgbClr val="242D70"/>
                </a:solidFill>
                <a:latin typeface="Arial" charset="0"/>
                <a:ea typeface="+mn-ea"/>
                <a:cs typeface="+mn-cs"/>
              </a:rPr>
              <a:t>ICSR 2022 Workshop </a:t>
            </a:r>
            <a:br>
              <a:rPr lang="en-AU" sz="3600" dirty="0">
                <a:solidFill>
                  <a:srgbClr val="242D70"/>
                </a:solidFill>
                <a:latin typeface="Arial" charset="0"/>
                <a:ea typeface="+mn-ea"/>
                <a:cs typeface="+mn-cs"/>
              </a:rPr>
            </a:br>
            <a:endParaRPr lang="en-AU" sz="3600" b="1" dirty="0">
              <a:solidFill>
                <a:srgbClr val="242D7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05A81EE-2BA8-4EDC-BB27-E9479DFE2A48}"/>
              </a:ext>
            </a:extLst>
          </p:cNvPr>
          <p:cNvSpPr txBox="1">
            <a:spLocks/>
          </p:cNvSpPr>
          <p:nvPr/>
        </p:nvSpPr>
        <p:spPr>
          <a:xfrm>
            <a:off x="1242623" y="6093296"/>
            <a:ext cx="4349322" cy="576064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242D70"/>
                </a:solidFill>
                <a:latin typeface="Arial" charset="0"/>
              </a:rPr>
              <a:t>The project has received funding from the European Union H2020 </a:t>
            </a:r>
            <a:r>
              <a:rPr lang="en-US" sz="1200" dirty="0" err="1">
                <a:solidFill>
                  <a:srgbClr val="242D70"/>
                </a:solidFill>
                <a:latin typeface="Arial" charset="0"/>
              </a:rPr>
              <a:t>Programme</a:t>
            </a:r>
            <a:r>
              <a:rPr lang="en-US" sz="1200" dirty="0">
                <a:solidFill>
                  <a:srgbClr val="242D70"/>
                </a:solidFill>
                <a:latin typeface="Arial" charset="0"/>
              </a:rPr>
              <a:t> under grant agreement n° 101016453. 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D647D240-A857-48D0-838E-0BCF48B054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44923"/>
            <a:ext cx="826578" cy="55242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05A81EE-2BA8-4EDC-BB27-E9479DFE2A48}"/>
              </a:ext>
            </a:extLst>
          </p:cNvPr>
          <p:cNvSpPr txBox="1">
            <a:spLocks/>
          </p:cNvSpPr>
          <p:nvPr/>
        </p:nvSpPr>
        <p:spPr>
          <a:xfrm>
            <a:off x="7104111" y="6101680"/>
            <a:ext cx="4922075" cy="56768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indent="0" eaLnBrk="0" hangingPunct="0">
              <a:spcBef>
                <a:spcPts val="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 sz="1400">
                <a:solidFill>
                  <a:srgbClr val="242D70"/>
                </a:solidFill>
              </a:defRPr>
            </a:lvl1pPr>
            <a:lvl2pPr marL="547688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+mn-lt"/>
              </a:defRPr>
            </a:lvl2pPr>
            <a:lvl3pPr marL="822325" indent="-228600" eaLnBrk="0" hangingPunct="0">
              <a:spcBef>
                <a:spcPct val="20000"/>
              </a:spcBef>
              <a:buClr>
                <a:srgbClr val="A8CDD7"/>
              </a:buClr>
              <a:buSzPct val="75000"/>
              <a:buFont typeface="Wingdings 2" pitchFamily="18" charset="2"/>
              <a:buChar char=""/>
              <a:defRPr sz="2000">
                <a:latin typeface="+mn-lt"/>
              </a:defRPr>
            </a:lvl3pPr>
            <a:lvl4pPr marL="1096963" indent="-228600" eaLnBrk="0" hangingPunct="0">
              <a:spcBef>
                <a:spcPct val="20000"/>
              </a:spcBef>
              <a:buClr>
                <a:srgbClr val="C0BEAF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+mn-lt"/>
              </a:defRPr>
            </a:lvl4pPr>
            <a:lvl5pPr marL="1371600" indent="-228600" eaLnBrk="0" hangingPunct="0">
              <a:spcBef>
                <a:spcPct val="20000"/>
              </a:spcBef>
              <a:buClr>
                <a:srgbClr val="CEC597"/>
              </a:buClr>
              <a:buChar char="•"/>
              <a:defRPr>
                <a:latin typeface="+mn-lt"/>
              </a:defRPr>
            </a:lvl5pPr>
            <a:lvl6pPr marL="1645920" indent="-182880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>
                <a:latin typeface="+mn-lt"/>
              </a:defRPr>
            </a:lvl6pPr>
            <a:lvl7pPr marL="192024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baseline="0">
                <a:latin typeface="+mn-lt"/>
              </a:defRPr>
            </a:lvl7pPr>
            <a:lvl8pPr marL="2103120" indent="-182880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>
                <a:latin typeface="+mn-lt"/>
              </a:defRPr>
            </a:lvl8pPr>
            <a:lvl9pPr marL="2377440" indent="-182880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cap="all" baseline="0">
                <a:latin typeface="+mn-lt"/>
              </a:defRPr>
            </a:lvl9pPr>
          </a:lstStyle>
          <a:p>
            <a:r>
              <a:rPr lang="en-US" sz="1200" dirty="0"/>
              <a:t>The Japanese consortium received funding by the Japanese Ministry of Internal Affairs and Communication (MIC). Grant n° JPJ000595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886" y="6035812"/>
            <a:ext cx="855974" cy="5706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1149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Integration - DFP</a:t>
            </a:r>
          </a:p>
          <a:p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2 solutions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8120B1-7F62-F9F9-2F75-42CF1D1EF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42" y="1902647"/>
            <a:ext cx="9190516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93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Integration - DFP</a:t>
            </a:r>
          </a:p>
          <a:p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Architecture example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EB4EF2-6F31-ED0F-779B-E2440A560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23" y="1547088"/>
            <a:ext cx="7059353" cy="48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8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Conclusion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DF65BB64-0066-4F10-90B6-765F5C51F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489552"/>
              </p:ext>
            </p:extLst>
          </p:nvPr>
        </p:nvGraphicFramePr>
        <p:xfrm>
          <a:off x="-315687" y="2177143"/>
          <a:ext cx="5617029" cy="363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E6A2F69-9323-7C4A-3C29-0B0427653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68" y="2231571"/>
            <a:ext cx="5175790" cy="35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3816403" y="353194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140" y="1999069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Thank you for your attention ! </a:t>
            </a:r>
            <a:endParaRPr lang="en-GB" altLang="de-DE" sz="16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13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FB483C-90C1-6A52-5BEB-803582898F7C}"/>
              </a:ext>
            </a:extLst>
          </p:cNvPr>
          <p:cNvSpPr txBox="1"/>
          <p:nvPr/>
        </p:nvSpPr>
        <p:spPr>
          <a:xfrm>
            <a:off x="1117140" y="3628159"/>
            <a:ext cx="9808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by Florian Szczepaniak</a:t>
            </a:r>
          </a:p>
          <a:p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the support of </a:t>
            </a:r>
          </a:p>
          <a:p>
            <a:pPr marL="285750" indent="-285750">
              <a:buFontTx/>
              <a:buChar char="-"/>
            </a:pP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Jerome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Boudy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Mossaab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Hariz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Christophe Lohr</a:t>
            </a:r>
          </a:p>
          <a:p>
            <a:pPr marL="285750" indent="-285750">
              <a:buFontTx/>
              <a:buChar char="-"/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Gerard Chollet</a:t>
            </a:r>
          </a:p>
        </p:txBody>
      </p:sp>
    </p:spTree>
    <p:extLst>
      <p:ext uri="{BB962C8B-B14F-4D97-AF65-F5344CB8AC3E}">
        <p14:creationId xmlns:p14="http://schemas.microsoft.com/office/powerpoint/2010/main" val="306532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640080"/>
            <a:ext cx="4818888" cy="1481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de-DE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de-DE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CC8AC4-B32B-76D3-9B5C-2C17C8E7D5F1}"/>
              </a:ext>
            </a:extLst>
          </p:cNvPr>
          <p:cNvSpPr txBox="1"/>
          <p:nvPr/>
        </p:nvSpPr>
        <p:spPr>
          <a:xfrm>
            <a:off x="630936" y="2660904"/>
            <a:ext cx="4818888" cy="389229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Objective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Contextualisation</a:t>
            </a:r>
            <a:r>
              <a:rPr lang="en-US" sz="1900" dirty="0"/>
              <a:t>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Smart living sensors (SLS)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Home sensors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Wearable sensors - smartwatch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Wearable sensors - smartphone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Trustworthy AI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Integration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Fiware</a:t>
            </a:r>
            <a:r>
              <a:rPr lang="en-US" sz="1900" dirty="0"/>
              <a:t> standard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Data Fusion Platform (DFP)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2 solutions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Architecture example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BDD056A-5DB8-4D61-8989-BC807ADC8787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099051" y="3008378"/>
            <a:ext cx="5458970" cy="841243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63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Objective</a:t>
            </a:r>
            <a:endParaRPr lang="en-GB" altLang="de-DE" sz="1600" dirty="0">
              <a:solidFill>
                <a:schemeClr val="tx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D83BFA-8ABA-B118-0856-066CF9B077F3}"/>
              </a:ext>
            </a:extLst>
          </p:cNvPr>
          <p:cNvSpPr txBox="1"/>
          <p:nvPr/>
        </p:nvSpPr>
        <p:spPr>
          <a:xfrm>
            <a:off x="696686" y="1469571"/>
            <a:ext cx="1065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>
                <a:latin typeface="Arial" panose="020B0604020202020204" pitchFamily="34" charset="0"/>
                <a:cs typeface="Arial" panose="020B0604020202020204" pitchFamily="34" charset="0"/>
              </a:rPr>
              <a:t>E-Vita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 objective 2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Develop an advanced intercultural virtual coach with seamless integration of smart living technologies, advanced AI and tailored dialogue interaction</a:t>
            </a:r>
            <a:r>
              <a:rPr lang="fr-FR" dirty="0"/>
              <a:t> 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3CEF090E-4B86-BF29-2BAC-E77AC4BF8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866607"/>
              </p:ext>
            </p:extLst>
          </p:nvPr>
        </p:nvGraphicFramePr>
        <p:xfrm>
          <a:off x="3040368" y="2803576"/>
          <a:ext cx="6111264" cy="389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2968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Contextualisation - SLS</a:t>
            </a:r>
          </a:p>
          <a:p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Home sensors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4</a:t>
            </a:fld>
            <a:endParaRPr lang="fr-FR"/>
          </a:p>
        </p:txBody>
      </p:sp>
      <p:pic>
        <p:nvPicPr>
          <p:cNvPr id="10" name="Image 9" descr="Chemin d’accès cimenté menant au garage d’une maison moderne">
            <a:extLst>
              <a:ext uri="{FF2B5EF4-FFF2-40B4-BE49-F238E27FC236}">
                <a16:creationId xmlns:a16="http://schemas.microsoft.com/office/drawing/2014/main" id="{013BD212-9B88-E0CD-34FF-3C3D90E01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5" y="2405741"/>
            <a:ext cx="4082946" cy="2721429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59E1CAF-3E35-024C-6CAB-F2A8360AA566}"/>
              </a:ext>
            </a:extLst>
          </p:cNvPr>
          <p:cNvSpPr/>
          <p:nvPr/>
        </p:nvSpPr>
        <p:spPr>
          <a:xfrm>
            <a:off x="6368142" y="2502699"/>
            <a:ext cx="5497286" cy="5954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PIR </a:t>
            </a:r>
            <a:r>
              <a:rPr lang="fr-FR" dirty="0" err="1">
                <a:solidFill>
                  <a:schemeClr val="tx1"/>
                </a:solidFill>
              </a:rPr>
              <a:t>sensor</a:t>
            </a:r>
            <a:r>
              <a:rPr lang="fr-FR" dirty="0">
                <a:solidFill>
                  <a:schemeClr val="tx1"/>
                </a:solidFill>
              </a:rPr>
              <a:t> : Is </a:t>
            </a:r>
            <a:r>
              <a:rPr lang="fr-FR" dirty="0" err="1">
                <a:solidFill>
                  <a:schemeClr val="tx1"/>
                </a:solidFill>
              </a:rPr>
              <a:t>there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someone</a:t>
            </a:r>
            <a:r>
              <a:rPr lang="fr-FR" dirty="0">
                <a:solidFill>
                  <a:schemeClr val="tx1"/>
                </a:solidFill>
              </a:rPr>
              <a:t> in the room ?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19B237F-3BCB-0B44-8495-544EAED0AECF}"/>
              </a:ext>
            </a:extLst>
          </p:cNvPr>
          <p:cNvSpPr/>
          <p:nvPr/>
        </p:nvSpPr>
        <p:spPr>
          <a:xfrm>
            <a:off x="6368142" y="3413800"/>
            <a:ext cx="5497286" cy="5954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Contact sensor : Is my door open 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5F61DEE-E515-8BD2-DCDA-F2F6BE2C94CA}"/>
              </a:ext>
            </a:extLst>
          </p:cNvPr>
          <p:cNvSpPr/>
          <p:nvPr/>
        </p:nvSpPr>
        <p:spPr>
          <a:xfrm>
            <a:off x="6368142" y="4324901"/>
            <a:ext cx="5497286" cy="5954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Climate sensor: Is the house warm enough?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4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Contextualisation - SLS</a:t>
            </a:r>
          </a:p>
          <a:p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Wearable sensors - smartwatch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5</a:t>
            </a:fld>
            <a:endParaRPr lang="fr-FR"/>
          </a:p>
        </p:txBody>
      </p:sp>
      <p:pic>
        <p:nvPicPr>
          <p:cNvPr id="3" name="Graphique 2" descr="Montre avec un remplissage uni">
            <a:extLst>
              <a:ext uri="{FF2B5EF4-FFF2-40B4-BE49-F238E27FC236}">
                <a16:creationId xmlns:a16="http://schemas.microsoft.com/office/drawing/2014/main" id="{E05216F3-FC83-59A8-4FD8-4391D2577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8800" y="2035629"/>
            <a:ext cx="914400" cy="914400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27667A9-BB28-3F01-4578-A15EE6F94128}"/>
              </a:ext>
            </a:extLst>
          </p:cNvPr>
          <p:cNvSpPr/>
          <p:nvPr/>
        </p:nvSpPr>
        <p:spPr>
          <a:xfrm>
            <a:off x="838200" y="3548743"/>
            <a:ext cx="36031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Optical </a:t>
            </a:r>
            <a:r>
              <a:rPr lang="fr-FR" dirty="0" err="1">
                <a:solidFill>
                  <a:schemeClr val="tx1"/>
                </a:solidFill>
              </a:rPr>
              <a:t>sensor</a:t>
            </a:r>
            <a:r>
              <a:rPr lang="fr-FR" dirty="0">
                <a:solidFill>
                  <a:schemeClr val="tx1"/>
                </a:solidFill>
              </a:rPr>
              <a:t> : </a:t>
            </a:r>
            <a:r>
              <a:rPr lang="fr-FR" dirty="0" err="1">
                <a:solidFill>
                  <a:schemeClr val="tx1"/>
                </a:solidFill>
              </a:rPr>
              <a:t>Heart</a:t>
            </a:r>
            <a:r>
              <a:rPr lang="fr-FR" dirty="0">
                <a:solidFill>
                  <a:schemeClr val="tx1"/>
                </a:solidFill>
              </a:rPr>
              <a:t> rate &amp; SPO2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67FE57C-E92C-CD78-1E10-F7B7EB26AB15}"/>
              </a:ext>
            </a:extLst>
          </p:cNvPr>
          <p:cNvSpPr/>
          <p:nvPr/>
        </p:nvSpPr>
        <p:spPr>
          <a:xfrm>
            <a:off x="7750627" y="3586744"/>
            <a:ext cx="36031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Inertial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sensor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accelerometer</a:t>
            </a:r>
            <a:r>
              <a:rPr lang="fr-FR" dirty="0">
                <a:solidFill>
                  <a:schemeClr val="tx1"/>
                </a:solidFill>
              </a:rPr>
              <a:t>, gyroscope</a:t>
            </a:r>
          </a:p>
        </p:txBody>
      </p:sp>
      <p:pic>
        <p:nvPicPr>
          <p:cNvPr id="13" name="Graphique 12" descr="Cœur avec battements avec un remplissage uni">
            <a:extLst>
              <a:ext uri="{FF2B5EF4-FFF2-40B4-BE49-F238E27FC236}">
                <a16:creationId xmlns:a16="http://schemas.microsoft.com/office/drawing/2014/main" id="{887C8347-6BCC-8AF8-5CCB-EAD1088B1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2586" y="2394858"/>
            <a:ext cx="914400" cy="914400"/>
          </a:xfrm>
          <a:prstGeom prst="rect">
            <a:avLst/>
          </a:prstGeom>
        </p:spPr>
      </p:pic>
      <p:pic>
        <p:nvPicPr>
          <p:cNvPr id="15" name="Graphique 14" descr="Golf avec un remplissage uni">
            <a:extLst>
              <a:ext uri="{FF2B5EF4-FFF2-40B4-BE49-F238E27FC236}">
                <a16:creationId xmlns:a16="http://schemas.microsoft.com/office/drawing/2014/main" id="{FA826878-9FF6-9554-E7E3-9EB923A114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5013" y="2356856"/>
            <a:ext cx="914400" cy="9144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2D9F8D2-7262-F0FC-8877-3DAD35BDB963}"/>
              </a:ext>
            </a:extLst>
          </p:cNvPr>
          <p:cNvSpPr/>
          <p:nvPr/>
        </p:nvSpPr>
        <p:spPr>
          <a:xfrm>
            <a:off x="7760364" y="4816632"/>
            <a:ext cx="36031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sensors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magnetometer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altimeter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etc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2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Contextualisation - SLS</a:t>
            </a:r>
          </a:p>
          <a:p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Wearable sensors - smartphone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5C16451-51CC-5447-34AB-0570319C2349}"/>
              </a:ext>
            </a:extLst>
          </p:cNvPr>
          <p:cNvSpPr/>
          <p:nvPr/>
        </p:nvSpPr>
        <p:spPr>
          <a:xfrm>
            <a:off x="838200" y="3548743"/>
            <a:ext cx="36031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Connected</a:t>
            </a:r>
            <a:r>
              <a:rPr lang="fr-FR" dirty="0">
                <a:solidFill>
                  <a:schemeClr val="tx1"/>
                </a:solidFill>
              </a:rPr>
              <a:t> to Internet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E45428E-4F58-F51E-0227-A1817EA37C01}"/>
              </a:ext>
            </a:extLst>
          </p:cNvPr>
          <p:cNvSpPr/>
          <p:nvPr/>
        </p:nvSpPr>
        <p:spPr>
          <a:xfrm>
            <a:off x="7750627" y="3586744"/>
            <a:ext cx="36031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Inertial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sensor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accelerometer</a:t>
            </a:r>
            <a:r>
              <a:rPr lang="fr-FR" dirty="0">
                <a:solidFill>
                  <a:schemeClr val="tx1"/>
                </a:solidFill>
              </a:rPr>
              <a:t>, gyroscope</a:t>
            </a:r>
          </a:p>
        </p:txBody>
      </p:sp>
      <p:pic>
        <p:nvPicPr>
          <p:cNvPr id="12" name="Graphique 11" descr="Golf avec un remplissage uni">
            <a:extLst>
              <a:ext uri="{FF2B5EF4-FFF2-40B4-BE49-F238E27FC236}">
                <a16:creationId xmlns:a16="http://schemas.microsoft.com/office/drawing/2014/main" id="{9B43241F-C0A5-A2A8-A38B-8D5C7BA79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5013" y="2356856"/>
            <a:ext cx="914400" cy="91440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52C9134-F398-74D4-1D32-A5E02A06B48A}"/>
              </a:ext>
            </a:extLst>
          </p:cNvPr>
          <p:cNvSpPr/>
          <p:nvPr/>
        </p:nvSpPr>
        <p:spPr>
          <a:xfrm>
            <a:off x="7760364" y="4816632"/>
            <a:ext cx="360317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Other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sensors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magnetometer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altimeter</a:t>
            </a:r>
            <a:r>
              <a:rPr lang="fr-FR" dirty="0">
                <a:solidFill>
                  <a:schemeClr val="tx1"/>
                </a:solidFill>
              </a:rPr>
              <a:t>, GPS, </a:t>
            </a:r>
            <a:r>
              <a:rPr lang="fr-FR" dirty="0" err="1">
                <a:solidFill>
                  <a:schemeClr val="tx1"/>
                </a:solidFill>
              </a:rPr>
              <a:t>etc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5" name="Graphique 14" descr="Smartphone avec un remplissage uni">
            <a:extLst>
              <a:ext uri="{FF2B5EF4-FFF2-40B4-BE49-F238E27FC236}">
                <a16:creationId xmlns:a16="http://schemas.microsoft.com/office/drawing/2014/main" id="{F0EB9556-5410-A62B-9F45-184F9BB2B1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799" y="1709059"/>
            <a:ext cx="914400" cy="914400"/>
          </a:xfrm>
          <a:prstGeom prst="rect">
            <a:avLst/>
          </a:prstGeom>
        </p:spPr>
      </p:pic>
      <p:pic>
        <p:nvPicPr>
          <p:cNvPr id="17" name="Graphique 16" descr="Sans fil avec un remplissage uni">
            <a:extLst>
              <a:ext uri="{FF2B5EF4-FFF2-40B4-BE49-F238E27FC236}">
                <a16:creationId xmlns:a16="http://schemas.microsoft.com/office/drawing/2014/main" id="{88572C76-90C1-1153-E036-D667A2931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56014" y="23568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4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Contextualisation - SLS</a:t>
            </a:r>
          </a:p>
          <a:p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Wearable sensors - smartwatch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7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E09B78D-297C-D462-FA87-CEF9FC88E5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03" y="1671819"/>
            <a:ext cx="1993265" cy="4319905"/>
          </a:xfrm>
          <a:prstGeom prst="rect">
            <a:avLst/>
          </a:prstGeom>
        </p:spPr>
      </p:pic>
      <p:pic>
        <p:nvPicPr>
          <p:cNvPr id="16" name="Image 15" descr="Une image contenant carte&#10;&#10;Description générée automatiquement">
            <a:extLst>
              <a:ext uri="{FF2B5EF4-FFF2-40B4-BE49-F238E27FC236}">
                <a16:creationId xmlns:a16="http://schemas.microsoft.com/office/drawing/2014/main" id="{CA785A5D-4266-261B-D08A-F83652A0A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33" y="1671819"/>
            <a:ext cx="1993265" cy="43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2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Contextualisation - Trustworthy AI</a:t>
            </a:r>
          </a:p>
          <a:p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ADL computing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FB6F9D57-C3E0-B9C7-F466-FD5398D07800}"/>
              </a:ext>
            </a:extLst>
          </p:cNvPr>
          <p:cNvSpPr/>
          <p:nvPr/>
        </p:nvSpPr>
        <p:spPr>
          <a:xfrm>
            <a:off x="844997" y="2346290"/>
            <a:ext cx="10508803" cy="70258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Minimize dependency on data sources to maximize recombination.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26FFDDD-89BC-7B8D-F061-CD9A1C40C6C2}"/>
              </a:ext>
            </a:extLst>
          </p:cNvPr>
          <p:cNvSpPr/>
          <p:nvPr/>
        </p:nvSpPr>
        <p:spPr>
          <a:xfrm>
            <a:off x="844997" y="3386779"/>
            <a:ext cx="10508803" cy="70258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Able to follow the evolution of its sensors in order to keep a real time logic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E4DC76A-645B-8BB9-AB4E-43BEB479CB60}"/>
              </a:ext>
            </a:extLst>
          </p:cNvPr>
          <p:cNvSpPr/>
          <p:nvPr/>
        </p:nvSpPr>
        <p:spPr>
          <a:xfrm>
            <a:off x="844997" y="4427724"/>
            <a:ext cx="10508803" cy="70258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Measurable and monitored to track its life cycle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0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20">
            <a:extLst>
              <a:ext uri="{FF2B5EF4-FFF2-40B4-BE49-F238E27FC236}">
                <a16:creationId xmlns:a16="http://schemas.microsoft.com/office/drawing/2014/main" id="{94F6A462-7D5E-EBEE-7C51-A7ABA7ED9051}"/>
              </a:ext>
            </a:extLst>
          </p:cNvPr>
          <p:cNvGrpSpPr/>
          <p:nvPr/>
        </p:nvGrpSpPr>
        <p:grpSpPr>
          <a:xfrm>
            <a:off x="6672064" y="364080"/>
            <a:ext cx="4559194" cy="702585"/>
            <a:chOff x="6672064" y="501021"/>
            <a:chExt cx="4559194" cy="702585"/>
          </a:xfrm>
        </p:grpSpPr>
        <p:pic>
          <p:nvPicPr>
            <p:cNvPr id="5" name="Grafik 21">
              <a:extLst>
                <a:ext uri="{FF2B5EF4-FFF2-40B4-BE49-F238E27FC236}">
                  <a16:creationId xmlns:a16="http://schemas.microsoft.com/office/drawing/2014/main" id="{FE3B4B5D-62E2-F1DC-64E6-7DDE2654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2064" y="533178"/>
              <a:ext cx="814779" cy="595415"/>
            </a:xfrm>
            <a:prstGeom prst="rect">
              <a:avLst/>
            </a:prstGeom>
          </p:spPr>
        </p:pic>
        <p:pic>
          <p:nvPicPr>
            <p:cNvPr id="6" name="Grafik 22">
              <a:extLst>
                <a:ext uri="{FF2B5EF4-FFF2-40B4-BE49-F238E27FC236}">
                  <a16:creationId xmlns:a16="http://schemas.microsoft.com/office/drawing/2014/main" id="{A7D9FF77-1A5E-B3FA-933A-4632FF147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16480" y="554607"/>
              <a:ext cx="814778" cy="59541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7" name="Grafik 23">
              <a:extLst>
                <a:ext uri="{FF2B5EF4-FFF2-40B4-BE49-F238E27FC236}">
                  <a16:creationId xmlns:a16="http://schemas.microsoft.com/office/drawing/2014/main" id="{69351703-2C45-14F6-3272-E3C46F438402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8208" y="501021"/>
              <a:ext cx="2089890" cy="702585"/>
            </a:xfrm>
            <a:prstGeom prst="rect">
              <a:avLst/>
            </a:prstGeom>
          </p:spPr>
        </p:pic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6A2811BD-85E7-97E2-997D-4C31E73C4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97" y="355327"/>
            <a:ext cx="85640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DB Offic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DB Offic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DB Offic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DB Offic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DB Offic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B Office" pitchFamily="34" charset="0"/>
              </a:defRPr>
            </a:lvl9pPr>
          </a:lstStyle>
          <a:p>
            <a:r>
              <a:rPr lang="en-GB" altLang="de-DE" sz="2976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Integration</a:t>
            </a:r>
          </a:p>
          <a:p>
            <a:r>
              <a:rPr lang="en-GB" altLang="de-DE" sz="1600" dirty="0" err="1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Fiware</a:t>
            </a:r>
            <a:r>
              <a:rPr lang="en-GB" altLang="de-DE" sz="1600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 Standard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5E9D06-2CE9-37DC-AABC-7B4BC037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056A-5DB8-4D61-8989-BC807ADC8787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8C1A72E-0782-6257-9A27-240E0166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15" y="1333845"/>
            <a:ext cx="8178465" cy="46318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5DB425F-8ED7-F556-8151-583573C5FFD3}"/>
              </a:ext>
            </a:extLst>
          </p:cNvPr>
          <p:cNvSpPr txBox="1"/>
          <p:nvPr/>
        </p:nvSpPr>
        <p:spPr>
          <a:xfrm>
            <a:off x="3802089" y="6073739"/>
            <a:ext cx="425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Fiware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https://www.fiware.org/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7055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Grand écran</PresentationFormat>
  <Paragraphs>78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SZCZEPANIAK</dc:creator>
  <cp:lastModifiedBy>Florian SZCZEPANIAK</cp:lastModifiedBy>
  <cp:revision>9</cp:revision>
  <dcterms:created xsi:type="dcterms:W3CDTF">2022-12-15T09:37:33Z</dcterms:created>
  <dcterms:modified xsi:type="dcterms:W3CDTF">2022-12-15T23:11:30Z</dcterms:modified>
</cp:coreProperties>
</file>