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1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27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5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74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76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58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01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17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06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77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251F-3BE4-4C84-A786-32B15E2D0DBC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B0C7-9926-4299-8037-93B19E8A0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3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661236" cy="247967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+mn-lt"/>
              </a:rPr>
              <a:t>Une </a:t>
            </a:r>
            <a:r>
              <a:rPr lang="fr-FR" b="1" dirty="0">
                <a:latin typeface="+mn-lt"/>
              </a:rPr>
              <a:t>fiction impossible à </a:t>
            </a:r>
            <a:r>
              <a:rPr lang="fr-FR" b="1" dirty="0" smtClean="0">
                <a:latin typeface="+mn-lt"/>
              </a:rPr>
              <a:t>suivre ? </a:t>
            </a:r>
            <a:r>
              <a:rPr lang="fr-FR" b="1" i="1" dirty="0" smtClean="0">
                <a:latin typeface="+mn-lt"/>
              </a:rPr>
              <a:t>3</a:t>
            </a:r>
            <a:r>
              <a:rPr lang="fr-FR" b="1" i="1" dirty="0">
                <a:latin typeface="+mn-lt"/>
              </a:rPr>
              <a:t>"</a:t>
            </a:r>
            <a:r>
              <a:rPr lang="fr-FR" b="1" dirty="0">
                <a:latin typeface="+mn-lt"/>
              </a:rPr>
              <a:t> de Marc-Antoine </a:t>
            </a:r>
            <a:r>
              <a:rPr lang="fr-FR" b="1" dirty="0" smtClean="0">
                <a:latin typeface="+mn-lt"/>
              </a:rPr>
              <a:t>Mathieu</a:t>
            </a:r>
            <a:endParaRPr lang="fr-FR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Jean-Bernard Cheymol</a:t>
            </a:r>
          </a:p>
          <a:p>
            <a:r>
              <a:rPr lang="fr-FR" dirty="0" smtClean="0"/>
              <a:t>Université Paris Saclay / Sorbonne Nouvelle Paris 3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277600" y="6326909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2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 smtClean="0">
                <a:latin typeface="+mn-lt"/>
              </a:rPr>
              <a:t>I. Une </a:t>
            </a:r>
            <a:r>
              <a:rPr lang="fr-FR" b="1" dirty="0">
                <a:latin typeface="+mn-lt"/>
              </a:rPr>
              <a:t>fiction </a:t>
            </a:r>
            <a:r>
              <a:rPr lang="fr-FR" b="1" dirty="0" smtClean="0">
                <a:latin typeface="+mn-lt"/>
              </a:rPr>
              <a:t>qui </a:t>
            </a:r>
            <a:r>
              <a:rPr lang="fr-FR" b="1" dirty="0">
                <a:latin typeface="+mn-lt"/>
              </a:rPr>
              <a:t>ne peut se construire ? </a:t>
            </a:r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Une scène sans événement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277600" y="6326909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4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 smtClean="0">
                <a:latin typeface="+mn-lt"/>
              </a:rPr>
              <a:t>I. Une </a:t>
            </a:r>
            <a:r>
              <a:rPr lang="fr-FR" b="1" dirty="0">
                <a:latin typeface="+mn-lt"/>
              </a:rPr>
              <a:t>fiction </a:t>
            </a:r>
            <a:r>
              <a:rPr lang="fr-FR" b="1" dirty="0" smtClean="0">
                <a:latin typeface="+mn-lt"/>
              </a:rPr>
              <a:t>qui </a:t>
            </a:r>
            <a:r>
              <a:rPr lang="fr-FR" b="1" dirty="0">
                <a:latin typeface="+mn-lt"/>
              </a:rPr>
              <a:t>ne peut se construire ? </a:t>
            </a:r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Une scène sans événement</a:t>
            </a:r>
          </a:p>
          <a:p>
            <a:r>
              <a:rPr lang="fr-FR" sz="3200" dirty="0"/>
              <a:t>Quelles conséquences sur la définition de </a:t>
            </a:r>
            <a:r>
              <a:rPr lang="fr-FR" sz="3200" b="1" dirty="0"/>
              <a:t>l’impossible</a:t>
            </a:r>
            <a:r>
              <a:rPr lang="fr-FR" sz="3200" dirty="0"/>
              <a:t> </a:t>
            </a:r>
            <a:r>
              <a:rPr lang="fr-FR" sz="3200" dirty="0" smtClean="0"/>
              <a:t>? Un problème d’émergence et d’accès </a:t>
            </a:r>
            <a:r>
              <a:rPr lang="fr-FR" sz="3200" dirty="0"/>
              <a:t>plus que de consistance d’un monde fictionnel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277600" y="6326909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3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/>
              <a:t> </a:t>
            </a:r>
            <a:r>
              <a:rPr lang="fr-FR" b="1" dirty="0" smtClean="0">
                <a:latin typeface="+mn-lt"/>
              </a:rPr>
              <a:t>II. Une </a:t>
            </a:r>
            <a:r>
              <a:rPr lang="fr-FR" b="1" dirty="0">
                <a:latin typeface="+mn-lt"/>
              </a:rPr>
              <a:t>fiction impossible à suivre ?</a:t>
            </a:r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Fantasme </a:t>
            </a:r>
            <a:r>
              <a:rPr lang="fr-FR" sz="3200" dirty="0"/>
              <a:t>de l'immédiateté de l’accès au réel </a:t>
            </a:r>
            <a:r>
              <a:rPr lang="fr-FR" sz="3200" dirty="0" smtClean="0"/>
              <a:t>représenté</a:t>
            </a:r>
          </a:p>
          <a:p>
            <a:pPr lvl="0"/>
            <a:r>
              <a:rPr lang="fr-FR" sz="3200" dirty="0" smtClean="0"/>
              <a:t>Les </a:t>
            </a:r>
            <a:r>
              <a:rPr lang="fr-FR" sz="3200" dirty="0"/>
              <a:t>vertiges du possible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277600" y="6326909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3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b="1" dirty="0"/>
              <a:t> </a:t>
            </a:r>
            <a:r>
              <a:rPr lang="fr-FR" b="1" dirty="0" smtClean="0">
                <a:latin typeface="+mn-lt"/>
              </a:rPr>
              <a:t>II. Une </a:t>
            </a:r>
            <a:r>
              <a:rPr lang="fr-FR" b="1" dirty="0">
                <a:latin typeface="+mn-lt"/>
              </a:rPr>
              <a:t>fiction impossible à suivre ?</a:t>
            </a:r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/>
              <a:t>Fantasme </a:t>
            </a:r>
            <a:r>
              <a:rPr lang="fr-FR" sz="3200" dirty="0"/>
              <a:t>de l'immédiateté de l’accès au réel </a:t>
            </a:r>
            <a:r>
              <a:rPr lang="fr-FR" sz="3200" dirty="0" smtClean="0"/>
              <a:t>représenté</a:t>
            </a:r>
          </a:p>
          <a:p>
            <a:pPr lvl="0"/>
            <a:r>
              <a:rPr lang="fr-FR" sz="3200" dirty="0" smtClean="0"/>
              <a:t>Les </a:t>
            </a:r>
            <a:r>
              <a:rPr lang="fr-FR" sz="3200" dirty="0"/>
              <a:t>vertiges du possible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277600" y="6326909"/>
            <a:ext cx="572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91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Une fiction impossible à suivre ? 3" de Marc-Antoine Mathieu</vt:lpstr>
      <vt:lpstr>I. Une fiction qui ne peut se construire ?  </vt:lpstr>
      <vt:lpstr>I. Une fiction qui ne peut se construire ?  </vt:lpstr>
      <vt:lpstr> II. Une fiction impossible à suivre ? </vt:lpstr>
      <vt:lpstr> II. Une fiction impossible à suivre 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fiction impossible à suivre ? 3" de Marc-Antoine Mathieu</dc:title>
  <dc:creator>Jean-Bernard Cheymol</dc:creator>
  <cp:lastModifiedBy>Jean-Bernard Cheymol</cp:lastModifiedBy>
  <cp:revision>1</cp:revision>
  <dcterms:created xsi:type="dcterms:W3CDTF">2023-03-12T13:01:30Z</dcterms:created>
  <dcterms:modified xsi:type="dcterms:W3CDTF">2023-03-12T13:01:41Z</dcterms:modified>
</cp:coreProperties>
</file>