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6.xml" ContentType="application/vnd.openxmlformats-officedocument.presentationml.notesSl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8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9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drawings/drawing4.xml" ContentType="application/vnd.openxmlformats-officedocument.drawingml.chartshapes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drawings/drawing5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24.xml" ContentType="application/vnd.openxmlformats-officedocument.drawingml.chart+xml"/>
  <Override PartName="/ppt/drawings/drawing6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5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93" r:id="rId11"/>
    <p:sldId id="267" r:id="rId12"/>
    <p:sldId id="269" r:id="rId13"/>
    <p:sldId id="266" r:id="rId14"/>
    <p:sldId id="270" r:id="rId15"/>
    <p:sldId id="271" r:id="rId16"/>
    <p:sldId id="272" r:id="rId17"/>
    <p:sldId id="295" r:id="rId18"/>
    <p:sldId id="274" r:id="rId19"/>
    <p:sldId id="296" r:id="rId20"/>
    <p:sldId id="302" r:id="rId21"/>
    <p:sldId id="314" r:id="rId22"/>
    <p:sldId id="301" r:id="rId23"/>
    <p:sldId id="303" r:id="rId24"/>
    <p:sldId id="304" r:id="rId25"/>
    <p:sldId id="315" r:id="rId26"/>
    <p:sldId id="288" r:id="rId27"/>
    <p:sldId id="297" r:id="rId28"/>
    <p:sldId id="305" r:id="rId29"/>
    <p:sldId id="298" r:id="rId30"/>
    <p:sldId id="307" r:id="rId31"/>
    <p:sldId id="308" r:id="rId32"/>
    <p:sldId id="309" r:id="rId33"/>
    <p:sldId id="294" r:id="rId34"/>
    <p:sldId id="287" r:id="rId35"/>
    <p:sldId id="278" r:id="rId36"/>
    <p:sldId id="312" r:id="rId37"/>
    <p:sldId id="306" r:id="rId38"/>
    <p:sldId id="300" r:id="rId39"/>
    <p:sldId id="313" r:id="rId40"/>
    <p:sldId id="310" r:id="rId41"/>
    <p:sldId id="280" r:id="rId42"/>
    <p:sldId id="282" r:id="rId43"/>
    <p:sldId id="283" r:id="rId44"/>
    <p:sldId id="284" r:id="rId45"/>
  </p:sldIdLst>
  <p:sldSz cx="9144000" cy="6858000" type="screen4x3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82" userDrawn="1">
          <p15:clr>
            <a:srgbClr val="A4A3A4"/>
          </p15:clr>
        </p15:guide>
        <p15:guide id="4" orient="horz" pos="55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y" initials="W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45" autoAdjust="0"/>
  </p:normalViewPr>
  <p:slideViewPr>
    <p:cSldViewPr snapToGrid="0">
      <p:cViewPr varScale="1">
        <p:scale>
          <a:sx n="84" d="100"/>
          <a:sy n="84" d="100"/>
        </p:scale>
        <p:origin x="869" y="72"/>
      </p:cViewPr>
      <p:guideLst>
        <p:guide orient="horz" pos="2160"/>
        <p:guide pos="2880"/>
        <p:guide orient="horz" pos="482"/>
        <p:guide orient="horz" pos="5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H:\WIB\PAPPSO\Projet%20Moulon\investigation%20distribution%20isotopique%20Ech%20Tcherquez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ienvenut\Documents\WIB\2022%20Bordeaux%20Journ&#233;e%20Club%20Jeune%20FPS\Result_15N.Ratio_method3_strict-filter_Ctrl_6I_t0_0-6pc600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ienvenut\Documents\WIB\2022%20Bordeaux%20Journ&#233;e%20Club%20Jeune%20FPS\Result_15N.Ratio_method3_strict-filter_Ctrl_6I_t0_0-6pc600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Gorgone\data\Reprocessing_Projet_Thomas\Filtrage_par_R\Ech_15N\t1\Result_15N.Ratio_method3_strict-filter_15N_6I_t1_0-6pc600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Gorgone\data\Reprocessing_Projet_Thomas\Filtrage_par_R\Ech_15N\t1\Result_15N.Ratio_method3_strict-filter_15N_6I_t1_0-6pc600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Gorgone\data\Reprocessing_Projet_Thomas\Filtrage_par_R\Ech_15N\t2\Result_15N.Ratio_method3_strict-filter_15N_6I_t2_0-6pc600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G:\Gorgone\data\Reprocessing_Projet_Thomas\Filtrage_par_R\Ech_15N\t2\Result_15N.Ratio_method3_strict-filter_15N_6I_t2_0-6pc600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G:\Gorgone\data\Reprocessing_Projet_Thomas\Filtrage_par_R\Ech_15N\t3\Result_15N.Ratio_method3_strict-filter_15N_6I_t3_0-6pc600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G:\Gorgone\data\Reprocessing_Projet_Thomas\Filtrage_par_R\Ech_15N\t3\Result_15N.Ratio_method3_strict-filter_15N_6I_t3_0-6pc600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G:\Gorgone\data\Reprocessing_Projet_Thomas\Filtrage_par_R\Ech_15N\t4\Result_15N.Ratio_method3_strict-filter_15N_6I_t4_0-6pc600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G:\Gorgone\data\Reprocessing_Projet_Thomas\Filtrage_par_R\Ech_15N\t4\Result_15N.Ratio_method3_strict-filter_15N_6I_t4_0-6pc600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G:\WIB\Papier%20presentation\Poster\2021%20INPPO%20Poster%20and%20short%20talk\IsoDist%20Theo%20Midas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lly\Downloads\MIDAs-XD-QKAR982-O7GWM-10212(1).out" TargetMode="Externa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Willy\Downloads\MIDAs-XD-QKAR982-O7GWM-10212(1).out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lly\Downloads\MIDAs-XD-QKAR982-O7GWM-10212(1).out" TargetMode="Externa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C:\Users\Willy\Downloads\MIDAs-XD-QKAR982-O7GWM-10212(1).out" TargetMode="Externa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G:\Gorgone\data\Mesure%20isotopique%20IJPB\Echantillons%20et%20pes&#233;es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H:\WIB\PAPPSO\Projet%20Moulon\investigation%20distribution%20isotopique%20Ech%20Tcherquez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ienvenut\Documents\WIB\2022%20Bordeaux%20Journ&#233;e%20Club%20Jeune%20FPS\Result_15N.Ratio_method3_strict-filter_Ctrl_6I_t0_0-6pc600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ienvenut\Documents\WIB\2022%20Bordeaux%20Journ&#233;e%20Club%20Jeune%20FPS\Result_15N.Ratio_method3_strict-filter_Ctrl_6I_t0_0-6pc60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ienvenut\Documents\WIB\2022%20Bordeaux%20Journ&#233;e%20Club%20Jeune%20FPS\Result_15N.Ratio_method3_strict-filter_Ctrl_6I_t0_0-6pc60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ienvenut\Documents\WIB\2022%20Bordeaux%20Journ&#233;e%20Club%20Jeune%20FPS\Result_15N.Ratio_method3_strict-filter_Ctrl_6I_t0_0-6pc60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ienvenut\Documents\WIB\2022%20Bordeaux%20Journ&#233;e%20Club%20Jeune%20FPS\Result_15N.Ratio_method3_strict-filter_Ctrl_6I_t0_0-6pc60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ienvenut\Documents\WIB\2022%20Bordeaux%20Journ&#233;e%20Club%20Jeune%20FPS\Result_15N.Ratio_method3_strict-filter_Ctrl_6I_t0_0-6pc600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53437724575984"/>
          <c:y val="3.306138380716539E-2"/>
          <c:w val="0.73215267460933853"/>
          <c:h val="0.75593437440957134"/>
        </c:manualLayout>
      </c:layout>
      <c:scatterChart>
        <c:scatterStyle val="lineMarker"/>
        <c:varyColors val="0"/>
        <c:ser>
          <c:idx val="0"/>
          <c:order val="0"/>
          <c:tx>
            <c:strRef>
              <c:f>'Peptide LAFYDYIGNNPAK'!$E$1</c:f>
              <c:strCache>
                <c:ptCount val="1"/>
                <c:pt idx="0">
                  <c:v> Theoritical natural distribution (Base peak)</c:v>
                </c:pt>
              </c:strCache>
            </c:strRef>
          </c:tx>
          <c:spPr>
            <a:ln>
              <a:solidFill>
                <a:schemeClr val="tx1">
                  <a:lumMod val="25000"/>
                  <a:lumOff val="75000"/>
                </a:schemeClr>
              </a:solidFill>
            </a:ln>
          </c:spPr>
          <c:marker>
            <c:symbol val="x"/>
            <c:size val="7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'Peptide LAFYDYIGNNPAK'!$C$2:$C$20</c:f>
              <c:numCache>
                <c:formatCode>0%</c:formatCode>
                <c:ptCount val="19"/>
                <c:pt idx="0">
                  <c:v>1</c:v>
                </c:pt>
                <c:pt idx="1">
                  <c:v>0.83216783216783219</c:v>
                </c:pt>
                <c:pt idx="2">
                  <c:v>0.38461538461538458</c:v>
                </c:pt>
                <c:pt idx="3">
                  <c:v>0.12587412587412586</c:v>
                </c:pt>
                <c:pt idx="4">
                  <c:v>3.4965034965034961E-2</c:v>
                </c:pt>
                <c:pt idx="5">
                  <c:v>1.748251748251748E-2</c:v>
                </c:pt>
                <c:pt idx="6">
                  <c:v>1.3986013986013986E-2</c:v>
                </c:pt>
                <c:pt idx="7">
                  <c:v>6.993006993006993E-3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xVal>
          <c:yVal>
            <c:numRef>
              <c:f>'Peptide LAFYDYIGNNPAK'!$E$2:$E$20</c:f>
              <c:numCache>
                <c:formatCode>0%</c:formatCode>
                <c:ptCount val="19"/>
                <c:pt idx="0">
                  <c:v>1</c:v>
                </c:pt>
                <c:pt idx="1">
                  <c:v>0.83554832130465706</c:v>
                </c:pt>
                <c:pt idx="2">
                  <c:v>0.38596480538719075</c:v>
                </c:pt>
                <c:pt idx="3">
                  <c:v>0.12806286752429877</c:v>
                </c:pt>
                <c:pt idx="4">
                  <c:v>3.3837024109894032E-2</c:v>
                </c:pt>
                <c:pt idx="5">
                  <c:v>7.5193329099618109E-3</c:v>
                </c:pt>
                <c:pt idx="6">
                  <c:v>1.4533191286352873E-3</c:v>
                </c:pt>
                <c:pt idx="7">
                  <c:v>2.4988535491439056E-4</c:v>
                </c:pt>
                <c:pt idx="8">
                  <c:v>3.8844477393039043E-5</c:v>
                </c:pt>
                <c:pt idx="9">
                  <c:v>5.5254439841244062E-6</c:v>
                </c:pt>
                <c:pt idx="10">
                  <c:v>7.2594895908658831E-7</c:v>
                </c:pt>
                <c:pt idx="11">
                  <c:v>8.874862010677391E-8</c:v>
                </c:pt>
                <c:pt idx="12">
                  <c:v>1.0156405078148752E-8</c:v>
                </c:pt>
                <c:pt idx="13">
                  <c:v>1.0934260828994843E-9</c:v>
                </c:pt>
                <c:pt idx="14">
                  <c:v>1.1119733466004466E-10</c:v>
                </c:pt>
                <c:pt idx="15">
                  <c:v>1.0716439246459574E-11</c:v>
                </c:pt>
                <c:pt idx="16">
                  <c:v>9.7927652321345291E-13</c:v>
                </c:pt>
                <c:pt idx="17">
                  <c:v>8.2018765810952332E-14</c:v>
                </c:pt>
                <c:pt idx="18">
                  <c:v>5.2098761220008937E-15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DC3-4066-A1FF-9C67671B9C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31037824"/>
        <c:axId val="-1231031840"/>
      </c:scatterChart>
      <c:valAx>
        <c:axId val="-1231037824"/>
        <c:scaling>
          <c:orientation val="minMax"/>
          <c:max val="1"/>
        </c:scaling>
        <c:delete val="0"/>
        <c:axPos val="b"/>
        <c:numFmt formatCode="0%" sourceLinked="1"/>
        <c:majorTickMark val="out"/>
        <c:minorTickMark val="none"/>
        <c:tickLblPos val="nextTo"/>
        <c:crossAx val="-1231031840"/>
        <c:crossesAt val="0"/>
        <c:crossBetween val="midCat"/>
        <c:majorUnit val="0.25"/>
      </c:valAx>
      <c:valAx>
        <c:axId val="-1231031840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1231037824"/>
        <c:crossesAt val="0"/>
        <c:crossBetween val="midCat"/>
        <c:majorUnit val="0.25"/>
      </c:valAx>
      <c:spPr>
        <a:solidFill>
          <a:schemeClr val="accent5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noFill/>
  </c:sp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Feuil2!$O$8</c:f>
              <c:strCache>
                <c:ptCount val="1"/>
                <c:pt idx="0">
                  <c:v>% 15N rate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Feuil2!$N$9:$N$608</c:f>
              <c:numCache>
                <c:formatCode>General</c:formatCode>
                <c:ptCount val="600"/>
                <c:pt idx="0">
                  <c:v>1E-4</c:v>
                </c:pt>
                <c:pt idx="1">
                  <c:v>2.0000000000000001E-4</c:v>
                </c:pt>
                <c:pt idx="2">
                  <c:v>2.9999999999999997E-4</c:v>
                </c:pt>
                <c:pt idx="3">
                  <c:v>4.0000000000000002E-4</c:v>
                </c:pt>
                <c:pt idx="4">
                  <c:v>5.0000000000000001E-4</c:v>
                </c:pt>
                <c:pt idx="5">
                  <c:v>5.9999999999999995E-4</c:v>
                </c:pt>
                <c:pt idx="6">
                  <c:v>6.9999999999999999E-4</c:v>
                </c:pt>
                <c:pt idx="7">
                  <c:v>8.0000000000000004E-4</c:v>
                </c:pt>
                <c:pt idx="8">
                  <c:v>8.9999999999999998E-4</c:v>
                </c:pt>
                <c:pt idx="9">
                  <c:v>1E-3</c:v>
                </c:pt>
                <c:pt idx="10">
                  <c:v>1.1000000000000001E-3</c:v>
                </c:pt>
                <c:pt idx="11">
                  <c:v>1.1999999999999999E-3</c:v>
                </c:pt>
                <c:pt idx="12">
                  <c:v>1.2999999999999999E-3</c:v>
                </c:pt>
                <c:pt idx="13">
                  <c:v>1.4E-3</c:v>
                </c:pt>
                <c:pt idx="14">
                  <c:v>1.5E-3</c:v>
                </c:pt>
                <c:pt idx="15">
                  <c:v>1.6000000000000001E-3</c:v>
                </c:pt>
                <c:pt idx="16">
                  <c:v>1.6999999999999999E-3</c:v>
                </c:pt>
                <c:pt idx="17">
                  <c:v>1.8E-3</c:v>
                </c:pt>
                <c:pt idx="18">
                  <c:v>1.9E-3</c:v>
                </c:pt>
                <c:pt idx="19">
                  <c:v>2E-3</c:v>
                </c:pt>
                <c:pt idx="20">
                  <c:v>2.0999999999999999E-3</c:v>
                </c:pt>
                <c:pt idx="21">
                  <c:v>2.2000000000000001E-3</c:v>
                </c:pt>
                <c:pt idx="22">
                  <c:v>2.3E-3</c:v>
                </c:pt>
                <c:pt idx="23">
                  <c:v>2.3999999999999998E-3</c:v>
                </c:pt>
                <c:pt idx="24">
                  <c:v>2.5000000000000001E-3</c:v>
                </c:pt>
                <c:pt idx="25">
                  <c:v>2.5999999999999999E-3</c:v>
                </c:pt>
                <c:pt idx="26">
                  <c:v>2.7000000000000001E-3</c:v>
                </c:pt>
                <c:pt idx="27">
                  <c:v>2.8E-3</c:v>
                </c:pt>
                <c:pt idx="28">
                  <c:v>2.8999999999999998E-3</c:v>
                </c:pt>
                <c:pt idx="29">
                  <c:v>3.0000000000000001E-3</c:v>
                </c:pt>
                <c:pt idx="30">
                  <c:v>3.0999999999999999E-3</c:v>
                </c:pt>
                <c:pt idx="31">
                  <c:v>3.2000000000000002E-3</c:v>
                </c:pt>
                <c:pt idx="32">
                  <c:v>3.3E-3</c:v>
                </c:pt>
                <c:pt idx="33">
                  <c:v>3.3999999999999998E-3</c:v>
                </c:pt>
                <c:pt idx="34">
                  <c:v>3.5000000000000001E-3</c:v>
                </c:pt>
                <c:pt idx="35">
                  <c:v>3.5999999999999999E-3</c:v>
                </c:pt>
                <c:pt idx="36">
                  <c:v>3.7000000000000002E-3</c:v>
                </c:pt>
                <c:pt idx="37">
                  <c:v>3.8E-3</c:v>
                </c:pt>
                <c:pt idx="38">
                  <c:v>3.8999999999999998E-3</c:v>
                </c:pt>
                <c:pt idx="39">
                  <c:v>4.0000000000000001E-3</c:v>
                </c:pt>
                <c:pt idx="40">
                  <c:v>4.1000000000000003E-3</c:v>
                </c:pt>
                <c:pt idx="41">
                  <c:v>4.1999999999999997E-3</c:v>
                </c:pt>
                <c:pt idx="42">
                  <c:v>4.3E-3</c:v>
                </c:pt>
                <c:pt idx="43">
                  <c:v>4.4000000000000003E-3</c:v>
                </c:pt>
                <c:pt idx="44">
                  <c:v>4.4999999999999997E-3</c:v>
                </c:pt>
                <c:pt idx="45">
                  <c:v>4.5999999999999999E-3</c:v>
                </c:pt>
                <c:pt idx="46">
                  <c:v>4.7000000000000002E-3</c:v>
                </c:pt>
                <c:pt idx="47">
                  <c:v>4.7999999999999996E-3</c:v>
                </c:pt>
                <c:pt idx="48">
                  <c:v>4.8999999999999998E-3</c:v>
                </c:pt>
                <c:pt idx="49">
                  <c:v>5.0000000000000001E-3</c:v>
                </c:pt>
                <c:pt idx="50">
                  <c:v>5.1000000000000004E-3</c:v>
                </c:pt>
                <c:pt idx="51">
                  <c:v>5.1999999999999998E-3</c:v>
                </c:pt>
                <c:pt idx="52">
                  <c:v>5.3E-3</c:v>
                </c:pt>
                <c:pt idx="53">
                  <c:v>5.4000000000000003E-3</c:v>
                </c:pt>
                <c:pt idx="54">
                  <c:v>5.4999999999999997E-3</c:v>
                </c:pt>
                <c:pt idx="55">
                  <c:v>5.5999999999999999E-3</c:v>
                </c:pt>
                <c:pt idx="56">
                  <c:v>5.7000000000000002E-3</c:v>
                </c:pt>
                <c:pt idx="57">
                  <c:v>5.7999999999999996E-3</c:v>
                </c:pt>
                <c:pt idx="58">
                  <c:v>5.8999999999999999E-3</c:v>
                </c:pt>
                <c:pt idx="59">
                  <c:v>6.0000000000000001E-3</c:v>
                </c:pt>
                <c:pt idx="60">
                  <c:v>6.1000000000000004E-3</c:v>
                </c:pt>
                <c:pt idx="61">
                  <c:v>6.1999999999999998E-3</c:v>
                </c:pt>
                <c:pt idx="62">
                  <c:v>6.3E-3</c:v>
                </c:pt>
                <c:pt idx="63">
                  <c:v>6.4000000000000003E-3</c:v>
                </c:pt>
                <c:pt idx="64">
                  <c:v>6.4999999999999997E-3</c:v>
                </c:pt>
                <c:pt idx="65">
                  <c:v>6.6E-3</c:v>
                </c:pt>
                <c:pt idx="66">
                  <c:v>6.7000000000000002E-3</c:v>
                </c:pt>
                <c:pt idx="67">
                  <c:v>6.7999999999999996E-3</c:v>
                </c:pt>
                <c:pt idx="68">
                  <c:v>6.8999999999999999E-3</c:v>
                </c:pt>
                <c:pt idx="69">
                  <c:v>7.0000000000000001E-3</c:v>
                </c:pt>
                <c:pt idx="70">
                  <c:v>7.1000000000000004E-3</c:v>
                </c:pt>
                <c:pt idx="71">
                  <c:v>7.1999999999999998E-3</c:v>
                </c:pt>
                <c:pt idx="72">
                  <c:v>7.3000000000000001E-3</c:v>
                </c:pt>
                <c:pt idx="73">
                  <c:v>7.4000000000000003E-3</c:v>
                </c:pt>
                <c:pt idx="74">
                  <c:v>7.4999999999999997E-3</c:v>
                </c:pt>
                <c:pt idx="75">
                  <c:v>7.6E-3</c:v>
                </c:pt>
                <c:pt idx="76">
                  <c:v>7.7000000000000002E-3</c:v>
                </c:pt>
                <c:pt idx="77">
                  <c:v>7.7999999999999996E-3</c:v>
                </c:pt>
                <c:pt idx="78">
                  <c:v>7.9000000000000008E-3</c:v>
                </c:pt>
                <c:pt idx="79">
                  <c:v>8.0000000000000002E-3</c:v>
                </c:pt>
                <c:pt idx="80">
                  <c:v>8.0999999999999996E-3</c:v>
                </c:pt>
                <c:pt idx="81">
                  <c:v>8.2000000000000007E-3</c:v>
                </c:pt>
                <c:pt idx="82">
                  <c:v>8.3000000000000001E-3</c:v>
                </c:pt>
                <c:pt idx="83">
                  <c:v>8.3999999999999995E-3</c:v>
                </c:pt>
                <c:pt idx="84">
                  <c:v>8.5000000000000006E-3</c:v>
                </c:pt>
                <c:pt idx="85">
                  <c:v>8.6E-3</c:v>
                </c:pt>
                <c:pt idx="86">
                  <c:v>8.6999999999999994E-3</c:v>
                </c:pt>
                <c:pt idx="87">
                  <c:v>8.8000000000000005E-3</c:v>
                </c:pt>
                <c:pt idx="88">
                  <c:v>8.8999999999999999E-3</c:v>
                </c:pt>
                <c:pt idx="89">
                  <c:v>8.9999999999999993E-3</c:v>
                </c:pt>
                <c:pt idx="90">
                  <c:v>9.1000000000000004E-3</c:v>
                </c:pt>
                <c:pt idx="91">
                  <c:v>9.1999999999999998E-3</c:v>
                </c:pt>
                <c:pt idx="92">
                  <c:v>9.2999999999999992E-3</c:v>
                </c:pt>
                <c:pt idx="93">
                  <c:v>9.4000000000000004E-3</c:v>
                </c:pt>
                <c:pt idx="94">
                  <c:v>9.4999999999999998E-3</c:v>
                </c:pt>
                <c:pt idx="95">
                  <c:v>9.5999999999999992E-3</c:v>
                </c:pt>
                <c:pt idx="96">
                  <c:v>9.7000000000000003E-3</c:v>
                </c:pt>
                <c:pt idx="97">
                  <c:v>9.7999999999999997E-3</c:v>
                </c:pt>
                <c:pt idx="98">
                  <c:v>9.9000000000000008E-3</c:v>
                </c:pt>
                <c:pt idx="99">
                  <c:v>0.01</c:v>
                </c:pt>
                <c:pt idx="100">
                  <c:v>1.01E-2</c:v>
                </c:pt>
                <c:pt idx="101">
                  <c:v>1.0200000000000001E-2</c:v>
                </c:pt>
                <c:pt idx="102">
                  <c:v>1.03E-2</c:v>
                </c:pt>
                <c:pt idx="103">
                  <c:v>1.04E-2</c:v>
                </c:pt>
                <c:pt idx="104">
                  <c:v>1.0500000000000001E-2</c:v>
                </c:pt>
                <c:pt idx="105">
                  <c:v>1.06E-2</c:v>
                </c:pt>
                <c:pt idx="106">
                  <c:v>1.0699999999999999E-2</c:v>
                </c:pt>
                <c:pt idx="107">
                  <c:v>1.0800000000000001E-2</c:v>
                </c:pt>
                <c:pt idx="108">
                  <c:v>1.09E-2</c:v>
                </c:pt>
                <c:pt idx="109">
                  <c:v>1.0999999999999999E-2</c:v>
                </c:pt>
                <c:pt idx="110">
                  <c:v>1.11E-2</c:v>
                </c:pt>
                <c:pt idx="111">
                  <c:v>1.12E-2</c:v>
                </c:pt>
                <c:pt idx="112">
                  <c:v>1.1299999999999999E-2</c:v>
                </c:pt>
                <c:pt idx="113">
                  <c:v>1.14E-2</c:v>
                </c:pt>
                <c:pt idx="114">
                  <c:v>1.15E-2</c:v>
                </c:pt>
                <c:pt idx="115">
                  <c:v>1.1599999999999999E-2</c:v>
                </c:pt>
                <c:pt idx="116">
                  <c:v>1.17E-2</c:v>
                </c:pt>
                <c:pt idx="117">
                  <c:v>1.18E-2</c:v>
                </c:pt>
                <c:pt idx="118">
                  <c:v>1.1900000000000001E-2</c:v>
                </c:pt>
                <c:pt idx="119">
                  <c:v>1.2E-2</c:v>
                </c:pt>
                <c:pt idx="120">
                  <c:v>1.21E-2</c:v>
                </c:pt>
                <c:pt idx="121">
                  <c:v>1.2200000000000001E-2</c:v>
                </c:pt>
                <c:pt idx="122">
                  <c:v>1.23E-2</c:v>
                </c:pt>
                <c:pt idx="123">
                  <c:v>1.24E-2</c:v>
                </c:pt>
                <c:pt idx="124">
                  <c:v>1.2500000000000001E-2</c:v>
                </c:pt>
                <c:pt idx="125">
                  <c:v>1.26E-2</c:v>
                </c:pt>
                <c:pt idx="126">
                  <c:v>1.2699999999999999E-2</c:v>
                </c:pt>
                <c:pt idx="127">
                  <c:v>1.2800000000000001E-2</c:v>
                </c:pt>
                <c:pt idx="128">
                  <c:v>1.29E-2</c:v>
                </c:pt>
                <c:pt idx="129">
                  <c:v>1.2999999999999999E-2</c:v>
                </c:pt>
                <c:pt idx="130">
                  <c:v>1.3100000000000001E-2</c:v>
                </c:pt>
                <c:pt idx="131">
                  <c:v>1.32E-2</c:v>
                </c:pt>
                <c:pt idx="132">
                  <c:v>1.3299999999999999E-2</c:v>
                </c:pt>
                <c:pt idx="133">
                  <c:v>1.34E-2</c:v>
                </c:pt>
                <c:pt idx="134">
                  <c:v>1.35E-2</c:v>
                </c:pt>
                <c:pt idx="135">
                  <c:v>1.3599999999999999E-2</c:v>
                </c:pt>
                <c:pt idx="136">
                  <c:v>1.37E-2</c:v>
                </c:pt>
                <c:pt idx="137">
                  <c:v>1.38E-2</c:v>
                </c:pt>
                <c:pt idx="138">
                  <c:v>1.3899999999999999E-2</c:v>
                </c:pt>
                <c:pt idx="139">
                  <c:v>1.4E-2</c:v>
                </c:pt>
                <c:pt idx="140">
                  <c:v>1.41E-2</c:v>
                </c:pt>
                <c:pt idx="141">
                  <c:v>1.4200000000000001E-2</c:v>
                </c:pt>
                <c:pt idx="142">
                  <c:v>1.43E-2</c:v>
                </c:pt>
                <c:pt idx="143">
                  <c:v>1.44E-2</c:v>
                </c:pt>
                <c:pt idx="144">
                  <c:v>1.4500000000000001E-2</c:v>
                </c:pt>
                <c:pt idx="145">
                  <c:v>1.46E-2</c:v>
                </c:pt>
                <c:pt idx="146">
                  <c:v>1.47E-2</c:v>
                </c:pt>
                <c:pt idx="147">
                  <c:v>1.4800000000000001E-2</c:v>
                </c:pt>
                <c:pt idx="148">
                  <c:v>1.49E-2</c:v>
                </c:pt>
                <c:pt idx="149">
                  <c:v>1.4999999999999999E-2</c:v>
                </c:pt>
                <c:pt idx="150">
                  <c:v>1.5100000000000001E-2</c:v>
                </c:pt>
                <c:pt idx="151">
                  <c:v>1.52E-2</c:v>
                </c:pt>
                <c:pt idx="152">
                  <c:v>1.5299999999999999E-2</c:v>
                </c:pt>
                <c:pt idx="153">
                  <c:v>1.54E-2</c:v>
                </c:pt>
                <c:pt idx="154">
                  <c:v>1.55E-2</c:v>
                </c:pt>
                <c:pt idx="155">
                  <c:v>1.5599999999999999E-2</c:v>
                </c:pt>
                <c:pt idx="156">
                  <c:v>1.5699999999999999E-2</c:v>
                </c:pt>
                <c:pt idx="157">
                  <c:v>1.5800000000000002E-2</c:v>
                </c:pt>
                <c:pt idx="158">
                  <c:v>1.5900000000000001E-2</c:v>
                </c:pt>
                <c:pt idx="159">
                  <c:v>1.6E-2</c:v>
                </c:pt>
                <c:pt idx="160">
                  <c:v>1.61E-2</c:v>
                </c:pt>
                <c:pt idx="161">
                  <c:v>1.6199999999999999E-2</c:v>
                </c:pt>
                <c:pt idx="162">
                  <c:v>1.6299999999999999E-2</c:v>
                </c:pt>
                <c:pt idx="163">
                  <c:v>1.6400000000000001E-2</c:v>
                </c:pt>
                <c:pt idx="164">
                  <c:v>1.6500000000000001E-2</c:v>
                </c:pt>
                <c:pt idx="165">
                  <c:v>1.66E-2</c:v>
                </c:pt>
                <c:pt idx="166">
                  <c:v>1.67E-2</c:v>
                </c:pt>
                <c:pt idx="167">
                  <c:v>1.6799999999999999E-2</c:v>
                </c:pt>
                <c:pt idx="168">
                  <c:v>1.6899999999999998E-2</c:v>
                </c:pt>
                <c:pt idx="169">
                  <c:v>1.7000000000000001E-2</c:v>
                </c:pt>
                <c:pt idx="170">
                  <c:v>1.7100000000000001E-2</c:v>
                </c:pt>
                <c:pt idx="171">
                  <c:v>1.72E-2</c:v>
                </c:pt>
                <c:pt idx="172">
                  <c:v>1.7299999999999999E-2</c:v>
                </c:pt>
                <c:pt idx="173">
                  <c:v>1.7399999999999999E-2</c:v>
                </c:pt>
                <c:pt idx="174">
                  <c:v>1.7500000000000002E-2</c:v>
                </c:pt>
                <c:pt idx="175">
                  <c:v>1.7600000000000001E-2</c:v>
                </c:pt>
                <c:pt idx="176">
                  <c:v>1.77E-2</c:v>
                </c:pt>
                <c:pt idx="177">
                  <c:v>1.78E-2</c:v>
                </c:pt>
                <c:pt idx="178">
                  <c:v>1.7899999999999999E-2</c:v>
                </c:pt>
                <c:pt idx="179">
                  <c:v>1.7999999999999999E-2</c:v>
                </c:pt>
                <c:pt idx="180">
                  <c:v>1.8100000000000002E-2</c:v>
                </c:pt>
                <c:pt idx="181">
                  <c:v>1.8200000000000001E-2</c:v>
                </c:pt>
                <c:pt idx="182">
                  <c:v>1.83E-2</c:v>
                </c:pt>
                <c:pt idx="183">
                  <c:v>1.84E-2</c:v>
                </c:pt>
                <c:pt idx="184">
                  <c:v>1.8499999999999999E-2</c:v>
                </c:pt>
                <c:pt idx="185">
                  <c:v>1.8599999999999998E-2</c:v>
                </c:pt>
                <c:pt idx="186">
                  <c:v>1.8700000000000001E-2</c:v>
                </c:pt>
                <c:pt idx="187">
                  <c:v>1.8800000000000001E-2</c:v>
                </c:pt>
                <c:pt idx="188">
                  <c:v>1.89E-2</c:v>
                </c:pt>
                <c:pt idx="189">
                  <c:v>1.9E-2</c:v>
                </c:pt>
                <c:pt idx="190">
                  <c:v>1.9099999999999999E-2</c:v>
                </c:pt>
                <c:pt idx="191">
                  <c:v>1.9199999999999998E-2</c:v>
                </c:pt>
                <c:pt idx="192">
                  <c:v>1.9300000000000001E-2</c:v>
                </c:pt>
                <c:pt idx="193">
                  <c:v>1.9400000000000001E-2</c:v>
                </c:pt>
                <c:pt idx="194">
                  <c:v>1.95E-2</c:v>
                </c:pt>
                <c:pt idx="195">
                  <c:v>1.9599999999999999E-2</c:v>
                </c:pt>
                <c:pt idx="196">
                  <c:v>1.9699999999999999E-2</c:v>
                </c:pt>
                <c:pt idx="197">
                  <c:v>1.9800000000000002E-2</c:v>
                </c:pt>
                <c:pt idx="198">
                  <c:v>1.9900000000000001E-2</c:v>
                </c:pt>
                <c:pt idx="199">
                  <c:v>0.02</c:v>
                </c:pt>
                <c:pt idx="200">
                  <c:v>2.01E-2</c:v>
                </c:pt>
                <c:pt idx="201">
                  <c:v>2.0199999999999999E-2</c:v>
                </c:pt>
                <c:pt idx="202">
                  <c:v>2.0299999999999999E-2</c:v>
                </c:pt>
                <c:pt idx="203">
                  <c:v>2.0400000000000001E-2</c:v>
                </c:pt>
                <c:pt idx="204">
                  <c:v>2.0500000000000001E-2</c:v>
                </c:pt>
                <c:pt idx="205">
                  <c:v>2.06E-2</c:v>
                </c:pt>
                <c:pt idx="206">
                  <c:v>2.07E-2</c:v>
                </c:pt>
                <c:pt idx="207">
                  <c:v>2.0799999999999999E-2</c:v>
                </c:pt>
                <c:pt idx="208">
                  <c:v>2.0899999999999998E-2</c:v>
                </c:pt>
                <c:pt idx="209">
                  <c:v>2.1000000000000001E-2</c:v>
                </c:pt>
                <c:pt idx="210">
                  <c:v>2.1100000000000001E-2</c:v>
                </c:pt>
                <c:pt idx="211">
                  <c:v>2.12E-2</c:v>
                </c:pt>
                <c:pt idx="212">
                  <c:v>2.1299999999999999E-2</c:v>
                </c:pt>
                <c:pt idx="213">
                  <c:v>2.1399999999999999E-2</c:v>
                </c:pt>
                <c:pt idx="214">
                  <c:v>2.1499999999999998E-2</c:v>
                </c:pt>
                <c:pt idx="215">
                  <c:v>2.1600000000000001E-2</c:v>
                </c:pt>
                <c:pt idx="216">
                  <c:v>2.1700000000000001E-2</c:v>
                </c:pt>
                <c:pt idx="217">
                  <c:v>2.18E-2</c:v>
                </c:pt>
                <c:pt idx="218">
                  <c:v>2.1899999999999999E-2</c:v>
                </c:pt>
                <c:pt idx="219">
                  <c:v>2.1999999999999999E-2</c:v>
                </c:pt>
                <c:pt idx="220">
                  <c:v>2.2100000000000002E-2</c:v>
                </c:pt>
                <c:pt idx="221">
                  <c:v>2.2200000000000001E-2</c:v>
                </c:pt>
                <c:pt idx="222">
                  <c:v>2.23E-2</c:v>
                </c:pt>
                <c:pt idx="223">
                  <c:v>2.24E-2</c:v>
                </c:pt>
                <c:pt idx="224">
                  <c:v>2.2499999999999999E-2</c:v>
                </c:pt>
                <c:pt idx="225">
                  <c:v>2.2599999999999999E-2</c:v>
                </c:pt>
                <c:pt idx="226">
                  <c:v>2.2700000000000001E-2</c:v>
                </c:pt>
                <c:pt idx="227">
                  <c:v>2.2800000000000001E-2</c:v>
                </c:pt>
                <c:pt idx="228">
                  <c:v>2.29E-2</c:v>
                </c:pt>
                <c:pt idx="229">
                  <c:v>2.3E-2</c:v>
                </c:pt>
                <c:pt idx="230">
                  <c:v>2.3099999999999999E-2</c:v>
                </c:pt>
                <c:pt idx="231">
                  <c:v>2.3199999999999998E-2</c:v>
                </c:pt>
                <c:pt idx="232">
                  <c:v>2.3300000000000001E-2</c:v>
                </c:pt>
                <c:pt idx="233">
                  <c:v>2.3400000000000001E-2</c:v>
                </c:pt>
                <c:pt idx="234">
                  <c:v>2.35E-2</c:v>
                </c:pt>
                <c:pt idx="235">
                  <c:v>2.3599999999999999E-2</c:v>
                </c:pt>
                <c:pt idx="236">
                  <c:v>2.3699999999999999E-2</c:v>
                </c:pt>
                <c:pt idx="237">
                  <c:v>2.3800000000000002E-2</c:v>
                </c:pt>
                <c:pt idx="238">
                  <c:v>2.3900000000000001E-2</c:v>
                </c:pt>
                <c:pt idx="239">
                  <c:v>2.4E-2</c:v>
                </c:pt>
                <c:pt idx="240">
                  <c:v>2.41E-2</c:v>
                </c:pt>
                <c:pt idx="241">
                  <c:v>2.4199999999999999E-2</c:v>
                </c:pt>
                <c:pt idx="242">
                  <c:v>2.4299999999999999E-2</c:v>
                </c:pt>
                <c:pt idx="243">
                  <c:v>2.4400000000000002E-2</c:v>
                </c:pt>
                <c:pt idx="244">
                  <c:v>2.4500000000000001E-2</c:v>
                </c:pt>
                <c:pt idx="245">
                  <c:v>2.46E-2</c:v>
                </c:pt>
                <c:pt idx="246">
                  <c:v>2.47E-2</c:v>
                </c:pt>
                <c:pt idx="247">
                  <c:v>2.4799999999999999E-2</c:v>
                </c:pt>
                <c:pt idx="248">
                  <c:v>2.4899999999999999E-2</c:v>
                </c:pt>
                <c:pt idx="249">
                  <c:v>2.5000000000000001E-2</c:v>
                </c:pt>
                <c:pt idx="250">
                  <c:v>2.5100000000000001E-2</c:v>
                </c:pt>
                <c:pt idx="251">
                  <c:v>2.52E-2</c:v>
                </c:pt>
                <c:pt idx="252">
                  <c:v>2.53E-2</c:v>
                </c:pt>
                <c:pt idx="253">
                  <c:v>2.5399999999999999E-2</c:v>
                </c:pt>
                <c:pt idx="254">
                  <c:v>2.5499999999999998E-2</c:v>
                </c:pt>
                <c:pt idx="255">
                  <c:v>2.5600000000000001E-2</c:v>
                </c:pt>
                <c:pt idx="256">
                  <c:v>2.5700000000000001E-2</c:v>
                </c:pt>
                <c:pt idx="257">
                  <c:v>2.58E-2</c:v>
                </c:pt>
                <c:pt idx="258">
                  <c:v>2.5899999999999999E-2</c:v>
                </c:pt>
                <c:pt idx="259">
                  <c:v>2.5999999999999999E-2</c:v>
                </c:pt>
                <c:pt idx="260">
                  <c:v>2.6100000000000002E-2</c:v>
                </c:pt>
                <c:pt idx="261">
                  <c:v>2.6200000000000001E-2</c:v>
                </c:pt>
                <c:pt idx="262">
                  <c:v>2.63E-2</c:v>
                </c:pt>
                <c:pt idx="263">
                  <c:v>2.64E-2</c:v>
                </c:pt>
                <c:pt idx="264">
                  <c:v>2.6499999999999999E-2</c:v>
                </c:pt>
                <c:pt idx="265">
                  <c:v>2.6599999999999999E-2</c:v>
                </c:pt>
                <c:pt idx="266">
                  <c:v>2.6700000000000002E-2</c:v>
                </c:pt>
                <c:pt idx="267">
                  <c:v>2.6800000000000001E-2</c:v>
                </c:pt>
                <c:pt idx="268">
                  <c:v>2.69E-2</c:v>
                </c:pt>
                <c:pt idx="269">
                  <c:v>2.7E-2</c:v>
                </c:pt>
                <c:pt idx="270">
                  <c:v>2.7099999999999999E-2</c:v>
                </c:pt>
                <c:pt idx="271">
                  <c:v>2.7199999999999998E-2</c:v>
                </c:pt>
                <c:pt idx="272">
                  <c:v>2.7300000000000001E-2</c:v>
                </c:pt>
                <c:pt idx="273">
                  <c:v>2.7400000000000001E-2</c:v>
                </c:pt>
                <c:pt idx="274">
                  <c:v>2.75E-2</c:v>
                </c:pt>
                <c:pt idx="275">
                  <c:v>2.76E-2</c:v>
                </c:pt>
                <c:pt idx="276">
                  <c:v>2.7699999999999999E-2</c:v>
                </c:pt>
                <c:pt idx="277">
                  <c:v>2.7799999999999998E-2</c:v>
                </c:pt>
                <c:pt idx="278">
                  <c:v>2.7900000000000001E-2</c:v>
                </c:pt>
                <c:pt idx="279">
                  <c:v>2.8000000000000001E-2</c:v>
                </c:pt>
                <c:pt idx="280">
                  <c:v>2.81E-2</c:v>
                </c:pt>
                <c:pt idx="281">
                  <c:v>2.8199999999999999E-2</c:v>
                </c:pt>
                <c:pt idx="282">
                  <c:v>2.8299999999999999E-2</c:v>
                </c:pt>
                <c:pt idx="283">
                  <c:v>2.8400000000000002E-2</c:v>
                </c:pt>
                <c:pt idx="284">
                  <c:v>2.8500000000000001E-2</c:v>
                </c:pt>
                <c:pt idx="285">
                  <c:v>2.86E-2</c:v>
                </c:pt>
                <c:pt idx="286">
                  <c:v>2.87E-2</c:v>
                </c:pt>
                <c:pt idx="287">
                  <c:v>2.8799999999999999E-2</c:v>
                </c:pt>
                <c:pt idx="288">
                  <c:v>2.8899999999999999E-2</c:v>
                </c:pt>
                <c:pt idx="289">
                  <c:v>2.9000000000000001E-2</c:v>
                </c:pt>
                <c:pt idx="290">
                  <c:v>2.9100000000000001E-2</c:v>
                </c:pt>
                <c:pt idx="291">
                  <c:v>2.92E-2</c:v>
                </c:pt>
                <c:pt idx="292">
                  <c:v>2.93E-2</c:v>
                </c:pt>
                <c:pt idx="293">
                  <c:v>2.9399999999999999E-2</c:v>
                </c:pt>
                <c:pt idx="294">
                  <c:v>2.9499999999999998E-2</c:v>
                </c:pt>
                <c:pt idx="295">
                  <c:v>2.9600000000000001E-2</c:v>
                </c:pt>
                <c:pt idx="296">
                  <c:v>2.9700000000000001E-2</c:v>
                </c:pt>
                <c:pt idx="297">
                  <c:v>2.98E-2</c:v>
                </c:pt>
                <c:pt idx="298">
                  <c:v>2.9899999999999999E-2</c:v>
                </c:pt>
                <c:pt idx="299">
                  <c:v>0.03</c:v>
                </c:pt>
                <c:pt idx="300">
                  <c:v>3.0099999999999998E-2</c:v>
                </c:pt>
                <c:pt idx="301">
                  <c:v>3.0200000000000001E-2</c:v>
                </c:pt>
                <c:pt idx="302">
                  <c:v>3.0300000000000001E-2</c:v>
                </c:pt>
                <c:pt idx="303">
                  <c:v>3.04E-2</c:v>
                </c:pt>
                <c:pt idx="304">
                  <c:v>3.0499999999999999E-2</c:v>
                </c:pt>
                <c:pt idx="305">
                  <c:v>3.0599999999999999E-2</c:v>
                </c:pt>
                <c:pt idx="306">
                  <c:v>3.0700000000000002E-2</c:v>
                </c:pt>
                <c:pt idx="307">
                  <c:v>3.0800000000000001E-2</c:v>
                </c:pt>
                <c:pt idx="308">
                  <c:v>3.09E-2</c:v>
                </c:pt>
                <c:pt idx="309">
                  <c:v>3.1E-2</c:v>
                </c:pt>
                <c:pt idx="310">
                  <c:v>3.1099999999999999E-2</c:v>
                </c:pt>
                <c:pt idx="311">
                  <c:v>3.1199999999999999E-2</c:v>
                </c:pt>
                <c:pt idx="312">
                  <c:v>3.1300000000000001E-2</c:v>
                </c:pt>
                <c:pt idx="313">
                  <c:v>3.1399999999999997E-2</c:v>
                </c:pt>
                <c:pt idx="314">
                  <c:v>3.15E-2</c:v>
                </c:pt>
                <c:pt idx="315">
                  <c:v>3.1600000000000003E-2</c:v>
                </c:pt>
                <c:pt idx="316">
                  <c:v>3.1699999999999999E-2</c:v>
                </c:pt>
                <c:pt idx="317">
                  <c:v>3.1800000000000002E-2</c:v>
                </c:pt>
                <c:pt idx="318">
                  <c:v>3.1899999999999998E-2</c:v>
                </c:pt>
                <c:pt idx="319">
                  <c:v>3.2000000000000001E-2</c:v>
                </c:pt>
                <c:pt idx="320">
                  <c:v>3.2099999999999997E-2</c:v>
                </c:pt>
                <c:pt idx="321">
                  <c:v>3.2199999999999999E-2</c:v>
                </c:pt>
                <c:pt idx="322">
                  <c:v>3.2300000000000002E-2</c:v>
                </c:pt>
                <c:pt idx="323">
                  <c:v>3.2399999999999998E-2</c:v>
                </c:pt>
                <c:pt idx="324">
                  <c:v>3.2500000000000001E-2</c:v>
                </c:pt>
                <c:pt idx="325">
                  <c:v>3.2599999999999997E-2</c:v>
                </c:pt>
                <c:pt idx="326">
                  <c:v>3.27E-2</c:v>
                </c:pt>
                <c:pt idx="327">
                  <c:v>3.2800000000000003E-2</c:v>
                </c:pt>
                <c:pt idx="328">
                  <c:v>3.2899999999999999E-2</c:v>
                </c:pt>
                <c:pt idx="329">
                  <c:v>3.3000000000000002E-2</c:v>
                </c:pt>
                <c:pt idx="330">
                  <c:v>3.3099999999999997E-2</c:v>
                </c:pt>
                <c:pt idx="331">
                  <c:v>3.32E-2</c:v>
                </c:pt>
                <c:pt idx="332">
                  <c:v>3.3300000000000003E-2</c:v>
                </c:pt>
                <c:pt idx="333">
                  <c:v>3.3399999999999999E-2</c:v>
                </c:pt>
                <c:pt idx="334">
                  <c:v>3.3500000000000002E-2</c:v>
                </c:pt>
                <c:pt idx="335">
                  <c:v>3.3599999999999998E-2</c:v>
                </c:pt>
                <c:pt idx="336">
                  <c:v>3.3700000000000001E-2</c:v>
                </c:pt>
                <c:pt idx="337">
                  <c:v>3.3799999999999997E-2</c:v>
                </c:pt>
                <c:pt idx="338">
                  <c:v>3.39E-2</c:v>
                </c:pt>
                <c:pt idx="339">
                  <c:v>3.4000000000000002E-2</c:v>
                </c:pt>
                <c:pt idx="340">
                  <c:v>3.4099999999999998E-2</c:v>
                </c:pt>
                <c:pt idx="341">
                  <c:v>3.4200000000000001E-2</c:v>
                </c:pt>
                <c:pt idx="342">
                  <c:v>3.4299999999999997E-2</c:v>
                </c:pt>
                <c:pt idx="343">
                  <c:v>3.44E-2</c:v>
                </c:pt>
                <c:pt idx="344">
                  <c:v>3.4500000000000003E-2</c:v>
                </c:pt>
                <c:pt idx="345">
                  <c:v>3.4599999999999999E-2</c:v>
                </c:pt>
                <c:pt idx="346">
                  <c:v>3.4700000000000002E-2</c:v>
                </c:pt>
                <c:pt idx="347">
                  <c:v>3.4799999999999998E-2</c:v>
                </c:pt>
                <c:pt idx="348">
                  <c:v>3.49E-2</c:v>
                </c:pt>
                <c:pt idx="349">
                  <c:v>3.5000000000000003E-2</c:v>
                </c:pt>
                <c:pt idx="350">
                  <c:v>3.5099999999999999E-2</c:v>
                </c:pt>
                <c:pt idx="351">
                  <c:v>3.5200000000000002E-2</c:v>
                </c:pt>
                <c:pt idx="352">
                  <c:v>3.5299999999999998E-2</c:v>
                </c:pt>
                <c:pt idx="353">
                  <c:v>3.5400000000000001E-2</c:v>
                </c:pt>
                <c:pt idx="354">
                  <c:v>3.5499999999999997E-2</c:v>
                </c:pt>
                <c:pt idx="355">
                  <c:v>3.56E-2</c:v>
                </c:pt>
                <c:pt idx="356">
                  <c:v>3.5700000000000003E-2</c:v>
                </c:pt>
                <c:pt idx="357">
                  <c:v>3.5799999999999998E-2</c:v>
                </c:pt>
                <c:pt idx="358">
                  <c:v>3.5900000000000001E-2</c:v>
                </c:pt>
                <c:pt idx="359">
                  <c:v>3.5999999999999997E-2</c:v>
                </c:pt>
                <c:pt idx="360">
                  <c:v>3.61E-2</c:v>
                </c:pt>
                <c:pt idx="361">
                  <c:v>3.6200000000000003E-2</c:v>
                </c:pt>
                <c:pt idx="362">
                  <c:v>3.6299999999999999E-2</c:v>
                </c:pt>
                <c:pt idx="363">
                  <c:v>3.6400000000000002E-2</c:v>
                </c:pt>
                <c:pt idx="364">
                  <c:v>3.6499999999999998E-2</c:v>
                </c:pt>
                <c:pt idx="365">
                  <c:v>3.6600000000000001E-2</c:v>
                </c:pt>
                <c:pt idx="366">
                  <c:v>3.6700000000000003E-2</c:v>
                </c:pt>
                <c:pt idx="367">
                  <c:v>3.6799999999999999E-2</c:v>
                </c:pt>
                <c:pt idx="368">
                  <c:v>3.6900000000000002E-2</c:v>
                </c:pt>
                <c:pt idx="369">
                  <c:v>3.6999999999999998E-2</c:v>
                </c:pt>
                <c:pt idx="370">
                  <c:v>3.7100000000000001E-2</c:v>
                </c:pt>
                <c:pt idx="371">
                  <c:v>3.7199999999999997E-2</c:v>
                </c:pt>
                <c:pt idx="372">
                  <c:v>3.73E-2</c:v>
                </c:pt>
                <c:pt idx="373">
                  <c:v>3.7400000000000003E-2</c:v>
                </c:pt>
                <c:pt idx="374">
                  <c:v>3.7499999999999999E-2</c:v>
                </c:pt>
                <c:pt idx="375">
                  <c:v>3.7600000000000001E-2</c:v>
                </c:pt>
                <c:pt idx="376">
                  <c:v>3.7699999999999997E-2</c:v>
                </c:pt>
                <c:pt idx="377">
                  <c:v>3.78E-2</c:v>
                </c:pt>
                <c:pt idx="378">
                  <c:v>3.7900000000000003E-2</c:v>
                </c:pt>
                <c:pt idx="379">
                  <c:v>3.7999999999999999E-2</c:v>
                </c:pt>
                <c:pt idx="380">
                  <c:v>3.8100000000000002E-2</c:v>
                </c:pt>
                <c:pt idx="381">
                  <c:v>3.8199999999999998E-2</c:v>
                </c:pt>
                <c:pt idx="382">
                  <c:v>3.8300000000000001E-2</c:v>
                </c:pt>
                <c:pt idx="383">
                  <c:v>3.8399999999999997E-2</c:v>
                </c:pt>
                <c:pt idx="384">
                  <c:v>3.85E-2</c:v>
                </c:pt>
                <c:pt idx="385">
                  <c:v>3.8600000000000002E-2</c:v>
                </c:pt>
                <c:pt idx="386">
                  <c:v>3.8699999999999998E-2</c:v>
                </c:pt>
                <c:pt idx="387">
                  <c:v>3.8800000000000001E-2</c:v>
                </c:pt>
                <c:pt idx="388">
                  <c:v>3.8899999999999997E-2</c:v>
                </c:pt>
                <c:pt idx="389">
                  <c:v>3.9E-2</c:v>
                </c:pt>
                <c:pt idx="390">
                  <c:v>3.9100000000000003E-2</c:v>
                </c:pt>
                <c:pt idx="391">
                  <c:v>3.9199999999999999E-2</c:v>
                </c:pt>
                <c:pt idx="392">
                  <c:v>3.9300000000000002E-2</c:v>
                </c:pt>
                <c:pt idx="393">
                  <c:v>3.9399999999999998E-2</c:v>
                </c:pt>
                <c:pt idx="394">
                  <c:v>3.95E-2</c:v>
                </c:pt>
                <c:pt idx="395">
                  <c:v>3.9600000000000003E-2</c:v>
                </c:pt>
                <c:pt idx="396">
                  <c:v>3.9699999999999999E-2</c:v>
                </c:pt>
                <c:pt idx="397">
                  <c:v>3.9800000000000002E-2</c:v>
                </c:pt>
                <c:pt idx="398">
                  <c:v>3.9899999999999998E-2</c:v>
                </c:pt>
                <c:pt idx="399">
                  <c:v>0.04</c:v>
                </c:pt>
                <c:pt idx="400">
                  <c:v>4.0099999999999997E-2</c:v>
                </c:pt>
                <c:pt idx="401">
                  <c:v>4.02E-2</c:v>
                </c:pt>
                <c:pt idx="402">
                  <c:v>4.0300000000000002E-2</c:v>
                </c:pt>
                <c:pt idx="403">
                  <c:v>4.0399999999999998E-2</c:v>
                </c:pt>
                <c:pt idx="404">
                  <c:v>4.0500000000000001E-2</c:v>
                </c:pt>
                <c:pt idx="405">
                  <c:v>4.0599999999999997E-2</c:v>
                </c:pt>
                <c:pt idx="406">
                  <c:v>4.07E-2</c:v>
                </c:pt>
                <c:pt idx="407">
                  <c:v>4.0800000000000003E-2</c:v>
                </c:pt>
                <c:pt idx="408">
                  <c:v>4.0899999999999999E-2</c:v>
                </c:pt>
                <c:pt idx="409">
                  <c:v>4.1000000000000002E-2</c:v>
                </c:pt>
                <c:pt idx="410">
                  <c:v>4.1099999999999998E-2</c:v>
                </c:pt>
                <c:pt idx="411">
                  <c:v>4.1200000000000001E-2</c:v>
                </c:pt>
                <c:pt idx="412">
                  <c:v>4.1300000000000003E-2</c:v>
                </c:pt>
                <c:pt idx="413">
                  <c:v>4.1399999999999999E-2</c:v>
                </c:pt>
                <c:pt idx="414">
                  <c:v>4.1500000000000002E-2</c:v>
                </c:pt>
                <c:pt idx="415">
                  <c:v>4.1599999999999998E-2</c:v>
                </c:pt>
                <c:pt idx="416">
                  <c:v>4.1700000000000001E-2</c:v>
                </c:pt>
                <c:pt idx="417">
                  <c:v>4.1799999999999997E-2</c:v>
                </c:pt>
                <c:pt idx="418">
                  <c:v>4.19E-2</c:v>
                </c:pt>
                <c:pt idx="419">
                  <c:v>4.2000000000000003E-2</c:v>
                </c:pt>
                <c:pt idx="420">
                  <c:v>4.2099999999999999E-2</c:v>
                </c:pt>
                <c:pt idx="421">
                  <c:v>4.2200000000000001E-2</c:v>
                </c:pt>
                <c:pt idx="422">
                  <c:v>4.2299999999999997E-2</c:v>
                </c:pt>
                <c:pt idx="423">
                  <c:v>4.24E-2</c:v>
                </c:pt>
                <c:pt idx="424">
                  <c:v>4.2500000000000003E-2</c:v>
                </c:pt>
                <c:pt idx="425">
                  <c:v>4.2599999999999999E-2</c:v>
                </c:pt>
                <c:pt idx="426">
                  <c:v>4.2700000000000002E-2</c:v>
                </c:pt>
                <c:pt idx="427">
                  <c:v>4.2799999999999998E-2</c:v>
                </c:pt>
                <c:pt idx="428">
                  <c:v>4.2900000000000001E-2</c:v>
                </c:pt>
                <c:pt idx="429">
                  <c:v>4.2999999999999997E-2</c:v>
                </c:pt>
                <c:pt idx="430">
                  <c:v>4.3099999999999999E-2</c:v>
                </c:pt>
                <c:pt idx="431">
                  <c:v>4.3200000000000002E-2</c:v>
                </c:pt>
                <c:pt idx="432">
                  <c:v>4.3299999999999998E-2</c:v>
                </c:pt>
                <c:pt idx="433">
                  <c:v>4.3400000000000001E-2</c:v>
                </c:pt>
                <c:pt idx="434">
                  <c:v>4.3499999999999997E-2</c:v>
                </c:pt>
                <c:pt idx="435">
                  <c:v>4.36E-2</c:v>
                </c:pt>
                <c:pt idx="436">
                  <c:v>4.3700000000000003E-2</c:v>
                </c:pt>
                <c:pt idx="437">
                  <c:v>4.3799999999999999E-2</c:v>
                </c:pt>
                <c:pt idx="438">
                  <c:v>4.3900000000000002E-2</c:v>
                </c:pt>
                <c:pt idx="439">
                  <c:v>4.3999999999999997E-2</c:v>
                </c:pt>
                <c:pt idx="440">
                  <c:v>4.41E-2</c:v>
                </c:pt>
                <c:pt idx="441">
                  <c:v>4.4200000000000003E-2</c:v>
                </c:pt>
                <c:pt idx="442">
                  <c:v>4.4299999999999999E-2</c:v>
                </c:pt>
                <c:pt idx="443">
                  <c:v>4.4400000000000002E-2</c:v>
                </c:pt>
                <c:pt idx="444">
                  <c:v>4.4499999999999998E-2</c:v>
                </c:pt>
                <c:pt idx="445">
                  <c:v>4.4600000000000001E-2</c:v>
                </c:pt>
                <c:pt idx="446">
                  <c:v>4.4699999999999997E-2</c:v>
                </c:pt>
                <c:pt idx="447">
                  <c:v>4.48E-2</c:v>
                </c:pt>
                <c:pt idx="448">
                  <c:v>4.4900000000000002E-2</c:v>
                </c:pt>
                <c:pt idx="449">
                  <c:v>4.4999999999999998E-2</c:v>
                </c:pt>
                <c:pt idx="450">
                  <c:v>4.5100000000000001E-2</c:v>
                </c:pt>
                <c:pt idx="451">
                  <c:v>4.5199999999999997E-2</c:v>
                </c:pt>
                <c:pt idx="452">
                  <c:v>4.53E-2</c:v>
                </c:pt>
                <c:pt idx="453">
                  <c:v>4.5400000000000003E-2</c:v>
                </c:pt>
                <c:pt idx="454">
                  <c:v>4.5499999999999999E-2</c:v>
                </c:pt>
                <c:pt idx="455">
                  <c:v>4.5600000000000002E-2</c:v>
                </c:pt>
                <c:pt idx="456">
                  <c:v>4.5699999999999998E-2</c:v>
                </c:pt>
                <c:pt idx="457">
                  <c:v>4.58E-2</c:v>
                </c:pt>
                <c:pt idx="458">
                  <c:v>4.5900000000000003E-2</c:v>
                </c:pt>
                <c:pt idx="459">
                  <c:v>4.5999999999999999E-2</c:v>
                </c:pt>
                <c:pt idx="460">
                  <c:v>4.6100000000000002E-2</c:v>
                </c:pt>
                <c:pt idx="461">
                  <c:v>4.6199999999999998E-2</c:v>
                </c:pt>
                <c:pt idx="462">
                  <c:v>4.6300000000000001E-2</c:v>
                </c:pt>
                <c:pt idx="463">
                  <c:v>4.6399999999999997E-2</c:v>
                </c:pt>
                <c:pt idx="464">
                  <c:v>4.65E-2</c:v>
                </c:pt>
                <c:pt idx="465">
                  <c:v>4.6600000000000003E-2</c:v>
                </c:pt>
                <c:pt idx="466">
                  <c:v>4.6699999999999998E-2</c:v>
                </c:pt>
                <c:pt idx="467">
                  <c:v>4.6800000000000001E-2</c:v>
                </c:pt>
                <c:pt idx="468">
                  <c:v>4.6899999999999997E-2</c:v>
                </c:pt>
                <c:pt idx="469">
                  <c:v>4.7E-2</c:v>
                </c:pt>
                <c:pt idx="470">
                  <c:v>4.7100000000000003E-2</c:v>
                </c:pt>
                <c:pt idx="471">
                  <c:v>4.7199999999999999E-2</c:v>
                </c:pt>
                <c:pt idx="472">
                  <c:v>4.7300000000000002E-2</c:v>
                </c:pt>
                <c:pt idx="473">
                  <c:v>4.7399999999999998E-2</c:v>
                </c:pt>
                <c:pt idx="474">
                  <c:v>4.7500000000000001E-2</c:v>
                </c:pt>
                <c:pt idx="475">
                  <c:v>4.7600000000000003E-2</c:v>
                </c:pt>
                <c:pt idx="476">
                  <c:v>4.7699999999999999E-2</c:v>
                </c:pt>
                <c:pt idx="477">
                  <c:v>4.7800000000000002E-2</c:v>
                </c:pt>
                <c:pt idx="478">
                  <c:v>4.7899999999999998E-2</c:v>
                </c:pt>
                <c:pt idx="479">
                  <c:v>4.8000000000000001E-2</c:v>
                </c:pt>
                <c:pt idx="480">
                  <c:v>4.8099999999999997E-2</c:v>
                </c:pt>
                <c:pt idx="481">
                  <c:v>4.82E-2</c:v>
                </c:pt>
                <c:pt idx="482">
                  <c:v>4.8300000000000003E-2</c:v>
                </c:pt>
                <c:pt idx="483">
                  <c:v>4.8399999999999999E-2</c:v>
                </c:pt>
                <c:pt idx="484">
                  <c:v>4.8500000000000001E-2</c:v>
                </c:pt>
                <c:pt idx="485">
                  <c:v>4.8599999999999997E-2</c:v>
                </c:pt>
                <c:pt idx="486">
                  <c:v>4.87E-2</c:v>
                </c:pt>
                <c:pt idx="487">
                  <c:v>4.8800000000000003E-2</c:v>
                </c:pt>
                <c:pt idx="488">
                  <c:v>4.8899999999999999E-2</c:v>
                </c:pt>
                <c:pt idx="489">
                  <c:v>4.9000000000000002E-2</c:v>
                </c:pt>
                <c:pt idx="490">
                  <c:v>4.9099999999999998E-2</c:v>
                </c:pt>
                <c:pt idx="491">
                  <c:v>4.9200000000000001E-2</c:v>
                </c:pt>
                <c:pt idx="492">
                  <c:v>4.9299999999999997E-2</c:v>
                </c:pt>
                <c:pt idx="493">
                  <c:v>4.9399999999999999E-2</c:v>
                </c:pt>
                <c:pt idx="494">
                  <c:v>4.9500000000000002E-2</c:v>
                </c:pt>
                <c:pt idx="495">
                  <c:v>4.9599999999999998E-2</c:v>
                </c:pt>
                <c:pt idx="496">
                  <c:v>4.9700000000000001E-2</c:v>
                </c:pt>
                <c:pt idx="497">
                  <c:v>4.9799999999999997E-2</c:v>
                </c:pt>
                <c:pt idx="498">
                  <c:v>4.99E-2</c:v>
                </c:pt>
                <c:pt idx="499">
                  <c:v>0.05</c:v>
                </c:pt>
                <c:pt idx="500">
                  <c:v>5.0099999999999999E-2</c:v>
                </c:pt>
                <c:pt idx="501">
                  <c:v>5.0200000000000002E-2</c:v>
                </c:pt>
                <c:pt idx="502">
                  <c:v>5.0299999999999997E-2</c:v>
                </c:pt>
                <c:pt idx="503">
                  <c:v>5.04E-2</c:v>
                </c:pt>
                <c:pt idx="504">
                  <c:v>5.0500000000000003E-2</c:v>
                </c:pt>
                <c:pt idx="505">
                  <c:v>5.0599999999999999E-2</c:v>
                </c:pt>
                <c:pt idx="506">
                  <c:v>5.0700000000000002E-2</c:v>
                </c:pt>
                <c:pt idx="507">
                  <c:v>5.0799999999999998E-2</c:v>
                </c:pt>
                <c:pt idx="508">
                  <c:v>5.0900000000000001E-2</c:v>
                </c:pt>
                <c:pt idx="509">
                  <c:v>5.0999999999999997E-2</c:v>
                </c:pt>
                <c:pt idx="510">
                  <c:v>5.11E-2</c:v>
                </c:pt>
                <c:pt idx="511">
                  <c:v>5.1200000000000002E-2</c:v>
                </c:pt>
                <c:pt idx="512">
                  <c:v>5.1299999999999998E-2</c:v>
                </c:pt>
                <c:pt idx="513">
                  <c:v>5.1400000000000001E-2</c:v>
                </c:pt>
                <c:pt idx="514">
                  <c:v>5.1499999999999997E-2</c:v>
                </c:pt>
                <c:pt idx="515">
                  <c:v>5.16E-2</c:v>
                </c:pt>
                <c:pt idx="516">
                  <c:v>5.1700000000000003E-2</c:v>
                </c:pt>
                <c:pt idx="517">
                  <c:v>5.1799999999999999E-2</c:v>
                </c:pt>
                <c:pt idx="518">
                  <c:v>5.1900000000000002E-2</c:v>
                </c:pt>
                <c:pt idx="519">
                  <c:v>5.1999999999999998E-2</c:v>
                </c:pt>
                <c:pt idx="520">
                  <c:v>5.21E-2</c:v>
                </c:pt>
                <c:pt idx="521">
                  <c:v>5.2200000000000003E-2</c:v>
                </c:pt>
                <c:pt idx="522">
                  <c:v>5.2299999999999999E-2</c:v>
                </c:pt>
                <c:pt idx="523">
                  <c:v>5.2400000000000002E-2</c:v>
                </c:pt>
                <c:pt idx="524">
                  <c:v>5.2499999999999998E-2</c:v>
                </c:pt>
                <c:pt idx="525">
                  <c:v>5.2600000000000001E-2</c:v>
                </c:pt>
                <c:pt idx="526">
                  <c:v>5.2699999999999997E-2</c:v>
                </c:pt>
                <c:pt idx="527">
                  <c:v>5.28E-2</c:v>
                </c:pt>
                <c:pt idx="528">
                  <c:v>5.2900000000000003E-2</c:v>
                </c:pt>
                <c:pt idx="529">
                  <c:v>5.2999999999999999E-2</c:v>
                </c:pt>
                <c:pt idx="530">
                  <c:v>5.3100000000000001E-2</c:v>
                </c:pt>
                <c:pt idx="531">
                  <c:v>5.3199999999999997E-2</c:v>
                </c:pt>
                <c:pt idx="532">
                  <c:v>5.33E-2</c:v>
                </c:pt>
                <c:pt idx="533">
                  <c:v>5.3400000000000003E-2</c:v>
                </c:pt>
                <c:pt idx="534">
                  <c:v>5.3499999999999999E-2</c:v>
                </c:pt>
                <c:pt idx="535">
                  <c:v>5.3600000000000002E-2</c:v>
                </c:pt>
                <c:pt idx="536">
                  <c:v>5.3699999999999998E-2</c:v>
                </c:pt>
                <c:pt idx="537">
                  <c:v>5.3800000000000001E-2</c:v>
                </c:pt>
                <c:pt idx="538">
                  <c:v>5.3900000000000003E-2</c:v>
                </c:pt>
                <c:pt idx="539">
                  <c:v>5.3999999999999999E-2</c:v>
                </c:pt>
                <c:pt idx="540">
                  <c:v>5.4100000000000002E-2</c:v>
                </c:pt>
                <c:pt idx="541">
                  <c:v>5.4199999999999998E-2</c:v>
                </c:pt>
                <c:pt idx="542">
                  <c:v>5.4300000000000001E-2</c:v>
                </c:pt>
                <c:pt idx="543">
                  <c:v>5.4399999999999997E-2</c:v>
                </c:pt>
                <c:pt idx="544">
                  <c:v>5.45E-2</c:v>
                </c:pt>
                <c:pt idx="545">
                  <c:v>5.4600000000000003E-2</c:v>
                </c:pt>
                <c:pt idx="546">
                  <c:v>5.4699999999999999E-2</c:v>
                </c:pt>
                <c:pt idx="547">
                  <c:v>5.4800000000000001E-2</c:v>
                </c:pt>
                <c:pt idx="548">
                  <c:v>5.4899999999999997E-2</c:v>
                </c:pt>
                <c:pt idx="549">
                  <c:v>5.5E-2</c:v>
                </c:pt>
                <c:pt idx="550">
                  <c:v>5.5100000000000003E-2</c:v>
                </c:pt>
                <c:pt idx="551">
                  <c:v>5.5199999999999999E-2</c:v>
                </c:pt>
                <c:pt idx="552">
                  <c:v>5.5300000000000002E-2</c:v>
                </c:pt>
                <c:pt idx="553">
                  <c:v>5.5399999999999998E-2</c:v>
                </c:pt>
                <c:pt idx="554">
                  <c:v>5.5500000000000001E-2</c:v>
                </c:pt>
                <c:pt idx="555">
                  <c:v>5.5599999999999997E-2</c:v>
                </c:pt>
                <c:pt idx="556">
                  <c:v>5.57E-2</c:v>
                </c:pt>
                <c:pt idx="557">
                  <c:v>5.5800000000000002E-2</c:v>
                </c:pt>
                <c:pt idx="558">
                  <c:v>5.5899999999999998E-2</c:v>
                </c:pt>
                <c:pt idx="559">
                  <c:v>5.6000000000000001E-2</c:v>
                </c:pt>
                <c:pt idx="560">
                  <c:v>5.6099999999999997E-2</c:v>
                </c:pt>
                <c:pt idx="561">
                  <c:v>5.62E-2</c:v>
                </c:pt>
                <c:pt idx="562">
                  <c:v>5.6300000000000003E-2</c:v>
                </c:pt>
                <c:pt idx="563">
                  <c:v>5.6399999999999999E-2</c:v>
                </c:pt>
                <c:pt idx="564">
                  <c:v>5.6500000000000002E-2</c:v>
                </c:pt>
                <c:pt idx="565">
                  <c:v>5.6599999999999998E-2</c:v>
                </c:pt>
                <c:pt idx="566">
                  <c:v>5.67E-2</c:v>
                </c:pt>
                <c:pt idx="567">
                  <c:v>5.6800000000000003E-2</c:v>
                </c:pt>
                <c:pt idx="568">
                  <c:v>5.6899999999999999E-2</c:v>
                </c:pt>
                <c:pt idx="569">
                  <c:v>5.7000000000000002E-2</c:v>
                </c:pt>
                <c:pt idx="570">
                  <c:v>5.7099999999999998E-2</c:v>
                </c:pt>
                <c:pt idx="571">
                  <c:v>5.7200000000000001E-2</c:v>
                </c:pt>
                <c:pt idx="572">
                  <c:v>5.7299999999999997E-2</c:v>
                </c:pt>
                <c:pt idx="573">
                  <c:v>5.74E-2</c:v>
                </c:pt>
                <c:pt idx="574">
                  <c:v>5.7500000000000002E-2</c:v>
                </c:pt>
                <c:pt idx="575">
                  <c:v>5.7599999999999998E-2</c:v>
                </c:pt>
                <c:pt idx="576">
                  <c:v>5.7700000000000001E-2</c:v>
                </c:pt>
                <c:pt idx="577">
                  <c:v>5.7799999999999997E-2</c:v>
                </c:pt>
                <c:pt idx="578">
                  <c:v>5.79E-2</c:v>
                </c:pt>
                <c:pt idx="579">
                  <c:v>5.8000000000000003E-2</c:v>
                </c:pt>
                <c:pt idx="580">
                  <c:v>5.8099999999999999E-2</c:v>
                </c:pt>
                <c:pt idx="581">
                  <c:v>5.8200000000000002E-2</c:v>
                </c:pt>
                <c:pt idx="582">
                  <c:v>5.8299999999999998E-2</c:v>
                </c:pt>
                <c:pt idx="583">
                  <c:v>5.8400000000000001E-2</c:v>
                </c:pt>
                <c:pt idx="584">
                  <c:v>5.8500000000000003E-2</c:v>
                </c:pt>
                <c:pt idx="585">
                  <c:v>5.8599999999999999E-2</c:v>
                </c:pt>
                <c:pt idx="586">
                  <c:v>5.8700000000000002E-2</c:v>
                </c:pt>
                <c:pt idx="587">
                  <c:v>5.8799999999999998E-2</c:v>
                </c:pt>
                <c:pt idx="588">
                  <c:v>5.8900000000000001E-2</c:v>
                </c:pt>
                <c:pt idx="589">
                  <c:v>5.8999999999999997E-2</c:v>
                </c:pt>
                <c:pt idx="590">
                  <c:v>5.91E-2</c:v>
                </c:pt>
                <c:pt idx="591">
                  <c:v>5.9200000000000003E-2</c:v>
                </c:pt>
                <c:pt idx="592">
                  <c:v>5.9299999999999999E-2</c:v>
                </c:pt>
                <c:pt idx="593">
                  <c:v>5.9400000000000001E-2</c:v>
                </c:pt>
                <c:pt idx="594">
                  <c:v>5.9499999999999997E-2</c:v>
                </c:pt>
                <c:pt idx="595">
                  <c:v>5.96E-2</c:v>
                </c:pt>
                <c:pt idx="596">
                  <c:v>5.9700000000000003E-2</c:v>
                </c:pt>
                <c:pt idx="597">
                  <c:v>5.9799999999999999E-2</c:v>
                </c:pt>
                <c:pt idx="598">
                  <c:v>5.9900000000000002E-2</c:v>
                </c:pt>
                <c:pt idx="599">
                  <c:v>0.06</c:v>
                </c:pt>
              </c:numCache>
            </c:numRef>
          </c:xVal>
          <c:yVal>
            <c:numRef>
              <c:f>Feuil2!$O$9:$O$608</c:f>
              <c:numCache>
                <c:formatCode>General</c:formatCode>
                <c:ptCount val="600"/>
                <c:pt idx="0">
                  <c:v>64</c:v>
                </c:pt>
                <c:pt idx="1">
                  <c:v>58</c:v>
                </c:pt>
                <c:pt idx="2">
                  <c:v>62</c:v>
                </c:pt>
                <c:pt idx="3">
                  <c:v>52</c:v>
                </c:pt>
                <c:pt idx="4">
                  <c:v>55</c:v>
                </c:pt>
                <c:pt idx="5">
                  <c:v>54</c:v>
                </c:pt>
                <c:pt idx="6">
                  <c:v>69</c:v>
                </c:pt>
                <c:pt idx="7">
                  <c:v>60</c:v>
                </c:pt>
                <c:pt idx="8">
                  <c:v>63</c:v>
                </c:pt>
                <c:pt idx="9">
                  <c:v>69</c:v>
                </c:pt>
                <c:pt idx="10">
                  <c:v>71</c:v>
                </c:pt>
                <c:pt idx="11">
                  <c:v>80</c:v>
                </c:pt>
                <c:pt idx="12">
                  <c:v>86</c:v>
                </c:pt>
                <c:pt idx="13">
                  <c:v>75</c:v>
                </c:pt>
                <c:pt idx="14">
                  <c:v>86</c:v>
                </c:pt>
                <c:pt idx="15">
                  <c:v>98</c:v>
                </c:pt>
                <c:pt idx="16">
                  <c:v>116</c:v>
                </c:pt>
                <c:pt idx="17">
                  <c:v>96</c:v>
                </c:pt>
                <c:pt idx="18">
                  <c:v>107</c:v>
                </c:pt>
                <c:pt idx="19">
                  <c:v>126</c:v>
                </c:pt>
                <c:pt idx="20">
                  <c:v>120</c:v>
                </c:pt>
                <c:pt idx="21">
                  <c:v>148</c:v>
                </c:pt>
                <c:pt idx="22">
                  <c:v>113</c:v>
                </c:pt>
                <c:pt idx="23">
                  <c:v>137</c:v>
                </c:pt>
                <c:pt idx="24">
                  <c:v>144</c:v>
                </c:pt>
                <c:pt idx="25">
                  <c:v>149</c:v>
                </c:pt>
                <c:pt idx="26">
                  <c:v>172</c:v>
                </c:pt>
                <c:pt idx="27">
                  <c:v>182</c:v>
                </c:pt>
                <c:pt idx="28">
                  <c:v>180</c:v>
                </c:pt>
                <c:pt idx="29">
                  <c:v>181</c:v>
                </c:pt>
                <c:pt idx="30">
                  <c:v>189</c:v>
                </c:pt>
                <c:pt idx="31">
                  <c:v>199</c:v>
                </c:pt>
                <c:pt idx="32">
                  <c:v>226</c:v>
                </c:pt>
                <c:pt idx="33">
                  <c:v>239</c:v>
                </c:pt>
                <c:pt idx="34">
                  <c:v>261</c:v>
                </c:pt>
                <c:pt idx="35">
                  <c:v>259</c:v>
                </c:pt>
                <c:pt idx="36">
                  <c:v>247</c:v>
                </c:pt>
                <c:pt idx="37">
                  <c:v>256</c:v>
                </c:pt>
                <c:pt idx="38">
                  <c:v>217</c:v>
                </c:pt>
                <c:pt idx="39">
                  <c:v>217</c:v>
                </c:pt>
                <c:pt idx="40">
                  <c:v>238</c:v>
                </c:pt>
                <c:pt idx="41">
                  <c:v>203</c:v>
                </c:pt>
                <c:pt idx="42">
                  <c:v>158</c:v>
                </c:pt>
                <c:pt idx="43">
                  <c:v>171</c:v>
                </c:pt>
                <c:pt idx="44">
                  <c:v>124</c:v>
                </c:pt>
                <c:pt idx="45">
                  <c:v>118</c:v>
                </c:pt>
                <c:pt idx="46">
                  <c:v>117</c:v>
                </c:pt>
                <c:pt idx="47">
                  <c:v>100</c:v>
                </c:pt>
                <c:pt idx="48">
                  <c:v>87</c:v>
                </c:pt>
                <c:pt idx="49">
                  <c:v>94</c:v>
                </c:pt>
                <c:pt idx="50">
                  <c:v>64</c:v>
                </c:pt>
                <c:pt idx="51">
                  <c:v>72</c:v>
                </c:pt>
                <c:pt idx="52">
                  <c:v>48</c:v>
                </c:pt>
                <c:pt idx="53">
                  <c:v>71</c:v>
                </c:pt>
                <c:pt idx="54">
                  <c:v>44</c:v>
                </c:pt>
                <c:pt idx="55">
                  <c:v>57</c:v>
                </c:pt>
                <c:pt idx="56">
                  <c:v>51</c:v>
                </c:pt>
                <c:pt idx="57">
                  <c:v>38</c:v>
                </c:pt>
                <c:pt idx="58">
                  <c:v>54</c:v>
                </c:pt>
                <c:pt idx="59">
                  <c:v>33</c:v>
                </c:pt>
                <c:pt idx="60">
                  <c:v>42</c:v>
                </c:pt>
                <c:pt idx="61">
                  <c:v>25</c:v>
                </c:pt>
                <c:pt idx="62">
                  <c:v>30</c:v>
                </c:pt>
                <c:pt idx="63">
                  <c:v>24</c:v>
                </c:pt>
                <c:pt idx="64">
                  <c:v>31</c:v>
                </c:pt>
                <c:pt idx="65">
                  <c:v>25</c:v>
                </c:pt>
                <c:pt idx="66">
                  <c:v>14</c:v>
                </c:pt>
                <c:pt idx="67">
                  <c:v>12</c:v>
                </c:pt>
                <c:pt idx="68">
                  <c:v>19</c:v>
                </c:pt>
                <c:pt idx="69">
                  <c:v>16</c:v>
                </c:pt>
                <c:pt idx="70">
                  <c:v>13</c:v>
                </c:pt>
                <c:pt idx="71">
                  <c:v>20</c:v>
                </c:pt>
                <c:pt idx="72">
                  <c:v>12</c:v>
                </c:pt>
                <c:pt idx="73">
                  <c:v>16</c:v>
                </c:pt>
                <c:pt idx="74">
                  <c:v>9</c:v>
                </c:pt>
                <c:pt idx="75">
                  <c:v>11</c:v>
                </c:pt>
                <c:pt idx="76">
                  <c:v>14</c:v>
                </c:pt>
                <c:pt idx="77">
                  <c:v>3</c:v>
                </c:pt>
                <c:pt idx="78">
                  <c:v>9</c:v>
                </c:pt>
                <c:pt idx="79">
                  <c:v>7</c:v>
                </c:pt>
                <c:pt idx="80">
                  <c:v>8</c:v>
                </c:pt>
                <c:pt idx="81">
                  <c:v>4</c:v>
                </c:pt>
                <c:pt idx="82">
                  <c:v>9</c:v>
                </c:pt>
                <c:pt idx="83">
                  <c:v>4</c:v>
                </c:pt>
                <c:pt idx="84">
                  <c:v>8</c:v>
                </c:pt>
                <c:pt idx="85">
                  <c:v>7</c:v>
                </c:pt>
                <c:pt idx="86">
                  <c:v>11</c:v>
                </c:pt>
                <c:pt idx="87">
                  <c:v>11</c:v>
                </c:pt>
                <c:pt idx="88">
                  <c:v>9</c:v>
                </c:pt>
                <c:pt idx="89">
                  <c:v>0</c:v>
                </c:pt>
                <c:pt idx="90">
                  <c:v>4</c:v>
                </c:pt>
                <c:pt idx="91">
                  <c:v>8</c:v>
                </c:pt>
                <c:pt idx="92">
                  <c:v>2</c:v>
                </c:pt>
                <c:pt idx="93">
                  <c:v>11</c:v>
                </c:pt>
                <c:pt idx="94">
                  <c:v>6</c:v>
                </c:pt>
                <c:pt idx="95">
                  <c:v>1</c:v>
                </c:pt>
                <c:pt idx="96">
                  <c:v>3</c:v>
                </c:pt>
                <c:pt idx="97">
                  <c:v>8</c:v>
                </c:pt>
                <c:pt idx="98">
                  <c:v>1</c:v>
                </c:pt>
                <c:pt idx="99">
                  <c:v>2</c:v>
                </c:pt>
                <c:pt idx="100">
                  <c:v>3</c:v>
                </c:pt>
                <c:pt idx="101">
                  <c:v>6</c:v>
                </c:pt>
                <c:pt idx="102">
                  <c:v>2</c:v>
                </c:pt>
                <c:pt idx="103">
                  <c:v>2</c:v>
                </c:pt>
                <c:pt idx="104">
                  <c:v>5</c:v>
                </c:pt>
                <c:pt idx="105">
                  <c:v>2</c:v>
                </c:pt>
                <c:pt idx="106">
                  <c:v>4</c:v>
                </c:pt>
                <c:pt idx="107">
                  <c:v>3</c:v>
                </c:pt>
                <c:pt idx="108">
                  <c:v>4</c:v>
                </c:pt>
                <c:pt idx="109">
                  <c:v>5</c:v>
                </c:pt>
                <c:pt idx="110">
                  <c:v>3</c:v>
                </c:pt>
                <c:pt idx="111">
                  <c:v>3</c:v>
                </c:pt>
                <c:pt idx="112">
                  <c:v>0</c:v>
                </c:pt>
                <c:pt idx="113">
                  <c:v>2</c:v>
                </c:pt>
                <c:pt idx="114">
                  <c:v>4</c:v>
                </c:pt>
                <c:pt idx="115">
                  <c:v>2</c:v>
                </c:pt>
                <c:pt idx="116">
                  <c:v>1</c:v>
                </c:pt>
                <c:pt idx="117">
                  <c:v>5</c:v>
                </c:pt>
                <c:pt idx="118">
                  <c:v>0</c:v>
                </c:pt>
                <c:pt idx="119">
                  <c:v>2</c:v>
                </c:pt>
                <c:pt idx="120">
                  <c:v>2</c:v>
                </c:pt>
                <c:pt idx="121">
                  <c:v>3</c:v>
                </c:pt>
                <c:pt idx="122">
                  <c:v>1</c:v>
                </c:pt>
                <c:pt idx="123">
                  <c:v>1</c:v>
                </c:pt>
                <c:pt idx="124">
                  <c:v>2</c:v>
                </c:pt>
                <c:pt idx="125">
                  <c:v>2</c:v>
                </c:pt>
                <c:pt idx="126">
                  <c:v>3</c:v>
                </c:pt>
                <c:pt idx="127">
                  <c:v>2</c:v>
                </c:pt>
                <c:pt idx="128">
                  <c:v>1</c:v>
                </c:pt>
                <c:pt idx="129">
                  <c:v>2</c:v>
                </c:pt>
                <c:pt idx="130">
                  <c:v>1</c:v>
                </c:pt>
                <c:pt idx="131">
                  <c:v>2</c:v>
                </c:pt>
                <c:pt idx="132">
                  <c:v>0</c:v>
                </c:pt>
                <c:pt idx="133">
                  <c:v>1</c:v>
                </c:pt>
                <c:pt idx="134">
                  <c:v>0</c:v>
                </c:pt>
                <c:pt idx="135">
                  <c:v>2</c:v>
                </c:pt>
                <c:pt idx="136">
                  <c:v>3</c:v>
                </c:pt>
                <c:pt idx="137">
                  <c:v>1</c:v>
                </c:pt>
                <c:pt idx="138">
                  <c:v>0</c:v>
                </c:pt>
                <c:pt idx="139">
                  <c:v>1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1</c:v>
                </c:pt>
                <c:pt idx="145">
                  <c:v>1</c:v>
                </c:pt>
                <c:pt idx="146">
                  <c:v>2</c:v>
                </c:pt>
                <c:pt idx="147">
                  <c:v>1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2</c:v>
                </c:pt>
                <c:pt idx="152">
                  <c:v>1</c:v>
                </c:pt>
                <c:pt idx="153">
                  <c:v>2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2</c:v>
                </c:pt>
                <c:pt idx="158">
                  <c:v>0</c:v>
                </c:pt>
                <c:pt idx="159">
                  <c:v>1</c:v>
                </c:pt>
                <c:pt idx="160">
                  <c:v>2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1</c:v>
                </c:pt>
                <c:pt idx="169">
                  <c:v>0</c:v>
                </c:pt>
                <c:pt idx="170">
                  <c:v>0</c:v>
                </c:pt>
                <c:pt idx="171">
                  <c:v>1</c:v>
                </c:pt>
                <c:pt idx="172">
                  <c:v>0</c:v>
                </c:pt>
                <c:pt idx="173">
                  <c:v>0</c:v>
                </c:pt>
                <c:pt idx="174">
                  <c:v>1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1</c:v>
                </c:pt>
                <c:pt idx="180">
                  <c:v>0</c:v>
                </c:pt>
                <c:pt idx="181">
                  <c:v>1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1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2</c:v>
                </c:pt>
                <c:pt idx="191">
                  <c:v>0</c:v>
                </c:pt>
                <c:pt idx="192">
                  <c:v>0</c:v>
                </c:pt>
                <c:pt idx="193">
                  <c:v>1</c:v>
                </c:pt>
                <c:pt idx="194">
                  <c:v>2</c:v>
                </c:pt>
                <c:pt idx="195">
                  <c:v>0</c:v>
                </c:pt>
                <c:pt idx="196">
                  <c:v>1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2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1</c:v>
                </c:pt>
                <c:pt idx="209">
                  <c:v>1</c:v>
                </c:pt>
                <c:pt idx="210">
                  <c:v>1</c:v>
                </c:pt>
                <c:pt idx="211">
                  <c:v>0</c:v>
                </c:pt>
                <c:pt idx="212">
                  <c:v>0</c:v>
                </c:pt>
                <c:pt idx="213">
                  <c:v>1</c:v>
                </c:pt>
                <c:pt idx="214">
                  <c:v>0</c:v>
                </c:pt>
                <c:pt idx="215">
                  <c:v>1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1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1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1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1</c:v>
                </c:pt>
                <c:pt idx="249">
                  <c:v>1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1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1</c:v>
                </c:pt>
                <c:pt idx="263">
                  <c:v>1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1</c:v>
                </c:pt>
                <c:pt idx="271">
                  <c:v>0</c:v>
                </c:pt>
                <c:pt idx="272">
                  <c:v>1</c:v>
                </c:pt>
                <c:pt idx="273">
                  <c:v>1</c:v>
                </c:pt>
                <c:pt idx="274">
                  <c:v>1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1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1</c:v>
                </c:pt>
                <c:pt idx="290">
                  <c:v>0</c:v>
                </c:pt>
                <c:pt idx="291">
                  <c:v>0</c:v>
                </c:pt>
                <c:pt idx="292">
                  <c:v>1</c:v>
                </c:pt>
                <c:pt idx="293">
                  <c:v>1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1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1</c:v>
                </c:pt>
                <c:pt idx="314">
                  <c:v>0</c:v>
                </c:pt>
                <c:pt idx="315">
                  <c:v>1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1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1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1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1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1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1</c:v>
                </c:pt>
                <c:pt idx="407">
                  <c:v>0</c:v>
                </c:pt>
                <c:pt idx="408">
                  <c:v>0</c:v>
                </c:pt>
                <c:pt idx="409">
                  <c:v>1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1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1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1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31040000"/>
        <c:axId val="-1231040544"/>
      </c:scatterChart>
      <c:valAx>
        <c:axId val="-1231040000"/>
        <c:scaling>
          <c:orientation val="minMax"/>
          <c:max val="6.0000000000000012E-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31040544"/>
        <c:crosses val="autoZero"/>
        <c:crossBetween val="midCat"/>
        <c:majorUnit val="2.0000000000000004E-2"/>
      </c:valAx>
      <c:valAx>
        <c:axId val="-123104054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310400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Feuil2!$S$8</c:f>
              <c:strCache>
                <c:ptCount val="1"/>
                <c:pt idx="0">
                  <c:v>frrequence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Feuil2!$R$9:$R$17</c:f>
              <c:strCache>
                <c:ptCount val="9"/>
                <c:pt idx="0">
                  <c:v>[-∞-0[</c:v>
                </c:pt>
                <c:pt idx="1">
                  <c:v>[0-1[</c:v>
                </c:pt>
                <c:pt idx="2">
                  <c:v>[1-2[</c:v>
                </c:pt>
                <c:pt idx="3">
                  <c:v>[2-3[</c:v>
                </c:pt>
                <c:pt idx="4">
                  <c:v>[3-4[</c:v>
                </c:pt>
                <c:pt idx="5">
                  <c:v>[4-5[</c:v>
                </c:pt>
                <c:pt idx="6">
                  <c:v>[5-6[</c:v>
                </c:pt>
                <c:pt idx="7">
                  <c:v>[6-7[</c:v>
                </c:pt>
                <c:pt idx="8">
                  <c:v>[7-8[</c:v>
                </c:pt>
              </c:strCache>
            </c:strRef>
          </c:cat>
          <c:val>
            <c:numRef>
              <c:f>Feuil2!$S$9:$S$17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3462</c:v>
                </c:pt>
                <c:pt idx="4">
                  <c:v>2870</c:v>
                </c:pt>
                <c:pt idx="5">
                  <c:v>1514</c:v>
                </c:pt>
                <c:pt idx="6">
                  <c:v>81</c:v>
                </c:pt>
                <c:pt idx="7">
                  <c:v>17</c:v>
                </c:pt>
                <c:pt idx="8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31034560"/>
        <c:axId val="-1231039456"/>
      </c:barChart>
      <c:catAx>
        <c:axId val="-123103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31039456"/>
        <c:crosses val="autoZero"/>
        <c:auto val="1"/>
        <c:lblAlgn val="ctr"/>
        <c:lblOffset val="100"/>
        <c:noMultiLvlLbl val="0"/>
      </c:catAx>
      <c:valAx>
        <c:axId val="-1231039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3103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Feuil1!$O$8</c:f>
              <c:strCache>
                <c:ptCount val="1"/>
                <c:pt idx="0">
                  <c:v>% 15N rate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Feuil1!$N$16:$N$615</c:f>
              <c:numCache>
                <c:formatCode>General</c:formatCode>
                <c:ptCount val="600"/>
                <c:pt idx="0">
                  <c:v>8.0000000000000004E-4</c:v>
                </c:pt>
                <c:pt idx="1">
                  <c:v>8.9999999999999998E-4</c:v>
                </c:pt>
                <c:pt idx="2">
                  <c:v>1E-3</c:v>
                </c:pt>
                <c:pt idx="3">
                  <c:v>1.1000000000000001E-3</c:v>
                </c:pt>
                <c:pt idx="4">
                  <c:v>1.1999999999999999E-3</c:v>
                </c:pt>
                <c:pt idx="5">
                  <c:v>1.2999999999999999E-3</c:v>
                </c:pt>
                <c:pt idx="6">
                  <c:v>1.4E-3</c:v>
                </c:pt>
                <c:pt idx="7">
                  <c:v>1.5E-3</c:v>
                </c:pt>
                <c:pt idx="8">
                  <c:v>1.6000000000000001E-3</c:v>
                </c:pt>
                <c:pt idx="9">
                  <c:v>1.6999999999999999E-3</c:v>
                </c:pt>
                <c:pt idx="10">
                  <c:v>1.8E-3</c:v>
                </c:pt>
                <c:pt idx="11">
                  <c:v>1.9E-3</c:v>
                </c:pt>
                <c:pt idx="12">
                  <c:v>2E-3</c:v>
                </c:pt>
                <c:pt idx="13">
                  <c:v>2.0999999999999999E-3</c:v>
                </c:pt>
                <c:pt idx="14">
                  <c:v>2.2000000000000001E-3</c:v>
                </c:pt>
                <c:pt idx="15">
                  <c:v>2.3E-3</c:v>
                </c:pt>
                <c:pt idx="16">
                  <c:v>2.3999999999999998E-3</c:v>
                </c:pt>
                <c:pt idx="17">
                  <c:v>2.5000000000000001E-3</c:v>
                </c:pt>
                <c:pt idx="18">
                  <c:v>2.5999999999999999E-3</c:v>
                </c:pt>
                <c:pt idx="19">
                  <c:v>2.7000000000000001E-3</c:v>
                </c:pt>
                <c:pt idx="20">
                  <c:v>2.8E-3</c:v>
                </c:pt>
                <c:pt idx="21">
                  <c:v>2.8999999999999998E-3</c:v>
                </c:pt>
                <c:pt idx="22">
                  <c:v>3.0000000000000001E-3</c:v>
                </c:pt>
                <c:pt idx="23">
                  <c:v>3.0999999999999999E-3</c:v>
                </c:pt>
                <c:pt idx="24">
                  <c:v>3.2000000000000002E-3</c:v>
                </c:pt>
                <c:pt idx="25">
                  <c:v>3.3E-3</c:v>
                </c:pt>
                <c:pt idx="26">
                  <c:v>3.3999999999999998E-3</c:v>
                </c:pt>
                <c:pt idx="27">
                  <c:v>3.5000000000000001E-3</c:v>
                </c:pt>
                <c:pt idx="28">
                  <c:v>3.5999999999999999E-3</c:v>
                </c:pt>
                <c:pt idx="29">
                  <c:v>3.7000000000000002E-3</c:v>
                </c:pt>
                <c:pt idx="30">
                  <c:v>3.8E-3</c:v>
                </c:pt>
                <c:pt idx="31">
                  <c:v>3.8999999999999998E-3</c:v>
                </c:pt>
                <c:pt idx="32">
                  <c:v>4.0000000000000001E-3</c:v>
                </c:pt>
                <c:pt idx="33">
                  <c:v>4.1000000000000003E-3</c:v>
                </c:pt>
                <c:pt idx="34">
                  <c:v>4.1999999999999997E-3</c:v>
                </c:pt>
                <c:pt idx="35">
                  <c:v>4.3E-3</c:v>
                </c:pt>
                <c:pt idx="36">
                  <c:v>4.4000000000000003E-3</c:v>
                </c:pt>
                <c:pt idx="37">
                  <c:v>4.4999999999999997E-3</c:v>
                </c:pt>
                <c:pt idx="38">
                  <c:v>4.5999999999999999E-3</c:v>
                </c:pt>
                <c:pt idx="39">
                  <c:v>4.7000000000000002E-3</c:v>
                </c:pt>
                <c:pt idx="40">
                  <c:v>4.7999999999999996E-3</c:v>
                </c:pt>
                <c:pt idx="41">
                  <c:v>4.8999999999999998E-3</c:v>
                </c:pt>
                <c:pt idx="42">
                  <c:v>5.0000000000000001E-3</c:v>
                </c:pt>
                <c:pt idx="43">
                  <c:v>5.1000000000000004E-3</c:v>
                </c:pt>
                <c:pt idx="44">
                  <c:v>5.1999999999999998E-3</c:v>
                </c:pt>
                <c:pt idx="45">
                  <c:v>5.3E-3</c:v>
                </c:pt>
                <c:pt idx="46">
                  <c:v>5.4000000000000003E-3</c:v>
                </c:pt>
                <c:pt idx="47">
                  <c:v>5.4999999999999997E-3</c:v>
                </c:pt>
                <c:pt idx="48">
                  <c:v>5.5999999999999999E-3</c:v>
                </c:pt>
                <c:pt idx="49">
                  <c:v>5.7000000000000002E-3</c:v>
                </c:pt>
                <c:pt idx="50">
                  <c:v>5.7999999999999996E-3</c:v>
                </c:pt>
                <c:pt idx="51">
                  <c:v>5.8999999999999999E-3</c:v>
                </c:pt>
                <c:pt idx="52">
                  <c:v>6.0000000000000001E-3</c:v>
                </c:pt>
                <c:pt idx="53">
                  <c:v>6.1000000000000004E-3</c:v>
                </c:pt>
                <c:pt idx="54">
                  <c:v>6.1999999999999998E-3</c:v>
                </c:pt>
                <c:pt idx="55">
                  <c:v>6.3E-3</c:v>
                </c:pt>
                <c:pt idx="56">
                  <c:v>6.4000000000000003E-3</c:v>
                </c:pt>
                <c:pt idx="57">
                  <c:v>6.4999999999999997E-3</c:v>
                </c:pt>
                <c:pt idx="58">
                  <c:v>6.6E-3</c:v>
                </c:pt>
                <c:pt idx="59">
                  <c:v>6.7000000000000002E-3</c:v>
                </c:pt>
                <c:pt idx="60">
                  <c:v>6.7999999999999996E-3</c:v>
                </c:pt>
                <c:pt idx="61">
                  <c:v>6.8999999999999999E-3</c:v>
                </c:pt>
                <c:pt idx="62">
                  <c:v>7.0000000000000001E-3</c:v>
                </c:pt>
                <c:pt idx="63">
                  <c:v>7.1000000000000004E-3</c:v>
                </c:pt>
                <c:pt idx="64">
                  <c:v>7.1999999999999998E-3</c:v>
                </c:pt>
                <c:pt idx="65">
                  <c:v>7.3000000000000001E-3</c:v>
                </c:pt>
                <c:pt idx="66">
                  <c:v>7.4000000000000003E-3</c:v>
                </c:pt>
                <c:pt idx="67">
                  <c:v>7.4999999999999997E-3</c:v>
                </c:pt>
                <c:pt idx="68">
                  <c:v>7.6E-3</c:v>
                </c:pt>
                <c:pt idx="69">
                  <c:v>7.7000000000000002E-3</c:v>
                </c:pt>
                <c:pt idx="70">
                  <c:v>7.7999999999999996E-3</c:v>
                </c:pt>
                <c:pt idx="71">
                  <c:v>7.9000000000000008E-3</c:v>
                </c:pt>
                <c:pt idx="72">
                  <c:v>8.0000000000000002E-3</c:v>
                </c:pt>
                <c:pt idx="73">
                  <c:v>8.0999999999999996E-3</c:v>
                </c:pt>
                <c:pt idx="74">
                  <c:v>8.2000000000000007E-3</c:v>
                </c:pt>
                <c:pt idx="75">
                  <c:v>8.3000000000000001E-3</c:v>
                </c:pt>
                <c:pt idx="76">
                  <c:v>8.3999999999999995E-3</c:v>
                </c:pt>
                <c:pt idx="77">
                  <c:v>8.5000000000000006E-3</c:v>
                </c:pt>
                <c:pt idx="78">
                  <c:v>8.6E-3</c:v>
                </c:pt>
                <c:pt idx="79">
                  <c:v>8.6999999999999994E-3</c:v>
                </c:pt>
                <c:pt idx="80">
                  <c:v>8.8000000000000005E-3</c:v>
                </c:pt>
                <c:pt idx="81">
                  <c:v>8.8999999999999999E-3</c:v>
                </c:pt>
                <c:pt idx="82">
                  <c:v>8.9999999999999993E-3</c:v>
                </c:pt>
                <c:pt idx="83">
                  <c:v>9.1000000000000004E-3</c:v>
                </c:pt>
                <c:pt idx="84">
                  <c:v>9.1999999999999998E-3</c:v>
                </c:pt>
                <c:pt idx="85">
                  <c:v>9.2999999999999992E-3</c:v>
                </c:pt>
                <c:pt idx="86">
                  <c:v>9.4000000000000004E-3</c:v>
                </c:pt>
                <c:pt idx="87">
                  <c:v>9.4999999999999998E-3</c:v>
                </c:pt>
                <c:pt idx="88">
                  <c:v>9.5999999999999992E-3</c:v>
                </c:pt>
                <c:pt idx="89">
                  <c:v>9.7000000000000003E-3</c:v>
                </c:pt>
                <c:pt idx="90">
                  <c:v>9.7999999999999997E-3</c:v>
                </c:pt>
                <c:pt idx="91">
                  <c:v>9.9000000000000008E-3</c:v>
                </c:pt>
                <c:pt idx="92">
                  <c:v>0.01</c:v>
                </c:pt>
                <c:pt idx="93">
                  <c:v>1.01E-2</c:v>
                </c:pt>
                <c:pt idx="94">
                  <c:v>1.0200000000000001E-2</c:v>
                </c:pt>
                <c:pt idx="95">
                  <c:v>1.03E-2</c:v>
                </c:pt>
                <c:pt idx="96">
                  <c:v>1.04E-2</c:v>
                </c:pt>
                <c:pt idx="97">
                  <c:v>1.0500000000000001E-2</c:v>
                </c:pt>
                <c:pt idx="98">
                  <c:v>1.06E-2</c:v>
                </c:pt>
                <c:pt idx="99">
                  <c:v>1.0699999999999999E-2</c:v>
                </c:pt>
                <c:pt idx="100">
                  <c:v>1.0800000000000001E-2</c:v>
                </c:pt>
                <c:pt idx="101">
                  <c:v>1.09E-2</c:v>
                </c:pt>
                <c:pt idx="102">
                  <c:v>1.0999999999999999E-2</c:v>
                </c:pt>
                <c:pt idx="103">
                  <c:v>1.11E-2</c:v>
                </c:pt>
                <c:pt idx="104">
                  <c:v>1.12E-2</c:v>
                </c:pt>
                <c:pt idx="105">
                  <c:v>1.1299999999999999E-2</c:v>
                </c:pt>
                <c:pt idx="106">
                  <c:v>1.14E-2</c:v>
                </c:pt>
                <c:pt idx="107">
                  <c:v>1.15E-2</c:v>
                </c:pt>
                <c:pt idx="108">
                  <c:v>1.1599999999999999E-2</c:v>
                </c:pt>
                <c:pt idx="109">
                  <c:v>1.17E-2</c:v>
                </c:pt>
                <c:pt idx="110">
                  <c:v>1.18E-2</c:v>
                </c:pt>
                <c:pt idx="111">
                  <c:v>1.1900000000000001E-2</c:v>
                </c:pt>
                <c:pt idx="112">
                  <c:v>1.2E-2</c:v>
                </c:pt>
                <c:pt idx="113">
                  <c:v>1.21E-2</c:v>
                </c:pt>
                <c:pt idx="114">
                  <c:v>1.2200000000000001E-2</c:v>
                </c:pt>
                <c:pt idx="115">
                  <c:v>1.23E-2</c:v>
                </c:pt>
                <c:pt idx="116">
                  <c:v>1.24E-2</c:v>
                </c:pt>
                <c:pt idx="117">
                  <c:v>1.2500000000000001E-2</c:v>
                </c:pt>
                <c:pt idx="118">
                  <c:v>1.26E-2</c:v>
                </c:pt>
                <c:pt idx="119">
                  <c:v>1.2699999999999999E-2</c:v>
                </c:pt>
                <c:pt idx="120">
                  <c:v>1.2800000000000001E-2</c:v>
                </c:pt>
                <c:pt idx="121">
                  <c:v>1.29E-2</c:v>
                </c:pt>
                <c:pt idx="122">
                  <c:v>1.2999999999999999E-2</c:v>
                </c:pt>
                <c:pt idx="123">
                  <c:v>1.3100000000000001E-2</c:v>
                </c:pt>
                <c:pt idx="124">
                  <c:v>1.32E-2</c:v>
                </c:pt>
                <c:pt idx="125">
                  <c:v>1.3299999999999999E-2</c:v>
                </c:pt>
                <c:pt idx="126">
                  <c:v>1.34E-2</c:v>
                </c:pt>
                <c:pt idx="127">
                  <c:v>1.35E-2</c:v>
                </c:pt>
                <c:pt idx="128">
                  <c:v>1.3599999999999999E-2</c:v>
                </c:pt>
                <c:pt idx="129">
                  <c:v>1.37E-2</c:v>
                </c:pt>
                <c:pt idx="130">
                  <c:v>1.38E-2</c:v>
                </c:pt>
                <c:pt idx="131">
                  <c:v>1.3899999999999999E-2</c:v>
                </c:pt>
                <c:pt idx="132">
                  <c:v>1.4E-2</c:v>
                </c:pt>
                <c:pt idx="133">
                  <c:v>1.41E-2</c:v>
                </c:pt>
                <c:pt idx="134">
                  <c:v>1.4200000000000001E-2</c:v>
                </c:pt>
                <c:pt idx="135">
                  <c:v>1.43E-2</c:v>
                </c:pt>
                <c:pt idx="136">
                  <c:v>1.44E-2</c:v>
                </c:pt>
                <c:pt idx="137">
                  <c:v>1.4500000000000001E-2</c:v>
                </c:pt>
                <c:pt idx="138">
                  <c:v>1.46E-2</c:v>
                </c:pt>
                <c:pt idx="139">
                  <c:v>1.47E-2</c:v>
                </c:pt>
                <c:pt idx="140">
                  <c:v>1.4800000000000001E-2</c:v>
                </c:pt>
                <c:pt idx="141">
                  <c:v>1.49E-2</c:v>
                </c:pt>
                <c:pt idx="142">
                  <c:v>1.4999999999999999E-2</c:v>
                </c:pt>
                <c:pt idx="143">
                  <c:v>1.5100000000000001E-2</c:v>
                </c:pt>
                <c:pt idx="144">
                  <c:v>1.52E-2</c:v>
                </c:pt>
                <c:pt idx="145">
                  <c:v>1.5299999999999999E-2</c:v>
                </c:pt>
                <c:pt idx="146">
                  <c:v>1.54E-2</c:v>
                </c:pt>
                <c:pt idx="147">
                  <c:v>1.55E-2</c:v>
                </c:pt>
                <c:pt idx="148">
                  <c:v>1.5599999999999999E-2</c:v>
                </c:pt>
                <c:pt idx="149">
                  <c:v>1.5699999999999999E-2</c:v>
                </c:pt>
                <c:pt idx="150">
                  <c:v>1.5800000000000002E-2</c:v>
                </c:pt>
                <c:pt idx="151">
                  <c:v>1.5900000000000001E-2</c:v>
                </c:pt>
                <c:pt idx="152">
                  <c:v>1.6E-2</c:v>
                </c:pt>
                <c:pt idx="153">
                  <c:v>1.61E-2</c:v>
                </c:pt>
                <c:pt idx="154">
                  <c:v>1.6199999999999999E-2</c:v>
                </c:pt>
                <c:pt idx="155">
                  <c:v>1.6299999999999999E-2</c:v>
                </c:pt>
                <c:pt idx="156">
                  <c:v>1.6400000000000001E-2</c:v>
                </c:pt>
                <c:pt idx="157">
                  <c:v>1.6500000000000001E-2</c:v>
                </c:pt>
                <c:pt idx="158">
                  <c:v>1.66E-2</c:v>
                </c:pt>
                <c:pt idx="159">
                  <c:v>1.67E-2</c:v>
                </c:pt>
                <c:pt idx="160">
                  <c:v>1.6799999999999999E-2</c:v>
                </c:pt>
                <c:pt idx="161">
                  <c:v>1.6899999999999998E-2</c:v>
                </c:pt>
                <c:pt idx="162">
                  <c:v>1.7000000000000001E-2</c:v>
                </c:pt>
                <c:pt idx="163">
                  <c:v>1.7100000000000001E-2</c:v>
                </c:pt>
                <c:pt idx="164">
                  <c:v>1.72E-2</c:v>
                </c:pt>
                <c:pt idx="165">
                  <c:v>1.7299999999999999E-2</c:v>
                </c:pt>
                <c:pt idx="166">
                  <c:v>1.7399999999999999E-2</c:v>
                </c:pt>
                <c:pt idx="167">
                  <c:v>1.7500000000000002E-2</c:v>
                </c:pt>
                <c:pt idx="168">
                  <c:v>1.7600000000000001E-2</c:v>
                </c:pt>
                <c:pt idx="169">
                  <c:v>1.77E-2</c:v>
                </c:pt>
                <c:pt idx="170">
                  <c:v>1.78E-2</c:v>
                </c:pt>
                <c:pt idx="171">
                  <c:v>1.7899999999999999E-2</c:v>
                </c:pt>
                <c:pt idx="172">
                  <c:v>1.7999999999999999E-2</c:v>
                </c:pt>
                <c:pt idx="173">
                  <c:v>1.8100000000000002E-2</c:v>
                </c:pt>
                <c:pt idx="174">
                  <c:v>1.8200000000000001E-2</c:v>
                </c:pt>
                <c:pt idx="175">
                  <c:v>1.83E-2</c:v>
                </c:pt>
                <c:pt idx="176">
                  <c:v>1.84E-2</c:v>
                </c:pt>
                <c:pt idx="177">
                  <c:v>1.8499999999999999E-2</c:v>
                </c:pt>
                <c:pt idx="178">
                  <c:v>1.8599999999999998E-2</c:v>
                </c:pt>
                <c:pt idx="179">
                  <c:v>1.8700000000000001E-2</c:v>
                </c:pt>
                <c:pt idx="180">
                  <c:v>1.8800000000000001E-2</c:v>
                </c:pt>
                <c:pt idx="181">
                  <c:v>1.89E-2</c:v>
                </c:pt>
                <c:pt idx="182">
                  <c:v>1.9E-2</c:v>
                </c:pt>
                <c:pt idx="183">
                  <c:v>1.9099999999999999E-2</c:v>
                </c:pt>
                <c:pt idx="184">
                  <c:v>1.9199999999999998E-2</c:v>
                </c:pt>
                <c:pt idx="185">
                  <c:v>1.9300000000000001E-2</c:v>
                </c:pt>
                <c:pt idx="186">
                  <c:v>1.9400000000000001E-2</c:v>
                </c:pt>
                <c:pt idx="187">
                  <c:v>1.95E-2</c:v>
                </c:pt>
                <c:pt idx="188">
                  <c:v>1.9599999999999999E-2</c:v>
                </c:pt>
                <c:pt idx="189">
                  <c:v>1.9699999999999999E-2</c:v>
                </c:pt>
                <c:pt idx="190">
                  <c:v>1.9800000000000002E-2</c:v>
                </c:pt>
                <c:pt idx="191">
                  <c:v>1.9900000000000001E-2</c:v>
                </c:pt>
                <c:pt idx="192">
                  <c:v>0.02</c:v>
                </c:pt>
                <c:pt idx="193">
                  <c:v>2.01E-2</c:v>
                </c:pt>
                <c:pt idx="194">
                  <c:v>2.0199999999999999E-2</c:v>
                </c:pt>
                <c:pt idx="195">
                  <c:v>2.0299999999999999E-2</c:v>
                </c:pt>
                <c:pt idx="196">
                  <c:v>2.0400000000000001E-2</c:v>
                </c:pt>
                <c:pt idx="197">
                  <c:v>2.0500000000000001E-2</c:v>
                </c:pt>
                <c:pt idx="198">
                  <c:v>2.06E-2</c:v>
                </c:pt>
                <c:pt idx="199">
                  <c:v>2.07E-2</c:v>
                </c:pt>
                <c:pt idx="200">
                  <c:v>2.0799999999999999E-2</c:v>
                </c:pt>
                <c:pt idx="201">
                  <c:v>2.0899999999999998E-2</c:v>
                </c:pt>
                <c:pt idx="202">
                  <c:v>2.1000000000000001E-2</c:v>
                </c:pt>
                <c:pt idx="203">
                  <c:v>2.1100000000000001E-2</c:v>
                </c:pt>
                <c:pt idx="204">
                  <c:v>2.12E-2</c:v>
                </c:pt>
                <c:pt idx="205">
                  <c:v>2.1299999999999999E-2</c:v>
                </c:pt>
                <c:pt idx="206">
                  <c:v>2.1399999999999999E-2</c:v>
                </c:pt>
                <c:pt idx="207">
                  <c:v>2.1499999999999998E-2</c:v>
                </c:pt>
                <c:pt idx="208">
                  <c:v>2.1600000000000001E-2</c:v>
                </c:pt>
                <c:pt idx="209">
                  <c:v>2.1700000000000001E-2</c:v>
                </c:pt>
                <c:pt idx="210">
                  <c:v>2.18E-2</c:v>
                </c:pt>
                <c:pt idx="211">
                  <c:v>2.1899999999999999E-2</c:v>
                </c:pt>
                <c:pt idx="212">
                  <c:v>2.1999999999999999E-2</c:v>
                </c:pt>
                <c:pt idx="213">
                  <c:v>2.2100000000000002E-2</c:v>
                </c:pt>
                <c:pt idx="214">
                  <c:v>2.2200000000000001E-2</c:v>
                </c:pt>
                <c:pt idx="215">
                  <c:v>2.23E-2</c:v>
                </c:pt>
                <c:pt idx="216">
                  <c:v>2.24E-2</c:v>
                </c:pt>
                <c:pt idx="217">
                  <c:v>2.2499999999999999E-2</c:v>
                </c:pt>
                <c:pt idx="218">
                  <c:v>2.2599999999999999E-2</c:v>
                </c:pt>
                <c:pt idx="219">
                  <c:v>2.2700000000000001E-2</c:v>
                </c:pt>
                <c:pt idx="220">
                  <c:v>2.2800000000000001E-2</c:v>
                </c:pt>
                <c:pt idx="221">
                  <c:v>2.29E-2</c:v>
                </c:pt>
                <c:pt idx="222">
                  <c:v>2.3E-2</c:v>
                </c:pt>
                <c:pt idx="223">
                  <c:v>2.3099999999999999E-2</c:v>
                </c:pt>
                <c:pt idx="224">
                  <c:v>2.3199999999999998E-2</c:v>
                </c:pt>
                <c:pt idx="225">
                  <c:v>2.3300000000000001E-2</c:v>
                </c:pt>
                <c:pt idx="226">
                  <c:v>2.3400000000000001E-2</c:v>
                </c:pt>
                <c:pt idx="227">
                  <c:v>2.35E-2</c:v>
                </c:pt>
                <c:pt idx="228">
                  <c:v>2.3599999999999999E-2</c:v>
                </c:pt>
                <c:pt idx="229">
                  <c:v>2.3699999999999999E-2</c:v>
                </c:pt>
                <c:pt idx="230">
                  <c:v>2.3800000000000002E-2</c:v>
                </c:pt>
                <c:pt idx="231">
                  <c:v>2.3900000000000001E-2</c:v>
                </c:pt>
                <c:pt idx="232">
                  <c:v>2.4E-2</c:v>
                </c:pt>
                <c:pt idx="233">
                  <c:v>2.41E-2</c:v>
                </c:pt>
                <c:pt idx="234">
                  <c:v>2.4199999999999999E-2</c:v>
                </c:pt>
                <c:pt idx="235">
                  <c:v>2.4299999999999999E-2</c:v>
                </c:pt>
                <c:pt idx="236">
                  <c:v>2.4400000000000002E-2</c:v>
                </c:pt>
                <c:pt idx="237">
                  <c:v>2.4500000000000001E-2</c:v>
                </c:pt>
                <c:pt idx="238">
                  <c:v>2.46E-2</c:v>
                </c:pt>
                <c:pt idx="239">
                  <c:v>2.47E-2</c:v>
                </c:pt>
                <c:pt idx="240">
                  <c:v>2.4799999999999999E-2</c:v>
                </c:pt>
                <c:pt idx="241">
                  <c:v>2.4899999999999999E-2</c:v>
                </c:pt>
                <c:pt idx="242">
                  <c:v>2.5000000000000001E-2</c:v>
                </c:pt>
                <c:pt idx="243">
                  <c:v>2.5100000000000001E-2</c:v>
                </c:pt>
                <c:pt idx="244">
                  <c:v>2.52E-2</c:v>
                </c:pt>
                <c:pt idx="245">
                  <c:v>2.53E-2</c:v>
                </c:pt>
                <c:pt idx="246">
                  <c:v>2.5399999999999999E-2</c:v>
                </c:pt>
                <c:pt idx="247">
                  <c:v>2.5499999999999998E-2</c:v>
                </c:pt>
                <c:pt idx="248">
                  <c:v>2.5600000000000001E-2</c:v>
                </c:pt>
                <c:pt idx="249">
                  <c:v>2.5700000000000001E-2</c:v>
                </c:pt>
                <c:pt idx="250">
                  <c:v>2.58E-2</c:v>
                </c:pt>
                <c:pt idx="251">
                  <c:v>2.5899999999999999E-2</c:v>
                </c:pt>
                <c:pt idx="252">
                  <c:v>2.5999999999999999E-2</c:v>
                </c:pt>
                <c:pt idx="253">
                  <c:v>2.6100000000000002E-2</c:v>
                </c:pt>
                <c:pt idx="254">
                  <c:v>2.6200000000000001E-2</c:v>
                </c:pt>
                <c:pt idx="255">
                  <c:v>2.63E-2</c:v>
                </c:pt>
                <c:pt idx="256">
                  <c:v>2.64E-2</c:v>
                </c:pt>
                <c:pt idx="257">
                  <c:v>2.6499999999999999E-2</c:v>
                </c:pt>
                <c:pt idx="258">
                  <c:v>2.6599999999999999E-2</c:v>
                </c:pt>
                <c:pt idx="259">
                  <c:v>2.6700000000000002E-2</c:v>
                </c:pt>
                <c:pt idx="260">
                  <c:v>2.6800000000000001E-2</c:v>
                </c:pt>
                <c:pt idx="261">
                  <c:v>2.69E-2</c:v>
                </c:pt>
                <c:pt idx="262">
                  <c:v>2.7E-2</c:v>
                </c:pt>
                <c:pt idx="263">
                  <c:v>2.7099999999999999E-2</c:v>
                </c:pt>
                <c:pt idx="264">
                  <c:v>2.7199999999999998E-2</c:v>
                </c:pt>
                <c:pt idx="265">
                  <c:v>2.7300000000000001E-2</c:v>
                </c:pt>
                <c:pt idx="266">
                  <c:v>2.7400000000000001E-2</c:v>
                </c:pt>
                <c:pt idx="267">
                  <c:v>2.75E-2</c:v>
                </c:pt>
                <c:pt idx="268">
                  <c:v>2.76E-2</c:v>
                </c:pt>
                <c:pt idx="269">
                  <c:v>2.7699999999999999E-2</c:v>
                </c:pt>
                <c:pt idx="270">
                  <c:v>2.7799999999999998E-2</c:v>
                </c:pt>
                <c:pt idx="271">
                  <c:v>2.7900000000000001E-2</c:v>
                </c:pt>
                <c:pt idx="272">
                  <c:v>2.8000000000000001E-2</c:v>
                </c:pt>
                <c:pt idx="273">
                  <c:v>2.81E-2</c:v>
                </c:pt>
                <c:pt idx="274">
                  <c:v>2.8199999999999999E-2</c:v>
                </c:pt>
                <c:pt idx="275">
                  <c:v>2.8299999999999999E-2</c:v>
                </c:pt>
                <c:pt idx="276">
                  <c:v>2.8400000000000002E-2</c:v>
                </c:pt>
                <c:pt idx="277">
                  <c:v>2.8500000000000001E-2</c:v>
                </c:pt>
                <c:pt idx="278">
                  <c:v>2.86E-2</c:v>
                </c:pt>
                <c:pt idx="279">
                  <c:v>2.87E-2</c:v>
                </c:pt>
                <c:pt idx="280">
                  <c:v>2.8799999999999999E-2</c:v>
                </c:pt>
                <c:pt idx="281">
                  <c:v>2.8899999999999999E-2</c:v>
                </c:pt>
                <c:pt idx="282">
                  <c:v>2.9000000000000001E-2</c:v>
                </c:pt>
                <c:pt idx="283">
                  <c:v>2.9100000000000001E-2</c:v>
                </c:pt>
                <c:pt idx="284">
                  <c:v>2.92E-2</c:v>
                </c:pt>
                <c:pt idx="285">
                  <c:v>2.93E-2</c:v>
                </c:pt>
                <c:pt idx="286">
                  <c:v>2.9399999999999999E-2</c:v>
                </c:pt>
                <c:pt idx="287">
                  <c:v>2.9499999999999998E-2</c:v>
                </c:pt>
                <c:pt idx="288">
                  <c:v>2.9600000000000001E-2</c:v>
                </c:pt>
                <c:pt idx="289">
                  <c:v>2.9700000000000001E-2</c:v>
                </c:pt>
                <c:pt idx="290">
                  <c:v>2.98E-2</c:v>
                </c:pt>
                <c:pt idx="291">
                  <c:v>2.9899999999999999E-2</c:v>
                </c:pt>
                <c:pt idx="292">
                  <c:v>0.03</c:v>
                </c:pt>
                <c:pt idx="293">
                  <c:v>3.0099999999999998E-2</c:v>
                </c:pt>
                <c:pt idx="294">
                  <c:v>3.0200000000000001E-2</c:v>
                </c:pt>
                <c:pt idx="295">
                  <c:v>3.0300000000000001E-2</c:v>
                </c:pt>
                <c:pt idx="296">
                  <c:v>3.04E-2</c:v>
                </c:pt>
                <c:pt idx="297">
                  <c:v>3.0499999999999999E-2</c:v>
                </c:pt>
                <c:pt idx="298">
                  <c:v>3.0599999999999999E-2</c:v>
                </c:pt>
                <c:pt idx="299">
                  <c:v>3.0700000000000002E-2</c:v>
                </c:pt>
                <c:pt idx="300">
                  <c:v>3.0800000000000001E-2</c:v>
                </c:pt>
                <c:pt idx="301">
                  <c:v>3.09E-2</c:v>
                </c:pt>
                <c:pt idx="302">
                  <c:v>3.1E-2</c:v>
                </c:pt>
                <c:pt idx="303">
                  <c:v>3.1099999999999999E-2</c:v>
                </c:pt>
                <c:pt idx="304">
                  <c:v>3.1199999999999999E-2</c:v>
                </c:pt>
                <c:pt idx="305">
                  <c:v>3.1300000000000001E-2</c:v>
                </c:pt>
                <c:pt idx="306">
                  <c:v>3.1399999999999997E-2</c:v>
                </c:pt>
                <c:pt idx="307">
                  <c:v>3.15E-2</c:v>
                </c:pt>
                <c:pt idx="308">
                  <c:v>3.1600000000000003E-2</c:v>
                </c:pt>
                <c:pt idx="309">
                  <c:v>3.1699999999999999E-2</c:v>
                </c:pt>
                <c:pt idx="310">
                  <c:v>3.1800000000000002E-2</c:v>
                </c:pt>
                <c:pt idx="311">
                  <c:v>3.1899999999999998E-2</c:v>
                </c:pt>
                <c:pt idx="312">
                  <c:v>3.2000000000000001E-2</c:v>
                </c:pt>
                <c:pt idx="313">
                  <c:v>3.2099999999999997E-2</c:v>
                </c:pt>
                <c:pt idx="314">
                  <c:v>3.2199999999999999E-2</c:v>
                </c:pt>
                <c:pt idx="315">
                  <c:v>3.2300000000000002E-2</c:v>
                </c:pt>
                <c:pt idx="316">
                  <c:v>3.2399999999999998E-2</c:v>
                </c:pt>
                <c:pt idx="317">
                  <c:v>3.2500000000000001E-2</c:v>
                </c:pt>
                <c:pt idx="318">
                  <c:v>3.2599999999999997E-2</c:v>
                </c:pt>
                <c:pt idx="319">
                  <c:v>3.27E-2</c:v>
                </c:pt>
                <c:pt idx="320">
                  <c:v>3.2800000000000003E-2</c:v>
                </c:pt>
                <c:pt idx="321">
                  <c:v>3.2899999999999999E-2</c:v>
                </c:pt>
                <c:pt idx="322">
                  <c:v>3.3000000000000002E-2</c:v>
                </c:pt>
                <c:pt idx="323">
                  <c:v>3.3099999999999997E-2</c:v>
                </c:pt>
                <c:pt idx="324">
                  <c:v>3.32E-2</c:v>
                </c:pt>
                <c:pt idx="325">
                  <c:v>3.3300000000000003E-2</c:v>
                </c:pt>
                <c:pt idx="326">
                  <c:v>3.3399999999999999E-2</c:v>
                </c:pt>
                <c:pt idx="327">
                  <c:v>3.3500000000000002E-2</c:v>
                </c:pt>
                <c:pt idx="328">
                  <c:v>3.3599999999999998E-2</c:v>
                </c:pt>
                <c:pt idx="329">
                  <c:v>3.3700000000000001E-2</c:v>
                </c:pt>
                <c:pt idx="330">
                  <c:v>3.3799999999999997E-2</c:v>
                </c:pt>
                <c:pt idx="331">
                  <c:v>3.39E-2</c:v>
                </c:pt>
                <c:pt idx="332">
                  <c:v>3.4000000000000002E-2</c:v>
                </c:pt>
                <c:pt idx="333">
                  <c:v>3.4099999999999998E-2</c:v>
                </c:pt>
                <c:pt idx="334">
                  <c:v>3.4200000000000001E-2</c:v>
                </c:pt>
                <c:pt idx="335">
                  <c:v>3.4299999999999997E-2</c:v>
                </c:pt>
                <c:pt idx="336">
                  <c:v>3.44E-2</c:v>
                </c:pt>
                <c:pt idx="337">
                  <c:v>3.4500000000000003E-2</c:v>
                </c:pt>
                <c:pt idx="338">
                  <c:v>3.4599999999999999E-2</c:v>
                </c:pt>
                <c:pt idx="339">
                  <c:v>3.4700000000000002E-2</c:v>
                </c:pt>
                <c:pt idx="340">
                  <c:v>3.4799999999999998E-2</c:v>
                </c:pt>
                <c:pt idx="341">
                  <c:v>3.49E-2</c:v>
                </c:pt>
                <c:pt idx="342">
                  <c:v>3.5000000000000003E-2</c:v>
                </c:pt>
                <c:pt idx="343">
                  <c:v>3.5099999999999999E-2</c:v>
                </c:pt>
                <c:pt idx="344">
                  <c:v>3.5200000000000002E-2</c:v>
                </c:pt>
                <c:pt idx="345">
                  <c:v>3.5299999999999998E-2</c:v>
                </c:pt>
                <c:pt idx="346">
                  <c:v>3.5400000000000001E-2</c:v>
                </c:pt>
                <c:pt idx="347">
                  <c:v>3.5499999999999997E-2</c:v>
                </c:pt>
                <c:pt idx="348">
                  <c:v>3.56E-2</c:v>
                </c:pt>
                <c:pt idx="349">
                  <c:v>3.5700000000000003E-2</c:v>
                </c:pt>
                <c:pt idx="350">
                  <c:v>3.5799999999999998E-2</c:v>
                </c:pt>
                <c:pt idx="351">
                  <c:v>3.5900000000000001E-2</c:v>
                </c:pt>
                <c:pt idx="352">
                  <c:v>3.5999999999999997E-2</c:v>
                </c:pt>
                <c:pt idx="353">
                  <c:v>3.61E-2</c:v>
                </c:pt>
                <c:pt idx="354">
                  <c:v>3.6200000000000003E-2</c:v>
                </c:pt>
                <c:pt idx="355">
                  <c:v>3.6299999999999999E-2</c:v>
                </c:pt>
                <c:pt idx="356">
                  <c:v>3.6400000000000002E-2</c:v>
                </c:pt>
                <c:pt idx="357">
                  <c:v>3.6499999999999998E-2</c:v>
                </c:pt>
                <c:pt idx="358">
                  <c:v>3.6600000000000001E-2</c:v>
                </c:pt>
                <c:pt idx="359">
                  <c:v>3.6700000000000003E-2</c:v>
                </c:pt>
                <c:pt idx="360">
                  <c:v>3.6799999999999999E-2</c:v>
                </c:pt>
                <c:pt idx="361">
                  <c:v>3.6900000000000002E-2</c:v>
                </c:pt>
                <c:pt idx="362">
                  <c:v>3.6999999999999998E-2</c:v>
                </c:pt>
                <c:pt idx="363">
                  <c:v>3.7100000000000001E-2</c:v>
                </c:pt>
                <c:pt idx="364">
                  <c:v>3.7199999999999997E-2</c:v>
                </c:pt>
                <c:pt idx="365">
                  <c:v>3.73E-2</c:v>
                </c:pt>
                <c:pt idx="366">
                  <c:v>3.7400000000000003E-2</c:v>
                </c:pt>
                <c:pt idx="367">
                  <c:v>3.7499999999999999E-2</c:v>
                </c:pt>
                <c:pt idx="368">
                  <c:v>3.7600000000000001E-2</c:v>
                </c:pt>
                <c:pt idx="369">
                  <c:v>3.7699999999999997E-2</c:v>
                </c:pt>
                <c:pt idx="370">
                  <c:v>3.78E-2</c:v>
                </c:pt>
                <c:pt idx="371">
                  <c:v>3.7900000000000003E-2</c:v>
                </c:pt>
                <c:pt idx="372">
                  <c:v>3.7999999999999999E-2</c:v>
                </c:pt>
                <c:pt idx="373">
                  <c:v>3.8100000000000002E-2</c:v>
                </c:pt>
                <c:pt idx="374">
                  <c:v>3.8199999999999998E-2</c:v>
                </c:pt>
                <c:pt idx="375">
                  <c:v>3.8300000000000001E-2</c:v>
                </c:pt>
                <c:pt idx="376">
                  <c:v>3.8399999999999997E-2</c:v>
                </c:pt>
                <c:pt idx="377">
                  <c:v>3.85E-2</c:v>
                </c:pt>
                <c:pt idx="378">
                  <c:v>3.8600000000000002E-2</c:v>
                </c:pt>
                <c:pt idx="379">
                  <c:v>3.8699999999999998E-2</c:v>
                </c:pt>
                <c:pt idx="380">
                  <c:v>3.8800000000000001E-2</c:v>
                </c:pt>
                <c:pt idx="381">
                  <c:v>3.8899999999999997E-2</c:v>
                </c:pt>
                <c:pt idx="382">
                  <c:v>3.9E-2</c:v>
                </c:pt>
                <c:pt idx="383">
                  <c:v>3.9100000000000003E-2</c:v>
                </c:pt>
                <c:pt idx="384">
                  <c:v>3.9199999999999999E-2</c:v>
                </c:pt>
                <c:pt idx="385">
                  <c:v>3.9300000000000002E-2</c:v>
                </c:pt>
                <c:pt idx="386">
                  <c:v>3.9399999999999998E-2</c:v>
                </c:pt>
                <c:pt idx="387">
                  <c:v>3.95E-2</c:v>
                </c:pt>
                <c:pt idx="388">
                  <c:v>3.9600000000000003E-2</c:v>
                </c:pt>
                <c:pt idx="389">
                  <c:v>3.9699999999999999E-2</c:v>
                </c:pt>
                <c:pt idx="390">
                  <c:v>3.9800000000000002E-2</c:v>
                </c:pt>
                <c:pt idx="391">
                  <c:v>3.9899999999999998E-2</c:v>
                </c:pt>
                <c:pt idx="392">
                  <c:v>0.04</c:v>
                </c:pt>
                <c:pt idx="393">
                  <c:v>4.0099999999999997E-2</c:v>
                </c:pt>
                <c:pt idx="394">
                  <c:v>4.02E-2</c:v>
                </c:pt>
                <c:pt idx="395">
                  <c:v>4.0300000000000002E-2</c:v>
                </c:pt>
                <c:pt idx="396">
                  <c:v>4.0399999999999998E-2</c:v>
                </c:pt>
                <c:pt idx="397">
                  <c:v>4.0500000000000001E-2</c:v>
                </c:pt>
                <c:pt idx="398">
                  <c:v>4.0599999999999997E-2</c:v>
                </c:pt>
                <c:pt idx="399">
                  <c:v>4.07E-2</c:v>
                </c:pt>
                <c:pt idx="400">
                  <c:v>4.0800000000000003E-2</c:v>
                </c:pt>
                <c:pt idx="401">
                  <c:v>4.0899999999999999E-2</c:v>
                </c:pt>
                <c:pt idx="402">
                  <c:v>4.1000000000000002E-2</c:v>
                </c:pt>
                <c:pt idx="403">
                  <c:v>4.1099999999999998E-2</c:v>
                </c:pt>
                <c:pt idx="404">
                  <c:v>4.1200000000000001E-2</c:v>
                </c:pt>
                <c:pt idx="405">
                  <c:v>4.1300000000000003E-2</c:v>
                </c:pt>
                <c:pt idx="406">
                  <c:v>4.1399999999999999E-2</c:v>
                </c:pt>
                <c:pt idx="407">
                  <c:v>4.1500000000000002E-2</c:v>
                </c:pt>
                <c:pt idx="408">
                  <c:v>4.1599999999999998E-2</c:v>
                </c:pt>
                <c:pt idx="409">
                  <c:v>4.1700000000000001E-2</c:v>
                </c:pt>
                <c:pt idx="410">
                  <c:v>4.1799999999999997E-2</c:v>
                </c:pt>
                <c:pt idx="411">
                  <c:v>4.19E-2</c:v>
                </c:pt>
                <c:pt idx="412">
                  <c:v>4.2000000000000003E-2</c:v>
                </c:pt>
                <c:pt idx="413">
                  <c:v>4.2099999999999999E-2</c:v>
                </c:pt>
                <c:pt idx="414">
                  <c:v>4.2200000000000001E-2</c:v>
                </c:pt>
                <c:pt idx="415">
                  <c:v>4.2299999999999997E-2</c:v>
                </c:pt>
                <c:pt idx="416">
                  <c:v>4.24E-2</c:v>
                </c:pt>
                <c:pt idx="417">
                  <c:v>4.2500000000000003E-2</c:v>
                </c:pt>
                <c:pt idx="418">
                  <c:v>4.2599999999999999E-2</c:v>
                </c:pt>
                <c:pt idx="419">
                  <c:v>4.2700000000000002E-2</c:v>
                </c:pt>
                <c:pt idx="420">
                  <c:v>4.2799999999999998E-2</c:v>
                </c:pt>
                <c:pt idx="421">
                  <c:v>4.2900000000000001E-2</c:v>
                </c:pt>
                <c:pt idx="422">
                  <c:v>4.2999999999999997E-2</c:v>
                </c:pt>
                <c:pt idx="423">
                  <c:v>4.3099999999999999E-2</c:v>
                </c:pt>
                <c:pt idx="424">
                  <c:v>4.3200000000000002E-2</c:v>
                </c:pt>
                <c:pt idx="425">
                  <c:v>4.3299999999999998E-2</c:v>
                </c:pt>
                <c:pt idx="426">
                  <c:v>4.3400000000000001E-2</c:v>
                </c:pt>
                <c:pt idx="427">
                  <c:v>4.3499999999999997E-2</c:v>
                </c:pt>
                <c:pt idx="428">
                  <c:v>4.36E-2</c:v>
                </c:pt>
                <c:pt idx="429">
                  <c:v>4.3700000000000003E-2</c:v>
                </c:pt>
                <c:pt idx="430">
                  <c:v>4.3799999999999999E-2</c:v>
                </c:pt>
                <c:pt idx="431">
                  <c:v>4.3900000000000002E-2</c:v>
                </c:pt>
                <c:pt idx="432">
                  <c:v>4.3999999999999997E-2</c:v>
                </c:pt>
                <c:pt idx="433">
                  <c:v>4.41E-2</c:v>
                </c:pt>
                <c:pt idx="434">
                  <c:v>4.4200000000000003E-2</c:v>
                </c:pt>
                <c:pt idx="435">
                  <c:v>4.4299999999999999E-2</c:v>
                </c:pt>
                <c:pt idx="436">
                  <c:v>4.4400000000000002E-2</c:v>
                </c:pt>
                <c:pt idx="437">
                  <c:v>4.4499999999999998E-2</c:v>
                </c:pt>
                <c:pt idx="438">
                  <c:v>4.4600000000000001E-2</c:v>
                </c:pt>
                <c:pt idx="439">
                  <c:v>4.4699999999999997E-2</c:v>
                </c:pt>
                <c:pt idx="440">
                  <c:v>4.48E-2</c:v>
                </c:pt>
                <c:pt idx="441">
                  <c:v>4.4900000000000002E-2</c:v>
                </c:pt>
                <c:pt idx="442">
                  <c:v>4.4999999999999998E-2</c:v>
                </c:pt>
                <c:pt idx="443">
                  <c:v>4.5100000000000001E-2</c:v>
                </c:pt>
                <c:pt idx="444">
                  <c:v>4.5199999999999997E-2</c:v>
                </c:pt>
                <c:pt idx="445">
                  <c:v>4.53E-2</c:v>
                </c:pt>
                <c:pt idx="446">
                  <c:v>4.5400000000000003E-2</c:v>
                </c:pt>
                <c:pt idx="447">
                  <c:v>4.5499999999999999E-2</c:v>
                </c:pt>
                <c:pt idx="448">
                  <c:v>4.5600000000000002E-2</c:v>
                </c:pt>
                <c:pt idx="449">
                  <c:v>4.5699999999999998E-2</c:v>
                </c:pt>
                <c:pt idx="450">
                  <c:v>4.58E-2</c:v>
                </c:pt>
                <c:pt idx="451">
                  <c:v>4.5900000000000003E-2</c:v>
                </c:pt>
                <c:pt idx="452">
                  <c:v>4.5999999999999999E-2</c:v>
                </c:pt>
                <c:pt idx="453">
                  <c:v>4.6100000000000002E-2</c:v>
                </c:pt>
                <c:pt idx="454">
                  <c:v>4.6199999999999998E-2</c:v>
                </c:pt>
                <c:pt idx="455">
                  <c:v>4.6300000000000001E-2</c:v>
                </c:pt>
                <c:pt idx="456">
                  <c:v>4.6399999999999997E-2</c:v>
                </c:pt>
                <c:pt idx="457">
                  <c:v>4.65E-2</c:v>
                </c:pt>
                <c:pt idx="458">
                  <c:v>4.6600000000000003E-2</c:v>
                </c:pt>
                <c:pt idx="459">
                  <c:v>4.6699999999999998E-2</c:v>
                </c:pt>
                <c:pt idx="460">
                  <c:v>4.6800000000000001E-2</c:v>
                </c:pt>
                <c:pt idx="461">
                  <c:v>4.6899999999999997E-2</c:v>
                </c:pt>
                <c:pt idx="462">
                  <c:v>4.7E-2</c:v>
                </c:pt>
                <c:pt idx="463">
                  <c:v>4.7100000000000003E-2</c:v>
                </c:pt>
                <c:pt idx="464">
                  <c:v>4.7199999999999999E-2</c:v>
                </c:pt>
                <c:pt idx="465">
                  <c:v>4.7300000000000002E-2</c:v>
                </c:pt>
                <c:pt idx="466">
                  <c:v>4.7399999999999998E-2</c:v>
                </c:pt>
                <c:pt idx="467">
                  <c:v>4.7500000000000001E-2</c:v>
                </c:pt>
                <c:pt idx="468">
                  <c:v>4.7600000000000003E-2</c:v>
                </c:pt>
                <c:pt idx="469">
                  <c:v>4.7699999999999999E-2</c:v>
                </c:pt>
                <c:pt idx="470">
                  <c:v>4.7800000000000002E-2</c:v>
                </c:pt>
                <c:pt idx="471">
                  <c:v>4.7899999999999998E-2</c:v>
                </c:pt>
                <c:pt idx="472">
                  <c:v>4.8000000000000001E-2</c:v>
                </c:pt>
                <c:pt idx="473">
                  <c:v>4.8099999999999997E-2</c:v>
                </c:pt>
                <c:pt idx="474">
                  <c:v>4.82E-2</c:v>
                </c:pt>
                <c:pt idx="475">
                  <c:v>4.8300000000000003E-2</c:v>
                </c:pt>
                <c:pt idx="476">
                  <c:v>4.8399999999999999E-2</c:v>
                </c:pt>
                <c:pt idx="477">
                  <c:v>4.8500000000000001E-2</c:v>
                </c:pt>
                <c:pt idx="478">
                  <c:v>4.8599999999999997E-2</c:v>
                </c:pt>
                <c:pt idx="479">
                  <c:v>4.87E-2</c:v>
                </c:pt>
                <c:pt idx="480">
                  <c:v>4.8800000000000003E-2</c:v>
                </c:pt>
                <c:pt idx="481">
                  <c:v>4.8899999999999999E-2</c:v>
                </c:pt>
                <c:pt idx="482">
                  <c:v>4.9000000000000002E-2</c:v>
                </c:pt>
                <c:pt idx="483">
                  <c:v>4.9099999999999998E-2</c:v>
                </c:pt>
                <c:pt idx="484">
                  <c:v>4.9200000000000001E-2</c:v>
                </c:pt>
                <c:pt idx="485">
                  <c:v>4.9299999999999997E-2</c:v>
                </c:pt>
                <c:pt idx="486">
                  <c:v>4.9399999999999999E-2</c:v>
                </c:pt>
                <c:pt idx="487">
                  <c:v>4.9500000000000002E-2</c:v>
                </c:pt>
                <c:pt idx="488">
                  <c:v>4.9599999999999998E-2</c:v>
                </c:pt>
                <c:pt idx="489">
                  <c:v>4.9700000000000001E-2</c:v>
                </c:pt>
                <c:pt idx="490">
                  <c:v>4.9799999999999997E-2</c:v>
                </c:pt>
                <c:pt idx="491">
                  <c:v>4.99E-2</c:v>
                </c:pt>
                <c:pt idx="492">
                  <c:v>0.05</c:v>
                </c:pt>
                <c:pt idx="493">
                  <c:v>5.0099999999999999E-2</c:v>
                </c:pt>
                <c:pt idx="494">
                  <c:v>5.0200000000000002E-2</c:v>
                </c:pt>
                <c:pt idx="495">
                  <c:v>5.0299999999999997E-2</c:v>
                </c:pt>
                <c:pt idx="496">
                  <c:v>5.04E-2</c:v>
                </c:pt>
                <c:pt idx="497">
                  <c:v>5.0500000000000003E-2</c:v>
                </c:pt>
                <c:pt idx="498">
                  <c:v>5.0599999999999999E-2</c:v>
                </c:pt>
                <c:pt idx="499">
                  <c:v>5.0700000000000002E-2</c:v>
                </c:pt>
                <c:pt idx="500">
                  <c:v>5.0799999999999998E-2</c:v>
                </c:pt>
                <c:pt idx="501">
                  <c:v>5.0900000000000001E-2</c:v>
                </c:pt>
                <c:pt idx="502">
                  <c:v>5.0999999999999997E-2</c:v>
                </c:pt>
                <c:pt idx="503">
                  <c:v>5.11E-2</c:v>
                </c:pt>
                <c:pt idx="504">
                  <c:v>5.1200000000000002E-2</c:v>
                </c:pt>
                <c:pt idx="505">
                  <c:v>5.1299999999999998E-2</c:v>
                </c:pt>
                <c:pt idx="506">
                  <c:v>5.1400000000000001E-2</c:v>
                </c:pt>
                <c:pt idx="507">
                  <c:v>5.1499999999999997E-2</c:v>
                </c:pt>
                <c:pt idx="508">
                  <c:v>5.16E-2</c:v>
                </c:pt>
                <c:pt idx="509">
                  <c:v>5.1700000000000003E-2</c:v>
                </c:pt>
                <c:pt idx="510">
                  <c:v>5.1799999999999999E-2</c:v>
                </c:pt>
                <c:pt idx="511">
                  <c:v>5.1900000000000002E-2</c:v>
                </c:pt>
                <c:pt idx="512">
                  <c:v>5.1999999999999998E-2</c:v>
                </c:pt>
                <c:pt idx="513">
                  <c:v>5.21E-2</c:v>
                </c:pt>
                <c:pt idx="514">
                  <c:v>5.2200000000000003E-2</c:v>
                </c:pt>
                <c:pt idx="515">
                  <c:v>5.2299999999999999E-2</c:v>
                </c:pt>
                <c:pt idx="516">
                  <c:v>5.2400000000000002E-2</c:v>
                </c:pt>
                <c:pt idx="517">
                  <c:v>5.2499999999999998E-2</c:v>
                </c:pt>
                <c:pt idx="518">
                  <c:v>5.2600000000000001E-2</c:v>
                </c:pt>
                <c:pt idx="519">
                  <c:v>5.2699999999999997E-2</c:v>
                </c:pt>
                <c:pt idx="520">
                  <c:v>5.28E-2</c:v>
                </c:pt>
                <c:pt idx="521">
                  <c:v>5.2900000000000003E-2</c:v>
                </c:pt>
                <c:pt idx="522">
                  <c:v>5.2999999999999999E-2</c:v>
                </c:pt>
                <c:pt idx="523">
                  <c:v>5.3100000000000001E-2</c:v>
                </c:pt>
                <c:pt idx="524">
                  <c:v>5.3199999999999997E-2</c:v>
                </c:pt>
                <c:pt idx="525">
                  <c:v>5.33E-2</c:v>
                </c:pt>
                <c:pt idx="526">
                  <c:v>5.3400000000000003E-2</c:v>
                </c:pt>
                <c:pt idx="527">
                  <c:v>5.3499999999999999E-2</c:v>
                </c:pt>
                <c:pt idx="528">
                  <c:v>5.3600000000000002E-2</c:v>
                </c:pt>
                <c:pt idx="529">
                  <c:v>5.3699999999999998E-2</c:v>
                </c:pt>
                <c:pt idx="530">
                  <c:v>5.3800000000000001E-2</c:v>
                </c:pt>
                <c:pt idx="531">
                  <c:v>5.3900000000000003E-2</c:v>
                </c:pt>
                <c:pt idx="532">
                  <c:v>5.3999999999999999E-2</c:v>
                </c:pt>
                <c:pt idx="533">
                  <c:v>5.4100000000000002E-2</c:v>
                </c:pt>
                <c:pt idx="534">
                  <c:v>5.4199999999999998E-2</c:v>
                </c:pt>
                <c:pt idx="535">
                  <c:v>5.4300000000000001E-2</c:v>
                </c:pt>
                <c:pt idx="536">
                  <c:v>5.4399999999999997E-2</c:v>
                </c:pt>
                <c:pt idx="537">
                  <c:v>5.45E-2</c:v>
                </c:pt>
                <c:pt idx="538">
                  <c:v>5.4600000000000003E-2</c:v>
                </c:pt>
                <c:pt idx="539">
                  <c:v>5.4699999999999999E-2</c:v>
                </c:pt>
                <c:pt idx="540">
                  <c:v>5.4800000000000001E-2</c:v>
                </c:pt>
                <c:pt idx="541">
                  <c:v>5.4899999999999997E-2</c:v>
                </c:pt>
                <c:pt idx="542">
                  <c:v>5.5E-2</c:v>
                </c:pt>
                <c:pt idx="543">
                  <c:v>5.5100000000000003E-2</c:v>
                </c:pt>
                <c:pt idx="544">
                  <c:v>5.5199999999999999E-2</c:v>
                </c:pt>
                <c:pt idx="545">
                  <c:v>5.5300000000000002E-2</c:v>
                </c:pt>
                <c:pt idx="546">
                  <c:v>5.5399999999999998E-2</c:v>
                </c:pt>
                <c:pt idx="547">
                  <c:v>5.5500000000000001E-2</c:v>
                </c:pt>
                <c:pt idx="548">
                  <c:v>5.5599999999999997E-2</c:v>
                </c:pt>
                <c:pt idx="549">
                  <c:v>5.57E-2</c:v>
                </c:pt>
                <c:pt idx="550">
                  <c:v>5.5800000000000002E-2</c:v>
                </c:pt>
                <c:pt idx="551">
                  <c:v>5.5899999999999998E-2</c:v>
                </c:pt>
                <c:pt idx="552">
                  <c:v>5.6000000000000001E-2</c:v>
                </c:pt>
                <c:pt idx="553">
                  <c:v>5.6099999999999997E-2</c:v>
                </c:pt>
                <c:pt idx="554">
                  <c:v>5.62E-2</c:v>
                </c:pt>
                <c:pt idx="555">
                  <c:v>5.6300000000000003E-2</c:v>
                </c:pt>
                <c:pt idx="556">
                  <c:v>5.6399999999999999E-2</c:v>
                </c:pt>
                <c:pt idx="557">
                  <c:v>5.6500000000000002E-2</c:v>
                </c:pt>
                <c:pt idx="558">
                  <c:v>5.6599999999999998E-2</c:v>
                </c:pt>
                <c:pt idx="559">
                  <c:v>5.67E-2</c:v>
                </c:pt>
                <c:pt idx="560">
                  <c:v>5.6800000000000003E-2</c:v>
                </c:pt>
                <c:pt idx="561">
                  <c:v>5.6899999999999999E-2</c:v>
                </c:pt>
                <c:pt idx="562">
                  <c:v>5.7000000000000002E-2</c:v>
                </c:pt>
                <c:pt idx="563">
                  <c:v>5.7099999999999998E-2</c:v>
                </c:pt>
                <c:pt idx="564">
                  <c:v>5.7200000000000001E-2</c:v>
                </c:pt>
                <c:pt idx="565">
                  <c:v>5.7299999999999997E-2</c:v>
                </c:pt>
                <c:pt idx="566">
                  <c:v>5.74E-2</c:v>
                </c:pt>
                <c:pt idx="567">
                  <c:v>5.7500000000000002E-2</c:v>
                </c:pt>
                <c:pt idx="568">
                  <c:v>5.7599999999999998E-2</c:v>
                </c:pt>
                <c:pt idx="569">
                  <c:v>5.7700000000000001E-2</c:v>
                </c:pt>
                <c:pt idx="570">
                  <c:v>5.7799999999999997E-2</c:v>
                </c:pt>
                <c:pt idx="571">
                  <c:v>5.79E-2</c:v>
                </c:pt>
                <c:pt idx="572">
                  <c:v>5.8000000000000003E-2</c:v>
                </c:pt>
                <c:pt idx="573">
                  <c:v>5.8099999999999999E-2</c:v>
                </c:pt>
                <c:pt idx="574">
                  <c:v>5.8200000000000002E-2</c:v>
                </c:pt>
                <c:pt idx="575">
                  <c:v>5.8299999999999998E-2</c:v>
                </c:pt>
                <c:pt idx="576">
                  <c:v>5.8400000000000001E-2</c:v>
                </c:pt>
                <c:pt idx="577">
                  <c:v>5.8500000000000003E-2</c:v>
                </c:pt>
                <c:pt idx="578">
                  <c:v>5.8599999999999999E-2</c:v>
                </c:pt>
                <c:pt idx="579">
                  <c:v>5.8700000000000002E-2</c:v>
                </c:pt>
                <c:pt idx="580">
                  <c:v>5.8799999999999998E-2</c:v>
                </c:pt>
                <c:pt idx="581">
                  <c:v>5.8900000000000001E-2</c:v>
                </c:pt>
                <c:pt idx="582">
                  <c:v>5.8999999999999997E-2</c:v>
                </c:pt>
                <c:pt idx="583">
                  <c:v>5.91E-2</c:v>
                </c:pt>
                <c:pt idx="584">
                  <c:v>5.9200000000000003E-2</c:v>
                </c:pt>
                <c:pt idx="585">
                  <c:v>5.9299999999999999E-2</c:v>
                </c:pt>
                <c:pt idx="586">
                  <c:v>5.9400000000000001E-2</c:v>
                </c:pt>
                <c:pt idx="587">
                  <c:v>5.9499999999999997E-2</c:v>
                </c:pt>
                <c:pt idx="588">
                  <c:v>5.96E-2</c:v>
                </c:pt>
                <c:pt idx="589">
                  <c:v>5.9700000000000003E-2</c:v>
                </c:pt>
                <c:pt idx="590">
                  <c:v>5.9799999999999999E-2</c:v>
                </c:pt>
                <c:pt idx="591">
                  <c:v>5.9900000000000002E-2</c:v>
                </c:pt>
                <c:pt idx="592">
                  <c:v>0.06</c:v>
                </c:pt>
              </c:numCache>
            </c:numRef>
          </c:xVal>
          <c:yVal>
            <c:numRef>
              <c:f>Feuil1!$O$16:$O$615</c:f>
              <c:numCache>
                <c:formatCode>General</c:formatCode>
                <c:ptCount val="600"/>
                <c:pt idx="0">
                  <c:v>37</c:v>
                </c:pt>
                <c:pt idx="1">
                  <c:v>36</c:v>
                </c:pt>
                <c:pt idx="2">
                  <c:v>36</c:v>
                </c:pt>
                <c:pt idx="3">
                  <c:v>38</c:v>
                </c:pt>
                <c:pt idx="4">
                  <c:v>37</c:v>
                </c:pt>
                <c:pt idx="5">
                  <c:v>44</c:v>
                </c:pt>
                <c:pt idx="6">
                  <c:v>49</c:v>
                </c:pt>
                <c:pt idx="7">
                  <c:v>52</c:v>
                </c:pt>
                <c:pt idx="8">
                  <c:v>37</c:v>
                </c:pt>
                <c:pt idx="9">
                  <c:v>43</c:v>
                </c:pt>
                <c:pt idx="10">
                  <c:v>48</c:v>
                </c:pt>
                <c:pt idx="11">
                  <c:v>65</c:v>
                </c:pt>
                <c:pt idx="12">
                  <c:v>55</c:v>
                </c:pt>
                <c:pt idx="13">
                  <c:v>62</c:v>
                </c:pt>
                <c:pt idx="14">
                  <c:v>59</c:v>
                </c:pt>
                <c:pt idx="15">
                  <c:v>72</c:v>
                </c:pt>
                <c:pt idx="16">
                  <c:v>67</c:v>
                </c:pt>
                <c:pt idx="17">
                  <c:v>77</c:v>
                </c:pt>
                <c:pt idx="18">
                  <c:v>86</c:v>
                </c:pt>
                <c:pt idx="19">
                  <c:v>80</c:v>
                </c:pt>
                <c:pt idx="20">
                  <c:v>76</c:v>
                </c:pt>
                <c:pt idx="21">
                  <c:v>93</c:v>
                </c:pt>
                <c:pt idx="22">
                  <c:v>86</c:v>
                </c:pt>
                <c:pt idx="23">
                  <c:v>93</c:v>
                </c:pt>
                <c:pt idx="24">
                  <c:v>93</c:v>
                </c:pt>
                <c:pt idx="25">
                  <c:v>111</c:v>
                </c:pt>
                <c:pt idx="26">
                  <c:v>108</c:v>
                </c:pt>
                <c:pt idx="27">
                  <c:v>118</c:v>
                </c:pt>
                <c:pt idx="28">
                  <c:v>133</c:v>
                </c:pt>
                <c:pt idx="29">
                  <c:v>120</c:v>
                </c:pt>
                <c:pt idx="30">
                  <c:v>146</c:v>
                </c:pt>
                <c:pt idx="31">
                  <c:v>116</c:v>
                </c:pt>
                <c:pt idx="32">
                  <c:v>110</c:v>
                </c:pt>
                <c:pt idx="33">
                  <c:v>144</c:v>
                </c:pt>
                <c:pt idx="34">
                  <c:v>137</c:v>
                </c:pt>
                <c:pt idx="35">
                  <c:v>140</c:v>
                </c:pt>
                <c:pt idx="36">
                  <c:v>150</c:v>
                </c:pt>
                <c:pt idx="37">
                  <c:v>159</c:v>
                </c:pt>
                <c:pt idx="38">
                  <c:v>146</c:v>
                </c:pt>
                <c:pt idx="39">
                  <c:v>128</c:v>
                </c:pt>
                <c:pt idx="40">
                  <c:v>138</c:v>
                </c:pt>
                <c:pt idx="41">
                  <c:v>133</c:v>
                </c:pt>
                <c:pt idx="42">
                  <c:v>157</c:v>
                </c:pt>
                <c:pt idx="43">
                  <c:v>169</c:v>
                </c:pt>
                <c:pt idx="44">
                  <c:v>135</c:v>
                </c:pt>
                <c:pt idx="45">
                  <c:v>145</c:v>
                </c:pt>
                <c:pt idx="46">
                  <c:v>147</c:v>
                </c:pt>
                <c:pt idx="47">
                  <c:v>136</c:v>
                </c:pt>
                <c:pt idx="48">
                  <c:v>144</c:v>
                </c:pt>
                <c:pt idx="49">
                  <c:v>150</c:v>
                </c:pt>
                <c:pt idx="50">
                  <c:v>131</c:v>
                </c:pt>
                <c:pt idx="51">
                  <c:v>130</c:v>
                </c:pt>
                <c:pt idx="52">
                  <c:v>149</c:v>
                </c:pt>
                <c:pt idx="53">
                  <c:v>134</c:v>
                </c:pt>
                <c:pt idx="54">
                  <c:v>129</c:v>
                </c:pt>
                <c:pt idx="55">
                  <c:v>136</c:v>
                </c:pt>
                <c:pt idx="56">
                  <c:v>110</c:v>
                </c:pt>
                <c:pt idx="57">
                  <c:v>117</c:v>
                </c:pt>
                <c:pt idx="58">
                  <c:v>121</c:v>
                </c:pt>
                <c:pt idx="59">
                  <c:v>141</c:v>
                </c:pt>
                <c:pt idx="60">
                  <c:v>99</c:v>
                </c:pt>
                <c:pt idx="61">
                  <c:v>119</c:v>
                </c:pt>
                <c:pt idx="62">
                  <c:v>85</c:v>
                </c:pt>
                <c:pt idx="63">
                  <c:v>95</c:v>
                </c:pt>
                <c:pt idx="64">
                  <c:v>93</c:v>
                </c:pt>
                <c:pt idx="65">
                  <c:v>101</c:v>
                </c:pt>
                <c:pt idx="66">
                  <c:v>76</c:v>
                </c:pt>
                <c:pt idx="67">
                  <c:v>73</c:v>
                </c:pt>
                <c:pt idx="68">
                  <c:v>87</c:v>
                </c:pt>
                <c:pt idx="69">
                  <c:v>68</c:v>
                </c:pt>
                <c:pt idx="70">
                  <c:v>76</c:v>
                </c:pt>
                <c:pt idx="71">
                  <c:v>64</c:v>
                </c:pt>
                <c:pt idx="72">
                  <c:v>58</c:v>
                </c:pt>
                <c:pt idx="73">
                  <c:v>58</c:v>
                </c:pt>
                <c:pt idx="74">
                  <c:v>45</c:v>
                </c:pt>
                <c:pt idx="75">
                  <c:v>58</c:v>
                </c:pt>
                <c:pt idx="76">
                  <c:v>42</c:v>
                </c:pt>
                <c:pt idx="77">
                  <c:v>44</c:v>
                </c:pt>
                <c:pt idx="78">
                  <c:v>37</c:v>
                </c:pt>
                <c:pt idx="79">
                  <c:v>41</c:v>
                </c:pt>
                <c:pt idx="80">
                  <c:v>31</c:v>
                </c:pt>
                <c:pt idx="81">
                  <c:v>23</c:v>
                </c:pt>
                <c:pt idx="82">
                  <c:v>42</c:v>
                </c:pt>
                <c:pt idx="83">
                  <c:v>25</c:v>
                </c:pt>
                <c:pt idx="84">
                  <c:v>19</c:v>
                </c:pt>
                <c:pt idx="85">
                  <c:v>22</c:v>
                </c:pt>
                <c:pt idx="86">
                  <c:v>23</c:v>
                </c:pt>
                <c:pt idx="87">
                  <c:v>27</c:v>
                </c:pt>
                <c:pt idx="88">
                  <c:v>27</c:v>
                </c:pt>
                <c:pt idx="89">
                  <c:v>22</c:v>
                </c:pt>
                <c:pt idx="90">
                  <c:v>23</c:v>
                </c:pt>
                <c:pt idx="91">
                  <c:v>31</c:v>
                </c:pt>
                <c:pt idx="92">
                  <c:v>16</c:v>
                </c:pt>
                <c:pt idx="93">
                  <c:v>15</c:v>
                </c:pt>
                <c:pt idx="94">
                  <c:v>19</c:v>
                </c:pt>
                <c:pt idx="95">
                  <c:v>15</c:v>
                </c:pt>
                <c:pt idx="96">
                  <c:v>11</c:v>
                </c:pt>
                <c:pt idx="97">
                  <c:v>16</c:v>
                </c:pt>
                <c:pt idx="98">
                  <c:v>14</c:v>
                </c:pt>
                <c:pt idx="99">
                  <c:v>9</c:v>
                </c:pt>
                <c:pt idx="100">
                  <c:v>13</c:v>
                </c:pt>
                <c:pt idx="101">
                  <c:v>17</c:v>
                </c:pt>
                <c:pt idx="102">
                  <c:v>9</c:v>
                </c:pt>
                <c:pt idx="103">
                  <c:v>5</c:v>
                </c:pt>
                <c:pt idx="104">
                  <c:v>15</c:v>
                </c:pt>
                <c:pt idx="105">
                  <c:v>5</c:v>
                </c:pt>
                <c:pt idx="106">
                  <c:v>9</c:v>
                </c:pt>
                <c:pt idx="107">
                  <c:v>4</c:v>
                </c:pt>
                <c:pt idx="108">
                  <c:v>5</c:v>
                </c:pt>
                <c:pt idx="109">
                  <c:v>13</c:v>
                </c:pt>
                <c:pt idx="110">
                  <c:v>13</c:v>
                </c:pt>
                <c:pt idx="111">
                  <c:v>7</c:v>
                </c:pt>
                <c:pt idx="112">
                  <c:v>10</c:v>
                </c:pt>
                <c:pt idx="113">
                  <c:v>10</c:v>
                </c:pt>
                <c:pt idx="114">
                  <c:v>7</c:v>
                </c:pt>
                <c:pt idx="115">
                  <c:v>3</c:v>
                </c:pt>
                <c:pt idx="116">
                  <c:v>3</c:v>
                </c:pt>
                <c:pt idx="117">
                  <c:v>4</c:v>
                </c:pt>
                <c:pt idx="118">
                  <c:v>7</c:v>
                </c:pt>
                <c:pt idx="119">
                  <c:v>3</c:v>
                </c:pt>
                <c:pt idx="120">
                  <c:v>5</c:v>
                </c:pt>
                <c:pt idx="121">
                  <c:v>3</c:v>
                </c:pt>
                <c:pt idx="122">
                  <c:v>4</c:v>
                </c:pt>
                <c:pt idx="123">
                  <c:v>3</c:v>
                </c:pt>
                <c:pt idx="124">
                  <c:v>5</c:v>
                </c:pt>
                <c:pt idx="125">
                  <c:v>5</c:v>
                </c:pt>
                <c:pt idx="126">
                  <c:v>7</c:v>
                </c:pt>
                <c:pt idx="127">
                  <c:v>3</c:v>
                </c:pt>
                <c:pt idx="128">
                  <c:v>1</c:v>
                </c:pt>
                <c:pt idx="129">
                  <c:v>5</c:v>
                </c:pt>
                <c:pt idx="130">
                  <c:v>1</c:v>
                </c:pt>
                <c:pt idx="131">
                  <c:v>3</c:v>
                </c:pt>
                <c:pt idx="132">
                  <c:v>3</c:v>
                </c:pt>
                <c:pt idx="133">
                  <c:v>3</c:v>
                </c:pt>
                <c:pt idx="134">
                  <c:v>4</c:v>
                </c:pt>
                <c:pt idx="135">
                  <c:v>4</c:v>
                </c:pt>
                <c:pt idx="136">
                  <c:v>2</c:v>
                </c:pt>
                <c:pt idx="137">
                  <c:v>2</c:v>
                </c:pt>
                <c:pt idx="138">
                  <c:v>0</c:v>
                </c:pt>
                <c:pt idx="139">
                  <c:v>3</c:v>
                </c:pt>
                <c:pt idx="140">
                  <c:v>2</c:v>
                </c:pt>
                <c:pt idx="141">
                  <c:v>2</c:v>
                </c:pt>
                <c:pt idx="142">
                  <c:v>3</c:v>
                </c:pt>
                <c:pt idx="143">
                  <c:v>1</c:v>
                </c:pt>
                <c:pt idx="144">
                  <c:v>5</c:v>
                </c:pt>
                <c:pt idx="145">
                  <c:v>1</c:v>
                </c:pt>
                <c:pt idx="146">
                  <c:v>4</c:v>
                </c:pt>
                <c:pt idx="147">
                  <c:v>3</c:v>
                </c:pt>
                <c:pt idx="148">
                  <c:v>2</c:v>
                </c:pt>
                <c:pt idx="149">
                  <c:v>4</c:v>
                </c:pt>
                <c:pt idx="150">
                  <c:v>0</c:v>
                </c:pt>
                <c:pt idx="151">
                  <c:v>1</c:v>
                </c:pt>
                <c:pt idx="152">
                  <c:v>2</c:v>
                </c:pt>
                <c:pt idx="153">
                  <c:v>3</c:v>
                </c:pt>
                <c:pt idx="154">
                  <c:v>4</c:v>
                </c:pt>
                <c:pt idx="155">
                  <c:v>2</c:v>
                </c:pt>
                <c:pt idx="156">
                  <c:v>1</c:v>
                </c:pt>
                <c:pt idx="157">
                  <c:v>3</c:v>
                </c:pt>
                <c:pt idx="158">
                  <c:v>1</c:v>
                </c:pt>
                <c:pt idx="159">
                  <c:v>1</c:v>
                </c:pt>
                <c:pt idx="160">
                  <c:v>0</c:v>
                </c:pt>
                <c:pt idx="161">
                  <c:v>0</c:v>
                </c:pt>
                <c:pt idx="162">
                  <c:v>1</c:v>
                </c:pt>
                <c:pt idx="163">
                  <c:v>1</c:v>
                </c:pt>
                <c:pt idx="164">
                  <c:v>1</c:v>
                </c:pt>
                <c:pt idx="165">
                  <c:v>2</c:v>
                </c:pt>
                <c:pt idx="166">
                  <c:v>0</c:v>
                </c:pt>
                <c:pt idx="167">
                  <c:v>2</c:v>
                </c:pt>
                <c:pt idx="168">
                  <c:v>2</c:v>
                </c:pt>
                <c:pt idx="169">
                  <c:v>1</c:v>
                </c:pt>
                <c:pt idx="170">
                  <c:v>3</c:v>
                </c:pt>
                <c:pt idx="171">
                  <c:v>2</c:v>
                </c:pt>
                <c:pt idx="172">
                  <c:v>3</c:v>
                </c:pt>
                <c:pt idx="173">
                  <c:v>1</c:v>
                </c:pt>
                <c:pt idx="174">
                  <c:v>0</c:v>
                </c:pt>
                <c:pt idx="175">
                  <c:v>2</c:v>
                </c:pt>
                <c:pt idx="176">
                  <c:v>1</c:v>
                </c:pt>
                <c:pt idx="177">
                  <c:v>1</c:v>
                </c:pt>
                <c:pt idx="178">
                  <c:v>0</c:v>
                </c:pt>
                <c:pt idx="179">
                  <c:v>0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0</c:v>
                </c:pt>
                <c:pt idx="184">
                  <c:v>2</c:v>
                </c:pt>
                <c:pt idx="185">
                  <c:v>2</c:v>
                </c:pt>
                <c:pt idx="186">
                  <c:v>2</c:v>
                </c:pt>
                <c:pt idx="187">
                  <c:v>1</c:v>
                </c:pt>
                <c:pt idx="188">
                  <c:v>0</c:v>
                </c:pt>
                <c:pt idx="189">
                  <c:v>3</c:v>
                </c:pt>
                <c:pt idx="190">
                  <c:v>3</c:v>
                </c:pt>
                <c:pt idx="191">
                  <c:v>1</c:v>
                </c:pt>
                <c:pt idx="192">
                  <c:v>2</c:v>
                </c:pt>
                <c:pt idx="193">
                  <c:v>4</c:v>
                </c:pt>
                <c:pt idx="194">
                  <c:v>1</c:v>
                </c:pt>
                <c:pt idx="195">
                  <c:v>0</c:v>
                </c:pt>
                <c:pt idx="196">
                  <c:v>1</c:v>
                </c:pt>
                <c:pt idx="197">
                  <c:v>1</c:v>
                </c:pt>
                <c:pt idx="198">
                  <c:v>0</c:v>
                </c:pt>
                <c:pt idx="199">
                  <c:v>0</c:v>
                </c:pt>
                <c:pt idx="200">
                  <c:v>2</c:v>
                </c:pt>
                <c:pt idx="201">
                  <c:v>2</c:v>
                </c:pt>
                <c:pt idx="202">
                  <c:v>0</c:v>
                </c:pt>
                <c:pt idx="203">
                  <c:v>3</c:v>
                </c:pt>
                <c:pt idx="204">
                  <c:v>2</c:v>
                </c:pt>
                <c:pt idx="205">
                  <c:v>0</c:v>
                </c:pt>
                <c:pt idx="206">
                  <c:v>1</c:v>
                </c:pt>
                <c:pt idx="207">
                  <c:v>2</c:v>
                </c:pt>
                <c:pt idx="208">
                  <c:v>0</c:v>
                </c:pt>
                <c:pt idx="209">
                  <c:v>1</c:v>
                </c:pt>
                <c:pt idx="210">
                  <c:v>0</c:v>
                </c:pt>
                <c:pt idx="211">
                  <c:v>0</c:v>
                </c:pt>
                <c:pt idx="212">
                  <c:v>1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1</c:v>
                </c:pt>
                <c:pt idx="217">
                  <c:v>0</c:v>
                </c:pt>
                <c:pt idx="218">
                  <c:v>2</c:v>
                </c:pt>
                <c:pt idx="219">
                  <c:v>1</c:v>
                </c:pt>
                <c:pt idx="220">
                  <c:v>0</c:v>
                </c:pt>
                <c:pt idx="221">
                  <c:v>1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1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1</c:v>
                </c:pt>
                <c:pt idx="230">
                  <c:v>0</c:v>
                </c:pt>
                <c:pt idx="231">
                  <c:v>0</c:v>
                </c:pt>
                <c:pt idx="232">
                  <c:v>2</c:v>
                </c:pt>
                <c:pt idx="233">
                  <c:v>0</c:v>
                </c:pt>
                <c:pt idx="234">
                  <c:v>0</c:v>
                </c:pt>
                <c:pt idx="235">
                  <c:v>2</c:v>
                </c:pt>
                <c:pt idx="236">
                  <c:v>0</c:v>
                </c:pt>
                <c:pt idx="237">
                  <c:v>0</c:v>
                </c:pt>
                <c:pt idx="238">
                  <c:v>1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1</c:v>
                </c:pt>
                <c:pt idx="243">
                  <c:v>2</c:v>
                </c:pt>
                <c:pt idx="244">
                  <c:v>3</c:v>
                </c:pt>
                <c:pt idx="245">
                  <c:v>1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1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1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1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1</c:v>
                </c:pt>
                <c:pt idx="294">
                  <c:v>0</c:v>
                </c:pt>
                <c:pt idx="295">
                  <c:v>1</c:v>
                </c:pt>
                <c:pt idx="296">
                  <c:v>0</c:v>
                </c:pt>
                <c:pt idx="297">
                  <c:v>2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1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1</c:v>
                </c:pt>
                <c:pt idx="308">
                  <c:v>0</c:v>
                </c:pt>
                <c:pt idx="309">
                  <c:v>0</c:v>
                </c:pt>
                <c:pt idx="310">
                  <c:v>1</c:v>
                </c:pt>
                <c:pt idx="311">
                  <c:v>0</c:v>
                </c:pt>
                <c:pt idx="312">
                  <c:v>0</c:v>
                </c:pt>
                <c:pt idx="313">
                  <c:v>1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1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1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1</c:v>
                </c:pt>
                <c:pt idx="376">
                  <c:v>0</c:v>
                </c:pt>
                <c:pt idx="377">
                  <c:v>1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1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1</c:v>
                </c:pt>
                <c:pt idx="405">
                  <c:v>1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1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1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1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1</c:v>
                </c:pt>
                <c:pt idx="442">
                  <c:v>0</c:v>
                </c:pt>
                <c:pt idx="443">
                  <c:v>0</c:v>
                </c:pt>
                <c:pt idx="444">
                  <c:v>1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1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1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31037280"/>
        <c:axId val="-1231036736"/>
      </c:scatterChart>
      <c:valAx>
        <c:axId val="-1231037280"/>
        <c:scaling>
          <c:orientation val="minMax"/>
          <c:max val="6.0000000000000012E-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31036736"/>
        <c:crosses val="autoZero"/>
        <c:crossBetween val="midCat"/>
        <c:majorUnit val="2.0000000000000004E-2"/>
      </c:valAx>
      <c:valAx>
        <c:axId val="-12310367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310372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Feuil1!$S$8</c:f>
              <c:strCache>
                <c:ptCount val="1"/>
                <c:pt idx="0">
                  <c:v>Frequence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Feuil1!$R$9:$R$17</c:f>
              <c:strCache>
                <c:ptCount val="9"/>
                <c:pt idx="0">
                  <c:v>[-∞-0[</c:v>
                </c:pt>
                <c:pt idx="1">
                  <c:v>[0-1[</c:v>
                </c:pt>
                <c:pt idx="2">
                  <c:v>[1-2[</c:v>
                </c:pt>
                <c:pt idx="3">
                  <c:v>[2-3[</c:v>
                </c:pt>
                <c:pt idx="4">
                  <c:v>[3-4[</c:v>
                </c:pt>
                <c:pt idx="5">
                  <c:v>[4-5[</c:v>
                </c:pt>
                <c:pt idx="6">
                  <c:v>[5-6[</c:v>
                </c:pt>
                <c:pt idx="7">
                  <c:v>[6-7[</c:v>
                </c:pt>
                <c:pt idx="8">
                  <c:v>[7-8[</c:v>
                </c:pt>
              </c:strCache>
            </c:strRef>
          </c:cat>
          <c:val>
            <c:numRef>
              <c:f>Feuil1!$S$9:$S$17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3802</c:v>
                </c:pt>
                <c:pt idx="4">
                  <c:v>3199</c:v>
                </c:pt>
                <c:pt idx="5">
                  <c:v>1262</c:v>
                </c:pt>
                <c:pt idx="6">
                  <c:v>336</c:v>
                </c:pt>
                <c:pt idx="7">
                  <c:v>80</c:v>
                </c:pt>
                <c:pt idx="8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31038912"/>
        <c:axId val="-1231034016"/>
      </c:barChart>
      <c:catAx>
        <c:axId val="-123103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31034016"/>
        <c:crosses val="autoZero"/>
        <c:auto val="1"/>
        <c:lblAlgn val="ctr"/>
        <c:lblOffset val="100"/>
        <c:noMultiLvlLbl val="0"/>
      </c:catAx>
      <c:valAx>
        <c:axId val="-1231034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31038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Feuil1!$O$8</c:f>
              <c:strCache>
                <c:ptCount val="1"/>
                <c:pt idx="0">
                  <c:v>% 15N rate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Feuil1!$N$9:$N$608</c:f>
              <c:numCache>
                <c:formatCode>General</c:formatCode>
                <c:ptCount val="600"/>
                <c:pt idx="0">
                  <c:v>1E-4</c:v>
                </c:pt>
                <c:pt idx="1">
                  <c:v>2.0000000000000001E-4</c:v>
                </c:pt>
                <c:pt idx="2">
                  <c:v>2.9999999999999997E-4</c:v>
                </c:pt>
                <c:pt idx="3">
                  <c:v>4.0000000000000002E-4</c:v>
                </c:pt>
                <c:pt idx="4">
                  <c:v>5.0000000000000001E-4</c:v>
                </c:pt>
                <c:pt idx="5">
                  <c:v>5.9999999999999995E-4</c:v>
                </c:pt>
                <c:pt idx="6">
                  <c:v>6.9999999999999999E-4</c:v>
                </c:pt>
                <c:pt idx="7">
                  <c:v>8.0000000000000004E-4</c:v>
                </c:pt>
                <c:pt idx="8">
                  <c:v>8.9999999999999998E-4</c:v>
                </c:pt>
                <c:pt idx="9">
                  <c:v>1E-3</c:v>
                </c:pt>
                <c:pt idx="10">
                  <c:v>1.1000000000000001E-3</c:v>
                </c:pt>
                <c:pt idx="11">
                  <c:v>1.1999999999999999E-3</c:v>
                </c:pt>
                <c:pt idx="12">
                  <c:v>1.2999999999999999E-3</c:v>
                </c:pt>
                <c:pt idx="13">
                  <c:v>1.4E-3</c:v>
                </c:pt>
                <c:pt idx="14">
                  <c:v>1.5E-3</c:v>
                </c:pt>
                <c:pt idx="15">
                  <c:v>1.6000000000000001E-3</c:v>
                </c:pt>
                <c:pt idx="16">
                  <c:v>1.6999999999999999E-3</c:v>
                </c:pt>
                <c:pt idx="17">
                  <c:v>1.8E-3</c:v>
                </c:pt>
                <c:pt idx="18">
                  <c:v>1.9E-3</c:v>
                </c:pt>
                <c:pt idx="19">
                  <c:v>2E-3</c:v>
                </c:pt>
                <c:pt idx="20">
                  <c:v>2.0999999999999999E-3</c:v>
                </c:pt>
                <c:pt idx="21">
                  <c:v>2.2000000000000001E-3</c:v>
                </c:pt>
                <c:pt idx="22">
                  <c:v>2.3E-3</c:v>
                </c:pt>
                <c:pt idx="23">
                  <c:v>2.3999999999999998E-3</c:v>
                </c:pt>
                <c:pt idx="24">
                  <c:v>2.5000000000000001E-3</c:v>
                </c:pt>
                <c:pt idx="25">
                  <c:v>2.5999999999999999E-3</c:v>
                </c:pt>
                <c:pt idx="26">
                  <c:v>2.7000000000000001E-3</c:v>
                </c:pt>
                <c:pt idx="27">
                  <c:v>2.8E-3</c:v>
                </c:pt>
                <c:pt idx="28">
                  <c:v>2.8999999999999998E-3</c:v>
                </c:pt>
                <c:pt idx="29">
                  <c:v>3.0000000000000001E-3</c:v>
                </c:pt>
                <c:pt idx="30">
                  <c:v>3.0999999999999999E-3</c:v>
                </c:pt>
                <c:pt idx="31">
                  <c:v>3.2000000000000002E-3</c:v>
                </c:pt>
                <c:pt idx="32">
                  <c:v>3.3E-3</c:v>
                </c:pt>
                <c:pt idx="33">
                  <c:v>3.3999999999999998E-3</c:v>
                </c:pt>
                <c:pt idx="34">
                  <c:v>3.5000000000000001E-3</c:v>
                </c:pt>
                <c:pt idx="35">
                  <c:v>3.5999999999999999E-3</c:v>
                </c:pt>
                <c:pt idx="36">
                  <c:v>3.7000000000000002E-3</c:v>
                </c:pt>
                <c:pt idx="37">
                  <c:v>3.8E-3</c:v>
                </c:pt>
                <c:pt idx="38">
                  <c:v>3.8999999999999998E-3</c:v>
                </c:pt>
                <c:pt idx="39">
                  <c:v>4.0000000000000001E-3</c:v>
                </c:pt>
                <c:pt idx="40">
                  <c:v>4.1000000000000003E-3</c:v>
                </c:pt>
                <c:pt idx="41">
                  <c:v>4.1999999999999997E-3</c:v>
                </c:pt>
                <c:pt idx="42">
                  <c:v>4.3E-3</c:v>
                </c:pt>
                <c:pt idx="43">
                  <c:v>4.4000000000000003E-3</c:v>
                </c:pt>
                <c:pt idx="44">
                  <c:v>4.4999999999999997E-3</c:v>
                </c:pt>
                <c:pt idx="45">
                  <c:v>4.5999999999999999E-3</c:v>
                </c:pt>
                <c:pt idx="46">
                  <c:v>4.7000000000000002E-3</c:v>
                </c:pt>
                <c:pt idx="47">
                  <c:v>4.7999999999999996E-3</c:v>
                </c:pt>
                <c:pt idx="48">
                  <c:v>4.8999999999999998E-3</c:v>
                </c:pt>
                <c:pt idx="49">
                  <c:v>5.0000000000000001E-3</c:v>
                </c:pt>
                <c:pt idx="50">
                  <c:v>5.1000000000000004E-3</c:v>
                </c:pt>
                <c:pt idx="51">
                  <c:v>5.1999999999999998E-3</c:v>
                </c:pt>
                <c:pt idx="52">
                  <c:v>5.3E-3</c:v>
                </c:pt>
                <c:pt idx="53">
                  <c:v>5.4000000000000003E-3</c:v>
                </c:pt>
                <c:pt idx="54">
                  <c:v>5.4999999999999997E-3</c:v>
                </c:pt>
                <c:pt idx="55">
                  <c:v>5.5999999999999999E-3</c:v>
                </c:pt>
                <c:pt idx="56">
                  <c:v>5.7000000000000002E-3</c:v>
                </c:pt>
                <c:pt idx="57">
                  <c:v>5.7999999999999996E-3</c:v>
                </c:pt>
                <c:pt idx="58">
                  <c:v>5.8999999999999999E-3</c:v>
                </c:pt>
                <c:pt idx="59">
                  <c:v>6.0000000000000001E-3</c:v>
                </c:pt>
                <c:pt idx="60">
                  <c:v>6.1000000000000004E-3</c:v>
                </c:pt>
                <c:pt idx="61">
                  <c:v>6.1999999999999998E-3</c:v>
                </c:pt>
                <c:pt idx="62">
                  <c:v>6.3E-3</c:v>
                </c:pt>
                <c:pt idx="63">
                  <c:v>6.4000000000000003E-3</c:v>
                </c:pt>
                <c:pt idx="64">
                  <c:v>6.4999999999999997E-3</c:v>
                </c:pt>
                <c:pt idx="65">
                  <c:v>6.6E-3</c:v>
                </c:pt>
                <c:pt idx="66">
                  <c:v>6.7000000000000002E-3</c:v>
                </c:pt>
                <c:pt idx="67">
                  <c:v>6.7999999999999996E-3</c:v>
                </c:pt>
                <c:pt idx="68">
                  <c:v>6.8999999999999999E-3</c:v>
                </c:pt>
                <c:pt idx="69">
                  <c:v>7.0000000000000001E-3</c:v>
                </c:pt>
                <c:pt idx="70">
                  <c:v>7.1000000000000004E-3</c:v>
                </c:pt>
                <c:pt idx="71">
                  <c:v>7.1999999999999998E-3</c:v>
                </c:pt>
                <c:pt idx="72">
                  <c:v>7.3000000000000001E-3</c:v>
                </c:pt>
                <c:pt idx="73">
                  <c:v>7.4000000000000003E-3</c:v>
                </c:pt>
                <c:pt idx="74">
                  <c:v>7.4999999999999997E-3</c:v>
                </c:pt>
                <c:pt idx="75">
                  <c:v>7.6E-3</c:v>
                </c:pt>
                <c:pt idx="76">
                  <c:v>7.7000000000000002E-3</c:v>
                </c:pt>
                <c:pt idx="77">
                  <c:v>7.7999999999999996E-3</c:v>
                </c:pt>
                <c:pt idx="78">
                  <c:v>7.9000000000000008E-3</c:v>
                </c:pt>
                <c:pt idx="79">
                  <c:v>8.0000000000000002E-3</c:v>
                </c:pt>
                <c:pt idx="80">
                  <c:v>8.0999999999999996E-3</c:v>
                </c:pt>
                <c:pt idx="81">
                  <c:v>8.2000000000000007E-3</c:v>
                </c:pt>
                <c:pt idx="82">
                  <c:v>8.3000000000000001E-3</c:v>
                </c:pt>
                <c:pt idx="83">
                  <c:v>8.3999999999999995E-3</c:v>
                </c:pt>
                <c:pt idx="84">
                  <c:v>8.5000000000000006E-3</c:v>
                </c:pt>
                <c:pt idx="85">
                  <c:v>8.6E-3</c:v>
                </c:pt>
                <c:pt idx="86">
                  <c:v>8.6999999999999994E-3</c:v>
                </c:pt>
                <c:pt idx="87">
                  <c:v>8.8000000000000005E-3</c:v>
                </c:pt>
                <c:pt idx="88">
                  <c:v>8.8999999999999999E-3</c:v>
                </c:pt>
                <c:pt idx="89">
                  <c:v>8.9999999999999993E-3</c:v>
                </c:pt>
                <c:pt idx="90">
                  <c:v>9.1000000000000004E-3</c:v>
                </c:pt>
                <c:pt idx="91">
                  <c:v>9.1999999999999998E-3</c:v>
                </c:pt>
                <c:pt idx="92">
                  <c:v>9.2999999999999992E-3</c:v>
                </c:pt>
                <c:pt idx="93">
                  <c:v>9.4000000000000004E-3</c:v>
                </c:pt>
                <c:pt idx="94">
                  <c:v>9.4999999999999998E-3</c:v>
                </c:pt>
                <c:pt idx="95">
                  <c:v>9.5999999999999992E-3</c:v>
                </c:pt>
                <c:pt idx="96">
                  <c:v>9.7000000000000003E-3</c:v>
                </c:pt>
                <c:pt idx="97">
                  <c:v>9.7999999999999997E-3</c:v>
                </c:pt>
                <c:pt idx="98">
                  <c:v>9.9000000000000008E-3</c:v>
                </c:pt>
                <c:pt idx="99">
                  <c:v>0.01</c:v>
                </c:pt>
                <c:pt idx="100">
                  <c:v>1.01E-2</c:v>
                </c:pt>
                <c:pt idx="101">
                  <c:v>1.0200000000000001E-2</c:v>
                </c:pt>
                <c:pt idx="102">
                  <c:v>1.03E-2</c:v>
                </c:pt>
                <c:pt idx="103">
                  <c:v>1.04E-2</c:v>
                </c:pt>
                <c:pt idx="104">
                  <c:v>1.0500000000000001E-2</c:v>
                </c:pt>
                <c:pt idx="105">
                  <c:v>1.06E-2</c:v>
                </c:pt>
                <c:pt idx="106">
                  <c:v>1.0699999999999999E-2</c:v>
                </c:pt>
                <c:pt idx="107">
                  <c:v>1.0800000000000001E-2</c:v>
                </c:pt>
                <c:pt idx="108">
                  <c:v>1.09E-2</c:v>
                </c:pt>
                <c:pt idx="109">
                  <c:v>1.0999999999999999E-2</c:v>
                </c:pt>
                <c:pt idx="110">
                  <c:v>1.11E-2</c:v>
                </c:pt>
                <c:pt idx="111">
                  <c:v>1.12E-2</c:v>
                </c:pt>
                <c:pt idx="112">
                  <c:v>1.1299999999999999E-2</c:v>
                </c:pt>
                <c:pt idx="113">
                  <c:v>1.14E-2</c:v>
                </c:pt>
                <c:pt idx="114">
                  <c:v>1.15E-2</c:v>
                </c:pt>
                <c:pt idx="115">
                  <c:v>1.1599999999999999E-2</c:v>
                </c:pt>
                <c:pt idx="116">
                  <c:v>1.17E-2</c:v>
                </c:pt>
                <c:pt idx="117">
                  <c:v>1.18E-2</c:v>
                </c:pt>
                <c:pt idx="118">
                  <c:v>1.1900000000000001E-2</c:v>
                </c:pt>
                <c:pt idx="119">
                  <c:v>1.2E-2</c:v>
                </c:pt>
                <c:pt idx="120">
                  <c:v>1.21E-2</c:v>
                </c:pt>
                <c:pt idx="121">
                  <c:v>1.2200000000000001E-2</c:v>
                </c:pt>
                <c:pt idx="122">
                  <c:v>1.23E-2</c:v>
                </c:pt>
                <c:pt idx="123">
                  <c:v>1.24E-2</c:v>
                </c:pt>
                <c:pt idx="124">
                  <c:v>1.2500000000000001E-2</c:v>
                </c:pt>
                <c:pt idx="125">
                  <c:v>1.26E-2</c:v>
                </c:pt>
                <c:pt idx="126">
                  <c:v>1.2699999999999999E-2</c:v>
                </c:pt>
                <c:pt idx="127">
                  <c:v>1.2800000000000001E-2</c:v>
                </c:pt>
                <c:pt idx="128">
                  <c:v>1.29E-2</c:v>
                </c:pt>
                <c:pt idx="129">
                  <c:v>1.2999999999999999E-2</c:v>
                </c:pt>
                <c:pt idx="130">
                  <c:v>1.3100000000000001E-2</c:v>
                </c:pt>
                <c:pt idx="131">
                  <c:v>1.32E-2</c:v>
                </c:pt>
                <c:pt idx="132">
                  <c:v>1.3299999999999999E-2</c:v>
                </c:pt>
                <c:pt idx="133">
                  <c:v>1.34E-2</c:v>
                </c:pt>
                <c:pt idx="134">
                  <c:v>1.35E-2</c:v>
                </c:pt>
                <c:pt idx="135">
                  <c:v>1.3599999999999999E-2</c:v>
                </c:pt>
                <c:pt idx="136">
                  <c:v>1.37E-2</c:v>
                </c:pt>
                <c:pt idx="137">
                  <c:v>1.38E-2</c:v>
                </c:pt>
                <c:pt idx="138">
                  <c:v>1.3899999999999999E-2</c:v>
                </c:pt>
                <c:pt idx="139">
                  <c:v>1.4E-2</c:v>
                </c:pt>
                <c:pt idx="140">
                  <c:v>1.41E-2</c:v>
                </c:pt>
                <c:pt idx="141">
                  <c:v>1.4200000000000001E-2</c:v>
                </c:pt>
                <c:pt idx="142">
                  <c:v>1.43E-2</c:v>
                </c:pt>
                <c:pt idx="143">
                  <c:v>1.44E-2</c:v>
                </c:pt>
                <c:pt idx="144">
                  <c:v>1.4500000000000001E-2</c:v>
                </c:pt>
                <c:pt idx="145">
                  <c:v>1.46E-2</c:v>
                </c:pt>
                <c:pt idx="146">
                  <c:v>1.47E-2</c:v>
                </c:pt>
                <c:pt idx="147">
                  <c:v>1.4800000000000001E-2</c:v>
                </c:pt>
                <c:pt idx="148">
                  <c:v>1.49E-2</c:v>
                </c:pt>
                <c:pt idx="149">
                  <c:v>1.4999999999999999E-2</c:v>
                </c:pt>
                <c:pt idx="150">
                  <c:v>1.5100000000000001E-2</c:v>
                </c:pt>
                <c:pt idx="151">
                  <c:v>1.52E-2</c:v>
                </c:pt>
                <c:pt idx="152">
                  <c:v>1.5299999999999999E-2</c:v>
                </c:pt>
                <c:pt idx="153">
                  <c:v>1.54E-2</c:v>
                </c:pt>
                <c:pt idx="154">
                  <c:v>1.55E-2</c:v>
                </c:pt>
                <c:pt idx="155">
                  <c:v>1.5599999999999999E-2</c:v>
                </c:pt>
                <c:pt idx="156">
                  <c:v>1.5699999999999999E-2</c:v>
                </c:pt>
                <c:pt idx="157">
                  <c:v>1.5800000000000002E-2</c:v>
                </c:pt>
                <c:pt idx="158">
                  <c:v>1.5900000000000001E-2</c:v>
                </c:pt>
                <c:pt idx="159">
                  <c:v>1.6E-2</c:v>
                </c:pt>
                <c:pt idx="160">
                  <c:v>1.61E-2</c:v>
                </c:pt>
                <c:pt idx="161">
                  <c:v>1.6199999999999999E-2</c:v>
                </c:pt>
                <c:pt idx="162">
                  <c:v>1.6299999999999999E-2</c:v>
                </c:pt>
                <c:pt idx="163">
                  <c:v>1.6400000000000001E-2</c:v>
                </c:pt>
                <c:pt idx="164">
                  <c:v>1.6500000000000001E-2</c:v>
                </c:pt>
                <c:pt idx="165">
                  <c:v>1.66E-2</c:v>
                </c:pt>
                <c:pt idx="166">
                  <c:v>1.67E-2</c:v>
                </c:pt>
                <c:pt idx="167">
                  <c:v>1.6799999999999999E-2</c:v>
                </c:pt>
                <c:pt idx="168">
                  <c:v>1.6899999999999998E-2</c:v>
                </c:pt>
                <c:pt idx="169">
                  <c:v>1.7000000000000001E-2</c:v>
                </c:pt>
                <c:pt idx="170">
                  <c:v>1.7100000000000001E-2</c:v>
                </c:pt>
                <c:pt idx="171">
                  <c:v>1.72E-2</c:v>
                </c:pt>
                <c:pt idx="172">
                  <c:v>1.7299999999999999E-2</c:v>
                </c:pt>
                <c:pt idx="173">
                  <c:v>1.7399999999999999E-2</c:v>
                </c:pt>
                <c:pt idx="174">
                  <c:v>1.7500000000000002E-2</c:v>
                </c:pt>
                <c:pt idx="175">
                  <c:v>1.7600000000000001E-2</c:v>
                </c:pt>
                <c:pt idx="176">
                  <c:v>1.77E-2</c:v>
                </c:pt>
                <c:pt idx="177">
                  <c:v>1.78E-2</c:v>
                </c:pt>
                <c:pt idx="178">
                  <c:v>1.7899999999999999E-2</c:v>
                </c:pt>
                <c:pt idx="179">
                  <c:v>1.7999999999999999E-2</c:v>
                </c:pt>
                <c:pt idx="180">
                  <c:v>1.8100000000000002E-2</c:v>
                </c:pt>
                <c:pt idx="181">
                  <c:v>1.8200000000000001E-2</c:v>
                </c:pt>
                <c:pt idx="182">
                  <c:v>1.83E-2</c:v>
                </c:pt>
                <c:pt idx="183">
                  <c:v>1.84E-2</c:v>
                </c:pt>
                <c:pt idx="184">
                  <c:v>1.8499999999999999E-2</c:v>
                </c:pt>
                <c:pt idx="185">
                  <c:v>1.8599999999999998E-2</c:v>
                </c:pt>
                <c:pt idx="186">
                  <c:v>1.8700000000000001E-2</c:v>
                </c:pt>
                <c:pt idx="187">
                  <c:v>1.8800000000000001E-2</c:v>
                </c:pt>
                <c:pt idx="188">
                  <c:v>1.89E-2</c:v>
                </c:pt>
                <c:pt idx="189">
                  <c:v>1.9E-2</c:v>
                </c:pt>
                <c:pt idx="190">
                  <c:v>1.9099999999999999E-2</c:v>
                </c:pt>
                <c:pt idx="191">
                  <c:v>1.9199999999999998E-2</c:v>
                </c:pt>
                <c:pt idx="192">
                  <c:v>1.9300000000000001E-2</c:v>
                </c:pt>
                <c:pt idx="193">
                  <c:v>1.9400000000000001E-2</c:v>
                </c:pt>
                <c:pt idx="194">
                  <c:v>1.95E-2</c:v>
                </c:pt>
                <c:pt idx="195">
                  <c:v>1.9599999999999999E-2</c:v>
                </c:pt>
                <c:pt idx="196">
                  <c:v>1.9699999999999999E-2</c:v>
                </c:pt>
                <c:pt idx="197">
                  <c:v>1.9800000000000002E-2</c:v>
                </c:pt>
                <c:pt idx="198">
                  <c:v>1.9900000000000001E-2</c:v>
                </c:pt>
                <c:pt idx="199">
                  <c:v>0.02</c:v>
                </c:pt>
                <c:pt idx="200">
                  <c:v>2.01E-2</c:v>
                </c:pt>
                <c:pt idx="201">
                  <c:v>2.0199999999999999E-2</c:v>
                </c:pt>
                <c:pt idx="202">
                  <c:v>2.0299999999999999E-2</c:v>
                </c:pt>
                <c:pt idx="203">
                  <c:v>2.0400000000000001E-2</c:v>
                </c:pt>
                <c:pt idx="204">
                  <c:v>2.0500000000000001E-2</c:v>
                </c:pt>
                <c:pt idx="205">
                  <c:v>2.06E-2</c:v>
                </c:pt>
                <c:pt idx="206">
                  <c:v>2.07E-2</c:v>
                </c:pt>
                <c:pt idx="207">
                  <c:v>2.0799999999999999E-2</c:v>
                </c:pt>
                <c:pt idx="208">
                  <c:v>2.0899999999999998E-2</c:v>
                </c:pt>
                <c:pt idx="209">
                  <c:v>2.1000000000000001E-2</c:v>
                </c:pt>
                <c:pt idx="210">
                  <c:v>2.1100000000000001E-2</c:v>
                </c:pt>
                <c:pt idx="211">
                  <c:v>2.12E-2</c:v>
                </c:pt>
                <c:pt idx="212">
                  <c:v>2.1299999999999999E-2</c:v>
                </c:pt>
                <c:pt idx="213">
                  <c:v>2.1399999999999999E-2</c:v>
                </c:pt>
                <c:pt idx="214">
                  <c:v>2.1499999999999998E-2</c:v>
                </c:pt>
                <c:pt idx="215">
                  <c:v>2.1600000000000001E-2</c:v>
                </c:pt>
                <c:pt idx="216">
                  <c:v>2.1700000000000001E-2</c:v>
                </c:pt>
                <c:pt idx="217">
                  <c:v>2.18E-2</c:v>
                </c:pt>
                <c:pt idx="218">
                  <c:v>2.1899999999999999E-2</c:v>
                </c:pt>
                <c:pt idx="219">
                  <c:v>2.1999999999999999E-2</c:v>
                </c:pt>
                <c:pt idx="220">
                  <c:v>2.2100000000000002E-2</c:v>
                </c:pt>
                <c:pt idx="221">
                  <c:v>2.2200000000000001E-2</c:v>
                </c:pt>
                <c:pt idx="222">
                  <c:v>2.23E-2</c:v>
                </c:pt>
                <c:pt idx="223">
                  <c:v>2.24E-2</c:v>
                </c:pt>
                <c:pt idx="224">
                  <c:v>2.2499999999999999E-2</c:v>
                </c:pt>
                <c:pt idx="225">
                  <c:v>2.2599999999999999E-2</c:v>
                </c:pt>
                <c:pt idx="226">
                  <c:v>2.2700000000000001E-2</c:v>
                </c:pt>
                <c:pt idx="227">
                  <c:v>2.2800000000000001E-2</c:v>
                </c:pt>
                <c:pt idx="228">
                  <c:v>2.29E-2</c:v>
                </c:pt>
                <c:pt idx="229">
                  <c:v>2.3E-2</c:v>
                </c:pt>
                <c:pt idx="230">
                  <c:v>2.3099999999999999E-2</c:v>
                </c:pt>
                <c:pt idx="231">
                  <c:v>2.3199999999999998E-2</c:v>
                </c:pt>
                <c:pt idx="232">
                  <c:v>2.3300000000000001E-2</c:v>
                </c:pt>
                <c:pt idx="233">
                  <c:v>2.3400000000000001E-2</c:v>
                </c:pt>
                <c:pt idx="234">
                  <c:v>2.35E-2</c:v>
                </c:pt>
                <c:pt idx="235">
                  <c:v>2.3599999999999999E-2</c:v>
                </c:pt>
                <c:pt idx="236">
                  <c:v>2.3699999999999999E-2</c:v>
                </c:pt>
                <c:pt idx="237">
                  <c:v>2.3800000000000002E-2</c:v>
                </c:pt>
                <c:pt idx="238">
                  <c:v>2.3900000000000001E-2</c:v>
                </c:pt>
                <c:pt idx="239">
                  <c:v>2.4E-2</c:v>
                </c:pt>
                <c:pt idx="240">
                  <c:v>2.41E-2</c:v>
                </c:pt>
                <c:pt idx="241">
                  <c:v>2.4199999999999999E-2</c:v>
                </c:pt>
                <c:pt idx="242">
                  <c:v>2.4299999999999999E-2</c:v>
                </c:pt>
                <c:pt idx="243">
                  <c:v>2.4400000000000002E-2</c:v>
                </c:pt>
                <c:pt idx="244">
                  <c:v>2.4500000000000001E-2</c:v>
                </c:pt>
                <c:pt idx="245">
                  <c:v>2.46E-2</c:v>
                </c:pt>
                <c:pt idx="246">
                  <c:v>2.47E-2</c:v>
                </c:pt>
                <c:pt idx="247">
                  <c:v>2.4799999999999999E-2</c:v>
                </c:pt>
                <c:pt idx="248">
                  <c:v>2.4899999999999999E-2</c:v>
                </c:pt>
                <c:pt idx="249">
                  <c:v>2.5000000000000001E-2</c:v>
                </c:pt>
                <c:pt idx="250">
                  <c:v>2.5100000000000001E-2</c:v>
                </c:pt>
                <c:pt idx="251">
                  <c:v>2.52E-2</c:v>
                </c:pt>
                <c:pt idx="252">
                  <c:v>2.53E-2</c:v>
                </c:pt>
                <c:pt idx="253">
                  <c:v>2.5399999999999999E-2</c:v>
                </c:pt>
                <c:pt idx="254">
                  <c:v>2.5499999999999998E-2</c:v>
                </c:pt>
                <c:pt idx="255">
                  <c:v>2.5600000000000001E-2</c:v>
                </c:pt>
                <c:pt idx="256">
                  <c:v>2.5700000000000001E-2</c:v>
                </c:pt>
                <c:pt idx="257">
                  <c:v>2.58E-2</c:v>
                </c:pt>
                <c:pt idx="258">
                  <c:v>2.5899999999999999E-2</c:v>
                </c:pt>
                <c:pt idx="259">
                  <c:v>2.5999999999999999E-2</c:v>
                </c:pt>
                <c:pt idx="260">
                  <c:v>2.6100000000000002E-2</c:v>
                </c:pt>
                <c:pt idx="261">
                  <c:v>2.6200000000000001E-2</c:v>
                </c:pt>
                <c:pt idx="262">
                  <c:v>2.63E-2</c:v>
                </c:pt>
                <c:pt idx="263">
                  <c:v>2.64E-2</c:v>
                </c:pt>
                <c:pt idx="264">
                  <c:v>2.6499999999999999E-2</c:v>
                </c:pt>
                <c:pt idx="265">
                  <c:v>2.6599999999999999E-2</c:v>
                </c:pt>
                <c:pt idx="266">
                  <c:v>2.6700000000000002E-2</c:v>
                </c:pt>
                <c:pt idx="267">
                  <c:v>2.6800000000000001E-2</c:v>
                </c:pt>
                <c:pt idx="268">
                  <c:v>2.69E-2</c:v>
                </c:pt>
                <c:pt idx="269">
                  <c:v>2.7E-2</c:v>
                </c:pt>
                <c:pt idx="270">
                  <c:v>2.7099999999999999E-2</c:v>
                </c:pt>
                <c:pt idx="271">
                  <c:v>2.7199999999999998E-2</c:v>
                </c:pt>
                <c:pt idx="272">
                  <c:v>2.7300000000000001E-2</c:v>
                </c:pt>
                <c:pt idx="273">
                  <c:v>2.7400000000000001E-2</c:v>
                </c:pt>
                <c:pt idx="274">
                  <c:v>2.75E-2</c:v>
                </c:pt>
                <c:pt idx="275">
                  <c:v>2.76E-2</c:v>
                </c:pt>
                <c:pt idx="276">
                  <c:v>2.7699999999999999E-2</c:v>
                </c:pt>
                <c:pt idx="277">
                  <c:v>2.7799999999999998E-2</c:v>
                </c:pt>
                <c:pt idx="278">
                  <c:v>2.7900000000000001E-2</c:v>
                </c:pt>
                <c:pt idx="279">
                  <c:v>2.8000000000000001E-2</c:v>
                </c:pt>
                <c:pt idx="280">
                  <c:v>2.81E-2</c:v>
                </c:pt>
                <c:pt idx="281">
                  <c:v>2.8199999999999999E-2</c:v>
                </c:pt>
                <c:pt idx="282">
                  <c:v>2.8299999999999999E-2</c:v>
                </c:pt>
                <c:pt idx="283">
                  <c:v>2.8400000000000002E-2</c:v>
                </c:pt>
                <c:pt idx="284">
                  <c:v>2.8500000000000001E-2</c:v>
                </c:pt>
                <c:pt idx="285">
                  <c:v>2.86E-2</c:v>
                </c:pt>
                <c:pt idx="286">
                  <c:v>2.87E-2</c:v>
                </c:pt>
                <c:pt idx="287">
                  <c:v>2.8799999999999999E-2</c:v>
                </c:pt>
                <c:pt idx="288">
                  <c:v>2.8899999999999999E-2</c:v>
                </c:pt>
                <c:pt idx="289">
                  <c:v>2.9000000000000001E-2</c:v>
                </c:pt>
                <c:pt idx="290">
                  <c:v>2.9100000000000001E-2</c:v>
                </c:pt>
                <c:pt idx="291">
                  <c:v>2.92E-2</c:v>
                </c:pt>
                <c:pt idx="292">
                  <c:v>2.93E-2</c:v>
                </c:pt>
                <c:pt idx="293">
                  <c:v>2.9399999999999999E-2</c:v>
                </c:pt>
                <c:pt idx="294">
                  <c:v>2.9499999999999998E-2</c:v>
                </c:pt>
                <c:pt idx="295">
                  <c:v>2.9600000000000001E-2</c:v>
                </c:pt>
                <c:pt idx="296">
                  <c:v>2.9700000000000001E-2</c:v>
                </c:pt>
                <c:pt idx="297">
                  <c:v>2.98E-2</c:v>
                </c:pt>
                <c:pt idx="298">
                  <c:v>2.9899999999999999E-2</c:v>
                </c:pt>
                <c:pt idx="299">
                  <c:v>0.03</c:v>
                </c:pt>
                <c:pt idx="300">
                  <c:v>3.0099999999999998E-2</c:v>
                </c:pt>
                <c:pt idx="301">
                  <c:v>3.0200000000000001E-2</c:v>
                </c:pt>
                <c:pt idx="302">
                  <c:v>3.0300000000000001E-2</c:v>
                </c:pt>
                <c:pt idx="303">
                  <c:v>3.04E-2</c:v>
                </c:pt>
                <c:pt idx="304">
                  <c:v>3.0499999999999999E-2</c:v>
                </c:pt>
                <c:pt idx="305">
                  <c:v>3.0599999999999999E-2</c:v>
                </c:pt>
                <c:pt idx="306">
                  <c:v>3.0700000000000002E-2</c:v>
                </c:pt>
                <c:pt idx="307">
                  <c:v>3.0800000000000001E-2</c:v>
                </c:pt>
                <c:pt idx="308">
                  <c:v>3.09E-2</c:v>
                </c:pt>
                <c:pt idx="309">
                  <c:v>3.1E-2</c:v>
                </c:pt>
                <c:pt idx="310">
                  <c:v>3.1099999999999999E-2</c:v>
                </c:pt>
                <c:pt idx="311">
                  <c:v>3.1199999999999999E-2</c:v>
                </c:pt>
                <c:pt idx="312">
                  <c:v>3.1300000000000001E-2</c:v>
                </c:pt>
                <c:pt idx="313">
                  <c:v>3.1399999999999997E-2</c:v>
                </c:pt>
                <c:pt idx="314">
                  <c:v>3.15E-2</c:v>
                </c:pt>
                <c:pt idx="315">
                  <c:v>3.1600000000000003E-2</c:v>
                </c:pt>
                <c:pt idx="316">
                  <c:v>3.1699999999999999E-2</c:v>
                </c:pt>
                <c:pt idx="317">
                  <c:v>3.1800000000000002E-2</c:v>
                </c:pt>
                <c:pt idx="318">
                  <c:v>3.1899999999999998E-2</c:v>
                </c:pt>
                <c:pt idx="319">
                  <c:v>3.2000000000000001E-2</c:v>
                </c:pt>
                <c:pt idx="320">
                  <c:v>3.2099999999999997E-2</c:v>
                </c:pt>
                <c:pt idx="321">
                  <c:v>3.2199999999999999E-2</c:v>
                </c:pt>
                <c:pt idx="322">
                  <c:v>3.2300000000000002E-2</c:v>
                </c:pt>
                <c:pt idx="323">
                  <c:v>3.2399999999999998E-2</c:v>
                </c:pt>
                <c:pt idx="324">
                  <c:v>3.2500000000000001E-2</c:v>
                </c:pt>
                <c:pt idx="325">
                  <c:v>3.2599999999999997E-2</c:v>
                </c:pt>
                <c:pt idx="326">
                  <c:v>3.27E-2</c:v>
                </c:pt>
                <c:pt idx="327">
                  <c:v>3.2800000000000003E-2</c:v>
                </c:pt>
                <c:pt idx="328">
                  <c:v>3.2899999999999999E-2</c:v>
                </c:pt>
                <c:pt idx="329">
                  <c:v>3.3000000000000002E-2</c:v>
                </c:pt>
                <c:pt idx="330">
                  <c:v>3.3099999999999997E-2</c:v>
                </c:pt>
                <c:pt idx="331">
                  <c:v>3.32E-2</c:v>
                </c:pt>
                <c:pt idx="332">
                  <c:v>3.3300000000000003E-2</c:v>
                </c:pt>
                <c:pt idx="333">
                  <c:v>3.3399999999999999E-2</c:v>
                </c:pt>
                <c:pt idx="334">
                  <c:v>3.3500000000000002E-2</c:v>
                </c:pt>
                <c:pt idx="335">
                  <c:v>3.3599999999999998E-2</c:v>
                </c:pt>
                <c:pt idx="336">
                  <c:v>3.3700000000000001E-2</c:v>
                </c:pt>
                <c:pt idx="337">
                  <c:v>3.3799999999999997E-2</c:v>
                </c:pt>
                <c:pt idx="338">
                  <c:v>3.39E-2</c:v>
                </c:pt>
                <c:pt idx="339">
                  <c:v>3.4000000000000002E-2</c:v>
                </c:pt>
                <c:pt idx="340">
                  <c:v>3.4099999999999998E-2</c:v>
                </c:pt>
                <c:pt idx="341">
                  <c:v>3.4200000000000001E-2</c:v>
                </c:pt>
                <c:pt idx="342">
                  <c:v>3.4299999999999997E-2</c:v>
                </c:pt>
                <c:pt idx="343">
                  <c:v>3.44E-2</c:v>
                </c:pt>
                <c:pt idx="344">
                  <c:v>3.4500000000000003E-2</c:v>
                </c:pt>
                <c:pt idx="345">
                  <c:v>3.4599999999999999E-2</c:v>
                </c:pt>
                <c:pt idx="346">
                  <c:v>3.4700000000000002E-2</c:v>
                </c:pt>
                <c:pt idx="347">
                  <c:v>3.4799999999999998E-2</c:v>
                </c:pt>
                <c:pt idx="348">
                  <c:v>3.49E-2</c:v>
                </c:pt>
                <c:pt idx="349">
                  <c:v>3.5000000000000003E-2</c:v>
                </c:pt>
                <c:pt idx="350">
                  <c:v>3.5099999999999999E-2</c:v>
                </c:pt>
                <c:pt idx="351">
                  <c:v>3.5200000000000002E-2</c:v>
                </c:pt>
                <c:pt idx="352">
                  <c:v>3.5299999999999998E-2</c:v>
                </c:pt>
                <c:pt idx="353">
                  <c:v>3.5400000000000001E-2</c:v>
                </c:pt>
                <c:pt idx="354">
                  <c:v>3.5499999999999997E-2</c:v>
                </c:pt>
                <c:pt idx="355">
                  <c:v>3.56E-2</c:v>
                </c:pt>
                <c:pt idx="356">
                  <c:v>3.5700000000000003E-2</c:v>
                </c:pt>
                <c:pt idx="357">
                  <c:v>3.5799999999999998E-2</c:v>
                </c:pt>
                <c:pt idx="358">
                  <c:v>3.5900000000000001E-2</c:v>
                </c:pt>
                <c:pt idx="359">
                  <c:v>3.5999999999999997E-2</c:v>
                </c:pt>
                <c:pt idx="360">
                  <c:v>3.61E-2</c:v>
                </c:pt>
                <c:pt idx="361">
                  <c:v>3.6200000000000003E-2</c:v>
                </c:pt>
                <c:pt idx="362">
                  <c:v>3.6299999999999999E-2</c:v>
                </c:pt>
                <c:pt idx="363">
                  <c:v>3.6400000000000002E-2</c:v>
                </c:pt>
                <c:pt idx="364">
                  <c:v>3.6499999999999998E-2</c:v>
                </c:pt>
                <c:pt idx="365">
                  <c:v>3.6600000000000001E-2</c:v>
                </c:pt>
                <c:pt idx="366">
                  <c:v>3.6700000000000003E-2</c:v>
                </c:pt>
                <c:pt idx="367">
                  <c:v>3.6799999999999999E-2</c:v>
                </c:pt>
                <c:pt idx="368">
                  <c:v>3.6900000000000002E-2</c:v>
                </c:pt>
                <c:pt idx="369">
                  <c:v>3.6999999999999998E-2</c:v>
                </c:pt>
                <c:pt idx="370">
                  <c:v>3.7100000000000001E-2</c:v>
                </c:pt>
                <c:pt idx="371">
                  <c:v>3.7199999999999997E-2</c:v>
                </c:pt>
                <c:pt idx="372">
                  <c:v>3.73E-2</c:v>
                </c:pt>
                <c:pt idx="373">
                  <c:v>3.7400000000000003E-2</c:v>
                </c:pt>
                <c:pt idx="374">
                  <c:v>3.7499999999999999E-2</c:v>
                </c:pt>
                <c:pt idx="375">
                  <c:v>3.7600000000000001E-2</c:v>
                </c:pt>
                <c:pt idx="376">
                  <c:v>3.7699999999999997E-2</c:v>
                </c:pt>
                <c:pt idx="377">
                  <c:v>3.78E-2</c:v>
                </c:pt>
                <c:pt idx="378">
                  <c:v>3.7900000000000003E-2</c:v>
                </c:pt>
                <c:pt idx="379">
                  <c:v>3.7999999999999999E-2</c:v>
                </c:pt>
                <c:pt idx="380">
                  <c:v>3.8100000000000002E-2</c:v>
                </c:pt>
                <c:pt idx="381">
                  <c:v>3.8199999999999998E-2</c:v>
                </c:pt>
                <c:pt idx="382">
                  <c:v>3.8300000000000001E-2</c:v>
                </c:pt>
                <c:pt idx="383">
                  <c:v>3.8399999999999997E-2</c:v>
                </c:pt>
                <c:pt idx="384">
                  <c:v>3.85E-2</c:v>
                </c:pt>
                <c:pt idx="385">
                  <c:v>3.8600000000000002E-2</c:v>
                </c:pt>
                <c:pt idx="386">
                  <c:v>3.8699999999999998E-2</c:v>
                </c:pt>
                <c:pt idx="387">
                  <c:v>3.8800000000000001E-2</c:v>
                </c:pt>
                <c:pt idx="388">
                  <c:v>3.8899999999999997E-2</c:v>
                </c:pt>
                <c:pt idx="389">
                  <c:v>3.9E-2</c:v>
                </c:pt>
                <c:pt idx="390">
                  <c:v>3.9100000000000003E-2</c:v>
                </c:pt>
                <c:pt idx="391">
                  <c:v>3.9199999999999999E-2</c:v>
                </c:pt>
                <c:pt idx="392">
                  <c:v>3.9300000000000002E-2</c:v>
                </c:pt>
                <c:pt idx="393">
                  <c:v>3.9399999999999998E-2</c:v>
                </c:pt>
                <c:pt idx="394">
                  <c:v>3.95E-2</c:v>
                </c:pt>
                <c:pt idx="395">
                  <c:v>3.9600000000000003E-2</c:v>
                </c:pt>
                <c:pt idx="396">
                  <c:v>3.9699999999999999E-2</c:v>
                </c:pt>
                <c:pt idx="397">
                  <c:v>3.9800000000000002E-2</c:v>
                </c:pt>
                <c:pt idx="398">
                  <c:v>3.9899999999999998E-2</c:v>
                </c:pt>
                <c:pt idx="399">
                  <c:v>0.04</c:v>
                </c:pt>
                <c:pt idx="400">
                  <c:v>4.0099999999999997E-2</c:v>
                </c:pt>
                <c:pt idx="401">
                  <c:v>4.02E-2</c:v>
                </c:pt>
                <c:pt idx="402">
                  <c:v>4.0300000000000002E-2</c:v>
                </c:pt>
                <c:pt idx="403">
                  <c:v>4.0399999999999998E-2</c:v>
                </c:pt>
                <c:pt idx="404">
                  <c:v>4.0500000000000001E-2</c:v>
                </c:pt>
                <c:pt idx="405">
                  <c:v>4.0599999999999997E-2</c:v>
                </c:pt>
                <c:pt idx="406">
                  <c:v>4.07E-2</c:v>
                </c:pt>
                <c:pt idx="407">
                  <c:v>4.0800000000000003E-2</c:v>
                </c:pt>
                <c:pt idx="408">
                  <c:v>4.0899999999999999E-2</c:v>
                </c:pt>
                <c:pt idx="409">
                  <c:v>4.1000000000000002E-2</c:v>
                </c:pt>
                <c:pt idx="410">
                  <c:v>4.1099999999999998E-2</c:v>
                </c:pt>
                <c:pt idx="411">
                  <c:v>4.1200000000000001E-2</c:v>
                </c:pt>
                <c:pt idx="412">
                  <c:v>4.1300000000000003E-2</c:v>
                </c:pt>
                <c:pt idx="413">
                  <c:v>4.1399999999999999E-2</c:v>
                </c:pt>
                <c:pt idx="414">
                  <c:v>4.1500000000000002E-2</c:v>
                </c:pt>
                <c:pt idx="415">
                  <c:v>4.1599999999999998E-2</c:v>
                </c:pt>
                <c:pt idx="416">
                  <c:v>4.1700000000000001E-2</c:v>
                </c:pt>
                <c:pt idx="417">
                  <c:v>4.1799999999999997E-2</c:v>
                </c:pt>
                <c:pt idx="418">
                  <c:v>4.19E-2</c:v>
                </c:pt>
                <c:pt idx="419">
                  <c:v>4.2000000000000003E-2</c:v>
                </c:pt>
                <c:pt idx="420">
                  <c:v>4.2099999999999999E-2</c:v>
                </c:pt>
                <c:pt idx="421">
                  <c:v>4.2200000000000001E-2</c:v>
                </c:pt>
                <c:pt idx="422">
                  <c:v>4.2299999999999997E-2</c:v>
                </c:pt>
                <c:pt idx="423">
                  <c:v>4.24E-2</c:v>
                </c:pt>
                <c:pt idx="424">
                  <c:v>4.2500000000000003E-2</c:v>
                </c:pt>
                <c:pt idx="425">
                  <c:v>4.2599999999999999E-2</c:v>
                </c:pt>
                <c:pt idx="426">
                  <c:v>4.2700000000000002E-2</c:v>
                </c:pt>
                <c:pt idx="427">
                  <c:v>4.2799999999999998E-2</c:v>
                </c:pt>
                <c:pt idx="428">
                  <c:v>4.2900000000000001E-2</c:v>
                </c:pt>
                <c:pt idx="429">
                  <c:v>4.2999999999999997E-2</c:v>
                </c:pt>
                <c:pt idx="430">
                  <c:v>4.3099999999999999E-2</c:v>
                </c:pt>
                <c:pt idx="431">
                  <c:v>4.3200000000000002E-2</c:v>
                </c:pt>
                <c:pt idx="432">
                  <c:v>4.3299999999999998E-2</c:v>
                </c:pt>
                <c:pt idx="433">
                  <c:v>4.3400000000000001E-2</c:v>
                </c:pt>
                <c:pt idx="434">
                  <c:v>4.3499999999999997E-2</c:v>
                </c:pt>
                <c:pt idx="435">
                  <c:v>4.36E-2</c:v>
                </c:pt>
                <c:pt idx="436">
                  <c:v>4.3700000000000003E-2</c:v>
                </c:pt>
                <c:pt idx="437">
                  <c:v>4.3799999999999999E-2</c:v>
                </c:pt>
                <c:pt idx="438">
                  <c:v>4.3900000000000002E-2</c:v>
                </c:pt>
                <c:pt idx="439">
                  <c:v>4.3999999999999997E-2</c:v>
                </c:pt>
                <c:pt idx="440">
                  <c:v>4.41E-2</c:v>
                </c:pt>
                <c:pt idx="441">
                  <c:v>4.4200000000000003E-2</c:v>
                </c:pt>
                <c:pt idx="442">
                  <c:v>4.4299999999999999E-2</c:v>
                </c:pt>
                <c:pt idx="443">
                  <c:v>4.4400000000000002E-2</c:v>
                </c:pt>
                <c:pt idx="444">
                  <c:v>4.4499999999999998E-2</c:v>
                </c:pt>
                <c:pt idx="445">
                  <c:v>4.4600000000000001E-2</c:v>
                </c:pt>
                <c:pt idx="446">
                  <c:v>4.4699999999999997E-2</c:v>
                </c:pt>
                <c:pt idx="447">
                  <c:v>4.48E-2</c:v>
                </c:pt>
                <c:pt idx="448">
                  <c:v>4.4900000000000002E-2</c:v>
                </c:pt>
                <c:pt idx="449">
                  <c:v>4.4999999999999998E-2</c:v>
                </c:pt>
                <c:pt idx="450">
                  <c:v>4.5100000000000001E-2</c:v>
                </c:pt>
                <c:pt idx="451">
                  <c:v>4.5199999999999997E-2</c:v>
                </c:pt>
                <c:pt idx="452">
                  <c:v>4.53E-2</c:v>
                </c:pt>
                <c:pt idx="453">
                  <c:v>4.5400000000000003E-2</c:v>
                </c:pt>
                <c:pt idx="454">
                  <c:v>4.5499999999999999E-2</c:v>
                </c:pt>
                <c:pt idx="455">
                  <c:v>4.5600000000000002E-2</c:v>
                </c:pt>
                <c:pt idx="456">
                  <c:v>4.5699999999999998E-2</c:v>
                </c:pt>
                <c:pt idx="457">
                  <c:v>4.58E-2</c:v>
                </c:pt>
                <c:pt idx="458">
                  <c:v>4.5900000000000003E-2</c:v>
                </c:pt>
                <c:pt idx="459">
                  <c:v>4.5999999999999999E-2</c:v>
                </c:pt>
                <c:pt idx="460">
                  <c:v>4.6100000000000002E-2</c:v>
                </c:pt>
                <c:pt idx="461">
                  <c:v>4.6199999999999998E-2</c:v>
                </c:pt>
                <c:pt idx="462">
                  <c:v>4.6300000000000001E-2</c:v>
                </c:pt>
                <c:pt idx="463">
                  <c:v>4.6399999999999997E-2</c:v>
                </c:pt>
                <c:pt idx="464">
                  <c:v>4.65E-2</c:v>
                </c:pt>
                <c:pt idx="465">
                  <c:v>4.6600000000000003E-2</c:v>
                </c:pt>
                <c:pt idx="466">
                  <c:v>4.6699999999999998E-2</c:v>
                </c:pt>
                <c:pt idx="467">
                  <c:v>4.6800000000000001E-2</c:v>
                </c:pt>
                <c:pt idx="468">
                  <c:v>4.6899999999999997E-2</c:v>
                </c:pt>
                <c:pt idx="469">
                  <c:v>4.7E-2</c:v>
                </c:pt>
                <c:pt idx="470">
                  <c:v>4.7100000000000003E-2</c:v>
                </c:pt>
                <c:pt idx="471">
                  <c:v>4.7199999999999999E-2</c:v>
                </c:pt>
                <c:pt idx="472">
                  <c:v>4.7300000000000002E-2</c:v>
                </c:pt>
                <c:pt idx="473">
                  <c:v>4.7399999999999998E-2</c:v>
                </c:pt>
                <c:pt idx="474">
                  <c:v>4.7500000000000001E-2</c:v>
                </c:pt>
                <c:pt idx="475">
                  <c:v>4.7600000000000003E-2</c:v>
                </c:pt>
                <c:pt idx="476">
                  <c:v>4.7699999999999999E-2</c:v>
                </c:pt>
                <c:pt idx="477">
                  <c:v>4.7800000000000002E-2</c:v>
                </c:pt>
                <c:pt idx="478">
                  <c:v>4.7899999999999998E-2</c:v>
                </c:pt>
                <c:pt idx="479">
                  <c:v>4.8000000000000001E-2</c:v>
                </c:pt>
                <c:pt idx="480">
                  <c:v>4.8099999999999997E-2</c:v>
                </c:pt>
                <c:pt idx="481">
                  <c:v>4.82E-2</c:v>
                </c:pt>
                <c:pt idx="482">
                  <c:v>4.8300000000000003E-2</c:v>
                </c:pt>
                <c:pt idx="483">
                  <c:v>4.8399999999999999E-2</c:v>
                </c:pt>
                <c:pt idx="484">
                  <c:v>4.8500000000000001E-2</c:v>
                </c:pt>
                <c:pt idx="485">
                  <c:v>4.8599999999999997E-2</c:v>
                </c:pt>
                <c:pt idx="486">
                  <c:v>4.87E-2</c:v>
                </c:pt>
                <c:pt idx="487">
                  <c:v>4.8800000000000003E-2</c:v>
                </c:pt>
                <c:pt idx="488">
                  <c:v>4.8899999999999999E-2</c:v>
                </c:pt>
                <c:pt idx="489">
                  <c:v>4.9000000000000002E-2</c:v>
                </c:pt>
                <c:pt idx="490">
                  <c:v>4.9099999999999998E-2</c:v>
                </c:pt>
                <c:pt idx="491">
                  <c:v>4.9200000000000001E-2</c:v>
                </c:pt>
                <c:pt idx="492">
                  <c:v>4.9299999999999997E-2</c:v>
                </c:pt>
                <c:pt idx="493">
                  <c:v>4.9399999999999999E-2</c:v>
                </c:pt>
                <c:pt idx="494">
                  <c:v>4.9500000000000002E-2</c:v>
                </c:pt>
                <c:pt idx="495">
                  <c:v>4.9599999999999998E-2</c:v>
                </c:pt>
                <c:pt idx="496">
                  <c:v>4.9700000000000001E-2</c:v>
                </c:pt>
                <c:pt idx="497">
                  <c:v>4.9799999999999997E-2</c:v>
                </c:pt>
                <c:pt idx="498">
                  <c:v>4.99E-2</c:v>
                </c:pt>
                <c:pt idx="499">
                  <c:v>0.05</c:v>
                </c:pt>
                <c:pt idx="500">
                  <c:v>5.0099999999999999E-2</c:v>
                </c:pt>
                <c:pt idx="501">
                  <c:v>5.0200000000000002E-2</c:v>
                </c:pt>
                <c:pt idx="502">
                  <c:v>5.0299999999999997E-2</c:v>
                </c:pt>
                <c:pt idx="503">
                  <c:v>5.04E-2</c:v>
                </c:pt>
                <c:pt idx="504">
                  <c:v>5.0500000000000003E-2</c:v>
                </c:pt>
                <c:pt idx="505">
                  <c:v>5.0599999999999999E-2</c:v>
                </c:pt>
                <c:pt idx="506">
                  <c:v>5.0700000000000002E-2</c:v>
                </c:pt>
                <c:pt idx="507">
                  <c:v>5.0799999999999998E-2</c:v>
                </c:pt>
                <c:pt idx="508">
                  <c:v>5.0900000000000001E-2</c:v>
                </c:pt>
                <c:pt idx="509">
                  <c:v>5.0999999999999997E-2</c:v>
                </c:pt>
                <c:pt idx="510">
                  <c:v>5.11E-2</c:v>
                </c:pt>
                <c:pt idx="511">
                  <c:v>5.1200000000000002E-2</c:v>
                </c:pt>
                <c:pt idx="512">
                  <c:v>5.1299999999999998E-2</c:v>
                </c:pt>
                <c:pt idx="513">
                  <c:v>5.1400000000000001E-2</c:v>
                </c:pt>
                <c:pt idx="514">
                  <c:v>5.1499999999999997E-2</c:v>
                </c:pt>
                <c:pt idx="515">
                  <c:v>5.16E-2</c:v>
                </c:pt>
                <c:pt idx="516">
                  <c:v>5.1700000000000003E-2</c:v>
                </c:pt>
                <c:pt idx="517">
                  <c:v>5.1799999999999999E-2</c:v>
                </c:pt>
                <c:pt idx="518">
                  <c:v>5.1900000000000002E-2</c:v>
                </c:pt>
                <c:pt idx="519">
                  <c:v>5.1999999999999998E-2</c:v>
                </c:pt>
                <c:pt idx="520">
                  <c:v>5.21E-2</c:v>
                </c:pt>
                <c:pt idx="521">
                  <c:v>5.2200000000000003E-2</c:v>
                </c:pt>
                <c:pt idx="522">
                  <c:v>5.2299999999999999E-2</c:v>
                </c:pt>
                <c:pt idx="523">
                  <c:v>5.2400000000000002E-2</c:v>
                </c:pt>
                <c:pt idx="524">
                  <c:v>5.2499999999999998E-2</c:v>
                </c:pt>
                <c:pt idx="525">
                  <c:v>5.2600000000000001E-2</c:v>
                </c:pt>
                <c:pt idx="526">
                  <c:v>5.2699999999999997E-2</c:v>
                </c:pt>
                <c:pt idx="527">
                  <c:v>5.28E-2</c:v>
                </c:pt>
                <c:pt idx="528">
                  <c:v>5.2900000000000003E-2</c:v>
                </c:pt>
                <c:pt idx="529">
                  <c:v>5.2999999999999999E-2</c:v>
                </c:pt>
                <c:pt idx="530">
                  <c:v>5.3100000000000001E-2</c:v>
                </c:pt>
                <c:pt idx="531">
                  <c:v>5.3199999999999997E-2</c:v>
                </c:pt>
                <c:pt idx="532">
                  <c:v>5.33E-2</c:v>
                </c:pt>
                <c:pt idx="533">
                  <c:v>5.3400000000000003E-2</c:v>
                </c:pt>
                <c:pt idx="534">
                  <c:v>5.3499999999999999E-2</c:v>
                </c:pt>
                <c:pt idx="535">
                  <c:v>5.3600000000000002E-2</c:v>
                </c:pt>
                <c:pt idx="536">
                  <c:v>5.3699999999999998E-2</c:v>
                </c:pt>
                <c:pt idx="537">
                  <c:v>5.3800000000000001E-2</c:v>
                </c:pt>
                <c:pt idx="538">
                  <c:v>5.3900000000000003E-2</c:v>
                </c:pt>
                <c:pt idx="539">
                  <c:v>5.3999999999999999E-2</c:v>
                </c:pt>
                <c:pt idx="540">
                  <c:v>5.4100000000000002E-2</c:v>
                </c:pt>
                <c:pt idx="541">
                  <c:v>5.4199999999999998E-2</c:v>
                </c:pt>
                <c:pt idx="542">
                  <c:v>5.4300000000000001E-2</c:v>
                </c:pt>
                <c:pt idx="543">
                  <c:v>5.4399999999999997E-2</c:v>
                </c:pt>
                <c:pt idx="544">
                  <c:v>5.45E-2</c:v>
                </c:pt>
                <c:pt idx="545">
                  <c:v>5.4600000000000003E-2</c:v>
                </c:pt>
                <c:pt idx="546">
                  <c:v>5.4699999999999999E-2</c:v>
                </c:pt>
                <c:pt idx="547">
                  <c:v>5.4800000000000001E-2</c:v>
                </c:pt>
                <c:pt idx="548">
                  <c:v>5.4899999999999997E-2</c:v>
                </c:pt>
                <c:pt idx="549">
                  <c:v>5.5E-2</c:v>
                </c:pt>
                <c:pt idx="550">
                  <c:v>5.5100000000000003E-2</c:v>
                </c:pt>
                <c:pt idx="551">
                  <c:v>5.5199999999999999E-2</c:v>
                </c:pt>
                <c:pt idx="552">
                  <c:v>5.5300000000000002E-2</c:v>
                </c:pt>
                <c:pt idx="553">
                  <c:v>5.5399999999999998E-2</c:v>
                </c:pt>
                <c:pt idx="554">
                  <c:v>5.5500000000000001E-2</c:v>
                </c:pt>
                <c:pt idx="555">
                  <c:v>5.5599999999999997E-2</c:v>
                </c:pt>
                <c:pt idx="556">
                  <c:v>5.57E-2</c:v>
                </c:pt>
                <c:pt idx="557">
                  <c:v>5.5800000000000002E-2</c:v>
                </c:pt>
                <c:pt idx="558">
                  <c:v>5.5899999999999998E-2</c:v>
                </c:pt>
                <c:pt idx="559">
                  <c:v>5.6000000000000001E-2</c:v>
                </c:pt>
                <c:pt idx="560">
                  <c:v>5.6099999999999997E-2</c:v>
                </c:pt>
                <c:pt idx="561">
                  <c:v>5.62E-2</c:v>
                </c:pt>
                <c:pt idx="562">
                  <c:v>5.6300000000000003E-2</c:v>
                </c:pt>
                <c:pt idx="563">
                  <c:v>5.6399999999999999E-2</c:v>
                </c:pt>
                <c:pt idx="564">
                  <c:v>5.6500000000000002E-2</c:v>
                </c:pt>
                <c:pt idx="565">
                  <c:v>5.6599999999999998E-2</c:v>
                </c:pt>
                <c:pt idx="566">
                  <c:v>5.67E-2</c:v>
                </c:pt>
                <c:pt idx="567">
                  <c:v>5.6800000000000003E-2</c:v>
                </c:pt>
                <c:pt idx="568">
                  <c:v>5.6899999999999999E-2</c:v>
                </c:pt>
                <c:pt idx="569">
                  <c:v>5.7000000000000002E-2</c:v>
                </c:pt>
                <c:pt idx="570">
                  <c:v>5.7099999999999998E-2</c:v>
                </c:pt>
                <c:pt idx="571">
                  <c:v>5.7200000000000001E-2</c:v>
                </c:pt>
                <c:pt idx="572">
                  <c:v>5.7299999999999997E-2</c:v>
                </c:pt>
                <c:pt idx="573">
                  <c:v>5.74E-2</c:v>
                </c:pt>
                <c:pt idx="574">
                  <c:v>5.7500000000000002E-2</c:v>
                </c:pt>
                <c:pt idx="575">
                  <c:v>5.7599999999999998E-2</c:v>
                </c:pt>
                <c:pt idx="576">
                  <c:v>5.7700000000000001E-2</c:v>
                </c:pt>
                <c:pt idx="577">
                  <c:v>5.7799999999999997E-2</c:v>
                </c:pt>
                <c:pt idx="578">
                  <c:v>5.79E-2</c:v>
                </c:pt>
                <c:pt idx="579">
                  <c:v>5.8000000000000003E-2</c:v>
                </c:pt>
                <c:pt idx="580">
                  <c:v>5.8099999999999999E-2</c:v>
                </c:pt>
                <c:pt idx="581">
                  <c:v>5.8200000000000002E-2</c:v>
                </c:pt>
                <c:pt idx="582">
                  <c:v>5.8299999999999998E-2</c:v>
                </c:pt>
                <c:pt idx="583">
                  <c:v>5.8400000000000001E-2</c:v>
                </c:pt>
                <c:pt idx="584">
                  <c:v>5.8500000000000003E-2</c:v>
                </c:pt>
                <c:pt idx="585">
                  <c:v>5.8599999999999999E-2</c:v>
                </c:pt>
                <c:pt idx="586">
                  <c:v>5.8700000000000002E-2</c:v>
                </c:pt>
                <c:pt idx="587">
                  <c:v>5.8799999999999998E-2</c:v>
                </c:pt>
                <c:pt idx="588">
                  <c:v>5.8900000000000001E-2</c:v>
                </c:pt>
                <c:pt idx="589">
                  <c:v>5.8999999999999997E-2</c:v>
                </c:pt>
                <c:pt idx="590">
                  <c:v>5.91E-2</c:v>
                </c:pt>
                <c:pt idx="591">
                  <c:v>5.9200000000000003E-2</c:v>
                </c:pt>
                <c:pt idx="592">
                  <c:v>5.9299999999999999E-2</c:v>
                </c:pt>
                <c:pt idx="593">
                  <c:v>5.9400000000000001E-2</c:v>
                </c:pt>
                <c:pt idx="594">
                  <c:v>5.9499999999999997E-2</c:v>
                </c:pt>
                <c:pt idx="595">
                  <c:v>5.96E-2</c:v>
                </c:pt>
                <c:pt idx="596">
                  <c:v>5.9700000000000003E-2</c:v>
                </c:pt>
                <c:pt idx="597">
                  <c:v>5.9799999999999999E-2</c:v>
                </c:pt>
                <c:pt idx="598">
                  <c:v>5.9900000000000002E-2</c:v>
                </c:pt>
                <c:pt idx="599">
                  <c:v>0.06</c:v>
                </c:pt>
              </c:numCache>
            </c:numRef>
          </c:xVal>
          <c:yVal>
            <c:numRef>
              <c:f>Feuil1!$O$9:$O$608</c:f>
              <c:numCache>
                <c:formatCode>General</c:formatCode>
                <c:ptCount val="600"/>
                <c:pt idx="0">
                  <c:v>4</c:v>
                </c:pt>
                <c:pt idx="1">
                  <c:v>6</c:v>
                </c:pt>
                <c:pt idx="2">
                  <c:v>4</c:v>
                </c:pt>
                <c:pt idx="3">
                  <c:v>7</c:v>
                </c:pt>
                <c:pt idx="4">
                  <c:v>6</c:v>
                </c:pt>
                <c:pt idx="5">
                  <c:v>10</c:v>
                </c:pt>
                <c:pt idx="6">
                  <c:v>6</c:v>
                </c:pt>
                <c:pt idx="7">
                  <c:v>8</c:v>
                </c:pt>
                <c:pt idx="8">
                  <c:v>13</c:v>
                </c:pt>
                <c:pt idx="9">
                  <c:v>4</c:v>
                </c:pt>
                <c:pt idx="10">
                  <c:v>7</c:v>
                </c:pt>
                <c:pt idx="11">
                  <c:v>7</c:v>
                </c:pt>
                <c:pt idx="12">
                  <c:v>4</c:v>
                </c:pt>
                <c:pt idx="13">
                  <c:v>6</c:v>
                </c:pt>
                <c:pt idx="14">
                  <c:v>9</c:v>
                </c:pt>
                <c:pt idx="15">
                  <c:v>12</c:v>
                </c:pt>
                <c:pt idx="16">
                  <c:v>12</c:v>
                </c:pt>
                <c:pt idx="17">
                  <c:v>8</c:v>
                </c:pt>
                <c:pt idx="18">
                  <c:v>12</c:v>
                </c:pt>
                <c:pt idx="19">
                  <c:v>13</c:v>
                </c:pt>
                <c:pt idx="20">
                  <c:v>11</c:v>
                </c:pt>
                <c:pt idx="21">
                  <c:v>12</c:v>
                </c:pt>
                <c:pt idx="22">
                  <c:v>13</c:v>
                </c:pt>
                <c:pt idx="23">
                  <c:v>11</c:v>
                </c:pt>
                <c:pt idx="24">
                  <c:v>24</c:v>
                </c:pt>
                <c:pt idx="25">
                  <c:v>12</c:v>
                </c:pt>
                <c:pt idx="26">
                  <c:v>17</c:v>
                </c:pt>
                <c:pt idx="27">
                  <c:v>10</c:v>
                </c:pt>
                <c:pt idx="28">
                  <c:v>15</c:v>
                </c:pt>
                <c:pt idx="29">
                  <c:v>7</c:v>
                </c:pt>
                <c:pt idx="30">
                  <c:v>19</c:v>
                </c:pt>
                <c:pt idx="31">
                  <c:v>20</c:v>
                </c:pt>
                <c:pt idx="32">
                  <c:v>12</c:v>
                </c:pt>
                <c:pt idx="33">
                  <c:v>27</c:v>
                </c:pt>
                <c:pt idx="34">
                  <c:v>19</c:v>
                </c:pt>
                <c:pt idx="35">
                  <c:v>15</c:v>
                </c:pt>
                <c:pt idx="36">
                  <c:v>22</c:v>
                </c:pt>
                <c:pt idx="37">
                  <c:v>17</c:v>
                </c:pt>
                <c:pt idx="38">
                  <c:v>24</c:v>
                </c:pt>
                <c:pt idx="39">
                  <c:v>19</c:v>
                </c:pt>
                <c:pt idx="40">
                  <c:v>22</c:v>
                </c:pt>
                <c:pt idx="41">
                  <c:v>19</c:v>
                </c:pt>
                <c:pt idx="42">
                  <c:v>20</c:v>
                </c:pt>
                <c:pt idx="43">
                  <c:v>22</c:v>
                </c:pt>
                <c:pt idx="44">
                  <c:v>17</c:v>
                </c:pt>
                <c:pt idx="45">
                  <c:v>21</c:v>
                </c:pt>
                <c:pt idx="46">
                  <c:v>20</c:v>
                </c:pt>
                <c:pt idx="47">
                  <c:v>24</c:v>
                </c:pt>
                <c:pt idx="48">
                  <c:v>24</c:v>
                </c:pt>
                <c:pt idx="49">
                  <c:v>23</c:v>
                </c:pt>
                <c:pt idx="50">
                  <c:v>31</c:v>
                </c:pt>
                <c:pt idx="51">
                  <c:v>17</c:v>
                </c:pt>
                <c:pt idx="52">
                  <c:v>30</c:v>
                </c:pt>
                <c:pt idx="53">
                  <c:v>35</c:v>
                </c:pt>
                <c:pt idx="54">
                  <c:v>35</c:v>
                </c:pt>
                <c:pt idx="55">
                  <c:v>26</c:v>
                </c:pt>
                <c:pt idx="56">
                  <c:v>29</c:v>
                </c:pt>
                <c:pt idx="57">
                  <c:v>33</c:v>
                </c:pt>
                <c:pt idx="58">
                  <c:v>31</c:v>
                </c:pt>
                <c:pt idx="59">
                  <c:v>31</c:v>
                </c:pt>
                <c:pt idx="60">
                  <c:v>34</c:v>
                </c:pt>
                <c:pt idx="61">
                  <c:v>33</c:v>
                </c:pt>
                <c:pt idx="62">
                  <c:v>39</c:v>
                </c:pt>
                <c:pt idx="63">
                  <c:v>29</c:v>
                </c:pt>
                <c:pt idx="64">
                  <c:v>36</c:v>
                </c:pt>
                <c:pt idx="65">
                  <c:v>39</c:v>
                </c:pt>
                <c:pt idx="66">
                  <c:v>26</c:v>
                </c:pt>
                <c:pt idx="67">
                  <c:v>42</c:v>
                </c:pt>
                <c:pt idx="68">
                  <c:v>34</c:v>
                </c:pt>
                <c:pt idx="69">
                  <c:v>38</c:v>
                </c:pt>
                <c:pt idx="70">
                  <c:v>45</c:v>
                </c:pt>
                <c:pt idx="71">
                  <c:v>30</c:v>
                </c:pt>
                <c:pt idx="72">
                  <c:v>33</c:v>
                </c:pt>
                <c:pt idx="73">
                  <c:v>36</c:v>
                </c:pt>
                <c:pt idx="74">
                  <c:v>45</c:v>
                </c:pt>
                <c:pt idx="75">
                  <c:v>45</c:v>
                </c:pt>
                <c:pt idx="76">
                  <c:v>45</c:v>
                </c:pt>
                <c:pt idx="77">
                  <c:v>22</c:v>
                </c:pt>
                <c:pt idx="78">
                  <c:v>36</c:v>
                </c:pt>
                <c:pt idx="79">
                  <c:v>41</c:v>
                </c:pt>
                <c:pt idx="80">
                  <c:v>30</c:v>
                </c:pt>
                <c:pt idx="81">
                  <c:v>40</c:v>
                </c:pt>
                <c:pt idx="82">
                  <c:v>41</c:v>
                </c:pt>
                <c:pt idx="83">
                  <c:v>38</c:v>
                </c:pt>
                <c:pt idx="84">
                  <c:v>41</c:v>
                </c:pt>
                <c:pt idx="85">
                  <c:v>40</c:v>
                </c:pt>
                <c:pt idx="86">
                  <c:v>25</c:v>
                </c:pt>
                <c:pt idx="87">
                  <c:v>39</c:v>
                </c:pt>
                <c:pt idx="88">
                  <c:v>45</c:v>
                </c:pt>
                <c:pt idx="89">
                  <c:v>36</c:v>
                </c:pt>
                <c:pt idx="90">
                  <c:v>37</c:v>
                </c:pt>
                <c:pt idx="91">
                  <c:v>28</c:v>
                </c:pt>
                <c:pt idx="92">
                  <c:v>40</c:v>
                </c:pt>
                <c:pt idx="93">
                  <c:v>28</c:v>
                </c:pt>
                <c:pt idx="94">
                  <c:v>36</c:v>
                </c:pt>
                <c:pt idx="95">
                  <c:v>36</c:v>
                </c:pt>
                <c:pt idx="96">
                  <c:v>43</c:v>
                </c:pt>
                <c:pt idx="97">
                  <c:v>46</c:v>
                </c:pt>
                <c:pt idx="98">
                  <c:v>43</c:v>
                </c:pt>
                <c:pt idx="99">
                  <c:v>39</c:v>
                </c:pt>
                <c:pt idx="100">
                  <c:v>37</c:v>
                </c:pt>
                <c:pt idx="101">
                  <c:v>40</c:v>
                </c:pt>
                <c:pt idx="102">
                  <c:v>47</c:v>
                </c:pt>
                <c:pt idx="103">
                  <c:v>31</c:v>
                </c:pt>
                <c:pt idx="104">
                  <c:v>39</c:v>
                </c:pt>
                <c:pt idx="105">
                  <c:v>36</c:v>
                </c:pt>
                <c:pt idx="106">
                  <c:v>27</c:v>
                </c:pt>
                <c:pt idx="107">
                  <c:v>49</c:v>
                </c:pt>
                <c:pt idx="108">
                  <c:v>32</c:v>
                </c:pt>
                <c:pt idx="109">
                  <c:v>39</c:v>
                </c:pt>
                <c:pt idx="110">
                  <c:v>37</c:v>
                </c:pt>
                <c:pt idx="111">
                  <c:v>31</c:v>
                </c:pt>
                <c:pt idx="112">
                  <c:v>40</c:v>
                </c:pt>
                <c:pt idx="113">
                  <c:v>36</c:v>
                </c:pt>
                <c:pt idx="114">
                  <c:v>33</c:v>
                </c:pt>
                <c:pt idx="115">
                  <c:v>35</c:v>
                </c:pt>
                <c:pt idx="116">
                  <c:v>26</c:v>
                </c:pt>
                <c:pt idx="117">
                  <c:v>36</c:v>
                </c:pt>
                <c:pt idx="118">
                  <c:v>39</c:v>
                </c:pt>
                <c:pt idx="119">
                  <c:v>38</c:v>
                </c:pt>
                <c:pt idx="120">
                  <c:v>32</c:v>
                </c:pt>
                <c:pt idx="121">
                  <c:v>33</c:v>
                </c:pt>
                <c:pt idx="122">
                  <c:v>31</c:v>
                </c:pt>
                <c:pt idx="123">
                  <c:v>29</c:v>
                </c:pt>
                <c:pt idx="124">
                  <c:v>32</c:v>
                </c:pt>
                <c:pt idx="125">
                  <c:v>37</c:v>
                </c:pt>
                <c:pt idx="126">
                  <c:v>43</c:v>
                </c:pt>
                <c:pt idx="127">
                  <c:v>37</c:v>
                </c:pt>
                <c:pt idx="128">
                  <c:v>33</c:v>
                </c:pt>
                <c:pt idx="129">
                  <c:v>34</c:v>
                </c:pt>
                <c:pt idx="130">
                  <c:v>42</c:v>
                </c:pt>
                <c:pt idx="131">
                  <c:v>47</c:v>
                </c:pt>
                <c:pt idx="132">
                  <c:v>37</c:v>
                </c:pt>
                <c:pt idx="133">
                  <c:v>30</c:v>
                </c:pt>
                <c:pt idx="134">
                  <c:v>37</c:v>
                </c:pt>
                <c:pt idx="135">
                  <c:v>40</c:v>
                </c:pt>
                <c:pt idx="136">
                  <c:v>28</c:v>
                </c:pt>
                <c:pt idx="137">
                  <c:v>45</c:v>
                </c:pt>
                <c:pt idx="138">
                  <c:v>34</c:v>
                </c:pt>
                <c:pt idx="139">
                  <c:v>37</c:v>
                </c:pt>
                <c:pt idx="140">
                  <c:v>44</c:v>
                </c:pt>
                <c:pt idx="141">
                  <c:v>36</c:v>
                </c:pt>
                <c:pt idx="142">
                  <c:v>37</c:v>
                </c:pt>
                <c:pt idx="143">
                  <c:v>37</c:v>
                </c:pt>
                <c:pt idx="144">
                  <c:v>27</c:v>
                </c:pt>
                <c:pt idx="145">
                  <c:v>34</c:v>
                </c:pt>
                <c:pt idx="146">
                  <c:v>38</c:v>
                </c:pt>
                <c:pt idx="147">
                  <c:v>42</c:v>
                </c:pt>
                <c:pt idx="148">
                  <c:v>38</c:v>
                </c:pt>
                <c:pt idx="149">
                  <c:v>31</c:v>
                </c:pt>
                <c:pt idx="150">
                  <c:v>41</c:v>
                </c:pt>
                <c:pt idx="151">
                  <c:v>31</c:v>
                </c:pt>
                <c:pt idx="152">
                  <c:v>41</c:v>
                </c:pt>
                <c:pt idx="153">
                  <c:v>41</c:v>
                </c:pt>
                <c:pt idx="154">
                  <c:v>35</c:v>
                </c:pt>
                <c:pt idx="155">
                  <c:v>30</c:v>
                </c:pt>
                <c:pt idx="156">
                  <c:v>33</c:v>
                </c:pt>
                <c:pt idx="157">
                  <c:v>38</c:v>
                </c:pt>
                <c:pt idx="158">
                  <c:v>40</c:v>
                </c:pt>
                <c:pt idx="159">
                  <c:v>34</c:v>
                </c:pt>
                <c:pt idx="160">
                  <c:v>40</c:v>
                </c:pt>
                <c:pt idx="161">
                  <c:v>40</c:v>
                </c:pt>
                <c:pt idx="162">
                  <c:v>37</c:v>
                </c:pt>
                <c:pt idx="163">
                  <c:v>43</c:v>
                </c:pt>
                <c:pt idx="164">
                  <c:v>29</c:v>
                </c:pt>
                <c:pt idx="165">
                  <c:v>32</c:v>
                </c:pt>
                <c:pt idx="166">
                  <c:v>37</c:v>
                </c:pt>
                <c:pt idx="167">
                  <c:v>32</c:v>
                </c:pt>
                <c:pt idx="168">
                  <c:v>38</c:v>
                </c:pt>
                <c:pt idx="169">
                  <c:v>40</c:v>
                </c:pt>
                <c:pt idx="170">
                  <c:v>28</c:v>
                </c:pt>
                <c:pt idx="171">
                  <c:v>32</c:v>
                </c:pt>
                <c:pt idx="172">
                  <c:v>37</c:v>
                </c:pt>
                <c:pt idx="173">
                  <c:v>35</c:v>
                </c:pt>
                <c:pt idx="174">
                  <c:v>31</c:v>
                </c:pt>
                <c:pt idx="175">
                  <c:v>37</c:v>
                </c:pt>
                <c:pt idx="176">
                  <c:v>31</c:v>
                </c:pt>
                <c:pt idx="177">
                  <c:v>34</c:v>
                </c:pt>
                <c:pt idx="178">
                  <c:v>30</c:v>
                </c:pt>
                <c:pt idx="179">
                  <c:v>32</c:v>
                </c:pt>
                <c:pt idx="180">
                  <c:v>29</c:v>
                </c:pt>
                <c:pt idx="181">
                  <c:v>43</c:v>
                </c:pt>
                <c:pt idx="182">
                  <c:v>30</c:v>
                </c:pt>
                <c:pt idx="183">
                  <c:v>23</c:v>
                </c:pt>
                <c:pt idx="184">
                  <c:v>42</c:v>
                </c:pt>
                <c:pt idx="185">
                  <c:v>16</c:v>
                </c:pt>
                <c:pt idx="186">
                  <c:v>26</c:v>
                </c:pt>
                <c:pt idx="187">
                  <c:v>24</c:v>
                </c:pt>
                <c:pt idx="188">
                  <c:v>23</c:v>
                </c:pt>
                <c:pt idx="189">
                  <c:v>20</c:v>
                </c:pt>
                <c:pt idx="190">
                  <c:v>32</c:v>
                </c:pt>
                <c:pt idx="191">
                  <c:v>26</c:v>
                </c:pt>
                <c:pt idx="192">
                  <c:v>22</c:v>
                </c:pt>
                <c:pt idx="193">
                  <c:v>38</c:v>
                </c:pt>
                <c:pt idx="194">
                  <c:v>26</c:v>
                </c:pt>
                <c:pt idx="195">
                  <c:v>28</c:v>
                </c:pt>
                <c:pt idx="196">
                  <c:v>30</c:v>
                </c:pt>
                <c:pt idx="197">
                  <c:v>23</c:v>
                </c:pt>
                <c:pt idx="198">
                  <c:v>19</c:v>
                </c:pt>
                <c:pt idx="199">
                  <c:v>26</c:v>
                </c:pt>
                <c:pt idx="200">
                  <c:v>26</c:v>
                </c:pt>
                <c:pt idx="201">
                  <c:v>24</c:v>
                </c:pt>
                <c:pt idx="202">
                  <c:v>27</c:v>
                </c:pt>
                <c:pt idx="203">
                  <c:v>29</c:v>
                </c:pt>
                <c:pt idx="204">
                  <c:v>25</c:v>
                </c:pt>
                <c:pt idx="205">
                  <c:v>20</c:v>
                </c:pt>
                <c:pt idx="206">
                  <c:v>23</c:v>
                </c:pt>
                <c:pt idx="207">
                  <c:v>30</c:v>
                </c:pt>
                <c:pt idx="208">
                  <c:v>22</c:v>
                </c:pt>
                <c:pt idx="209">
                  <c:v>23</c:v>
                </c:pt>
                <c:pt idx="210">
                  <c:v>20</c:v>
                </c:pt>
                <c:pt idx="211">
                  <c:v>22</c:v>
                </c:pt>
                <c:pt idx="212">
                  <c:v>20</c:v>
                </c:pt>
                <c:pt idx="213">
                  <c:v>22</c:v>
                </c:pt>
                <c:pt idx="214">
                  <c:v>18</c:v>
                </c:pt>
                <c:pt idx="215">
                  <c:v>17</c:v>
                </c:pt>
                <c:pt idx="216">
                  <c:v>20</c:v>
                </c:pt>
                <c:pt idx="217">
                  <c:v>19</c:v>
                </c:pt>
                <c:pt idx="218">
                  <c:v>16</c:v>
                </c:pt>
                <c:pt idx="219">
                  <c:v>17</c:v>
                </c:pt>
                <c:pt idx="220">
                  <c:v>18</c:v>
                </c:pt>
                <c:pt idx="221">
                  <c:v>19</c:v>
                </c:pt>
                <c:pt idx="222">
                  <c:v>19</c:v>
                </c:pt>
                <c:pt idx="223">
                  <c:v>24</c:v>
                </c:pt>
                <c:pt idx="224">
                  <c:v>24</c:v>
                </c:pt>
                <c:pt idx="225">
                  <c:v>12</c:v>
                </c:pt>
                <c:pt idx="226">
                  <c:v>19</c:v>
                </c:pt>
                <c:pt idx="227">
                  <c:v>25</c:v>
                </c:pt>
                <c:pt idx="228">
                  <c:v>14</c:v>
                </c:pt>
                <c:pt idx="229">
                  <c:v>15</c:v>
                </c:pt>
                <c:pt idx="230">
                  <c:v>10</c:v>
                </c:pt>
                <c:pt idx="231">
                  <c:v>22</c:v>
                </c:pt>
                <c:pt idx="232">
                  <c:v>9</c:v>
                </c:pt>
                <c:pt idx="233">
                  <c:v>15</c:v>
                </c:pt>
                <c:pt idx="234">
                  <c:v>13</c:v>
                </c:pt>
                <c:pt idx="235">
                  <c:v>18</c:v>
                </c:pt>
                <c:pt idx="236">
                  <c:v>19</c:v>
                </c:pt>
                <c:pt idx="237">
                  <c:v>9</c:v>
                </c:pt>
                <c:pt idx="238">
                  <c:v>9</c:v>
                </c:pt>
                <c:pt idx="239">
                  <c:v>13</c:v>
                </c:pt>
                <c:pt idx="240">
                  <c:v>15</c:v>
                </c:pt>
                <c:pt idx="241">
                  <c:v>16</c:v>
                </c:pt>
                <c:pt idx="242">
                  <c:v>16</c:v>
                </c:pt>
                <c:pt idx="243">
                  <c:v>12</c:v>
                </c:pt>
                <c:pt idx="244">
                  <c:v>8</c:v>
                </c:pt>
                <c:pt idx="245">
                  <c:v>8</c:v>
                </c:pt>
                <c:pt idx="246">
                  <c:v>15</c:v>
                </c:pt>
                <c:pt idx="247">
                  <c:v>19</c:v>
                </c:pt>
                <c:pt idx="248">
                  <c:v>10</c:v>
                </c:pt>
                <c:pt idx="249">
                  <c:v>15</c:v>
                </c:pt>
                <c:pt idx="250">
                  <c:v>6</c:v>
                </c:pt>
                <c:pt idx="251">
                  <c:v>8</c:v>
                </c:pt>
                <c:pt idx="252">
                  <c:v>15</c:v>
                </c:pt>
                <c:pt idx="253">
                  <c:v>7</c:v>
                </c:pt>
                <c:pt idx="254">
                  <c:v>10</c:v>
                </c:pt>
                <c:pt idx="255">
                  <c:v>8</c:v>
                </c:pt>
                <c:pt idx="256">
                  <c:v>7</c:v>
                </c:pt>
                <c:pt idx="257">
                  <c:v>10</c:v>
                </c:pt>
                <c:pt idx="258">
                  <c:v>7</c:v>
                </c:pt>
                <c:pt idx="259">
                  <c:v>7</c:v>
                </c:pt>
                <c:pt idx="260">
                  <c:v>8</c:v>
                </c:pt>
                <c:pt idx="261">
                  <c:v>10</c:v>
                </c:pt>
                <c:pt idx="262">
                  <c:v>8</c:v>
                </c:pt>
                <c:pt idx="263">
                  <c:v>8</c:v>
                </c:pt>
                <c:pt idx="264">
                  <c:v>8</c:v>
                </c:pt>
                <c:pt idx="265">
                  <c:v>11</c:v>
                </c:pt>
                <c:pt idx="266">
                  <c:v>3</c:v>
                </c:pt>
                <c:pt idx="267">
                  <c:v>8</c:v>
                </c:pt>
                <c:pt idx="268">
                  <c:v>5</c:v>
                </c:pt>
                <c:pt idx="269">
                  <c:v>3</c:v>
                </c:pt>
                <c:pt idx="270">
                  <c:v>6</c:v>
                </c:pt>
                <c:pt idx="271">
                  <c:v>8</c:v>
                </c:pt>
                <c:pt idx="272">
                  <c:v>6</c:v>
                </c:pt>
                <c:pt idx="273">
                  <c:v>6</c:v>
                </c:pt>
                <c:pt idx="274">
                  <c:v>5</c:v>
                </c:pt>
                <c:pt idx="275">
                  <c:v>5</c:v>
                </c:pt>
                <c:pt idx="276">
                  <c:v>5</c:v>
                </c:pt>
                <c:pt idx="277">
                  <c:v>3</c:v>
                </c:pt>
                <c:pt idx="278">
                  <c:v>2</c:v>
                </c:pt>
                <c:pt idx="279">
                  <c:v>8</c:v>
                </c:pt>
                <c:pt idx="280">
                  <c:v>3</c:v>
                </c:pt>
                <c:pt idx="281">
                  <c:v>6</c:v>
                </c:pt>
                <c:pt idx="282">
                  <c:v>2</c:v>
                </c:pt>
                <c:pt idx="283">
                  <c:v>6</c:v>
                </c:pt>
                <c:pt idx="284">
                  <c:v>4</c:v>
                </c:pt>
                <c:pt idx="285">
                  <c:v>5</c:v>
                </c:pt>
                <c:pt idx="286">
                  <c:v>6</c:v>
                </c:pt>
                <c:pt idx="287">
                  <c:v>3</c:v>
                </c:pt>
                <c:pt idx="288">
                  <c:v>5</c:v>
                </c:pt>
                <c:pt idx="289">
                  <c:v>7</c:v>
                </c:pt>
                <c:pt idx="290">
                  <c:v>7</c:v>
                </c:pt>
                <c:pt idx="291">
                  <c:v>5</c:v>
                </c:pt>
                <c:pt idx="292">
                  <c:v>5</c:v>
                </c:pt>
                <c:pt idx="293">
                  <c:v>3</c:v>
                </c:pt>
                <c:pt idx="294">
                  <c:v>3</c:v>
                </c:pt>
                <c:pt idx="295">
                  <c:v>3</c:v>
                </c:pt>
                <c:pt idx="296">
                  <c:v>4</c:v>
                </c:pt>
                <c:pt idx="297">
                  <c:v>5</c:v>
                </c:pt>
                <c:pt idx="298">
                  <c:v>6</c:v>
                </c:pt>
                <c:pt idx="299">
                  <c:v>5</c:v>
                </c:pt>
                <c:pt idx="300">
                  <c:v>3</c:v>
                </c:pt>
                <c:pt idx="301">
                  <c:v>3</c:v>
                </c:pt>
                <c:pt idx="302">
                  <c:v>1</c:v>
                </c:pt>
                <c:pt idx="303">
                  <c:v>4</c:v>
                </c:pt>
                <c:pt idx="304">
                  <c:v>4</c:v>
                </c:pt>
                <c:pt idx="305">
                  <c:v>2</c:v>
                </c:pt>
                <c:pt idx="306">
                  <c:v>2</c:v>
                </c:pt>
                <c:pt idx="307">
                  <c:v>3</c:v>
                </c:pt>
                <c:pt idx="308">
                  <c:v>4</c:v>
                </c:pt>
                <c:pt idx="309">
                  <c:v>6</c:v>
                </c:pt>
                <c:pt idx="310">
                  <c:v>4</c:v>
                </c:pt>
                <c:pt idx="311">
                  <c:v>4</c:v>
                </c:pt>
                <c:pt idx="312">
                  <c:v>2</c:v>
                </c:pt>
                <c:pt idx="313">
                  <c:v>2</c:v>
                </c:pt>
                <c:pt idx="314">
                  <c:v>2</c:v>
                </c:pt>
                <c:pt idx="315">
                  <c:v>4</c:v>
                </c:pt>
                <c:pt idx="316">
                  <c:v>9</c:v>
                </c:pt>
                <c:pt idx="317">
                  <c:v>4</c:v>
                </c:pt>
                <c:pt idx="318">
                  <c:v>5</c:v>
                </c:pt>
                <c:pt idx="319">
                  <c:v>1</c:v>
                </c:pt>
                <c:pt idx="320">
                  <c:v>3</c:v>
                </c:pt>
                <c:pt idx="321">
                  <c:v>3</c:v>
                </c:pt>
                <c:pt idx="322">
                  <c:v>2</c:v>
                </c:pt>
                <c:pt idx="323">
                  <c:v>4</c:v>
                </c:pt>
                <c:pt idx="324">
                  <c:v>9</c:v>
                </c:pt>
                <c:pt idx="325">
                  <c:v>4</c:v>
                </c:pt>
                <c:pt idx="326">
                  <c:v>1</c:v>
                </c:pt>
                <c:pt idx="327">
                  <c:v>0</c:v>
                </c:pt>
                <c:pt idx="328">
                  <c:v>1</c:v>
                </c:pt>
                <c:pt idx="329">
                  <c:v>1</c:v>
                </c:pt>
                <c:pt idx="330">
                  <c:v>1</c:v>
                </c:pt>
                <c:pt idx="331">
                  <c:v>3</c:v>
                </c:pt>
                <c:pt idx="332">
                  <c:v>3</c:v>
                </c:pt>
                <c:pt idx="333">
                  <c:v>4</c:v>
                </c:pt>
                <c:pt idx="334">
                  <c:v>3</c:v>
                </c:pt>
                <c:pt idx="335">
                  <c:v>2</c:v>
                </c:pt>
                <c:pt idx="336">
                  <c:v>1</c:v>
                </c:pt>
                <c:pt idx="337">
                  <c:v>1</c:v>
                </c:pt>
                <c:pt idx="338">
                  <c:v>3</c:v>
                </c:pt>
                <c:pt idx="339">
                  <c:v>3</c:v>
                </c:pt>
                <c:pt idx="340">
                  <c:v>2</c:v>
                </c:pt>
                <c:pt idx="341">
                  <c:v>3</c:v>
                </c:pt>
                <c:pt idx="342">
                  <c:v>1</c:v>
                </c:pt>
                <c:pt idx="343">
                  <c:v>2</c:v>
                </c:pt>
                <c:pt idx="344">
                  <c:v>2</c:v>
                </c:pt>
                <c:pt idx="345">
                  <c:v>2</c:v>
                </c:pt>
                <c:pt idx="346">
                  <c:v>0</c:v>
                </c:pt>
                <c:pt idx="347">
                  <c:v>1</c:v>
                </c:pt>
                <c:pt idx="348">
                  <c:v>0</c:v>
                </c:pt>
                <c:pt idx="349">
                  <c:v>1</c:v>
                </c:pt>
                <c:pt idx="350">
                  <c:v>1</c:v>
                </c:pt>
                <c:pt idx="351">
                  <c:v>0</c:v>
                </c:pt>
                <c:pt idx="352">
                  <c:v>2</c:v>
                </c:pt>
                <c:pt idx="353">
                  <c:v>0</c:v>
                </c:pt>
                <c:pt idx="354">
                  <c:v>1</c:v>
                </c:pt>
                <c:pt idx="355">
                  <c:v>0</c:v>
                </c:pt>
                <c:pt idx="356">
                  <c:v>2</c:v>
                </c:pt>
                <c:pt idx="357">
                  <c:v>0</c:v>
                </c:pt>
                <c:pt idx="358">
                  <c:v>1</c:v>
                </c:pt>
                <c:pt idx="359">
                  <c:v>2</c:v>
                </c:pt>
                <c:pt idx="360">
                  <c:v>0</c:v>
                </c:pt>
                <c:pt idx="361">
                  <c:v>3</c:v>
                </c:pt>
                <c:pt idx="362">
                  <c:v>1</c:v>
                </c:pt>
                <c:pt idx="363">
                  <c:v>1</c:v>
                </c:pt>
                <c:pt idx="364">
                  <c:v>1</c:v>
                </c:pt>
                <c:pt idx="365">
                  <c:v>1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1</c:v>
                </c:pt>
                <c:pt idx="379">
                  <c:v>0</c:v>
                </c:pt>
                <c:pt idx="380">
                  <c:v>1</c:v>
                </c:pt>
                <c:pt idx="381">
                  <c:v>0</c:v>
                </c:pt>
                <c:pt idx="382">
                  <c:v>1</c:v>
                </c:pt>
                <c:pt idx="383">
                  <c:v>1</c:v>
                </c:pt>
                <c:pt idx="384">
                  <c:v>1</c:v>
                </c:pt>
                <c:pt idx="385">
                  <c:v>0</c:v>
                </c:pt>
                <c:pt idx="386">
                  <c:v>2</c:v>
                </c:pt>
                <c:pt idx="387">
                  <c:v>0</c:v>
                </c:pt>
                <c:pt idx="388">
                  <c:v>2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1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1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1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2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1</c:v>
                </c:pt>
                <c:pt idx="425">
                  <c:v>1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1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1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1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1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1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1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31026944"/>
        <c:axId val="-1231042176"/>
      </c:scatterChart>
      <c:valAx>
        <c:axId val="-1231026944"/>
        <c:scaling>
          <c:orientation val="minMax"/>
          <c:max val="6.0000000000000012E-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31042176"/>
        <c:crosses val="autoZero"/>
        <c:crossBetween val="midCat"/>
        <c:majorUnit val="2.0000000000000004E-2"/>
      </c:valAx>
      <c:valAx>
        <c:axId val="-12310421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310269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Feuil1!$S$8</c:f>
              <c:strCache>
                <c:ptCount val="1"/>
                <c:pt idx="0">
                  <c:v>Fréquence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Feuil1!$R$9:$R$17</c:f>
              <c:strCache>
                <c:ptCount val="9"/>
                <c:pt idx="0">
                  <c:v>[-∞-0[</c:v>
                </c:pt>
                <c:pt idx="1">
                  <c:v>[0-1[</c:v>
                </c:pt>
                <c:pt idx="2">
                  <c:v>[1-2[</c:v>
                </c:pt>
                <c:pt idx="3">
                  <c:v>[2-3[</c:v>
                </c:pt>
                <c:pt idx="4">
                  <c:v>[3-4[</c:v>
                </c:pt>
                <c:pt idx="5">
                  <c:v>[4-5[</c:v>
                </c:pt>
                <c:pt idx="6">
                  <c:v>[5-6[</c:v>
                </c:pt>
                <c:pt idx="7">
                  <c:v>[6-7[</c:v>
                </c:pt>
                <c:pt idx="8">
                  <c:v>[7-8[</c:v>
                </c:pt>
              </c:strCache>
            </c:strRef>
          </c:cat>
          <c:val>
            <c:numRef>
              <c:f>Feuil1!$S$9:$S$17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3730</c:v>
                </c:pt>
                <c:pt idx="4">
                  <c:v>2524</c:v>
                </c:pt>
                <c:pt idx="5">
                  <c:v>722</c:v>
                </c:pt>
                <c:pt idx="6">
                  <c:v>220</c:v>
                </c:pt>
                <c:pt idx="7">
                  <c:v>59</c:v>
                </c:pt>
                <c:pt idx="8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26576928"/>
        <c:axId val="-1226577472"/>
      </c:barChart>
      <c:catAx>
        <c:axId val="-1226576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26577472"/>
        <c:crosses val="autoZero"/>
        <c:auto val="1"/>
        <c:lblAlgn val="ctr"/>
        <c:lblOffset val="100"/>
        <c:noMultiLvlLbl val="0"/>
      </c:catAx>
      <c:valAx>
        <c:axId val="-122657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26576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Feuil1!$O$8</c:f>
              <c:strCache>
                <c:ptCount val="1"/>
                <c:pt idx="0">
                  <c:v>% 15N rate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Feuil1!$N$9:$N$608</c:f>
              <c:numCache>
                <c:formatCode>General</c:formatCode>
                <c:ptCount val="600"/>
                <c:pt idx="0">
                  <c:v>1E-4</c:v>
                </c:pt>
                <c:pt idx="1">
                  <c:v>2.0000000000000001E-4</c:v>
                </c:pt>
                <c:pt idx="2">
                  <c:v>2.9999999999999997E-4</c:v>
                </c:pt>
                <c:pt idx="3">
                  <c:v>4.0000000000000002E-4</c:v>
                </c:pt>
                <c:pt idx="4">
                  <c:v>5.0000000000000001E-4</c:v>
                </c:pt>
                <c:pt idx="5">
                  <c:v>5.9999999999999995E-4</c:v>
                </c:pt>
                <c:pt idx="6">
                  <c:v>6.9999999999999999E-4</c:v>
                </c:pt>
                <c:pt idx="7">
                  <c:v>8.0000000000000004E-4</c:v>
                </c:pt>
                <c:pt idx="8">
                  <c:v>8.9999999999999998E-4</c:v>
                </c:pt>
                <c:pt idx="9">
                  <c:v>1E-3</c:v>
                </c:pt>
                <c:pt idx="10">
                  <c:v>1.1000000000000001E-3</c:v>
                </c:pt>
                <c:pt idx="11">
                  <c:v>1.1999999999999999E-3</c:v>
                </c:pt>
                <c:pt idx="12">
                  <c:v>1.2999999999999999E-3</c:v>
                </c:pt>
                <c:pt idx="13">
                  <c:v>1.4E-3</c:v>
                </c:pt>
                <c:pt idx="14">
                  <c:v>1.5E-3</c:v>
                </c:pt>
                <c:pt idx="15">
                  <c:v>1.6000000000000001E-3</c:v>
                </c:pt>
                <c:pt idx="16">
                  <c:v>1.6999999999999999E-3</c:v>
                </c:pt>
                <c:pt idx="17">
                  <c:v>1.8E-3</c:v>
                </c:pt>
                <c:pt idx="18">
                  <c:v>1.9E-3</c:v>
                </c:pt>
                <c:pt idx="19">
                  <c:v>2E-3</c:v>
                </c:pt>
                <c:pt idx="20">
                  <c:v>2.0999999999999999E-3</c:v>
                </c:pt>
                <c:pt idx="21">
                  <c:v>2.2000000000000001E-3</c:v>
                </c:pt>
                <c:pt idx="22">
                  <c:v>2.3E-3</c:v>
                </c:pt>
                <c:pt idx="23">
                  <c:v>2.3999999999999998E-3</c:v>
                </c:pt>
                <c:pt idx="24">
                  <c:v>2.5000000000000001E-3</c:v>
                </c:pt>
                <c:pt idx="25">
                  <c:v>2.5999999999999999E-3</c:v>
                </c:pt>
                <c:pt idx="26">
                  <c:v>2.7000000000000001E-3</c:v>
                </c:pt>
                <c:pt idx="27">
                  <c:v>2.8E-3</c:v>
                </c:pt>
                <c:pt idx="28">
                  <c:v>2.8999999999999998E-3</c:v>
                </c:pt>
                <c:pt idx="29">
                  <c:v>3.0000000000000001E-3</c:v>
                </c:pt>
                <c:pt idx="30">
                  <c:v>3.0999999999999999E-3</c:v>
                </c:pt>
                <c:pt idx="31">
                  <c:v>3.2000000000000002E-3</c:v>
                </c:pt>
                <c:pt idx="32">
                  <c:v>3.3E-3</c:v>
                </c:pt>
                <c:pt idx="33">
                  <c:v>3.3999999999999998E-3</c:v>
                </c:pt>
                <c:pt idx="34">
                  <c:v>3.5000000000000001E-3</c:v>
                </c:pt>
                <c:pt idx="35">
                  <c:v>3.5999999999999999E-3</c:v>
                </c:pt>
                <c:pt idx="36">
                  <c:v>3.7000000000000002E-3</c:v>
                </c:pt>
                <c:pt idx="37">
                  <c:v>3.8E-3</c:v>
                </c:pt>
                <c:pt idx="38">
                  <c:v>3.8999999999999998E-3</c:v>
                </c:pt>
                <c:pt idx="39">
                  <c:v>4.0000000000000001E-3</c:v>
                </c:pt>
                <c:pt idx="40">
                  <c:v>4.1000000000000003E-3</c:v>
                </c:pt>
                <c:pt idx="41">
                  <c:v>4.1999999999999997E-3</c:v>
                </c:pt>
                <c:pt idx="42">
                  <c:v>4.3E-3</c:v>
                </c:pt>
                <c:pt idx="43">
                  <c:v>4.4000000000000003E-3</c:v>
                </c:pt>
                <c:pt idx="44">
                  <c:v>4.4999999999999997E-3</c:v>
                </c:pt>
                <c:pt idx="45">
                  <c:v>4.5999999999999999E-3</c:v>
                </c:pt>
                <c:pt idx="46">
                  <c:v>4.7000000000000002E-3</c:v>
                </c:pt>
                <c:pt idx="47">
                  <c:v>4.7999999999999996E-3</c:v>
                </c:pt>
                <c:pt idx="48">
                  <c:v>4.8999999999999998E-3</c:v>
                </c:pt>
                <c:pt idx="49">
                  <c:v>5.0000000000000001E-3</c:v>
                </c:pt>
                <c:pt idx="50">
                  <c:v>5.1000000000000004E-3</c:v>
                </c:pt>
                <c:pt idx="51">
                  <c:v>5.1999999999999998E-3</c:v>
                </c:pt>
                <c:pt idx="52">
                  <c:v>5.3E-3</c:v>
                </c:pt>
                <c:pt idx="53">
                  <c:v>5.4000000000000003E-3</c:v>
                </c:pt>
                <c:pt idx="54">
                  <c:v>5.4999999999999997E-3</c:v>
                </c:pt>
                <c:pt idx="55">
                  <c:v>5.5999999999999999E-3</c:v>
                </c:pt>
                <c:pt idx="56">
                  <c:v>5.7000000000000002E-3</c:v>
                </c:pt>
                <c:pt idx="57">
                  <c:v>5.7999999999999996E-3</c:v>
                </c:pt>
                <c:pt idx="58">
                  <c:v>5.8999999999999999E-3</c:v>
                </c:pt>
                <c:pt idx="59">
                  <c:v>6.0000000000000001E-3</c:v>
                </c:pt>
                <c:pt idx="60">
                  <c:v>6.1000000000000004E-3</c:v>
                </c:pt>
                <c:pt idx="61">
                  <c:v>6.1999999999999998E-3</c:v>
                </c:pt>
                <c:pt idx="62">
                  <c:v>6.3E-3</c:v>
                </c:pt>
                <c:pt idx="63">
                  <c:v>6.4000000000000003E-3</c:v>
                </c:pt>
                <c:pt idx="64">
                  <c:v>6.4999999999999997E-3</c:v>
                </c:pt>
                <c:pt idx="65">
                  <c:v>6.6E-3</c:v>
                </c:pt>
                <c:pt idx="66">
                  <c:v>6.7000000000000002E-3</c:v>
                </c:pt>
                <c:pt idx="67">
                  <c:v>6.7999999999999996E-3</c:v>
                </c:pt>
                <c:pt idx="68">
                  <c:v>6.8999999999999999E-3</c:v>
                </c:pt>
                <c:pt idx="69">
                  <c:v>7.0000000000000001E-3</c:v>
                </c:pt>
                <c:pt idx="70">
                  <c:v>7.1000000000000004E-3</c:v>
                </c:pt>
                <c:pt idx="71">
                  <c:v>7.1999999999999998E-3</c:v>
                </c:pt>
                <c:pt idx="72">
                  <c:v>7.3000000000000001E-3</c:v>
                </c:pt>
                <c:pt idx="73">
                  <c:v>7.4000000000000003E-3</c:v>
                </c:pt>
                <c:pt idx="74">
                  <c:v>7.4999999999999997E-3</c:v>
                </c:pt>
                <c:pt idx="75">
                  <c:v>7.6E-3</c:v>
                </c:pt>
                <c:pt idx="76">
                  <c:v>7.7000000000000002E-3</c:v>
                </c:pt>
                <c:pt idx="77">
                  <c:v>7.7999999999999996E-3</c:v>
                </c:pt>
                <c:pt idx="78">
                  <c:v>7.9000000000000008E-3</c:v>
                </c:pt>
                <c:pt idx="79">
                  <c:v>8.0000000000000002E-3</c:v>
                </c:pt>
                <c:pt idx="80">
                  <c:v>8.0999999999999996E-3</c:v>
                </c:pt>
                <c:pt idx="81">
                  <c:v>8.2000000000000007E-3</c:v>
                </c:pt>
                <c:pt idx="82">
                  <c:v>8.3000000000000001E-3</c:v>
                </c:pt>
                <c:pt idx="83">
                  <c:v>8.3999999999999995E-3</c:v>
                </c:pt>
                <c:pt idx="84">
                  <c:v>8.5000000000000006E-3</c:v>
                </c:pt>
                <c:pt idx="85">
                  <c:v>8.6E-3</c:v>
                </c:pt>
                <c:pt idx="86">
                  <c:v>8.6999999999999994E-3</c:v>
                </c:pt>
                <c:pt idx="87">
                  <c:v>8.8000000000000005E-3</c:v>
                </c:pt>
                <c:pt idx="88">
                  <c:v>8.8999999999999999E-3</c:v>
                </c:pt>
                <c:pt idx="89">
                  <c:v>8.9999999999999993E-3</c:v>
                </c:pt>
                <c:pt idx="90">
                  <c:v>9.1000000000000004E-3</c:v>
                </c:pt>
                <c:pt idx="91">
                  <c:v>9.1999999999999998E-3</c:v>
                </c:pt>
                <c:pt idx="92">
                  <c:v>9.2999999999999992E-3</c:v>
                </c:pt>
                <c:pt idx="93">
                  <c:v>9.4000000000000004E-3</c:v>
                </c:pt>
                <c:pt idx="94">
                  <c:v>9.4999999999999998E-3</c:v>
                </c:pt>
                <c:pt idx="95">
                  <c:v>9.5999999999999992E-3</c:v>
                </c:pt>
                <c:pt idx="96">
                  <c:v>9.7000000000000003E-3</c:v>
                </c:pt>
                <c:pt idx="97">
                  <c:v>9.7999999999999997E-3</c:v>
                </c:pt>
                <c:pt idx="98">
                  <c:v>9.9000000000000008E-3</c:v>
                </c:pt>
                <c:pt idx="99">
                  <c:v>0.01</c:v>
                </c:pt>
                <c:pt idx="100">
                  <c:v>1.01E-2</c:v>
                </c:pt>
                <c:pt idx="101">
                  <c:v>1.0200000000000001E-2</c:v>
                </c:pt>
                <c:pt idx="102">
                  <c:v>1.03E-2</c:v>
                </c:pt>
                <c:pt idx="103">
                  <c:v>1.04E-2</c:v>
                </c:pt>
                <c:pt idx="104">
                  <c:v>1.0500000000000001E-2</c:v>
                </c:pt>
                <c:pt idx="105">
                  <c:v>1.06E-2</c:v>
                </c:pt>
                <c:pt idx="106">
                  <c:v>1.0699999999999999E-2</c:v>
                </c:pt>
                <c:pt idx="107">
                  <c:v>1.0800000000000001E-2</c:v>
                </c:pt>
                <c:pt idx="108">
                  <c:v>1.09E-2</c:v>
                </c:pt>
                <c:pt idx="109">
                  <c:v>1.0999999999999999E-2</c:v>
                </c:pt>
                <c:pt idx="110">
                  <c:v>1.11E-2</c:v>
                </c:pt>
                <c:pt idx="111">
                  <c:v>1.12E-2</c:v>
                </c:pt>
                <c:pt idx="112">
                  <c:v>1.1299999999999999E-2</c:v>
                </c:pt>
                <c:pt idx="113">
                  <c:v>1.14E-2</c:v>
                </c:pt>
                <c:pt idx="114">
                  <c:v>1.15E-2</c:v>
                </c:pt>
                <c:pt idx="115">
                  <c:v>1.1599999999999999E-2</c:v>
                </c:pt>
                <c:pt idx="116">
                  <c:v>1.17E-2</c:v>
                </c:pt>
                <c:pt idx="117">
                  <c:v>1.18E-2</c:v>
                </c:pt>
                <c:pt idx="118">
                  <c:v>1.1900000000000001E-2</c:v>
                </c:pt>
                <c:pt idx="119">
                  <c:v>1.2E-2</c:v>
                </c:pt>
                <c:pt idx="120">
                  <c:v>1.21E-2</c:v>
                </c:pt>
                <c:pt idx="121">
                  <c:v>1.2200000000000001E-2</c:v>
                </c:pt>
                <c:pt idx="122">
                  <c:v>1.23E-2</c:v>
                </c:pt>
                <c:pt idx="123">
                  <c:v>1.24E-2</c:v>
                </c:pt>
                <c:pt idx="124">
                  <c:v>1.2500000000000001E-2</c:v>
                </c:pt>
                <c:pt idx="125">
                  <c:v>1.26E-2</c:v>
                </c:pt>
                <c:pt idx="126">
                  <c:v>1.2699999999999999E-2</c:v>
                </c:pt>
                <c:pt idx="127">
                  <c:v>1.2800000000000001E-2</c:v>
                </c:pt>
                <c:pt idx="128">
                  <c:v>1.29E-2</c:v>
                </c:pt>
                <c:pt idx="129">
                  <c:v>1.2999999999999999E-2</c:v>
                </c:pt>
                <c:pt idx="130">
                  <c:v>1.3100000000000001E-2</c:v>
                </c:pt>
                <c:pt idx="131">
                  <c:v>1.32E-2</c:v>
                </c:pt>
                <c:pt idx="132">
                  <c:v>1.3299999999999999E-2</c:v>
                </c:pt>
                <c:pt idx="133">
                  <c:v>1.34E-2</c:v>
                </c:pt>
                <c:pt idx="134">
                  <c:v>1.35E-2</c:v>
                </c:pt>
                <c:pt idx="135">
                  <c:v>1.3599999999999999E-2</c:v>
                </c:pt>
                <c:pt idx="136">
                  <c:v>1.37E-2</c:v>
                </c:pt>
                <c:pt idx="137">
                  <c:v>1.38E-2</c:v>
                </c:pt>
                <c:pt idx="138">
                  <c:v>1.3899999999999999E-2</c:v>
                </c:pt>
                <c:pt idx="139">
                  <c:v>1.4E-2</c:v>
                </c:pt>
                <c:pt idx="140">
                  <c:v>1.41E-2</c:v>
                </c:pt>
                <c:pt idx="141">
                  <c:v>1.4200000000000001E-2</c:v>
                </c:pt>
                <c:pt idx="142">
                  <c:v>1.43E-2</c:v>
                </c:pt>
                <c:pt idx="143">
                  <c:v>1.44E-2</c:v>
                </c:pt>
                <c:pt idx="144">
                  <c:v>1.4500000000000001E-2</c:v>
                </c:pt>
                <c:pt idx="145">
                  <c:v>1.46E-2</c:v>
                </c:pt>
                <c:pt idx="146">
                  <c:v>1.47E-2</c:v>
                </c:pt>
                <c:pt idx="147">
                  <c:v>1.4800000000000001E-2</c:v>
                </c:pt>
                <c:pt idx="148">
                  <c:v>1.49E-2</c:v>
                </c:pt>
                <c:pt idx="149">
                  <c:v>1.4999999999999999E-2</c:v>
                </c:pt>
                <c:pt idx="150">
                  <c:v>1.5100000000000001E-2</c:v>
                </c:pt>
                <c:pt idx="151">
                  <c:v>1.52E-2</c:v>
                </c:pt>
                <c:pt idx="152">
                  <c:v>1.5299999999999999E-2</c:v>
                </c:pt>
                <c:pt idx="153">
                  <c:v>1.54E-2</c:v>
                </c:pt>
                <c:pt idx="154">
                  <c:v>1.55E-2</c:v>
                </c:pt>
                <c:pt idx="155">
                  <c:v>1.5599999999999999E-2</c:v>
                </c:pt>
                <c:pt idx="156">
                  <c:v>1.5699999999999999E-2</c:v>
                </c:pt>
                <c:pt idx="157">
                  <c:v>1.5800000000000002E-2</c:v>
                </c:pt>
                <c:pt idx="158">
                  <c:v>1.5900000000000001E-2</c:v>
                </c:pt>
                <c:pt idx="159">
                  <c:v>1.6E-2</c:v>
                </c:pt>
                <c:pt idx="160">
                  <c:v>1.61E-2</c:v>
                </c:pt>
                <c:pt idx="161">
                  <c:v>1.6199999999999999E-2</c:v>
                </c:pt>
                <c:pt idx="162">
                  <c:v>1.6299999999999999E-2</c:v>
                </c:pt>
                <c:pt idx="163">
                  <c:v>1.6400000000000001E-2</c:v>
                </c:pt>
                <c:pt idx="164">
                  <c:v>1.6500000000000001E-2</c:v>
                </c:pt>
                <c:pt idx="165">
                  <c:v>1.66E-2</c:v>
                </c:pt>
                <c:pt idx="166">
                  <c:v>1.67E-2</c:v>
                </c:pt>
                <c:pt idx="167">
                  <c:v>1.6799999999999999E-2</c:v>
                </c:pt>
                <c:pt idx="168">
                  <c:v>1.6899999999999998E-2</c:v>
                </c:pt>
                <c:pt idx="169">
                  <c:v>1.7000000000000001E-2</c:v>
                </c:pt>
                <c:pt idx="170">
                  <c:v>1.7100000000000001E-2</c:v>
                </c:pt>
                <c:pt idx="171">
                  <c:v>1.72E-2</c:v>
                </c:pt>
                <c:pt idx="172">
                  <c:v>1.7299999999999999E-2</c:v>
                </c:pt>
                <c:pt idx="173">
                  <c:v>1.7399999999999999E-2</c:v>
                </c:pt>
                <c:pt idx="174">
                  <c:v>1.7500000000000002E-2</c:v>
                </c:pt>
                <c:pt idx="175">
                  <c:v>1.7600000000000001E-2</c:v>
                </c:pt>
                <c:pt idx="176">
                  <c:v>1.77E-2</c:v>
                </c:pt>
                <c:pt idx="177">
                  <c:v>1.78E-2</c:v>
                </c:pt>
                <c:pt idx="178">
                  <c:v>1.7899999999999999E-2</c:v>
                </c:pt>
                <c:pt idx="179">
                  <c:v>1.7999999999999999E-2</c:v>
                </c:pt>
                <c:pt idx="180">
                  <c:v>1.8100000000000002E-2</c:v>
                </c:pt>
                <c:pt idx="181">
                  <c:v>1.8200000000000001E-2</c:v>
                </c:pt>
                <c:pt idx="182">
                  <c:v>1.83E-2</c:v>
                </c:pt>
                <c:pt idx="183">
                  <c:v>1.84E-2</c:v>
                </c:pt>
                <c:pt idx="184">
                  <c:v>1.8499999999999999E-2</c:v>
                </c:pt>
                <c:pt idx="185">
                  <c:v>1.8599999999999998E-2</c:v>
                </c:pt>
                <c:pt idx="186">
                  <c:v>1.8700000000000001E-2</c:v>
                </c:pt>
                <c:pt idx="187">
                  <c:v>1.8800000000000001E-2</c:v>
                </c:pt>
                <c:pt idx="188">
                  <c:v>1.89E-2</c:v>
                </c:pt>
                <c:pt idx="189">
                  <c:v>1.9E-2</c:v>
                </c:pt>
                <c:pt idx="190">
                  <c:v>1.9099999999999999E-2</c:v>
                </c:pt>
                <c:pt idx="191">
                  <c:v>1.9199999999999998E-2</c:v>
                </c:pt>
                <c:pt idx="192">
                  <c:v>1.9300000000000001E-2</c:v>
                </c:pt>
                <c:pt idx="193">
                  <c:v>1.9400000000000001E-2</c:v>
                </c:pt>
                <c:pt idx="194">
                  <c:v>1.95E-2</c:v>
                </c:pt>
                <c:pt idx="195">
                  <c:v>1.9599999999999999E-2</c:v>
                </c:pt>
                <c:pt idx="196">
                  <c:v>1.9699999999999999E-2</c:v>
                </c:pt>
                <c:pt idx="197">
                  <c:v>1.9800000000000002E-2</c:v>
                </c:pt>
                <c:pt idx="198">
                  <c:v>1.9900000000000001E-2</c:v>
                </c:pt>
                <c:pt idx="199">
                  <c:v>0.02</c:v>
                </c:pt>
                <c:pt idx="200">
                  <c:v>2.01E-2</c:v>
                </c:pt>
                <c:pt idx="201">
                  <c:v>2.0199999999999999E-2</c:v>
                </c:pt>
                <c:pt idx="202">
                  <c:v>2.0299999999999999E-2</c:v>
                </c:pt>
                <c:pt idx="203">
                  <c:v>2.0400000000000001E-2</c:v>
                </c:pt>
                <c:pt idx="204">
                  <c:v>2.0500000000000001E-2</c:v>
                </c:pt>
                <c:pt idx="205">
                  <c:v>2.06E-2</c:v>
                </c:pt>
                <c:pt idx="206">
                  <c:v>2.07E-2</c:v>
                </c:pt>
                <c:pt idx="207">
                  <c:v>2.0799999999999999E-2</c:v>
                </c:pt>
                <c:pt idx="208">
                  <c:v>2.0899999999999998E-2</c:v>
                </c:pt>
                <c:pt idx="209">
                  <c:v>2.1000000000000001E-2</c:v>
                </c:pt>
                <c:pt idx="210">
                  <c:v>2.1100000000000001E-2</c:v>
                </c:pt>
                <c:pt idx="211">
                  <c:v>2.12E-2</c:v>
                </c:pt>
                <c:pt idx="212">
                  <c:v>2.1299999999999999E-2</c:v>
                </c:pt>
                <c:pt idx="213">
                  <c:v>2.1399999999999999E-2</c:v>
                </c:pt>
                <c:pt idx="214">
                  <c:v>2.1499999999999998E-2</c:v>
                </c:pt>
                <c:pt idx="215">
                  <c:v>2.1600000000000001E-2</c:v>
                </c:pt>
                <c:pt idx="216">
                  <c:v>2.1700000000000001E-2</c:v>
                </c:pt>
                <c:pt idx="217">
                  <c:v>2.18E-2</c:v>
                </c:pt>
                <c:pt idx="218">
                  <c:v>2.1899999999999999E-2</c:v>
                </c:pt>
                <c:pt idx="219">
                  <c:v>2.1999999999999999E-2</c:v>
                </c:pt>
                <c:pt idx="220">
                  <c:v>2.2100000000000002E-2</c:v>
                </c:pt>
                <c:pt idx="221">
                  <c:v>2.2200000000000001E-2</c:v>
                </c:pt>
                <c:pt idx="222">
                  <c:v>2.23E-2</c:v>
                </c:pt>
                <c:pt idx="223">
                  <c:v>2.24E-2</c:v>
                </c:pt>
                <c:pt idx="224">
                  <c:v>2.2499999999999999E-2</c:v>
                </c:pt>
                <c:pt idx="225">
                  <c:v>2.2599999999999999E-2</c:v>
                </c:pt>
                <c:pt idx="226">
                  <c:v>2.2700000000000001E-2</c:v>
                </c:pt>
                <c:pt idx="227">
                  <c:v>2.2800000000000001E-2</c:v>
                </c:pt>
                <c:pt idx="228">
                  <c:v>2.29E-2</c:v>
                </c:pt>
                <c:pt idx="229">
                  <c:v>2.3E-2</c:v>
                </c:pt>
                <c:pt idx="230">
                  <c:v>2.3099999999999999E-2</c:v>
                </c:pt>
                <c:pt idx="231">
                  <c:v>2.3199999999999998E-2</c:v>
                </c:pt>
                <c:pt idx="232">
                  <c:v>2.3300000000000001E-2</c:v>
                </c:pt>
                <c:pt idx="233">
                  <c:v>2.3400000000000001E-2</c:v>
                </c:pt>
                <c:pt idx="234">
                  <c:v>2.35E-2</c:v>
                </c:pt>
                <c:pt idx="235">
                  <c:v>2.3599999999999999E-2</c:v>
                </c:pt>
                <c:pt idx="236">
                  <c:v>2.3699999999999999E-2</c:v>
                </c:pt>
                <c:pt idx="237">
                  <c:v>2.3800000000000002E-2</c:v>
                </c:pt>
                <c:pt idx="238">
                  <c:v>2.3900000000000001E-2</c:v>
                </c:pt>
                <c:pt idx="239">
                  <c:v>2.4E-2</c:v>
                </c:pt>
                <c:pt idx="240">
                  <c:v>2.41E-2</c:v>
                </c:pt>
                <c:pt idx="241">
                  <c:v>2.4199999999999999E-2</c:v>
                </c:pt>
                <c:pt idx="242">
                  <c:v>2.4299999999999999E-2</c:v>
                </c:pt>
                <c:pt idx="243">
                  <c:v>2.4400000000000002E-2</c:v>
                </c:pt>
                <c:pt idx="244">
                  <c:v>2.4500000000000001E-2</c:v>
                </c:pt>
                <c:pt idx="245">
                  <c:v>2.46E-2</c:v>
                </c:pt>
                <c:pt idx="246">
                  <c:v>2.47E-2</c:v>
                </c:pt>
                <c:pt idx="247">
                  <c:v>2.4799999999999999E-2</c:v>
                </c:pt>
                <c:pt idx="248">
                  <c:v>2.4899999999999999E-2</c:v>
                </c:pt>
                <c:pt idx="249">
                  <c:v>2.5000000000000001E-2</c:v>
                </c:pt>
                <c:pt idx="250">
                  <c:v>2.5100000000000001E-2</c:v>
                </c:pt>
                <c:pt idx="251">
                  <c:v>2.52E-2</c:v>
                </c:pt>
                <c:pt idx="252">
                  <c:v>2.53E-2</c:v>
                </c:pt>
                <c:pt idx="253">
                  <c:v>2.5399999999999999E-2</c:v>
                </c:pt>
                <c:pt idx="254">
                  <c:v>2.5499999999999998E-2</c:v>
                </c:pt>
                <c:pt idx="255">
                  <c:v>2.5600000000000001E-2</c:v>
                </c:pt>
                <c:pt idx="256">
                  <c:v>2.5700000000000001E-2</c:v>
                </c:pt>
                <c:pt idx="257">
                  <c:v>2.58E-2</c:v>
                </c:pt>
                <c:pt idx="258">
                  <c:v>2.5899999999999999E-2</c:v>
                </c:pt>
                <c:pt idx="259">
                  <c:v>2.5999999999999999E-2</c:v>
                </c:pt>
                <c:pt idx="260">
                  <c:v>2.6100000000000002E-2</c:v>
                </c:pt>
                <c:pt idx="261">
                  <c:v>2.6200000000000001E-2</c:v>
                </c:pt>
                <c:pt idx="262">
                  <c:v>2.63E-2</c:v>
                </c:pt>
                <c:pt idx="263">
                  <c:v>2.64E-2</c:v>
                </c:pt>
                <c:pt idx="264">
                  <c:v>2.6499999999999999E-2</c:v>
                </c:pt>
                <c:pt idx="265">
                  <c:v>2.6599999999999999E-2</c:v>
                </c:pt>
                <c:pt idx="266">
                  <c:v>2.6700000000000002E-2</c:v>
                </c:pt>
                <c:pt idx="267">
                  <c:v>2.6800000000000001E-2</c:v>
                </c:pt>
                <c:pt idx="268">
                  <c:v>2.69E-2</c:v>
                </c:pt>
                <c:pt idx="269">
                  <c:v>2.7E-2</c:v>
                </c:pt>
                <c:pt idx="270">
                  <c:v>2.7099999999999999E-2</c:v>
                </c:pt>
                <c:pt idx="271">
                  <c:v>2.7199999999999998E-2</c:v>
                </c:pt>
                <c:pt idx="272">
                  <c:v>2.7300000000000001E-2</c:v>
                </c:pt>
                <c:pt idx="273">
                  <c:v>2.7400000000000001E-2</c:v>
                </c:pt>
                <c:pt idx="274">
                  <c:v>2.75E-2</c:v>
                </c:pt>
                <c:pt idx="275">
                  <c:v>2.76E-2</c:v>
                </c:pt>
                <c:pt idx="276">
                  <c:v>2.7699999999999999E-2</c:v>
                </c:pt>
                <c:pt idx="277">
                  <c:v>2.7799999999999998E-2</c:v>
                </c:pt>
                <c:pt idx="278">
                  <c:v>2.7900000000000001E-2</c:v>
                </c:pt>
                <c:pt idx="279">
                  <c:v>2.8000000000000001E-2</c:v>
                </c:pt>
                <c:pt idx="280">
                  <c:v>2.81E-2</c:v>
                </c:pt>
                <c:pt idx="281">
                  <c:v>2.8199999999999999E-2</c:v>
                </c:pt>
                <c:pt idx="282">
                  <c:v>2.8299999999999999E-2</c:v>
                </c:pt>
                <c:pt idx="283">
                  <c:v>2.8400000000000002E-2</c:v>
                </c:pt>
                <c:pt idx="284">
                  <c:v>2.8500000000000001E-2</c:v>
                </c:pt>
                <c:pt idx="285">
                  <c:v>2.86E-2</c:v>
                </c:pt>
                <c:pt idx="286">
                  <c:v>2.87E-2</c:v>
                </c:pt>
                <c:pt idx="287">
                  <c:v>2.8799999999999999E-2</c:v>
                </c:pt>
                <c:pt idx="288">
                  <c:v>2.8899999999999999E-2</c:v>
                </c:pt>
                <c:pt idx="289">
                  <c:v>2.9000000000000001E-2</c:v>
                </c:pt>
                <c:pt idx="290">
                  <c:v>2.9100000000000001E-2</c:v>
                </c:pt>
                <c:pt idx="291">
                  <c:v>2.92E-2</c:v>
                </c:pt>
                <c:pt idx="292">
                  <c:v>2.93E-2</c:v>
                </c:pt>
                <c:pt idx="293">
                  <c:v>2.9399999999999999E-2</c:v>
                </c:pt>
                <c:pt idx="294">
                  <c:v>2.9499999999999998E-2</c:v>
                </c:pt>
                <c:pt idx="295">
                  <c:v>2.9600000000000001E-2</c:v>
                </c:pt>
                <c:pt idx="296">
                  <c:v>2.9700000000000001E-2</c:v>
                </c:pt>
                <c:pt idx="297">
                  <c:v>2.98E-2</c:v>
                </c:pt>
                <c:pt idx="298">
                  <c:v>2.9899999999999999E-2</c:v>
                </c:pt>
                <c:pt idx="299">
                  <c:v>0.03</c:v>
                </c:pt>
                <c:pt idx="300">
                  <c:v>3.0099999999999998E-2</c:v>
                </c:pt>
                <c:pt idx="301">
                  <c:v>3.0200000000000001E-2</c:v>
                </c:pt>
                <c:pt idx="302">
                  <c:v>3.0300000000000001E-2</c:v>
                </c:pt>
                <c:pt idx="303">
                  <c:v>3.04E-2</c:v>
                </c:pt>
                <c:pt idx="304">
                  <c:v>3.0499999999999999E-2</c:v>
                </c:pt>
                <c:pt idx="305">
                  <c:v>3.0599999999999999E-2</c:v>
                </c:pt>
                <c:pt idx="306">
                  <c:v>3.0700000000000002E-2</c:v>
                </c:pt>
                <c:pt idx="307">
                  <c:v>3.0800000000000001E-2</c:v>
                </c:pt>
                <c:pt idx="308">
                  <c:v>3.09E-2</c:v>
                </c:pt>
                <c:pt idx="309">
                  <c:v>3.1E-2</c:v>
                </c:pt>
                <c:pt idx="310">
                  <c:v>3.1099999999999999E-2</c:v>
                </c:pt>
                <c:pt idx="311">
                  <c:v>3.1199999999999999E-2</c:v>
                </c:pt>
                <c:pt idx="312">
                  <c:v>3.1300000000000001E-2</c:v>
                </c:pt>
                <c:pt idx="313">
                  <c:v>3.1399999999999997E-2</c:v>
                </c:pt>
                <c:pt idx="314">
                  <c:v>3.15E-2</c:v>
                </c:pt>
                <c:pt idx="315">
                  <c:v>3.1600000000000003E-2</c:v>
                </c:pt>
                <c:pt idx="316">
                  <c:v>3.1699999999999999E-2</c:v>
                </c:pt>
                <c:pt idx="317">
                  <c:v>3.1800000000000002E-2</c:v>
                </c:pt>
                <c:pt idx="318">
                  <c:v>3.1899999999999998E-2</c:v>
                </c:pt>
                <c:pt idx="319">
                  <c:v>3.2000000000000001E-2</c:v>
                </c:pt>
                <c:pt idx="320">
                  <c:v>3.2099999999999997E-2</c:v>
                </c:pt>
                <c:pt idx="321">
                  <c:v>3.2199999999999999E-2</c:v>
                </c:pt>
                <c:pt idx="322">
                  <c:v>3.2300000000000002E-2</c:v>
                </c:pt>
                <c:pt idx="323">
                  <c:v>3.2399999999999998E-2</c:v>
                </c:pt>
                <c:pt idx="324">
                  <c:v>3.2500000000000001E-2</c:v>
                </c:pt>
                <c:pt idx="325">
                  <c:v>3.2599999999999997E-2</c:v>
                </c:pt>
                <c:pt idx="326">
                  <c:v>3.27E-2</c:v>
                </c:pt>
                <c:pt idx="327">
                  <c:v>3.2800000000000003E-2</c:v>
                </c:pt>
                <c:pt idx="328">
                  <c:v>3.2899999999999999E-2</c:v>
                </c:pt>
                <c:pt idx="329">
                  <c:v>3.3000000000000002E-2</c:v>
                </c:pt>
                <c:pt idx="330">
                  <c:v>3.3099999999999997E-2</c:v>
                </c:pt>
                <c:pt idx="331">
                  <c:v>3.32E-2</c:v>
                </c:pt>
                <c:pt idx="332">
                  <c:v>3.3300000000000003E-2</c:v>
                </c:pt>
                <c:pt idx="333">
                  <c:v>3.3399999999999999E-2</c:v>
                </c:pt>
                <c:pt idx="334">
                  <c:v>3.3500000000000002E-2</c:v>
                </c:pt>
                <c:pt idx="335">
                  <c:v>3.3599999999999998E-2</c:v>
                </c:pt>
                <c:pt idx="336">
                  <c:v>3.3700000000000001E-2</c:v>
                </c:pt>
                <c:pt idx="337">
                  <c:v>3.3799999999999997E-2</c:v>
                </c:pt>
                <c:pt idx="338">
                  <c:v>3.39E-2</c:v>
                </c:pt>
                <c:pt idx="339">
                  <c:v>3.4000000000000002E-2</c:v>
                </c:pt>
                <c:pt idx="340">
                  <c:v>3.4099999999999998E-2</c:v>
                </c:pt>
                <c:pt idx="341">
                  <c:v>3.4200000000000001E-2</c:v>
                </c:pt>
                <c:pt idx="342">
                  <c:v>3.4299999999999997E-2</c:v>
                </c:pt>
                <c:pt idx="343">
                  <c:v>3.44E-2</c:v>
                </c:pt>
                <c:pt idx="344">
                  <c:v>3.4500000000000003E-2</c:v>
                </c:pt>
                <c:pt idx="345">
                  <c:v>3.4599999999999999E-2</c:v>
                </c:pt>
                <c:pt idx="346">
                  <c:v>3.4700000000000002E-2</c:v>
                </c:pt>
                <c:pt idx="347">
                  <c:v>3.4799999999999998E-2</c:v>
                </c:pt>
                <c:pt idx="348">
                  <c:v>3.49E-2</c:v>
                </c:pt>
                <c:pt idx="349">
                  <c:v>3.5000000000000003E-2</c:v>
                </c:pt>
                <c:pt idx="350">
                  <c:v>3.5099999999999999E-2</c:v>
                </c:pt>
                <c:pt idx="351">
                  <c:v>3.5200000000000002E-2</c:v>
                </c:pt>
                <c:pt idx="352">
                  <c:v>3.5299999999999998E-2</c:v>
                </c:pt>
                <c:pt idx="353">
                  <c:v>3.5400000000000001E-2</c:v>
                </c:pt>
                <c:pt idx="354">
                  <c:v>3.5499999999999997E-2</c:v>
                </c:pt>
                <c:pt idx="355">
                  <c:v>3.56E-2</c:v>
                </c:pt>
                <c:pt idx="356">
                  <c:v>3.5700000000000003E-2</c:v>
                </c:pt>
                <c:pt idx="357">
                  <c:v>3.5799999999999998E-2</c:v>
                </c:pt>
                <c:pt idx="358">
                  <c:v>3.5900000000000001E-2</c:v>
                </c:pt>
                <c:pt idx="359">
                  <c:v>3.5999999999999997E-2</c:v>
                </c:pt>
                <c:pt idx="360">
                  <c:v>3.61E-2</c:v>
                </c:pt>
                <c:pt idx="361">
                  <c:v>3.6200000000000003E-2</c:v>
                </c:pt>
                <c:pt idx="362">
                  <c:v>3.6299999999999999E-2</c:v>
                </c:pt>
                <c:pt idx="363">
                  <c:v>3.6400000000000002E-2</c:v>
                </c:pt>
                <c:pt idx="364">
                  <c:v>3.6499999999999998E-2</c:v>
                </c:pt>
                <c:pt idx="365">
                  <c:v>3.6600000000000001E-2</c:v>
                </c:pt>
                <c:pt idx="366">
                  <c:v>3.6700000000000003E-2</c:v>
                </c:pt>
                <c:pt idx="367">
                  <c:v>3.6799999999999999E-2</c:v>
                </c:pt>
                <c:pt idx="368">
                  <c:v>3.6900000000000002E-2</c:v>
                </c:pt>
                <c:pt idx="369">
                  <c:v>3.6999999999999998E-2</c:v>
                </c:pt>
                <c:pt idx="370">
                  <c:v>3.7100000000000001E-2</c:v>
                </c:pt>
                <c:pt idx="371">
                  <c:v>3.7199999999999997E-2</c:v>
                </c:pt>
                <c:pt idx="372">
                  <c:v>3.73E-2</c:v>
                </c:pt>
                <c:pt idx="373">
                  <c:v>3.7400000000000003E-2</c:v>
                </c:pt>
                <c:pt idx="374">
                  <c:v>3.7499999999999999E-2</c:v>
                </c:pt>
                <c:pt idx="375">
                  <c:v>3.7600000000000001E-2</c:v>
                </c:pt>
                <c:pt idx="376">
                  <c:v>3.7699999999999997E-2</c:v>
                </c:pt>
                <c:pt idx="377">
                  <c:v>3.78E-2</c:v>
                </c:pt>
                <c:pt idx="378">
                  <c:v>3.7900000000000003E-2</c:v>
                </c:pt>
                <c:pt idx="379">
                  <c:v>3.7999999999999999E-2</c:v>
                </c:pt>
                <c:pt idx="380">
                  <c:v>3.8100000000000002E-2</c:v>
                </c:pt>
                <c:pt idx="381">
                  <c:v>3.8199999999999998E-2</c:v>
                </c:pt>
                <c:pt idx="382">
                  <c:v>3.8300000000000001E-2</c:v>
                </c:pt>
                <c:pt idx="383">
                  <c:v>3.8399999999999997E-2</c:v>
                </c:pt>
                <c:pt idx="384">
                  <c:v>3.85E-2</c:v>
                </c:pt>
                <c:pt idx="385">
                  <c:v>3.8600000000000002E-2</c:v>
                </c:pt>
                <c:pt idx="386">
                  <c:v>3.8699999999999998E-2</c:v>
                </c:pt>
                <c:pt idx="387">
                  <c:v>3.8800000000000001E-2</c:v>
                </c:pt>
                <c:pt idx="388">
                  <c:v>3.8899999999999997E-2</c:v>
                </c:pt>
                <c:pt idx="389">
                  <c:v>3.9E-2</c:v>
                </c:pt>
                <c:pt idx="390">
                  <c:v>3.9100000000000003E-2</c:v>
                </c:pt>
                <c:pt idx="391">
                  <c:v>3.9199999999999999E-2</c:v>
                </c:pt>
                <c:pt idx="392">
                  <c:v>3.9300000000000002E-2</c:v>
                </c:pt>
                <c:pt idx="393">
                  <c:v>3.9399999999999998E-2</c:v>
                </c:pt>
                <c:pt idx="394">
                  <c:v>3.95E-2</c:v>
                </c:pt>
                <c:pt idx="395">
                  <c:v>3.9600000000000003E-2</c:v>
                </c:pt>
                <c:pt idx="396">
                  <c:v>3.9699999999999999E-2</c:v>
                </c:pt>
                <c:pt idx="397">
                  <c:v>3.9800000000000002E-2</c:v>
                </c:pt>
                <c:pt idx="398">
                  <c:v>3.9899999999999998E-2</c:v>
                </c:pt>
                <c:pt idx="399">
                  <c:v>0.04</c:v>
                </c:pt>
                <c:pt idx="400">
                  <c:v>4.0099999999999997E-2</c:v>
                </c:pt>
                <c:pt idx="401">
                  <c:v>4.02E-2</c:v>
                </c:pt>
                <c:pt idx="402">
                  <c:v>4.0300000000000002E-2</c:v>
                </c:pt>
                <c:pt idx="403">
                  <c:v>4.0399999999999998E-2</c:v>
                </c:pt>
                <c:pt idx="404">
                  <c:v>4.0500000000000001E-2</c:v>
                </c:pt>
                <c:pt idx="405">
                  <c:v>4.0599999999999997E-2</c:v>
                </c:pt>
                <c:pt idx="406">
                  <c:v>4.07E-2</c:v>
                </c:pt>
                <c:pt idx="407">
                  <c:v>4.0800000000000003E-2</c:v>
                </c:pt>
                <c:pt idx="408">
                  <c:v>4.0899999999999999E-2</c:v>
                </c:pt>
                <c:pt idx="409">
                  <c:v>4.1000000000000002E-2</c:v>
                </c:pt>
                <c:pt idx="410">
                  <c:v>4.1099999999999998E-2</c:v>
                </c:pt>
                <c:pt idx="411">
                  <c:v>4.1200000000000001E-2</c:v>
                </c:pt>
                <c:pt idx="412">
                  <c:v>4.1300000000000003E-2</c:v>
                </c:pt>
                <c:pt idx="413">
                  <c:v>4.1399999999999999E-2</c:v>
                </c:pt>
                <c:pt idx="414">
                  <c:v>4.1500000000000002E-2</c:v>
                </c:pt>
                <c:pt idx="415">
                  <c:v>4.1599999999999998E-2</c:v>
                </c:pt>
                <c:pt idx="416">
                  <c:v>4.1700000000000001E-2</c:v>
                </c:pt>
                <c:pt idx="417">
                  <c:v>4.1799999999999997E-2</c:v>
                </c:pt>
                <c:pt idx="418">
                  <c:v>4.19E-2</c:v>
                </c:pt>
                <c:pt idx="419">
                  <c:v>4.2000000000000003E-2</c:v>
                </c:pt>
                <c:pt idx="420">
                  <c:v>4.2099999999999999E-2</c:v>
                </c:pt>
                <c:pt idx="421">
                  <c:v>4.2200000000000001E-2</c:v>
                </c:pt>
                <c:pt idx="422">
                  <c:v>4.2299999999999997E-2</c:v>
                </c:pt>
                <c:pt idx="423">
                  <c:v>4.24E-2</c:v>
                </c:pt>
                <c:pt idx="424">
                  <c:v>4.2500000000000003E-2</c:v>
                </c:pt>
                <c:pt idx="425">
                  <c:v>4.2599999999999999E-2</c:v>
                </c:pt>
                <c:pt idx="426">
                  <c:v>4.2700000000000002E-2</c:v>
                </c:pt>
                <c:pt idx="427">
                  <c:v>4.2799999999999998E-2</c:v>
                </c:pt>
                <c:pt idx="428">
                  <c:v>4.2900000000000001E-2</c:v>
                </c:pt>
                <c:pt idx="429">
                  <c:v>4.2999999999999997E-2</c:v>
                </c:pt>
                <c:pt idx="430">
                  <c:v>4.3099999999999999E-2</c:v>
                </c:pt>
                <c:pt idx="431">
                  <c:v>4.3200000000000002E-2</c:v>
                </c:pt>
                <c:pt idx="432">
                  <c:v>4.3299999999999998E-2</c:v>
                </c:pt>
                <c:pt idx="433">
                  <c:v>4.3400000000000001E-2</c:v>
                </c:pt>
                <c:pt idx="434">
                  <c:v>4.3499999999999997E-2</c:v>
                </c:pt>
                <c:pt idx="435">
                  <c:v>4.36E-2</c:v>
                </c:pt>
                <c:pt idx="436">
                  <c:v>4.3700000000000003E-2</c:v>
                </c:pt>
                <c:pt idx="437">
                  <c:v>4.3799999999999999E-2</c:v>
                </c:pt>
                <c:pt idx="438">
                  <c:v>4.3900000000000002E-2</c:v>
                </c:pt>
                <c:pt idx="439">
                  <c:v>4.3999999999999997E-2</c:v>
                </c:pt>
                <c:pt idx="440">
                  <c:v>4.41E-2</c:v>
                </c:pt>
                <c:pt idx="441">
                  <c:v>4.4200000000000003E-2</c:v>
                </c:pt>
                <c:pt idx="442">
                  <c:v>4.4299999999999999E-2</c:v>
                </c:pt>
                <c:pt idx="443">
                  <c:v>4.4400000000000002E-2</c:v>
                </c:pt>
                <c:pt idx="444">
                  <c:v>4.4499999999999998E-2</c:v>
                </c:pt>
                <c:pt idx="445">
                  <c:v>4.4600000000000001E-2</c:v>
                </c:pt>
                <c:pt idx="446">
                  <c:v>4.4699999999999997E-2</c:v>
                </c:pt>
                <c:pt idx="447">
                  <c:v>4.48E-2</c:v>
                </c:pt>
                <c:pt idx="448">
                  <c:v>4.4900000000000002E-2</c:v>
                </c:pt>
                <c:pt idx="449">
                  <c:v>4.4999999999999998E-2</c:v>
                </c:pt>
                <c:pt idx="450">
                  <c:v>4.5100000000000001E-2</c:v>
                </c:pt>
                <c:pt idx="451">
                  <c:v>4.5199999999999997E-2</c:v>
                </c:pt>
                <c:pt idx="452">
                  <c:v>4.53E-2</c:v>
                </c:pt>
                <c:pt idx="453">
                  <c:v>4.5400000000000003E-2</c:v>
                </c:pt>
                <c:pt idx="454">
                  <c:v>4.5499999999999999E-2</c:v>
                </c:pt>
                <c:pt idx="455">
                  <c:v>4.5600000000000002E-2</c:v>
                </c:pt>
                <c:pt idx="456">
                  <c:v>4.5699999999999998E-2</c:v>
                </c:pt>
                <c:pt idx="457">
                  <c:v>4.58E-2</c:v>
                </c:pt>
                <c:pt idx="458">
                  <c:v>4.5900000000000003E-2</c:v>
                </c:pt>
                <c:pt idx="459">
                  <c:v>4.5999999999999999E-2</c:v>
                </c:pt>
                <c:pt idx="460">
                  <c:v>4.6100000000000002E-2</c:v>
                </c:pt>
                <c:pt idx="461">
                  <c:v>4.6199999999999998E-2</c:v>
                </c:pt>
                <c:pt idx="462">
                  <c:v>4.6300000000000001E-2</c:v>
                </c:pt>
                <c:pt idx="463">
                  <c:v>4.6399999999999997E-2</c:v>
                </c:pt>
                <c:pt idx="464">
                  <c:v>4.65E-2</c:v>
                </c:pt>
                <c:pt idx="465">
                  <c:v>4.6600000000000003E-2</c:v>
                </c:pt>
                <c:pt idx="466">
                  <c:v>4.6699999999999998E-2</c:v>
                </c:pt>
                <c:pt idx="467">
                  <c:v>4.6800000000000001E-2</c:v>
                </c:pt>
                <c:pt idx="468">
                  <c:v>4.6899999999999997E-2</c:v>
                </c:pt>
                <c:pt idx="469">
                  <c:v>4.7E-2</c:v>
                </c:pt>
                <c:pt idx="470">
                  <c:v>4.7100000000000003E-2</c:v>
                </c:pt>
                <c:pt idx="471">
                  <c:v>4.7199999999999999E-2</c:v>
                </c:pt>
                <c:pt idx="472">
                  <c:v>4.7300000000000002E-2</c:v>
                </c:pt>
                <c:pt idx="473">
                  <c:v>4.7399999999999998E-2</c:v>
                </c:pt>
                <c:pt idx="474">
                  <c:v>4.7500000000000001E-2</c:v>
                </c:pt>
                <c:pt idx="475">
                  <c:v>4.7600000000000003E-2</c:v>
                </c:pt>
                <c:pt idx="476">
                  <c:v>4.7699999999999999E-2</c:v>
                </c:pt>
                <c:pt idx="477">
                  <c:v>4.7800000000000002E-2</c:v>
                </c:pt>
                <c:pt idx="478">
                  <c:v>4.7899999999999998E-2</c:v>
                </c:pt>
                <c:pt idx="479">
                  <c:v>4.8000000000000001E-2</c:v>
                </c:pt>
                <c:pt idx="480">
                  <c:v>4.8099999999999997E-2</c:v>
                </c:pt>
                <c:pt idx="481">
                  <c:v>4.82E-2</c:v>
                </c:pt>
                <c:pt idx="482">
                  <c:v>4.8300000000000003E-2</c:v>
                </c:pt>
                <c:pt idx="483">
                  <c:v>4.8399999999999999E-2</c:v>
                </c:pt>
                <c:pt idx="484">
                  <c:v>4.8500000000000001E-2</c:v>
                </c:pt>
                <c:pt idx="485">
                  <c:v>4.8599999999999997E-2</c:v>
                </c:pt>
                <c:pt idx="486">
                  <c:v>4.87E-2</c:v>
                </c:pt>
                <c:pt idx="487">
                  <c:v>4.8800000000000003E-2</c:v>
                </c:pt>
                <c:pt idx="488">
                  <c:v>4.8899999999999999E-2</c:v>
                </c:pt>
                <c:pt idx="489">
                  <c:v>4.9000000000000002E-2</c:v>
                </c:pt>
                <c:pt idx="490">
                  <c:v>4.9099999999999998E-2</c:v>
                </c:pt>
                <c:pt idx="491">
                  <c:v>4.9200000000000001E-2</c:v>
                </c:pt>
                <c:pt idx="492">
                  <c:v>4.9299999999999997E-2</c:v>
                </c:pt>
                <c:pt idx="493">
                  <c:v>4.9399999999999999E-2</c:v>
                </c:pt>
                <c:pt idx="494">
                  <c:v>4.9500000000000002E-2</c:v>
                </c:pt>
                <c:pt idx="495">
                  <c:v>4.9599999999999998E-2</c:v>
                </c:pt>
                <c:pt idx="496">
                  <c:v>4.9700000000000001E-2</c:v>
                </c:pt>
                <c:pt idx="497">
                  <c:v>4.9799999999999997E-2</c:v>
                </c:pt>
                <c:pt idx="498">
                  <c:v>4.99E-2</c:v>
                </c:pt>
                <c:pt idx="499">
                  <c:v>0.05</c:v>
                </c:pt>
                <c:pt idx="500">
                  <c:v>5.0099999999999999E-2</c:v>
                </c:pt>
                <c:pt idx="501">
                  <c:v>5.0200000000000002E-2</c:v>
                </c:pt>
                <c:pt idx="502">
                  <c:v>5.0299999999999997E-2</c:v>
                </c:pt>
                <c:pt idx="503">
                  <c:v>5.04E-2</c:v>
                </c:pt>
                <c:pt idx="504">
                  <c:v>5.0500000000000003E-2</c:v>
                </c:pt>
                <c:pt idx="505">
                  <c:v>5.0599999999999999E-2</c:v>
                </c:pt>
                <c:pt idx="506">
                  <c:v>5.0700000000000002E-2</c:v>
                </c:pt>
                <c:pt idx="507">
                  <c:v>5.0799999999999998E-2</c:v>
                </c:pt>
                <c:pt idx="508">
                  <c:v>5.0900000000000001E-2</c:v>
                </c:pt>
                <c:pt idx="509">
                  <c:v>5.0999999999999997E-2</c:v>
                </c:pt>
                <c:pt idx="510">
                  <c:v>5.11E-2</c:v>
                </c:pt>
                <c:pt idx="511">
                  <c:v>5.1200000000000002E-2</c:v>
                </c:pt>
                <c:pt idx="512">
                  <c:v>5.1299999999999998E-2</c:v>
                </c:pt>
                <c:pt idx="513">
                  <c:v>5.1400000000000001E-2</c:v>
                </c:pt>
                <c:pt idx="514">
                  <c:v>5.1499999999999997E-2</c:v>
                </c:pt>
                <c:pt idx="515">
                  <c:v>5.16E-2</c:v>
                </c:pt>
                <c:pt idx="516">
                  <c:v>5.1700000000000003E-2</c:v>
                </c:pt>
                <c:pt idx="517">
                  <c:v>5.1799999999999999E-2</c:v>
                </c:pt>
                <c:pt idx="518">
                  <c:v>5.1900000000000002E-2</c:v>
                </c:pt>
                <c:pt idx="519">
                  <c:v>5.1999999999999998E-2</c:v>
                </c:pt>
                <c:pt idx="520">
                  <c:v>5.21E-2</c:v>
                </c:pt>
                <c:pt idx="521">
                  <c:v>5.2200000000000003E-2</c:v>
                </c:pt>
                <c:pt idx="522">
                  <c:v>5.2299999999999999E-2</c:v>
                </c:pt>
                <c:pt idx="523">
                  <c:v>5.2400000000000002E-2</c:v>
                </c:pt>
                <c:pt idx="524">
                  <c:v>5.2499999999999998E-2</c:v>
                </c:pt>
                <c:pt idx="525">
                  <c:v>5.2600000000000001E-2</c:v>
                </c:pt>
                <c:pt idx="526">
                  <c:v>5.2699999999999997E-2</c:v>
                </c:pt>
                <c:pt idx="527">
                  <c:v>5.28E-2</c:v>
                </c:pt>
                <c:pt idx="528">
                  <c:v>5.2900000000000003E-2</c:v>
                </c:pt>
                <c:pt idx="529">
                  <c:v>5.2999999999999999E-2</c:v>
                </c:pt>
                <c:pt idx="530">
                  <c:v>5.3100000000000001E-2</c:v>
                </c:pt>
                <c:pt idx="531">
                  <c:v>5.3199999999999997E-2</c:v>
                </c:pt>
                <c:pt idx="532">
                  <c:v>5.33E-2</c:v>
                </c:pt>
                <c:pt idx="533">
                  <c:v>5.3400000000000003E-2</c:v>
                </c:pt>
                <c:pt idx="534">
                  <c:v>5.3499999999999999E-2</c:v>
                </c:pt>
                <c:pt idx="535">
                  <c:v>5.3600000000000002E-2</c:v>
                </c:pt>
                <c:pt idx="536">
                  <c:v>5.3699999999999998E-2</c:v>
                </c:pt>
                <c:pt idx="537">
                  <c:v>5.3800000000000001E-2</c:v>
                </c:pt>
                <c:pt idx="538">
                  <c:v>5.3900000000000003E-2</c:v>
                </c:pt>
                <c:pt idx="539">
                  <c:v>5.3999999999999999E-2</c:v>
                </c:pt>
                <c:pt idx="540">
                  <c:v>5.4100000000000002E-2</c:v>
                </c:pt>
                <c:pt idx="541">
                  <c:v>5.4199999999999998E-2</c:v>
                </c:pt>
                <c:pt idx="542">
                  <c:v>5.4300000000000001E-2</c:v>
                </c:pt>
                <c:pt idx="543">
                  <c:v>5.4399999999999997E-2</c:v>
                </c:pt>
                <c:pt idx="544">
                  <c:v>5.45E-2</c:v>
                </c:pt>
                <c:pt idx="545">
                  <c:v>5.4600000000000003E-2</c:v>
                </c:pt>
                <c:pt idx="546">
                  <c:v>5.4699999999999999E-2</c:v>
                </c:pt>
                <c:pt idx="547">
                  <c:v>5.4800000000000001E-2</c:v>
                </c:pt>
                <c:pt idx="548">
                  <c:v>5.4899999999999997E-2</c:v>
                </c:pt>
                <c:pt idx="549">
                  <c:v>5.5E-2</c:v>
                </c:pt>
                <c:pt idx="550">
                  <c:v>5.5100000000000003E-2</c:v>
                </c:pt>
                <c:pt idx="551">
                  <c:v>5.5199999999999999E-2</c:v>
                </c:pt>
                <c:pt idx="552">
                  <c:v>5.5300000000000002E-2</c:v>
                </c:pt>
                <c:pt idx="553">
                  <c:v>5.5399999999999998E-2</c:v>
                </c:pt>
                <c:pt idx="554">
                  <c:v>5.5500000000000001E-2</c:v>
                </c:pt>
                <c:pt idx="555">
                  <c:v>5.5599999999999997E-2</c:v>
                </c:pt>
                <c:pt idx="556">
                  <c:v>5.57E-2</c:v>
                </c:pt>
                <c:pt idx="557">
                  <c:v>5.5800000000000002E-2</c:v>
                </c:pt>
                <c:pt idx="558">
                  <c:v>5.5899999999999998E-2</c:v>
                </c:pt>
                <c:pt idx="559">
                  <c:v>5.6000000000000001E-2</c:v>
                </c:pt>
                <c:pt idx="560">
                  <c:v>5.6099999999999997E-2</c:v>
                </c:pt>
                <c:pt idx="561">
                  <c:v>5.62E-2</c:v>
                </c:pt>
                <c:pt idx="562">
                  <c:v>5.6300000000000003E-2</c:v>
                </c:pt>
                <c:pt idx="563">
                  <c:v>5.6399999999999999E-2</c:v>
                </c:pt>
                <c:pt idx="564">
                  <c:v>5.6500000000000002E-2</c:v>
                </c:pt>
                <c:pt idx="565">
                  <c:v>5.6599999999999998E-2</c:v>
                </c:pt>
                <c:pt idx="566">
                  <c:v>5.67E-2</c:v>
                </c:pt>
                <c:pt idx="567">
                  <c:v>5.6800000000000003E-2</c:v>
                </c:pt>
                <c:pt idx="568">
                  <c:v>5.6899999999999999E-2</c:v>
                </c:pt>
                <c:pt idx="569">
                  <c:v>5.7000000000000002E-2</c:v>
                </c:pt>
                <c:pt idx="570">
                  <c:v>5.7099999999999998E-2</c:v>
                </c:pt>
                <c:pt idx="571">
                  <c:v>5.7200000000000001E-2</c:v>
                </c:pt>
                <c:pt idx="572">
                  <c:v>5.7299999999999997E-2</c:v>
                </c:pt>
                <c:pt idx="573">
                  <c:v>5.74E-2</c:v>
                </c:pt>
                <c:pt idx="574">
                  <c:v>5.7500000000000002E-2</c:v>
                </c:pt>
                <c:pt idx="575">
                  <c:v>5.7599999999999998E-2</c:v>
                </c:pt>
                <c:pt idx="576">
                  <c:v>5.7700000000000001E-2</c:v>
                </c:pt>
                <c:pt idx="577">
                  <c:v>5.7799999999999997E-2</c:v>
                </c:pt>
                <c:pt idx="578">
                  <c:v>5.79E-2</c:v>
                </c:pt>
                <c:pt idx="579">
                  <c:v>5.8000000000000003E-2</c:v>
                </c:pt>
                <c:pt idx="580">
                  <c:v>5.8099999999999999E-2</c:v>
                </c:pt>
                <c:pt idx="581">
                  <c:v>5.8200000000000002E-2</c:v>
                </c:pt>
                <c:pt idx="582">
                  <c:v>5.8299999999999998E-2</c:v>
                </c:pt>
                <c:pt idx="583">
                  <c:v>5.8400000000000001E-2</c:v>
                </c:pt>
                <c:pt idx="584">
                  <c:v>5.8500000000000003E-2</c:v>
                </c:pt>
                <c:pt idx="585">
                  <c:v>5.8599999999999999E-2</c:v>
                </c:pt>
                <c:pt idx="586">
                  <c:v>5.8700000000000002E-2</c:v>
                </c:pt>
                <c:pt idx="587">
                  <c:v>5.8799999999999998E-2</c:v>
                </c:pt>
                <c:pt idx="588">
                  <c:v>5.8900000000000001E-2</c:v>
                </c:pt>
                <c:pt idx="589">
                  <c:v>5.8999999999999997E-2</c:v>
                </c:pt>
                <c:pt idx="590">
                  <c:v>5.91E-2</c:v>
                </c:pt>
                <c:pt idx="591">
                  <c:v>5.9200000000000003E-2</c:v>
                </c:pt>
                <c:pt idx="592">
                  <c:v>5.9299999999999999E-2</c:v>
                </c:pt>
                <c:pt idx="593">
                  <c:v>5.9400000000000001E-2</c:v>
                </c:pt>
                <c:pt idx="594">
                  <c:v>5.9499999999999997E-2</c:v>
                </c:pt>
                <c:pt idx="595">
                  <c:v>5.96E-2</c:v>
                </c:pt>
                <c:pt idx="596">
                  <c:v>5.9700000000000003E-2</c:v>
                </c:pt>
                <c:pt idx="597">
                  <c:v>5.9799999999999999E-2</c:v>
                </c:pt>
                <c:pt idx="598">
                  <c:v>5.9900000000000002E-2</c:v>
                </c:pt>
                <c:pt idx="599">
                  <c:v>0.06</c:v>
                </c:pt>
              </c:numCache>
            </c:numRef>
          </c:xVal>
          <c:yVal>
            <c:numRef>
              <c:f>Feuil1!$O$9:$O$608</c:f>
              <c:numCache>
                <c:formatCode>General</c:formatCode>
                <c:ptCount val="600"/>
                <c:pt idx="0">
                  <c:v>2</c:v>
                </c:pt>
                <c:pt idx="1">
                  <c:v>5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5</c:v>
                </c:pt>
                <c:pt idx="7">
                  <c:v>4</c:v>
                </c:pt>
                <c:pt idx="8">
                  <c:v>6</c:v>
                </c:pt>
                <c:pt idx="9">
                  <c:v>1</c:v>
                </c:pt>
                <c:pt idx="10">
                  <c:v>4</c:v>
                </c:pt>
                <c:pt idx="11">
                  <c:v>3</c:v>
                </c:pt>
                <c:pt idx="12">
                  <c:v>4</c:v>
                </c:pt>
                <c:pt idx="13">
                  <c:v>1</c:v>
                </c:pt>
                <c:pt idx="14">
                  <c:v>7</c:v>
                </c:pt>
                <c:pt idx="15">
                  <c:v>3</c:v>
                </c:pt>
                <c:pt idx="16">
                  <c:v>7</c:v>
                </c:pt>
                <c:pt idx="17">
                  <c:v>3</c:v>
                </c:pt>
                <c:pt idx="18">
                  <c:v>1</c:v>
                </c:pt>
                <c:pt idx="19">
                  <c:v>4</c:v>
                </c:pt>
                <c:pt idx="20">
                  <c:v>5</c:v>
                </c:pt>
                <c:pt idx="21">
                  <c:v>4</c:v>
                </c:pt>
                <c:pt idx="22">
                  <c:v>3</c:v>
                </c:pt>
                <c:pt idx="23">
                  <c:v>2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7</c:v>
                </c:pt>
                <c:pt idx="28">
                  <c:v>8</c:v>
                </c:pt>
                <c:pt idx="29">
                  <c:v>8</c:v>
                </c:pt>
                <c:pt idx="30">
                  <c:v>7</c:v>
                </c:pt>
                <c:pt idx="31">
                  <c:v>6</c:v>
                </c:pt>
                <c:pt idx="32">
                  <c:v>4</c:v>
                </c:pt>
                <c:pt idx="33">
                  <c:v>5</c:v>
                </c:pt>
                <c:pt idx="34">
                  <c:v>7</c:v>
                </c:pt>
                <c:pt idx="35">
                  <c:v>3</c:v>
                </c:pt>
                <c:pt idx="36">
                  <c:v>11</c:v>
                </c:pt>
                <c:pt idx="37">
                  <c:v>5</c:v>
                </c:pt>
                <c:pt idx="38">
                  <c:v>7</c:v>
                </c:pt>
                <c:pt idx="39">
                  <c:v>12</c:v>
                </c:pt>
                <c:pt idx="40">
                  <c:v>4</c:v>
                </c:pt>
                <c:pt idx="41">
                  <c:v>9</c:v>
                </c:pt>
                <c:pt idx="42">
                  <c:v>5</c:v>
                </c:pt>
                <c:pt idx="43">
                  <c:v>11</c:v>
                </c:pt>
                <c:pt idx="44">
                  <c:v>6</c:v>
                </c:pt>
                <c:pt idx="45">
                  <c:v>6</c:v>
                </c:pt>
                <c:pt idx="46">
                  <c:v>20</c:v>
                </c:pt>
                <c:pt idx="47">
                  <c:v>14</c:v>
                </c:pt>
                <c:pt idx="48">
                  <c:v>11</c:v>
                </c:pt>
                <c:pt idx="49">
                  <c:v>10</c:v>
                </c:pt>
                <c:pt idx="50">
                  <c:v>12</c:v>
                </c:pt>
                <c:pt idx="51">
                  <c:v>6</c:v>
                </c:pt>
                <c:pt idx="52">
                  <c:v>13</c:v>
                </c:pt>
                <c:pt idx="53">
                  <c:v>14</c:v>
                </c:pt>
                <c:pt idx="54">
                  <c:v>14</c:v>
                </c:pt>
                <c:pt idx="55">
                  <c:v>8</c:v>
                </c:pt>
                <c:pt idx="56">
                  <c:v>10</c:v>
                </c:pt>
                <c:pt idx="57">
                  <c:v>10</c:v>
                </c:pt>
                <c:pt idx="58">
                  <c:v>3</c:v>
                </c:pt>
                <c:pt idx="59">
                  <c:v>11</c:v>
                </c:pt>
                <c:pt idx="60">
                  <c:v>9</c:v>
                </c:pt>
                <c:pt idx="61">
                  <c:v>15</c:v>
                </c:pt>
                <c:pt idx="62">
                  <c:v>9</c:v>
                </c:pt>
                <c:pt idx="63">
                  <c:v>10</c:v>
                </c:pt>
                <c:pt idx="64">
                  <c:v>8</c:v>
                </c:pt>
                <c:pt idx="65">
                  <c:v>19</c:v>
                </c:pt>
                <c:pt idx="66">
                  <c:v>12</c:v>
                </c:pt>
                <c:pt idx="67">
                  <c:v>19</c:v>
                </c:pt>
                <c:pt idx="68">
                  <c:v>13</c:v>
                </c:pt>
                <c:pt idx="69">
                  <c:v>16</c:v>
                </c:pt>
                <c:pt idx="70">
                  <c:v>11</c:v>
                </c:pt>
                <c:pt idx="71">
                  <c:v>14</c:v>
                </c:pt>
                <c:pt idx="72">
                  <c:v>14</c:v>
                </c:pt>
                <c:pt idx="73">
                  <c:v>12</c:v>
                </c:pt>
                <c:pt idx="74">
                  <c:v>12</c:v>
                </c:pt>
                <c:pt idx="75">
                  <c:v>18</c:v>
                </c:pt>
                <c:pt idx="76">
                  <c:v>14</c:v>
                </c:pt>
                <c:pt idx="77">
                  <c:v>16</c:v>
                </c:pt>
                <c:pt idx="78">
                  <c:v>17</c:v>
                </c:pt>
                <c:pt idx="79">
                  <c:v>21</c:v>
                </c:pt>
                <c:pt idx="80">
                  <c:v>13</c:v>
                </c:pt>
                <c:pt idx="81">
                  <c:v>16</c:v>
                </c:pt>
                <c:pt idx="82">
                  <c:v>21</c:v>
                </c:pt>
                <c:pt idx="83">
                  <c:v>13</c:v>
                </c:pt>
                <c:pt idx="84">
                  <c:v>15</c:v>
                </c:pt>
                <c:pt idx="85">
                  <c:v>19</c:v>
                </c:pt>
                <c:pt idx="86">
                  <c:v>11</c:v>
                </c:pt>
                <c:pt idx="87">
                  <c:v>13</c:v>
                </c:pt>
                <c:pt idx="88">
                  <c:v>18</c:v>
                </c:pt>
                <c:pt idx="89">
                  <c:v>23</c:v>
                </c:pt>
                <c:pt idx="90">
                  <c:v>20</c:v>
                </c:pt>
                <c:pt idx="91">
                  <c:v>17</c:v>
                </c:pt>
                <c:pt idx="92">
                  <c:v>28</c:v>
                </c:pt>
                <c:pt idx="93">
                  <c:v>24</c:v>
                </c:pt>
                <c:pt idx="94">
                  <c:v>19</c:v>
                </c:pt>
                <c:pt idx="95">
                  <c:v>28</c:v>
                </c:pt>
                <c:pt idx="96">
                  <c:v>24</c:v>
                </c:pt>
                <c:pt idx="97">
                  <c:v>23</c:v>
                </c:pt>
                <c:pt idx="98">
                  <c:v>23</c:v>
                </c:pt>
                <c:pt idx="99">
                  <c:v>12</c:v>
                </c:pt>
                <c:pt idx="100">
                  <c:v>15</c:v>
                </c:pt>
                <c:pt idx="101">
                  <c:v>25</c:v>
                </c:pt>
                <c:pt idx="102">
                  <c:v>26</c:v>
                </c:pt>
                <c:pt idx="103">
                  <c:v>28</c:v>
                </c:pt>
                <c:pt idx="104">
                  <c:v>32</c:v>
                </c:pt>
                <c:pt idx="105">
                  <c:v>33</c:v>
                </c:pt>
                <c:pt idx="106">
                  <c:v>14</c:v>
                </c:pt>
                <c:pt idx="107">
                  <c:v>29</c:v>
                </c:pt>
                <c:pt idx="108">
                  <c:v>16</c:v>
                </c:pt>
                <c:pt idx="109">
                  <c:v>18</c:v>
                </c:pt>
                <c:pt idx="110">
                  <c:v>23</c:v>
                </c:pt>
                <c:pt idx="111">
                  <c:v>20</c:v>
                </c:pt>
                <c:pt idx="112">
                  <c:v>23</c:v>
                </c:pt>
                <c:pt idx="113">
                  <c:v>23</c:v>
                </c:pt>
                <c:pt idx="114">
                  <c:v>22</c:v>
                </c:pt>
                <c:pt idx="115">
                  <c:v>24</c:v>
                </c:pt>
                <c:pt idx="116">
                  <c:v>24</c:v>
                </c:pt>
                <c:pt idx="117">
                  <c:v>28</c:v>
                </c:pt>
                <c:pt idx="118">
                  <c:v>30</c:v>
                </c:pt>
                <c:pt idx="119">
                  <c:v>21</c:v>
                </c:pt>
                <c:pt idx="120">
                  <c:v>24</c:v>
                </c:pt>
                <c:pt idx="121">
                  <c:v>35</c:v>
                </c:pt>
                <c:pt idx="122">
                  <c:v>28</c:v>
                </c:pt>
                <c:pt idx="123">
                  <c:v>22</c:v>
                </c:pt>
                <c:pt idx="124">
                  <c:v>23</c:v>
                </c:pt>
                <c:pt idx="125">
                  <c:v>24</c:v>
                </c:pt>
                <c:pt idx="126">
                  <c:v>18</c:v>
                </c:pt>
                <c:pt idx="127">
                  <c:v>34</c:v>
                </c:pt>
                <c:pt idx="128">
                  <c:v>21</c:v>
                </c:pt>
                <c:pt idx="129">
                  <c:v>34</c:v>
                </c:pt>
                <c:pt idx="130">
                  <c:v>29</c:v>
                </c:pt>
                <c:pt idx="131">
                  <c:v>24</c:v>
                </c:pt>
                <c:pt idx="132">
                  <c:v>30</c:v>
                </c:pt>
                <c:pt idx="133">
                  <c:v>22</c:v>
                </c:pt>
                <c:pt idx="134">
                  <c:v>21</c:v>
                </c:pt>
                <c:pt idx="135">
                  <c:v>26</c:v>
                </c:pt>
                <c:pt idx="136">
                  <c:v>17</c:v>
                </c:pt>
                <c:pt idx="137">
                  <c:v>26</c:v>
                </c:pt>
                <c:pt idx="138">
                  <c:v>31</c:v>
                </c:pt>
                <c:pt idx="139">
                  <c:v>27</c:v>
                </c:pt>
                <c:pt idx="140">
                  <c:v>29</c:v>
                </c:pt>
                <c:pt idx="141">
                  <c:v>26</c:v>
                </c:pt>
                <c:pt idx="142">
                  <c:v>32</c:v>
                </c:pt>
                <c:pt idx="143">
                  <c:v>29</c:v>
                </c:pt>
                <c:pt idx="144">
                  <c:v>22</c:v>
                </c:pt>
                <c:pt idx="145">
                  <c:v>27</c:v>
                </c:pt>
                <c:pt idx="146">
                  <c:v>22</c:v>
                </c:pt>
                <c:pt idx="147">
                  <c:v>36</c:v>
                </c:pt>
                <c:pt idx="148">
                  <c:v>30</c:v>
                </c:pt>
                <c:pt idx="149">
                  <c:v>12</c:v>
                </c:pt>
                <c:pt idx="150">
                  <c:v>33</c:v>
                </c:pt>
                <c:pt idx="151">
                  <c:v>27</c:v>
                </c:pt>
                <c:pt idx="152">
                  <c:v>27</c:v>
                </c:pt>
                <c:pt idx="153">
                  <c:v>24</c:v>
                </c:pt>
                <c:pt idx="154">
                  <c:v>31</c:v>
                </c:pt>
                <c:pt idx="155">
                  <c:v>27</c:v>
                </c:pt>
                <c:pt idx="156">
                  <c:v>34</c:v>
                </c:pt>
                <c:pt idx="157">
                  <c:v>36</c:v>
                </c:pt>
                <c:pt idx="158">
                  <c:v>31</c:v>
                </c:pt>
                <c:pt idx="159">
                  <c:v>29</c:v>
                </c:pt>
                <c:pt idx="160">
                  <c:v>27</c:v>
                </c:pt>
                <c:pt idx="161">
                  <c:v>29</c:v>
                </c:pt>
                <c:pt idx="162">
                  <c:v>34</c:v>
                </c:pt>
                <c:pt idx="163">
                  <c:v>22</c:v>
                </c:pt>
                <c:pt idx="164">
                  <c:v>30</c:v>
                </c:pt>
                <c:pt idx="165">
                  <c:v>28</c:v>
                </c:pt>
                <c:pt idx="166">
                  <c:v>22</c:v>
                </c:pt>
                <c:pt idx="167">
                  <c:v>33</c:v>
                </c:pt>
                <c:pt idx="168">
                  <c:v>27</c:v>
                </c:pt>
                <c:pt idx="169">
                  <c:v>27</c:v>
                </c:pt>
                <c:pt idx="170">
                  <c:v>35</c:v>
                </c:pt>
                <c:pt idx="171">
                  <c:v>27</c:v>
                </c:pt>
                <c:pt idx="172">
                  <c:v>34</c:v>
                </c:pt>
                <c:pt idx="173">
                  <c:v>21</c:v>
                </c:pt>
                <c:pt idx="174">
                  <c:v>28</c:v>
                </c:pt>
                <c:pt idx="175">
                  <c:v>28</c:v>
                </c:pt>
                <c:pt idx="176">
                  <c:v>33</c:v>
                </c:pt>
                <c:pt idx="177">
                  <c:v>39</c:v>
                </c:pt>
                <c:pt idx="178">
                  <c:v>30</c:v>
                </c:pt>
                <c:pt idx="179">
                  <c:v>25</c:v>
                </c:pt>
                <c:pt idx="180">
                  <c:v>25</c:v>
                </c:pt>
                <c:pt idx="181">
                  <c:v>26</c:v>
                </c:pt>
                <c:pt idx="182">
                  <c:v>33</c:v>
                </c:pt>
                <c:pt idx="183">
                  <c:v>39</c:v>
                </c:pt>
                <c:pt idx="184">
                  <c:v>33</c:v>
                </c:pt>
                <c:pt idx="185">
                  <c:v>29</c:v>
                </c:pt>
                <c:pt idx="186">
                  <c:v>31</c:v>
                </c:pt>
                <c:pt idx="187">
                  <c:v>38</c:v>
                </c:pt>
                <c:pt idx="188">
                  <c:v>29</c:v>
                </c:pt>
                <c:pt idx="189">
                  <c:v>45</c:v>
                </c:pt>
                <c:pt idx="190">
                  <c:v>30</c:v>
                </c:pt>
                <c:pt idx="191">
                  <c:v>27</c:v>
                </c:pt>
                <c:pt idx="192">
                  <c:v>36</c:v>
                </c:pt>
                <c:pt idx="193">
                  <c:v>41</c:v>
                </c:pt>
                <c:pt idx="194">
                  <c:v>39</c:v>
                </c:pt>
                <c:pt idx="195">
                  <c:v>32</c:v>
                </c:pt>
                <c:pt idx="196">
                  <c:v>33</c:v>
                </c:pt>
                <c:pt idx="197">
                  <c:v>41</c:v>
                </c:pt>
                <c:pt idx="198">
                  <c:v>35</c:v>
                </c:pt>
                <c:pt idx="199">
                  <c:v>28</c:v>
                </c:pt>
                <c:pt idx="200">
                  <c:v>41</c:v>
                </c:pt>
                <c:pt idx="201">
                  <c:v>47</c:v>
                </c:pt>
                <c:pt idx="202">
                  <c:v>40</c:v>
                </c:pt>
                <c:pt idx="203">
                  <c:v>36</c:v>
                </c:pt>
                <c:pt idx="204">
                  <c:v>43</c:v>
                </c:pt>
                <c:pt idx="205">
                  <c:v>25</c:v>
                </c:pt>
                <c:pt idx="206">
                  <c:v>44</c:v>
                </c:pt>
                <c:pt idx="207">
                  <c:v>37</c:v>
                </c:pt>
                <c:pt idx="208">
                  <c:v>32</c:v>
                </c:pt>
                <c:pt idx="209">
                  <c:v>25</c:v>
                </c:pt>
                <c:pt idx="210">
                  <c:v>37</c:v>
                </c:pt>
                <c:pt idx="211">
                  <c:v>29</c:v>
                </c:pt>
                <c:pt idx="212">
                  <c:v>38</c:v>
                </c:pt>
                <c:pt idx="213">
                  <c:v>37</c:v>
                </c:pt>
                <c:pt idx="214">
                  <c:v>34</c:v>
                </c:pt>
                <c:pt idx="215">
                  <c:v>37</c:v>
                </c:pt>
                <c:pt idx="216">
                  <c:v>31</c:v>
                </c:pt>
                <c:pt idx="217">
                  <c:v>47</c:v>
                </c:pt>
                <c:pt idx="218">
                  <c:v>38</c:v>
                </c:pt>
                <c:pt idx="219">
                  <c:v>30</c:v>
                </c:pt>
                <c:pt idx="220">
                  <c:v>40</c:v>
                </c:pt>
                <c:pt idx="221">
                  <c:v>33</c:v>
                </c:pt>
                <c:pt idx="222">
                  <c:v>29</c:v>
                </c:pt>
                <c:pt idx="223">
                  <c:v>31</c:v>
                </c:pt>
                <c:pt idx="224">
                  <c:v>19</c:v>
                </c:pt>
                <c:pt idx="225">
                  <c:v>23</c:v>
                </c:pt>
                <c:pt idx="226">
                  <c:v>34</c:v>
                </c:pt>
                <c:pt idx="227">
                  <c:v>40</c:v>
                </c:pt>
                <c:pt idx="228">
                  <c:v>35</c:v>
                </c:pt>
                <c:pt idx="229">
                  <c:v>36</c:v>
                </c:pt>
                <c:pt idx="230">
                  <c:v>30</c:v>
                </c:pt>
                <c:pt idx="231">
                  <c:v>28</c:v>
                </c:pt>
                <c:pt idx="232">
                  <c:v>34</c:v>
                </c:pt>
                <c:pt idx="233">
                  <c:v>37</c:v>
                </c:pt>
                <c:pt idx="234">
                  <c:v>26</c:v>
                </c:pt>
                <c:pt idx="235">
                  <c:v>30</c:v>
                </c:pt>
                <c:pt idx="236">
                  <c:v>33</c:v>
                </c:pt>
                <c:pt idx="237">
                  <c:v>33</c:v>
                </c:pt>
                <c:pt idx="238">
                  <c:v>42</c:v>
                </c:pt>
                <c:pt idx="239">
                  <c:v>31</c:v>
                </c:pt>
                <c:pt idx="240">
                  <c:v>27</c:v>
                </c:pt>
                <c:pt idx="241">
                  <c:v>37</c:v>
                </c:pt>
                <c:pt idx="242">
                  <c:v>31</c:v>
                </c:pt>
                <c:pt idx="243">
                  <c:v>35</c:v>
                </c:pt>
                <c:pt idx="244">
                  <c:v>25</c:v>
                </c:pt>
                <c:pt idx="245">
                  <c:v>32</c:v>
                </c:pt>
                <c:pt idx="246">
                  <c:v>27</c:v>
                </c:pt>
                <c:pt idx="247">
                  <c:v>32</c:v>
                </c:pt>
                <c:pt idx="248">
                  <c:v>31</c:v>
                </c:pt>
                <c:pt idx="249">
                  <c:v>36</c:v>
                </c:pt>
                <c:pt idx="250">
                  <c:v>36</c:v>
                </c:pt>
                <c:pt idx="251">
                  <c:v>31</c:v>
                </c:pt>
                <c:pt idx="252">
                  <c:v>37</c:v>
                </c:pt>
                <c:pt idx="253">
                  <c:v>42</c:v>
                </c:pt>
                <c:pt idx="254">
                  <c:v>24</c:v>
                </c:pt>
                <c:pt idx="255">
                  <c:v>32</c:v>
                </c:pt>
                <c:pt idx="256">
                  <c:v>28</c:v>
                </c:pt>
                <c:pt idx="257">
                  <c:v>29</c:v>
                </c:pt>
                <c:pt idx="258">
                  <c:v>34</c:v>
                </c:pt>
                <c:pt idx="259">
                  <c:v>30</c:v>
                </c:pt>
                <c:pt idx="260">
                  <c:v>27</c:v>
                </c:pt>
                <c:pt idx="261">
                  <c:v>39</c:v>
                </c:pt>
                <c:pt idx="262">
                  <c:v>21</c:v>
                </c:pt>
                <c:pt idx="263">
                  <c:v>37</c:v>
                </c:pt>
                <c:pt idx="264">
                  <c:v>21</c:v>
                </c:pt>
                <c:pt idx="265">
                  <c:v>27</c:v>
                </c:pt>
                <c:pt idx="266">
                  <c:v>33</c:v>
                </c:pt>
                <c:pt idx="267">
                  <c:v>27</c:v>
                </c:pt>
                <c:pt idx="268">
                  <c:v>32</c:v>
                </c:pt>
                <c:pt idx="269">
                  <c:v>25</c:v>
                </c:pt>
                <c:pt idx="270">
                  <c:v>28</c:v>
                </c:pt>
                <c:pt idx="271">
                  <c:v>35</c:v>
                </c:pt>
                <c:pt idx="272">
                  <c:v>28</c:v>
                </c:pt>
                <c:pt idx="273">
                  <c:v>31</c:v>
                </c:pt>
                <c:pt idx="274">
                  <c:v>40</c:v>
                </c:pt>
                <c:pt idx="275">
                  <c:v>27</c:v>
                </c:pt>
                <c:pt idx="276">
                  <c:v>32</c:v>
                </c:pt>
                <c:pt idx="277">
                  <c:v>24</c:v>
                </c:pt>
                <c:pt idx="278">
                  <c:v>22</c:v>
                </c:pt>
                <c:pt idx="279">
                  <c:v>31</c:v>
                </c:pt>
                <c:pt idx="280">
                  <c:v>19</c:v>
                </c:pt>
                <c:pt idx="281">
                  <c:v>23</c:v>
                </c:pt>
                <c:pt idx="282">
                  <c:v>18</c:v>
                </c:pt>
                <c:pt idx="283">
                  <c:v>26</c:v>
                </c:pt>
                <c:pt idx="284">
                  <c:v>24</c:v>
                </c:pt>
                <c:pt idx="285">
                  <c:v>21</c:v>
                </c:pt>
                <c:pt idx="286">
                  <c:v>23</c:v>
                </c:pt>
                <c:pt idx="287">
                  <c:v>33</c:v>
                </c:pt>
                <c:pt idx="288">
                  <c:v>22</c:v>
                </c:pt>
                <c:pt idx="289">
                  <c:v>20</c:v>
                </c:pt>
                <c:pt idx="290">
                  <c:v>29</c:v>
                </c:pt>
                <c:pt idx="291">
                  <c:v>23</c:v>
                </c:pt>
                <c:pt idx="292">
                  <c:v>31</c:v>
                </c:pt>
                <c:pt idx="293">
                  <c:v>16</c:v>
                </c:pt>
                <c:pt idx="294">
                  <c:v>22</c:v>
                </c:pt>
                <c:pt idx="295">
                  <c:v>14</c:v>
                </c:pt>
                <c:pt idx="296">
                  <c:v>23</c:v>
                </c:pt>
                <c:pt idx="297">
                  <c:v>17</c:v>
                </c:pt>
                <c:pt idx="298">
                  <c:v>19</c:v>
                </c:pt>
                <c:pt idx="299">
                  <c:v>21</c:v>
                </c:pt>
                <c:pt idx="300">
                  <c:v>25</c:v>
                </c:pt>
                <c:pt idx="301">
                  <c:v>23</c:v>
                </c:pt>
                <c:pt idx="302">
                  <c:v>22</c:v>
                </c:pt>
                <c:pt idx="303">
                  <c:v>16</c:v>
                </c:pt>
                <c:pt idx="304">
                  <c:v>24</c:v>
                </c:pt>
                <c:pt idx="305">
                  <c:v>23</c:v>
                </c:pt>
                <c:pt idx="306">
                  <c:v>19</c:v>
                </c:pt>
                <c:pt idx="307">
                  <c:v>20</c:v>
                </c:pt>
                <c:pt idx="308">
                  <c:v>17</c:v>
                </c:pt>
                <c:pt idx="309">
                  <c:v>25</c:v>
                </c:pt>
                <c:pt idx="310">
                  <c:v>10</c:v>
                </c:pt>
                <c:pt idx="311">
                  <c:v>14</c:v>
                </c:pt>
                <c:pt idx="312">
                  <c:v>18</c:v>
                </c:pt>
                <c:pt idx="313">
                  <c:v>15</c:v>
                </c:pt>
                <c:pt idx="314">
                  <c:v>20</c:v>
                </c:pt>
                <c:pt idx="315">
                  <c:v>23</c:v>
                </c:pt>
                <c:pt idx="316">
                  <c:v>13</c:v>
                </c:pt>
                <c:pt idx="317">
                  <c:v>11</c:v>
                </c:pt>
                <c:pt idx="318">
                  <c:v>16</c:v>
                </c:pt>
                <c:pt idx="319">
                  <c:v>19</c:v>
                </c:pt>
                <c:pt idx="320">
                  <c:v>15</c:v>
                </c:pt>
                <c:pt idx="321">
                  <c:v>14</c:v>
                </c:pt>
                <c:pt idx="322">
                  <c:v>12</c:v>
                </c:pt>
                <c:pt idx="323">
                  <c:v>17</c:v>
                </c:pt>
                <c:pt idx="324">
                  <c:v>11</c:v>
                </c:pt>
                <c:pt idx="325">
                  <c:v>12</c:v>
                </c:pt>
                <c:pt idx="326">
                  <c:v>10</c:v>
                </c:pt>
                <c:pt idx="327">
                  <c:v>9</c:v>
                </c:pt>
                <c:pt idx="328">
                  <c:v>10</c:v>
                </c:pt>
                <c:pt idx="329">
                  <c:v>5</c:v>
                </c:pt>
                <c:pt idx="330">
                  <c:v>10</c:v>
                </c:pt>
                <c:pt idx="331">
                  <c:v>15</c:v>
                </c:pt>
                <c:pt idx="332">
                  <c:v>7</c:v>
                </c:pt>
                <c:pt idx="333">
                  <c:v>8</c:v>
                </c:pt>
                <c:pt idx="334">
                  <c:v>13</c:v>
                </c:pt>
                <c:pt idx="335">
                  <c:v>7</c:v>
                </c:pt>
                <c:pt idx="336">
                  <c:v>9</c:v>
                </c:pt>
                <c:pt idx="337">
                  <c:v>7</c:v>
                </c:pt>
                <c:pt idx="338">
                  <c:v>7</c:v>
                </c:pt>
                <c:pt idx="339">
                  <c:v>7</c:v>
                </c:pt>
                <c:pt idx="340">
                  <c:v>9</c:v>
                </c:pt>
                <c:pt idx="341">
                  <c:v>9</c:v>
                </c:pt>
                <c:pt idx="342">
                  <c:v>10</c:v>
                </c:pt>
                <c:pt idx="343">
                  <c:v>1</c:v>
                </c:pt>
                <c:pt idx="344">
                  <c:v>13</c:v>
                </c:pt>
                <c:pt idx="345">
                  <c:v>8</c:v>
                </c:pt>
                <c:pt idx="346">
                  <c:v>7</c:v>
                </c:pt>
                <c:pt idx="347">
                  <c:v>8</c:v>
                </c:pt>
                <c:pt idx="348">
                  <c:v>10</c:v>
                </c:pt>
                <c:pt idx="349">
                  <c:v>8</c:v>
                </c:pt>
                <c:pt idx="350">
                  <c:v>8</c:v>
                </c:pt>
                <c:pt idx="351">
                  <c:v>4</c:v>
                </c:pt>
                <c:pt idx="352">
                  <c:v>7</c:v>
                </c:pt>
                <c:pt idx="353">
                  <c:v>5</c:v>
                </c:pt>
                <c:pt idx="354">
                  <c:v>6</c:v>
                </c:pt>
                <c:pt idx="355">
                  <c:v>9</c:v>
                </c:pt>
                <c:pt idx="356">
                  <c:v>5</c:v>
                </c:pt>
                <c:pt idx="357">
                  <c:v>5</c:v>
                </c:pt>
                <c:pt idx="358">
                  <c:v>4</c:v>
                </c:pt>
                <c:pt idx="359">
                  <c:v>6</c:v>
                </c:pt>
                <c:pt idx="360">
                  <c:v>3</c:v>
                </c:pt>
                <c:pt idx="361">
                  <c:v>3</c:v>
                </c:pt>
                <c:pt idx="362">
                  <c:v>3</c:v>
                </c:pt>
                <c:pt idx="363">
                  <c:v>4</c:v>
                </c:pt>
                <c:pt idx="364">
                  <c:v>6</c:v>
                </c:pt>
                <c:pt idx="365">
                  <c:v>4</c:v>
                </c:pt>
                <c:pt idx="366">
                  <c:v>3</c:v>
                </c:pt>
                <c:pt idx="367">
                  <c:v>6</c:v>
                </c:pt>
                <c:pt idx="368">
                  <c:v>2</c:v>
                </c:pt>
                <c:pt idx="369">
                  <c:v>3</c:v>
                </c:pt>
                <c:pt idx="370">
                  <c:v>4</c:v>
                </c:pt>
                <c:pt idx="371">
                  <c:v>1</c:v>
                </c:pt>
                <c:pt idx="372">
                  <c:v>6</c:v>
                </c:pt>
                <c:pt idx="373">
                  <c:v>5</c:v>
                </c:pt>
                <c:pt idx="374">
                  <c:v>3</c:v>
                </c:pt>
                <c:pt idx="375">
                  <c:v>4</c:v>
                </c:pt>
                <c:pt idx="376">
                  <c:v>2</c:v>
                </c:pt>
                <c:pt idx="377">
                  <c:v>0</c:v>
                </c:pt>
                <c:pt idx="378">
                  <c:v>1</c:v>
                </c:pt>
                <c:pt idx="379">
                  <c:v>0</c:v>
                </c:pt>
                <c:pt idx="380">
                  <c:v>1</c:v>
                </c:pt>
                <c:pt idx="381">
                  <c:v>0</c:v>
                </c:pt>
                <c:pt idx="382">
                  <c:v>1</c:v>
                </c:pt>
                <c:pt idx="383">
                  <c:v>2</c:v>
                </c:pt>
                <c:pt idx="384">
                  <c:v>5</c:v>
                </c:pt>
                <c:pt idx="385">
                  <c:v>1</c:v>
                </c:pt>
                <c:pt idx="386">
                  <c:v>1</c:v>
                </c:pt>
                <c:pt idx="387">
                  <c:v>1</c:v>
                </c:pt>
                <c:pt idx="388">
                  <c:v>4</c:v>
                </c:pt>
                <c:pt idx="389">
                  <c:v>0</c:v>
                </c:pt>
                <c:pt idx="390">
                  <c:v>2</c:v>
                </c:pt>
                <c:pt idx="391">
                  <c:v>0</c:v>
                </c:pt>
                <c:pt idx="392">
                  <c:v>0</c:v>
                </c:pt>
                <c:pt idx="393">
                  <c:v>1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1</c:v>
                </c:pt>
                <c:pt idx="398">
                  <c:v>1</c:v>
                </c:pt>
                <c:pt idx="399">
                  <c:v>3</c:v>
                </c:pt>
                <c:pt idx="400">
                  <c:v>0</c:v>
                </c:pt>
                <c:pt idx="401">
                  <c:v>0</c:v>
                </c:pt>
                <c:pt idx="402">
                  <c:v>1</c:v>
                </c:pt>
                <c:pt idx="403">
                  <c:v>0</c:v>
                </c:pt>
                <c:pt idx="404">
                  <c:v>0</c:v>
                </c:pt>
                <c:pt idx="405">
                  <c:v>2</c:v>
                </c:pt>
                <c:pt idx="406">
                  <c:v>0</c:v>
                </c:pt>
                <c:pt idx="407">
                  <c:v>2</c:v>
                </c:pt>
                <c:pt idx="408">
                  <c:v>0</c:v>
                </c:pt>
                <c:pt idx="409">
                  <c:v>1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2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1</c:v>
                </c:pt>
                <c:pt idx="422">
                  <c:v>0</c:v>
                </c:pt>
                <c:pt idx="423">
                  <c:v>0</c:v>
                </c:pt>
                <c:pt idx="424">
                  <c:v>1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1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1</c:v>
                </c:pt>
                <c:pt idx="449">
                  <c:v>2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1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1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2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1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26590528"/>
        <c:axId val="-1226588896"/>
      </c:scatterChart>
      <c:valAx>
        <c:axId val="-1226590528"/>
        <c:scaling>
          <c:orientation val="minMax"/>
          <c:max val="6.0000000000000012E-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26588896"/>
        <c:crosses val="autoZero"/>
        <c:crossBetween val="midCat"/>
        <c:majorUnit val="2.0000000000000004E-2"/>
      </c:valAx>
      <c:valAx>
        <c:axId val="-122658889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265905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Feuil1!$S$8</c:f>
              <c:strCache>
                <c:ptCount val="1"/>
                <c:pt idx="0">
                  <c:v>Fréquence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Feuil1!$R$9:$R$17</c:f>
              <c:strCache>
                <c:ptCount val="9"/>
                <c:pt idx="0">
                  <c:v>[-∞-0[</c:v>
                </c:pt>
                <c:pt idx="1">
                  <c:v>[0-1[</c:v>
                </c:pt>
                <c:pt idx="2">
                  <c:v>[1-2[</c:v>
                </c:pt>
                <c:pt idx="3">
                  <c:v>[2-3[</c:v>
                </c:pt>
                <c:pt idx="4">
                  <c:v>[3-4[</c:v>
                </c:pt>
                <c:pt idx="5">
                  <c:v>[4-5[</c:v>
                </c:pt>
                <c:pt idx="6">
                  <c:v>[5-6[</c:v>
                </c:pt>
                <c:pt idx="7">
                  <c:v>[6-7[</c:v>
                </c:pt>
                <c:pt idx="8">
                  <c:v>[7-8[</c:v>
                </c:pt>
              </c:strCache>
            </c:strRef>
          </c:cat>
          <c:val>
            <c:numRef>
              <c:f>Feuil1!$S$9:$S$17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4205</c:v>
                </c:pt>
                <c:pt idx="4">
                  <c:v>2520</c:v>
                </c:pt>
                <c:pt idx="5">
                  <c:v>726</c:v>
                </c:pt>
                <c:pt idx="6">
                  <c:v>207</c:v>
                </c:pt>
                <c:pt idx="7">
                  <c:v>48</c:v>
                </c:pt>
                <c:pt idx="8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26579648"/>
        <c:axId val="-1226585632"/>
      </c:barChart>
      <c:catAx>
        <c:axId val="-122657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26585632"/>
        <c:crosses val="autoZero"/>
        <c:auto val="1"/>
        <c:lblAlgn val="ctr"/>
        <c:lblOffset val="100"/>
        <c:noMultiLvlLbl val="0"/>
      </c:catAx>
      <c:valAx>
        <c:axId val="-1226585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26579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Feuil1!$O$8</c:f>
              <c:strCache>
                <c:ptCount val="1"/>
                <c:pt idx="0">
                  <c:v>% 15N rate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Feuil1!$N$9:$N$608</c:f>
              <c:numCache>
                <c:formatCode>General</c:formatCode>
                <c:ptCount val="600"/>
                <c:pt idx="0">
                  <c:v>1E-4</c:v>
                </c:pt>
                <c:pt idx="1">
                  <c:v>2.0000000000000001E-4</c:v>
                </c:pt>
                <c:pt idx="2">
                  <c:v>2.9999999999999997E-4</c:v>
                </c:pt>
                <c:pt idx="3">
                  <c:v>4.0000000000000002E-4</c:v>
                </c:pt>
                <c:pt idx="4">
                  <c:v>5.0000000000000001E-4</c:v>
                </c:pt>
                <c:pt idx="5">
                  <c:v>5.9999999999999995E-4</c:v>
                </c:pt>
                <c:pt idx="6">
                  <c:v>6.9999999999999999E-4</c:v>
                </c:pt>
                <c:pt idx="7">
                  <c:v>8.0000000000000004E-4</c:v>
                </c:pt>
                <c:pt idx="8">
                  <c:v>8.9999999999999998E-4</c:v>
                </c:pt>
                <c:pt idx="9">
                  <c:v>1E-3</c:v>
                </c:pt>
                <c:pt idx="10">
                  <c:v>1.1000000000000001E-3</c:v>
                </c:pt>
                <c:pt idx="11">
                  <c:v>1.1999999999999999E-3</c:v>
                </c:pt>
                <c:pt idx="12">
                  <c:v>1.2999999999999999E-3</c:v>
                </c:pt>
                <c:pt idx="13">
                  <c:v>1.4E-3</c:v>
                </c:pt>
                <c:pt idx="14">
                  <c:v>1.5E-3</c:v>
                </c:pt>
                <c:pt idx="15">
                  <c:v>1.6000000000000001E-3</c:v>
                </c:pt>
                <c:pt idx="16">
                  <c:v>1.6999999999999999E-3</c:v>
                </c:pt>
                <c:pt idx="17">
                  <c:v>1.8E-3</c:v>
                </c:pt>
                <c:pt idx="18">
                  <c:v>1.9E-3</c:v>
                </c:pt>
                <c:pt idx="19">
                  <c:v>2E-3</c:v>
                </c:pt>
                <c:pt idx="20">
                  <c:v>2.0999999999999999E-3</c:v>
                </c:pt>
                <c:pt idx="21">
                  <c:v>2.2000000000000001E-3</c:v>
                </c:pt>
                <c:pt idx="22">
                  <c:v>2.3E-3</c:v>
                </c:pt>
                <c:pt idx="23">
                  <c:v>2.3999999999999998E-3</c:v>
                </c:pt>
                <c:pt idx="24">
                  <c:v>2.5000000000000001E-3</c:v>
                </c:pt>
                <c:pt idx="25">
                  <c:v>2.5999999999999999E-3</c:v>
                </c:pt>
                <c:pt idx="26">
                  <c:v>2.7000000000000001E-3</c:v>
                </c:pt>
                <c:pt idx="27">
                  <c:v>2.8E-3</c:v>
                </c:pt>
                <c:pt idx="28">
                  <c:v>2.8999999999999998E-3</c:v>
                </c:pt>
                <c:pt idx="29">
                  <c:v>3.0000000000000001E-3</c:v>
                </c:pt>
                <c:pt idx="30">
                  <c:v>3.0999999999999999E-3</c:v>
                </c:pt>
                <c:pt idx="31">
                  <c:v>3.2000000000000002E-3</c:v>
                </c:pt>
                <c:pt idx="32">
                  <c:v>3.3E-3</c:v>
                </c:pt>
                <c:pt idx="33">
                  <c:v>3.3999999999999998E-3</c:v>
                </c:pt>
                <c:pt idx="34">
                  <c:v>3.5000000000000001E-3</c:v>
                </c:pt>
                <c:pt idx="35">
                  <c:v>3.5999999999999999E-3</c:v>
                </c:pt>
                <c:pt idx="36">
                  <c:v>3.7000000000000002E-3</c:v>
                </c:pt>
                <c:pt idx="37">
                  <c:v>3.8E-3</c:v>
                </c:pt>
                <c:pt idx="38">
                  <c:v>3.8999999999999998E-3</c:v>
                </c:pt>
                <c:pt idx="39">
                  <c:v>4.0000000000000001E-3</c:v>
                </c:pt>
                <c:pt idx="40">
                  <c:v>4.1000000000000003E-3</c:v>
                </c:pt>
                <c:pt idx="41">
                  <c:v>4.1999999999999997E-3</c:v>
                </c:pt>
                <c:pt idx="42">
                  <c:v>4.3E-3</c:v>
                </c:pt>
                <c:pt idx="43">
                  <c:v>4.4000000000000003E-3</c:v>
                </c:pt>
                <c:pt idx="44">
                  <c:v>4.4999999999999997E-3</c:v>
                </c:pt>
                <c:pt idx="45">
                  <c:v>4.5999999999999999E-3</c:v>
                </c:pt>
                <c:pt idx="46">
                  <c:v>4.7000000000000002E-3</c:v>
                </c:pt>
                <c:pt idx="47">
                  <c:v>4.7999999999999996E-3</c:v>
                </c:pt>
                <c:pt idx="48">
                  <c:v>4.8999999999999998E-3</c:v>
                </c:pt>
                <c:pt idx="49">
                  <c:v>5.0000000000000001E-3</c:v>
                </c:pt>
                <c:pt idx="50">
                  <c:v>5.1000000000000004E-3</c:v>
                </c:pt>
                <c:pt idx="51">
                  <c:v>5.1999999999999998E-3</c:v>
                </c:pt>
                <c:pt idx="52">
                  <c:v>5.3E-3</c:v>
                </c:pt>
                <c:pt idx="53">
                  <c:v>5.4000000000000003E-3</c:v>
                </c:pt>
                <c:pt idx="54">
                  <c:v>5.4999999999999997E-3</c:v>
                </c:pt>
                <c:pt idx="55">
                  <c:v>5.5999999999999999E-3</c:v>
                </c:pt>
                <c:pt idx="56">
                  <c:v>5.7000000000000002E-3</c:v>
                </c:pt>
                <c:pt idx="57">
                  <c:v>5.7999999999999996E-3</c:v>
                </c:pt>
                <c:pt idx="58">
                  <c:v>5.8999999999999999E-3</c:v>
                </c:pt>
                <c:pt idx="59">
                  <c:v>6.0000000000000001E-3</c:v>
                </c:pt>
                <c:pt idx="60">
                  <c:v>6.1000000000000004E-3</c:v>
                </c:pt>
                <c:pt idx="61">
                  <c:v>6.1999999999999998E-3</c:v>
                </c:pt>
                <c:pt idx="62">
                  <c:v>6.3E-3</c:v>
                </c:pt>
                <c:pt idx="63">
                  <c:v>6.4000000000000003E-3</c:v>
                </c:pt>
                <c:pt idx="64">
                  <c:v>6.4999999999999997E-3</c:v>
                </c:pt>
                <c:pt idx="65">
                  <c:v>6.6E-3</c:v>
                </c:pt>
                <c:pt idx="66">
                  <c:v>6.7000000000000002E-3</c:v>
                </c:pt>
                <c:pt idx="67">
                  <c:v>6.7999999999999996E-3</c:v>
                </c:pt>
                <c:pt idx="68">
                  <c:v>6.8999999999999999E-3</c:v>
                </c:pt>
                <c:pt idx="69">
                  <c:v>7.0000000000000001E-3</c:v>
                </c:pt>
                <c:pt idx="70">
                  <c:v>7.1000000000000004E-3</c:v>
                </c:pt>
                <c:pt idx="71">
                  <c:v>7.1999999999999998E-3</c:v>
                </c:pt>
                <c:pt idx="72">
                  <c:v>7.3000000000000001E-3</c:v>
                </c:pt>
                <c:pt idx="73">
                  <c:v>7.4000000000000003E-3</c:v>
                </c:pt>
                <c:pt idx="74">
                  <c:v>7.4999999999999997E-3</c:v>
                </c:pt>
                <c:pt idx="75">
                  <c:v>7.6E-3</c:v>
                </c:pt>
                <c:pt idx="76">
                  <c:v>7.7000000000000002E-3</c:v>
                </c:pt>
                <c:pt idx="77">
                  <c:v>7.7999999999999996E-3</c:v>
                </c:pt>
                <c:pt idx="78">
                  <c:v>7.9000000000000008E-3</c:v>
                </c:pt>
                <c:pt idx="79">
                  <c:v>8.0000000000000002E-3</c:v>
                </c:pt>
                <c:pt idx="80">
                  <c:v>8.0999999999999996E-3</c:v>
                </c:pt>
                <c:pt idx="81">
                  <c:v>8.2000000000000007E-3</c:v>
                </c:pt>
                <c:pt idx="82">
                  <c:v>8.3000000000000001E-3</c:v>
                </c:pt>
                <c:pt idx="83">
                  <c:v>8.3999999999999995E-3</c:v>
                </c:pt>
                <c:pt idx="84">
                  <c:v>8.5000000000000006E-3</c:v>
                </c:pt>
                <c:pt idx="85">
                  <c:v>8.6E-3</c:v>
                </c:pt>
                <c:pt idx="86">
                  <c:v>8.6999999999999994E-3</c:v>
                </c:pt>
                <c:pt idx="87">
                  <c:v>8.8000000000000005E-3</c:v>
                </c:pt>
                <c:pt idx="88">
                  <c:v>8.8999999999999999E-3</c:v>
                </c:pt>
                <c:pt idx="89">
                  <c:v>8.9999999999999993E-3</c:v>
                </c:pt>
                <c:pt idx="90">
                  <c:v>9.1000000000000004E-3</c:v>
                </c:pt>
                <c:pt idx="91">
                  <c:v>9.1999999999999998E-3</c:v>
                </c:pt>
                <c:pt idx="92">
                  <c:v>9.2999999999999992E-3</c:v>
                </c:pt>
                <c:pt idx="93">
                  <c:v>9.4000000000000004E-3</c:v>
                </c:pt>
                <c:pt idx="94">
                  <c:v>9.4999999999999998E-3</c:v>
                </c:pt>
                <c:pt idx="95">
                  <c:v>9.5999999999999992E-3</c:v>
                </c:pt>
                <c:pt idx="96">
                  <c:v>9.7000000000000003E-3</c:v>
                </c:pt>
                <c:pt idx="97">
                  <c:v>9.7999999999999997E-3</c:v>
                </c:pt>
                <c:pt idx="98">
                  <c:v>9.9000000000000008E-3</c:v>
                </c:pt>
                <c:pt idx="99">
                  <c:v>0.01</c:v>
                </c:pt>
                <c:pt idx="100">
                  <c:v>1.01E-2</c:v>
                </c:pt>
                <c:pt idx="101">
                  <c:v>1.0200000000000001E-2</c:v>
                </c:pt>
                <c:pt idx="102">
                  <c:v>1.03E-2</c:v>
                </c:pt>
                <c:pt idx="103">
                  <c:v>1.04E-2</c:v>
                </c:pt>
                <c:pt idx="104">
                  <c:v>1.0500000000000001E-2</c:v>
                </c:pt>
                <c:pt idx="105">
                  <c:v>1.06E-2</c:v>
                </c:pt>
                <c:pt idx="106">
                  <c:v>1.0699999999999999E-2</c:v>
                </c:pt>
                <c:pt idx="107">
                  <c:v>1.0800000000000001E-2</c:v>
                </c:pt>
                <c:pt idx="108">
                  <c:v>1.09E-2</c:v>
                </c:pt>
                <c:pt idx="109">
                  <c:v>1.0999999999999999E-2</c:v>
                </c:pt>
                <c:pt idx="110">
                  <c:v>1.11E-2</c:v>
                </c:pt>
                <c:pt idx="111">
                  <c:v>1.12E-2</c:v>
                </c:pt>
                <c:pt idx="112">
                  <c:v>1.1299999999999999E-2</c:v>
                </c:pt>
                <c:pt idx="113">
                  <c:v>1.14E-2</c:v>
                </c:pt>
                <c:pt idx="114">
                  <c:v>1.15E-2</c:v>
                </c:pt>
                <c:pt idx="115">
                  <c:v>1.1599999999999999E-2</c:v>
                </c:pt>
                <c:pt idx="116">
                  <c:v>1.17E-2</c:v>
                </c:pt>
                <c:pt idx="117">
                  <c:v>1.18E-2</c:v>
                </c:pt>
                <c:pt idx="118">
                  <c:v>1.1900000000000001E-2</c:v>
                </c:pt>
                <c:pt idx="119">
                  <c:v>1.2E-2</c:v>
                </c:pt>
                <c:pt idx="120">
                  <c:v>1.21E-2</c:v>
                </c:pt>
                <c:pt idx="121">
                  <c:v>1.2200000000000001E-2</c:v>
                </c:pt>
                <c:pt idx="122">
                  <c:v>1.23E-2</c:v>
                </c:pt>
                <c:pt idx="123">
                  <c:v>1.24E-2</c:v>
                </c:pt>
                <c:pt idx="124">
                  <c:v>1.2500000000000001E-2</c:v>
                </c:pt>
                <c:pt idx="125">
                  <c:v>1.26E-2</c:v>
                </c:pt>
                <c:pt idx="126">
                  <c:v>1.2699999999999999E-2</c:v>
                </c:pt>
                <c:pt idx="127">
                  <c:v>1.2800000000000001E-2</c:v>
                </c:pt>
                <c:pt idx="128">
                  <c:v>1.29E-2</c:v>
                </c:pt>
                <c:pt idx="129">
                  <c:v>1.2999999999999999E-2</c:v>
                </c:pt>
                <c:pt idx="130">
                  <c:v>1.3100000000000001E-2</c:v>
                </c:pt>
                <c:pt idx="131">
                  <c:v>1.32E-2</c:v>
                </c:pt>
                <c:pt idx="132">
                  <c:v>1.3299999999999999E-2</c:v>
                </c:pt>
                <c:pt idx="133">
                  <c:v>1.34E-2</c:v>
                </c:pt>
                <c:pt idx="134">
                  <c:v>1.35E-2</c:v>
                </c:pt>
                <c:pt idx="135">
                  <c:v>1.3599999999999999E-2</c:v>
                </c:pt>
                <c:pt idx="136">
                  <c:v>1.37E-2</c:v>
                </c:pt>
                <c:pt idx="137">
                  <c:v>1.38E-2</c:v>
                </c:pt>
                <c:pt idx="138">
                  <c:v>1.3899999999999999E-2</c:v>
                </c:pt>
                <c:pt idx="139">
                  <c:v>1.4E-2</c:v>
                </c:pt>
                <c:pt idx="140">
                  <c:v>1.41E-2</c:v>
                </c:pt>
                <c:pt idx="141">
                  <c:v>1.4200000000000001E-2</c:v>
                </c:pt>
                <c:pt idx="142">
                  <c:v>1.43E-2</c:v>
                </c:pt>
                <c:pt idx="143">
                  <c:v>1.44E-2</c:v>
                </c:pt>
                <c:pt idx="144">
                  <c:v>1.4500000000000001E-2</c:v>
                </c:pt>
                <c:pt idx="145">
                  <c:v>1.46E-2</c:v>
                </c:pt>
                <c:pt idx="146">
                  <c:v>1.47E-2</c:v>
                </c:pt>
                <c:pt idx="147">
                  <c:v>1.4800000000000001E-2</c:v>
                </c:pt>
                <c:pt idx="148">
                  <c:v>1.49E-2</c:v>
                </c:pt>
                <c:pt idx="149">
                  <c:v>1.4999999999999999E-2</c:v>
                </c:pt>
                <c:pt idx="150">
                  <c:v>1.5100000000000001E-2</c:v>
                </c:pt>
                <c:pt idx="151">
                  <c:v>1.52E-2</c:v>
                </c:pt>
                <c:pt idx="152">
                  <c:v>1.5299999999999999E-2</c:v>
                </c:pt>
                <c:pt idx="153">
                  <c:v>1.54E-2</c:v>
                </c:pt>
                <c:pt idx="154">
                  <c:v>1.55E-2</c:v>
                </c:pt>
                <c:pt idx="155">
                  <c:v>1.5599999999999999E-2</c:v>
                </c:pt>
                <c:pt idx="156">
                  <c:v>1.5699999999999999E-2</c:v>
                </c:pt>
                <c:pt idx="157">
                  <c:v>1.5800000000000002E-2</c:v>
                </c:pt>
                <c:pt idx="158">
                  <c:v>1.5900000000000001E-2</c:v>
                </c:pt>
                <c:pt idx="159">
                  <c:v>1.6E-2</c:v>
                </c:pt>
                <c:pt idx="160">
                  <c:v>1.61E-2</c:v>
                </c:pt>
                <c:pt idx="161">
                  <c:v>1.6199999999999999E-2</c:v>
                </c:pt>
                <c:pt idx="162">
                  <c:v>1.6299999999999999E-2</c:v>
                </c:pt>
                <c:pt idx="163">
                  <c:v>1.6400000000000001E-2</c:v>
                </c:pt>
                <c:pt idx="164">
                  <c:v>1.6500000000000001E-2</c:v>
                </c:pt>
                <c:pt idx="165">
                  <c:v>1.66E-2</c:v>
                </c:pt>
                <c:pt idx="166">
                  <c:v>1.67E-2</c:v>
                </c:pt>
                <c:pt idx="167">
                  <c:v>1.6799999999999999E-2</c:v>
                </c:pt>
                <c:pt idx="168">
                  <c:v>1.6899999999999998E-2</c:v>
                </c:pt>
                <c:pt idx="169">
                  <c:v>1.7000000000000001E-2</c:v>
                </c:pt>
                <c:pt idx="170">
                  <c:v>1.7100000000000001E-2</c:v>
                </c:pt>
                <c:pt idx="171">
                  <c:v>1.72E-2</c:v>
                </c:pt>
                <c:pt idx="172">
                  <c:v>1.7299999999999999E-2</c:v>
                </c:pt>
                <c:pt idx="173">
                  <c:v>1.7399999999999999E-2</c:v>
                </c:pt>
                <c:pt idx="174">
                  <c:v>1.7500000000000002E-2</c:v>
                </c:pt>
                <c:pt idx="175">
                  <c:v>1.7600000000000001E-2</c:v>
                </c:pt>
                <c:pt idx="176">
                  <c:v>1.77E-2</c:v>
                </c:pt>
                <c:pt idx="177">
                  <c:v>1.78E-2</c:v>
                </c:pt>
                <c:pt idx="178">
                  <c:v>1.7899999999999999E-2</c:v>
                </c:pt>
                <c:pt idx="179">
                  <c:v>1.7999999999999999E-2</c:v>
                </c:pt>
                <c:pt idx="180">
                  <c:v>1.8100000000000002E-2</c:v>
                </c:pt>
                <c:pt idx="181">
                  <c:v>1.8200000000000001E-2</c:v>
                </c:pt>
                <c:pt idx="182">
                  <c:v>1.83E-2</c:v>
                </c:pt>
                <c:pt idx="183">
                  <c:v>1.84E-2</c:v>
                </c:pt>
                <c:pt idx="184">
                  <c:v>1.8499999999999999E-2</c:v>
                </c:pt>
                <c:pt idx="185">
                  <c:v>1.8599999999999998E-2</c:v>
                </c:pt>
                <c:pt idx="186">
                  <c:v>1.8700000000000001E-2</c:v>
                </c:pt>
                <c:pt idx="187">
                  <c:v>1.8800000000000001E-2</c:v>
                </c:pt>
                <c:pt idx="188">
                  <c:v>1.89E-2</c:v>
                </c:pt>
                <c:pt idx="189">
                  <c:v>1.9E-2</c:v>
                </c:pt>
                <c:pt idx="190">
                  <c:v>1.9099999999999999E-2</c:v>
                </c:pt>
                <c:pt idx="191">
                  <c:v>1.9199999999999998E-2</c:v>
                </c:pt>
                <c:pt idx="192">
                  <c:v>1.9300000000000001E-2</c:v>
                </c:pt>
                <c:pt idx="193">
                  <c:v>1.9400000000000001E-2</c:v>
                </c:pt>
                <c:pt idx="194">
                  <c:v>1.95E-2</c:v>
                </c:pt>
                <c:pt idx="195">
                  <c:v>1.9599999999999999E-2</c:v>
                </c:pt>
                <c:pt idx="196">
                  <c:v>1.9699999999999999E-2</c:v>
                </c:pt>
                <c:pt idx="197">
                  <c:v>1.9800000000000002E-2</c:v>
                </c:pt>
                <c:pt idx="198">
                  <c:v>1.9900000000000001E-2</c:v>
                </c:pt>
                <c:pt idx="199">
                  <c:v>0.02</c:v>
                </c:pt>
                <c:pt idx="200">
                  <c:v>2.01E-2</c:v>
                </c:pt>
                <c:pt idx="201">
                  <c:v>2.0199999999999999E-2</c:v>
                </c:pt>
                <c:pt idx="202">
                  <c:v>2.0299999999999999E-2</c:v>
                </c:pt>
                <c:pt idx="203">
                  <c:v>2.0400000000000001E-2</c:v>
                </c:pt>
                <c:pt idx="204">
                  <c:v>2.0500000000000001E-2</c:v>
                </c:pt>
                <c:pt idx="205">
                  <c:v>2.06E-2</c:v>
                </c:pt>
                <c:pt idx="206">
                  <c:v>2.07E-2</c:v>
                </c:pt>
                <c:pt idx="207">
                  <c:v>2.0799999999999999E-2</c:v>
                </c:pt>
                <c:pt idx="208">
                  <c:v>2.0899999999999998E-2</c:v>
                </c:pt>
                <c:pt idx="209">
                  <c:v>2.1000000000000001E-2</c:v>
                </c:pt>
                <c:pt idx="210">
                  <c:v>2.1100000000000001E-2</c:v>
                </c:pt>
                <c:pt idx="211">
                  <c:v>2.12E-2</c:v>
                </c:pt>
                <c:pt idx="212">
                  <c:v>2.1299999999999999E-2</c:v>
                </c:pt>
                <c:pt idx="213">
                  <c:v>2.1399999999999999E-2</c:v>
                </c:pt>
                <c:pt idx="214">
                  <c:v>2.1499999999999998E-2</c:v>
                </c:pt>
                <c:pt idx="215">
                  <c:v>2.1600000000000001E-2</c:v>
                </c:pt>
                <c:pt idx="216">
                  <c:v>2.1700000000000001E-2</c:v>
                </c:pt>
                <c:pt idx="217">
                  <c:v>2.18E-2</c:v>
                </c:pt>
                <c:pt idx="218">
                  <c:v>2.1899999999999999E-2</c:v>
                </c:pt>
                <c:pt idx="219">
                  <c:v>2.1999999999999999E-2</c:v>
                </c:pt>
                <c:pt idx="220">
                  <c:v>2.2100000000000002E-2</c:v>
                </c:pt>
                <c:pt idx="221">
                  <c:v>2.2200000000000001E-2</c:v>
                </c:pt>
                <c:pt idx="222">
                  <c:v>2.23E-2</c:v>
                </c:pt>
                <c:pt idx="223">
                  <c:v>2.24E-2</c:v>
                </c:pt>
                <c:pt idx="224">
                  <c:v>2.2499999999999999E-2</c:v>
                </c:pt>
                <c:pt idx="225">
                  <c:v>2.2599999999999999E-2</c:v>
                </c:pt>
                <c:pt idx="226">
                  <c:v>2.2700000000000001E-2</c:v>
                </c:pt>
                <c:pt idx="227">
                  <c:v>2.2800000000000001E-2</c:v>
                </c:pt>
                <c:pt idx="228">
                  <c:v>2.29E-2</c:v>
                </c:pt>
                <c:pt idx="229">
                  <c:v>2.3E-2</c:v>
                </c:pt>
                <c:pt idx="230">
                  <c:v>2.3099999999999999E-2</c:v>
                </c:pt>
                <c:pt idx="231">
                  <c:v>2.3199999999999998E-2</c:v>
                </c:pt>
                <c:pt idx="232">
                  <c:v>2.3300000000000001E-2</c:v>
                </c:pt>
                <c:pt idx="233">
                  <c:v>2.3400000000000001E-2</c:v>
                </c:pt>
                <c:pt idx="234">
                  <c:v>2.35E-2</c:v>
                </c:pt>
                <c:pt idx="235">
                  <c:v>2.3599999999999999E-2</c:v>
                </c:pt>
                <c:pt idx="236">
                  <c:v>2.3699999999999999E-2</c:v>
                </c:pt>
                <c:pt idx="237">
                  <c:v>2.3800000000000002E-2</c:v>
                </c:pt>
                <c:pt idx="238">
                  <c:v>2.3900000000000001E-2</c:v>
                </c:pt>
                <c:pt idx="239">
                  <c:v>2.4E-2</c:v>
                </c:pt>
                <c:pt idx="240">
                  <c:v>2.41E-2</c:v>
                </c:pt>
                <c:pt idx="241">
                  <c:v>2.4199999999999999E-2</c:v>
                </c:pt>
                <c:pt idx="242">
                  <c:v>2.4299999999999999E-2</c:v>
                </c:pt>
                <c:pt idx="243">
                  <c:v>2.4400000000000002E-2</c:v>
                </c:pt>
                <c:pt idx="244">
                  <c:v>2.4500000000000001E-2</c:v>
                </c:pt>
                <c:pt idx="245">
                  <c:v>2.46E-2</c:v>
                </c:pt>
                <c:pt idx="246">
                  <c:v>2.47E-2</c:v>
                </c:pt>
                <c:pt idx="247">
                  <c:v>2.4799999999999999E-2</c:v>
                </c:pt>
                <c:pt idx="248">
                  <c:v>2.4899999999999999E-2</c:v>
                </c:pt>
                <c:pt idx="249">
                  <c:v>2.5000000000000001E-2</c:v>
                </c:pt>
                <c:pt idx="250">
                  <c:v>2.5100000000000001E-2</c:v>
                </c:pt>
                <c:pt idx="251">
                  <c:v>2.52E-2</c:v>
                </c:pt>
                <c:pt idx="252">
                  <c:v>2.53E-2</c:v>
                </c:pt>
                <c:pt idx="253">
                  <c:v>2.5399999999999999E-2</c:v>
                </c:pt>
                <c:pt idx="254">
                  <c:v>2.5499999999999998E-2</c:v>
                </c:pt>
                <c:pt idx="255">
                  <c:v>2.5600000000000001E-2</c:v>
                </c:pt>
                <c:pt idx="256">
                  <c:v>2.5700000000000001E-2</c:v>
                </c:pt>
                <c:pt idx="257">
                  <c:v>2.58E-2</c:v>
                </c:pt>
                <c:pt idx="258">
                  <c:v>2.5899999999999999E-2</c:v>
                </c:pt>
                <c:pt idx="259">
                  <c:v>2.5999999999999999E-2</c:v>
                </c:pt>
                <c:pt idx="260">
                  <c:v>2.6100000000000002E-2</c:v>
                </c:pt>
                <c:pt idx="261">
                  <c:v>2.6200000000000001E-2</c:v>
                </c:pt>
                <c:pt idx="262">
                  <c:v>2.63E-2</c:v>
                </c:pt>
                <c:pt idx="263">
                  <c:v>2.64E-2</c:v>
                </c:pt>
                <c:pt idx="264">
                  <c:v>2.6499999999999999E-2</c:v>
                </c:pt>
                <c:pt idx="265">
                  <c:v>2.6599999999999999E-2</c:v>
                </c:pt>
                <c:pt idx="266">
                  <c:v>2.6700000000000002E-2</c:v>
                </c:pt>
                <c:pt idx="267">
                  <c:v>2.6800000000000001E-2</c:v>
                </c:pt>
                <c:pt idx="268">
                  <c:v>2.69E-2</c:v>
                </c:pt>
                <c:pt idx="269">
                  <c:v>2.7E-2</c:v>
                </c:pt>
                <c:pt idx="270">
                  <c:v>2.7099999999999999E-2</c:v>
                </c:pt>
                <c:pt idx="271">
                  <c:v>2.7199999999999998E-2</c:v>
                </c:pt>
                <c:pt idx="272">
                  <c:v>2.7300000000000001E-2</c:v>
                </c:pt>
                <c:pt idx="273">
                  <c:v>2.7400000000000001E-2</c:v>
                </c:pt>
                <c:pt idx="274">
                  <c:v>2.75E-2</c:v>
                </c:pt>
                <c:pt idx="275">
                  <c:v>2.76E-2</c:v>
                </c:pt>
                <c:pt idx="276">
                  <c:v>2.7699999999999999E-2</c:v>
                </c:pt>
                <c:pt idx="277">
                  <c:v>2.7799999999999998E-2</c:v>
                </c:pt>
                <c:pt idx="278">
                  <c:v>2.7900000000000001E-2</c:v>
                </c:pt>
                <c:pt idx="279">
                  <c:v>2.8000000000000001E-2</c:v>
                </c:pt>
                <c:pt idx="280">
                  <c:v>2.81E-2</c:v>
                </c:pt>
                <c:pt idx="281">
                  <c:v>2.8199999999999999E-2</c:v>
                </c:pt>
                <c:pt idx="282">
                  <c:v>2.8299999999999999E-2</c:v>
                </c:pt>
                <c:pt idx="283">
                  <c:v>2.8400000000000002E-2</c:v>
                </c:pt>
                <c:pt idx="284">
                  <c:v>2.8500000000000001E-2</c:v>
                </c:pt>
                <c:pt idx="285">
                  <c:v>2.86E-2</c:v>
                </c:pt>
                <c:pt idx="286">
                  <c:v>2.87E-2</c:v>
                </c:pt>
                <c:pt idx="287">
                  <c:v>2.8799999999999999E-2</c:v>
                </c:pt>
                <c:pt idx="288">
                  <c:v>2.8899999999999999E-2</c:v>
                </c:pt>
                <c:pt idx="289">
                  <c:v>2.9000000000000001E-2</c:v>
                </c:pt>
                <c:pt idx="290">
                  <c:v>2.9100000000000001E-2</c:v>
                </c:pt>
                <c:pt idx="291">
                  <c:v>2.92E-2</c:v>
                </c:pt>
                <c:pt idx="292">
                  <c:v>2.93E-2</c:v>
                </c:pt>
                <c:pt idx="293">
                  <c:v>2.9399999999999999E-2</c:v>
                </c:pt>
                <c:pt idx="294">
                  <c:v>2.9499999999999998E-2</c:v>
                </c:pt>
                <c:pt idx="295">
                  <c:v>2.9600000000000001E-2</c:v>
                </c:pt>
                <c:pt idx="296">
                  <c:v>2.9700000000000001E-2</c:v>
                </c:pt>
                <c:pt idx="297">
                  <c:v>2.98E-2</c:v>
                </c:pt>
                <c:pt idx="298">
                  <c:v>2.9899999999999999E-2</c:v>
                </c:pt>
                <c:pt idx="299">
                  <c:v>0.03</c:v>
                </c:pt>
                <c:pt idx="300">
                  <c:v>3.0099999999999998E-2</c:v>
                </c:pt>
                <c:pt idx="301">
                  <c:v>3.0200000000000001E-2</c:v>
                </c:pt>
                <c:pt idx="302">
                  <c:v>3.0300000000000001E-2</c:v>
                </c:pt>
                <c:pt idx="303">
                  <c:v>3.04E-2</c:v>
                </c:pt>
                <c:pt idx="304">
                  <c:v>3.0499999999999999E-2</c:v>
                </c:pt>
                <c:pt idx="305">
                  <c:v>3.0599999999999999E-2</c:v>
                </c:pt>
                <c:pt idx="306">
                  <c:v>3.0700000000000002E-2</c:v>
                </c:pt>
                <c:pt idx="307">
                  <c:v>3.0800000000000001E-2</c:v>
                </c:pt>
                <c:pt idx="308">
                  <c:v>3.09E-2</c:v>
                </c:pt>
                <c:pt idx="309">
                  <c:v>3.1E-2</c:v>
                </c:pt>
                <c:pt idx="310">
                  <c:v>3.1099999999999999E-2</c:v>
                </c:pt>
                <c:pt idx="311">
                  <c:v>3.1199999999999999E-2</c:v>
                </c:pt>
                <c:pt idx="312">
                  <c:v>3.1300000000000001E-2</c:v>
                </c:pt>
                <c:pt idx="313">
                  <c:v>3.1399999999999997E-2</c:v>
                </c:pt>
                <c:pt idx="314">
                  <c:v>3.15E-2</c:v>
                </c:pt>
                <c:pt idx="315">
                  <c:v>3.1600000000000003E-2</c:v>
                </c:pt>
                <c:pt idx="316">
                  <c:v>3.1699999999999999E-2</c:v>
                </c:pt>
                <c:pt idx="317">
                  <c:v>3.1800000000000002E-2</c:v>
                </c:pt>
                <c:pt idx="318">
                  <c:v>3.1899999999999998E-2</c:v>
                </c:pt>
                <c:pt idx="319">
                  <c:v>3.2000000000000001E-2</c:v>
                </c:pt>
                <c:pt idx="320">
                  <c:v>3.2099999999999997E-2</c:v>
                </c:pt>
                <c:pt idx="321">
                  <c:v>3.2199999999999999E-2</c:v>
                </c:pt>
                <c:pt idx="322">
                  <c:v>3.2300000000000002E-2</c:v>
                </c:pt>
                <c:pt idx="323">
                  <c:v>3.2399999999999998E-2</c:v>
                </c:pt>
                <c:pt idx="324">
                  <c:v>3.2500000000000001E-2</c:v>
                </c:pt>
                <c:pt idx="325">
                  <c:v>3.2599999999999997E-2</c:v>
                </c:pt>
                <c:pt idx="326">
                  <c:v>3.27E-2</c:v>
                </c:pt>
                <c:pt idx="327">
                  <c:v>3.2800000000000003E-2</c:v>
                </c:pt>
                <c:pt idx="328">
                  <c:v>3.2899999999999999E-2</c:v>
                </c:pt>
                <c:pt idx="329">
                  <c:v>3.3000000000000002E-2</c:v>
                </c:pt>
                <c:pt idx="330">
                  <c:v>3.3099999999999997E-2</c:v>
                </c:pt>
                <c:pt idx="331">
                  <c:v>3.32E-2</c:v>
                </c:pt>
                <c:pt idx="332">
                  <c:v>3.3300000000000003E-2</c:v>
                </c:pt>
                <c:pt idx="333">
                  <c:v>3.3399999999999999E-2</c:v>
                </c:pt>
                <c:pt idx="334">
                  <c:v>3.3500000000000002E-2</c:v>
                </c:pt>
                <c:pt idx="335">
                  <c:v>3.3599999999999998E-2</c:v>
                </c:pt>
                <c:pt idx="336">
                  <c:v>3.3700000000000001E-2</c:v>
                </c:pt>
                <c:pt idx="337">
                  <c:v>3.3799999999999997E-2</c:v>
                </c:pt>
                <c:pt idx="338">
                  <c:v>3.39E-2</c:v>
                </c:pt>
                <c:pt idx="339">
                  <c:v>3.4000000000000002E-2</c:v>
                </c:pt>
                <c:pt idx="340">
                  <c:v>3.4099999999999998E-2</c:v>
                </c:pt>
                <c:pt idx="341">
                  <c:v>3.4200000000000001E-2</c:v>
                </c:pt>
                <c:pt idx="342">
                  <c:v>3.4299999999999997E-2</c:v>
                </c:pt>
                <c:pt idx="343">
                  <c:v>3.44E-2</c:v>
                </c:pt>
                <c:pt idx="344">
                  <c:v>3.4500000000000003E-2</c:v>
                </c:pt>
                <c:pt idx="345">
                  <c:v>3.4599999999999999E-2</c:v>
                </c:pt>
                <c:pt idx="346">
                  <c:v>3.4700000000000002E-2</c:v>
                </c:pt>
                <c:pt idx="347">
                  <c:v>3.4799999999999998E-2</c:v>
                </c:pt>
                <c:pt idx="348">
                  <c:v>3.49E-2</c:v>
                </c:pt>
                <c:pt idx="349">
                  <c:v>3.5000000000000003E-2</c:v>
                </c:pt>
                <c:pt idx="350">
                  <c:v>3.5099999999999999E-2</c:v>
                </c:pt>
                <c:pt idx="351">
                  <c:v>3.5200000000000002E-2</c:v>
                </c:pt>
                <c:pt idx="352">
                  <c:v>3.5299999999999998E-2</c:v>
                </c:pt>
                <c:pt idx="353">
                  <c:v>3.5400000000000001E-2</c:v>
                </c:pt>
                <c:pt idx="354">
                  <c:v>3.5499999999999997E-2</c:v>
                </c:pt>
                <c:pt idx="355">
                  <c:v>3.56E-2</c:v>
                </c:pt>
                <c:pt idx="356">
                  <c:v>3.5700000000000003E-2</c:v>
                </c:pt>
                <c:pt idx="357">
                  <c:v>3.5799999999999998E-2</c:v>
                </c:pt>
                <c:pt idx="358">
                  <c:v>3.5900000000000001E-2</c:v>
                </c:pt>
                <c:pt idx="359">
                  <c:v>3.5999999999999997E-2</c:v>
                </c:pt>
                <c:pt idx="360">
                  <c:v>3.61E-2</c:v>
                </c:pt>
                <c:pt idx="361">
                  <c:v>3.6200000000000003E-2</c:v>
                </c:pt>
                <c:pt idx="362">
                  <c:v>3.6299999999999999E-2</c:v>
                </c:pt>
                <c:pt idx="363">
                  <c:v>3.6400000000000002E-2</c:v>
                </c:pt>
                <c:pt idx="364">
                  <c:v>3.6499999999999998E-2</c:v>
                </c:pt>
                <c:pt idx="365">
                  <c:v>3.6600000000000001E-2</c:v>
                </c:pt>
                <c:pt idx="366">
                  <c:v>3.6700000000000003E-2</c:v>
                </c:pt>
                <c:pt idx="367">
                  <c:v>3.6799999999999999E-2</c:v>
                </c:pt>
                <c:pt idx="368">
                  <c:v>3.6900000000000002E-2</c:v>
                </c:pt>
                <c:pt idx="369">
                  <c:v>3.6999999999999998E-2</c:v>
                </c:pt>
                <c:pt idx="370">
                  <c:v>3.7100000000000001E-2</c:v>
                </c:pt>
                <c:pt idx="371">
                  <c:v>3.7199999999999997E-2</c:v>
                </c:pt>
                <c:pt idx="372">
                  <c:v>3.73E-2</c:v>
                </c:pt>
                <c:pt idx="373">
                  <c:v>3.7400000000000003E-2</c:v>
                </c:pt>
                <c:pt idx="374">
                  <c:v>3.7499999999999999E-2</c:v>
                </c:pt>
                <c:pt idx="375">
                  <c:v>3.7600000000000001E-2</c:v>
                </c:pt>
                <c:pt idx="376">
                  <c:v>3.7699999999999997E-2</c:v>
                </c:pt>
                <c:pt idx="377">
                  <c:v>3.78E-2</c:v>
                </c:pt>
                <c:pt idx="378">
                  <c:v>3.7900000000000003E-2</c:v>
                </c:pt>
                <c:pt idx="379">
                  <c:v>3.7999999999999999E-2</c:v>
                </c:pt>
                <c:pt idx="380">
                  <c:v>3.8100000000000002E-2</c:v>
                </c:pt>
                <c:pt idx="381">
                  <c:v>3.8199999999999998E-2</c:v>
                </c:pt>
                <c:pt idx="382">
                  <c:v>3.8300000000000001E-2</c:v>
                </c:pt>
                <c:pt idx="383">
                  <c:v>3.8399999999999997E-2</c:v>
                </c:pt>
                <c:pt idx="384">
                  <c:v>3.85E-2</c:v>
                </c:pt>
                <c:pt idx="385">
                  <c:v>3.8600000000000002E-2</c:v>
                </c:pt>
                <c:pt idx="386">
                  <c:v>3.8699999999999998E-2</c:v>
                </c:pt>
                <c:pt idx="387">
                  <c:v>3.8800000000000001E-2</c:v>
                </c:pt>
                <c:pt idx="388">
                  <c:v>3.8899999999999997E-2</c:v>
                </c:pt>
                <c:pt idx="389">
                  <c:v>3.9E-2</c:v>
                </c:pt>
                <c:pt idx="390">
                  <c:v>3.9100000000000003E-2</c:v>
                </c:pt>
                <c:pt idx="391">
                  <c:v>3.9199999999999999E-2</c:v>
                </c:pt>
                <c:pt idx="392">
                  <c:v>3.9300000000000002E-2</c:v>
                </c:pt>
                <c:pt idx="393">
                  <c:v>3.9399999999999998E-2</c:v>
                </c:pt>
                <c:pt idx="394">
                  <c:v>3.95E-2</c:v>
                </c:pt>
                <c:pt idx="395">
                  <c:v>3.9600000000000003E-2</c:v>
                </c:pt>
                <c:pt idx="396">
                  <c:v>3.9699999999999999E-2</c:v>
                </c:pt>
                <c:pt idx="397">
                  <c:v>3.9800000000000002E-2</c:v>
                </c:pt>
                <c:pt idx="398">
                  <c:v>3.9899999999999998E-2</c:v>
                </c:pt>
                <c:pt idx="399">
                  <c:v>0.04</c:v>
                </c:pt>
                <c:pt idx="400">
                  <c:v>4.0099999999999997E-2</c:v>
                </c:pt>
                <c:pt idx="401">
                  <c:v>4.02E-2</c:v>
                </c:pt>
                <c:pt idx="402">
                  <c:v>4.0300000000000002E-2</c:v>
                </c:pt>
                <c:pt idx="403">
                  <c:v>4.0399999999999998E-2</c:v>
                </c:pt>
                <c:pt idx="404">
                  <c:v>4.0500000000000001E-2</c:v>
                </c:pt>
                <c:pt idx="405">
                  <c:v>4.0599999999999997E-2</c:v>
                </c:pt>
                <c:pt idx="406">
                  <c:v>4.07E-2</c:v>
                </c:pt>
                <c:pt idx="407">
                  <c:v>4.0800000000000003E-2</c:v>
                </c:pt>
                <c:pt idx="408">
                  <c:v>4.0899999999999999E-2</c:v>
                </c:pt>
                <c:pt idx="409">
                  <c:v>4.1000000000000002E-2</c:v>
                </c:pt>
                <c:pt idx="410">
                  <c:v>4.1099999999999998E-2</c:v>
                </c:pt>
                <c:pt idx="411">
                  <c:v>4.1200000000000001E-2</c:v>
                </c:pt>
                <c:pt idx="412">
                  <c:v>4.1300000000000003E-2</c:v>
                </c:pt>
                <c:pt idx="413">
                  <c:v>4.1399999999999999E-2</c:v>
                </c:pt>
                <c:pt idx="414">
                  <c:v>4.1500000000000002E-2</c:v>
                </c:pt>
                <c:pt idx="415">
                  <c:v>4.1599999999999998E-2</c:v>
                </c:pt>
                <c:pt idx="416">
                  <c:v>4.1700000000000001E-2</c:v>
                </c:pt>
                <c:pt idx="417">
                  <c:v>4.1799999999999997E-2</c:v>
                </c:pt>
                <c:pt idx="418">
                  <c:v>4.19E-2</c:v>
                </c:pt>
                <c:pt idx="419">
                  <c:v>4.2000000000000003E-2</c:v>
                </c:pt>
                <c:pt idx="420">
                  <c:v>4.2099999999999999E-2</c:v>
                </c:pt>
                <c:pt idx="421">
                  <c:v>4.2200000000000001E-2</c:v>
                </c:pt>
                <c:pt idx="422">
                  <c:v>4.2299999999999997E-2</c:v>
                </c:pt>
                <c:pt idx="423">
                  <c:v>4.24E-2</c:v>
                </c:pt>
                <c:pt idx="424">
                  <c:v>4.2500000000000003E-2</c:v>
                </c:pt>
                <c:pt idx="425">
                  <c:v>4.2599999999999999E-2</c:v>
                </c:pt>
                <c:pt idx="426">
                  <c:v>4.2700000000000002E-2</c:v>
                </c:pt>
                <c:pt idx="427">
                  <c:v>4.2799999999999998E-2</c:v>
                </c:pt>
                <c:pt idx="428">
                  <c:v>4.2900000000000001E-2</c:v>
                </c:pt>
                <c:pt idx="429">
                  <c:v>4.2999999999999997E-2</c:v>
                </c:pt>
                <c:pt idx="430">
                  <c:v>4.3099999999999999E-2</c:v>
                </c:pt>
                <c:pt idx="431">
                  <c:v>4.3200000000000002E-2</c:v>
                </c:pt>
                <c:pt idx="432">
                  <c:v>4.3299999999999998E-2</c:v>
                </c:pt>
                <c:pt idx="433">
                  <c:v>4.3400000000000001E-2</c:v>
                </c:pt>
                <c:pt idx="434">
                  <c:v>4.3499999999999997E-2</c:v>
                </c:pt>
                <c:pt idx="435">
                  <c:v>4.36E-2</c:v>
                </c:pt>
                <c:pt idx="436">
                  <c:v>4.3700000000000003E-2</c:v>
                </c:pt>
                <c:pt idx="437">
                  <c:v>4.3799999999999999E-2</c:v>
                </c:pt>
                <c:pt idx="438">
                  <c:v>4.3900000000000002E-2</c:v>
                </c:pt>
                <c:pt idx="439">
                  <c:v>4.3999999999999997E-2</c:v>
                </c:pt>
                <c:pt idx="440">
                  <c:v>4.41E-2</c:v>
                </c:pt>
                <c:pt idx="441">
                  <c:v>4.4200000000000003E-2</c:v>
                </c:pt>
                <c:pt idx="442">
                  <c:v>4.4299999999999999E-2</c:v>
                </c:pt>
                <c:pt idx="443">
                  <c:v>4.4400000000000002E-2</c:v>
                </c:pt>
                <c:pt idx="444">
                  <c:v>4.4499999999999998E-2</c:v>
                </c:pt>
                <c:pt idx="445">
                  <c:v>4.4600000000000001E-2</c:v>
                </c:pt>
                <c:pt idx="446">
                  <c:v>4.4699999999999997E-2</c:v>
                </c:pt>
                <c:pt idx="447">
                  <c:v>4.48E-2</c:v>
                </c:pt>
                <c:pt idx="448">
                  <c:v>4.4900000000000002E-2</c:v>
                </c:pt>
                <c:pt idx="449">
                  <c:v>4.4999999999999998E-2</c:v>
                </c:pt>
                <c:pt idx="450">
                  <c:v>4.5100000000000001E-2</c:v>
                </c:pt>
                <c:pt idx="451">
                  <c:v>4.5199999999999997E-2</c:v>
                </c:pt>
                <c:pt idx="452">
                  <c:v>4.53E-2</c:v>
                </c:pt>
                <c:pt idx="453">
                  <c:v>4.5400000000000003E-2</c:v>
                </c:pt>
                <c:pt idx="454">
                  <c:v>4.5499999999999999E-2</c:v>
                </c:pt>
                <c:pt idx="455">
                  <c:v>4.5600000000000002E-2</c:v>
                </c:pt>
                <c:pt idx="456">
                  <c:v>4.5699999999999998E-2</c:v>
                </c:pt>
                <c:pt idx="457">
                  <c:v>4.58E-2</c:v>
                </c:pt>
                <c:pt idx="458">
                  <c:v>4.5900000000000003E-2</c:v>
                </c:pt>
                <c:pt idx="459">
                  <c:v>4.5999999999999999E-2</c:v>
                </c:pt>
                <c:pt idx="460">
                  <c:v>4.6100000000000002E-2</c:v>
                </c:pt>
                <c:pt idx="461">
                  <c:v>4.6199999999999998E-2</c:v>
                </c:pt>
                <c:pt idx="462">
                  <c:v>4.6300000000000001E-2</c:v>
                </c:pt>
                <c:pt idx="463">
                  <c:v>4.6399999999999997E-2</c:v>
                </c:pt>
                <c:pt idx="464">
                  <c:v>4.65E-2</c:v>
                </c:pt>
                <c:pt idx="465">
                  <c:v>4.6600000000000003E-2</c:v>
                </c:pt>
                <c:pt idx="466">
                  <c:v>4.6699999999999998E-2</c:v>
                </c:pt>
                <c:pt idx="467">
                  <c:v>4.6800000000000001E-2</c:v>
                </c:pt>
                <c:pt idx="468">
                  <c:v>4.6899999999999997E-2</c:v>
                </c:pt>
                <c:pt idx="469">
                  <c:v>4.7E-2</c:v>
                </c:pt>
                <c:pt idx="470">
                  <c:v>4.7100000000000003E-2</c:v>
                </c:pt>
                <c:pt idx="471">
                  <c:v>4.7199999999999999E-2</c:v>
                </c:pt>
                <c:pt idx="472">
                  <c:v>4.7300000000000002E-2</c:v>
                </c:pt>
                <c:pt idx="473">
                  <c:v>4.7399999999999998E-2</c:v>
                </c:pt>
                <c:pt idx="474">
                  <c:v>4.7500000000000001E-2</c:v>
                </c:pt>
                <c:pt idx="475">
                  <c:v>4.7600000000000003E-2</c:v>
                </c:pt>
                <c:pt idx="476">
                  <c:v>4.7699999999999999E-2</c:v>
                </c:pt>
                <c:pt idx="477">
                  <c:v>4.7800000000000002E-2</c:v>
                </c:pt>
                <c:pt idx="478">
                  <c:v>4.7899999999999998E-2</c:v>
                </c:pt>
                <c:pt idx="479">
                  <c:v>4.8000000000000001E-2</c:v>
                </c:pt>
                <c:pt idx="480">
                  <c:v>4.8099999999999997E-2</c:v>
                </c:pt>
                <c:pt idx="481">
                  <c:v>4.82E-2</c:v>
                </c:pt>
                <c:pt idx="482">
                  <c:v>4.8300000000000003E-2</c:v>
                </c:pt>
                <c:pt idx="483">
                  <c:v>4.8399999999999999E-2</c:v>
                </c:pt>
                <c:pt idx="484">
                  <c:v>4.8500000000000001E-2</c:v>
                </c:pt>
                <c:pt idx="485">
                  <c:v>4.8599999999999997E-2</c:v>
                </c:pt>
                <c:pt idx="486">
                  <c:v>4.87E-2</c:v>
                </c:pt>
                <c:pt idx="487">
                  <c:v>4.8800000000000003E-2</c:v>
                </c:pt>
                <c:pt idx="488">
                  <c:v>4.8899999999999999E-2</c:v>
                </c:pt>
                <c:pt idx="489">
                  <c:v>4.9000000000000002E-2</c:v>
                </c:pt>
                <c:pt idx="490">
                  <c:v>4.9099999999999998E-2</c:v>
                </c:pt>
                <c:pt idx="491">
                  <c:v>4.9200000000000001E-2</c:v>
                </c:pt>
                <c:pt idx="492">
                  <c:v>4.9299999999999997E-2</c:v>
                </c:pt>
                <c:pt idx="493">
                  <c:v>4.9399999999999999E-2</c:v>
                </c:pt>
                <c:pt idx="494">
                  <c:v>4.9500000000000002E-2</c:v>
                </c:pt>
                <c:pt idx="495">
                  <c:v>4.9599999999999998E-2</c:v>
                </c:pt>
                <c:pt idx="496">
                  <c:v>4.9700000000000001E-2</c:v>
                </c:pt>
                <c:pt idx="497">
                  <c:v>4.9799999999999997E-2</c:v>
                </c:pt>
                <c:pt idx="498">
                  <c:v>4.99E-2</c:v>
                </c:pt>
                <c:pt idx="499">
                  <c:v>0.05</c:v>
                </c:pt>
                <c:pt idx="500">
                  <c:v>5.0099999999999999E-2</c:v>
                </c:pt>
                <c:pt idx="501">
                  <c:v>5.0200000000000002E-2</c:v>
                </c:pt>
                <c:pt idx="502">
                  <c:v>5.0299999999999997E-2</c:v>
                </c:pt>
                <c:pt idx="503">
                  <c:v>5.04E-2</c:v>
                </c:pt>
                <c:pt idx="504">
                  <c:v>5.0500000000000003E-2</c:v>
                </c:pt>
                <c:pt idx="505">
                  <c:v>5.0599999999999999E-2</c:v>
                </c:pt>
                <c:pt idx="506">
                  <c:v>5.0700000000000002E-2</c:v>
                </c:pt>
                <c:pt idx="507">
                  <c:v>5.0799999999999998E-2</c:v>
                </c:pt>
                <c:pt idx="508">
                  <c:v>5.0900000000000001E-2</c:v>
                </c:pt>
                <c:pt idx="509">
                  <c:v>5.0999999999999997E-2</c:v>
                </c:pt>
                <c:pt idx="510">
                  <c:v>5.11E-2</c:v>
                </c:pt>
                <c:pt idx="511">
                  <c:v>5.1200000000000002E-2</c:v>
                </c:pt>
                <c:pt idx="512">
                  <c:v>5.1299999999999998E-2</c:v>
                </c:pt>
                <c:pt idx="513">
                  <c:v>5.1400000000000001E-2</c:v>
                </c:pt>
                <c:pt idx="514">
                  <c:v>5.1499999999999997E-2</c:v>
                </c:pt>
                <c:pt idx="515">
                  <c:v>5.16E-2</c:v>
                </c:pt>
                <c:pt idx="516">
                  <c:v>5.1700000000000003E-2</c:v>
                </c:pt>
                <c:pt idx="517">
                  <c:v>5.1799999999999999E-2</c:v>
                </c:pt>
                <c:pt idx="518">
                  <c:v>5.1900000000000002E-2</c:v>
                </c:pt>
                <c:pt idx="519">
                  <c:v>5.1999999999999998E-2</c:v>
                </c:pt>
                <c:pt idx="520">
                  <c:v>5.21E-2</c:v>
                </c:pt>
                <c:pt idx="521">
                  <c:v>5.2200000000000003E-2</c:v>
                </c:pt>
                <c:pt idx="522">
                  <c:v>5.2299999999999999E-2</c:v>
                </c:pt>
                <c:pt idx="523">
                  <c:v>5.2400000000000002E-2</c:v>
                </c:pt>
                <c:pt idx="524">
                  <c:v>5.2499999999999998E-2</c:v>
                </c:pt>
                <c:pt idx="525">
                  <c:v>5.2600000000000001E-2</c:v>
                </c:pt>
                <c:pt idx="526">
                  <c:v>5.2699999999999997E-2</c:v>
                </c:pt>
                <c:pt idx="527">
                  <c:v>5.28E-2</c:v>
                </c:pt>
                <c:pt idx="528">
                  <c:v>5.2900000000000003E-2</c:v>
                </c:pt>
                <c:pt idx="529">
                  <c:v>5.2999999999999999E-2</c:v>
                </c:pt>
                <c:pt idx="530">
                  <c:v>5.3100000000000001E-2</c:v>
                </c:pt>
                <c:pt idx="531">
                  <c:v>5.3199999999999997E-2</c:v>
                </c:pt>
                <c:pt idx="532">
                  <c:v>5.33E-2</c:v>
                </c:pt>
                <c:pt idx="533">
                  <c:v>5.3400000000000003E-2</c:v>
                </c:pt>
                <c:pt idx="534">
                  <c:v>5.3499999999999999E-2</c:v>
                </c:pt>
                <c:pt idx="535">
                  <c:v>5.3600000000000002E-2</c:v>
                </c:pt>
                <c:pt idx="536">
                  <c:v>5.3699999999999998E-2</c:v>
                </c:pt>
                <c:pt idx="537">
                  <c:v>5.3800000000000001E-2</c:v>
                </c:pt>
                <c:pt idx="538">
                  <c:v>5.3900000000000003E-2</c:v>
                </c:pt>
                <c:pt idx="539">
                  <c:v>5.3999999999999999E-2</c:v>
                </c:pt>
                <c:pt idx="540">
                  <c:v>5.4100000000000002E-2</c:v>
                </c:pt>
                <c:pt idx="541">
                  <c:v>5.4199999999999998E-2</c:v>
                </c:pt>
                <c:pt idx="542">
                  <c:v>5.4300000000000001E-2</c:v>
                </c:pt>
                <c:pt idx="543">
                  <c:v>5.4399999999999997E-2</c:v>
                </c:pt>
                <c:pt idx="544">
                  <c:v>5.45E-2</c:v>
                </c:pt>
                <c:pt idx="545">
                  <c:v>5.4600000000000003E-2</c:v>
                </c:pt>
                <c:pt idx="546">
                  <c:v>5.4699999999999999E-2</c:v>
                </c:pt>
                <c:pt idx="547">
                  <c:v>5.4800000000000001E-2</c:v>
                </c:pt>
                <c:pt idx="548">
                  <c:v>5.4899999999999997E-2</c:v>
                </c:pt>
                <c:pt idx="549">
                  <c:v>5.5E-2</c:v>
                </c:pt>
                <c:pt idx="550">
                  <c:v>5.5100000000000003E-2</c:v>
                </c:pt>
                <c:pt idx="551">
                  <c:v>5.5199999999999999E-2</c:v>
                </c:pt>
                <c:pt idx="552">
                  <c:v>5.5300000000000002E-2</c:v>
                </c:pt>
                <c:pt idx="553">
                  <c:v>5.5399999999999998E-2</c:v>
                </c:pt>
                <c:pt idx="554">
                  <c:v>5.5500000000000001E-2</c:v>
                </c:pt>
                <c:pt idx="555">
                  <c:v>5.5599999999999997E-2</c:v>
                </c:pt>
                <c:pt idx="556">
                  <c:v>5.57E-2</c:v>
                </c:pt>
                <c:pt idx="557">
                  <c:v>5.5800000000000002E-2</c:v>
                </c:pt>
                <c:pt idx="558">
                  <c:v>5.5899999999999998E-2</c:v>
                </c:pt>
                <c:pt idx="559">
                  <c:v>5.6000000000000001E-2</c:v>
                </c:pt>
                <c:pt idx="560">
                  <c:v>5.6099999999999997E-2</c:v>
                </c:pt>
                <c:pt idx="561">
                  <c:v>5.62E-2</c:v>
                </c:pt>
                <c:pt idx="562">
                  <c:v>5.6300000000000003E-2</c:v>
                </c:pt>
                <c:pt idx="563">
                  <c:v>5.6399999999999999E-2</c:v>
                </c:pt>
                <c:pt idx="564">
                  <c:v>5.6500000000000002E-2</c:v>
                </c:pt>
                <c:pt idx="565">
                  <c:v>5.6599999999999998E-2</c:v>
                </c:pt>
                <c:pt idx="566">
                  <c:v>5.67E-2</c:v>
                </c:pt>
                <c:pt idx="567">
                  <c:v>5.6800000000000003E-2</c:v>
                </c:pt>
                <c:pt idx="568">
                  <c:v>5.6899999999999999E-2</c:v>
                </c:pt>
                <c:pt idx="569">
                  <c:v>5.7000000000000002E-2</c:v>
                </c:pt>
                <c:pt idx="570">
                  <c:v>5.7099999999999998E-2</c:v>
                </c:pt>
                <c:pt idx="571">
                  <c:v>5.7200000000000001E-2</c:v>
                </c:pt>
                <c:pt idx="572">
                  <c:v>5.7299999999999997E-2</c:v>
                </c:pt>
                <c:pt idx="573">
                  <c:v>5.74E-2</c:v>
                </c:pt>
                <c:pt idx="574">
                  <c:v>5.7500000000000002E-2</c:v>
                </c:pt>
                <c:pt idx="575">
                  <c:v>5.7599999999999998E-2</c:v>
                </c:pt>
                <c:pt idx="576">
                  <c:v>5.7700000000000001E-2</c:v>
                </c:pt>
                <c:pt idx="577">
                  <c:v>5.7799999999999997E-2</c:v>
                </c:pt>
                <c:pt idx="578">
                  <c:v>5.79E-2</c:v>
                </c:pt>
                <c:pt idx="579">
                  <c:v>5.8000000000000003E-2</c:v>
                </c:pt>
                <c:pt idx="580">
                  <c:v>5.8099999999999999E-2</c:v>
                </c:pt>
                <c:pt idx="581">
                  <c:v>5.8200000000000002E-2</c:v>
                </c:pt>
                <c:pt idx="582">
                  <c:v>5.8299999999999998E-2</c:v>
                </c:pt>
                <c:pt idx="583">
                  <c:v>5.8400000000000001E-2</c:v>
                </c:pt>
                <c:pt idx="584">
                  <c:v>5.8500000000000003E-2</c:v>
                </c:pt>
                <c:pt idx="585">
                  <c:v>5.8599999999999999E-2</c:v>
                </c:pt>
                <c:pt idx="586">
                  <c:v>5.8700000000000002E-2</c:v>
                </c:pt>
                <c:pt idx="587">
                  <c:v>5.8799999999999998E-2</c:v>
                </c:pt>
                <c:pt idx="588">
                  <c:v>5.8900000000000001E-2</c:v>
                </c:pt>
                <c:pt idx="589">
                  <c:v>5.8999999999999997E-2</c:v>
                </c:pt>
                <c:pt idx="590">
                  <c:v>5.91E-2</c:v>
                </c:pt>
                <c:pt idx="591">
                  <c:v>5.9200000000000003E-2</c:v>
                </c:pt>
                <c:pt idx="592">
                  <c:v>5.9299999999999999E-2</c:v>
                </c:pt>
                <c:pt idx="593">
                  <c:v>5.9400000000000001E-2</c:v>
                </c:pt>
                <c:pt idx="594">
                  <c:v>5.9499999999999997E-2</c:v>
                </c:pt>
                <c:pt idx="595">
                  <c:v>5.96E-2</c:v>
                </c:pt>
                <c:pt idx="596">
                  <c:v>5.9700000000000003E-2</c:v>
                </c:pt>
                <c:pt idx="597">
                  <c:v>5.9799999999999999E-2</c:v>
                </c:pt>
                <c:pt idx="598">
                  <c:v>5.9900000000000002E-2</c:v>
                </c:pt>
                <c:pt idx="599">
                  <c:v>0.06</c:v>
                </c:pt>
              </c:numCache>
            </c:numRef>
          </c:xVal>
          <c:yVal>
            <c:numRef>
              <c:f>Feuil1!$O$9:$O$608</c:f>
              <c:numCache>
                <c:formatCode>General</c:formatCode>
                <c:ptCount val="600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3</c:v>
                </c:pt>
                <c:pt idx="9">
                  <c:v>4</c:v>
                </c:pt>
                <c:pt idx="10">
                  <c:v>0</c:v>
                </c:pt>
                <c:pt idx="11">
                  <c:v>1</c:v>
                </c:pt>
                <c:pt idx="12">
                  <c:v>1</c:v>
                </c:pt>
                <c:pt idx="13">
                  <c:v>3</c:v>
                </c:pt>
                <c:pt idx="14">
                  <c:v>1</c:v>
                </c:pt>
                <c:pt idx="15">
                  <c:v>5</c:v>
                </c:pt>
                <c:pt idx="16">
                  <c:v>3</c:v>
                </c:pt>
                <c:pt idx="17">
                  <c:v>3</c:v>
                </c:pt>
                <c:pt idx="18">
                  <c:v>2</c:v>
                </c:pt>
                <c:pt idx="19">
                  <c:v>5</c:v>
                </c:pt>
                <c:pt idx="20">
                  <c:v>1</c:v>
                </c:pt>
                <c:pt idx="21">
                  <c:v>1</c:v>
                </c:pt>
                <c:pt idx="22">
                  <c:v>3</c:v>
                </c:pt>
                <c:pt idx="23">
                  <c:v>3</c:v>
                </c:pt>
                <c:pt idx="24">
                  <c:v>1</c:v>
                </c:pt>
                <c:pt idx="25">
                  <c:v>2</c:v>
                </c:pt>
                <c:pt idx="26">
                  <c:v>6</c:v>
                </c:pt>
                <c:pt idx="27">
                  <c:v>3</c:v>
                </c:pt>
                <c:pt idx="28">
                  <c:v>2</c:v>
                </c:pt>
                <c:pt idx="29">
                  <c:v>4</c:v>
                </c:pt>
                <c:pt idx="30">
                  <c:v>7</c:v>
                </c:pt>
                <c:pt idx="31">
                  <c:v>4</c:v>
                </c:pt>
                <c:pt idx="32">
                  <c:v>0</c:v>
                </c:pt>
                <c:pt idx="33">
                  <c:v>5</c:v>
                </c:pt>
                <c:pt idx="34">
                  <c:v>4</c:v>
                </c:pt>
                <c:pt idx="35">
                  <c:v>7</c:v>
                </c:pt>
                <c:pt idx="36">
                  <c:v>2</c:v>
                </c:pt>
                <c:pt idx="37">
                  <c:v>8</c:v>
                </c:pt>
                <c:pt idx="38">
                  <c:v>9</c:v>
                </c:pt>
                <c:pt idx="39">
                  <c:v>4</c:v>
                </c:pt>
                <c:pt idx="40">
                  <c:v>2</c:v>
                </c:pt>
                <c:pt idx="41">
                  <c:v>4</c:v>
                </c:pt>
                <c:pt idx="42">
                  <c:v>3</c:v>
                </c:pt>
                <c:pt idx="43">
                  <c:v>3</c:v>
                </c:pt>
                <c:pt idx="44">
                  <c:v>4</c:v>
                </c:pt>
                <c:pt idx="45">
                  <c:v>2</c:v>
                </c:pt>
                <c:pt idx="46">
                  <c:v>3</c:v>
                </c:pt>
                <c:pt idx="47">
                  <c:v>4</c:v>
                </c:pt>
                <c:pt idx="48">
                  <c:v>4</c:v>
                </c:pt>
                <c:pt idx="49">
                  <c:v>6</c:v>
                </c:pt>
                <c:pt idx="50">
                  <c:v>6</c:v>
                </c:pt>
                <c:pt idx="51">
                  <c:v>6</c:v>
                </c:pt>
                <c:pt idx="52">
                  <c:v>3</c:v>
                </c:pt>
                <c:pt idx="53">
                  <c:v>1</c:v>
                </c:pt>
                <c:pt idx="54">
                  <c:v>4</c:v>
                </c:pt>
                <c:pt idx="55">
                  <c:v>5</c:v>
                </c:pt>
                <c:pt idx="56">
                  <c:v>10</c:v>
                </c:pt>
                <c:pt idx="57">
                  <c:v>7</c:v>
                </c:pt>
                <c:pt idx="58">
                  <c:v>8</c:v>
                </c:pt>
                <c:pt idx="59">
                  <c:v>5</c:v>
                </c:pt>
                <c:pt idx="60">
                  <c:v>6</c:v>
                </c:pt>
                <c:pt idx="61">
                  <c:v>1</c:v>
                </c:pt>
                <c:pt idx="62">
                  <c:v>2</c:v>
                </c:pt>
                <c:pt idx="63">
                  <c:v>2</c:v>
                </c:pt>
                <c:pt idx="64">
                  <c:v>8</c:v>
                </c:pt>
                <c:pt idx="65">
                  <c:v>7</c:v>
                </c:pt>
                <c:pt idx="66">
                  <c:v>6</c:v>
                </c:pt>
                <c:pt idx="67">
                  <c:v>9</c:v>
                </c:pt>
                <c:pt idx="68">
                  <c:v>3</c:v>
                </c:pt>
                <c:pt idx="69">
                  <c:v>7</c:v>
                </c:pt>
                <c:pt idx="70">
                  <c:v>5</c:v>
                </c:pt>
                <c:pt idx="71">
                  <c:v>9</c:v>
                </c:pt>
                <c:pt idx="72">
                  <c:v>5</c:v>
                </c:pt>
                <c:pt idx="73">
                  <c:v>11</c:v>
                </c:pt>
                <c:pt idx="74">
                  <c:v>9</c:v>
                </c:pt>
                <c:pt idx="75">
                  <c:v>2</c:v>
                </c:pt>
                <c:pt idx="76">
                  <c:v>6</c:v>
                </c:pt>
                <c:pt idx="77">
                  <c:v>4</c:v>
                </c:pt>
                <c:pt idx="78">
                  <c:v>5</c:v>
                </c:pt>
                <c:pt idx="79">
                  <c:v>8</c:v>
                </c:pt>
                <c:pt idx="80">
                  <c:v>12</c:v>
                </c:pt>
                <c:pt idx="81">
                  <c:v>14</c:v>
                </c:pt>
                <c:pt idx="82">
                  <c:v>7</c:v>
                </c:pt>
                <c:pt idx="83">
                  <c:v>5</c:v>
                </c:pt>
                <c:pt idx="84">
                  <c:v>9</c:v>
                </c:pt>
                <c:pt idx="85">
                  <c:v>11</c:v>
                </c:pt>
                <c:pt idx="86">
                  <c:v>5</c:v>
                </c:pt>
                <c:pt idx="87">
                  <c:v>15</c:v>
                </c:pt>
                <c:pt idx="88">
                  <c:v>10</c:v>
                </c:pt>
                <c:pt idx="89">
                  <c:v>7</c:v>
                </c:pt>
                <c:pt idx="90">
                  <c:v>3</c:v>
                </c:pt>
                <c:pt idx="91">
                  <c:v>9</c:v>
                </c:pt>
                <c:pt idx="92">
                  <c:v>2</c:v>
                </c:pt>
                <c:pt idx="93">
                  <c:v>12</c:v>
                </c:pt>
                <c:pt idx="94">
                  <c:v>11</c:v>
                </c:pt>
                <c:pt idx="95">
                  <c:v>7</c:v>
                </c:pt>
                <c:pt idx="96">
                  <c:v>14</c:v>
                </c:pt>
                <c:pt idx="97">
                  <c:v>12</c:v>
                </c:pt>
                <c:pt idx="98">
                  <c:v>13</c:v>
                </c:pt>
                <c:pt idx="99">
                  <c:v>14</c:v>
                </c:pt>
                <c:pt idx="100">
                  <c:v>9</c:v>
                </c:pt>
                <c:pt idx="101">
                  <c:v>16</c:v>
                </c:pt>
                <c:pt idx="102">
                  <c:v>11</c:v>
                </c:pt>
                <c:pt idx="103">
                  <c:v>8</c:v>
                </c:pt>
                <c:pt idx="104">
                  <c:v>8</c:v>
                </c:pt>
                <c:pt idx="105">
                  <c:v>8</c:v>
                </c:pt>
                <c:pt idx="106">
                  <c:v>11</c:v>
                </c:pt>
                <c:pt idx="107">
                  <c:v>18</c:v>
                </c:pt>
                <c:pt idx="108">
                  <c:v>10</c:v>
                </c:pt>
                <c:pt idx="109">
                  <c:v>21</c:v>
                </c:pt>
                <c:pt idx="110">
                  <c:v>16</c:v>
                </c:pt>
                <c:pt idx="111">
                  <c:v>13</c:v>
                </c:pt>
                <c:pt idx="112">
                  <c:v>8</c:v>
                </c:pt>
                <c:pt idx="113">
                  <c:v>17</c:v>
                </c:pt>
                <c:pt idx="114">
                  <c:v>12</c:v>
                </c:pt>
                <c:pt idx="115">
                  <c:v>13</c:v>
                </c:pt>
                <c:pt idx="116">
                  <c:v>18</c:v>
                </c:pt>
                <c:pt idx="117">
                  <c:v>19</c:v>
                </c:pt>
                <c:pt idx="118">
                  <c:v>17</c:v>
                </c:pt>
                <c:pt idx="119">
                  <c:v>10</c:v>
                </c:pt>
                <c:pt idx="120">
                  <c:v>19</c:v>
                </c:pt>
                <c:pt idx="121">
                  <c:v>23</c:v>
                </c:pt>
                <c:pt idx="122">
                  <c:v>20</c:v>
                </c:pt>
                <c:pt idx="123">
                  <c:v>14</c:v>
                </c:pt>
                <c:pt idx="124">
                  <c:v>16</c:v>
                </c:pt>
                <c:pt idx="125">
                  <c:v>13</c:v>
                </c:pt>
                <c:pt idx="126">
                  <c:v>16</c:v>
                </c:pt>
                <c:pt idx="127">
                  <c:v>11</c:v>
                </c:pt>
                <c:pt idx="128">
                  <c:v>18</c:v>
                </c:pt>
                <c:pt idx="129">
                  <c:v>12</c:v>
                </c:pt>
                <c:pt idx="130">
                  <c:v>15</c:v>
                </c:pt>
                <c:pt idx="131">
                  <c:v>19</c:v>
                </c:pt>
                <c:pt idx="132">
                  <c:v>18</c:v>
                </c:pt>
                <c:pt idx="133">
                  <c:v>22</c:v>
                </c:pt>
                <c:pt idx="134">
                  <c:v>17</c:v>
                </c:pt>
                <c:pt idx="135">
                  <c:v>17</c:v>
                </c:pt>
                <c:pt idx="136">
                  <c:v>29</c:v>
                </c:pt>
                <c:pt idx="137">
                  <c:v>20</c:v>
                </c:pt>
                <c:pt idx="138">
                  <c:v>25</c:v>
                </c:pt>
                <c:pt idx="139">
                  <c:v>19</c:v>
                </c:pt>
                <c:pt idx="140">
                  <c:v>14</c:v>
                </c:pt>
                <c:pt idx="141">
                  <c:v>27</c:v>
                </c:pt>
                <c:pt idx="142">
                  <c:v>26</c:v>
                </c:pt>
                <c:pt idx="143">
                  <c:v>23</c:v>
                </c:pt>
                <c:pt idx="144">
                  <c:v>12</c:v>
                </c:pt>
                <c:pt idx="145">
                  <c:v>23</c:v>
                </c:pt>
                <c:pt idx="146">
                  <c:v>22</c:v>
                </c:pt>
                <c:pt idx="147">
                  <c:v>24</c:v>
                </c:pt>
                <c:pt idx="148">
                  <c:v>29</c:v>
                </c:pt>
                <c:pt idx="149">
                  <c:v>21</c:v>
                </c:pt>
                <c:pt idx="150">
                  <c:v>36</c:v>
                </c:pt>
                <c:pt idx="151">
                  <c:v>21</c:v>
                </c:pt>
                <c:pt idx="152">
                  <c:v>21</c:v>
                </c:pt>
                <c:pt idx="153">
                  <c:v>27</c:v>
                </c:pt>
                <c:pt idx="154">
                  <c:v>27</c:v>
                </c:pt>
                <c:pt idx="155">
                  <c:v>24</c:v>
                </c:pt>
                <c:pt idx="156">
                  <c:v>29</c:v>
                </c:pt>
                <c:pt idx="157">
                  <c:v>26</c:v>
                </c:pt>
                <c:pt idx="158">
                  <c:v>17</c:v>
                </c:pt>
                <c:pt idx="159">
                  <c:v>27</c:v>
                </c:pt>
                <c:pt idx="160">
                  <c:v>24</c:v>
                </c:pt>
                <c:pt idx="161">
                  <c:v>29</c:v>
                </c:pt>
                <c:pt idx="162">
                  <c:v>31</c:v>
                </c:pt>
                <c:pt idx="163">
                  <c:v>28</c:v>
                </c:pt>
                <c:pt idx="164">
                  <c:v>31</c:v>
                </c:pt>
                <c:pt idx="165">
                  <c:v>22</c:v>
                </c:pt>
                <c:pt idx="166">
                  <c:v>29</c:v>
                </c:pt>
                <c:pt idx="167">
                  <c:v>27</c:v>
                </c:pt>
                <c:pt idx="168">
                  <c:v>38</c:v>
                </c:pt>
                <c:pt idx="169">
                  <c:v>25</c:v>
                </c:pt>
                <c:pt idx="170">
                  <c:v>30</c:v>
                </c:pt>
                <c:pt idx="171">
                  <c:v>42</c:v>
                </c:pt>
                <c:pt idx="172">
                  <c:v>26</c:v>
                </c:pt>
                <c:pt idx="173">
                  <c:v>36</c:v>
                </c:pt>
                <c:pt idx="174">
                  <c:v>27</c:v>
                </c:pt>
                <c:pt idx="175">
                  <c:v>26</c:v>
                </c:pt>
                <c:pt idx="176">
                  <c:v>25</c:v>
                </c:pt>
                <c:pt idx="177">
                  <c:v>40</c:v>
                </c:pt>
                <c:pt idx="178">
                  <c:v>20</c:v>
                </c:pt>
                <c:pt idx="179">
                  <c:v>29</c:v>
                </c:pt>
                <c:pt idx="180">
                  <c:v>28</c:v>
                </c:pt>
                <c:pt idx="181">
                  <c:v>38</c:v>
                </c:pt>
                <c:pt idx="182">
                  <c:v>38</c:v>
                </c:pt>
                <c:pt idx="183">
                  <c:v>23</c:v>
                </c:pt>
                <c:pt idx="184">
                  <c:v>37</c:v>
                </c:pt>
                <c:pt idx="185">
                  <c:v>32</c:v>
                </c:pt>
                <c:pt idx="186">
                  <c:v>26</c:v>
                </c:pt>
                <c:pt idx="187">
                  <c:v>25</c:v>
                </c:pt>
                <c:pt idx="188">
                  <c:v>35</c:v>
                </c:pt>
                <c:pt idx="189">
                  <c:v>27</c:v>
                </c:pt>
                <c:pt idx="190">
                  <c:v>40</c:v>
                </c:pt>
                <c:pt idx="191">
                  <c:v>41</c:v>
                </c:pt>
                <c:pt idx="192">
                  <c:v>41</c:v>
                </c:pt>
                <c:pt idx="193">
                  <c:v>29</c:v>
                </c:pt>
                <c:pt idx="194">
                  <c:v>42</c:v>
                </c:pt>
                <c:pt idx="195">
                  <c:v>46</c:v>
                </c:pt>
                <c:pt idx="196">
                  <c:v>36</c:v>
                </c:pt>
                <c:pt idx="197">
                  <c:v>42</c:v>
                </c:pt>
                <c:pt idx="198">
                  <c:v>39</c:v>
                </c:pt>
                <c:pt idx="199">
                  <c:v>28</c:v>
                </c:pt>
                <c:pt idx="200">
                  <c:v>44</c:v>
                </c:pt>
                <c:pt idx="201">
                  <c:v>45</c:v>
                </c:pt>
                <c:pt idx="202">
                  <c:v>32</c:v>
                </c:pt>
                <c:pt idx="203">
                  <c:v>49</c:v>
                </c:pt>
                <c:pt idx="204">
                  <c:v>44</c:v>
                </c:pt>
                <c:pt idx="205">
                  <c:v>34</c:v>
                </c:pt>
                <c:pt idx="206">
                  <c:v>43</c:v>
                </c:pt>
                <c:pt idx="207">
                  <c:v>39</c:v>
                </c:pt>
                <c:pt idx="208">
                  <c:v>44</c:v>
                </c:pt>
                <c:pt idx="209">
                  <c:v>35</c:v>
                </c:pt>
                <c:pt idx="210">
                  <c:v>47</c:v>
                </c:pt>
                <c:pt idx="211">
                  <c:v>43</c:v>
                </c:pt>
                <c:pt idx="212">
                  <c:v>32</c:v>
                </c:pt>
                <c:pt idx="213">
                  <c:v>42</c:v>
                </c:pt>
                <c:pt idx="214">
                  <c:v>37</c:v>
                </c:pt>
                <c:pt idx="215">
                  <c:v>40</c:v>
                </c:pt>
                <c:pt idx="216">
                  <c:v>52</c:v>
                </c:pt>
                <c:pt idx="217">
                  <c:v>40</c:v>
                </c:pt>
                <c:pt idx="218">
                  <c:v>36</c:v>
                </c:pt>
                <c:pt idx="219">
                  <c:v>48</c:v>
                </c:pt>
                <c:pt idx="220">
                  <c:v>33</c:v>
                </c:pt>
                <c:pt idx="221">
                  <c:v>54</c:v>
                </c:pt>
                <c:pt idx="222">
                  <c:v>56</c:v>
                </c:pt>
                <c:pt idx="223">
                  <c:v>49</c:v>
                </c:pt>
                <c:pt idx="224">
                  <c:v>46</c:v>
                </c:pt>
                <c:pt idx="225">
                  <c:v>52</c:v>
                </c:pt>
                <c:pt idx="226">
                  <c:v>45</c:v>
                </c:pt>
                <c:pt idx="227">
                  <c:v>58</c:v>
                </c:pt>
                <c:pt idx="228">
                  <c:v>46</c:v>
                </c:pt>
                <c:pt idx="229">
                  <c:v>59</c:v>
                </c:pt>
                <c:pt idx="230">
                  <c:v>53</c:v>
                </c:pt>
                <c:pt idx="231">
                  <c:v>46</c:v>
                </c:pt>
                <c:pt idx="232">
                  <c:v>40</c:v>
                </c:pt>
                <c:pt idx="233">
                  <c:v>52</c:v>
                </c:pt>
                <c:pt idx="234">
                  <c:v>47</c:v>
                </c:pt>
                <c:pt idx="235">
                  <c:v>60</c:v>
                </c:pt>
                <c:pt idx="236">
                  <c:v>55</c:v>
                </c:pt>
                <c:pt idx="237">
                  <c:v>56</c:v>
                </c:pt>
                <c:pt idx="238">
                  <c:v>72</c:v>
                </c:pt>
                <c:pt idx="239">
                  <c:v>71</c:v>
                </c:pt>
                <c:pt idx="240">
                  <c:v>60</c:v>
                </c:pt>
                <c:pt idx="241">
                  <c:v>61</c:v>
                </c:pt>
                <c:pt idx="242">
                  <c:v>54</c:v>
                </c:pt>
                <c:pt idx="243">
                  <c:v>61</c:v>
                </c:pt>
                <c:pt idx="244">
                  <c:v>51</c:v>
                </c:pt>
                <c:pt idx="245">
                  <c:v>55</c:v>
                </c:pt>
                <c:pt idx="246">
                  <c:v>55</c:v>
                </c:pt>
                <c:pt idx="247">
                  <c:v>57</c:v>
                </c:pt>
                <c:pt idx="248">
                  <c:v>60</c:v>
                </c:pt>
                <c:pt idx="249">
                  <c:v>50</c:v>
                </c:pt>
                <c:pt idx="250">
                  <c:v>65</c:v>
                </c:pt>
                <c:pt idx="251">
                  <c:v>50</c:v>
                </c:pt>
                <c:pt idx="252">
                  <c:v>46</c:v>
                </c:pt>
                <c:pt idx="253">
                  <c:v>52</c:v>
                </c:pt>
                <c:pt idx="254">
                  <c:v>53</c:v>
                </c:pt>
                <c:pt idx="255">
                  <c:v>45</c:v>
                </c:pt>
                <c:pt idx="256">
                  <c:v>58</c:v>
                </c:pt>
                <c:pt idx="257">
                  <c:v>56</c:v>
                </c:pt>
                <c:pt idx="258">
                  <c:v>65</c:v>
                </c:pt>
                <c:pt idx="259">
                  <c:v>53</c:v>
                </c:pt>
                <c:pt idx="260">
                  <c:v>40</c:v>
                </c:pt>
                <c:pt idx="261">
                  <c:v>53</c:v>
                </c:pt>
                <c:pt idx="262">
                  <c:v>43</c:v>
                </c:pt>
                <c:pt idx="263">
                  <c:v>50</c:v>
                </c:pt>
                <c:pt idx="264">
                  <c:v>58</c:v>
                </c:pt>
                <c:pt idx="265">
                  <c:v>40</c:v>
                </c:pt>
                <c:pt idx="266">
                  <c:v>50</c:v>
                </c:pt>
                <c:pt idx="267">
                  <c:v>54</c:v>
                </c:pt>
                <c:pt idx="268">
                  <c:v>44</c:v>
                </c:pt>
                <c:pt idx="269">
                  <c:v>45</c:v>
                </c:pt>
                <c:pt idx="270">
                  <c:v>51</c:v>
                </c:pt>
                <c:pt idx="271">
                  <c:v>63</c:v>
                </c:pt>
                <c:pt idx="272">
                  <c:v>53</c:v>
                </c:pt>
                <c:pt idx="273">
                  <c:v>46</c:v>
                </c:pt>
                <c:pt idx="274">
                  <c:v>46</c:v>
                </c:pt>
                <c:pt idx="275">
                  <c:v>40</c:v>
                </c:pt>
                <c:pt idx="276">
                  <c:v>34</c:v>
                </c:pt>
                <c:pt idx="277">
                  <c:v>38</c:v>
                </c:pt>
                <c:pt idx="278">
                  <c:v>54</c:v>
                </c:pt>
                <c:pt idx="279">
                  <c:v>47</c:v>
                </c:pt>
                <c:pt idx="280">
                  <c:v>37</c:v>
                </c:pt>
                <c:pt idx="281">
                  <c:v>36</c:v>
                </c:pt>
                <c:pt idx="282">
                  <c:v>45</c:v>
                </c:pt>
                <c:pt idx="283">
                  <c:v>30</c:v>
                </c:pt>
                <c:pt idx="284">
                  <c:v>33</c:v>
                </c:pt>
                <c:pt idx="285">
                  <c:v>29</c:v>
                </c:pt>
                <c:pt idx="286">
                  <c:v>25</c:v>
                </c:pt>
                <c:pt idx="287">
                  <c:v>33</c:v>
                </c:pt>
                <c:pt idx="288">
                  <c:v>30</c:v>
                </c:pt>
                <c:pt idx="289">
                  <c:v>31</c:v>
                </c:pt>
                <c:pt idx="290">
                  <c:v>31</c:v>
                </c:pt>
                <c:pt idx="291">
                  <c:v>27</c:v>
                </c:pt>
                <c:pt idx="292">
                  <c:v>24</c:v>
                </c:pt>
                <c:pt idx="293">
                  <c:v>21</c:v>
                </c:pt>
                <c:pt idx="294">
                  <c:v>12</c:v>
                </c:pt>
                <c:pt idx="295">
                  <c:v>17</c:v>
                </c:pt>
                <c:pt idx="296">
                  <c:v>22</c:v>
                </c:pt>
                <c:pt idx="297">
                  <c:v>14</c:v>
                </c:pt>
                <c:pt idx="298">
                  <c:v>12</c:v>
                </c:pt>
                <c:pt idx="299">
                  <c:v>11</c:v>
                </c:pt>
                <c:pt idx="300">
                  <c:v>9</c:v>
                </c:pt>
                <c:pt idx="301">
                  <c:v>11</c:v>
                </c:pt>
                <c:pt idx="302">
                  <c:v>5</c:v>
                </c:pt>
                <c:pt idx="303">
                  <c:v>11</c:v>
                </c:pt>
                <c:pt idx="304">
                  <c:v>10</c:v>
                </c:pt>
                <c:pt idx="305">
                  <c:v>4</c:v>
                </c:pt>
                <c:pt idx="306">
                  <c:v>6</c:v>
                </c:pt>
                <c:pt idx="307">
                  <c:v>5</c:v>
                </c:pt>
                <c:pt idx="308">
                  <c:v>2</c:v>
                </c:pt>
                <c:pt idx="309">
                  <c:v>9</c:v>
                </c:pt>
                <c:pt idx="310">
                  <c:v>2</c:v>
                </c:pt>
                <c:pt idx="311">
                  <c:v>2</c:v>
                </c:pt>
                <c:pt idx="312">
                  <c:v>3</c:v>
                </c:pt>
                <c:pt idx="313">
                  <c:v>6</c:v>
                </c:pt>
                <c:pt idx="314">
                  <c:v>5</c:v>
                </c:pt>
                <c:pt idx="315">
                  <c:v>5</c:v>
                </c:pt>
                <c:pt idx="316">
                  <c:v>3</c:v>
                </c:pt>
                <c:pt idx="317">
                  <c:v>4</c:v>
                </c:pt>
                <c:pt idx="318">
                  <c:v>2</c:v>
                </c:pt>
                <c:pt idx="319">
                  <c:v>2</c:v>
                </c:pt>
                <c:pt idx="320">
                  <c:v>3</c:v>
                </c:pt>
                <c:pt idx="321">
                  <c:v>2</c:v>
                </c:pt>
                <c:pt idx="322">
                  <c:v>4</c:v>
                </c:pt>
                <c:pt idx="323">
                  <c:v>4</c:v>
                </c:pt>
                <c:pt idx="324">
                  <c:v>2</c:v>
                </c:pt>
                <c:pt idx="325">
                  <c:v>3</c:v>
                </c:pt>
                <c:pt idx="326">
                  <c:v>2</c:v>
                </c:pt>
                <c:pt idx="327">
                  <c:v>5</c:v>
                </c:pt>
                <c:pt idx="328">
                  <c:v>3</c:v>
                </c:pt>
                <c:pt idx="329">
                  <c:v>1</c:v>
                </c:pt>
                <c:pt idx="330">
                  <c:v>3</c:v>
                </c:pt>
                <c:pt idx="331">
                  <c:v>1</c:v>
                </c:pt>
                <c:pt idx="332">
                  <c:v>7</c:v>
                </c:pt>
                <c:pt idx="333">
                  <c:v>1</c:v>
                </c:pt>
                <c:pt idx="334">
                  <c:v>2</c:v>
                </c:pt>
                <c:pt idx="335">
                  <c:v>0</c:v>
                </c:pt>
                <c:pt idx="336">
                  <c:v>0</c:v>
                </c:pt>
                <c:pt idx="337">
                  <c:v>1</c:v>
                </c:pt>
                <c:pt idx="338">
                  <c:v>0</c:v>
                </c:pt>
                <c:pt idx="339">
                  <c:v>1</c:v>
                </c:pt>
                <c:pt idx="340">
                  <c:v>0</c:v>
                </c:pt>
                <c:pt idx="341">
                  <c:v>0</c:v>
                </c:pt>
                <c:pt idx="342">
                  <c:v>1</c:v>
                </c:pt>
                <c:pt idx="343">
                  <c:v>1</c:v>
                </c:pt>
                <c:pt idx="344">
                  <c:v>1</c:v>
                </c:pt>
                <c:pt idx="345">
                  <c:v>1</c:v>
                </c:pt>
                <c:pt idx="346">
                  <c:v>1</c:v>
                </c:pt>
                <c:pt idx="347">
                  <c:v>3</c:v>
                </c:pt>
                <c:pt idx="348">
                  <c:v>1</c:v>
                </c:pt>
                <c:pt idx="349">
                  <c:v>2</c:v>
                </c:pt>
                <c:pt idx="350">
                  <c:v>0</c:v>
                </c:pt>
                <c:pt idx="351">
                  <c:v>1</c:v>
                </c:pt>
                <c:pt idx="352">
                  <c:v>2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1</c:v>
                </c:pt>
                <c:pt idx="357">
                  <c:v>1</c:v>
                </c:pt>
                <c:pt idx="358">
                  <c:v>1</c:v>
                </c:pt>
                <c:pt idx="359">
                  <c:v>1</c:v>
                </c:pt>
                <c:pt idx="360">
                  <c:v>0</c:v>
                </c:pt>
                <c:pt idx="361">
                  <c:v>1</c:v>
                </c:pt>
                <c:pt idx="362">
                  <c:v>2</c:v>
                </c:pt>
                <c:pt idx="363">
                  <c:v>0</c:v>
                </c:pt>
                <c:pt idx="364">
                  <c:v>1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1</c:v>
                </c:pt>
                <c:pt idx="370">
                  <c:v>2</c:v>
                </c:pt>
                <c:pt idx="371">
                  <c:v>0</c:v>
                </c:pt>
                <c:pt idx="372">
                  <c:v>3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3</c:v>
                </c:pt>
                <c:pt idx="377">
                  <c:v>1</c:v>
                </c:pt>
                <c:pt idx="378">
                  <c:v>0</c:v>
                </c:pt>
                <c:pt idx="379">
                  <c:v>1</c:v>
                </c:pt>
                <c:pt idx="380">
                  <c:v>0</c:v>
                </c:pt>
                <c:pt idx="381">
                  <c:v>0</c:v>
                </c:pt>
                <c:pt idx="382">
                  <c:v>2</c:v>
                </c:pt>
                <c:pt idx="383">
                  <c:v>1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1</c:v>
                </c:pt>
                <c:pt idx="388">
                  <c:v>1</c:v>
                </c:pt>
                <c:pt idx="389">
                  <c:v>0</c:v>
                </c:pt>
                <c:pt idx="390">
                  <c:v>1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1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1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1</c:v>
                </c:pt>
                <c:pt idx="411">
                  <c:v>0</c:v>
                </c:pt>
                <c:pt idx="412">
                  <c:v>2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1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1</c:v>
                </c:pt>
                <c:pt idx="425">
                  <c:v>2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1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1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1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1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1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1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26591616"/>
        <c:axId val="-1226579104"/>
      </c:scatterChart>
      <c:valAx>
        <c:axId val="-1226591616"/>
        <c:scaling>
          <c:orientation val="minMax"/>
          <c:max val="6.0000000000000012E-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26579104"/>
        <c:crosses val="autoZero"/>
        <c:crossBetween val="midCat"/>
        <c:majorUnit val="2.0000000000000004E-2"/>
      </c:valAx>
      <c:valAx>
        <c:axId val="-122657910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265916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Feuil1!$S$8</c:f>
              <c:strCache>
                <c:ptCount val="1"/>
                <c:pt idx="0">
                  <c:v>Fréquence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Feuil1!$R$9:$R$17</c:f>
              <c:strCache>
                <c:ptCount val="9"/>
                <c:pt idx="0">
                  <c:v>[-∞-0[</c:v>
                </c:pt>
                <c:pt idx="1">
                  <c:v>[0-1[</c:v>
                </c:pt>
                <c:pt idx="2">
                  <c:v>[1-2[</c:v>
                </c:pt>
                <c:pt idx="3">
                  <c:v>[2-3[</c:v>
                </c:pt>
                <c:pt idx="4">
                  <c:v>[3-4[</c:v>
                </c:pt>
                <c:pt idx="5">
                  <c:v>[4-5[</c:v>
                </c:pt>
                <c:pt idx="6">
                  <c:v>[5-6[</c:v>
                </c:pt>
                <c:pt idx="7">
                  <c:v>[6-7[</c:v>
                </c:pt>
                <c:pt idx="8">
                  <c:v>[7-8[</c:v>
                </c:pt>
              </c:strCache>
            </c:strRef>
          </c:cat>
          <c:val>
            <c:numRef>
              <c:f>Feuil1!$S$9:$S$17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3801</c:v>
                </c:pt>
                <c:pt idx="4">
                  <c:v>2697</c:v>
                </c:pt>
                <c:pt idx="5">
                  <c:v>788</c:v>
                </c:pt>
                <c:pt idx="6">
                  <c:v>200</c:v>
                </c:pt>
                <c:pt idx="7">
                  <c:v>56</c:v>
                </c:pt>
                <c:pt idx="8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26585088"/>
        <c:axId val="-1226588352"/>
      </c:barChart>
      <c:catAx>
        <c:axId val="-1226585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26588352"/>
        <c:crosses val="autoZero"/>
        <c:auto val="1"/>
        <c:lblAlgn val="ctr"/>
        <c:lblOffset val="100"/>
        <c:noMultiLvlLbl val="0"/>
      </c:catAx>
      <c:valAx>
        <c:axId val="-1226588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26585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'MIDAs-OI-LCQQIL0-4TY7I-31865'!$G$1</c:f>
              <c:strCache>
                <c:ptCount val="1"/>
                <c:pt idx="0">
                  <c:v>Isot. Ratio (Nat)</c:v>
                </c:pt>
              </c:strCache>
            </c:strRef>
          </c:tx>
          <c:invertIfNegative val="0"/>
          <c:cat>
            <c:strRef>
              <c:f>'MIDAs-OI-LCQQIL0-4TY7I-31865'!$F$2:$F$9</c:f>
              <c:strCache>
                <c:ptCount val="8"/>
                <c:pt idx="0">
                  <c:v>634.4</c:v>
                </c:pt>
                <c:pt idx="1">
                  <c:v>634.9</c:v>
                </c:pt>
                <c:pt idx="2">
                  <c:v>635.4</c:v>
                </c:pt>
                <c:pt idx="3">
                  <c:v>635.9</c:v>
                </c:pt>
                <c:pt idx="4">
                  <c:v>636.4</c:v>
                </c:pt>
                <c:pt idx="5">
                  <c:v>636.9</c:v>
                </c:pt>
                <c:pt idx="6">
                  <c:v>637.4</c:v>
                </c:pt>
                <c:pt idx="7">
                  <c:v>637.9</c:v>
                </c:pt>
              </c:strCache>
            </c:strRef>
          </c:cat>
          <c:val>
            <c:numRef>
              <c:f>'MIDAs-OI-LCQQIL0-4TY7I-31865'!$G$2:$G$9</c:f>
              <c:numCache>
                <c:formatCode>0.00</c:formatCode>
                <c:ptCount val="8"/>
                <c:pt idx="0">
                  <c:v>1</c:v>
                </c:pt>
                <c:pt idx="1">
                  <c:v>0.73577031357780565</c:v>
                </c:pt>
                <c:pt idx="2">
                  <c:v>0.29371523303958591</c:v>
                </c:pt>
                <c:pt idx="3">
                  <c:v>8.3351064032464672E-2</c:v>
                </c:pt>
                <c:pt idx="4">
                  <c:v>1.8695933498531197E-2</c:v>
                </c:pt>
                <c:pt idx="5">
                  <c:v>3.5057533985708164E-3</c:v>
                </c:pt>
                <c:pt idx="6">
                  <c:v>5.6876194320140683E-4</c:v>
                </c:pt>
                <c:pt idx="7">
                  <c:v>8.1694701078161109E-5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B2B-4100-BC4E-9EEAE53D5DAC}"/>
            </c:ext>
          </c:extLst>
        </c:ser>
        <c:ser>
          <c:idx val="1"/>
          <c:order val="1"/>
          <c:tx>
            <c:strRef>
              <c:f>'MIDAs-OI-LCQQIL0-4TY7I-31865'!$H$1</c:f>
              <c:strCache>
                <c:ptCount val="1"/>
                <c:pt idx="0">
                  <c:v>Isot. Ratio (2%)</c:v>
                </c:pt>
              </c:strCache>
            </c:strRef>
          </c:tx>
          <c:invertIfNegative val="0"/>
          <c:cat>
            <c:strRef>
              <c:f>'MIDAs-OI-LCQQIL0-4TY7I-31865'!$F$2:$F$9</c:f>
              <c:strCache>
                <c:ptCount val="8"/>
                <c:pt idx="0">
                  <c:v>634.4</c:v>
                </c:pt>
                <c:pt idx="1">
                  <c:v>634.9</c:v>
                </c:pt>
                <c:pt idx="2">
                  <c:v>635.4</c:v>
                </c:pt>
                <c:pt idx="3">
                  <c:v>635.9</c:v>
                </c:pt>
                <c:pt idx="4">
                  <c:v>636.4</c:v>
                </c:pt>
                <c:pt idx="5">
                  <c:v>636.9</c:v>
                </c:pt>
                <c:pt idx="6">
                  <c:v>637.4</c:v>
                </c:pt>
                <c:pt idx="7">
                  <c:v>637.9</c:v>
                </c:pt>
              </c:strCache>
            </c:strRef>
          </c:cat>
          <c:val>
            <c:numRef>
              <c:f>'MIDAs-OI-LCQQIL0-4TY7I-31865'!$H$2:$H$9</c:f>
              <c:numCache>
                <c:formatCode>0.00</c:formatCode>
                <c:ptCount val="8"/>
                <c:pt idx="0">
                  <c:v>1</c:v>
                </c:pt>
                <c:pt idx="1">
                  <c:v>1.0032034471010074</c:v>
                </c:pt>
                <c:pt idx="2">
                  <c:v>0.52302202998288871</c:v>
                </c:pt>
                <c:pt idx="3">
                  <c:v>0.1882113326178205</c:v>
                </c:pt>
                <c:pt idx="4">
                  <c:v>5.2402460448002501E-2</c:v>
                </c:pt>
                <c:pt idx="5">
                  <c:v>1.200210091740758E-2</c:v>
                </c:pt>
                <c:pt idx="6">
                  <c:v>2.3487601532452226E-3</c:v>
                </c:pt>
                <c:pt idx="7">
                  <c:v>4.0291908360592314E-4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B2B-4100-BC4E-9EEAE53D5DAC}"/>
            </c:ext>
          </c:extLst>
        </c:ser>
        <c:ser>
          <c:idx val="2"/>
          <c:order val="2"/>
          <c:tx>
            <c:strRef>
              <c:f>'MIDAs-OI-LCQQIL0-4TY7I-31865'!$I$1</c:f>
              <c:strCache>
                <c:ptCount val="1"/>
                <c:pt idx="0">
                  <c:v>Isot. Ratio (4%)</c:v>
                </c:pt>
              </c:strCache>
            </c:strRef>
          </c:tx>
          <c:invertIfNegative val="0"/>
          <c:cat>
            <c:strRef>
              <c:f>'MIDAs-OI-LCQQIL0-4TY7I-31865'!$F$2:$F$9</c:f>
              <c:strCache>
                <c:ptCount val="8"/>
                <c:pt idx="0">
                  <c:v>634.4</c:v>
                </c:pt>
                <c:pt idx="1">
                  <c:v>634.9</c:v>
                </c:pt>
                <c:pt idx="2">
                  <c:v>635.4</c:v>
                </c:pt>
                <c:pt idx="3">
                  <c:v>635.9</c:v>
                </c:pt>
                <c:pt idx="4">
                  <c:v>636.4</c:v>
                </c:pt>
                <c:pt idx="5">
                  <c:v>636.9</c:v>
                </c:pt>
                <c:pt idx="6">
                  <c:v>637.4</c:v>
                </c:pt>
                <c:pt idx="7">
                  <c:v>637.9</c:v>
                </c:pt>
              </c:strCache>
            </c:strRef>
          </c:cat>
          <c:val>
            <c:numRef>
              <c:f>'MIDAs-OI-LCQQIL0-4TY7I-31865'!$I$2:$I$9</c:f>
              <c:numCache>
                <c:formatCode>0.00</c:formatCode>
                <c:ptCount val="8"/>
                <c:pt idx="0">
                  <c:v>1</c:v>
                </c:pt>
                <c:pt idx="1">
                  <c:v>1.3433395015227787</c:v>
                </c:pt>
                <c:pt idx="2">
                  <c:v>0.91153701615496441</c:v>
                </c:pt>
                <c:pt idx="3">
                  <c:v>0.41685900142218485</c:v>
                </c:pt>
                <c:pt idx="4">
                  <c:v>0.14457926957634132</c:v>
                </c:pt>
                <c:pt idx="5">
                  <c:v>4.0564529601896444E-2</c:v>
                </c:pt>
                <c:pt idx="6">
                  <c:v>9.5881097305373034E-3</c:v>
                </c:pt>
                <c:pt idx="7">
                  <c:v>1.9630077065633036E-3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B2B-4100-BC4E-9EEAE53D5DAC}"/>
            </c:ext>
          </c:extLst>
        </c:ser>
        <c:ser>
          <c:idx val="3"/>
          <c:order val="3"/>
          <c:tx>
            <c:strRef>
              <c:f>'MIDAs-OI-LCQQIL0-4TY7I-31865'!$J$1</c:f>
              <c:strCache>
                <c:ptCount val="1"/>
                <c:pt idx="0">
                  <c:v>Isot. Ratio (6%)</c:v>
                </c:pt>
              </c:strCache>
            </c:strRef>
          </c:tx>
          <c:invertIfNegative val="0"/>
          <c:cat>
            <c:strRef>
              <c:f>'MIDAs-OI-LCQQIL0-4TY7I-31865'!$F$2:$F$9</c:f>
              <c:strCache>
                <c:ptCount val="8"/>
                <c:pt idx="0">
                  <c:v>634.4</c:v>
                </c:pt>
                <c:pt idx="1">
                  <c:v>634.9</c:v>
                </c:pt>
                <c:pt idx="2">
                  <c:v>635.4</c:v>
                </c:pt>
                <c:pt idx="3">
                  <c:v>635.9</c:v>
                </c:pt>
                <c:pt idx="4">
                  <c:v>636.4</c:v>
                </c:pt>
                <c:pt idx="5">
                  <c:v>636.9</c:v>
                </c:pt>
                <c:pt idx="6">
                  <c:v>637.4</c:v>
                </c:pt>
                <c:pt idx="7">
                  <c:v>637.9</c:v>
                </c:pt>
              </c:strCache>
            </c:strRef>
          </c:cat>
          <c:val>
            <c:numRef>
              <c:f>'MIDAs-OI-LCQQIL0-4TY7I-31865'!$J$2:$J$9</c:f>
              <c:numCache>
                <c:formatCode>0.00</c:formatCode>
                <c:ptCount val="8"/>
                <c:pt idx="0">
                  <c:v>1</c:v>
                </c:pt>
                <c:pt idx="1">
                  <c:v>1.6979494306007934</c:v>
                </c:pt>
                <c:pt idx="2">
                  <c:v>1.4320675974001589</c:v>
                </c:pt>
                <c:pt idx="3">
                  <c:v>0.80123322115979301</c:v>
                </c:pt>
                <c:pt idx="4">
                  <c:v>0.33503991265230432</c:v>
                </c:pt>
                <c:pt idx="5">
                  <c:v>0.11182873701226224</c:v>
                </c:pt>
                <c:pt idx="6">
                  <c:v>3.1068147129783917E-2</c:v>
                </c:pt>
                <c:pt idx="7">
                  <c:v>7.3957481440408849E-3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B2B-4100-BC4E-9EEAE53D5D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gapDepth val="50"/>
        <c:shape val="box"/>
        <c:axId val="-1231038368"/>
        <c:axId val="-1231033472"/>
        <c:axId val="-1273289520"/>
      </c:bar3DChart>
      <c:catAx>
        <c:axId val="-12310383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1231033472"/>
        <c:crosses val="autoZero"/>
        <c:auto val="1"/>
        <c:lblAlgn val="ctr"/>
        <c:lblOffset val="100"/>
        <c:noMultiLvlLbl val="0"/>
      </c:catAx>
      <c:valAx>
        <c:axId val="-1231033472"/>
        <c:scaling>
          <c:orientation val="minMax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crossAx val="-1231038368"/>
        <c:crosses val="autoZero"/>
        <c:crossBetween val="between"/>
        <c:majorUnit val="0.5"/>
      </c:valAx>
      <c:serAx>
        <c:axId val="-12732895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-1231033472"/>
        <c:crosses val="autoZero"/>
      </c:ser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'MIDAs-XD-QKAR982-O7GWM-10212(1)'!$B$23</c:f>
              <c:strCache>
                <c:ptCount val="1"/>
                <c:pt idx="0">
                  <c:v>'1/2 (2.684% 15N)</c:v>
                </c:pt>
              </c:strCache>
            </c:strRef>
          </c:tx>
          <c:marker>
            <c:symbol val="none"/>
          </c:marker>
          <c:xVal>
            <c:numRef>
              <c:f>'MIDAs-XD-QKAR982-O7GWM-10212(1)'!$A$24:$A$44</c:f>
              <c:numCache>
                <c:formatCode>General</c:formatCode>
                <c:ptCount val="21"/>
                <c:pt idx="0">
                  <c:v>957.48255492009105</c:v>
                </c:pt>
                <c:pt idx="1">
                  <c:v>957.48255592009104</c:v>
                </c:pt>
                <c:pt idx="2">
                  <c:v>957.48255692009104</c:v>
                </c:pt>
                <c:pt idx="3">
                  <c:v>957.98400137217504</c:v>
                </c:pt>
                <c:pt idx="4">
                  <c:v>957.98400237217504</c:v>
                </c:pt>
                <c:pt idx="5">
                  <c:v>957.98400337217504</c:v>
                </c:pt>
                <c:pt idx="6">
                  <c:v>958.48504426135298</c:v>
                </c:pt>
                <c:pt idx="7">
                  <c:v>958.48504526135298</c:v>
                </c:pt>
                <c:pt idx="8">
                  <c:v>958.48504626135298</c:v>
                </c:pt>
                <c:pt idx="9">
                  <c:v>958.98594931944001</c:v>
                </c:pt>
                <c:pt idx="10">
                  <c:v>958.98595031944001</c:v>
                </c:pt>
                <c:pt idx="11">
                  <c:v>958.98595131944001</c:v>
                </c:pt>
                <c:pt idx="12">
                  <c:v>959.48681866270704</c:v>
                </c:pt>
                <c:pt idx="13">
                  <c:v>959.48681966270703</c:v>
                </c:pt>
                <c:pt idx="14">
                  <c:v>959.48682066270703</c:v>
                </c:pt>
                <c:pt idx="15">
                  <c:v>959.98769613433706</c:v>
                </c:pt>
                <c:pt idx="16">
                  <c:v>959.98769713433705</c:v>
                </c:pt>
                <c:pt idx="17">
                  <c:v>959.98769813433705</c:v>
                </c:pt>
                <c:pt idx="18">
                  <c:v>960.48859769431704</c:v>
                </c:pt>
                <c:pt idx="19">
                  <c:v>960.48859869431703</c:v>
                </c:pt>
                <c:pt idx="20">
                  <c:v>960.48859969431703</c:v>
                </c:pt>
              </c:numCache>
            </c:numRef>
          </c:xVal>
          <c:yVal>
            <c:numRef>
              <c:f>'MIDAs-XD-QKAR982-O7GWM-10212(1)'!$B$24:$B$44</c:f>
              <c:numCache>
                <c:formatCode>0.00%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1.6039208618239118</c:v>
                </c:pt>
                <c:pt idx="5">
                  <c:v>0</c:v>
                </c:pt>
                <c:pt idx="6">
                  <c:v>0</c:v>
                </c:pt>
                <c:pt idx="7">
                  <c:v>1.5051928757237323</c:v>
                </c:pt>
                <c:pt idx="8">
                  <c:v>0</c:v>
                </c:pt>
                <c:pt idx="9">
                  <c:v>0</c:v>
                </c:pt>
                <c:pt idx="10">
                  <c:v>1.0308452352127346</c:v>
                </c:pt>
                <c:pt idx="11">
                  <c:v>0</c:v>
                </c:pt>
                <c:pt idx="12">
                  <c:v>0</c:v>
                </c:pt>
                <c:pt idx="13">
                  <c:v>0.56103873828619899</c:v>
                </c:pt>
                <c:pt idx="14">
                  <c:v>0</c:v>
                </c:pt>
                <c:pt idx="15">
                  <c:v>0</c:v>
                </c:pt>
                <c:pt idx="16">
                  <c:v>0.25423345706144024</c:v>
                </c:pt>
                <c:pt idx="17">
                  <c:v>0</c:v>
                </c:pt>
                <c:pt idx="18">
                  <c:v>0</c:v>
                </c:pt>
                <c:pt idx="19">
                  <c:v>9.8842612382429626E-2</c:v>
                </c:pt>
                <c:pt idx="20">
                  <c:v>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0BD-409B-9638-3425496186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26581280"/>
        <c:axId val="-1226582368"/>
      </c:scatterChart>
      <c:valAx>
        <c:axId val="-1226581280"/>
        <c:scaling>
          <c:orientation val="minMax"/>
          <c:min val="955"/>
        </c:scaling>
        <c:delete val="0"/>
        <c:axPos val="b"/>
        <c:numFmt formatCode="General" sourceLinked="1"/>
        <c:majorTickMark val="out"/>
        <c:minorTickMark val="none"/>
        <c:tickLblPos val="nextTo"/>
        <c:crossAx val="-1226582368"/>
        <c:crosses val="autoZero"/>
        <c:crossBetween val="midCat"/>
      </c:valAx>
      <c:valAx>
        <c:axId val="-1226582368"/>
        <c:scaling>
          <c:orientation val="minMax"/>
        </c:scaling>
        <c:delete val="0"/>
        <c:axPos val="l"/>
        <c:majorGridlines/>
        <c:numFmt formatCode="#,##0.00" sourceLinked="0"/>
        <c:majorTickMark val="out"/>
        <c:minorTickMark val="none"/>
        <c:tickLblPos val="nextTo"/>
        <c:crossAx val="-1226581280"/>
        <c:crosses val="autoZero"/>
        <c:crossBetween val="midCat"/>
        <c:majorUnit val="0.5"/>
      </c:valAx>
    </c:plotArea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750974183983933"/>
          <c:y val="0.20844440656408372"/>
          <c:w val="0.79155193943256252"/>
          <c:h val="0.6191678826991510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'MIDAs-XD-QKAR982-O7GWM-10212(1)'!$B$11</c:f>
              <c:strCache>
                <c:ptCount val="1"/>
                <c:pt idx="0">
                  <c:v>0.368% 15N (Natural rate)</c:v>
                </c:pt>
              </c:strCache>
            </c:strRef>
          </c:tx>
          <c:spPr>
            <a:ln>
              <a:prstDash val="lgDash"/>
            </a:ln>
          </c:spPr>
          <c:xVal>
            <c:numRef>
              <c:f>'MIDAs-XD-QKAR982-O7GWM-10212(1)'!$A$12:$A$18</c:f>
              <c:numCache>
                <c:formatCode>General</c:formatCode>
                <c:ptCount val="7"/>
                <c:pt idx="0">
                  <c:v>957.48255592009104</c:v>
                </c:pt>
                <c:pt idx="1">
                  <c:v>957.98400237217504</c:v>
                </c:pt>
                <c:pt idx="2">
                  <c:v>958.48504526135298</c:v>
                </c:pt>
                <c:pt idx="3">
                  <c:v>958.98595031944001</c:v>
                </c:pt>
                <c:pt idx="4">
                  <c:v>959.48681966270703</c:v>
                </c:pt>
                <c:pt idx="5">
                  <c:v>959.98769713433705</c:v>
                </c:pt>
                <c:pt idx="6">
                  <c:v>960.48859869431703</c:v>
                </c:pt>
              </c:numCache>
            </c:numRef>
          </c:xVal>
          <c:yVal>
            <c:numRef>
              <c:f>'MIDAs-XD-QKAR982-O7GWM-10212(1)'!$B$12:$B$18</c:f>
              <c:numCache>
                <c:formatCode>0.00%</c:formatCode>
                <c:ptCount val="7"/>
                <c:pt idx="0">
                  <c:v>1</c:v>
                </c:pt>
                <c:pt idx="1">
                  <c:v>1.0656030100240215</c:v>
                </c:pt>
                <c:pt idx="2">
                  <c:v>0.65693406555605571</c:v>
                </c:pt>
                <c:pt idx="3">
                  <c:v>0.29635377725119577</c:v>
                </c:pt>
                <c:pt idx="4">
                  <c:v>0.10710870376549038</c:v>
                </c:pt>
                <c:pt idx="5">
                  <c:v>3.2546148547324183E-2</c:v>
                </c:pt>
                <c:pt idx="6">
                  <c:v>8.5715279820125362E-3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A674-4123-997B-2FCC36F6A002}"/>
            </c:ext>
          </c:extLst>
        </c:ser>
        <c:ser>
          <c:idx val="1"/>
          <c:order val="1"/>
          <c:tx>
            <c:strRef>
              <c:f>'MIDAs-XD-QKAR982-O7GWM-10212(1)'!$C$11</c:f>
              <c:strCache>
                <c:ptCount val="1"/>
                <c:pt idx="0">
                  <c:v>5% 15N (Maximum rate)</c:v>
                </c:pt>
              </c:strCache>
            </c:strRef>
          </c:tx>
          <c:spPr>
            <a:ln>
              <a:prstDash val="lgDash"/>
            </a:ln>
          </c:spPr>
          <c:xVal>
            <c:numRef>
              <c:f>'MIDAs-XD-QKAR982-O7GWM-10212(1)'!$A$12:$A$18</c:f>
              <c:numCache>
                <c:formatCode>General</c:formatCode>
                <c:ptCount val="7"/>
                <c:pt idx="0">
                  <c:v>957.48255592009104</c:v>
                </c:pt>
                <c:pt idx="1">
                  <c:v>957.98400237217504</c:v>
                </c:pt>
                <c:pt idx="2">
                  <c:v>958.48504526135298</c:v>
                </c:pt>
                <c:pt idx="3">
                  <c:v>958.98595031944001</c:v>
                </c:pt>
                <c:pt idx="4">
                  <c:v>959.48681966270703</c:v>
                </c:pt>
                <c:pt idx="5">
                  <c:v>959.98769713433705</c:v>
                </c:pt>
                <c:pt idx="6">
                  <c:v>960.48859869431703</c:v>
                </c:pt>
              </c:numCache>
            </c:numRef>
          </c:xVal>
          <c:yVal>
            <c:numRef>
              <c:f>'MIDAs-XD-QKAR982-O7GWM-10212(1)'!$C$12:$C$18</c:f>
              <c:numCache>
                <c:formatCode>0.00%</c:formatCode>
                <c:ptCount val="7"/>
                <c:pt idx="0">
                  <c:v>1</c:v>
                </c:pt>
                <c:pt idx="1">
                  <c:v>2.1422387136238021</c:v>
                </c:pt>
                <c:pt idx="2">
                  <c:v>2.3534516858914087</c:v>
                </c:pt>
                <c:pt idx="3">
                  <c:v>1.7653366931742736</c:v>
                </c:pt>
                <c:pt idx="4">
                  <c:v>1.0149687728069074</c:v>
                </c:pt>
                <c:pt idx="5">
                  <c:v>0.47592076557555624</c:v>
                </c:pt>
                <c:pt idx="6">
                  <c:v>0.18911369678284673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A674-4123-997B-2FCC36F6A002}"/>
            </c:ext>
          </c:extLst>
        </c:ser>
        <c:ser>
          <c:idx val="2"/>
          <c:order val="2"/>
          <c:tx>
            <c:strRef>
              <c:f>'MIDAs-XD-QKAR982-O7GWM-10212(1)'!$D$11</c:f>
              <c:strCache>
                <c:ptCount val="1"/>
                <c:pt idx="0">
                  <c:v>'9/10 (0.831% 15N)</c:v>
                </c:pt>
              </c:strCache>
            </c:strRef>
          </c:tx>
          <c:xVal>
            <c:numRef>
              <c:f>'MIDAs-XD-QKAR982-O7GWM-10212(1)'!$A$12:$A$18</c:f>
              <c:numCache>
                <c:formatCode>General</c:formatCode>
                <c:ptCount val="7"/>
                <c:pt idx="0">
                  <c:v>957.48255592009104</c:v>
                </c:pt>
                <c:pt idx="1">
                  <c:v>957.98400237217504</c:v>
                </c:pt>
                <c:pt idx="2">
                  <c:v>958.48504526135298</c:v>
                </c:pt>
                <c:pt idx="3">
                  <c:v>958.98595031944001</c:v>
                </c:pt>
                <c:pt idx="4">
                  <c:v>959.48681966270703</c:v>
                </c:pt>
                <c:pt idx="5">
                  <c:v>959.98769713433705</c:v>
                </c:pt>
                <c:pt idx="6">
                  <c:v>960.48859869431703</c:v>
                </c:pt>
              </c:numCache>
            </c:numRef>
          </c:xVal>
          <c:yVal>
            <c:numRef>
              <c:f>'MIDAs-XD-QKAR982-O7GWM-10212(1)'!$D$12:$D$18</c:f>
              <c:numCache>
                <c:formatCode>0.00%</c:formatCode>
                <c:ptCount val="7"/>
                <c:pt idx="0">
                  <c:v>1</c:v>
                </c:pt>
                <c:pt idx="1">
                  <c:v>1.1732665803839997</c:v>
                </c:pt>
                <c:pt idx="2">
                  <c:v>0.82658582758959098</c:v>
                </c:pt>
                <c:pt idx="3">
                  <c:v>0.44325206884350354</c:v>
                </c:pt>
                <c:pt idx="4">
                  <c:v>0.1978947106696321</c:v>
                </c:pt>
                <c:pt idx="5">
                  <c:v>7.688361025014738E-2</c:v>
                </c:pt>
                <c:pt idx="6">
                  <c:v>2.6625744862095957E-2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A674-4123-997B-2FCC36F6A002}"/>
            </c:ext>
          </c:extLst>
        </c:ser>
        <c:ser>
          <c:idx val="3"/>
          <c:order val="3"/>
          <c:tx>
            <c:strRef>
              <c:f>'MIDAs-XD-QKAR982-O7GWM-10212(1)'!$E$11</c:f>
              <c:strCache>
                <c:ptCount val="1"/>
                <c:pt idx="0">
                  <c:v>'1/2 (2.684% 15N)</c:v>
                </c:pt>
              </c:strCache>
            </c:strRef>
          </c:tx>
          <c:xVal>
            <c:numRef>
              <c:f>'MIDAs-XD-QKAR982-O7GWM-10212(1)'!$A$12:$A$18</c:f>
              <c:numCache>
                <c:formatCode>General</c:formatCode>
                <c:ptCount val="7"/>
                <c:pt idx="0">
                  <c:v>957.48255592009104</c:v>
                </c:pt>
                <c:pt idx="1">
                  <c:v>957.98400237217504</c:v>
                </c:pt>
                <c:pt idx="2">
                  <c:v>958.48504526135298</c:v>
                </c:pt>
                <c:pt idx="3">
                  <c:v>958.98595031944001</c:v>
                </c:pt>
                <c:pt idx="4">
                  <c:v>959.48681966270703</c:v>
                </c:pt>
                <c:pt idx="5">
                  <c:v>959.98769713433705</c:v>
                </c:pt>
                <c:pt idx="6">
                  <c:v>960.48859869431703</c:v>
                </c:pt>
              </c:numCache>
            </c:numRef>
          </c:xVal>
          <c:yVal>
            <c:numRef>
              <c:f>'MIDAs-XD-QKAR982-O7GWM-10212(1)'!$E$12:$E$18</c:f>
              <c:numCache>
                <c:formatCode>0.00%</c:formatCode>
                <c:ptCount val="7"/>
                <c:pt idx="0">
                  <c:v>1</c:v>
                </c:pt>
                <c:pt idx="1">
                  <c:v>1.6039208618239118</c:v>
                </c:pt>
                <c:pt idx="2">
                  <c:v>1.5051928757237323</c:v>
                </c:pt>
                <c:pt idx="3">
                  <c:v>1.0308452352127346</c:v>
                </c:pt>
                <c:pt idx="4">
                  <c:v>0.56103873828619899</c:v>
                </c:pt>
                <c:pt idx="5">
                  <c:v>0.25423345706144024</c:v>
                </c:pt>
                <c:pt idx="6">
                  <c:v>9.8842612382429626E-2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A674-4123-997B-2FCC36F6A002}"/>
            </c:ext>
          </c:extLst>
        </c:ser>
        <c:ser>
          <c:idx val="4"/>
          <c:order val="4"/>
          <c:tx>
            <c:strRef>
              <c:f>'MIDAs-XD-QKAR982-O7GWM-10212(1)'!$F$11</c:f>
              <c:strCache>
                <c:ptCount val="1"/>
                <c:pt idx="0">
                  <c:v>'1/10 (4.537% 15N)</c:v>
                </c:pt>
              </c:strCache>
            </c:strRef>
          </c:tx>
          <c:xVal>
            <c:numRef>
              <c:f>'MIDAs-XD-QKAR982-O7GWM-10212(1)'!$A$12:$A$18</c:f>
              <c:numCache>
                <c:formatCode>General</c:formatCode>
                <c:ptCount val="7"/>
                <c:pt idx="0">
                  <c:v>957.48255592009104</c:v>
                </c:pt>
                <c:pt idx="1">
                  <c:v>957.98400237217504</c:v>
                </c:pt>
                <c:pt idx="2">
                  <c:v>958.48504526135298</c:v>
                </c:pt>
                <c:pt idx="3">
                  <c:v>958.98595031944001</c:v>
                </c:pt>
                <c:pt idx="4">
                  <c:v>959.48681966270703</c:v>
                </c:pt>
                <c:pt idx="5">
                  <c:v>959.98769713433705</c:v>
                </c:pt>
                <c:pt idx="6">
                  <c:v>960.48859869431703</c:v>
                </c:pt>
              </c:numCache>
            </c:numRef>
          </c:xVal>
          <c:yVal>
            <c:numRef>
              <c:f>'MIDAs-XD-QKAR982-O7GWM-10212(1)'!$F$12:$F$18</c:f>
              <c:numCache>
                <c:formatCode>0.00%</c:formatCode>
                <c:ptCount val="7"/>
                <c:pt idx="0">
                  <c:v>1</c:v>
                </c:pt>
                <c:pt idx="1">
                  <c:v>2.0345751432638237</c:v>
                </c:pt>
                <c:pt idx="2">
                  <c:v>2.1837999238578734</c:v>
                </c:pt>
                <c:pt idx="3">
                  <c:v>1.6184384015819657</c:v>
                </c:pt>
                <c:pt idx="4">
                  <c:v>0.92418276590276582</c:v>
                </c:pt>
                <c:pt idx="5">
                  <c:v>0.43158330387273303</c:v>
                </c:pt>
                <c:pt idx="6">
                  <c:v>0.17105947990276332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A674-4123-997B-2FCC36F6A002}"/>
            </c:ext>
          </c:extLst>
        </c:ser>
        <c:ser>
          <c:idx val="5"/>
          <c:order val="5"/>
          <c:tx>
            <c:strRef>
              <c:f>'MIDAs-XD-QKAR982-O7GWM-10212(1)'!$G$11</c:f>
              <c:strCache>
                <c:ptCount val="1"/>
                <c:pt idx="0">
                  <c:v>Theo 0.831% 15N</c:v>
                </c:pt>
              </c:strCache>
            </c:strRef>
          </c:tx>
          <c:spPr>
            <a:ln>
              <a:prstDash val="sysDash"/>
            </a:ln>
          </c:spPr>
          <c:marker>
            <c:symbol val="none"/>
          </c:marker>
          <c:xVal>
            <c:numRef>
              <c:f>'MIDAs-XD-QKAR982-O7GWM-10212(1)'!$A$12:$A$18</c:f>
              <c:numCache>
                <c:formatCode>General</c:formatCode>
                <c:ptCount val="7"/>
                <c:pt idx="0">
                  <c:v>957.48255592009104</c:v>
                </c:pt>
                <c:pt idx="1">
                  <c:v>957.98400237217504</c:v>
                </c:pt>
                <c:pt idx="2">
                  <c:v>958.48504526135298</c:v>
                </c:pt>
                <c:pt idx="3">
                  <c:v>958.98595031944001</c:v>
                </c:pt>
                <c:pt idx="4">
                  <c:v>959.48681966270703</c:v>
                </c:pt>
                <c:pt idx="5">
                  <c:v>959.98769713433705</c:v>
                </c:pt>
                <c:pt idx="6">
                  <c:v>960.48859869431703</c:v>
                </c:pt>
              </c:numCache>
            </c:numRef>
          </c:xVal>
          <c:yVal>
            <c:numRef>
              <c:f>'MIDAs-XD-QKAR982-O7GWM-10212(1)'!$G$12:$G$18</c:f>
              <c:numCache>
                <c:formatCode>0.00%</c:formatCode>
                <c:ptCount val="7"/>
                <c:pt idx="0">
                  <c:v>1</c:v>
                </c:pt>
                <c:pt idx="1">
                  <c:v>1.1687406821971014</c:v>
                </c:pt>
                <c:pt idx="2">
                  <c:v>0.77153386203382535</c:v>
                </c:pt>
                <c:pt idx="3">
                  <c:v>0.36923505713065902</c:v>
                </c:pt>
                <c:pt idx="4">
                  <c:v>0.14089148898821563</c:v>
                </c:pt>
                <c:pt idx="5">
                  <c:v>4.5067414653996586E-2</c:v>
                </c:pt>
                <c:pt idx="6">
                  <c:v>1.2468888621638379E-2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A674-4123-997B-2FCC36F6A002}"/>
            </c:ext>
          </c:extLst>
        </c:ser>
        <c:ser>
          <c:idx val="6"/>
          <c:order val="6"/>
          <c:tx>
            <c:strRef>
              <c:f>'MIDAs-XD-QKAR982-O7GWM-10212(1)'!$H$11</c:f>
              <c:strCache>
                <c:ptCount val="1"/>
                <c:pt idx="0">
                  <c:v>Theo 2.684% 15N</c:v>
                </c:pt>
              </c:strCache>
            </c:strRef>
          </c:tx>
          <c:spPr>
            <a:ln>
              <a:prstDash val="sysDash"/>
            </a:ln>
          </c:spPr>
          <c:marker>
            <c:symbol val="none"/>
          </c:marker>
          <c:xVal>
            <c:numRef>
              <c:f>'MIDAs-XD-QKAR982-O7GWM-10212(1)'!$A$12:$A$18</c:f>
              <c:numCache>
                <c:formatCode>General</c:formatCode>
                <c:ptCount val="7"/>
                <c:pt idx="0">
                  <c:v>957.48255592009104</c:v>
                </c:pt>
                <c:pt idx="1">
                  <c:v>957.98400237217504</c:v>
                </c:pt>
                <c:pt idx="2">
                  <c:v>958.48504526135298</c:v>
                </c:pt>
                <c:pt idx="3">
                  <c:v>958.98595031944001</c:v>
                </c:pt>
                <c:pt idx="4">
                  <c:v>959.48681966270703</c:v>
                </c:pt>
                <c:pt idx="5">
                  <c:v>959.98769713433705</c:v>
                </c:pt>
                <c:pt idx="6">
                  <c:v>960.48859869431703</c:v>
                </c:pt>
              </c:numCache>
            </c:numRef>
          </c:xVal>
          <c:yVal>
            <c:numRef>
              <c:f>'MIDAs-XD-QKAR982-O7GWM-10212(1)'!$H$12:$H$18</c:f>
              <c:numCache>
                <c:formatCode>0.00%</c:formatCode>
                <c:ptCount val="7"/>
                <c:pt idx="0">
                  <c:v>1</c:v>
                </c:pt>
                <c:pt idx="1">
                  <c:v>1.5911095651741454</c:v>
                </c:pt>
                <c:pt idx="2">
                  <c:v>1.3467766966103065</c:v>
                </c:pt>
                <c:pt idx="3">
                  <c:v>0.79997978544960058</c:v>
                </c:pt>
                <c:pt idx="4">
                  <c:v>0.37164488084759989</c:v>
                </c:pt>
                <c:pt idx="5">
                  <c:v>0.14293750994449531</c:v>
                </c:pt>
                <c:pt idx="6">
                  <c:v>4.7125795573322693E-2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A674-4123-997B-2FCC36F6A002}"/>
            </c:ext>
          </c:extLst>
        </c:ser>
        <c:ser>
          <c:idx val="7"/>
          <c:order val="7"/>
          <c:tx>
            <c:strRef>
              <c:f>'MIDAs-XD-QKAR982-O7GWM-10212(1)'!$I$11</c:f>
              <c:strCache>
                <c:ptCount val="1"/>
                <c:pt idx="0">
                  <c:v>Theo 4.537% 15N</c:v>
                </c:pt>
              </c:strCache>
            </c:strRef>
          </c:tx>
          <c:spPr>
            <a:ln>
              <a:prstDash val="sysDash"/>
            </a:ln>
          </c:spPr>
          <c:marker>
            <c:symbol val="none"/>
          </c:marker>
          <c:xVal>
            <c:numRef>
              <c:f>'MIDAs-XD-QKAR982-O7GWM-10212(1)'!$A$12:$A$18</c:f>
              <c:numCache>
                <c:formatCode>General</c:formatCode>
                <c:ptCount val="7"/>
                <c:pt idx="0">
                  <c:v>957.48255592009104</c:v>
                </c:pt>
                <c:pt idx="1">
                  <c:v>957.98400237217504</c:v>
                </c:pt>
                <c:pt idx="2">
                  <c:v>958.48504526135298</c:v>
                </c:pt>
                <c:pt idx="3">
                  <c:v>958.98595031944001</c:v>
                </c:pt>
                <c:pt idx="4">
                  <c:v>959.48681966270703</c:v>
                </c:pt>
                <c:pt idx="5">
                  <c:v>959.98769713433705</c:v>
                </c:pt>
                <c:pt idx="6">
                  <c:v>960.48859869431703</c:v>
                </c:pt>
              </c:numCache>
            </c:numRef>
          </c:xVal>
          <c:yVal>
            <c:numRef>
              <c:f>'MIDAs-XD-QKAR982-O7GWM-10212(1)'!$I$12:$I$18</c:f>
              <c:numCache>
                <c:formatCode>0.00%</c:formatCode>
                <c:ptCount val="7"/>
                <c:pt idx="0">
                  <c:v>1</c:v>
                </c:pt>
                <c:pt idx="1">
                  <c:v>2.0298735630515909</c:v>
                </c:pt>
                <c:pt idx="2">
                  <c:v>2.1246786762104763</c:v>
                </c:pt>
                <c:pt idx="3">
                  <c:v>1.5253182337421651</c:v>
                </c:pt>
                <c:pt idx="4">
                  <c:v>0.84234520750960062</c:v>
                </c:pt>
                <c:pt idx="5">
                  <c:v>0.38045695414831854</c:v>
                </c:pt>
                <c:pt idx="6">
                  <c:v>0.14594998433402354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7-A674-4123-997B-2FCC36F6A0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26581824"/>
        <c:axId val="-1226587264"/>
      </c:scatterChart>
      <c:valAx>
        <c:axId val="-1226581824"/>
        <c:scaling>
          <c:orientation val="minMax"/>
        </c:scaling>
        <c:delete val="0"/>
        <c:axPos val="b"/>
        <c:numFmt formatCode="#,##0" sourceLinked="0"/>
        <c:majorTickMark val="out"/>
        <c:minorTickMark val="none"/>
        <c:tickLblPos val="nextTo"/>
        <c:crossAx val="-1226587264"/>
        <c:crosses val="autoZero"/>
        <c:crossBetween val="midCat"/>
      </c:valAx>
      <c:valAx>
        <c:axId val="-1226587264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-122658182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5.1387010955144266E-2"/>
          <c:y val="2.2712918587091523E-3"/>
          <c:w val="0.94861298904485569"/>
          <c:h val="0.18502166829479369"/>
        </c:manualLayout>
      </c:layout>
      <c:overlay val="0"/>
      <c:txPr>
        <a:bodyPr/>
        <a:lstStyle/>
        <a:p>
          <a:pPr>
            <a:defRPr sz="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'MIDAs-XD-QKAR982-O7GWM-10212(1)'!$B$23</c:f>
              <c:strCache>
                <c:ptCount val="1"/>
                <c:pt idx="0">
                  <c:v>'1/2 (2.684% 15N)</c:v>
                </c:pt>
              </c:strCache>
            </c:strRef>
          </c:tx>
          <c:marker>
            <c:symbol val="none"/>
          </c:marker>
          <c:xVal>
            <c:numRef>
              <c:f>'MIDAs-XD-QKAR982-O7GWM-10212(1)'!$A$24:$A$44</c:f>
              <c:numCache>
                <c:formatCode>General</c:formatCode>
                <c:ptCount val="21"/>
                <c:pt idx="0">
                  <c:v>957.48255492009105</c:v>
                </c:pt>
                <c:pt idx="1">
                  <c:v>957.48255592009104</c:v>
                </c:pt>
                <c:pt idx="2">
                  <c:v>957.48255692009104</c:v>
                </c:pt>
                <c:pt idx="3">
                  <c:v>957.98400137217504</c:v>
                </c:pt>
                <c:pt idx="4">
                  <c:v>957.98400237217504</c:v>
                </c:pt>
                <c:pt idx="5">
                  <c:v>957.98400337217504</c:v>
                </c:pt>
                <c:pt idx="6">
                  <c:v>958.48504426135298</c:v>
                </c:pt>
                <c:pt idx="7">
                  <c:v>958.48504526135298</c:v>
                </c:pt>
                <c:pt idx="8">
                  <c:v>958.48504626135298</c:v>
                </c:pt>
                <c:pt idx="9">
                  <c:v>958.98594931944001</c:v>
                </c:pt>
                <c:pt idx="10">
                  <c:v>958.98595031944001</c:v>
                </c:pt>
                <c:pt idx="11">
                  <c:v>958.98595131944001</c:v>
                </c:pt>
                <c:pt idx="12">
                  <c:v>959.48681866270704</c:v>
                </c:pt>
                <c:pt idx="13">
                  <c:v>959.48681966270703</c:v>
                </c:pt>
                <c:pt idx="14">
                  <c:v>959.48682066270703</c:v>
                </c:pt>
                <c:pt idx="15">
                  <c:v>959.98769613433706</c:v>
                </c:pt>
                <c:pt idx="16">
                  <c:v>959.98769713433705</c:v>
                </c:pt>
                <c:pt idx="17">
                  <c:v>959.98769813433705</c:v>
                </c:pt>
                <c:pt idx="18">
                  <c:v>960.48859769431704</c:v>
                </c:pt>
                <c:pt idx="19">
                  <c:v>960.48859869431703</c:v>
                </c:pt>
                <c:pt idx="20">
                  <c:v>960.48859969431703</c:v>
                </c:pt>
              </c:numCache>
            </c:numRef>
          </c:xVal>
          <c:yVal>
            <c:numRef>
              <c:f>'MIDAs-XD-QKAR982-O7GWM-10212(1)'!$B$24:$B$44</c:f>
              <c:numCache>
                <c:formatCode>0.00%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1.6039208618239118</c:v>
                </c:pt>
                <c:pt idx="5">
                  <c:v>0</c:v>
                </c:pt>
                <c:pt idx="6">
                  <c:v>0</c:v>
                </c:pt>
                <c:pt idx="7">
                  <c:v>1.5051928757237323</c:v>
                </c:pt>
                <c:pt idx="8">
                  <c:v>0</c:v>
                </c:pt>
                <c:pt idx="9">
                  <c:v>0</c:v>
                </c:pt>
                <c:pt idx="10">
                  <c:v>1.0308452352127346</c:v>
                </c:pt>
                <c:pt idx="11">
                  <c:v>0</c:v>
                </c:pt>
                <c:pt idx="12">
                  <c:v>0</c:v>
                </c:pt>
                <c:pt idx="13">
                  <c:v>0.56103873828619899</c:v>
                </c:pt>
                <c:pt idx="14">
                  <c:v>0</c:v>
                </c:pt>
                <c:pt idx="15">
                  <c:v>0</c:v>
                </c:pt>
                <c:pt idx="16">
                  <c:v>0.25423345706144024</c:v>
                </c:pt>
                <c:pt idx="17">
                  <c:v>0</c:v>
                </c:pt>
                <c:pt idx="18">
                  <c:v>0</c:v>
                </c:pt>
                <c:pt idx="19">
                  <c:v>9.8842612382429626E-2</c:v>
                </c:pt>
                <c:pt idx="20">
                  <c:v>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723-40BA-9B92-3F3179E22E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26584000"/>
        <c:axId val="-1226589440"/>
      </c:scatterChart>
      <c:valAx>
        <c:axId val="-1226584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1226589440"/>
        <c:crosses val="autoZero"/>
        <c:crossBetween val="midCat"/>
      </c:valAx>
      <c:valAx>
        <c:axId val="-1226589440"/>
        <c:scaling>
          <c:orientation val="minMax"/>
        </c:scaling>
        <c:delete val="0"/>
        <c:axPos val="l"/>
        <c:majorGridlines/>
        <c:numFmt formatCode="#,##0.00" sourceLinked="0"/>
        <c:majorTickMark val="out"/>
        <c:minorTickMark val="none"/>
        <c:tickLblPos val="nextTo"/>
        <c:crossAx val="-1226584000"/>
        <c:crosses val="autoZero"/>
        <c:crossBetween val="midCat"/>
        <c:majorUnit val="0.5"/>
      </c:valAx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179292918221291"/>
          <c:y val="0.16599129716731639"/>
          <c:w val="0.81867782152230972"/>
          <c:h val="0.6196566054243219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'MIDAs-XD-QKAR982-O7GWM-10212(1)'!$J$11</c:f>
              <c:strCache>
                <c:ptCount val="1"/>
                <c:pt idx="0">
                  <c:v>D(Theo vs 9/10)</c:v>
                </c:pt>
              </c:strCache>
            </c:strRef>
          </c:tx>
          <c:xVal>
            <c:numRef>
              <c:f>'MIDAs-XD-QKAR982-O7GWM-10212(1)'!$A$12:$A$18</c:f>
              <c:numCache>
                <c:formatCode>General</c:formatCode>
                <c:ptCount val="7"/>
                <c:pt idx="0">
                  <c:v>957.48255592009104</c:v>
                </c:pt>
                <c:pt idx="1">
                  <c:v>957.98400237217504</c:v>
                </c:pt>
                <c:pt idx="2">
                  <c:v>958.48504526135298</c:v>
                </c:pt>
                <c:pt idx="3">
                  <c:v>958.98595031944001</c:v>
                </c:pt>
                <c:pt idx="4">
                  <c:v>959.48681966270703</c:v>
                </c:pt>
                <c:pt idx="5">
                  <c:v>959.98769713433705</c:v>
                </c:pt>
                <c:pt idx="6">
                  <c:v>960.48859869431703</c:v>
                </c:pt>
              </c:numCache>
            </c:numRef>
          </c:xVal>
          <c:yVal>
            <c:numRef>
              <c:f>'MIDAs-XD-QKAR982-O7GWM-10212(1)'!$J$12:$J$18</c:f>
              <c:numCache>
                <c:formatCode>0.00%</c:formatCode>
                <c:ptCount val="7"/>
                <c:pt idx="0">
                  <c:v>0</c:v>
                </c:pt>
                <c:pt idx="1">
                  <c:v>5.2998432117092311E-3</c:v>
                </c:pt>
                <c:pt idx="2">
                  <c:v>4.3989815053569588E-2</c:v>
                </c:pt>
                <c:pt idx="3">
                  <c:v>3.006893455988249E-2</c:v>
                </c:pt>
                <c:pt idx="4">
                  <c:v>9.6559524208504575E-3</c:v>
                </c:pt>
                <c:pt idx="5">
                  <c:v>1.9400088307506506E-3</c:v>
                </c:pt>
                <c:pt idx="6">
                  <c:v>2.7672855300130307E-4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31F7-4703-B2E9-10A4C4D79EB6}"/>
            </c:ext>
          </c:extLst>
        </c:ser>
        <c:ser>
          <c:idx val="1"/>
          <c:order val="1"/>
          <c:tx>
            <c:strRef>
              <c:f>'MIDAs-XD-QKAR982-O7GWM-10212(1)'!$K$11</c:f>
              <c:strCache>
                <c:ptCount val="1"/>
                <c:pt idx="0">
                  <c:v>D(Theo vs 1/2)</c:v>
                </c:pt>
              </c:strCache>
            </c:strRef>
          </c:tx>
          <c:xVal>
            <c:numRef>
              <c:f>'MIDAs-XD-QKAR982-O7GWM-10212(1)'!$A$12:$A$18</c:f>
              <c:numCache>
                <c:formatCode>General</c:formatCode>
                <c:ptCount val="7"/>
                <c:pt idx="0">
                  <c:v>957.48255592009104</c:v>
                </c:pt>
                <c:pt idx="1">
                  <c:v>957.98400237217504</c:v>
                </c:pt>
                <c:pt idx="2">
                  <c:v>958.48504526135298</c:v>
                </c:pt>
                <c:pt idx="3">
                  <c:v>958.98595031944001</c:v>
                </c:pt>
                <c:pt idx="4">
                  <c:v>959.48681966270703</c:v>
                </c:pt>
                <c:pt idx="5">
                  <c:v>959.98769713433705</c:v>
                </c:pt>
                <c:pt idx="6">
                  <c:v>960.48859869431703</c:v>
                </c:pt>
              </c:numCache>
            </c:numRef>
          </c:xVal>
          <c:yVal>
            <c:numRef>
              <c:f>'MIDAs-XD-QKAR982-O7GWM-10212(1)'!$K$12:$K$18</c:f>
              <c:numCache>
                <c:formatCode>0.00%</c:formatCode>
                <c:ptCount val="7"/>
                <c:pt idx="0">
                  <c:v>0</c:v>
                </c:pt>
                <c:pt idx="1">
                  <c:v>2.0466241302651018E-2</c:v>
                </c:pt>
                <c:pt idx="2">
                  <c:v>0.22589906129845469</c:v>
                </c:pt>
                <c:pt idx="3">
                  <c:v>0.21133712091640464</c:v>
                </c:pt>
                <c:pt idx="4">
                  <c:v>8.8322274198771672E-2</c:v>
                </c:pt>
                <c:pt idx="5">
                  <c:v>2.2101759470139242E-2</c:v>
                </c:pt>
                <c:pt idx="6">
                  <c:v>3.774510707082315E-3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31F7-4703-B2E9-10A4C4D79EB6}"/>
            </c:ext>
          </c:extLst>
        </c:ser>
        <c:ser>
          <c:idx val="2"/>
          <c:order val="2"/>
          <c:tx>
            <c:strRef>
              <c:f>'MIDAs-XD-QKAR982-O7GWM-10212(1)'!$L$11</c:f>
              <c:strCache>
                <c:ptCount val="1"/>
                <c:pt idx="0">
                  <c:v>D(Theo vs 1/10)</c:v>
                </c:pt>
              </c:strCache>
            </c:strRef>
          </c:tx>
          <c:xVal>
            <c:numRef>
              <c:f>'MIDAs-XD-QKAR982-O7GWM-10212(1)'!$A$12:$A$18</c:f>
              <c:numCache>
                <c:formatCode>General</c:formatCode>
                <c:ptCount val="7"/>
                <c:pt idx="0">
                  <c:v>957.48255592009104</c:v>
                </c:pt>
                <c:pt idx="1">
                  <c:v>957.98400237217504</c:v>
                </c:pt>
                <c:pt idx="2">
                  <c:v>958.48504526135298</c:v>
                </c:pt>
                <c:pt idx="3">
                  <c:v>958.98595031944001</c:v>
                </c:pt>
                <c:pt idx="4">
                  <c:v>959.48681966270703</c:v>
                </c:pt>
                <c:pt idx="5">
                  <c:v>959.98769713433705</c:v>
                </c:pt>
                <c:pt idx="6">
                  <c:v>960.48859869431703</c:v>
                </c:pt>
              </c:numCache>
            </c:numRef>
          </c:xVal>
          <c:yVal>
            <c:numRef>
              <c:f>'MIDAs-XD-QKAR982-O7GWM-10212(1)'!$L$12:$L$18</c:f>
              <c:numCache>
                <c:formatCode>0.00%</c:formatCode>
                <c:ptCount val="7"/>
                <c:pt idx="0">
                  <c:v>0</c:v>
                </c:pt>
                <c:pt idx="1">
                  <c:v>9.5546658056238163E-3</c:v>
                </c:pt>
                <c:pt idx="2">
                  <c:v>0.12736131514907564</c:v>
                </c:pt>
                <c:pt idx="3">
                  <c:v>0.14637357276443494</c:v>
                </c:pt>
                <c:pt idx="4">
                  <c:v>7.2284168088647155E-2</c:v>
                </c:pt>
                <c:pt idx="5">
                  <c:v>2.0758327110944028E-2</c:v>
                </c:pt>
                <c:pt idx="6">
                  <c:v>3.9799738687510871E-3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31F7-4703-B2E9-10A4C4D79E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26580736"/>
        <c:axId val="-1226587808"/>
      </c:scatterChart>
      <c:valAx>
        <c:axId val="-1226580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1226587808"/>
        <c:crosses val="autoZero"/>
        <c:crossBetween val="midCat"/>
      </c:valAx>
      <c:valAx>
        <c:axId val="-1226587808"/>
        <c:scaling>
          <c:orientation val="minMax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-1226580736"/>
        <c:crosses val="autoZero"/>
        <c:crossBetween val="midCat"/>
        <c:majorUnit val="0.1"/>
      </c:valAx>
    </c:plotArea>
    <c:legend>
      <c:legendPos val="r"/>
      <c:layout>
        <c:manualLayout>
          <c:xMode val="edge"/>
          <c:yMode val="edge"/>
          <c:x val="0"/>
          <c:y val="0.86979440069991254"/>
          <c:w val="1"/>
          <c:h val="0.12615157480314962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5308762001721267E-2"/>
          <c:y val="4.9344531933508309E-2"/>
          <c:w val="0.88016759990033278"/>
          <c:h val="0.806335060255235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Feuil1!$C$1</c:f>
              <c:strCache>
                <c:ptCount val="1"/>
                <c:pt idx="0">
                  <c:v>Moyen de %15N calculé par distribution isotopique</c:v>
                </c:pt>
              </c:strCache>
            </c:strRef>
          </c:tx>
          <c:invertIfNegative val="0"/>
          <c:cat>
            <c:strRef>
              <c:f>Feuil1!$B$2:$B$7</c:f>
              <c:strCache>
                <c:ptCount val="6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  <c:pt idx="4">
                  <c:v>t4</c:v>
                </c:pt>
                <c:pt idx="5">
                  <c:v>t5</c:v>
                </c:pt>
              </c:strCache>
            </c:strRef>
          </c:cat>
          <c:val>
            <c:numRef>
              <c:f>Feuil1!$C$2:$C$7</c:f>
              <c:numCache>
                <c:formatCode>0.000</c:formatCode>
                <c:ptCount val="6"/>
                <c:pt idx="0">
                  <c:v>0.37</c:v>
                </c:pt>
                <c:pt idx="1">
                  <c:v>0.53</c:v>
                </c:pt>
                <c:pt idx="2">
                  <c:v>1.35</c:v>
                </c:pt>
                <c:pt idx="3">
                  <c:v>1.95</c:v>
                </c:pt>
                <c:pt idx="4">
                  <c:v>2.06</c:v>
                </c:pt>
                <c:pt idx="5">
                  <c:v>4.03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88A-414E-9CD6-09C79516DDF8}"/>
            </c:ext>
          </c:extLst>
        </c:ser>
        <c:ser>
          <c:idx val="1"/>
          <c:order val="1"/>
          <c:tx>
            <c:strRef>
              <c:f>Feuil1!$D$1</c:f>
              <c:strCache>
                <c:ptCount val="1"/>
                <c:pt idx="0">
                  <c:v>% 15N total sur Matiere seche</c:v>
                </c:pt>
              </c:strCache>
            </c:strRef>
          </c:tx>
          <c:invertIfNegative val="0"/>
          <c:cat>
            <c:strRef>
              <c:f>Feuil1!$B$2:$B$7</c:f>
              <c:strCache>
                <c:ptCount val="6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  <c:pt idx="4">
                  <c:v>t4</c:v>
                </c:pt>
                <c:pt idx="5">
                  <c:v>t5</c:v>
                </c:pt>
              </c:strCache>
            </c:strRef>
          </c:cat>
          <c:val>
            <c:numRef>
              <c:f>Feuil1!$D$2:$D$7</c:f>
              <c:numCache>
                <c:formatCode>0.000</c:formatCode>
                <c:ptCount val="6"/>
                <c:pt idx="0">
                  <c:v>0.37056275000000005</c:v>
                </c:pt>
                <c:pt idx="1">
                  <c:v>1.0032829999999999</c:v>
                </c:pt>
                <c:pt idx="2">
                  <c:v>2.2931599999999999</c:v>
                </c:pt>
                <c:pt idx="3">
                  <c:v>2.73089</c:v>
                </c:pt>
                <c:pt idx="4">
                  <c:v>2.6138629999999998</c:v>
                </c:pt>
                <c:pt idx="5">
                  <c:v>4.670763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88A-414E-9CD6-09C79516DDF8}"/>
            </c:ext>
          </c:extLst>
        </c:ser>
        <c:ser>
          <c:idx val="2"/>
          <c:order val="2"/>
          <c:tx>
            <c:strRef>
              <c:f>Feuil1!$E$1</c:f>
              <c:strCache>
                <c:ptCount val="1"/>
                <c:pt idx="0">
                  <c:v>% 15N total sur TCA/Acetone</c:v>
                </c:pt>
              </c:strCache>
            </c:strRef>
          </c:tx>
          <c:invertIfNegative val="0"/>
          <c:cat>
            <c:strRef>
              <c:f>Feuil1!$B$2:$B$7</c:f>
              <c:strCache>
                <c:ptCount val="6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  <c:pt idx="4">
                  <c:v>t4</c:v>
                </c:pt>
                <c:pt idx="5">
                  <c:v>t5</c:v>
                </c:pt>
              </c:strCache>
            </c:strRef>
          </c:cat>
          <c:val>
            <c:numRef>
              <c:f>Feuil1!$E$2:$E$7</c:f>
              <c:numCache>
                <c:formatCode>0.000</c:formatCode>
                <c:ptCount val="6"/>
                <c:pt idx="0">
                  <c:v>0.36670566666666665</c:v>
                </c:pt>
                <c:pt idx="1">
                  <c:v>0.68467100000000003</c:v>
                </c:pt>
                <c:pt idx="2">
                  <c:v>2.068845</c:v>
                </c:pt>
                <c:pt idx="3">
                  <c:v>2.4479730000000002</c:v>
                </c:pt>
                <c:pt idx="4">
                  <c:v>2.611205</c:v>
                </c:pt>
                <c:pt idx="5">
                  <c:v>4.6030730000000002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88A-414E-9CD6-09C79516DDF8}"/>
            </c:ext>
          </c:extLst>
        </c:ser>
        <c:ser>
          <c:idx val="3"/>
          <c:order val="3"/>
          <c:tx>
            <c:strRef>
              <c:f>Feuil1!$F$1</c:f>
              <c:strCache>
                <c:ptCount val="1"/>
                <c:pt idx="0">
                  <c:v>% 15N total sur Proteines purifiées</c:v>
                </c:pt>
              </c:strCache>
            </c:strRef>
          </c:tx>
          <c:invertIfNegative val="0"/>
          <c:cat>
            <c:strRef>
              <c:f>Feuil1!$B$2:$B$7</c:f>
              <c:strCache>
                <c:ptCount val="6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  <c:pt idx="4">
                  <c:v>t4</c:v>
                </c:pt>
                <c:pt idx="5">
                  <c:v>t5</c:v>
                </c:pt>
              </c:strCache>
            </c:strRef>
          </c:cat>
          <c:val>
            <c:numRef>
              <c:f>Feuil1!$F$2:$F$7</c:f>
              <c:numCache>
                <c:formatCode>General</c:formatCode>
                <c:ptCount val="6"/>
                <c:pt idx="0" formatCode="0.00000">
                  <c:v>0.36838199999999999</c:v>
                </c:pt>
                <c:pt idx="2" formatCode="0.0000">
                  <c:v>1.834298</c:v>
                </c:pt>
                <c:pt idx="4" formatCode="0.0000">
                  <c:v>2.1200510000000001</c:v>
                </c:pt>
                <c:pt idx="5" formatCode="0.0000">
                  <c:v>3.8214459999999999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0F8-4B9A-AC38-54E46AA13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226583456"/>
        <c:axId val="-1226580192"/>
      </c:barChart>
      <c:catAx>
        <c:axId val="-1226583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1226580192"/>
        <c:crosses val="autoZero"/>
        <c:auto val="1"/>
        <c:lblAlgn val="ctr"/>
        <c:lblOffset val="100"/>
        <c:noMultiLvlLbl val="0"/>
      </c:catAx>
      <c:valAx>
        <c:axId val="-1226580192"/>
        <c:scaling>
          <c:orientation val="minMax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crossAx val="-1226583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9.4398788825018329E-2"/>
          <c:y val="5.3618594635104835E-2"/>
          <c:w val="0.88895027558961981"/>
          <c:h val="0.17817686004840139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90923716159694"/>
          <c:y val="2.7016820880665864E-2"/>
          <c:w val="0.74304858387451789"/>
          <c:h val="0.81629126578746225"/>
        </c:manualLayout>
      </c:layout>
      <c:scatterChart>
        <c:scatterStyle val="lineMarker"/>
        <c:varyColors val="0"/>
        <c:ser>
          <c:idx val="0"/>
          <c:order val="0"/>
          <c:tx>
            <c:strRef>
              <c:f>anthèses!$D$58</c:f>
              <c:strCache>
                <c:ptCount val="1"/>
                <c:pt idx="0">
                  <c:v>21 to 32 DPA kinetic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28575">
                <a:solidFill>
                  <a:schemeClr val="accent5"/>
                </a:solidFill>
              </a:ln>
            </c:spPr>
            <c:trendlineType val="linear"/>
            <c:dispRSqr val="0"/>
            <c:dispEq val="0"/>
          </c:trendline>
          <c:xVal>
            <c:numRef>
              <c:f>anthèses!$C$61:$C$72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xVal>
          <c:yVal>
            <c:numRef>
              <c:f>anthèses!$D$61:$D$72</c:f>
              <c:numCache>
                <c:formatCode>General</c:formatCode>
                <c:ptCount val="12"/>
                <c:pt idx="0">
                  <c:v>21</c:v>
                </c:pt>
                <c:pt idx="1">
                  <c:v>22</c:v>
                </c:pt>
                <c:pt idx="2">
                  <c:v>23</c:v>
                </c:pt>
                <c:pt idx="4">
                  <c:v>25</c:v>
                </c:pt>
                <c:pt idx="6">
                  <c:v>27</c:v>
                </c:pt>
                <c:pt idx="8">
                  <c:v>29</c:v>
                </c:pt>
                <c:pt idx="11">
                  <c:v>32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DA4-4AC0-82DA-FE99622A8096}"/>
            </c:ext>
          </c:extLst>
        </c:ser>
        <c:ser>
          <c:idx val="1"/>
          <c:order val="1"/>
          <c:tx>
            <c:strRef>
              <c:f>anthèses!$E$58</c:f>
              <c:strCache>
                <c:ptCount val="1"/>
                <c:pt idx="0">
                  <c:v>26DPA kinetic</c:v>
                </c:pt>
              </c:strCache>
            </c:strRef>
          </c:tx>
          <c:spPr>
            <a:ln w="19050">
              <a:noFill/>
            </a:ln>
          </c:spPr>
          <c:marker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c:spPr>
          </c:marker>
          <c:trendline>
            <c:spPr>
              <a:ln w="28575">
                <a:solidFill>
                  <a:schemeClr val="accent1">
                    <a:lumMod val="40000"/>
                    <a:lumOff val="60000"/>
                  </a:schemeClr>
                </a:solidFill>
              </a:ln>
            </c:spPr>
            <c:trendlineType val="linear"/>
            <c:dispRSqr val="0"/>
            <c:dispEq val="0"/>
          </c:trendline>
          <c:xVal>
            <c:numRef>
              <c:f>anthèses!$C$61:$C$72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xVal>
          <c:yVal>
            <c:numRef>
              <c:f>anthèses!$E$61:$E$72</c:f>
              <c:numCache>
                <c:formatCode>General</c:formatCode>
                <c:ptCount val="12"/>
                <c:pt idx="0">
                  <c:v>26</c:v>
                </c:pt>
                <c:pt idx="1">
                  <c:v>26</c:v>
                </c:pt>
                <c:pt idx="2">
                  <c:v>26</c:v>
                </c:pt>
                <c:pt idx="4">
                  <c:v>26</c:v>
                </c:pt>
                <c:pt idx="5">
                  <c:v>26</c:v>
                </c:pt>
                <c:pt idx="6">
                  <c:v>26</c:v>
                </c:pt>
                <c:pt idx="7">
                  <c:v>26</c:v>
                </c:pt>
                <c:pt idx="8">
                  <c:v>26</c:v>
                </c:pt>
                <c:pt idx="11">
                  <c:v>26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0DA4-4AC0-82DA-FE99622A8096}"/>
            </c:ext>
          </c:extLst>
        </c:ser>
        <c:ser>
          <c:idx val="3"/>
          <c:order val="2"/>
          <c:tx>
            <c:strRef>
              <c:f>anthèses!$G$58</c:f>
              <c:strCache>
                <c:ptCount val="1"/>
                <c:pt idx="0">
                  <c:v>8 to 19 DPA kinetic</c:v>
                </c:pt>
              </c:strCache>
            </c:strRef>
          </c:tx>
          <c:spPr>
            <a:ln w="19050">
              <a:noFill/>
            </a:ln>
          </c:spPr>
          <c:marker>
            <c:spPr>
              <a:solidFill>
                <a:schemeClr val="accent2"/>
              </a:solidFill>
              <a:ln>
                <a:noFill/>
              </a:ln>
            </c:spPr>
          </c:marker>
          <c:trendline>
            <c:spPr>
              <a:ln w="28575">
                <a:solidFill>
                  <a:schemeClr val="accent2"/>
                </a:solidFill>
              </a:ln>
            </c:spPr>
            <c:trendlineType val="linear"/>
            <c:dispRSqr val="0"/>
            <c:dispEq val="0"/>
          </c:trendline>
          <c:xVal>
            <c:numRef>
              <c:f>anthèses!$C$61:$C$72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xVal>
          <c:yVal>
            <c:numRef>
              <c:f>anthèses!$G$61:$G$72</c:f>
              <c:numCache>
                <c:formatCode>General</c:formatCode>
                <c:ptCount val="12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4">
                  <c:v>12</c:v>
                </c:pt>
                <c:pt idx="6">
                  <c:v>14</c:v>
                </c:pt>
                <c:pt idx="8">
                  <c:v>16</c:v>
                </c:pt>
                <c:pt idx="11">
                  <c:v>19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0DA4-4AC0-82DA-FE99622A8096}"/>
            </c:ext>
          </c:extLst>
        </c:ser>
        <c:ser>
          <c:idx val="4"/>
          <c:order val="3"/>
          <c:tx>
            <c:strRef>
              <c:f>anthèses!$H$58</c:f>
              <c:strCache>
                <c:ptCount val="1"/>
                <c:pt idx="0">
                  <c:v>12 DPA kinetic</c:v>
                </c:pt>
              </c:strCache>
            </c:strRef>
          </c:tx>
          <c:spPr>
            <a:ln w="19050">
              <a:noFill/>
            </a:ln>
          </c:spPr>
          <c:marker>
            <c:spPr>
              <a:solidFill>
                <a:srgbClr val="FFC000"/>
              </a:solidFill>
              <a:ln>
                <a:noFill/>
              </a:ln>
            </c:spPr>
          </c:marker>
          <c:trendline>
            <c:spPr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c:spPr>
            <c:trendlineType val="linear"/>
            <c:dispRSqr val="0"/>
            <c:dispEq val="0"/>
          </c:trendline>
          <c:xVal>
            <c:numRef>
              <c:f>anthèses!$C$61:$C$72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xVal>
          <c:yVal>
            <c:numRef>
              <c:f>anthèses!$H$61:$H$72</c:f>
              <c:numCache>
                <c:formatCode>General</c:formatCode>
                <c:ptCount val="12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4">
                  <c:v>12</c:v>
                </c:pt>
                <c:pt idx="5">
                  <c:v>12</c:v>
                </c:pt>
                <c:pt idx="6">
                  <c:v>12</c:v>
                </c:pt>
                <c:pt idx="7">
                  <c:v>12</c:v>
                </c:pt>
                <c:pt idx="8">
                  <c:v>12</c:v>
                </c:pt>
                <c:pt idx="11">
                  <c:v>12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0DA4-4AC0-82DA-FE99622A80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26592160"/>
        <c:axId val="-1226589984"/>
      </c:scatterChart>
      <c:valAx>
        <c:axId val="-1226592160"/>
        <c:scaling>
          <c:orientation val="minMax"/>
          <c:max val="1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fr-FR"/>
                  <a:t>Nombre de jours de marquage</a:t>
                </a:r>
              </a:p>
            </c:rich>
          </c:tx>
          <c:layout>
            <c:manualLayout>
              <c:xMode val="edge"/>
              <c:yMode val="edge"/>
              <c:x val="0.31349907540579414"/>
              <c:y val="0.9214706453295803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-1226589984"/>
        <c:crosses val="autoZero"/>
        <c:crossBetween val="midCat"/>
        <c:majorUnit val="2"/>
      </c:valAx>
      <c:valAx>
        <c:axId val="-1226589984"/>
        <c:scaling>
          <c:orientation val="minMax"/>
          <c:max val="32"/>
          <c:min val="6"/>
        </c:scaling>
        <c:delete val="0"/>
        <c:axPos val="l"/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fr-FR"/>
                  <a:t>Jours</a:t>
                </a:r>
                <a:r>
                  <a:rPr lang="fr-FR" baseline="0"/>
                  <a:t> après anthèse</a:t>
                </a:r>
                <a:endParaRPr lang="fr-FR"/>
              </a:p>
            </c:rich>
          </c:tx>
          <c:layout>
            <c:manualLayout>
              <c:xMode val="edge"/>
              <c:yMode val="edge"/>
              <c:x val="1.993564241905554E-2"/>
              <c:y val="0.2749672421532824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-1226592160"/>
        <c:crosses val="autoZero"/>
        <c:crossBetween val="midCat"/>
        <c:majorUnit val="2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61815439970369"/>
          <c:y val="4.8052076448855334E-2"/>
          <c:w val="0.58862373670564583"/>
          <c:h val="0.62693532834219956"/>
        </c:manualLayout>
      </c:layout>
      <c:scatterChart>
        <c:scatterStyle val="lineMarker"/>
        <c:varyColors val="0"/>
        <c:ser>
          <c:idx val="0"/>
          <c:order val="0"/>
          <c:tx>
            <c:strRef>
              <c:f>'Peptide LAFYDYIGNNPAK'!$E$1</c:f>
              <c:strCache>
                <c:ptCount val="1"/>
                <c:pt idx="0">
                  <c:v> Theoritical natural distribution (Base peak)</c:v>
                </c:pt>
              </c:strCache>
            </c:strRef>
          </c:tx>
          <c:spPr>
            <a:ln>
              <a:solidFill>
                <a:schemeClr val="tx1">
                  <a:lumMod val="25000"/>
                  <a:lumOff val="75000"/>
                </a:schemeClr>
              </a:solidFill>
            </a:ln>
          </c:spPr>
          <c:marker>
            <c:symbol val="x"/>
            <c:size val="7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'Peptide LAFYDYIGNNPAK'!$C$2:$C$20</c:f>
              <c:numCache>
                <c:formatCode>0%</c:formatCode>
                <c:ptCount val="19"/>
                <c:pt idx="0">
                  <c:v>1</c:v>
                </c:pt>
                <c:pt idx="1">
                  <c:v>0.83216783216783219</c:v>
                </c:pt>
                <c:pt idx="2">
                  <c:v>0.38461538461538458</c:v>
                </c:pt>
                <c:pt idx="3">
                  <c:v>0.12587412587412586</c:v>
                </c:pt>
                <c:pt idx="4">
                  <c:v>3.4965034965034961E-2</c:v>
                </c:pt>
                <c:pt idx="5">
                  <c:v>1.748251748251748E-2</c:v>
                </c:pt>
                <c:pt idx="6">
                  <c:v>1.3986013986013986E-2</c:v>
                </c:pt>
                <c:pt idx="7">
                  <c:v>6.993006993006993E-3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xVal>
          <c:yVal>
            <c:numRef>
              <c:f>'Peptide LAFYDYIGNNPAK'!$E$2:$E$20</c:f>
              <c:numCache>
                <c:formatCode>0%</c:formatCode>
                <c:ptCount val="19"/>
                <c:pt idx="0">
                  <c:v>1</c:v>
                </c:pt>
                <c:pt idx="1">
                  <c:v>0.83554832130465706</c:v>
                </c:pt>
                <c:pt idx="2">
                  <c:v>0.38596480538719075</c:v>
                </c:pt>
                <c:pt idx="3">
                  <c:v>0.12806286752429877</c:v>
                </c:pt>
                <c:pt idx="4">
                  <c:v>3.3837024109894032E-2</c:v>
                </c:pt>
                <c:pt idx="5">
                  <c:v>7.5193329099618109E-3</c:v>
                </c:pt>
                <c:pt idx="6">
                  <c:v>1.4533191286352873E-3</c:v>
                </c:pt>
                <c:pt idx="7">
                  <c:v>2.4988535491439056E-4</c:v>
                </c:pt>
                <c:pt idx="8">
                  <c:v>3.8844477393039043E-5</c:v>
                </c:pt>
                <c:pt idx="9">
                  <c:v>5.5254439841244062E-6</c:v>
                </c:pt>
                <c:pt idx="10">
                  <c:v>7.2594895908658831E-7</c:v>
                </c:pt>
                <c:pt idx="11">
                  <c:v>8.874862010677391E-8</c:v>
                </c:pt>
                <c:pt idx="12">
                  <c:v>1.0156405078148752E-8</c:v>
                </c:pt>
                <c:pt idx="13">
                  <c:v>1.0934260828994843E-9</c:v>
                </c:pt>
                <c:pt idx="14">
                  <c:v>1.1119733466004466E-10</c:v>
                </c:pt>
                <c:pt idx="15">
                  <c:v>1.0716439246459574E-11</c:v>
                </c:pt>
                <c:pt idx="16">
                  <c:v>9.7927652321345291E-13</c:v>
                </c:pt>
                <c:pt idx="17">
                  <c:v>8.2018765810952332E-14</c:v>
                </c:pt>
                <c:pt idx="18">
                  <c:v>5.2098761220008937E-15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DC3-4066-A1FF-9C67671B9C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31036192"/>
        <c:axId val="-1231030208"/>
      </c:scatterChart>
      <c:valAx>
        <c:axId val="-1231036192"/>
        <c:scaling>
          <c:orientation val="minMax"/>
          <c:max val="1"/>
        </c:scaling>
        <c:delete val="0"/>
        <c:axPos val="b"/>
        <c:numFmt formatCode="#,##0.00" sourceLinked="0"/>
        <c:majorTickMark val="out"/>
        <c:minorTickMark val="none"/>
        <c:tickLblPos val="nextTo"/>
        <c:crossAx val="-1231030208"/>
        <c:crossesAt val="0"/>
        <c:crossBetween val="midCat"/>
        <c:majorUnit val="0.25"/>
      </c:valAx>
      <c:valAx>
        <c:axId val="-1231030208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1231036192"/>
        <c:crossesAt val="0"/>
        <c:crossBetween val="midCat"/>
        <c:majorUnit val="0.25"/>
      </c:valAx>
      <c:spPr>
        <a:solidFill>
          <a:schemeClr val="accent5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noFill/>
  </c:sp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140230212187334E-2"/>
          <c:y val="3.3942124136690698E-2"/>
          <c:w val="0.90624052407809852"/>
          <c:h val="0.8690476190476190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'Result_15N.Ratio_method3_strict'!$K$8</c:f>
              <c:strCache>
                <c:ptCount val="1"/>
                <c:pt idx="0">
                  <c:v>Intercept</c:v>
                </c:pt>
              </c:strCache>
            </c:strRef>
          </c:tx>
          <c:xVal>
            <c:numRef>
              <c:f>'Result_15N.Ratio_method3_strict'!$J$9:$J$63</c:f>
              <c:numCache>
                <c:formatCode>General</c:formatCode>
                <c:ptCount val="42"/>
                <c:pt idx="0">
                  <c:v>-0.3</c:v>
                </c:pt>
                <c:pt idx="1">
                  <c:v>-0.28333333333333299</c:v>
                </c:pt>
                <c:pt idx="2">
                  <c:v>-0.24999999999998301</c:v>
                </c:pt>
                <c:pt idx="3">
                  <c:v>-0.21666666666665002</c:v>
                </c:pt>
                <c:pt idx="4">
                  <c:v>-0.18333333333333202</c:v>
                </c:pt>
                <c:pt idx="5">
                  <c:v>-0.116666666666663</c:v>
                </c:pt>
                <c:pt idx="6">
                  <c:v>-8.3333333333328999E-2</c:v>
                </c:pt>
                <c:pt idx="7">
                  <c:v>-4.9999999999995E-2</c:v>
                </c:pt>
                <c:pt idx="8">
                  <c:v>-1.6666666666661001E-2</c:v>
                </c:pt>
                <c:pt idx="9">
                  <c:v>5.0000000000006997E-2</c:v>
                </c:pt>
                <c:pt idx="10">
                  <c:v>8.3333333333341003E-2</c:v>
                </c:pt>
                <c:pt idx="11">
                  <c:v>0.15000000000000902</c:v>
                </c:pt>
                <c:pt idx="12">
                  <c:v>0.216666666666677</c:v>
                </c:pt>
                <c:pt idx="13">
                  <c:v>0.25000000000001099</c:v>
                </c:pt>
                <c:pt idx="14">
                  <c:v>0.31666666666667898</c:v>
                </c:pt>
                <c:pt idx="15">
                  <c:v>0.35000000000001302</c:v>
                </c:pt>
                <c:pt idx="16">
                  <c:v>0.41666666666668101</c:v>
                </c:pt>
                <c:pt idx="17">
                  <c:v>0.450000000000015</c:v>
                </c:pt>
                <c:pt idx="18">
                  <c:v>0.48333333333334899</c:v>
                </c:pt>
                <c:pt idx="19">
                  <c:v>0.55000000000001692</c:v>
                </c:pt>
                <c:pt idx="20">
                  <c:v>0.58333333333335102</c:v>
                </c:pt>
                <c:pt idx="21">
                  <c:v>0.6166666666666849</c:v>
                </c:pt>
                <c:pt idx="22">
                  <c:v>0.65000000000001901</c:v>
                </c:pt>
                <c:pt idx="23">
                  <c:v>0.683333333333353</c:v>
                </c:pt>
                <c:pt idx="24">
                  <c:v>0.71666666666668499</c:v>
                </c:pt>
                <c:pt idx="25">
                  <c:v>0.75000000000001998</c:v>
                </c:pt>
                <c:pt idx="26">
                  <c:v>0.78333333333335498</c:v>
                </c:pt>
                <c:pt idx="27">
                  <c:v>0.81666666666668997</c:v>
                </c:pt>
                <c:pt idx="28">
                  <c:v>0.85000000000002496</c:v>
                </c:pt>
                <c:pt idx="29">
                  <c:v>0.88333333333335506</c:v>
                </c:pt>
                <c:pt idx="30">
                  <c:v>0.91666666666669006</c:v>
                </c:pt>
                <c:pt idx="31">
                  <c:v>0.98333333333336004</c:v>
                </c:pt>
                <c:pt idx="32">
                  <c:v>1.016666666666695</c:v>
                </c:pt>
                <c:pt idx="33">
                  <c:v>1.0500000000000251</c:v>
                </c:pt>
                <c:pt idx="34">
                  <c:v>1.0833333333333601</c:v>
                </c:pt>
                <c:pt idx="35">
                  <c:v>1.1833333333333651</c:v>
                </c:pt>
                <c:pt idx="36">
                  <c:v>1.3166666666667</c:v>
                </c:pt>
                <c:pt idx="37">
                  <c:v>1.3500000000000349</c:v>
                </c:pt>
                <c:pt idx="38">
                  <c:v>1.3833333333333651</c:v>
                </c:pt>
                <c:pt idx="39">
                  <c:v>1.4166666666667</c:v>
                </c:pt>
                <c:pt idx="40">
                  <c:v>1.450000000000035</c:v>
                </c:pt>
                <c:pt idx="41">
                  <c:v>1.48333333333337</c:v>
                </c:pt>
              </c:numCache>
            </c:numRef>
          </c:xVal>
          <c:yVal>
            <c:numRef>
              <c:f>'Result_15N.Ratio_method3_strict'!$K$9:$K$63</c:f>
              <c:numCache>
                <c:formatCode>General</c:formatCode>
                <c:ptCount val="42"/>
                <c:pt idx="0">
                  <c:v>46</c:v>
                </c:pt>
                <c:pt idx="1">
                  <c:v>8</c:v>
                </c:pt>
                <c:pt idx="2">
                  <c:v>15</c:v>
                </c:pt>
                <c:pt idx="3">
                  <c:v>15</c:v>
                </c:pt>
                <c:pt idx="4">
                  <c:v>37</c:v>
                </c:pt>
                <c:pt idx="5">
                  <c:v>68</c:v>
                </c:pt>
                <c:pt idx="6">
                  <c:v>163</c:v>
                </c:pt>
                <c:pt idx="7">
                  <c:v>421</c:v>
                </c:pt>
                <c:pt idx="8">
                  <c:v>1530</c:v>
                </c:pt>
                <c:pt idx="9">
                  <c:v>2063</c:v>
                </c:pt>
                <c:pt idx="10">
                  <c:v>947</c:v>
                </c:pt>
                <c:pt idx="11">
                  <c:v>304</c:v>
                </c:pt>
                <c:pt idx="12">
                  <c:v>99</c:v>
                </c:pt>
                <c:pt idx="13">
                  <c:v>66</c:v>
                </c:pt>
                <c:pt idx="14">
                  <c:v>35</c:v>
                </c:pt>
                <c:pt idx="15">
                  <c:v>16</c:v>
                </c:pt>
                <c:pt idx="16">
                  <c:v>11</c:v>
                </c:pt>
                <c:pt idx="17">
                  <c:v>4</c:v>
                </c:pt>
                <c:pt idx="18">
                  <c:v>3</c:v>
                </c:pt>
                <c:pt idx="19">
                  <c:v>2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3</c:v>
                </c:pt>
                <c:pt idx="24">
                  <c:v>1</c:v>
                </c:pt>
                <c:pt idx="25">
                  <c:v>0</c:v>
                </c:pt>
                <c:pt idx="26">
                  <c:v>1</c:v>
                </c:pt>
                <c:pt idx="27">
                  <c:v>0</c:v>
                </c:pt>
                <c:pt idx="28">
                  <c:v>1</c:v>
                </c:pt>
                <c:pt idx="29">
                  <c:v>1</c:v>
                </c:pt>
                <c:pt idx="30">
                  <c:v>3</c:v>
                </c:pt>
                <c:pt idx="31">
                  <c:v>0</c:v>
                </c:pt>
                <c:pt idx="32">
                  <c:v>2</c:v>
                </c:pt>
                <c:pt idx="33">
                  <c:v>2</c:v>
                </c:pt>
                <c:pt idx="34">
                  <c:v>3</c:v>
                </c:pt>
                <c:pt idx="35">
                  <c:v>7</c:v>
                </c:pt>
                <c:pt idx="36">
                  <c:v>2</c:v>
                </c:pt>
                <c:pt idx="37">
                  <c:v>2</c:v>
                </c:pt>
                <c:pt idx="38">
                  <c:v>0</c:v>
                </c:pt>
                <c:pt idx="39">
                  <c:v>0</c:v>
                </c:pt>
                <c:pt idx="40">
                  <c:v>4</c:v>
                </c:pt>
                <c:pt idx="41">
                  <c:v>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'Result_15N.Ratio_method3_strict'!$L$8</c:f>
              <c:strCache>
                <c:ptCount val="1"/>
                <c:pt idx="0">
                  <c:v>Slope</c:v>
                </c:pt>
              </c:strCache>
            </c:strRef>
          </c:tx>
          <c:xVal>
            <c:numRef>
              <c:f>'Result_15N.Ratio_method3_strict'!$J$9:$J$63</c:f>
              <c:numCache>
                <c:formatCode>General</c:formatCode>
                <c:ptCount val="42"/>
                <c:pt idx="0">
                  <c:v>-0.3</c:v>
                </c:pt>
                <c:pt idx="1">
                  <c:v>-0.28333333333333299</c:v>
                </c:pt>
                <c:pt idx="2">
                  <c:v>-0.24999999999998301</c:v>
                </c:pt>
                <c:pt idx="3">
                  <c:v>-0.21666666666665002</c:v>
                </c:pt>
                <c:pt idx="4">
                  <c:v>-0.18333333333333202</c:v>
                </c:pt>
                <c:pt idx="5">
                  <c:v>-0.116666666666663</c:v>
                </c:pt>
                <c:pt idx="6">
                  <c:v>-8.3333333333328999E-2</c:v>
                </c:pt>
                <c:pt idx="7">
                  <c:v>-4.9999999999995E-2</c:v>
                </c:pt>
                <c:pt idx="8">
                  <c:v>-1.6666666666661001E-2</c:v>
                </c:pt>
                <c:pt idx="9">
                  <c:v>5.0000000000006997E-2</c:v>
                </c:pt>
                <c:pt idx="10">
                  <c:v>8.3333333333341003E-2</c:v>
                </c:pt>
                <c:pt idx="11">
                  <c:v>0.15000000000000902</c:v>
                </c:pt>
                <c:pt idx="12">
                  <c:v>0.216666666666677</c:v>
                </c:pt>
                <c:pt idx="13">
                  <c:v>0.25000000000001099</c:v>
                </c:pt>
                <c:pt idx="14">
                  <c:v>0.31666666666667898</c:v>
                </c:pt>
                <c:pt idx="15">
                  <c:v>0.35000000000001302</c:v>
                </c:pt>
                <c:pt idx="16">
                  <c:v>0.41666666666668101</c:v>
                </c:pt>
                <c:pt idx="17">
                  <c:v>0.450000000000015</c:v>
                </c:pt>
                <c:pt idx="18">
                  <c:v>0.48333333333334899</c:v>
                </c:pt>
                <c:pt idx="19">
                  <c:v>0.55000000000001692</c:v>
                </c:pt>
                <c:pt idx="20">
                  <c:v>0.58333333333335102</c:v>
                </c:pt>
                <c:pt idx="21">
                  <c:v>0.6166666666666849</c:v>
                </c:pt>
                <c:pt idx="22">
                  <c:v>0.65000000000001901</c:v>
                </c:pt>
                <c:pt idx="23">
                  <c:v>0.683333333333353</c:v>
                </c:pt>
                <c:pt idx="24">
                  <c:v>0.71666666666668499</c:v>
                </c:pt>
                <c:pt idx="25">
                  <c:v>0.75000000000001998</c:v>
                </c:pt>
                <c:pt idx="26">
                  <c:v>0.78333333333335498</c:v>
                </c:pt>
                <c:pt idx="27">
                  <c:v>0.81666666666668997</c:v>
                </c:pt>
                <c:pt idx="28">
                  <c:v>0.85000000000002496</c:v>
                </c:pt>
                <c:pt idx="29">
                  <c:v>0.88333333333335506</c:v>
                </c:pt>
                <c:pt idx="30">
                  <c:v>0.91666666666669006</c:v>
                </c:pt>
                <c:pt idx="31">
                  <c:v>0.98333333333336004</c:v>
                </c:pt>
                <c:pt idx="32">
                  <c:v>1.016666666666695</c:v>
                </c:pt>
                <c:pt idx="33">
                  <c:v>1.0500000000000251</c:v>
                </c:pt>
                <c:pt idx="34">
                  <c:v>1.0833333333333601</c:v>
                </c:pt>
                <c:pt idx="35">
                  <c:v>1.1833333333333651</c:v>
                </c:pt>
                <c:pt idx="36">
                  <c:v>1.3166666666667</c:v>
                </c:pt>
                <c:pt idx="37">
                  <c:v>1.3500000000000349</c:v>
                </c:pt>
                <c:pt idx="38">
                  <c:v>1.3833333333333651</c:v>
                </c:pt>
                <c:pt idx="39">
                  <c:v>1.4166666666667</c:v>
                </c:pt>
                <c:pt idx="40">
                  <c:v>1.450000000000035</c:v>
                </c:pt>
                <c:pt idx="41">
                  <c:v>1.48333333333337</c:v>
                </c:pt>
              </c:numCache>
            </c:numRef>
          </c:xVal>
          <c:yVal>
            <c:numRef>
              <c:f>'Result_15N.Ratio_method3_strict'!$L$9:$L$63</c:f>
              <c:numCache>
                <c:formatCode>General</c:formatCode>
                <c:ptCount val="42"/>
                <c:pt idx="0">
                  <c:v>23</c:v>
                </c:pt>
                <c:pt idx="1">
                  <c:v>4</c:v>
                </c:pt>
                <c:pt idx="2">
                  <c:v>1</c:v>
                </c:pt>
                <c:pt idx="3">
                  <c:v>4</c:v>
                </c:pt>
                <c:pt idx="4">
                  <c:v>2</c:v>
                </c:pt>
                <c:pt idx="5">
                  <c:v>7</c:v>
                </c:pt>
                <c:pt idx="6">
                  <c:v>4</c:v>
                </c:pt>
                <c:pt idx="7">
                  <c:v>7</c:v>
                </c:pt>
                <c:pt idx="8">
                  <c:v>3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3</c:v>
                </c:pt>
                <c:pt idx="15">
                  <c:v>1</c:v>
                </c:pt>
                <c:pt idx="16">
                  <c:v>0</c:v>
                </c:pt>
                <c:pt idx="17">
                  <c:v>2</c:v>
                </c:pt>
                <c:pt idx="18">
                  <c:v>4</c:v>
                </c:pt>
                <c:pt idx="19">
                  <c:v>7</c:v>
                </c:pt>
                <c:pt idx="20">
                  <c:v>10</c:v>
                </c:pt>
                <c:pt idx="21">
                  <c:v>15</c:v>
                </c:pt>
                <c:pt idx="22">
                  <c:v>17</c:v>
                </c:pt>
                <c:pt idx="23">
                  <c:v>45</c:v>
                </c:pt>
                <c:pt idx="24">
                  <c:v>49</c:v>
                </c:pt>
                <c:pt idx="25">
                  <c:v>87</c:v>
                </c:pt>
                <c:pt idx="26">
                  <c:v>111</c:v>
                </c:pt>
                <c:pt idx="27">
                  <c:v>179</c:v>
                </c:pt>
                <c:pt idx="28">
                  <c:v>284</c:v>
                </c:pt>
                <c:pt idx="29">
                  <c:v>429</c:v>
                </c:pt>
                <c:pt idx="30">
                  <c:v>630</c:v>
                </c:pt>
                <c:pt idx="31">
                  <c:v>1890</c:v>
                </c:pt>
                <c:pt idx="32">
                  <c:v>3348</c:v>
                </c:pt>
                <c:pt idx="33">
                  <c:v>2027</c:v>
                </c:pt>
                <c:pt idx="34">
                  <c:v>799</c:v>
                </c:pt>
                <c:pt idx="35">
                  <c:v>115</c:v>
                </c:pt>
                <c:pt idx="36">
                  <c:v>18</c:v>
                </c:pt>
                <c:pt idx="37">
                  <c:v>15</c:v>
                </c:pt>
                <c:pt idx="38">
                  <c:v>13</c:v>
                </c:pt>
                <c:pt idx="39">
                  <c:v>10</c:v>
                </c:pt>
                <c:pt idx="40">
                  <c:v>13</c:v>
                </c:pt>
                <c:pt idx="41">
                  <c:v>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31031296"/>
        <c:axId val="-1231029120"/>
      </c:scatterChart>
      <c:valAx>
        <c:axId val="-1231031296"/>
        <c:scaling>
          <c:orientation val="minMax"/>
          <c:max val="1.5"/>
        </c:scaling>
        <c:delete val="0"/>
        <c:axPos val="b"/>
        <c:numFmt formatCode="General" sourceLinked="1"/>
        <c:majorTickMark val="out"/>
        <c:minorTickMark val="none"/>
        <c:tickLblPos val="nextTo"/>
        <c:crossAx val="-1231029120"/>
        <c:crosses val="autoZero"/>
        <c:crossBetween val="midCat"/>
      </c:valAx>
      <c:valAx>
        <c:axId val="-1231029120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23103129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3108108286163025"/>
          <c:y val="3.4481670028464868E-2"/>
          <c:w val="0.86661376149948355"/>
          <c:h val="0.1138479565054368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% </a:t>
            </a:r>
            <a:r>
              <a:rPr lang="en-US" baseline="30000"/>
              <a:t>15</a:t>
            </a:r>
            <a:r>
              <a:rPr lang="en-US"/>
              <a:t>N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'Result_15N.Ratio_method3_strict'!$O$8</c:f>
              <c:strCache>
                <c:ptCount val="1"/>
                <c:pt idx="0">
                  <c:v>% 15N rate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'Result_15N.Ratio_method3_strict'!$N$9:$N$608</c:f>
              <c:numCache>
                <c:formatCode>General</c:formatCode>
                <c:ptCount val="416"/>
                <c:pt idx="0">
                  <c:v>1E-4</c:v>
                </c:pt>
                <c:pt idx="1">
                  <c:v>2.0000000000000001E-4</c:v>
                </c:pt>
                <c:pt idx="2">
                  <c:v>2.9999999999999997E-4</c:v>
                </c:pt>
                <c:pt idx="3">
                  <c:v>4.0000000000000002E-4</c:v>
                </c:pt>
                <c:pt idx="4">
                  <c:v>5.0000000000000001E-4</c:v>
                </c:pt>
                <c:pt idx="5">
                  <c:v>6.9999999999999999E-4</c:v>
                </c:pt>
                <c:pt idx="6">
                  <c:v>8.0000000000000004E-4</c:v>
                </c:pt>
                <c:pt idx="7">
                  <c:v>8.9999999999999998E-4</c:v>
                </c:pt>
                <c:pt idx="8">
                  <c:v>1E-3</c:v>
                </c:pt>
                <c:pt idx="9">
                  <c:v>1.1999999999999999E-3</c:v>
                </c:pt>
                <c:pt idx="10">
                  <c:v>1.2999999999999999E-3</c:v>
                </c:pt>
                <c:pt idx="11">
                  <c:v>1.5E-3</c:v>
                </c:pt>
                <c:pt idx="12">
                  <c:v>1.6999999999999999E-3</c:v>
                </c:pt>
                <c:pt idx="13">
                  <c:v>1.8E-3</c:v>
                </c:pt>
                <c:pt idx="14">
                  <c:v>2E-3</c:v>
                </c:pt>
                <c:pt idx="15">
                  <c:v>2.0999999999999999E-3</c:v>
                </c:pt>
                <c:pt idx="16">
                  <c:v>2.3E-3</c:v>
                </c:pt>
                <c:pt idx="17">
                  <c:v>2.3999999999999998E-3</c:v>
                </c:pt>
                <c:pt idx="18">
                  <c:v>2.5000000000000001E-3</c:v>
                </c:pt>
                <c:pt idx="19">
                  <c:v>2.7000000000000001E-3</c:v>
                </c:pt>
                <c:pt idx="20">
                  <c:v>2.8E-3</c:v>
                </c:pt>
                <c:pt idx="21">
                  <c:v>2.8999999999999998E-3</c:v>
                </c:pt>
                <c:pt idx="22">
                  <c:v>3.0000000000000001E-3</c:v>
                </c:pt>
                <c:pt idx="23">
                  <c:v>3.0999999999999999E-3</c:v>
                </c:pt>
                <c:pt idx="24">
                  <c:v>3.2000000000000002E-3</c:v>
                </c:pt>
                <c:pt idx="25">
                  <c:v>3.3E-3</c:v>
                </c:pt>
                <c:pt idx="26">
                  <c:v>3.3999999999999998E-3</c:v>
                </c:pt>
                <c:pt idx="27">
                  <c:v>3.5000000000000001E-3</c:v>
                </c:pt>
                <c:pt idx="28">
                  <c:v>3.5999999999999999E-3</c:v>
                </c:pt>
                <c:pt idx="29">
                  <c:v>3.7000000000000002E-3</c:v>
                </c:pt>
                <c:pt idx="30">
                  <c:v>3.8E-3</c:v>
                </c:pt>
                <c:pt idx="31">
                  <c:v>4.0000000000000001E-3</c:v>
                </c:pt>
                <c:pt idx="32">
                  <c:v>4.1000000000000003E-3</c:v>
                </c:pt>
                <c:pt idx="33">
                  <c:v>4.1999999999999997E-3</c:v>
                </c:pt>
                <c:pt idx="34">
                  <c:v>4.3E-3</c:v>
                </c:pt>
                <c:pt idx="35">
                  <c:v>4.5999999999999999E-3</c:v>
                </c:pt>
                <c:pt idx="36">
                  <c:v>5.0000000000000001E-3</c:v>
                </c:pt>
                <c:pt idx="37">
                  <c:v>5.1000000000000004E-3</c:v>
                </c:pt>
                <c:pt idx="38">
                  <c:v>5.1999999999999998E-3</c:v>
                </c:pt>
                <c:pt idx="39">
                  <c:v>5.3E-3</c:v>
                </c:pt>
                <c:pt idx="40">
                  <c:v>5.4000000000000003E-3</c:v>
                </c:pt>
                <c:pt idx="41">
                  <c:v>5.4999999999999997E-3</c:v>
                </c:pt>
                <c:pt idx="42">
                  <c:v>5.7000000000000002E-3</c:v>
                </c:pt>
                <c:pt idx="43">
                  <c:v>5.7999999999999996E-3</c:v>
                </c:pt>
                <c:pt idx="44">
                  <c:v>5.8999999999999999E-3</c:v>
                </c:pt>
                <c:pt idx="45">
                  <c:v>6.0000000000000001E-3</c:v>
                </c:pt>
                <c:pt idx="46">
                  <c:v>6.1000000000000004E-3</c:v>
                </c:pt>
                <c:pt idx="47">
                  <c:v>6.1999999999999998E-3</c:v>
                </c:pt>
                <c:pt idx="48">
                  <c:v>6.3E-3</c:v>
                </c:pt>
                <c:pt idx="49">
                  <c:v>6.4000000000000003E-3</c:v>
                </c:pt>
                <c:pt idx="50">
                  <c:v>6.4999999999999997E-3</c:v>
                </c:pt>
                <c:pt idx="51">
                  <c:v>6.7000000000000002E-3</c:v>
                </c:pt>
                <c:pt idx="52">
                  <c:v>6.7999999999999996E-3</c:v>
                </c:pt>
                <c:pt idx="53">
                  <c:v>6.8999999999999999E-3</c:v>
                </c:pt>
                <c:pt idx="54">
                  <c:v>7.0000000000000001E-3</c:v>
                </c:pt>
                <c:pt idx="55">
                  <c:v>7.1999999999999998E-3</c:v>
                </c:pt>
                <c:pt idx="56">
                  <c:v>7.3000000000000001E-3</c:v>
                </c:pt>
                <c:pt idx="57">
                  <c:v>7.4000000000000003E-3</c:v>
                </c:pt>
                <c:pt idx="58">
                  <c:v>7.4999999999999997E-3</c:v>
                </c:pt>
                <c:pt idx="59">
                  <c:v>7.6E-3</c:v>
                </c:pt>
                <c:pt idx="60">
                  <c:v>7.7000000000000002E-3</c:v>
                </c:pt>
                <c:pt idx="61">
                  <c:v>7.7999999999999996E-3</c:v>
                </c:pt>
                <c:pt idx="62">
                  <c:v>8.0000000000000002E-3</c:v>
                </c:pt>
                <c:pt idx="63">
                  <c:v>8.0999999999999996E-3</c:v>
                </c:pt>
                <c:pt idx="64">
                  <c:v>8.2000000000000007E-3</c:v>
                </c:pt>
                <c:pt idx="65">
                  <c:v>8.3000000000000001E-3</c:v>
                </c:pt>
                <c:pt idx="66">
                  <c:v>8.6E-3</c:v>
                </c:pt>
                <c:pt idx="67">
                  <c:v>8.8000000000000005E-3</c:v>
                </c:pt>
                <c:pt idx="68">
                  <c:v>8.9999999999999993E-3</c:v>
                </c:pt>
                <c:pt idx="69">
                  <c:v>9.1000000000000004E-3</c:v>
                </c:pt>
                <c:pt idx="70">
                  <c:v>9.1999999999999998E-3</c:v>
                </c:pt>
                <c:pt idx="71">
                  <c:v>9.2999999999999992E-3</c:v>
                </c:pt>
                <c:pt idx="72">
                  <c:v>9.4999999999999998E-3</c:v>
                </c:pt>
                <c:pt idx="73">
                  <c:v>9.7000000000000003E-3</c:v>
                </c:pt>
                <c:pt idx="74">
                  <c:v>9.7999999999999997E-3</c:v>
                </c:pt>
                <c:pt idx="75">
                  <c:v>9.9000000000000008E-3</c:v>
                </c:pt>
                <c:pt idx="76">
                  <c:v>0.01</c:v>
                </c:pt>
                <c:pt idx="77">
                  <c:v>1.01E-2</c:v>
                </c:pt>
                <c:pt idx="78">
                  <c:v>1.0200000000000001E-2</c:v>
                </c:pt>
                <c:pt idx="79">
                  <c:v>1.04E-2</c:v>
                </c:pt>
                <c:pt idx="80">
                  <c:v>1.0699999999999999E-2</c:v>
                </c:pt>
                <c:pt idx="81">
                  <c:v>1.0999999999999999E-2</c:v>
                </c:pt>
                <c:pt idx="82">
                  <c:v>1.11E-2</c:v>
                </c:pt>
                <c:pt idx="83">
                  <c:v>1.12E-2</c:v>
                </c:pt>
                <c:pt idx="84">
                  <c:v>1.1299999999999999E-2</c:v>
                </c:pt>
                <c:pt idx="85">
                  <c:v>1.15E-2</c:v>
                </c:pt>
                <c:pt idx="86">
                  <c:v>1.17E-2</c:v>
                </c:pt>
                <c:pt idx="87">
                  <c:v>1.1900000000000001E-2</c:v>
                </c:pt>
                <c:pt idx="88">
                  <c:v>1.2E-2</c:v>
                </c:pt>
                <c:pt idx="89">
                  <c:v>1.2200000000000001E-2</c:v>
                </c:pt>
                <c:pt idx="90">
                  <c:v>1.23E-2</c:v>
                </c:pt>
                <c:pt idx="91">
                  <c:v>1.24E-2</c:v>
                </c:pt>
                <c:pt idx="92">
                  <c:v>1.2500000000000001E-2</c:v>
                </c:pt>
                <c:pt idx="93">
                  <c:v>1.26E-2</c:v>
                </c:pt>
                <c:pt idx="94">
                  <c:v>1.2699999999999999E-2</c:v>
                </c:pt>
                <c:pt idx="95">
                  <c:v>1.2800000000000001E-2</c:v>
                </c:pt>
                <c:pt idx="96">
                  <c:v>1.32E-2</c:v>
                </c:pt>
                <c:pt idx="97">
                  <c:v>1.35E-2</c:v>
                </c:pt>
                <c:pt idx="98">
                  <c:v>1.3599999999999999E-2</c:v>
                </c:pt>
                <c:pt idx="99">
                  <c:v>1.37E-2</c:v>
                </c:pt>
                <c:pt idx="100">
                  <c:v>1.3899999999999999E-2</c:v>
                </c:pt>
                <c:pt idx="101">
                  <c:v>1.41E-2</c:v>
                </c:pt>
                <c:pt idx="102">
                  <c:v>1.4200000000000001E-2</c:v>
                </c:pt>
                <c:pt idx="103">
                  <c:v>1.43E-2</c:v>
                </c:pt>
                <c:pt idx="104">
                  <c:v>1.46E-2</c:v>
                </c:pt>
                <c:pt idx="105">
                  <c:v>1.4800000000000001E-2</c:v>
                </c:pt>
                <c:pt idx="106">
                  <c:v>1.49E-2</c:v>
                </c:pt>
                <c:pt idx="107">
                  <c:v>1.4999999999999999E-2</c:v>
                </c:pt>
                <c:pt idx="108">
                  <c:v>1.52E-2</c:v>
                </c:pt>
                <c:pt idx="109">
                  <c:v>1.5299999999999999E-2</c:v>
                </c:pt>
                <c:pt idx="110">
                  <c:v>1.54E-2</c:v>
                </c:pt>
                <c:pt idx="111">
                  <c:v>1.55E-2</c:v>
                </c:pt>
                <c:pt idx="112">
                  <c:v>1.5699999999999999E-2</c:v>
                </c:pt>
                <c:pt idx="113">
                  <c:v>1.61E-2</c:v>
                </c:pt>
                <c:pt idx="114">
                  <c:v>1.6199999999999999E-2</c:v>
                </c:pt>
                <c:pt idx="115">
                  <c:v>1.6500000000000001E-2</c:v>
                </c:pt>
                <c:pt idx="116">
                  <c:v>1.66E-2</c:v>
                </c:pt>
                <c:pt idx="117">
                  <c:v>1.6899999999999998E-2</c:v>
                </c:pt>
                <c:pt idx="118">
                  <c:v>1.7000000000000001E-2</c:v>
                </c:pt>
                <c:pt idx="119">
                  <c:v>1.72E-2</c:v>
                </c:pt>
                <c:pt idx="120">
                  <c:v>1.7299999999999999E-2</c:v>
                </c:pt>
                <c:pt idx="121">
                  <c:v>1.7399999999999999E-2</c:v>
                </c:pt>
                <c:pt idx="122">
                  <c:v>1.7600000000000001E-2</c:v>
                </c:pt>
                <c:pt idx="123">
                  <c:v>1.77E-2</c:v>
                </c:pt>
                <c:pt idx="124">
                  <c:v>1.7899999999999999E-2</c:v>
                </c:pt>
                <c:pt idx="125">
                  <c:v>1.8100000000000002E-2</c:v>
                </c:pt>
                <c:pt idx="126">
                  <c:v>1.83E-2</c:v>
                </c:pt>
                <c:pt idx="127">
                  <c:v>1.84E-2</c:v>
                </c:pt>
                <c:pt idx="128">
                  <c:v>1.8499999999999999E-2</c:v>
                </c:pt>
                <c:pt idx="129">
                  <c:v>1.8700000000000001E-2</c:v>
                </c:pt>
                <c:pt idx="130">
                  <c:v>1.8800000000000001E-2</c:v>
                </c:pt>
                <c:pt idx="131">
                  <c:v>1.9E-2</c:v>
                </c:pt>
                <c:pt idx="132">
                  <c:v>1.9099999999999999E-2</c:v>
                </c:pt>
                <c:pt idx="133">
                  <c:v>1.9199999999999998E-2</c:v>
                </c:pt>
                <c:pt idx="134">
                  <c:v>1.9300000000000001E-2</c:v>
                </c:pt>
                <c:pt idx="135">
                  <c:v>1.9400000000000001E-2</c:v>
                </c:pt>
                <c:pt idx="136">
                  <c:v>1.95E-2</c:v>
                </c:pt>
                <c:pt idx="137">
                  <c:v>1.9599999999999999E-2</c:v>
                </c:pt>
                <c:pt idx="138">
                  <c:v>1.9699999999999999E-2</c:v>
                </c:pt>
                <c:pt idx="139">
                  <c:v>1.9800000000000002E-2</c:v>
                </c:pt>
                <c:pt idx="140">
                  <c:v>1.9900000000000001E-2</c:v>
                </c:pt>
                <c:pt idx="141">
                  <c:v>2.01E-2</c:v>
                </c:pt>
                <c:pt idx="142">
                  <c:v>2.0199999999999999E-2</c:v>
                </c:pt>
                <c:pt idx="143">
                  <c:v>2.0299999999999999E-2</c:v>
                </c:pt>
                <c:pt idx="144">
                  <c:v>2.0500000000000001E-2</c:v>
                </c:pt>
                <c:pt idx="145">
                  <c:v>2.07E-2</c:v>
                </c:pt>
                <c:pt idx="146">
                  <c:v>2.0799999999999999E-2</c:v>
                </c:pt>
                <c:pt idx="147">
                  <c:v>2.0899999999999998E-2</c:v>
                </c:pt>
                <c:pt idx="148">
                  <c:v>2.1000000000000001E-2</c:v>
                </c:pt>
                <c:pt idx="149">
                  <c:v>2.1100000000000001E-2</c:v>
                </c:pt>
                <c:pt idx="150">
                  <c:v>2.12E-2</c:v>
                </c:pt>
                <c:pt idx="151">
                  <c:v>2.1600000000000001E-2</c:v>
                </c:pt>
                <c:pt idx="152">
                  <c:v>2.18E-2</c:v>
                </c:pt>
                <c:pt idx="153">
                  <c:v>2.1899999999999999E-2</c:v>
                </c:pt>
                <c:pt idx="154">
                  <c:v>2.1999999999999999E-2</c:v>
                </c:pt>
                <c:pt idx="155">
                  <c:v>2.2100000000000002E-2</c:v>
                </c:pt>
                <c:pt idx="156">
                  <c:v>2.24E-2</c:v>
                </c:pt>
                <c:pt idx="157">
                  <c:v>2.2499999999999999E-2</c:v>
                </c:pt>
                <c:pt idx="158">
                  <c:v>2.2599999999999999E-2</c:v>
                </c:pt>
                <c:pt idx="159">
                  <c:v>2.2700000000000001E-2</c:v>
                </c:pt>
                <c:pt idx="160">
                  <c:v>2.2800000000000001E-2</c:v>
                </c:pt>
                <c:pt idx="161">
                  <c:v>2.29E-2</c:v>
                </c:pt>
                <c:pt idx="162">
                  <c:v>2.3E-2</c:v>
                </c:pt>
                <c:pt idx="163">
                  <c:v>2.3099999999999999E-2</c:v>
                </c:pt>
                <c:pt idx="164">
                  <c:v>2.3300000000000001E-2</c:v>
                </c:pt>
                <c:pt idx="165">
                  <c:v>2.3400000000000001E-2</c:v>
                </c:pt>
                <c:pt idx="166">
                  <c:v>2.35E-2</c:v>
                </c:pt>
                <c:pt idx="167">
                  <c:v>2.3900000000000001E-2</c:v>
                </c:pt>
                <c:pt idx="168">
                  <c:v>2.41E-2</c:v>
                </c:pt>
                <c:pt idx="169">
                  <c:v>2.4400000000000002E-2</c:v>
                </c:pt>
                <c:pt idx="170">
                  <c:v>2.46E-2</c:v>
                </c:pt>
                <c:pt idx="171">
                  <c:v>2.47E-2</c:v>
                </c:pt>
                <c:pt idx="172">
                  <c:v>2.4899999999999999E-2</c:v>
                </c:pt>
                <c:pt idx="173">
                  <c:v>2.5000000000000001E-2</c:v>
                </c:pt>
                <c:pt idx="174">
                  <c:v>2.5100000000000001E-2</c:v>
                </c:pt>
                <c:pt idx="175">
                  <c:v>2.52E-2</c:v>
                </c:pt>
                <c:pt idx="176">
                  <c:v>2.53E-2</c:v>
                </c:pt>
                <c:pt idx="177">
                  <c:v>2.5399999999999999E-2</c:v>
                </c:pt>
                <c:pt idx="178">
                  <c:v>2.5600000000000001E-2</c:v>
                </c:pt>
                <c:pt idx="179">
                  <c:v>2.5700000000000001E-2</c:v>
                </c:pt>
                <c:pt idx="180">
                  <c:v>2.5899999999999999E-2</c:v>
                </c:pt>
                <c:pt idx="181">
                  <c:v>2.5999999999999999E-2</c:v>
                </c:pt>
                <c:pt idx="182">
                  <c:v>2.6100000000000002E-2</c:v>
                </c:pt>
                <c:pt idx="183">
                  <c:v>2.6200000000000001E-2</c:v>
                </c:pt>
                <c:pt idx="184">
                  <c:v>2.63E-2</c:v>
                </c:pt>
                <c:pt idx="185">
                  <c:v>2.64E-2</c:v>
                </c:pt>
                <c:pt idx="186">
                  <c:v>2.6499999999999999E-2</c:v>
                </c:pt>
                <c:pt idx="187">
                  <c:v>2.69E-2</c:v>
                </c:pt>
                <c:pt idx="188">
                  <c:v>2.7E-2</c:v>
                </c:pt>
                <c:pt idx="189">
                  <c:v>2.7400000000000001E-2</c:v>
                </c:pt>
                <c:pt idx="190">
                  <c:v>2.7699999999999999E-2</c:v>
                </c:pt>
                <c:pt idx="191">
                  <c:v>2.8000000000000001E-2</c:v>
                </c:pt>
                <c:pt idx="192">
                  <c:v>2.8199999999999999E-2</c:v>
                </c:pt>
                <c:pt idx="193">
                  <c:v>2.8299999999999999E-2</c:v>
                </c:pt>
                <c:pt idx="194">
                  <c:v>2.8400000000000002E-2</c:v>
                </c:pt>
                <c:pt idx="195">
                  <c:v>2.93E-2</c:v>
                </c:pt>
                <c:pt idx="196">
                  <c:v>2.9399999999999999E-2</c:v>
                </c:pt>
                <c:pt idx="197">
                  <c:v>2.9499999999999998E-2</c:v>
                </c:pt>
                <c:pt idx="198">
                  <c:v>2.9700000000000001E-2</c:v>
                </c:pt>
                <c:pt idx="199">
                  <c:v>3.0200000000000001E-2</c:v>
                </c:pt>
                <c:pt idx="200">
                  <c:v>3.0300000000000001E-2</c:v>
                </c:pt>
                <c:pt idx="201">
                  <c:v>3.04E-2</c:v>
                </c:pt>
                <c:pt idx="202">
                  <c:v>3.0700000000000002E-2</c:v>
                </c:pt>
                <c:pt idx="203">
                  <c:v>3.09E-2</c:v>
                </c:pt>
                <c:pt idx="204">
                  <c:v>3.1E-2</c:v>
                </c:pt>
                <c:pt idx="205">
                  <c:v>3.1099999999999999E-2</c:v>
                </c:pt>
                <c:pt idx="206">
                  <c:v>3.1199999999999999E-2</c:v>
                </c:pt>
                <c:pt idx="207">
                  <c:v>3.1300000000000001E-2</c:v>
                </c:pt>
                <c:pt idx="208">
                  <c:v>3.1399999999999997E-2</c:v>
                </c:pt>
                <c:pt idx="209">
                  <c:v>3.15E-2</c:v>
                </c:pt>
                <c:pt idx="210">
                  <c:v>3.1600000000000003E-2</c:v>
                </c:pt>
                <c:pt idx="211">
                  <c:v>3.2000000000000001E-2</c:v>
                </c:pt>
                <c:pt idx="212">
                  <c:v>3.2199999999999999E-2</c:v>
                </c:pt>
                <c:pt idx="213">
                  <c:v>3.2300000000000002E-2</c:v>
                </c:pt>
                <c:pt idx="214">
                  <c:v>3.2399999999999998E-2</c:v>
                </c:pt>
                <c:pt idx="215">
                  <c:v>3.2500000000000001E-2</c:v>
                </c:pt>
                <c:pt idx="216">
                  <c:v>3.2899999999999999E-2</c:v>
                </c:pt>
                <c:pt idx="217">
                  <c:v>3.3099999999999997E-2</c:v>
                </c:pt>
                <c:pt idx="218">
                  <c:v>3.32E-2</c:v>
                </c:pt>
                <c:pt idx="219">
                  <c:v>3.3300000000000003E-2</c:v>
                </c:pt>
                <c:pt idx="220">
                  <c:v>3.3399999999999999E-2</c:v>
                </c:pt>
                <c:pt idx="221">
                  <c:v>3.3500000000000002E-2</c:v>
                </c:pt>
                <c:pt idx="222">
                  <c:v>3.3700000000000001E-2</c:v>
                </c:pt>
                <c:pt idx="223">
                  <c:v>3.3799999999999997E-2</c:v>
                </c:pt>
                <c:pt idx="224">
                  <c:v>3.39E-2</c:v>
                </c:pt>
                <c:pt idx="225">
                  <c:v>3.4000000000000002E-2</c:v>
                </c:pt>
                <c:pt idx="226">
                  <c:v>3.4099999999999998E-2</c:v>
                </c:pt>
                <c:pt idx="227">
                  <c:v>3.4299999999999997E-2</c:v>
                </c:pt>
                <c:pt idx="228">
                  <c:v>3.44E-2</c:v>
                </c:pt>
                <c:pt idx="229">
                  <c:v>3.4599999999999999E-2</c:v>
                </c:pt>
                <c:pt idx="230">
                  <c:v>3.4700000000000002E-2</c:v>
                </c:pt>
                <c:pt idx="231">
                  <c:v>3.4799999999999998E-2</c:v>
                </c:pt>
                <c:pt idx="232">
                  <c:v>3.49E-2</c:v>
                </c:pt>
                <c:pt idx="233">
                  <c:v>3.5000000000000003E-2</c:v>
                </c:pt>
                <c:pt idx="234">
                  <c:v>3.5200000000000002E-2</c:v>
                </c:pt>
                <c:pt idx="235">
                  <c:v>3.5299999999999998E-2</c:v>
                </c:pt>
                <c:pt idx="236">
                  <c:v>3.5400000000000001E-2</c:v>
                </c:pt>
                <c:pt idx="237">
                  <c:v>3.5499999999999997E-2</c:v>
                </c:pt>
                <c:pt idx="238">
                  <c:v>3.56E-2</c:v>
                </c:pt>
                <c:pt idx="239">
                  <c:v>3.5700000000000003E-2</c:v>
                </c:pt>
                <c:pt idx="240">
                  <c:v>3.5900000000000001E-2</c:v>
                </c:pt>
                <c:pt idx="241">
                  <c:v>3.5999999999999997E-2</c:v>
                </c:pt>
                <c:pt idx="242">
                  <c:v>3.61E-2</c:v>
                </c:pt>
                <c:pt idx="243">
                  <c:v>3.6200000000000003E-2</c:v>
                </c:pt>
                <c:pt idx="244">
                  <c:v>3.6400000000000002E-2</c:v>
                </c:pt>
                <c:pt idx="245">
                  <c:v>3.6600000000000001E-2</c:v>
                </c:pt>
                <c:pt idx="246">
                  <c:v>3.6700000000000003E-2</c:v>
                </c:pt>
                <c:pt idx="247">
                  <c:v>3.6999999999999998E-2</c:v>
                </c:pt>
                <c:pt idx="248">
                  <c:v>3.7100000000000001E-2</c:v>
                </c:pt>
                <c:pt idx="249">
                  <c:v>3.7199999999999997E-2</c:v>
                </c:pt>
                <c:pt idx="250">
                  <c:v>3.7400000000000003E-2</c:v>
                </c:pt>
                <c:pt idx="251">
                  <c:v>3.7600000000000001E-2</c:v>
                </c:pt>
                <c:pt idx="252">
                  <c:v>3.78E-2</c:v>
                </c:pt>
                <c:pt idx="253">
                  <c:v>3.8199999999999998E-2</c:v>
                </c:pt>
                <c:pt idx="254">
                  <c:v>3.8300000000000001E-2</c:v>
                </c:pt>
                <c:pt idx="255">
                  <c:v>3.8399999999999997E-2</c:v>
                </c:pt>
                <c:pt idx="256">
                  <c:v>3.85E-2</c:v>
                </c:pt>
                <c:pt idx="257">
                  <c:v>3.8600000000000002E-2</c:v>
                </c:pt>
                <c:pt idx="258">
                  <c:v>3.8899999999999997E-2</c:v>
                </c:pt>
                <c:pt idx="259">
                  <c:v>3.9E-2</c:v>
                </c:pt>
                <c:pt idx="260">
                  <c:v>3.9100000000000003E-2</c:v>
                </c:pt>
                <c:pt idx="261">
                  <c:v>3.9199999999999999E-2</c:v>
                </c:pt>
                <c:pt idx="262">
                  <c:v>3.9300000000000002E-2</c:v>
                </c:pt>
                <c:pt idx="263">
                  <c:v>3.9399999999999998E-2</c:v>
                </c:pt>
                <c:pt idx="264">
                  <c:v>3.9600000000000003E-2</c:v>
                </c:pt>
                <c:pt idx="265">
                  <c:v>3.9699999999999999E-2</c:v>
                </c:pt>
                <c:pt idx="266">
                  <c:v>3.9800000000000002E-2</c:v>
                </c:pt>
                <c:pt idx="267">
                  <c:v>3.9899999999999998E-2</c:v>
                </c:pt>
                <c:pt idx="268">
                  <c:v>0.04</c:v>
                </c:pt>
                <c:pt idx="269">
                  <c:v>4.0099999999999997E-2</c:v>
                </c:pt>
                <c:pt idx="270">
                  <c:v>4.02E-2</c:v>
                </c:pt>
                <c:pt idx="271">
                  <c:v>4.0300000000000002E-2</c:v>
                </c:pt>
                <c:pt idx="272">
                  <c:v>4.0399999999999998E-2</c:v>
                </c:pt>
                <c:pt idx="273">
                  <c:v>4.0500000000000001E-2</c:v>
                </c:pt>
                <c:pt idx="274">
                  <c:v>4.0599999999999997E-2</c:v>
                </c:pt>
                <c:pt idx="275">
                  <c:v>4.07E-2</c:v>
                </c:pt>
                <c:pt idx="276">
                  <c:v>4.0800000000000003E-2</c:v>
                </c:pt>
                <c:pt idx="277">
                  <c:v>4.1000000000000002E-2</c:v>
                </c:pt>
                <c:pt idx="278">
                  <c:v>4.1099999999999998E-2</c:v>
                </c:pt>
                <c:pt idx="279">
                  <c:v>4.1200000000000001E-2</c:v>
                </c:pt>
                <c:pt idx="280">
                  <c:v>4.1300000000000003E-2</c:v>
                </c:pt>
                <c:pt idx="281">
                  <c:v>4.1399999999999999E-2</c:v>
                </c:pt>
                <c:pt idx="282">
                  <c:v>4.1500000000000002E-2</c:v>
                </c:pt>
                <c:pt idx="283">
                  <c:v>4.1799999999999997E-2</c:v>
                </c:pt>
                <c:pt idx="284">
                  <c:v>4.19E-2</c:v>
                </c:pt>
                <c:pt idx="285">
                  <c:v>4.2000000000000003E-2</c:v>
                </c:pt>
                <c:pt idx="286">
                  <c:v>4.2099999999999999E-2</c:v>
                </c:pt>
                <c:pt idx="287">
                  <c:v>4.2299999999999997E-2</c:v>
                </c:pt>
                <c:pt idx="288">
                  <c:v>4.24E-2</c:v>
                </c:pt>
                <c:pt idx="289">
                  <c:v>4.2500000000000003E-2</c:v>
                </c:pt>
                <c:pt idx="290">
                  <c:v>4.2599999999999999E-2</c:v>
                </c:pt>
                <c:pt idx="291">
                  <c:v>4.2799999999999998E-2</c:v>
                </c:pt>
                <c:pt idx="292">
                  <c:v>4.2900000000000001E-2</c:v>
                </c:pt>
                <c:pt idx="293">
                  <c:v>4.3200000000000002E-2</c:v>
                </c:pt>
                <c:pt idx="294">
                  <c:v>4.3299999999999998E-2</c:v>
                </c:pt>
                <c:pt idx="295">
                  <c:v>4.3400000000000001E-2</c:v>
                </c:pt>
                <c:pt idx="296">
                  <c:v>4.3499999999999997E-2</c:v>
                </c:pt>
                <c:pt idx="297">
                  <c:v>4.36E-2</c:v>
                </c:pt>
                <c:pt idx="298">
                  <c:v>4.3700000000000003E-2</c:v>
                </c:pt>
                <c:pt idx="299">
                  <c:v>4.3799999999999999E-2</c:v>
                </c:pt>
                <c:pt idx="300">
                  <c:v>4.3900000000000002E-2</c:v>
                </c:pt>
                <c:pt idx="301">
                  <c:v>4.3999999999999997E-2</c:v>
                </c:pt>
                <c:pt idx="302">
                  <c:v>4.4200000000000003E-2</c:v>
                </c:pt>
                <c:pt idx="303">
                  <c:v>4.4400000000000002E-2</c:v>
                </c:pt>
                <c:pt idx="304">
                  <c:v>4.4600000000000001E-2</c:v>
                </c:pt>
                <c:pt idx="305">
                  <c:v>4.4699999999999997E-2</c:v>
                </c:pt>
                <c:pt idx="306">
                  <c:v>4.48E-2</c:v>
                </c:pt>
                <c:pt idx="307">
                  <c:v>4.4900000000000002E-2</c:v>
                </c:pt>
                <c:pt idx="308">
                  <c:v>4.4999999999999998E-2</c:v>
                </c:pt>
                <c:pt idx="309">
                  <c:v>4.5100000000000001E-2</c:v>
                </c:pt>
                <c:pt idx="310">
                  <c:v>4.5199999999999997E-2</c:v>
                </c:pt>
                <c:pt idx="311">
                  <c:v>4.53E-2</c:v>
                </c:pt>
                <c:pt idx="312">
                  <c:v>4.5400000000000003E-2</c:v>
                </c:pt>
                <c:pt idx="313">
                  <c:v>4.5499999999999999E-2</c:v>
                </c:pt>
                <c:pt idx="314">
                  <c:v>4.5600000000000002E-2</c:v>
                </c:pt>
                <c:pt idx="315">
                  <c:v>4.5699999999999998E-2</c:v>
                </c:pt>
                <c:pt idx="316">
                  <c:v>4.58E-2</c:v>
                </c:pt>
                <c:pt idx="317">
                  <c:v>4.5900000000000003E-2</c:v>
                </c:pt>
                <c:pt idx="318">
                  <c:v>4.6399999999999997E-2</c:v>
                </c:pt>
                <c:pt idx="319">
                  <c:v>4.65E-2</c:v>
                </c:pt>
                <c:pt idx="320">
                  <c:v>4.6600000000000003E-2</c:v>
                </c:pt>
                <c:pt idx="321">
                  <c:v>4.6699999999999998E-2</c:v>
                </c:pt>
                <c:pt idx="322">
                  <c:v>4.6800000000000001E-2</c:v>
                </c:pt>
                <c:pt idx="323">
                  <c:v>4.6899999999999997E-2</c:v>
                </c:pt>
                <c:pt idx="324">
                  <c:v>4.7E-2</c:v>
                </c:pt>
                <c:pt idx="325">
                  <c:v>4.7100000000000003E-2</c:v>
                </c:pt>
                <c:pt idx="326">
                  <c:v>4.7300000000000002E-2</c:v>
                </c:pt>
                <c:pt idx="327">
                  <c:v>4.7399999999999998E-2</c:v>
                </c:pt>
                <c:pt idx="328">
                  <c:v>4.7500000000000001E-2</c:v>
                </c:pt>
                <c:pt idx="329">
                  <c:v>4.7699999999999999E-2</c:v>
                </c:pt>
                <c:pt idx="330">
                  <c:v>4.7800000000000002E-2</c:v>
                </c:pt>
                <c:pt idx="331">
                  <c:v>4.7899999999999998E-2</c:v>
                </c:pt>
                <c:pt idx="332">
                  <c:v>4.8300000000000003E-2</c:v>
                </c:pt>
                <c:pt idx="333">
                  <c:v>4.8500000000000001E-2</c:v>
                </c:pt>
                <c:pt idx="334">
                  <c:v>4.87E-2</c:v>
                </c:pt>
                <c:pt idx="335">
                  <c:v>4.8800000000000003E-2</c:v>
                </c:pt>
                <c:pt idx="336">
                  <c:v>4.8899999999999999E-2</c:v>
                </c:pt>
                <c:pt idx="337">
                  <c:v>4.9000000000000002E-2</c:v>
                </c:pt>
                <c:pt idx="338">
                  <c:v>4.9099999999999998E-2</c:v>
                </c:pt>
                <c:pt idx="339">
                  <c:v>4.9200000000000001E-2</c:v>
                </c:pt>
                <c:pt idx="340">
                  <c:v>4.9299999999999997E-2</c:v>
                </c:pt>
                <c:pt idx="341">
                  <c:v>4.9399999999999999E-2</c:v>
                </c:pt>
                <c:pt idx="342">
                  <c:v>4.9500000000000002E-2</c:v>
                </c:pt>
                <c:pt idx="343">
                  <c:v>4.9700000000000001E-2</c:v>
                </c:pt>
                <c:pt idx="344">
                  <c:v>4.9799999999999997E-2</c:v>
                </c:pt>
                <c:pt idx="345">
                  <c:v>4.99E-2</c:v>
                </c:pt>
                <c:pt idx="346">
                  <c:v>0.05</c:v>
                </c:pt>
                <c:pt idx="347">
                  <c:v>5.0099999999999999E-2</c:v>
                </c:pt>
                <c:pt idx="348">
                  <c:v>5.0200000000000002E-2</c:v>
                </c:pt>
                <c:pt idx="349">
                  <c:v>5.0299999999999997E-2</c:v>
                </c:pt>
                <c:pt idx="350">
                  <c:v>5.04E-2</c:v>
                </c:pt>
                <c:pt idx="351">
                  <c:v>5.0599999999999999E-2</c:v>
                </c:pt>
                <c:pt idx="352">
                  <c:v>5.0700000000000002E-2</c:v>
                </c:pt>
                <c:pt idx="353">
                  <c:v>5.0799999999999998E-2</c:v>
                </c:pt>
                <c:pt idx="354">
                  <c:v>5.0900000000000001E-2</c:v>
                </c:pt>
                <c:pt idx="355">
                  <c:v>5.0999999999999997E-2</c:v>
                </c:pt>
                <c:pt idx="356">
                  <c:v>5.11E-2</c:v>
                </c:pt>
                <c:pt idx="357">
                  <c:v>5.1200000000000002E-2</c:v>
                </c:pt>
                <c:pt idx="358">
                  <c:v>5.1299999999999998E-2</c:v>
                </c:pt>
                <c:pt idx="359">
                  <c:v>5.1400000000000001E-2</c:v>
                </c:pt>
                <c:pt idx="360">
                  <c:v>5.1499999999999997E-2</c:v>
                </c:pt>
                <c:pt idx="361">
                  <c:v>5.16E-2</c:v>
                </c:pt>
                <c:pt idx="362">
                  <c:v>5.1900000000000002E-2</c:v>
                </c:pt>
                <c:pt idx="363">
                  <c:v>5.1999999999999998E-2</c:v>
                </c:pt>
                <c:pt idx="364">
                  <c:v>5.21E-2</c:v>
                </c:pt>
                <c:pt idx="365">
                  <c:v>5.2200000000000003E-2</c:v>
                </c:pt>
                <c:pt idx="366">
                  <c:v>5.2299999999999999E-2</c:v>
                </c:pt>
                <c:pt idx="367">
                  <c:v>5.2400000000000002E-2</c:v>
                </c:pt>
                <c:pt idx="368">
                  <c:v>5.2600000000000001E-2</c:v>
                </c:pt>
                <c:pt idx="369">
                  <c:v>5.2699999999999997E-2</c:v>
                </c:pt>
                <c:pt idx="370">
                  <c:v>5.28E-2</c:v>
                </c:pt>
                <c:pt idx="371">
                  <c:v>5.2900000000000003E-2</c:v>
                </c:pt>
                <c:pt idx="372">
                  <c:v>5.3100000000000001E-2</c:v>
                </c:pt>
                <c:pt idx="373">
                  <c:v>5.3199999999999997E-2</c:v>
                </c:pt>
                <c:pt idx="374">
                  <c:v>5.33E-2</c:v>
                </c:pt>
                <c:pt idx="375">
                  <c:v>5.3499999999999999E-2</c:v>
                </c:pt>
                <c:pt idx="376">
                  <c:v>5.3600000000000002E-2</c:v>
                </c:pt>
                <c:pt idx="377">
                  <c:v>5.3999999999999999E-2</c:v>
                </c:pt>
                <c:pt idx="378">
                  <c:v>5.4199999999999998E-2</c:v>
                </c:pt>
                <c:pt idx="379">
                  <c:v>5.4300000000000001E-2</c:v>
                </c:pt>
                <c:pt idx="380">
                  <c:v>5.4399999999999997E-2</c:v>
                </c:pt>
                <c:pt idx="381">
                  <c:v>5.4600000000000003E-2</c:v>
                </c:pt>
                <c:pt idx="382">
                  <c:v>5.4800000000000001E-2</c:v>
                </c:pt>
                <c:pt idx="383">
                  <c:v>5.4899999999999997E-2</c:v>
                </c:pt>
                <c:pt idx="384">
                  <c:v>5.5100000000000003E-2</c:v>
                </c:pt>
                <c:pt idx="385">
                  <c:v>5.5399999999999998E-2</c:v>
                </c:pt>
                <c:pt idx="386">
                  <c:v>5.5500000000000001E-2</c:v>
                </c:pt>
                <c:pt idx="387">
                  <c:v>5.57E-2</c:v>
                </c:pt>
                <c:pt idx="388">
                  <c:v>5.5800000000000002E-2</c:v>
                </c:pt>
                <c:pt idx="389">
                  <c:v>5.6000000000000001E-2</c:v>
                </c:pt>
                <c:pt idx="390">
                  <c:v>5.62E-2</c:v>
                </c:pt>
                <c:pt idx="391">
                  <c:v>5.6399999999999999E-2</c:v>
                </c:pt>
                <c:pt idx="392">
                  <c:v>5.6599999999999998E-2</c:v>
                </c:pt>
                <c:pt idx="393">
                  <c:v>5.67E-2</c:v>
                </c:pt>
                <c:pt idx="394">
                  <c:v>5.6800000000000003E-2</c:v>
                </c:pt>
                <c:pt idx="395">
                  <c:v>5.7000000000000002E-2</c:v>
                </c:pt>
                <c:pt idx="396">
                  <c:v>5.7299999999999997E-2</c:v>
                </c:pt>
                <c:pt idx="397">
                  <c:v>5.74E-2</c:v>
                </c:pt>
                <c:pt idx="398">
                  <c:v>5.7500000000000002E-2</c:v>
                </c:pt>
                <c:pt idx="399">
                  <c:v>5.7599999999999998E-2</c:v>
                </c:pt>
                <c:pt idx="400">
                  <c:v>5.7700000000000001E-2</c:v>
                </c:pt>
                <c:pt idx="401">
                  <c:v>5.7799999999999997E-2</c:v>
                </c:pt>
                <c:pt idx="402">
                  <c:v>5.8000000000000003E-2</c:v>
                </c:pt>
                <c:pt idx="403">
                  <c:v>5.8099999999999999E-2</c:v>
                </c:pt>
                <c:pt idx="404">
                  <c:v>5.8400000000000001E-2</c:v>
                </c:pt>
                <c:pt idx="405">
                  <c:v>5.8500000000000003E-2</c:v>
                </c:pt>
                <c:pt idx="406">
                  <c:v>5.8599999999999999E-2</c:v>
                </c:pt>
                <c:pt idx="407">
                  <c:v>5.8700000000000002E-2</c:v>
                </c:pt>
                <c:pt idx="408">
                  <c:v>5.91E-2</c:v>
                </c:pt>
                <c:pt idx="409">
                  <c:v>5.9299999999999999E-2</c:v>
                </c:pt>
                <c:pt idx="410">
                  <c:v>5.9400000000000001E-2</c:v>
                </c:pt>
                <c:pt idx="411">
                  <c:v>5.9499999999999997E-2</c:v>
                </c:pt>
                <c:pt idx="412">
                  <c:v>5.96E-2</c:v>
                </c:pt>
                <c:pt idx="413">
                  <c:v>5.9700000000000003E-2</c:v>
                </c:pt>
                <c:pt idx="414">
                  <c:v>5.9900000000000002E-2</c:v>
                </c:pt>
                <c:pt idx="415">
                  <c:v>0.06</c:v>
                </c:pt>
              </c:numCache>
            </c:numRef>
          </c:xVal>
          <c:yVal>
            <c:numRef>
              <c:f>'Result_15N.Ratio_method3_strict'!$O$9:$O$608</c:f>
              <c:numCache>
                <c:formatCode>General</c:formatCode>
                <c:ptCount val="416"/>
                <c:pt idx="0">
                  <c:v>2413</c:v>
                </c:pt>
                <c:pt idx="1">
                  <c:v>81</c:v>
                </c:pt>
                <c:pt idx="2">
                  <c:v>83</c:v>
                </c:pt>
                <c:pt idx="3">
                  <c:v>65</c:v>
                </c:pt>
                <c:pt idx="4">
                  <c:v>73</c:v>
                </c:pt>
                <c:pt idx="5">
                  <c:v>85</c:v>
                </c:pt>
                <c:pt idx="6">
                  <c:v>80</c:v>
                </c:pt>
                <c:pt idx="7">
                  <c:v>80</c:v>
                </c:pt>
                <c:pt idx="8">
                  <c:v>81</c:v>
                </c:pt>
                <c:pt idx="9">
                  <c:v>98</c:v>
                </c:pt>
                <c:pt idx="10">
                  <c:v>105</c:v>
                </c:pt>
                <c:pt idx="11">
                  <c:v>103</c:v>
                </c:pt>
                <c:pt idx="12">
                  <c:v>140</c:v>
                </c:pt>
                <c:pt idx="13">
                  <c:v>115</c:v>
                </c:pt>
                <c:pt idx="14">
                  <c:v>150</c:v>
                </c:pt>
                <c:pt idx="15">
                  <c:v>149</c:v>
                </c:pt>
                <c:pt idx="16">
                  <c:v>133</c:v>
                </c:pt>
                <c:pt idx="17">
                  <c:v>153</c:v>
                </c:pt>
                <c:pt idx="18">
                  <c:v>165</c:v>
                </c:pt>
                <c:pt idx="19">
                  <c:v>202</c:v>
                </c:pt>
                <c:pt idx="20">
                  <c:v>198</c:v>
                </c:pt>
                <c:pt idx="21">
                  <c:v>199</c:v>
                </c:pt>
                <c:pt idx="22">
                  <c:v>202</c:v>
                </c:pt>
                <c:pt idx="23">
                  <c:v>208</c:v>
                </c:pt>
                <c:pt idx="24">
                  <c:v>216</c:v>
                </c:pt>
                <c:pt idx="25">
                  <c:v>245</c:v>
                </c:pt>
                <c:pt idx="26">
                  <c:v>257</c:v>
                </c:pt>
                <c:pt idx="27">
                  <c:v>280</c:v>
                </c:pt>
                <c:pt idx="28">
                  <c:v>281</c:v>
                </c:pt>
                <c:pt idx="29">
                  <c:v>271</c:v>
                </c:pt>
                <c:pt idx="30">
                  <c:v>283</c:v>
                </c:pt>
                <c:pt idx="31">
                  <c:v>239</c:v>
                </c:pt>
                <c:pt idx="32">
                  <c:v>256</c:v>
                </c:pt>
                <c:pt idx="33">
                  <c:v>226</c:v>
                </c:pt>
                <c:pt idx="34">
                  <c:v>189</c:v>
                </c:pt>
                <c:pt idx="35">
                  <c:v>138</c:v>
                </c:pt>
                <c:pt idx="36">
                  <c:v>106</c:v>
                </c:pt>
                <c:pt idx="37">
                  <c:v>90</c:v>
                </c:pt>
                <c:pt idx="38">
                  <c:v>85</c:v>
                </c:pt>
                <c:pt idx="39">
                  <c:v>72</c:v>
                </c:pt>
                <c:pt idx="40">
                  <c:v>95</c:v>
                </c:pt>
                <c:pt idx="41">
                  <c:v>61</c:v>
                </c:pt>
                <c:pt idx="42">
                  <c:v>60</c:v>
                </c:pt>
                <c:pt idx="43">
                  <c:v>51</c:v>
                </c:pt>
                <c:pt idx="44">
                  <c:v>65</c:v>
                </c:pt>
                <c:pt idx="45">
                  <c:v>46</c:v>
                </c:pt>
                <c:pt idx="46">
                  <c:v>66</c:v>
                </c:pt>
                <c:pt idx="47">
                  <c:v>37</c:v>
                </c:pt>
                <c:pt idx="48">
                  <c:v>38</c:v>
                </c:pt>
                <c:pt idx="49">
                  <c:v>37</c:v>
                </c:pt>
                <c:pt idx="50">
                  <c:v>41</c:v>
                </c:pt>
                <c:pt idx="51">
                  <c:v>23</c:v>
                </c:pt>
                <c:pt idx="52">
                  <c:v>23</c:v>
                </c:pt>
                <c:pt idx="53">
                  <c:v>30</c:v>
                </c:pt>
                <c:pt idx="54">
                  <c:v>31</c:v>
                </c:pt>
                <c:pt idx="55">
                  <c:v>31</c:v>
                </c:pt>
                <c:pt idx="56">
                  <c:v>18</c:v>
                </c:pt>
                <c:pt idx="57">
                  <c:v>21</c:v>
                </c:pt>
                <c:pt idx="58">
                  <c:v>20</c:v>
                </c:pt>
                <c:pt idx="59">
                  <c:v>17</c:v>
                </c:pt>
                <c:pt idx="60">
                  <c:v>21</c:v>
                </c:pt>
                <c:pt idx="61">
                  <c:v>15</c:v>
                </c:pt>
                <c:pt idx="62">
                  <c:v>14</c:v>
                </c:pt>
                <c:pt idx="63">
                  <c:v>18</c:v>
                </c:pt>
                <c:pt idx="64">
                  <c:v>10</c:v>
                </c:pt>
                <c:pt idx="65">
                  <c:v>14</c:v>
                </c:pt>
                <c:pt idx="66">
                  <c:v>12</c:v>
                </c:pt>
                <c:pt idx="67">
                  <c:v>14</c:v>
                </c:pt>
                <c:pt idx="68">
                  <c:v>10</c:v>
                </c:pt>
                <c:pt idx="69">
                  <c:v>12</c:v>
                </c:pt>
                <c:pt idx="70">
                  <c:v>15</c:v>
                </c:pt>
                <c:pt idx="71">
                  <c:v>9</c:v>
                </c:pt>
                <c:pt idx="72">
                  <c:v>8</c:v>
                </c:pt>
                <c:pt idx="73">
                  <c:v>10</c:v>
                </c:pt>
                <c:pt idx="74">
                  <c:v>12</c:v>
                </c:pt>
                <c:pt idx="75">
                  <c:v>6</c:v>
                </c:pt>
                <c:pt idx="76">
                  <c:v>5</c:v>
                </c:pt>
                <c:pt idx="77">
                  <c:v>5</c:v>
                </c:pt>
                <c:pt idx="78">
                  <c:v>13</c:v>
                </c:pt>
                <c:pt idx="79">
                  <c:v>10</c:v>
                </c:pt>
                <c:pt idx="80">
                  <c:v>8</c:v>
                </c:pt>
                <c:pt idx="81">
                  <c:v>11</c:v>
                </c:pt>
                <c:pt idx="82">
                  <c:v>6</c:v>
                </c:pt>
                <c:pt idx="83">
                  <c:v>10</c:v>
                </c:pt>
                <c:pt idx="84">
                  <c:v>3</c:v>
                </c:pt>
                <c:pt idx="85">
                  <c:v>9</c:v>
                </c:pt>
                <c:pt idx="86">
                  <c:v>6</c:v>
                </c:pt>
                <c:pt idx="87">
                  <c:v>4</c:v>
                </c:pt>
                <c:pt idx="88">
                  <c:v>6</c:v>
                </c:pt>
                <c:pt idx="89">
                  <c:v>4</c:v>
                </c:pt>
                <c:pt idx="90">
                  <c:v>2</c:v>
                </c:pt>
                <c:pt idx="91">
                  <c:v>4</c:v>
                </c:pt>
                <c:pt idx="92">
                  <c:v>8</c:v>
                </c:pt>
                <c:pt idx="93">
                  <c:v>2</c:v>
                </c:pt>
                <c:pt idx="94">
                  <c:v>4</c:v>
                </c:pt>
                <c:pt idx="95">
                  <c:v>4</c:v>
                </c:pt>
                <c:pt idx="96">
                  <c:v>3</c:v>
                </c:pt>
                <c:pt idx="97">
                  <c:v>0</c:v>
                </c:pt>
                <c:pt idx="98">
                  <c:v>4</c:v>
                </c:pt>
                <c:pt idx="99">
                  <c:v>6</c:v>
                </c:pt>
                <c:pt idx="100">
                  <c:v>6</c:v>
                </c:pt>
                <c:pt idx="101">
                  <c:v>2</c:v>
                </c:pt>
                <c:pt idx="102">
                  <c:v>0</c:v>
                </c:pt>
                <c:pt idx="103">
                  <c:v>1</c:v>
                </c:pt>
                <c:pt idx="104">
                  <c:v>3</c:v>
                </c:pt>
                <c:pt idx="105">
                  <c:v>2</c:v>
                </c:pt>
                <c:pt idx="106">
                  <c:v>2</c:v>
                </c:pt>
                <c:pt idx="107">
                  <c:v>7</c:v>
                </c:pt>
                <c:pt idx="108">
                  <c:v>3</c:v>
                </c:pt>
                <c:pt idx="109">
                  <c:v>1</c:v>
                </c:pt>
                <c:pt idx="110">
                  <c:v>2</c:v>
                </c:pt>
                <c:pt idx="111">
                  <c:v>2</c:v>
                </c:pt>
                <c:pt idx="112">
                  <c:v>0</c:v>
                </c:pt>
                <c:pt idx="113">
                  <c:v>4</c:v>
                </c:pt>
                <c:pt idx="114">
                  <c:v>2</c:v>
                </c:pt>
                <c:pt idx="115">
                  <c:v>0</c:v>
                </c:pt>
                <c:pt idx="116">
                  <c:v>1</c:v>
                </c:pt>
                <c:pt idx="117">
                  <c:v>3</c:v>
                </c:pt>
                <c:pt idx="118">
                  <c:v>2</c:v>
                </c:pt>
                <c:pt idx="119">
                  <c:v>1</c:v>
                </c:pt>
                <c:pt idx="120">
                  <c:v>0</c:v>
                </c:pt>
                <c:pt idx="121">
                  <c:v>1</c:v>
                </c:pt>
                <c:pt idx="122">
                  <c:v>1</c:v>
                </c:pt>
                <c:pt idx="123">
                  <c:v>1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4</c:v>
                </c:pt>
                <c:pt idx="128">
                  <c:v>0</c:v>
                </c:pt>
                <c:pt idx="129">
                  <c:v>1</c:v>
                </c:pt>
                <c:pt idx="130">
                  <c:v>1</c:v>
                </c:pt>
                <c:pt idx="131">
                  <c:v>0</c:v>
                </c:pt>
                <c:pt idx="132">
                  <c:v>2</c:v>
                </c:pt>
                <c:pt idx="133">
                  <c:v>2</c:v>
                </c:pt>
                <c:pt idx="134">
                  <c:v>1</c:v>
                </c:pt>
                <c:pt idx="135">
                  <c:v>1</c:v>
                </c:pt>
                <c:pt idx="136">
                  <c:v>2</c:v>
                </c:pt>
                <c:pt idx="137">
                  <c:v>1</c:v>
                </c:pt>
                <c:pt idx="138">
                  <c:v>1</c:v>
                </c:pt>
                <c:pt idx="139">
                  <c:v>0</c:v>
                </c:pt>
                <c:pt idx="140">
                  <c:v>0</c:v>
                </c:pt>
                <c:pt idx="141">
                  <c:v>2</c:v>
                </c:pt>
                <c:pt idx="142">
                  <c:v>1</c:v>
                </c:pt>
                <c:pt idx="143">
                  <c:v>3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2</c:v>
                </c:pt>
                <c:pt idx="148">
                  <c:v>2</c:v>
                </c:pt>
                <c:pt idx="149">
                  <c:v>1</c:v>
                </c:pt>
                <c:pt idx="150">
                  <c:v>1</c:v>
                </c:pt>
                <c:pt idx="151">
                  <c:v>3</c:v>
                </c:pt>
                <c:pt idx="152">
                  <c:v>0</c:v>
                </c:pt>
                <c:pt idx="153">
                  <c:v>1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0</c:v>
                </c:pt>
                <c:pt idx="158">
                  <c:v>1</c:v>
                </c:pt>
                <c:pt idx="159">
                  <c:v>0</c:v>
                </c:pt>
                <c:pt idx="160">
                  <c:v>0</c:v>
                </c:pt>
                <c:pt idx="161">
                  <c:v>1</c:v>
                </c:pt>
                <c:pt idx="162">
                  <c:v>0</c:v>
                </c:pt>
                <c:pt idx="163">
                  <c:v>1</c:v>
                </c:pt>
                <c:pt idx="164">
                  <c:v>1</c:v>
                </c:pt>
                <c:pt idx="165">
                  <c:v>0</c:v>
                </c:pt>
                <c:pt idx="166">
                  <c:v>0</c:v>
                </c:pt>
                <c:pt idx="167">
                  <c:v>1</c:v>
                </c:pt>
                <c:pt idx="168">
                  <c:v>1</c:v>
                </c:pt>
                <c:pt idx="169">
                  <c:v>0</c:v>
                </c:pt>
                <c:pt idx="170">
                  <c:v>1</c:v>
                </c:pt>
                <c:pt idx="171">
                  <c:v>0</c:v>
                </c:pt>
                <c:pt idx="172">
                  <c:v>1</c:v>
                </c:pt>
                <c:pt idx="173">
                  <c:v>1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2</c:v>
                </c:pt>
                <c:pt idx="180">
                  <c:v>1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0</c:v>
                </c:pt>
                <c:pt idx="188">
                  <c:v>2</c:v>
                </c:pt>
                <c:pt idx="189">
                  <c:v>1</c:v>
                </c:pt>
                <c:pt idx="190">
                  <c:v>0</c:v>
                </c:pt>
                <c:pt idx="191">
                  <c:v>2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2</c:v>
                </c:pt>
                <c:pt idx="196">
                  <c:v>2</c:v>
                </c:pt>
                <c:pt idx="197">
                  <c:v>1</c:v>
                </c:pt>
                <c:pt idx="198">
                  <c:v>0</c:v>
                </c:pt>
                <c:pt idx="199">
                  <c:v>2</c:v>
                </c:pt>
                <c:pt idx="200">
                  <c:v>0</c:v>
                </c:pt>
                <c:pt idx="201">
                  <c:v>0</c:v>
                </c:pt>
                <c:pt idx="202">
                  <c:v>1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2</c:v>
                </c:pt>
                <c:pt idx="209">
                  <c:v>0</c:v>
                </c:pt>
                <c:pt idx="210">
                  <c:v>1</c:v>
                </c:pt>
                <c:pt idx="211">
                  <c:v>0</c:v>
                </c:pt>
                <c:pt idx="212">
                  <c:v>2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1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1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1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2</c:v>
                </c:pt>
                <c:pt idx="233">
                  <c:v>0</c:v>
                </c:pt>
                <c:pt idx="234">
                  <c:v>1</c:v>
                </c:pt>
                <c:pt idx="235">
                  <c:v>0</c:v>
                </c:pt>
                <c:pt idx="236">
                  <c:v>2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1</c:v>
                </c:pt>
                <c:pt idx="247">
                  <c:v>0</c:v>
                </c:pt>
                <c:pt idx="248">
                  <c:v>1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1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1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1</c:v>
                </c:pt>
                <c:pt idx="273">
                  <c:v>0</c:v>
                </c:pt>
                <c:pt idx="274">
                  <c:v>0</c:v>
                </c:pt>
                <c:pt idx="275">
                  <c:v>1</c:v>
                </c:pt>
                <c:pt idx="276">
                  <c:v>0</c:v>
                </c:pt>
                <c:pt idx="277">
                  <c:v>1</c:v>
                </c:pt>
                <c:pt idx="278">
                  <c:v>0</c:v>
                </c:pt>
                <c:pt idx="279">
                  <c:v>0</c:v>
                </c:pt>
                <c:pt idx="280">
                  <c:v>1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1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2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2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2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1</c:v>
                </c:pt>
                <c:pt idx="364">
                  <c:v>0</c:v>
                </c:pt>
                <c:pt idx="365">
                  <c:v>1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1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1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1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49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31032384"/>
        <c:axId val="-1231041088"/>
      </c:scatterChart>
      <c:valAx>
        <c:axId val="-1231032384"/>
        <c:scaling>
          <c:orientation val="minMax"/>
          <c:max val="2.0000000000000004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31041088"/>
        <c:crosses val="autoZero"/>
        <c:crossBetween val="midCat"/>
      </c:valAx>
      <c:valAx>
        <c:axId val="-1231041088"/>
        <c:scaling>
          <c:orientation val="minMax"/>
          <c:max val="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310323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'Result_15N.Ratio_method3_strict'!$S$8</c:f>
              <c:strCache>
                <c:ptCount val="1"/>
                <c:pt idx="0">
                  <c:v>IFS Distribution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'Result_15N.Ratio_method3_strict'!$R$9:$R$17</c:f>
              <c:strCache>
                <c:ptCount val="9"/>
                <c:pt idx="0">
                  <c:v>[-∞-0[</c:v>
                </c:pt>
                <c:pt idx="1">
                  <c:v>[0-1[</c:v>
                </c:pt>
                <c:pt idx="2">
                  <c:v>[1-2[</c:v>
                </c:pt>
                <c:pt idx="3">
                  <c:v>[2-3[</c:v>
                </c:pt>
                <c:pt idx="4">
                  <c:v>[3-4[</c:v>
                </c:pt>
                <c:pt idx="5">
                  <c:v>[4-5[</c:v>
                </c:pt>
                <c:pt idx="6">
                  <c:v>[5-6[</c:v>
                </c:pt>
                <c:pt idx="7">
                  <c:v>[6-7[</c:v>
                </c:pt>
                <c:pt idx="8">
                  <c:v>[7-8[</c:v>
                </c:pt>
              </c:strCache>
            </c:strRef>
          </c:cat>
          <c:val>
            <c:numRef>
              <c:f>'Result_15N.Ratio_method3_strict'!$S$9:$S$17</c:f>
              <c:numCache>
                <c:formatCode>General</c:formatCode>
                <c:ptCount val="9"/>
                <c:pt idx="0">
                  <c:v>6</c:v>
                </c:pt>
                <c:pt idx="1">
                  <c:v>573</c:v>
                </c:pt>
                <c:pt idx="2">
                  <c:v>2530</c:v>
                </c:pt>
                <c:pt idx="3">
                  <c:v>4235</c:v>
                </c:pt>
                <c:pt idx="4">
                  <c:v>3059</c:v>
                </c:pt>
                <c:pt idx="5">
                  <c:v>1217</c:v>
                </c:pt>
                <c:pt idx="6">
                  <c:v>323</c:v>
                </c:pt>
                <c:pt idx="7">
                  <c:v>83</c:v>
                </c:pt>
                <c:pt idx="8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31030752"/>
        <c:axId val="-1231028032"/>
      </c:barChart>
      <c:catAx>
        <c:axId val="-1231030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31028032"/>
        <c:crosses val="autoZero"/>
        <c:auto val="1"/>
        <c:lblAlgn val="ctr"/>
        <c:lblOffset val="100"/>
        <c:noMultiLvlLbl val="0"/>
      </c:catAx>
      <c:valAx>
        <c:axId val="-1231028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31030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Feuil2!$S$8</c:f>
              <c:strCache>
                <c:ptCount val="1"/>
                <c:pt idx="0">
                  <c:v>frrequence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Feuil2!$R$9:$R$17</c:f>
              <c:strCache>
                <c:ptCount val="9"/>
                <c:pt idx="0">
                  <c:v>&lt;0</c:v>
                </c:pt>
                <c:pt idx="1">
                  <c:v>0-1</c:v>
                </c:pt>
                <c:pt idx="2">
                  <c:v>1-2</c:v>
                </c:pt>
                <c:pt idx="3">
                  <c:v>2-3</c:v>
                </c:pt>
                <c:pt idx="4">
                  <c:v>3-4</c:v>
                </c:pt>
                <c:pt idx="5">
                  <c:v>4-5</c:v>
                </c:pt>
                <c:pt idx="6">
                  <c:v>5-6</c:v>
                </c:pt>
                <c:pt idx="7">
                  <c:v>6-7</c:v>
                </c:pt>
                <c:pt idx="8">
                  <c:v>7-8</c:v>
                </c:pt>
              </c:strCache>
            </c:strRef>
          </c:cat>
          <c:val>
            <c:numRef>
              <c:f>Feuil2!$S$9:$S$17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3462</c:v>
                </c:pt>
                <c:pt idx="4">
                  <c:v>2870</c:v>
                </c:pt>
                <c:pt idx="5">
                  <c:v>1514</c:v>
                </c:pt>
                <c:pt idx="6">
                  <c:v>81</c:v>
                </c:pt>
                <c:pt idx="7">
                  <c:v>17</c:v>
                </c:pt>
                <c:pt idx="8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31041632"/>
        <c:axId val="-1231029664"/>
      </c:barChart>
      <c:catAx>
        <c:axId val="-1231041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31029664"/>
        <c:crosses val="autoZero"/>
        <c:auto val="1"/>
        <c:lblAlgn val="ctr"/>
        <c:lblOffset val="100"/>
        <c:noMultiLvlLbl val="0"/>
      </c:catAx>
      <c:valAx>
        <c:axId val="-1231029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31041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Feuil2!$K$8</c:f>
              <c:strCache>
                <c:ptCount val="1"/>
                <c:pt idx="0">
                  <c:v>Intercept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Feuil2!$J$9:$J$50</c:f>
              <c:numCache>
                <c:formatCode>General</c:formatCode>
                <c:ptCount val="42"/>
                <c:pt idx="0">
                  <c:v>-0.3</c:v>
                </c:pt>
                <c:pt idx="1">
                  <c:v>-0.28333333333333299</c:v>
                </c:pt>
                <c:pt idx="2">
                  <c:v>-0.24999999999998301</c:v>
                </c:pt>
                <c:pt idx="3">
                  <c:v>-0.21666666666665002</c:v>
                </c:pt>
                <c:pt idx="4">
                  <c:v>-0.18333333333333202</c:v>
                </c:pt>
                <c:pt idx="5">
                  <c:v>-0.116666666666663</c:v>
                </c:pt>
                <c:pt idx="6">
                  <c:v>-8.3333333333328999E-2</c:v>
                </c:pt>
                <c:pt idx="7">
                  <c:v>-4.9999999999995E-2</c:v>
                </c:pt>
                <c:pt idx="8">
                  <c:v>-1.6666666666661001E-2</c:v>
                </c:pt>
                <c:pt idx="9">
                  <c:v>5.0000000000006997E-2</c:v>
                </c:pt>
                <c:pt idx="10">
                  <c:v>8.3333333333341003E-2</c:v>
                </c:pt>
                <c:pt idx="11">
                  <c:v>0.15000000000000902</c:v>
                </c:pt>
                <c:pt idx="12">
                  <c:v>0.216666666666677</c:v>
                </c:pt>
                <c:pt idx="13">
                  <c:v>0.25000000000001099</c:v>
                </c:pt>
                <c:pt idx="14">
                  <c:v>0.31666666666667898</c:v>
                </c:pt>
                <c:pt idx="15">
                  <c:v>0.35000000000001302</c:v>
                </c:pt>
                <c:pt idx="16">
                  <c:v>0.41666666666668101</c:v>
                </c:pt>
                <c:pt idx="17">
                  <c:v>0.450000000000015</c:v>
                </c:pt>
                <c:pt idx="18">
                  <c:v>0.48333333333334899</c:v>
                </c:pt>
                <c:pt idx="19">
                  <c:v>0.55000000000001692</c:v>
                </c:pt>
                <c:pt idx="20">
                  <c:v>0.58333333333335102</c:v>
                </c:pt>
                <c:pt idx="21">
                  <c:v>0.6166666666666849</c:v>
                </c:pt>
                <c:pt idx="22">
                  <c:v>0.65000000000001901</c:v>
                </c:pt>
                <c:pt idx="23">
                  <c:v>0.683333333333353</c:v>
                </c:pt>
                <c:pt idx="24">
                  <c:v>0.71666666666668499</c:v>
                </c:pt>
                <c:pt idx="25">
                  <c:v>0.75000000000001998</c:v>
                </c:pt>
                <c:pt idx="26">
                  <c:v>0.78333333333335498</c:v>
                </c:pt>
                <c:pt idx="27">
                  <c:v>0.81666666666668997</c:v>
                </c:pt>
                <c:pt idx="28">
                  <c:v>0.85000000000002496</c:v>
                </c:pt>
                <c:pt idx="29">
                  <c:v>0.88333333333335506</c:v>
                </c:pt>
                <c:pt idx="30">
                  <c:v>0.91666666666669006</c:v>
                </c:pt>
                <c:pt idx="31">
                  <c:v>0.98333333333336004</c:v>
                </c:pt>
                <c:pt idx="32">
                  <c:v>1.016666666666695</c:v>
                </c:pt>
                <c:pt idx="33">
                  <c:v>1.0500000000000251</c:v>
                </c:pt>
                <c:pt idx="34">
                  <c:v>1.0833333333333601</c:v>
                </c:pt>
                <c:pt idx="35">
                  <c:v>1.1833333333333651</c:v>
                </c:pt>
                <c:pt idx="36">
                  <c:v>1.3166666666667</c:v>
                </c:pt>
                <c:pt idx="37">
                  <c:v>1.3500000000000349</c:v>
                </c:pt>
                <c:pt idx="38">
                  <c:v>1.3833333333333651</c:v>
                </c:pt>
                <c:pt idx="39">
                  <c:v>1.4166666666667</c:v>
                </c:pt>
                <c:pt idx="40">
                  <c:v>1.450000000000035</c:v>
                </c:pt>
                <c:pt idx="41">
                  <c:v>1.48333333333337</c:v>
                </c:pt>
              </c:numCache>
            </c:numRef>
          </c:xVal>
          <c:yVal>
            <c:numRef>
              <c:f>Feuil2!$K$9:$K$50</c:f>
              <c:numCache>
                <c:formatCode>General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10</c:v>
                </c:pt>
                <c:pt idx="5">
                  <c:v>44</c:v>
                </c:pt>
                <c:pt idx="6">
                  <c:v>103</c:v>
                </c:pt>
                <c:pt idx="7">
                  <c:v>474</c:v>
                </c:pt>
                <c:pt idx="8">
                  <c:v>3460</c:v>
                </c:pt>
                <c:pt idx="9">
                  <c:v>3543</c:v>
                </c:pt>
                <c:pt idx="10">
                  <c:v>190</c:v>
                </c:pt>
                <c:pt idx="11">
                  <c:v>101</c:v>
                </c:pt>
                <c:pt idx="12">
                  <c:v>17</c:v>
                </c:pt>
                <c:pt idx="13">
                  <c:v>1</c:v>
                </c:pt>
                <c:pt idx="14">
                  <c:v>2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Feuil2!$L$8</c:f>
              <c:strCache>
                <c:ptCount val="1"/>
                <c:pt idx="0">
                  <c:v>Slope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Feuil2!$J$9:$J$50</c:f>
              <c:numCache>
                <c:formatCode>General</c:formatCode>
                <c:ptCount val="42"/>
                <c:pt idx="0">
                  <c:v>-0.3</c:v>
                </c:pt>
                <c:pt idx="1">
                  <c:v>-0.28333333333333299</c:v>
                </c:pt>
                <c:pt idx="2">
                  <c:v>-0.24999999999998301</c:v>
                </c:pt>
                <c:pt idx="3">
                  <c:v>-0.21666666666665002</c:v>
                </c:pt>
                <c:pt idx="4">
                  <c:v>-0.18333333333333202</c:v>
                </c:pt>
                <c:pt idx="5">
                  <c:v>-0.116666666666663</c:v>
                </c:pt>
                <c:pt idx="6">
                  <c:v>-8.3333333333328999E-2</c:v>
                </c:pt>
                <c:pt idx="7">
                  <c:v>-4.9999999999995E-2</c:v>
                </c:pt>
                <c:pt idx="8">
                  <c:v>-1.6666666666661001E-2</c:v>
                </c:pt>
                <c:pt idx="9">
                  <c:v>5.0000000000006997E-2</c:v>
                </c:pt>
                <c:pt idx="10">
                  <c:v>8.3333333333341003E-2</c:v>
                </c:pt>
                <c:pt idx="11">
                  <c:v>0.15000000000000902</c:v>
                </c:pt>
                <c:pt idx="12">
                  <c:v>0.216666666666677</c:v>
                </c:pt>
                <c:pt idx="13">
                  <c:v>0.25000000000001099</c:v>
                </c:pt>
                <c:pt idx="14">
                  <c:v>0.31666666666667898</c:v>
                </c:pt>
                <c:pt idx="15">
                  <c:v>0.35000000000001302</c:v>
                </c:pt>
                <c:pt idx="16">
                  <c:v>0.41666666666668101</c:v>
                </c:pt>
                <c:pt idx="17">
                  <c:v>0.450000000000015</c:v>
                </c:pt>
                <c:pt idx="18">
                  <c:v>0.48333333333334899</c:v>
                </c:pt>
                <c:pt idx="19">
                  <c:v>0.55000000000001692</c:v>
                </c:pt>
                <c:pt idx="20">
                  <c:v>0.58333333333335102</c:v>
                </c:pt>
                <c:pt idx="21">
                  <c:v>0.6166666666666849</c:v>
                </c:pt>
                <c:pt idx="22">
                  <c:v>0.65000000000001901</c:v>
                </c:pt>
                <c:pt idx="23">
                  <c:v>0.683333333333353</c:v>
                </c:pt>
                <c:pt idx="24">
                  <c:v>0.71666666666668499</c:v>
                </c:pt>
                <c:pt idx="25">
                  <c:v>0.75000000000001998</c:v>
                </c:pt>
                <c:pt idx="26">
                  <c:v>0.78333333333335498</c:v>
                </c:pt>
                <c:pt idx="27">
                  <c:v>0.81666666666668997</c:v>
                </c:pt>
                <c:pt idx="28">
                  <c:v>0.85000000000002496</c:v>
                </c:pt>
                <c:pt idx="29">
                  <c:v>0.88333333333335506</c:v>
                </c:pt>
                <c:pt idx="30">
                  <c:v>0.91666666666669006</c:v>
                </c:pt>
                <c:pt idx="31">
                  <c:v>0.98333333333336004</c:v>
                </c:pt>
                <c:pt idx="32">
                  <c:v>1.016666666666695</c:v>
                </c:pt>
                <c:pt idx="33">
                  <c:v>1.0500000000000251</c:v>
                </c:pt>
                <c:pt idx="34">
                  <c:v>1.0833333333333601</c:v>
                </c:pt>
                <c:pt idx="35">
                  <c:v>1.1833333333333651</c:v>
                </c:pt>
                <c:pt idx="36">
                  <c:v>1.3166666666667</c:v>
                </c:pt>
                <c:pt idx="37">
                  <c:v>1.3500000000000349</c:v>
                </c:pt>
                <c:pt idx="38">
                  <c:v>1.3833333333333651</c:v>
                </c:pt>
                <c:pt idx="39">
                  <c:v>1.4166666666667</c:v>
                </c:pt>
                <c:pt idx="40">
                  <c:v>1.450000000000035</c:v>
                </c:pt>
                <c:pt idx="41">
                  <c:v>1.48333333333337</c:v>
                </c:pt>
              </c:numCache>
            </c:numRef>
          </c:xVal>
          <c:yVal>
            <c:numRef>
              <c:f>Feuil2!$L$9:$L$50</c:f>
              <c:numCache>
                <c:formatCode>General</c:formatCode>
                <c:ptCount val="42"/>
                <c:pt idx="0">
                  <c:v>0</c:v>
                </c:pt>
                <c:pt idx="1">
                  <c:v>4</c:v>
                </c:pt>
                <c:pt idx="2">
                  <c:v>1</c:v>
                </c:pt>
                <c:pt idx="3">
                  <c:v>4</c:v>
                </c:pt>
                <c:pt idx="4">
                  <c:v>2</c:v>
                </c:pt>
                <c:pt idx="5">
                  <c:v>7</c:v>
                </c:pt>
                <c:pt idx="6">
                  <c:v>4</c:v>
                </c:pt>
                <c:pt idx="7">
                  <c:v>7</c:v>
                </c:pt>
                <c:pt idx="8">
                  <c:v>3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3</c:v>
                </c:pt>
                <c:pt idx="15">
                  <c:v>1</c:v>
                </c:pt>
                <c:pt idx="16">
                  <c:v>0</c:v>
                </c:pt>
                <c:pt idx="17">
                  <c:v>2</c:v>
                </c:pt>
                <c:pt idx="18">
                  <c:v>4</c:v>
                </c:pt>
                <c:pt idx="19">
                  <c:v>7</c:v>
                </c:pt>
                <c:pt idx="20">
                  <c:v>10</c:v>
                </c:pt>
                <c:pt idx="21">
                  <c:v>15</c:v>
                </c:pt>
                <c:pt idx="22">
                  <c:v>17</c:v>
                </c:pt>
                <c:pt idx="23">
                  <c:v>45</c:v>
                </c:pt>
                <c:pt idx="24">
                  <c:v>49</c:v>
                </c:pt>
                <c:pt idx="25">
                  <c:v>87</c:v>
                </c:pt>
                <c:pt idx="26">
                  <c:v>111</c:v>
                </c:pt>
                <c:pt idx="27">
                  <c:v>179</c:v>
                </c:pt>
                <c:pt idx="28">
                  <c:v>284</c:v>
                </c:pt>
                <c:pt idx="29">
                  <c:v>429</c:v>
                </c:pt>
                <c:pt idx="30">
                  <c:v>630</c:v>
                </c:pt>
                <c:pt idx="31">
                  <c:v>1890</c:v>
                </c:pt>
                <c:pt idx="32">
                  <c:v>3348</c:v>
                </c:pt>
                <c:pt idx="33">
                  <c:v>2027</c:v>
                </c:pt>
                <c:pt idx="34">
                  <c:v>799</c:v>
                </c:pt>
                <c:pt idx="35">
                  <c:v>115</c:v>
                </c:pt>
                <c:pt idx="36">
                  <c:v>18</c:v>
                </c:pt>
                <c:pt idx="37">
                  <c:v>15</c:v>
                </c:pt>
                <c:pt idx="38">
                  <c:v>13</c:v>
                </c:pt>
                <c:pt idx="39">
                  <c:v>10</c:v>
                </c:pt>
                <c:pt idx="40">
                  <c:v>13</c:v>
                </c:pt>
                <c:pt idx="41">
                  <c:v>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31028576"/>
        <c:axId val="-1231032928"/>
      </c:scatterChart>
      <c:valAx>
        <c:axId val="-1231028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31032928"/>
        <c:crosses val="autoZero"/>
        <c:crossBetween val="midCat"/>
      </c:valAx>
      <c:valAx>
        <c:axId val="-123103292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310285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Feuil2!$O$8</c:f>
              <c:strCache>
                <c:ptCount val="1"/>
                <c:pt idx="0">
                  <c:v>% 15N rate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Feuil2!$N$9:$N$108</c:f>
              <c:numCache>
                <c:formatCode>General</c:formatCode>
                <c:ptCount val="100"/>
                <c:pt idx="0">
                  <c:v>1E-4</c:v>
                </c:pt>
                <c:pt idx="1">
                  <c:v>2.0000000000000001E-4</c:v>
                </c:pt>
                <c:pt idx="2">
                  <c:v>2.9999999999999997E-4</c:v>
                </c:pt>
                <c:pt idx="3">
                  <c:v>4.0000000000000002E-4</c:v>
                </c:pt>
                <c:pt idx="4">
                  <c:v>5.0000000000000001E-4</c:v>
                </c:pt>
                <c:pt idx="5">
                  <c:v>5.9999999999999995E-4</c:v>
                </c:pt>
                <c:pt idx="6">
                  <c:v>6.9999999999999999E-4</c:v>
                </c:pt>
                <c:pt idx="7">
                  <c:v>8.0000000000000004E-4</c:v>
                </c:pt>
                <c:pt idx="8">
                  <c:v>8.9999999999999998E-4</c:v>
                </c:pt>
                <c:pt idx="9">
                  <c:v>1E-3</c:v>
                </c:pt>
                <c:pt idx="10">
                  <c:v>1.1000000000000001E-3</c:v>
                </c:pt>
                <c:pt idx="11">
                  <c:v>1.1999999999999999E-3</c:v>
                </c:pt>
                <c:pt idx="12">
                  <c:v>1.2999999999999999E-3</c:v>
                </c:pt>
                <c:pt idx="13">
                  <c:v>1.4E-3</c:v>
                </c:pt>
                <c:pt idx="14">
                  <c:v>1.5E-3</c:v>
                </c:pt>
                <c:pt idx="15">
                  <c:v>1.6000000000000001E-3</c:v>
                </c:pt>
                <c:pt idx="16">
                  <c:v>1.6999999999999999E-3</c:v>
                </c:pt>
                <c:pt idx="17">
                  <c:v>1.8E-3</c:v>
                </c:pt>
                <c:pt idx="18">
                  <c:v>1.9E-3</c:v>
                </c:pt>
                <c:pt idx="19">
                  <c:v>2E-3</c:v>
                </c:pt>
                <c:pt idx="20">
                  <c:v>2.0999999999999999E-3</c:v>
                </c:pt>
                <c:pt idx="21">
                  <c:v>2.2000000000000001E-3</c:v>
                </c:pt>
                <c:pt idx="22">
                  <c:v>2.3E-3</c:v>
                </c:pt>
                <c:pt idx="23">
                  <c:v>2.3999999999999998E-3</c:v>
                </c:pt>
                <c:pt idx="24">
                  <c:v>2.5000000000000001E-3</c:v>
                </c:pt>
                <c:pt idx="25">
                  <c:v>2.5999999999999999E-3</c:v>
                </c:pt>
                <c:pt idx="26">
                  <c:v>2.7000000000000001E-3</c:v>
                </c:pt>
                <c:pt idx="27">
                  <c:v>2.8E-3</c:v>
                </c:pt>
                <c:pt idx="28">
                  <c:v>2.8999999999999998E-3</c:v>
                </c:pt>
                <c:pt idx="29">
                  <c:v>3.0000000000000001E-3</c:v>
                </c:pt>
                <c:pt idx="30">
                  <c:v>3.0999999999999999E-3</c:v>
                </c:pt>
                <c:pt idx="31">
                  <c:v>3.2000000000000002E-3</c:v>
                </c:pt>
                <c:pt idx="32">
                  <c:v>3.3E-3</c:v>
                </c:pt>
                <c:pt idx="33">
                  <c:v>3.3999999999999998E-3</c:v>
                </c:pt>
                <c:pt idx="34">
                  <c:v>3.5000000000000001E-3</c:v>
                </c:pt>
                <c:pt idx="35">
                  <c:v>3.5999999999999999E-3</c:v>
                </c:pt>
                <c:pt idx="36">
                  <c:v>3.7000000000000002E-3</c:v>
                </c:pt>
                <c:pt idx="37">
                  <c:v>3.8E-3</c:v>
                </c:pt>
                <c:pt idx="38">
                  <c:v>3.8999999999999998E-3</c:v>
                </c:pt>
                <c:pt idx="39">
                  <c:v>4.0000000000000001E-3</c:v>
                </c:pt>
                <c:pt idx="40">
                  <c:v>4.1000000000000003E-3</c:v>
                </c:pt>
                <c:pt idx="41">
                  <c:v>4.1999999999999997E-3</c:v>
                </c:pt>
                <c:pt idx="42">
                  <c:v>4.3E-3</c:v>
                </c:pt>
                <c:pt idx="43">
                  <c:v>4.4000000000000003E-3</c:v>
                </c:pt>
                <c:pt idx="44">
                  <c:v>4.4999999999999997E-3</c:v>
                </c:pt>
                <c:pt idx="45">
                  <c:v>4.5999999999999999E-3</c:v>
                </c:pt>
                <c:pt idx="46">
                  <c:v>4.7000000000000002E-3</c:v>
                </c:pt>
                <c:pt idx="47">
                  <c:v>4.7999999999999996E-3</c:v>
                </c:pt>
                <c:pt idx="48">
                  <c:v>4.8999999999999998E-3</c:v>
                </c:pt>
                <c:pt idx="49">
                  <c:v>5.0000000000000001E-3</c:v>
                </c:pt>
                <c:pt idx="50">
                  <c:v>5.1000000000000004E-3</c:v>
                </c:pt>
                <c:pt idx="51">
                  <c:v>5.1999999999999998E-3</c:v>
                </c:pt>
                <c:pt idx="52">
                  <c:v>5.3E-3</c:v>
                </c:pt>
                <c:pt idx="53">
                  <c:v>5.4000000000000003E-3</c:v>
                </c:pt>
                <c:pt idx="54">
                  <c:v>5.4999999999999997E-3</c:v>
                </c:pt>
                <c:pt idx="55">
                  <c:v>5.5999999999999999E-3</c:v>
                </c:pt>
                <c:pt idx="56">
                  <c:v>5.7000000000000002E-3</c:v>
                </c:pt>
                <c:pt idx="57">
                  <c:v>5.7999999999999996E-3</c:v>
                </c:pt>
                <c:pt idx="58">
                  <c:v>5.8999999999999999E-3</c:v>
                </c:pt>
                <c:pt idx="59">
                  <c:v>6.0000000000000001E-3</c:v>
                </c:pt>
                <c:pt idx="60">
                  <c:v>6.1000000000000004E-3</c:v>
                </c:pt>
                <c:pt idx="61">
                  <c:v>6.1999999999999998E-3</c:v>
                </c:pt>
                <c:pt idx="62">
                  <c:v>6.3E-3</c:v>
                </c:pt>
                <c:pt idx="63">
                  <c:v>6.4000000000000003E-3</c:v>
                </c:pt>
                <c:pt idx="64">
                  <c:v>6.4999999999999997E-3</c:v>
                </c:pt>
                <c:pt idx="65">
                  <c:v>6.6E-3</c:v>
                </c:pt>
                <c:pt idx="66">
                  <c:v>6.7000000000000002E-3</c:v>
                </c:pt>
                <c:pt idx="67">
                  <c:v>6.7999999999999996E-3</c:v>
                </c:pt>
                <c:pt idx="68">
                  <c:v>6.8999999999999999E-3</c:v>
                </c:pt>
                <c:pt idx="69">
                  <c:v>7.0000000000000001E-3</c:v>
                </c:pt>
                <c:pt idx="70">
                  <c:v>7.1000000000000004E-3</c:v>
                </c:pt>
                <c:pt idx="71">
                  <c:v>7.1999999999999998E-3</c:v>
                </c:pt>
                <c:pt idx="72">
                  <c:v>7.3000000000000001E-3</c:v>
                </c:pt>
                <c:pt idx="73">
                  <c:v>7.4000000000000003E-3</c:v>
                </c:pt>
                <c:pt idx="74">
                  <c:v>7.4999999999999997E-3</c:v>
                </c:pt>
                <c:pt idx="75">
                  <c:v>7.6E-3</c:v>
                </c:pt>
                <c:pt idx="76">
                  <c:v>7.7000000000000002E-3</c:v>
                </c:pt>
                <c:pt idx="77">
                  <c:v>7.7999999999999996E-3</c:v>
                </c:pt>
                <c:pt idx="78">
                  <c:v>7.9000000000000008E-3</c:v>
                </c:pt>
                <c:pt idx="79">
                  <c:v>8.0000000000000002E-3</c:v>
                </c:pt>
                <c:pt idx="80">
                  <c:v>8.0999999999999996E-3</c:v>
                </c:pt>
                <c:pt idx="81">
                  <c:v>8.2000000000000007E-3</c:v>
                </c:pt>
                <c:pt idx="82">
                  <c:v>8.3000000000000001E-3</c:v>
                </c:pt>
                <c:pt idx="83">
                  <c:v>8.3999999999999995E-3</c:v>
                </c:pt>
                <c:pt idx="84">
                  <c:v>8.5000000000000006E-3</c:v>
                </c:pt>
                <c:pt idx="85">
                  <c:v>8.6E-3</c:v>
                </c:pt>
                <c:pt idx="86">
                  <c:v>8.6999999999999994E-3</c:v>
                </c:pt>
                <c:pt idx="87">
                  <c:v>8.8000000000000005E-3</c:v>
                </c:pt>
                <c:pt idx="88">
                  <c:v>8.8999999999999999E-3</c:v>
                </c:pt>
                <c:pt idx="89">
                  <c:v>8.9999999999999993E-3</c:v>
                </c:pt>
                <c:pt idx="90">
                  <c:v>9.1000000000000004E-3</c:v>
                </c:pt>
                <c:pt idx="91">
                  <c:v>9.1999999999999998E-3</c:v>
                </c:pt>
                <c:pt idx="92">
                  <c:v>9.2999999999999992E-3</c:v>
                </c:pt>
                <c:pt idx="93">
                  <c:v>9.4000000000000004E-3</c:v>
                </c:pt>
                <c:pt idx="94">
                  <c:v>9.4999999999999998E-3</c:v>
                </c:pt>
                <c:pt idx="95">
                  <c:v>9.5999999999999992E-3</c:v>
                </c:pt>
                <c:pt idx="96">
                  <c:v>9.7000000000000003E-3</c:v>
                </c:pt>
                <c:pt idx="97">
                  <c:v>9.7999999999999997E-3</c:v>
                </c:pt>
                <c:pt idx="98">
                  <c:v>9.9000000000000008E-3</c:v>
                </c:pt>
                <c:pt idx="99">
                  <c:v>0.01</c:v>
                </c:pt>
              </c:numCache>
            </c:numRef>
          </c:xVal>
          <c:yVal>
            <c:numRef>
              <c:f>Feuil2!$O$9:$O$108</c:f>
              <c:numCache>
                <c:formatCode>General</c:formatCode>
                <c:ptCount val="100"/>
                <c:pt idx="0">
                  <c:v>64</c:v>
                </c:pt>
                <c:pt idx="1">
                  <c:v>58</c:v>
                </c:pt>
                <c:pt idx="2">
                  <c:v>62</c:v>
                </c:pt>
                <c:pt idx="3">
                  <c:v>52</c:v>
                </c:pt>
                <c:pt idx="4">
                  <c:v>55</c:v>
                </c:pt>
                <c:pt idx="5">
                  <c:v>54</c:v>
                </c:pt>
                <c:pt idx="6">
                  <c:v>69</c:v>
                </c:pt>
                <c:pt idx="7">
                  <c:v>60</c:v>
                </c:pt>
                <c:pt idx="8">
                  <c:v>63</c:v>
                </c:pt>
                <c:pt idx="9">
                  <c:v>69</c:v>
                </c:pt>
                <c:pt idx="10">
                  <c:v>71</c:v>
                </c:pt>
                <c:pt idx="11">
                  <c:v>80</c:v>
                </c:pt>
                <c:pt idx="12">
                  <c:v>86</c:v>
                </c:pt>
                <c:pt idx="13">
                  <c:v>75</c:v>
                </c:pt>
                <c:pt idx="14">
                  <c:v>86</c:v>
                </c:pt>
                <c:pt idx="15">
                  <c:v>98</c:v>
                </c:pt>
                <c:pt idx="16">
                  <c:v>116</c:v>
                </c:pt>
                <c:pt idx="17">
                  <c:v>96</c:v>
                </c:pt>
                <c:pt idx="18">
                  <c:v>107</c:v>
                </c:pt>
                <c:pt idx="19">
                  <c:v>126</c:v>
                </c:pt>
                <c:pt idx="20">
                  <c:v>120</c:v>
                </c:pt>
                <c:pt idx="21">
                  <c:v>148</c:v>
                </c:pt>
                <c:pt idx="22">
                  <c:v>113</c:v>
                </c:pt>
                <c:pt idx="23">
                  <c:v>137</c:v>
                </c:pt>
                <c:pt idx="24">
                  <c:v>144</c:v>
                </c:pt>
                <c:pt idx="25">
                  <c:v>149</c:v>
                </c:pt>
                <c:pt idx="26">
                  <c:v>172</c:v>
                </c:pt>
                <c:pt idx="27">
                  <c:v>182</c:v>
                </c:pt>
                <c:pt idx="28">
                  <c:v>180</c:v>
                </c:pt>
                <c:pt idx="29">
                  <c:v>181</c:v>
                </c:pt>
                <c:pt idx="30">
                  <c:v>189</c:v>
                </c:pt>
                <c:pt idx="31">
                  <c:v>199</c:v>
                </c:pt>
                <c:pt idx="32">
                  <c:v>226</c:v>
                </c:pt>
                <c:pt idx="33">
                  <c:v>239</c:v>
                </c:pt>
                <c:pt idx="34">
                  <c:v>261</c:v>
                </c:pt>
                <c:pt idx="35">
                  <c:v>259</c:v>
                </c:pt>
                <c:pt idx="36">
                  <c:v>247</c:v>
                </c:pt>
                <c:pt idx="37">
                  <c:v>256</c:v>
                </c:pt>
                <c:pt idx="38">
                  <c:v>217</c:v>
                </c:pt>
                <c:pt idx="39">
                  <c:v>217</c:v>
                </c:pt>
                <c:pt idx="40">
                  <c:v>238</c:v>
                </c:pt>
                <c:pt idx="41">
                  <c:v>203</c:v>
                </c:pt>
                <c:pt idx="42">
                  <c:v>158</c:v>
                </c:pt>
                <c:pt idx="43">
                  <c:v>171</c:v>
                </c:pt>
                <c:pt idx="44">
                  <c:v>124</c:v>
                </c:pt>
                <c:pt idx="45">
                  <c:v>118</c:v>
                </c:pt>
                <c:pt idx="46">
                  <c:v>117</c:v>
                </c:pt>
                <c:pt idx="47">
                  <c:v>100</c:v>
                </c:pt>
                <c:pt idx="48">
                  <c:v>87</c:v>
                </c:pt>
                <c:pt idx="49">
                  <c:v>94</c:v>
                </c:pt>
                <c:pt idx="50">
                  <c:v>64</c:v>
                </c:pt>
                <c:pt idx="51">
                  <c:v>72</c:v>
                </c:pt>
                <c:pt idx="52">
                  <c:v>48</c:v>
                </c:pt>
                <c:pt idx="53">
                  <c:v>71</c:v>
                </c:pt>
                <c:pt idx="54">
                  <c:v>44</c:v>
                </c:pt>
                <c:pt idx="55">
                  <c:v>57</c:v>
                </c:pt>
                <c:pt idx="56">
                  <c:v>51</c:v>
                </c:pt>
                <c:pt idx="57">
                  <c:v>38</c:v>
                </c:pt>
                <c:pt idx="58">
                  <c:v>54</c:v>
                </c:pt>
                <c:pt idx="59">
                  <c:v>33</c:v>
                </c:pt>
                <c:pt idx="60">
                  <c:v>42</c:v>
                </c:pt>
                <c:pt idx="61">
                  <c:v>25</c:v>
                </c:pt>
                <c:pt idx="62">
                  <c:v>30</c:v>
                </c:pt>
                <c:pt idx="63">
                  <c:v>24</c:v>
                </c:pt>
                <c:pt idx="64">
                  <c:v>31</c:v>
                </c:pt>
                <c:pt idx="65">
                  <c:v>25</c:v>
                </c:pt>
                <c:pt idx="66">
                  <c:v>14</c:v>
                </c:pt>
                <c:pt idx="67">
                  <c:v>12</c:v>
                </c:pt>
                <c:pt idx="68">
                  <c:v>19</c:v>
                </c:pt>
                <c:pt idx="69">
                  <c:v>16</c:v>
                </c:pt>
                <c:pt idx="70">
                  <c:v>13</c:v>
                </c:pt>
                <c:pt idx="71">
                  <c:v>20</c:v>
                </c:pt>
                <c:pt idx="72">
                  <c:v>12</c:v>
                </c:pt>
                <c:pt idx="73">
                  <c:v>16</c:v>
                </c:pt>
                <c:pt idx="74">
                  <c:v>9</c:v>
                </c:pt>
                <c:pt idx="75">
                  <c:v>11</c:v>
                </c:pt>
                <c:pt idx="76">
                  <c:v>14</c:v>
                </c:pt>
                <c:pt idx="77">
                  <c:v>3</c:v>
                </c:pt>
                <c:pt idx="78">
                  <c:v>9</c:v>
                </c:pt>
                <c:pt idx="79">
                  <c:v>7</c:v>
                </c:pt>
                <c:pt idx="80">
                  <c:v>8</c:v>
                </c:pt>
                <c:pt idx="81">
                  <c:v>4</c:v>
                </c:pt>
                <c:pt idx="82">
                  <c:v>9</c:v>
                </c:pt>
                <c:pt idx="83">
                  <c:v>4</c:v>
                </c:pt>
                <c:pt idx="84">
                  <c:v>8</c:v>
                </c:pt>
                <c:pt idx="85">
                  <c:v>7</c:v>
                </c:pt>
                <c:pt idx="86">
                  <c:v>11</c:v>
                </c:pt>
                <c:pt idx="87">
                  <c:v>11</c:v>
                </c:pt>
                <c:pt idx="88">
                  <c:v>9</c:v>
                </c:pt>
                <c:pt idx="89">
                  <c:v>0</c:v>
                </c:pt>
                <c:pt idx="90">
                  <c:v>4</c:v>
                </c:pt>
                <c:pt idx="91">
                  <c:v>8</c:v>
                </c:pt>
                <c:pt idx="92">
                  <c:v>2</c:v>
                </c:pt>
                <c:pt idx="93">
                  <c:v>11</c:v>
                </c:pt>
                <c:pt idx="94">
                  <c:v>6</c:v>
                </c:pt>
                <c:pt idx="95">
                  <c:v>1</c:v>
                </c:pt>
                <c:pt idx="96">
                  <c:v>3</c:v>
                </c:pt>
                <c:pt idx="97">
                  <c:v>8</c:v>
                </c:pt>
                <c:pt idx="98">
                  <c:v>1</c:v>
                </c:pt>
                <c:pt idx="99">
                  <c:v>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31027488"/>
        <c:axId val="-1231035104"/>
      </c:scatterChart>
      <c:valAx>
        <c:axId val="-12310274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31035104"/>
        <c:crosses val="autoZero"/>
        <c:crossBetween val="midCat"/>
      </c:valAx>
      <c:valAx>
        <c:axId val="-1231035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310274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0.87771</cdr:y>
    </cdr:from>
    <cdr:to>
      <cdr:x>1</cdr:x>
      <cdr:y>0.99242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0" y="1667180"/>
          <a:ext cx="3103070" cy="2178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fr-FR" sz="1100" dirty="0" err="1"/>
            <a:t>Experimental</a:t>
          </a:r>
          <a:r>
            <a:rPr lang="fr-FR" sz="1100" dirty="0"/>
            <a:t> distribution</a:t>
          </a:r>
        </a:p>
      </cdr:txBody>
    </cdr:sp>
  </cdr:relSizeAnchor>
  <cdr:relSizeAnchor xmlns:cdr="http://schemas.openxmlformats.org/drawingml/2006/chartDrawing">
    <cdr:from>
      <cdr:x>0</cdr:x>
      <cdr:y>0</cdr:y>
    </cdr:from>
    <cdr:to>
      <cdr:x>0.06533</cdr:x>
      <cdr:y>1</cdr:y>
    </cdr:to>
    <cdr:sp macro="" textlink="">
      <cdr:nvSpPr>
        <cdr:cNvPr id="3" name="ZoneTexte 1"/>
        <cdr:cNvSpPr txBox="1"/>
      </cdr:nvSpPr>
      <cdr:spPr>
        <a:xfrm xmlns:a="http://schemas.openxmlformats.org/drawingml/2006/main" rot="16200000">
          <a:off x="-1667435" y="1667435"/>
          <a:ext cx="3612776" cy="2779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100"/>
            <a:t>Theoretical distribution</a:t>
          </a:r>
        </a:p>
      </cdr:txBody>
    </cdr:sp>
  </cdr:relSizeAnchor>
  <cdr:relSizeAnchor xmlns:cdr="http://schemas.openxmlformats.org/drawingml/2006/chartDrawing">
    <cdr:from>
      <cdr:x>0.20188</cdr:x>
      <cdr:y>0.03077</cdr:y>
    </cdr:from>
    <cdr:to>
      <cdr:x>0.79519</cdr:x>
      <cdr:y>0.19904</cdr:y>
    </cdr:to>
    <cdr:sp macro="" textlink="">
      <cdr:nvSpPr>
        <cdr:cNvPr id="4" name="ZoneTexte 10"/>
        <cdr:cNvSpPr txBox="1"/>
      </cdr:nvSpPr>
      <cdr:spPr>
        <a:xfrm xmlns:a="http://schemas.openxmlformats.org/drawingml/2006/main">
          <a:off x="626450" y="58385"/>
          <a:ext cx="1841082" cy="31933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 fontAlgn="b"/>
          <a:r>
            <a:rPr lang="fr-FR" sz="1400" dirty="0"/>
            <a:t>Corr. </a:t>
          </a:r>
          <a:r>
            <a:rPr lang="fr-FR" sz="1400" dirty="0" err="1"/>
            <a:t>Coef</a:t>
          </a:r>
          <a:r>
            <a:rPr lang="fr-FR" sz="1400" dirty="0"/>
            <a:t>. : 0.99992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0.11921</cdr:x>
      <cdr:y>0.76227</cdr:y>
    </cdr:from>
    <cdr:to>
      <cdr:x>0.25254</cdr:x>
      <cdr:y>0.88486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775537" y="1660280"/>
          <a:ext cx="867389" cy="2670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fr-FR" sz="1100" dirty="0"/>
            <a:t>m/z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0.27109</cdr:x>
      <cdr:y>0.85295</cdr:y>
    </cdr:from>
    <cdr:to>
      <cdr:x>1</cdr:x>
      <cdr:y>1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589575" y="1308766"/>
          <a:ext cx="1585230" cy="225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fr-FR" sz="800" dirty="0" err="1"/>
            <a:t>Experimental</a:t>
          </a:r>
          <a:r>
            <a:rPr lang="fr-FR" sz="800" dirty="0"/>
            <a:t> distribution</a:t>
          </a:r>
        </a:p>
      </cdr:txBody>
    </cdr:sp>
  </cdr:relSizeAnchor>
  <cdr:relSizeAnchor xmlns:cdr="http://schemas.openxmlformats.org/drawingml/2006/chartDrawing">
    <cdr:from>
      <cdr:x>4.59811E-7</cdr:x>
      <cdr:y>0</cdr:y>
    </cdr:from>
    <cdr:to>
      <cdr:x>0.07722</cdr:x>
      <cdr:y>0.80334</cdr:y>
    </cdr:to>
    <cdr:sp macro="" textlink="">
      <cdr:nvSpPr>
        <cdr:cNvPr id="3" name="ZoneTexte 1"/>
        <cdr:cNvSpPr txBox="1"/>
      </cdr:nvSpPr>
      <cdr:spPr>
        <a:xfrm xmlns:a="http://schemas.openxmlformats.org/drawingml/2006/main" rot="16200000">
          <a:off x="-532354" y="532355"/>
          <a:ext cx="1232654" cy="1679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800" dirty="0" err="1"/>
            <a:t>Theoretical</a:t>
          </a:r>
          <a:r>
            <a:rPr lang="fr-FR" sz="800" dirty="0"/>
            <a:t> distribution</a:t>
          </a:r>
        </a:p>
      </cdr:txBody>
    </cdr:sp>
  </cdr:relSizeAnchor>
  <cdr:relSizeAnchor xmlns:cdr="http://schemas.openxmlformats.org/drawingml/2006/chartDrawing">
    <cdr:from>
      <cdr:x>0.20188</cdr:x>
      <cdr:y>0.03077</cdr:y>
    </cdr:from>
    <cdr:to>
      <cdr:x>0.79519</cdr:x>
      <cdr:y>0.19904</cdr:y>
    </cdr:to>
    <cdr:sp macro="" textlink="">
      <cdr:nvSpPr>
        <cdr:cNvPr id="4" name="ZoneTexte 10"/>
        <cdr:cNvSpPr txBox="1"/>
      </cdr:nvSpPr>
      <cdr:spPr>
        <a:xfrm xmlns:a="http://schemas.openxmlformats.org/drawingml/2006/main">
          <a:off x="626450" y="58385"/>
          <a:ext cx="1841082" cy="31933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 fontAlgn="b"/>
          <a:endParaRPr lang="fr-FR" sz="14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0.06862</cdr:x>
      <cdr:y>0.89282</cdr:y>
    </cdr:from>
    <cdr:to>
      <cdr:x>0.9985</cdr:x>
      <cdr:y>1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305263" y="1983580"/>
          <a:ext cx="4136659" cy="2381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fr-FR" sz="1200" dirty="0"/>
            <a:t>m/z</a:t>
          </a:r>
        </a:p>
      </cdr:txBody>
    </cdr:sp>
  </cdr:relSizeAnchor>
  <cdr:relSizeAnchor xmlns:cdr="http://schemas.openxmlformats.org/drawingml/2006/chartDrawing">
    <cdr:from>
      <cdr:x>0</cdr:x>
      <cdr:y>0.09631</cdr:y>
    </cdr:from>
    <cdr:to>
      <cdr:x>0.05373</cdr:x>
      <cdr:y>1</cdr:y>
    </cdr:to>
    <cdr:sp macro="" textlink="">
      <cdr:nvSpPr>
        <cdr:cNvPr id="3" name="ZoneTexte 1"/>
        <cdr:cNvSpPr txBox="1"/>
      </cdr:nvSpPr>
      <cdr:spPr>
        <a:xfrm xmlns:a="http://schemas.openxmlformats.org/drawingml/2006/main" rot="16200000">
          <a:off x="-1842770" y="2283460"/>
          <a:ext cx="4135120" cy="4495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400"/>
            <a:t>% Ri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0.00972</cdr:y>
    </cdr:from>
    <cdr:to>
      <cdr:x>1</cdr:x>
      <cdr:y>0.17917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0" y="26670"/>
          <a:ext cx="3444240" cy="4648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fr-FR" sz="1800"/>
            <a:t>Relative isotop error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0.0039</cdr:x>
      <cdr:y>0</cdr:y>
    </cdr:from>
    <cdr:to>
      <cdr:x>0.0602</cdr:x>
      <cdr:y>1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="" xmlns:a16="http://schemas.microsoft.com/office/drawing/2014/main" id="{18912DD3-AA15-42EA-A5DE-6055A4DB4CE5}"/>
            </a:ext>
          </a:extLst>
        </cdr:cNvPr>
        <cdr:cNvSpPr txBox="1"/>
      </cdr:nvSpPr>
      <cdr:spPr>
        <a:xfrm xmlns:a="http://schemas.openxmlformats.org/drawingml/2006/main" rot="16200000">
          <a:off x="-1481033" y="1333176"/>
          <a:ext cx="3381375" cy="3683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GB" sz="1100"/>
            <a:t>% </a:t>
          </a:r>
          <a:r>
            <a:rPr lang="en-GB" sz="1100" baseline="30000"/>
            <a:t>15</a:t>
          </a:r>
          <a:r>
            <a:rPr lang="en-GB" sz="1100"/>
            <a:t>N</a:t>
          </a:r>
        </a:p>
      </cdr:txBody>
    </cdr:sp>
  </cdr:relSizeAnchor>
  <cdr:relSizeAnchor xmlns:cdr="http://schemas.openxmlformats.org/drawingml/2006/chartDrawing">
    <cdr:from>
      <cdr:x>0</cdr:x>
      <cdr:y>0.91333</cdr:y>
    </cdr:from>
    <cdr:to>
      <cdr:x>1</cdr:x>
      <cdr:y>1</cdr:y>
    </cdr:to>
    <cdr:sp macro="" textlink="">
      <cdr:nvSpPr>
        <cdr:cNvPr id="3" name="ZoneTexte 1">
          <a:extLst xmlns:a="http://schemas.openxmlformats.org/drawingml/2006/main">
            <a:ext uri="{FF2B5EF4-FFF2-40B4-BE49-F238E27FC236}">
              <a16:creationId xmlns="" xmlns:a16="http://schemas.microsoft.com/office/drawing/2014/main" id="{B809E490-BA0C-4C54-BA8E-34A21B9C0826}"/>
            </a:ext>
          </a:extLst>
        </cdr:cNvPr>
        <cdr:cNvSpPr txBox="1"/>
      </cdr:nvSpPr>
      <cdr:spPr>
        <a:xfrm xmlns:a="http://schemas.openxmlformats.org/drawingml/2006/main">
          <a:off x="0" y="2929992"/>
          <a:ext cx="6541770" cy="2780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100"/>
            <a:t>Temps de marquage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18083-8584-405E-9714-979FC64A74C7}" type="datetimeFigureOut">
              <a:rPr lang="en-GB" smtClean="0"/>
              <a:t>27/04/2022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E57E2-761E-40DE-8DBE-FC872A64DC6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77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17AFF-FAD3-429F-A926-D6A40806EC7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423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17AFF-FAD3-429F-A926-D6A40806EC7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269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17AFF-FAD3-429F-A926-D6A40806EC7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560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17AFF-FAD3-429F-A926-D6A40806EC7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560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17AFF-FAD3-429F-A926-D6A40806EC7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2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17AFF-FAD3-429F-A926-D6A40806EC7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626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17AFF-FAD3-429F-A926-D6A40806EC7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826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17AFF-FAD3-429F-A926-D6A40806EC7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594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17AFF-FAD3-429F-A926-D6A40806EC7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669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17AFF-FAD3-429F-A926-D6A40806EC7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246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17AFF-FAD3-429F-A926-D6A40806EC7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283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17AFF-FAD3-429F-A926-D6A40806EC7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362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17AFF-FAD3-429F-A926-D6A40806EC71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702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17AFF-FAD3-429F-A926-D6A40806EC71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6966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17AFF-FAD3-429F-A926-D6A40806EC71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561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17AFF-FAD3-429F-A926-D6A40806EC7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362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17AFF-FAD3-429F-A926-D6A40806EC7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290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17AFF-FAD3-429F-A926-D6A40806EC7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230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17AFF-FAD3-429F-A926-D6A40806EC7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269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17AFF-FAD3-429F-A926-D6A40806EC7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269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17AFF-FAD3-429F-A926-D6A40806EC7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269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17AFF-FAD3-429F-A926-D6A40806EC7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31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Calibri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Calibri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Calibri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98EEB47-C564-49A2-8C14-014D2D58A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57AEA277-6971-46D4-AB43-0713F8B960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E7D970C7-8865-4B95-98CD-4318BEE6D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89B1ADD-A705-4894-AE45-C69F36798814}" type="datetimeFigureOut">
              <a:rPr lang="en-GB" smtClean="0"/>
              <a:t>27/04/2022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7CAEF342-572B-488E-A686-291304260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C72FE0D4-5F74-47EE-A8FF-5064D9C50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2A8E953-EB03-490E-9A17-4597D073D77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2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85800" y="2292480"/>
            <a:ext cx="7771680" cy="5309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Calibri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292480"/>
            <a:ext cx="7771680" cy="114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latin typeface="Calibri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1.emf"/><Relationship Id="rId7" Type="http://schemas.openxmlformats.org/officeDocument/2006/relationships/image" Target="../media/image4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2.emf"/><Relationship Id="rId7" Type="http://schemas.openxmlformats.org/officeDocument/2006/relationships/image" Target="../media/image1.jpe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.xml"/><Relationship Id="rId11" Type="http://schemas.openxmlformats.org/officeDocument/2006/relationships/image" Target="../media/image5.jpeg"/><Relationship Id="rId5" Type="http://schemas.openxmlformats.org/officeDocument/2006/relationships/chart" Target="../charts/chart1.xml"/><Relationship Id="rId10" Type="http://schemas.openxmlformats.org/officeDocument/2006/relationships/image" Target="../media/image4.png"/><Relationship Id="rId4" Type="http://schemas.openxmlformats.org/officeDocument/2006/relationships/image" Target="../media/image23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6.png"/><Relationship Id="rId3" Type="http://schemas.openxmlformats.org/officeDocument/2006/relationships/image" Target="../media/image24.jpeg"/><Relationship Id="rId7" Type="http://schemas.openxmlformats.org/officeDocument/2006/relationships/image" Target="../media/image28.gif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11" Type="http://schemas.openxmlformats.org/officeDocument/2006/relationships/image" Target="../media/image4.png"/><Relationship Id="rId5" Type="http://schemas.openxmlformats.org/officeDocument/2006/relationships/image" Target="../media/image26.emf"/><Relationship Id="rId10" Type="http://schemas.openxmlformats.org/officeDocument/2006/relationships/image" Target="../media/image3.png"/><Relationship Id="rId4" Type="http://schemas.openxmlformats.org/officeDocument/2006/relationships/image" Target="../media/image25.jpeg"/><Relationship Id="rId9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6.png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12" Type="http://schemas.openxmlformats.org/officeDocument/2006/relationships/image" Target="../media/image5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emf"/><Relationship Id="rId11" Type="http://schemas.openxmlformats.org/officeDocument/2006/relationships/image" Target="../media/image4.png"/><Relationship Id="rId5" Type="http://schemas.openxmlformats.org/officeDocument/2006/relationships/image" Target="../media/image32.emf"/><Relationship Id="rId10" Type="http://schemas.openxmlformats.org/officeDocument/2006/relationships/image" Target="../media/image3.png"/><Relationship Id="rId4" Type="http://schemas.openxmlformats.org/officeDocument/2006/relationships/image" Target="../media/image31.emf"/><Relationship Id="rId9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6.em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image" Target="../media/image27.jpeg"/><Relationship Id="rId9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6.em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image" Target="../media/image27.jpeg"/><Relationship Id="rId9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37.png"/><Relationship Id="rId3" Type="http://schemas.openxmlformats.org/officeDocument/2006/relationships/image" Target="../media/image26.emf"/><Relationship Id="rId7" Type="http://schemas.openxmlformats.org/officeDocument/2006/relationships/image" Target="../media/image1.jpe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5.jpeg"/><Relationship Id="rId5" Type="http://schemas.openxmlformats.org/officeDocument/2006/relationships/image" Target="../media/image35.png"/><Relationship Id="rId10" Type="http://schemas.openxmlformats.org/officeDocument/2006/relationships/image" Target="../media/image4.png"/><Relationship Id="rId4" Type="http://schemas.openxmlformats.org/officeDocument/2006/relationships/image" Target="../media/image27.jpe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9.png"/><Relationship Id="rId7" Type="http://schemas.openxmlformats.org/officeDocument/2006/relationships/image" Target="../media/image2.jpeg"/><Relationship Id="rId12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image" Target="../media/image41.png"/><Relationship Id="rId10" Type="http://schemas.openxmlformats.org/officeDocument/2006/relationships/image" Target="../media/image5.jpeg"/><Relationship Id="rId4" Type="http://schemas.openxmlformats.org/officeDocument/2006/relationships/image" Target="../media/image40.pn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3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11" Type="http://schemas.openxmlformats.org/officeDocument/2006/relationships/image" Target="../media/image46.png"/><Relationship Id="rId5" Type="http://schemas.openxmlformats.org/officeDocument/2006/relationships/image" Target="../media/image4.png"/><Relationship Id="rId10" Type="http://schemas.openxmlformats.org/officeDocument/2006/relationships/image" Target="../media/image45.png"/><Relationship Id="rId4" Type="http://schemas.openxmlformats.org/officeDocument/2006/relationships/image" Target="../media/image3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47.png"/><Relationship Id="rId4" Type="http://schemas.openxmlformats.org/officeDocument/2006/relationships/image" Target="../media/image2.jpeg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50.png"/><Relationship Id="rId7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52.png"/><Relationship Id="rId5" Type="http://schemas.openxmlformats.org/officeDocument/2006/relationships/image" Target="../media/image2.jpeg"/><Relationship Id="rId10" Type="http://schemas.openxmlformats.org/officeDocument/2006/relationships/image" Target="../media/image51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50.png"/><Relationship Id="rId7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52.png"/><Relationship Id="rId5" Type="http://schemas.openxmlformats.org/officeDocument/2006/relationships/image" Target="../media/image2.jpeg"/><Relationship Id="rId10" Type="http://schemas.openxmlformats.org/officeDocument/2006/relationships/image" Target="../media/image51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6.png"/><Relationship Id="rId3" Type="http://schemas.openxmlformats.org/officeDocument/2006/relationships/image" Target="../media/image26.emf"/><Relationship Id="rId7" Type="http://schemas.openxmlformats.org/officeDocument/2006/relationships/image" Target="../media/image2.jpe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image" Target="../media/image35.png"/><Relationship Id="rId10" Type="http://schemas.openxmlformats.org/officeDocument/2006/relationships/image" Target="../media/image5.jpeg"/><Relationship Id="rId4" Type="http://schemas.openxmlformats.org/officeDocument/2006/relationships/image" Target="../media/image27.jpeg"/><Relationship Id="rId9" Type="http://schemas.openxmlformats.org/officeDocument/2006/relationships/image" Target="../media/image4.png"/><Relationship Id="rId1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4.png"/><Relationship Id="rId7" Type="http://schemas.openxmlformats.org/officeDocument/2006/relationships/image" Target="../media/image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11" Type="http://schemas.openxmlformats.org/officeDocument/2006/relationships/image" Target="../media/image5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image" Target="../media/image56.png"/><Relationship Id="rId9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6.png"/><Relationship Id="rId3" Type="http://schemas.openxmlformats.org/officeDocument/2006/relationships/image" Target="../media/image26.emf"/><Relationship Id="rId7" Type="http://schemas.openxmlformats.org/officeDocument/2006/relationships/image" Target="../media/image2.jpe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image" Target="../media/image35.png"/><Relationship Id="rId10" Type="http://schemas.openxmlformats.org/officeDocument/2006/relationships/image" Target="../media/image5.jpeg"/><Relationship Id="rId4" Type="http://schemas.openxmlformats.org/officeDocument/2006/relationships/image" Target="../media/image27.jpeg"/><Relationship Id="rId9" Type="http://schemas.openxmlformats.org/officeDocument/2006/relationships/image" Target="../media/image4.png"/><Relationship Id="rId1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chart" Target="../charts/chart5.xml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chart" Target="../charts/chart3.xml"/><Relationship Id="rId5" Type="http://schemas.openxmlformats.org/officeDocument/2006/relationships/image" Target="../media/image3.png"/><Relationship Id="rId10" Type="http://schemas.openxmlformats.org/officeDocument/2006/relationships/image" Target="../media/image35.png"/><Relationship Id="rId4" Type="http://schemas.openxmlformats.org/officeDocument/2006/relationships/image" Target="../media/image2.jpeg"/><Relationship Id="rId9" Type="http://schemas.openxmlformats.org/officeDocument/2006/relationships/image" Target="../media/image56.png"/><Relationship Id="rId14" Type="http://schemas.openxmlformats.org/officeDocument/2006/relationships/chart" Target="../charts/char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chart" Target="../charts/chart9.xml"/><Relationship Id="rId5" Type="http://schemas.openxmlformats.org/officeDocument/2006/relationships/image" Target="../media/image3.png"/><Relationship Id="rId10" Type="http://schemas.openxmlformats.org/officeDocument/2006/relationships/chart" Target="../charts/chart8.xml"/><Relationship Id="rId4" Type="http://schemas.openxmlformats.org/officeDocument/2006/relationships/image" Target="../media/image2.jpeg"/><Relationship Id="rId9" Type="http://schemas.openxmlformats.org/officeDocument/2006/relationships/chart" Target="../charts/char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chart" Target="../charts/chart14.xml"/><Relationship Id="rId18" Type="http://schemas.openxmlformats.org/officeDocument/2006/relationships/chart" Target="../charts/chart19.xml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chart" Target="../charts/chart13.xml"/><Relationship Id="rId17" Type="http://schemas.openxmlformats.org/officeDocument/2006/relationships/chart" Target="../charts/chart18.xml"/><Relationship Id="rId2" Type="http://schemas.openxmlformats.org/officeDocument/2006/relationships/notesSlide" Target="../notesSlides/notesSlide16.xml"/><Relationship Id="rId16" Type="http://schemas.openxmlformats.org/officeDocument/2006/relationships/chart" Target="../charts/chart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chart" Target="../charts/chart12.xml"/><Relationship Id="rId5" Type="http://schemas.openxmlformats.org/officeDocument/2006/relationships/image" Target="../media/image3.png"/><Relationship Id="rId15" Type="http://schemas.openxmlformats.org/officeDocument/2006/relationships/chart" Target="../charts/chart16.xml"/><Relationship Id="rId10" Type="http://schemas.openxmlformats.org/officeDocument/2006/relationships/chart" Target="../charts/chart11.xml"/><Relationship Id="rId4" Type="http://schemas.openxmlformats.org/officeDocument/2006/relationships/image" Target="../media/image2.jpeg"/><Relationship Id="rId9" Type="http://schemas.openxmlformats.org/officeDocument/2006/relationships/chart" Target="../charts/chart10.xml"/><Relationship Id="rId14" Type="http://schemas.openxmlformats.org/officeDocument/2006/relationships/chart" Target="../charts/chart1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60.png"/><Relationship Id="rId7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1.png"/><Relationship Id="rId5" Type="http://schemas.openxmlformats.org/officeDocument/2006/relationships/image" Target="../media/image2.jpeg"/><Relationship Id="rId10" Type="http://schemas.openxmlformats.org/officeDocument/2006/relationships/chart" Target="../charts/chart20.xml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chart" Target="../charts/chart23.xml"/><Relationship Id="rId3" Type="http://schemas.openxmlformats.org/officeDocument/2006/relationships/image" Target="../media/image62.png"/><Relationship Id="rId7" Type="http://schemas.openxmlformats.org/officeDocument/2006/relationships/image" Target="../media/image3.png"/><Relationship Id="rId12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11" Type="http://schemas.openxmlformats.org/officeDocument/2006/relationships/chart" Target="../charts/chart22.xml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chart" Target="../charts/chart21.xml"/><Relationship Id="rId9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chart" Target="../charts/chart2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37.png"/><Relationship Id="rId3" Type="http://schemas.openxmlformats.org/officeDocument/2006/relationships/image" Target="../media/image26.emf"/><Relationship Id="rId7" Type="http://schemas.openxmlformats.org/officeDocument/2006/relationships/image" Target="../media/image1.jpe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5.jpeg"/><Relationship Id="rId5" Type="http://schemas.openxmlformats.org/officeDocument/2006/relationships/image" Target="../media/image35.png"/><Relationship Id="rId10" Type="http://schemas.openxmlformats.org/officeDocument/2006/relationships/image" Target="../media/image4.png"/><Relationship Id="rId4" Type="http://schemas.openxmlformats.org/officeDocument/2006/relationships/image" Target="../media/image27.jpeg"/><Relationship Id="rId9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37.png"/><Relationship Id="rId3" Type="http://schemas.openxmlformats.org/officeDocument/2006/relationships/image" Target="../media/image26.emf"/><Relationship Id="rId7" Type="http://schemas.openxmlformats.org/officeDocument/2006/relationships/image" Target="../media/image1.jpe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5.jpeg"/><Relationship Id="rId5" Type="http://schemas.openxmlformats.org/officeDocument/2006/relationships/image" Target="../media/image35.png"/><Relationship Id="rId10" Type="http://schemas.openxmlformats.org/officeDocument/2006/relationships/image" Target="../media/image4.png"/><Relationship Id="rId4" Type="http://schemas.openxmlformats.org/officeDocument/2006/relationships/image" Target="../media/image27.jpeg"/><Relationship Id="rId9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6.jpeg"/><Relationship Id="rId7" Type="http://schemas.openxmlformats.org/officeDocument/2006/relationships/image" Target="../media/image2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image" Target="../media/image67.png"/><Relationship Id="rId10" Type="http://schemas.openxmlformats.org/officeDocument/2006/relationships/image" Target="../media/image5.jpeg"/><Relationship Id="rId4" Type="http://schemas.openxmlformats.org/officeDocument/2006/relationships/chart" Target="../charts/chart25.xml"/><Relationship Id="rId9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68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2.jpe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jpeg"/><Relationship Id="rId7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2A690FC-336B-420F-9BAF-8970A3404D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80071"/>
            <a:ext cx="6858000" cy="2387600"/>
          </a:xfrm>
        </p:spPr>
        <p:txBody>
          <a:bodyPr>
            <a:noAutofit/>
          </a:bodyPr>
          <a:lstStyle/>
          <a:p>
            <a:r>
              <a:rPr lang="en-GB" sz="4000" b="1" dirty="0"/>
              <a:t>Sub-optimal </a:t>
            </a:r>
            <a:r>
              <a:rPr lang="en-GB" sz="4000" b="1" baseline="30000" dirty="0"/>
              <a:t>15</a:t>
            </a:r>
            <a:r>
              <a:rPr lang="en-GB" sz="4000" b="1" dirty="0"/>
              <a:t>N metabolic labelling in plant for large scale protein turnovers: </a:t>
            </a:r>
            <a:br>
              <a:rPr lang="en-GB" sz="4000" b="1" dirty="0"/>
            </a:br>
            <a:r>
              <a:rPr lang="en-GB" sz="3200" dirty="0"/>
              <a:t>A new look at the isotopic distribution</a:t>
            </a:r>
            <a:endParaRPr lang="en-US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7FABE06-04C4-43E7-BCE2-A8D174168704}"/>
              </a:ext>
            </a:extLst>
          </p:cNvPr>
          <p:cNvSpPr/>
          <p:nvPr/>
        </p:nvSpPr>
        <p:spPr>
          <a:xfrm>
            <a:off x="0" y="5633650"/>
            <a:ext cx="91440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dirty="0"/>
              <a:t>Willy </a:t>
            </a:r>
            <a:r>
              <a:rPr lang="en-US" sz="1350" dirty="0" err="1"/>
              <a:t>Bienvenut</a:t>
            </a:r>
            <a:r>
              <a:rPr lang="en-US" sz="1350" dirty="0"/>
              <a:t>, IDEEV, GQE </a:t>
            </a:r>
            <a:endParaRPr lang="en-GB" sz="1350" dirty="0"/>
          </a:p>
        </p:txBody>
      </p:sp>
      <p:pic>
        <p:nvPicPr>
          <p:cNvPr id="6" name="Image 4"/>
          <p:cNvPicPr/>
          <p:nvPr/>
        </p:nvPicPr>
        <p:blipFill>
          <a:blip r:embed="rId2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7" name="Image 7"/>
          <p:cNvPicPr/>
          <p:nvPr/>
        </p:nvPicPr>
        <p:blipFill>
          <a:blip r:embed="rId3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8" name="CustomShape 1"/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  <p:sp>
        <p:nvSpPr>
          <p:cNvPr id="9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" name="Image 1"/>
          <p:cNvPicPr/>
          <p:nvPr/>
        </p:nvPicPr>
        <p:blipFill>
          <a:blip r:embed="rId4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11" name="Image 2"/>
          <p:cNvPicPr/>
          <p:nvPr/>
        </p:nvPicPr>
        <p:blipFill>
          <a:blip r:embed="rId5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12" name="Image 5"/>
          <p:cNvPicPr/>
          <p:nvPr/>
        </p:nvPicPr>
        <p:blipFill>
          <a:blip r:embed="rId6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13" name="Image 3"/>
          <p:cNvPicPr/>
          <p:nvPr/>
        </p:nvPicPr>
        <p:blipFill>
          <a:blip r:embed="rId7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543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771798"/>
            <a:ext cx="91440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Large scale protein </a:t>
            </a:r>
            <a:br>
              <a:rPr lang="en-GB" b="1" dirty="0"/>
            </a:br>
            <a:r>
              <a:rPr lang="en-GB" b="1" dirty="0"/>
              <a:t>turnover measurement…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729854" y="1853408"/>
            <a:ext cx="8229600" cy="423279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GB" dirty="0"/>
              <a:t>Proposed alternative</a:t>
            </a:r>
          </a:p>
          <a:p>
            <a:pPr lvl="1"/>
            <a:r>
              <a:rPr lang="en-GB" b="1" dirty="0"/>
              <a:t>Low labelling rate (</a:t>
            </a:r>
            <a:r>
              <a:rPr lang="en-GB" dirty="0"/>
              <a:t>5-6% </a:t>
            </a:r>
            <a:r>
              <a:rPr lang="en-GB" i="1" dirty="0"/>
              <a:t>vs.</a:t>
            </a:r>
            <a:r>
              <a:rPr lang="en-GB" dirty="0"/>
              <a:t> &gt;70-90% </a:t>
            </a:r>
            <a:r>
              <a:rPr lang="en-GB" baseline="30000" dirty="0"/>
              <a:t>15</a:t>
            </a:r>
            <a:r>
              <a:rPr lang="en-GB" dirty="0"/>
              <a:t>N ) </a:t>
            </a:r>
          </a:p>
          <a:p>
            <a:pPr lvl="2"/>
            <a:r>
              <a:rPr lang="en-GB" b="1" dirty="0"/>
              <a:t>Advantage :</a:t>
            </a:r>
          </a:p>
          <a:p>
            <a:pPr lvl="3"/>
            <a:r>
              <a:rPr lang="en-GB" b="1" dirty="0"/>
              <a:t>Peptide isotopic distribution is moderately modified!!!</a:t>
            </a:r>
          </a:p>
          <a:p>
            <a:pPr lvl="4"/>
            <a:r>
              <a:rPr lang="en-GB" dirty="0"/>
              <a:t>Heavy &amp; light </a:t>
            </a:r>
            <a:r>
              <a:rPr lang="en-GB" dirty="0" err="1"/>
              <a:t>isotopomers</a:t>
            </a:r>
            <a:r>
              <a:rPr lang="en-GB" dirty="0"/>
              <a:t> overlay</a:t>
            </a:r>
          </a:p>
          <a:p>
            <a:pPr lvl="4"/>
            <a:r>
              <a:rPr lang="en-GB" dirty="0"/>
              <a:t>Minor sample complexity increase</a:t>
            </a:r>
          </a:p>
          <a:p>
            <a:pPr lvl="2"/>
            <a:r>
              <a:rPr lang="en-GB" i="1" dirty="0"/>
              <a:t>Bottlenecks…</a:t>
            </a:r>
          </a:p>
          <a:p>
            <a:pPr lvl="3"/>
            <a:r>
              <a:rPr lang="en-GB" b="1" dirty="0"/>
              <a:t>Intensive post-acquisition data  processing</a:t>
            </a:r>
            <a:r>
              <a:rPr lang="en-GB" dirty="0"/>
              <a:t>:</a:t>
            </a:r>
          </a:p>
          <a:p>
            <a:pPr lvl="4"/>
            <a:r>
              <a:rPr lang="en-GB" b="1" baseline="30000" dirty="0"/>
              <a:t>15</a:t>
            </a:r>
            <a:r>
              <a:rPr lang="en-GB" b="1" dirty="0"/>
              <a:t>N labelling yield </a:t>
            </a:r>
            <a:r>
              <a:rPr lang="en-GB" dirty="0"/>
              <a:t># peptide isotopic distribution</a:t>
            </a:r>
          </a:p>
          <a:p>
            <a:pPr lvl="4"/>
            <a:r>
              <a:rPr lang="en-GB" b="1" dirty="0"/>
              <a:t>Protein amount variation </a:t>
            </a:r>
            <a:r>
              <a:rPr lang="en-GB" dirty="0"/>
              <a:t>(label free quantitation)</a:t>
            </a:r>
          </a:p>
          <a:p>
            <a:pPr lvl="4"/>
            <a:endParaRPr lang="en-GB" dirty="0"/>
          </a:p>
          <a:p>
            <a:pPr lvl="1"/>
            <a:r>
              <a:rPr lang="en-GB" dirty="0"/>
              <a:t>Processing based on our </a:t>
            </a:r>
            <a:r>
              <a:rPr lang="en-GB" b="1" dirty="0"/>
              <a:t>open sources </a:t>
            </a:r>
            <a:r>
              <a:rPr lang="en-GB" b="1" dirty="0" err="1"/>
              <a:t>softwares</a:t>
            </a:r>
            <a:endParaRPr lang="en-GB" dirty="0"/>
          </a:p>
          <a:p>
            <a:pPr lvl="2"/>
            <a:r>
              <a:rPr lang="en-GB" b="1" dirty="0" err="1"/>
              <a:t>X!Tandem</a:t>
            </a:r>
            <a:r>
              <a:rPr lang="en-GB" b="1" dirty="0"/>
              <a:t> Pipeline, </a:t>
            </a:r>
            <a:r>
              <a:rPr lang="en-GB" b="1" dirty="0" err="1"/>
              <a:t>MassChroQ</a:t>
            </a:r>
            <a:r>
              <a:rPr lang="en-GB" b="1" dirty="0"/>
              <a:t>, MCQR </a:t>
            </a:r>
            <a:r>
              <a:rPr lang="en-GB" dirty="0"/>
              <a:t>(R package),…</a:t>
            </a:r>
          </a:p>
          <a:p>
            <a:pPr lvl="2"/>
            <a:r>
              <a:rPr lang="en-GB" dirty="0"/>
              <a:t>Additional R and Python processing scripts under development…</a:t>
            </a:r>
          </a:p>
        </p:txBody>
      </p:sp>
      <p:pic>
        <p:nvPicPr>
          <p:cNvPr id="4" name="Image 4"/>
          <p:cNvPicPr/>
          <p:nvPr/>
        </p:nvPicPr>
        <p:blipFill>
          <a:blip r:embed="rId3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5" name="Image 7"/>
          <p:cNvPicPr/>
          <p:nvPr/>
        </p:nvPicPr>
        <p:blipFill>
          <a:blip r:embed="rId4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7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" name="Image 1"/>
          <p:cNvPicPr/>
          <p:nvPr/>
        </p:nvPicPr>
        <p:blipFill>
          <a:blip r:embed="rId5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9" name="Image 2"/>
          <p:cNvPicPr/>
          <p:nvPr/>
        </p:nvPicPr>
        <p:blipFill>
          <a:blip r:embed="rId6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10" name="Image 5"/>
          <p:cNvPicPr/>
          <p:nvPr/>
        </p:nvPicPr>
        <p:blipFill>
          <a:blip r:embed="rId7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11" name="Image 3"/>
          <p:cNvPicPr/>
          <p:nvPr/>
        </p:nvPicPr>
        <p:blipFill>
          <a:blip r:embed="rId8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12" name="CustomShape 1"/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256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37BD725-CFD3-4289-9407-2C75DEDA9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5684"/>
            <a:ext cx="9144000" cy="994172"/>
          </a:xfrm>
        </p:spPr>
        <p:txBody>
          <a:bodyPr/>
          <a:lstStyle/>
          <a:p>
            <a:pPr algn="ctr"/>
            <a:r>
              <a:rPr lang="en-US" b="1" dirty="0"/>
              <a:t>“Theoretical” isotopic distribution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45D4F999-107C-421E-822C-1D2740F43B1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8650" y="1764830"/>
            <a:ext cx="7886700" cy="326350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 geographical question…</a:t>
            </a:r>
          </a:p>
          <a:p>
            <a:pPr lvl="1"/>
            <a:r>
              <a:rPr lang="en-US" sz="1500" dirty="0"/>
              <a:t>IUPAC Periodic Table of the Elements and Isotopes (IPTEI) for the Education Community. </a:t>
            </a:r>
            <a:r>
              <a:rPr lang="en-US" sz="1500" i="1" dirty="0"/>
              <a:t>Pure Appl. Chem. </a:t>
            </a:r>
            <a:r>
              <a:rPr lang="en-US" sz="1500" b="1" dirty="0"/>
              <a:t>2018</a:t>
            </a:r>
            <a:r>
              <a:rPr lang="en-US" sz="1500" dirty="0"/>
              <a:t>; 90(12) </a:t>
            </a:r>
            <a:r>
              <a:rPr lang="en-US" sz="1500" i="1" dirty="0"/>
              <a:t>1833-2092</a:t>
            </a:r>
          </a:p>
          <a:p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A1CEFE1D-83A6-4CB5-90B0-766E5D38D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0" y="2945953"/>
            <a:ext cx="4510620" cy="2364438"/>
          </a:xfrm>
          <a:prstGeom prst="rect">
            <a:avLst/>
          </a:prstGeom>
        </p:spPr>
      </p:pic>
      <p:pic>
        <p:nvPicPr>
          <p:cNvPr id="6" name="Image 4"/>
          <p:cNvPicPr/>
          <p:nvPr/>
        </p:nvPicPr>
        <p:blipFill>
          <a:blip r:embed="rId3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7" name="Image 7"/>
          <p:cNvPicPr/>
          <p:nvPr/>
        </p:nvPicPr>
        <p:blipFill>
          <a:blip r:embed="rId4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9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" name="Image 1"/>
          <p:cNvPicPr/>
          <p:nvPr/>
        </p:nvPicPr>
        <p:blipFill>
          <a:blip r:embed="rId5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12" name="Image 2"/>
          <p:cNvPicPr/>
          <p:nvPr/>
        </p:nvPicPr>
        <p:blipFill>
          <a:blip r:embed="rId6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13" name="Image 5"/>
          <p:cNvPicPr/>
          <p:nvPr/>
        </p:nvPicPr>
        <p:blipFill>
          <a:blip r:embed="rId7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14" name="Image 3"/>
          <p:cNvPicPr/>
          <p:nvPr/>
        </p:nvPicPr>
        <p:blipFill>
          <a:blip r:embed="rId8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EE50B9EB-72AD-473A-837F-6B44CD8EA6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3820" y="2934884"/>
            <a:ext cx="4546205" cy="2386575"/>
          </a:xfrm>
          <a:prstGeom prst="rect">
            <a:avLst/>
          </a:prstGeom>
        </p:spPr>
      </p:pic>
      <p:sp>
        <p:nvSpPr>
          <p:cNvPr id="16" name="CustomShape 1">
            <a:extLst>
              <a:ext uri="{FF2B5EF4-FFF2-40B4-BE49-F238E27FC236}">
                <a16:creationId xmlns="" xmlns:a16="http://schemas.microsoft.com/office/drawing/2014/main" id="{E19FD9A3-3B0C-4330-A946-9CB1D6F898AC}"/>
              </a:ext>
            </a:extLst>
          </p:cNvPr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867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37BD725-CFD3-4289-9407-2C75DEDA9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994172"/>
          </a:xfrm>
        </p:spPr>
        <p:txBody>
          <a:bodyPr/>
          <a:lstStyle/>
          <a:p>
            <a:pPr algn="ctr"/>
            <a:r>
              <a:rPr lang="en-US" b="1" dirty="0"/>
              <a:t>“Theoretical” isotopic distribution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47279AFE-431D-4AF9-9C81-8C1A77236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12" y="1963085"/>
            <a:ext cx="3182019" cy="40081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95BA7202-7A02-4EB8-9346-E12E7ACA4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864" y="1933541"/>
            <a:ext cx="3170453" cy="4037665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4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8" name="Image 7"/>
          <p:cNvPicPr/>
          <p:nvPr/>
        </p:nvPicPr>
        <p:blipFill>
          <a:blip r:embed="rId5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10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" name="Image 1"/>
          <p:cNvPicPr/>
          <p:nvPr/>
        </p:nvPicPr>
        <p:blipFill>
          <a:blip r:embed="rId6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12" name="Image 2"/>
          <p:cNvPicPr/>
          <p:nvPr/>
        </p:nvPicPr>
        <p:blipFill>
          <a:blip r:embed="rId7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13" name="Image 5"/>
          <p:cNvPicPr/>
          <p:nvPr/>
        </p:nvPicPr>
        <p:blipFill>
          <a:blip r:embed="rId8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14" name="Image 3"/>
          <p:cNvPicPr/>
          <p:nvPr/>
        </p:nvPicPr>
        <p:blipFill>
          <a:blip r:embed="rId9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15" name="CustomShape 1">
            <a:extLst>
              <a:ext uri="{FF2B5EF4-FFF2-40B4-BE49-F238E27FC236}">
                <a16:creationId xmlns="" xmlns:a16="http://schemas.microsoft.com/office/drawing/2014/main" id="{7996DDE5-83F8-47AD-A59F-15B575B22196}"/>
              </a:ext>
            </a:extLst>
          </p:cNvPr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325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8180" y="765175"/>
            <a:ext cx="9144000" cy="994172"/>
          </a:xfrm>
        </p:spPr>
        <p:txBody>
          <a:bodyPr/>
          <a:lstStyle/>
          <a:p>
            <a:pPr algn="ctr"/>
            <a:r>
              <a:rPr lang="en-GB" b="1" dirty="0"/>
              <a:t>The isotopic distribution world…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E68F644D-335F-46E9-8BDF-545CD3E7A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58" y="1623903"/>
            <a:ext cx="2349294" cy="17213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AB422E1B-AEEF-43A7-85B3-E201EC0C52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297" t="38017" r="18846" b="16459"/>
          <a:stretch/>
        </p:blipFill>
        <p:spPr>
          <a:xfrm>
            <a:off x="6699880" y="1779913"/>
            <a:ext cx="2444121" cy="1721353"/>
          </a:xfrm>
          <a:prstGeom prst="rect">
            <a:avLst/>
          </a:prstGeom>
        </p:spPr>
      </p:pic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8137123"/>
              </p:ext>
            </p:extLst>
          </p:nvPr>
        </p:nvGraphicFramePr>
        <p:xfrm>
          <a:off x="3224976" y="1565518"/>
          <a:ext cx="3103070" cy="1897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2336486" y="3595251"/>
            <a:ext cx="4641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</a:rPr>
              <a:t>Isotope Fitting Score (IFS) = -log(1-Corr.)</a:t>
            </a:r>
            <a:endParaRPr lang="en-GB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469526" y="3309517"/>
            <a:ext cx="237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Peptide experimental isotopic distribution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807515" y="3463273"/>
            <a:ext cx="222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Peptide simulated isotopic distribution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85509" y="2338967"/>
            <a:ext cx="1127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GB" dirty="0">
                <a:solidFill>
                  <a:srgbClr val="000000"/>
                </a:solidFill>
              </a:rPr>
              <a:t>IFS= 4.1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657025" y="4458889"/>
            <a:ext cx="301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Isotopic profile = f(% </a:t>
            </a:r>
            <a:r>
              <a:rPr lang="en-GB" b="1" baseline="30000" dirty="0"/>
              <a:t>15</a:t>
            </a:r>
            <a:r>
              <a:rPr lang="en-GB" b="1" dirty="0"/>
              <a:t>N)</a:t>
            </a:r>
          </a:p>
        </p:txBody>
      </p:sp>
      <p:graphicFrame>
        <p:nvGraphicFramePr>
          <p:cNvPr id="17" name="Graphique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9289464"/>
              </p:ext>
            </p:extLst>
          </p:nvPr>
        </p:nvGraphicFramePr>
        <p:xfrm>
          <a:off x="1000126" y="4022692"/>
          <a:ext cx="6505575" cy="2178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A23EBED1-64AE-41B1-A330-450CEC975F94}"/>
              </a:ext>
            </a:extLst>
          </p:cNvPr>
          <p:cNvSpPr txBox="1"/>
          <p:nvPr/>
        </p:nvSpPr>
        <p:spPr>
          <a:xfrm>
            <a:off x="889047" y="1797167"/>
            <a:ext cx="2096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50" dirty="0"/>
              <a:t>Peptide: LAFYDYIGNNPAK</a:t>
            </a:r>
          </a:p>
          <a:p>
            <a:pPr algn="r"/>
            <a:r>
              <a:rPr lang="en-GB" sz="1350" dirty="0"/>
              <a:t>z = 2+</a:t>
            </a:r>
          </a:p>
          <a:p>
            <a:pPr algn="r"/>
            <a:r>
              <a:rPr lang="en-GB" sz="1350" dirty="0">
                <a:solidFill>
                  <a:prstClr val="black"/>
                </a:solidFill>
              </a:rPr>
              <a:t>m/z = 743.3733  </a:t>
            </a:r>
            <a:r>
              <a:rPr lang="en-GB" sz="1350" dirty="0" err="1">
                <a:solidFill>
                  <a:prstClr val="black"/>
                </a:solidFill>
              </a:rPr>
              <a:t>Th</a:t>
            </a:r>
            <a:endParaRPr lang="en-GB" sz="1350" dirty="0"/>
          </a:p>
        </p:txBody>
      </p:sp>
      <p:pic>
        <p:nvPicPr>
          <p:cNvPr id="14" name="Image 4"/>
          <p:cNvPicPr/>
          <p:nvPr/>
        </p:nvPicPr>
        <p:blipFill>
          <a:blip r:embed="rId7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15" name="Image 7"/>
          <p:cNvPicPr/>
          <p:nvPr/>
        </p:nvPicPr>
        <p:blipFill>
          <a:blip r:embed="rId8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18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" name="Image 1"/>
          <p:cNvPicPr/>
          <p:nvPr/>
        </p:nvPicPr>
        <p:blipFill>
          <a:blip r:embed="rId9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20" name="Image 2"/>
          <p:cNvPicPr/>
          <p:nvPr/>
        </p:nvPicPr>
        <p:blipFill>
          <a:blip r:embed="rId10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21" name="Image 5"/>
          <p:cNvPicPr/>
          <p:nvPr/>
        </p:nvPicPr>
        <p:blipFill>
          <a:blip r:embed="rId11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22" name="Image 3"/>
          <p:cNvPicPr/>
          <p:nvPr/>
        </p:nvPicPr>
        <p:blipFill>
          <a:blip r:embed="rId12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23" name="CustomShape 1">
            <a:extLst>
              <a:ext uri="{FF2B5EF4-FFF2-40B4-BE49-F238E27FC236}">
                <a16:creationId xmlns="" xmlns:a16="http://schemas.microsoft.com/office/drawing/2014/main" id="{5A6A6630-20BE-4514-954A-D59E6989287A}"/>
              </a:ext>
            </a:extLst>
          </p:cNvPr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643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1246480" y="1987092"/>
            <a:ext cx="6651039" cy="398366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en-GB" dirty="0"/>
              <a:t>No universal isotopic distribution…</a:t>
            </a:r>
          </a:p>
          <a:p>
            <a:pPr lvl="1"/>
            <a:r>
              <a:rPr lang="en-GB" dirty="0"/>
              <a:t>« Theoretical isotopic distribution » = f([</a:t>
            </a:r>
            <a:r>
              <a:rPr lang="en-GB" baseline="30000" dirty="0"/>
              <a:t>15</a:t>
            </a:r>
            <a:r>
              <a:rPr lang="en-GB" dirty="0"/>
              <a:t>N])</a:t>
            </a:r>
          </a:p>
          <a:p>
            <a:pPr lvl="1"/>
            <a:endParaRPr lang="en-GB" dirty="0"/>
          </a:p>
          <a:p>
            <a:r>
              <a:rPr lang="en-GB" dirty="0"/>
              <a:t>But at low </a:t>
            </a:r>
            <a:r>
              <a:rPr lang="en-GB" baseline="30000" dirty="0"/>
              <a:t>15</a:t>
            </a:r>
            <a:r>
              <a:rPr lang="en-GB" dirty="0"/>
              <a:t>N labelling rates</a:t>
            </a:r>
          </a:p>
          <a:p>
            <a:pPr lvl="1"/>
            <a:r>
              <a:rPr lang="en-GB" dirty="0"/>
              <a:t>Variation of the isotopic intensity </a:t>
            </a:r>
            <a:r>
              <a:rPr lang="en-GB" dirty="0" smtClean="0"/>
              <a:t>~ </a:t>
            </a:r>
            <a:r>
              <a:rPr lang="en-GB" dirty="0"/>
              <a:t>f(</a:t>
            </a:r>
            <a:r>
              <a:rPr lang="en-GB" dirty="0" err="1"/>
              <a:t>t</a:t>
            </a:r>
            <a:r>
              <a:rPr lang="en-GB" baseline="-25000" dirty="0" err="1"/>
              <a:t>i</a:t>
            </a:r>
            <a:r>
              <a:rPr lang="en-GB" dirty="0"/>
              <a:t>[</a:t>
            </a:r>
            <a:r>
              <a:rPr lang="en-GB" baseline="30000" dirty="0"/>
              <a:t>15</a:t>
            </a:r>
            <a:r>
              <a:rPr lang="en-GB" dirty="0"/>
              <a:t>N ]-t</a:t>
            </a:r>
            <a:r>
              <a:rPr lang="en-GB" baseline="-25000" dirty="0"/>
              <a:t>0</a:t>
            </a:r>
            <a:r>
              <a:rPr lang="en-GB" dirty="0"/>
              <a:t>[</a:t>
            </a:r>
            <a:r>
              <a:rPr lang="en-GB" baseline="30000" dirty="0"/>
              <a:t>15</a:t>
            </a:r>
            <a:r>
              <a:rPr lang="en-GB" dirty="0"/>
              <a:t>N ] )</a:t>
            </a:r>
          </a:p>
          <a:p>
            <a:pPr lvl="1"/>
            <a:endParaRPr lang="en-GB" dirty="0"/>
          </a:p>
          <a:p>
            <a:r>
              <a:rPr lang="en-GB" dirty="0" smtClean="0"/>
              <a:t>Additionally, needs </a:t>
            </a:r>
            <a:r>
              <a:rPr lang="en-GB" dirty="0"/>
              <a:t>to </a:t>
            </a:r>
            <a:r>
              <a:rPr lang="en-GB" dirty="0" smtClean="0"/>
              <a:t>know some </a:t>
            </a:r>
            <a:r>
              <a:rPr lang="en-GB" baseline="30000" dirty="0" smtClean="0"/>
              <a:t>15</a:t>
            </a:r>
            <a:r>
              <a:rPr lang="en-GB" dirty="0" smtClean="0"/>
              <a:t>N </a:t>
            </a:r>
            <a:r>
              <a:rPr lang="en-GB" dirty="0"/>
              <a:t>rates</a:t>
            </a:r>
          </a:p>
          <a:p>
            <a:pPr lvl="1"/>
            <a:r>
              <a:rPr lang="fr-FR" dirty="0" err="1"/>
              <a:t>Performed</a:t>
            </a:r>
            <a:r>
              <a:rPr lang="fr-FR" dirty="0"/>
              <a:t> by A. Marmagne at </a:t>
            </a:r>
            <a:r>
              <a:rPr lang="en-GB" dirty="0"/>
              <a:t>IJPB Versailles (SATURN team)</a:t>
            </a:r>
          </a:p>
          <a:p>
            <a:pPr lvl="2"/>
            <a:r>
              <a:rPr lang="fr-FR" dirty="0"/>
              <a:t>By I</a:t>
            </a:r>
            <a:r>
              <a:rPr lang="en-GB" dirty="0"/>
              <a:t>CMS: isotopic composition mass spectrometry</a:t>
            </a:r>
          </a:p>
          <a:p>
            <a:pPr lvl="1"/>
            <a:r>
              <a:rPr lang="en-GB" dirty="0"/>
              <a:t>For </a:t>
            </a:r>
          </a:p>
          <a:p>
            <a:pPr lvl="2"/>
            <a:r>
              <a:rPr lang="en-GB" dirty="0"/>
              <a:t>(Basal/natural </a:t>
            </a:r>
            <a:r>
              <a:rPr lang="en-GB" baseline="30000" dirty="0"/>
              <a:t>15</a:t>
            </a:r>
            <a:r>
              <a:rPr lang="en-GB" dirty="0"/>
              <a:t>N rate)</a:t>
            </a:r>
          </a:p>
          <a:p>
            <a:pPr lvl="2"/>
            <a:r>
              <a:rPr lang="en-GB" dirty="0"/>
              <a:t>Final labelling rate…</a:t>
            </a:r>
          </a:p>
          <a:p>
            <a:pPr lvl="2"/>
            <a:endParaRPr lang="en-GB" dirty="0"/>
          </a:p>
          <a:p>
            <a:r>
              <a:rPr lang="en-GB" dirty="0"/>
              <a:t>Approach provide the apparent </a:t>
            </a:r>
            <a:r>
              <a:rPr lang="en-GB" baseline="30000" dirty="0"/>
              <a:t>15</a:t>
            </a:r>
            <a:r>
              <a:rPr lang="en-GB" dirty="0"/>
              <a:t>N labelling rate</a:t>
            </a:r>
          </a:p>
          <a:p>
            <a:pPr lvl="1"/>
            <a:endParaRPr lang="en-GB" dirty="0"/>
          </a:p>
          <a:p>
            <a:r>
              <a:rPr lang="en-GB" dirty="0"/>
              <a:t>1 day lag time (</a:t>
            </a:r>
            <a:r>
              <a:rPr lang="en-GB" sz="1900" dirty="0"/>
              <a:t>Cao </a:t>
            </a:r>
            <a:r>
              <a:rPr lang="en-GB" sz="1900" i="1" dirty="0"/>
              <a:t>et al.</a:t>
            </a:r>
            <a:r>
              <a:rPr lang="en-GB" sz="1900" dirty="0"/>
              <a:t> New </a:t>
            </a:r>
            <a:r>
              <a:rPr lang="en-GB" sz="1900" dirty="0" err="1"/>
              <a:t>Phyto</a:t>
            </a:r>
            <a:r>
              <a:rPr lang="en-GB" sz="1900" dirty="0"/>
              <a:t>. </a:t>
            </a:r>
            <a:r>
              <a:rPr lang="en-GB" sz="1900" b="1" dirty="0"/>
              <a:t>2002</a:t>
            </a:r>
            <a:r>
              <a:rPr lang="en-GB" sz="1900" dirty="0"/>
              <a:t>:</a:t>
            </a:r>
            <a:r>
              <a:rPr lang="en-GB" sz="1900" b="1" dirty="0"/>
              <a:t> </a:t>
            </a:r>
            <a:r>
              <a:rPr lang="en-GB" sz="1900" dirty="0"/>
              <a:t>233-3,1188-1201</a:t>
            </a:r>
            <a:r>
              <a:rPr lang="en-GB" dirty="0"/>
              <a:t>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Image 4"/>
          <p:cNvPicPr/>
          <p:nvPr/>
        </p:nvPicPr>
        <p:blipFill>
          <a:blip r:embed="rId2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5" name="Image 7"/>
          <p:cNvPicPr/>
          <p:nvPr/>
        </p:nvPicPr>
        <p:blipFill>
          <a:blip r:embed="rId3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7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" name="Image 1"/>
          <p:cNvPicPr/>
          <p:nvPr/>
        </p:nvPicPr>
        <p:blipFill>
          <a:blip r:embed="rId4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9" name="Image 2"/>
          <p:cNvPicPr/>
          <p:nvPr/>
        </p:nvPicPr>
        <p:blipFill>
          <a:blip r:embed="rId5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10" name="Image 5"/>
          <p:cNvPicPr/>
          <p:nvPr/>
        </p:nvPicPr>
        <p:blipFill>
          <a:blip r:embed="rId6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11" name="Image 3"/>
          <p:cNvPicPr/>
          <p:nvPr/>
        </p:nvPicPr>
        <p:blipFill>
          <a:blip r:embed="rId7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12" name="Titre 1">
            <a:extLst>
              <a:ext uri="{FF2B5EF4-FFF2-40B4-BE49-F238E27FC236}">
                <a16:creationId xmlns="" xmlns:a16="http://schemas.microsoft.com/office/drawing/2014/main" id="{937BD725-CFD3-4289-9407-2C75DEDA9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4999"/>
            <a:ext cx="9144000" cy="994172"/>
          </a:xfrm>
        </p:spPr>
        <p:txBody>
          <a:bodyPr/>
          <a:lstStyle/>
          <a:p>
            <a:pPr algn="ctr"/>
            <a:r>
              <a:rPr lang="en-US" b="1" dirty="0"/>
              <a:t>How isotopic distribution </a:t>
            </a:r>
            <a:br>
              <a:rPr lang="en-US" b="1" dirty="0"/>
            </a:br>
            <a:r>
              <a:rPr lang="en-US" b="1" dirty="0"/>
              <a:t>could be used?</a:t>
            </a:r>
          </a:p>
        </p:txBody>
      </p:sp>
      <p:sp>
        <p:nvSpPr>
          <p:cNvPr id="13" name="CustomShape 1">
            <a:extLst>
              <a:ext uri="{FF2B5EF4-FFF2-40B4-BE49-F238E27FC236}">
                <a16:creationId xmlns="" xmlns:a16="http://schemas.microsoft.com/office/drawing/2014/main" id="{C8B49386-8652-44B3-8615-59671C8FD386}"/>
              </a:ext>
            </a:extLst>
          </p:cNvPr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52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79872"/>
            <a:ext cx="91440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Standard samples preparation </a:t>
            </a:r>
            <a:br>
              <a:rPr lang="en-GB" b="1" dirty="0"/>
            </a:br>
            <a:r>
              <a:rPr lang="en-GB" b="1" dirty="0"/>
              <a:t>and proteins ID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AB42554E-5225-4FC9-B0BC-783057B3EF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906" y="3657822"/>
            <a:ext cx="2624890" cy="1476501"/>
          </a:xfrm>
          <a:prstGeom prst="rect">
            <a:avLst/>
          </a:prstGeom>
        </p:spPr>
      </p:pic>
      <p:pic>
        <p:nvPicPr>
          <p:cNvPr id="6" name="Picture 4" descr="G:\WIB\Projet en cours\Projet Moulon\Photo\1er Test Culture Mais en pot terrau\IMG-32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0431" y="1923868"/>
            <a:ext cx="1674187" cy="167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4658080" y="4012491"/>
            <a:ext cx="1271288" cy="612408"/>
            <a:chOff x="1581647" y="4067944"/>
            <a:chExt cx="1271288" cy="816544"/>
          </a:xfrm>
        </p:grpSpPr>
        <p:pic>
          <p:nvPicPr>
            <p:cNvPr id="8" name="Image 7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0422" r="10811"/>
            <a:stretch/>
          </p:blipFill>
          <p:spPr>
            <a:xfrm>
              <a:off x="1628800" y="4067944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9" name="ZoneTexte 8">
              <a:extLst>
                <a:ext uri="{FF2B5EF4-FFF2-40B4-BE49-F238E27FC236}">
                  <a16:creationId xmlns="" xmlns:a16="http://schemas.microsoft.com/office/drawing/2014/main" id="{0B039914-48ED-487B-A0CA-0763F90D5FBF}"/>
                </a:ext>
              </a:extLst>
            </p:cNvPr>
            <p:cNvSpPr txBox="1"/>
            <p:nvPr/>
          </p:nvSpPr>
          <p:spPr>
            <a:xfrm>
              <a:off x="1581647" y="4638267"/>
              <a:ext cx="12650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" dirty="0"/>
                <a:t>Q-</a:t>
              </a:r>
              <a:r>
                <a:rPr lang="en-GB" sz="600" dirty="0" err="1"/>
                <a:t>Exactive</a:t>
              </a:r>
              <a:r>
                <a:rPr lang="en-GB" sz="600" dirty="0"/>
                <a:t> Raw files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0422" r="10811"/>
            <a:stretch/>
          </p:blipFill>
          <p:spPr>
            <a:xfrm>
              <a:off x="1729489" y="4126663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0422" r="10811"/>
            <a:stretch/>
          </p:blipFill>
          <p:spPr>
            <a:xfrm>
              <a:off x="1844823" y="4182664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12" name="Image 11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0422" r="10811"/>
            <a:stretch/>
          </p:blipFill>
          <p:spPr>
            <a:xfrm>
              <a:off x="1945512" y="4241383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</p:grpSp>
      <p:sp>
        <p:nvSpPr>
          <p:cNvPr id="13" name="ZoneTexte 12"/>
          <p:cNvSpPr txBox="1"/>
          <p:nvPr/>
        </p:nvSpPr>
        <p:spPr>
          <a:xfrm>
            <a:off x="2161247" y="2105728"/>
            <a:ext cx="1554508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baseline="30000" dirty="0"/>
              <a:t>15</a:t>
            </a:r>
            <a:r>
              <a:rPr lang="en-GB" b="1" dirty="0"/>
              <a:t>N labelling pulse </a:t>
            </a:r>
          </a:p>
          <a:p>
            <a:pPr algn="ctr"/>
            <a:endParaRPr lang="en-GB" sz="600" dirty="0"/>
          </a:p>
          <a:p>
            <a:pPr algn="ctr"/>
            <a:r>
              <a:rPr lang="en-GB" sz="1350" dirty="0"/>
              <a:t>½ MS media </a:t>
            </a:r>
            <a:r>
              <a:rPr lang="en-GB" sz="1350" b="1" dirty="0"/>
              <a:t>10% of </a:t>
            </a:r>
            <a:r>
              <a:rPr lang="en-GB" sz="1350" b="1" baseline="30000" dirty="0"/>
              <a:t>15</a:t>
            </a:r>
            <a:r>
              <a:rPr lang="en-GB" sz="1350" b="1" dirty="0"/>
              <a:t>N</a:t>
            </a:r>
          </a:p>
          <a:p>
            <a:pPr algn="ctr"/>
            <a:r>
              <a:rPr lang="en-GB" sz="900" dirty="0"/>
              <a:t>(90% of </a:t>
            </a:r>
            <a:r>
              <a:rPr lang="en-GB" sz="900" baseline="30000" dirty="0"/>
              <a:t>14</a:t>
            </a:r>
            <a:r>
              <a:rPr lang="en-GB" sz="900" dirty="0"/>
              <a:t>N)</a:t>
            </a:r>
          </a:p>
          <a:p>
            <a:pPr algn="ctr"/>
            <a:endParaRPr lang="en-GB" sz="1350" dirty="0"/>
          </a:p>
        </p:txBody>
      </p:sp>
      <p:sp>
        <p:nvSpPr>
          <p:cNvPr id="14" name="Rectangle 13"/>
          <p:cNvSpPr/>
          <p:nvPr/>
        </p:nvSpPr>
        <p:spPr>
          <a:xfrm>
            <a:off x="85429" y="3657823"/>
            <a:ext cx="290863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350" i="1" dirty="0">
                <a:solidFill>
                  <a:prstClr val="black"/>
                </a:solidFill>
              </a:rPr>
              <a:t>Z. maize </a:t>
            </a:r>
            <a:r>
              <a:rPr lang="en-GB" sz="1350" dirty="0">
                <a:solidFill>
                  <a:prstClr val="black"/>
                </a:solidFill>
              </a:rPr>
              <a:t>B73 in potting soil;</a:t>
            </a:r>
          </a:p>
          <a:p>
            <a:pPr lvl="0" algn="ctr"/>
            <a:r>
              <a:rPr lang="en-GB" sz="1350" dirty="0">
                <a:solidFill>
                  <a:prstClr val="black"/>
                </a:solidFill>
              </a:rPr>
              <a:t>Normal growth until leaf 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95835" y="2299298"/>
            <a:ext cx="1616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350" dirty="0">
                <a:solidFill>
                  <a:prstClr val="black"/>
                </a:solidFill>
              </a:rPr>
              <a:t>Collecting samples at </a:t>
            </a:r>
          </a:p>
          <a:p>
            <a:pPr lvl="0" algn="ctr"/>
            <a:r>
              <a:rPr lang="en-GB" sz="1350" dirty="0">
                <a:solidFill>
                  <a:prstClr val="black"/>
                </a:solidFill>
              </a:rPr>
              <a:t>multiple time points</a:t>
            </a:r>
          </a:p>
        </p:txBody>
      </p:sp>
      <p:cxnSp>
        <p:nvCxnSpPr>
          <p:cNvPr id="18" name="Connecteur droit avec flèche 17"/>
          <p:cNvCxnSpPr>
            <a:stCxn id="6" idx="0"/>
            <a:endCxn id="15" idx="1"/>
          </p:cNvCxnSpPr>
          <p:nvPr/>
        </p:nvCxnSpPr>
        <p:spPr>
          <a:xfrm>
            <a:off x="2184619" y="2760963"/>
            <a:ext cx="181121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stCxn id="15" idx="3"/>
            <a:endCxn id="26" idx="1"/>
          </p:cNvCxnSpPr>
          <p:nvPr/>
        </p:nvCxnSpPr>
        <p:spPr>
          <a:xfrm>
            <a:off x="5612656" y="2760963"/>
            <a:ext cx="826884" cy="1154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439540" y="2518588"/>
            <a:ext cx="215562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350" dirty="0">
                <a:solidFill>
                  <a:prstClr val="black"/>
                </a:solidFill>
              </a:rPr>
              <a:t>Standard proteomics sample preparation</a:t>
            </a:r>
          </a:p>
        </p:txBody>
      </p:sp>
      <p:cxnSp>
        <p:nvCxnSpPr>
          <p:cNvPr id="28" name="Connecteur droit avec flèche 27"/>
          <p:cNvCxnSpPr>
            <a:cxnSpLocks/>
            <a:stCxn id="26" idx="2"/>
          </p:cNvCxnSpPr>
          <p:nvPr/>
        </p:nvCxnSpPr>
        <p:spPr>
          <a:xfrm flipH="1">
            <a:off x="7517351" y="3026419"/>
            <a:ext cx="2" cy="5566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6381463" y="5133821"/>
            <a:ext cx="22717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50" dirty="0"/>
              <a:t>RP-LC Q-</a:t>
            </a:r>
            <a:r>
              <a:rPr lang="en-GB" sz="1350" dirty="0" err="1"/>
              <a:t>Exactive</a:t>
            </a:r>
            <a:r>
              <a:rPr lang="en-GB" sz="1350" dirty="0"/>
              <a:t> analysis</a:t>
            </a:r>
          </a:p>
        </p:txBody>
      </p:sp>
      <p:cxnSp>
        <p:nvCxnSpPr>
          <p:cNvPr id="34" name="Connecteur droit avec flèche 33"/>
          <p:cNvCxnSpPr>
            <a:cxnSpLocks/>
            <a:endCxn id="41" idx="3"/>
          </p:cNvCxnSpPr>
          <p:nvPr/>
        </p:nvCxnSpPr>
        <p:spPr>
          <a:xfrm flipH="1">
            <a:off x="4506343" y="4747529"/>
            <a:ext cx="1416813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4475591" y="4882180"/>
            <a:ext cx="16300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Raw file </a:t>
            </a:r>
            <a:r>
              <a:rPr lang="en-GB" sz="1350" dirty="0" err="1"/>
              <a:t>mzML</a:t>
            </a:r>
            <a:r>
              <a:rPr lang="en-GB" sz="1350" dirty="0"/>
              <a:t> conversion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="" xmlns:a16="http://schemas.microsoft.com/office/drawing/2014/main" id="{414927DF-DF8A-4335-9817-370C2E2BA8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9" t="2666" r="33893" b="5292"/>
          <a:stretch/>
        </p:blipFill>
        <p:spPr>
          <a:xfrm>
            <a:off x="741878" y="4364449"/>
            <a:ext cx="1071547" cy="769373"/>
          </a:xfrm>
          <a:prstGeom prst="rect">
            <a:avLst/>
          </a:prstGeom>
        </p:spPr>
      </p:pic>
      <p:grpSp>
        <p:nvGrpSpPr>
          <p:cNvPr id="40" name="Groupe 39">
            <a:extLst>
              <a:ext uri="{FF2B5EF4-FFF2-40B4-BE49-F238E27FC236}">
                <a16:creationId xmlns="" xmlns:a16="http://schemas.microsoft.com/office/drawing/2014/main" id="{DCAAE1F7-6A2E-4101-9C22-94FE0BFE6671}"/>
              </a:ext>
            </a:extLst>
          </p:cNvPr>
          <p:cNvGrpSpPr/>
          <p:nvPr/>
        </p:nvGrpSpPr>
        <p:grpSpPr>
          <a:xfrm>
            <a:off x="2777338" y="4245879"/>
            <a:ext cx="1729005" cy="914027"/>
            <a:chOff x="1807677" y="4739742"/>
            <a:chExt cx="810064" cy="557651"/>
          </a:xfrm>
        </p:grpSpPr>
        <p:pic>
          <p:nvPicPr>
            <p:cNvPr id="41" name="Image 40">
              <a:extLst>
                <a:ext uri="{FF2B5EF4-FFF2-40B4-BE49-F238E27FC236}">
                  <a16:creationId xmlns="" xmlns:a16="http://schemas.microsoft.com/office/drawing/2014/main" id="{CA2BA409-7154-480D-B6CA-69988D3D4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6939" y="4794207"/>
              <a:ext cx="740802" cy="503186"/>
            </a:xfrm>
            <a:prstGeom prst="rect">
              <a:avLst/>
            </a:prstGeom>
          </p:spPr>
        </p:pic>
        <p:sp>
          <p:nvSpPr>
            <p:cNvPr id="42" name="ZoneTexte 41"/>
            <p:cNvSpPr txBox="1"/>
            <p:nvPr/>
          </p:nvSpPr>
          <p:spPr>
            <a:xfrm>
              <a:off x="1807677" y="4739742"/>
              <a:ext cx="688498" cy="183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50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X!Tandem</a:t>
              </a:r>
              <a:endParaRPr lang="en-GB" sz="135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2125048" y="5179560"/>
            <a:ext cx="25801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i="1" dirty="0"/>
              <a:t>Zm-B73-REFERENCE-DB.protein.fasta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0632" y="5441374"/>
            <a:ext cx="25364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50" dirty="0"/>
              <a:t>List of identified </a:t>
            </a:r>
          </a:p>
          <a:p>
            <a:pPr algn="ctr"/>
            <a:r>
              <a:rPr lang="en-GB" sz="1350" dirty="0"/>
              <a:t>peptides and proteins</a:t>
            </a:r>
          </a:p>
        </p:txBody>
      </p:sp>
      <p:cxnSp>
        <p:nvCxnSpPr>
          <p:cNvPr id="48" name="Connecteur droit avec flèche 47"/>
          <p:cNvCxnSpPr>
            <a:endCxn id="39" idx="3"/>
          </p:cNvCxnSpPr>
          <p:nvPr/>
        </p:nvCxnSpPr>
        <p:spPr>
          <a:xfrm flipH="1">
            <a:off x="1813425" y="4747528"/>
            <a:ext cx="1076809" cy="160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4"/>
          <p:cNvPicPr/>
          <p:nvPr/>
        </p:nvPicPr>
        <p:blipFill>
          <a:blip r:embed="rId8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30" name="Image 7"/>
          <p:cNvPicPr/>
          <p:nvPr/>
        </p:nvPicPr>
        <p:blipFill>
          <a:blip r:embed="rId9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32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5" name="Image 1"/>
          <p:cNvPicPr/>
          <p:nvPr/>
        </p:nvPicPr>
        <p:blipFill>
          <a:blip r:embed="rId10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36" name="Image 2"/>
          <p:cNvPicPr/>
          <p:nvPr/>
        </p:nvPicPr>
        <p:blipFill>
          <a:blip r:embed="rId11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37" name="Image 5"/>
          <p:cNvPicPr/>
          <p:nvPr/>
        </p:nvPicPr>
        <p:blipFill>
          <a:blip r:embed="rId12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45" name="Image 3"/>
          <p:cNvPicPr/>
          <p:nvPr/>
        </p:nvPicPr>
        <p:blipFill>
          <a:blip r:embed="rId13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46" name="CustomShape 1">
            <a:extLst>
              <a:ext uri="{FF2B5EF4-FFF2-40B4-BE49-F238E27FC236}">
                <a16:creationId xmlns="" xmlns:a16="http://schemas.microsoft.com/office/drawing/2014/main" id="{72F5BBFC-DC1D-46A5-A564-73E4CF611FA3}"/>
              </a:ext>
            </a:extLst>
          </p:cNvPr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54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FE898AF-619C-45C6-9A7C-E39F488C4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9872"/>
            <a:ext cx="91440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Isotopic distribution metabolic labelling kinetics</a:t>
            </a:r>
            <a:r>
              <a:rPr lang="en-GB" dirty="0"/>
              <a:t/>
            </a:r>
            <a:br>
              <a:rPr lang="en-GB" dirty="0"/>
            </a:br>
            <a:endParaRPr lang="en-GB" sz="2025" dirty="0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794D2290-1ECD-49E4-B191-4D1EA5A4C4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887" r="34404" b="31590"/>
          <a:stretch/>
        </p:blipFill>
        <p:spPr>
          <a:xfrm>
            <a:off x="1270194" y="2133391"/>
            <a:ext cx="3171179" cy="12575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F99FA9B3-58F5-4407-BA72-BE072DE0A4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638" r="34404" b="31838"/>
          <a:stretch/>
        </p:blipFill>
        <p:spPr>
          <a:xfrm>
            <a:off x="1270194" y="3390901"/>
            <a:ext cx="3171179" cy="12575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02B4E36F-9B7F-4BA9-B262-ADDADC4C62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763" r="34404" b="31713"/>
          <a:stretch/>
        </p:blipFill>
        <p:spPr>
          <a:xfrm>
            <a:off x="1270194" y="4648411"/>
            <a:ext cx="3171179" cy="125751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9A9BE695-F994-4C9B-B4D6-6ACE3B3740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012" r="34404" b="31464"/>
          <a:stretch/>
        </p:blipFill>
        <p:spPr>
          <a:xfrm>
            <a:off x="5221707" y="3423065"/>
            <a:ext cx="3171179" cy="125751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6DB71A44-E6FB-4DA6-8059-F932E471D8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763" r="34404" b="31713"/>
          <a:stretch/>
        </p:blipFill>
        <p:spPr>
          <a:xfrm>
            <a:off x="5221707" y="2203547"/>
            <a:ext cx="3171179" cy="125751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F28B3C11-776A-4C6E-9FCA-D72EE1D33194}"/>
              </a:ext>
            </a:extLst>
          </p:cNvPr>
          <p:cNvSpPr txBox="1"/>
          <p:nvPr/>
        </p:nvSpPr>
        <p:spPr>
          <a:xfrm>
            <a:off x="3859420" y="2303602"/>
            <a:ext cx="6142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t</a:t>
            </a:r>
            <a:r>
              <a:rPr lang="fr-FR" sz="1350" baseline="-25000" dirty="0"/>
              <a:t>0</a:t>
            </a:r>
            <a:r>
              <a:rPr lang="fr-FR" sz="1350" dirty="0"/>
              <a:t> Ctrl</a:t>
            </a:r>
            <a:endParaRPr lang="en-GB" sz="1350" dirty="0"/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4B48CF8C-9B3A-411F-8A1E-640DC9ED3CFA}"/>
              </a:ext>
            </a:extLst>
          </p:cNvPr>
          <p:cNvSpPr txBox="1"/>
          <p:nvPr/>
        </p:nvSpPr>
        <p:spPr>
          <a:xfrm>
            <a:off x="7374971" y="2303602"/>
            <a:ext cx="13837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t</a:t>
            </a:r>
            <a:r>
              <a:rPr lang="fr-FR" sz="1350" baseline="-25000" dirty="0"/>
              <a:t>4</a:t>
            </a:r>
            <a:r>
              <a:rPr lang="fr-FR" sz="1350" dirty="0"/>
              <a:t> Ctrl (10 </a:t>
            </a:r>
            <a:r>
              <a:rPr lang="fr-FR" sz="1350" dirty="0" err="1"/>
              <a:t>days</a:t>
            </a:r>
            <a:r>
              <a:rPr lang="fr-FR" sz="1350" dirty="0"/>
              <a:t>)</a:t>
            </a:r>
            <a:endParaRPr lang="en-GB" sz="1350" dirty="0"/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336FD241-EA69-455D-8274-8C154193E99F}"/>
              </a:ext>
            </a:extLst>
          </p:cNvPr>
          <p:cNvSpPr txBox="1"/>
          <p:nvPr/>
        </p:nvSpPr>
        <p:spPr>
          <a:xfrm>
            <a:off x="3859420" y="3604157"/>
            <a:ext cx="8835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t</a:t>
            </a:r>
            <a:r>
              <a:rPr lang="fr-FR" sz="1350" baseline="-25000" dirty="0"/>
              <a:t>1</a:t>
            </a:r>
            <a:r>
              <a:rPr lang="fr-FR" sz="1350" dirty="0"/>
              <a:t> (1 </a:t>
            </a:r>
            <a:r>
              <a:rPr lang="fr-FR" sz="1350" dirty="0" err="1"/>
              <a:t>day</a:t>
            </a:r>
            <a:r>
              <a:rPr lang="fr-FR" sz="1350" dirty="0"/>
              <a:t>)</a:t>
            </a:r>
            <a:endParaRPr lang="en-GB" sz="1350" dirty="0"/>
          </a:p>
        </p:txBody>
      </p: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D76498D9-0C2B-4FDC-A9A0-AF676895E6E3}"/>
              </a:ext>
            </a:extLst>
          </p:cNvPr>
          <p:cNvSpPr txBox="1"/>
          <p:nvPr/>
        </p:nvSpPr>
        <p:spPr>
          <a:xfrm>
            <a:off x="7374972" y="3604157"/>
            <a:ext cx="9701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t</a:t>
            </a:r>
            <a:r>
              <a:rPr lang="fr-FR" sz="1350" baseline="-25000" dirty="0"/>
              <a:t>3</a:t>
            </a:r>
            <a:r>
              <a:rPr lang="fr-FR" sz="1350" dirty="0"/>
              <a:t> (6 </a:t>
            </a:r>
            <a:r>
              <a:rPr lang="fr-FR" sz="1350" dirty="0" err="1"/>
              <a:t>days</a:t>
            </a:r>
            <a:r>
              <a:rPr lang="fr-FR" sz="1350" dirty="0"/>
              <a:t>)</a:t>
            </a:r>
            <a:endParaRPr lang="en-GB" sz="1350" dirty="0"/>
          </a:p>
        </p:txBody>
      </p:sp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5B95EA2F-0B6D-44D5-9E94-F05FCB500862}"/>
              </a:ext>
            </a:extLst>
          </p:cNvPr>
          <p:cNvSpPr txBox="1"/>
          <p:nvPr/>
        </p:nvSpPr>
        <p:spPr>
          <a:xfrm>
            <a:off x="3870063" y="4965561"/>
            <a:ext cx="9701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t</a:t>
            </a:r>
            <a:r>
              <a:rPr lang="fr-FR" sz="1350" baseline="-25000" dirty="0"/>
              <a:t>2</a:t>
            </a:r>
            <a:r>
              <a:rPr lang="fr-FR" sz="1350" dirty="0"/>
              <a:t> (3 </a:t>
            </a:r>
            <a:r>
              <a:rPr lang="fr-FR" sz="1350" dirty="0" err="1"/>
              <a:t>days</a:t>
            </a:r>
            <a:r>
              <a:rPr lang="fr-FR" sz="1350" dirty="0"/>
              <a:t>)</a:t>
            </a:r>
            <a:endParaRPr lang="en-GB" sz="1350" dirty="0"/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2F97556A-09C1-426E-A661-00B26F5F3B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790" r="32443" b="31571"/>
          <a:stretch/>
        </p:blipFill>
        <p:spPr>
          <a:xfrm>
            <a:off x="5221707" y="4686200"/>
            <a:ext cx="3171179" cy="122534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A5E2485A-0BFD-4CDF-B405-DB32E1E18E76}"/>
              </a:ext>
            </a:extLst>
          </p:cNvPr>
          <p:cNvSpPr txBox="1"/>
          <p:nvPr/>
        </p:nvSpPr>
        <p:spPr>
          <a:xfrm>
            <a:off x="7385614" y="4965561"/>
            <a:ext cx="10663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t</a:t>
            </a:r>
            <a:r>
              <a:rPr lang="fr-FR" sz="1350" baseline="-25000" dirty="0"/>
              <a:t>4</a:t>
            </a:r>
            <a:r>
              <a:rPr lang="fr-FR" sz="1350" dirty="0"/>
              <a:t> (10 </a:t>
            </a:r>
            <a:r>
              <a:rPr lang="fr-FR" sz="1350" dirty="0" err="1"/>
              <a:t>days</a:t>
            </a:r>
            <a:r>
              <a:rPr lang="fr-FR" sz="1350" dirty="0"/>
              <a:t>)</a:t>
            </a:r>
            <a:endParaRPr lang="en-GB" sz="1350" dirty="0"/>
          </a:p>
        </p:txBody>
      </p:sp>
      <p:sp>
        <p:nvSpPr>
          <p:cNvPr id="3" name="Rectangle 2"/>
          <p:cNvSpPr/>
          <p:nvPr/>
        </p:nvSpPr>
        <p:spPr>
          <a:xfrm>
            <a:off x="1358504" y="1731914"/>
            <a:ext cx="7034382" cy="372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en-GB" sz="2025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Peptide sequence: AGVKEYKLTYYTPEYETK</a:t>
            </a:r>
          </a:p>
        </p:txBody>
      </p:sp>
      <p:pic>
        <p:nvPicPr>
          <p:cNvPr id="18" name="Image 4"/>
          <p:cNvPicPr/>
          <p:nvPr/>
        </p:nvPicPr>
        <p:blipFill>
          <a:blip r:embed="rId8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19" name="Image 7"/>
          <p:cNvPicPr/>
          <p:nvPr/>
        </p:nvPicPr>
        <p:blipFill>
          <a:blip r:embed="rId9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22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" name="Image 1"/>
          <p:cNvPicPr/>
          <p:nvPr/>
        </p:nvPicPr>
        <p:blipFill>
          <a:blip r:embed="rId10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24" name="Image 2"/>
          <p:cNvPicPr/>
          <p:nvPr/>
        </p:nvPicPr>
        <p:blipFill>
          <a:blip r:embed="rId11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25" name="Image 5"/>
          <p:cNvPicPr/>
          <p:nvPr/>
        </p:nvPicPr>
        <p:blipFill>
          <a:blip r:embed="rId12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26" name="Image 3"/>
          <p:cNvPicPr/>
          <p:nvPr/>
        </p:nvPicPr>
        <p:blipFill>
          <a:blip r:embed="rId13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27" name="CustomShape 1">
            <a:extLst>
              <a:ext uri="{FF2B5EF4-FFF2-40B4-BE49-F238E27FC236}">
                <a16:creationId xmlns="" xmlns:a16="http://schemas.microsoft.com/office/drawing/2014/main" id="{4C2C184B-B317-4766-8457-17FF0FEDF605}"/>
              </a:ext>
            </a:extLst>
          </p:cNvPr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825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79872"/>
            <a:ext cx="9144000" cy="994172"/>
          </a:xfrm>
        </p:spPr>
        <p:txBody>
          <a:bodyPr/>
          <a:lstStyle/>
          <a:p>
            <a:pPr algn="ctr"/>
            <a:r>
              <a:rPr lang="fr-FR" dirty="0"/>
              <a:t>Post Acquisition Data </a:t>
            </a:r>
            <a:r>
              <a:rPr lang="fr-FR" dirty="0" err="1"/>
              <a:t>Processing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628650" y="2226469"/>
            <a:ext cx="7886700" cy="3263504"/>
          </a:xfrm>
          <a:prstGeom prst="rect">
            <a:avLst/>
          </a:prstGeom>
        </p:spPr>
        <p:txBody>
          <a:bodyPr/>
          <a:lstStyle/>
          <a:p>
            <a:endParaRPr lang="en-GB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333910" y="1952726"/>
            <a:ext cx="1271288" cy="658574"/>
            <a:chOff x="1581647" y="4067944"/>
            <a:chExt cx="1271288" cy="878098"/>
          </a:xfrm>
        </p:grpSpPr>
        <p:pic>
          <p:nvPicPr>
            <p:cNvPr id="8" name="Image 7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628800" y="4067944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9" name="ZoneTexte 8">
              <a:extLst>
                <a:ext uri="{FF2B5EF4-FFF2-40B4-BE49-F238E27FC236}">
                  <a16:creationId xmlns="" xmlns:a16="http://schemas.microsoft.com/office/drawing/2014/main" id="{0B039914-48ED-487B-A0CA-0763F90D5FBF}"/>
                </a:ext>
              </a:extLst>
            </p:cNvPr>
            <p:cNvSpPr txBox="1"/>
            <p:nvPr/>
          </p:nvSpPr>
          <p:spPr>
            <a:xfrm>
              <a:off x="1581647" y="4638266"/>
              <a:ext cx="1265076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/>
                <a:t>Raw files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729489" y="4126663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844823" y="4182664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12" name="Image 11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945512" y="4241383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</p:grpSp>
      <p:sp>
        <p:nvSpPr>
          <p:cNvPr id="131" name="Rectangle 130">
            <a:extLst>
              <a:ext uri="{FF2B5EF4-FFF2-40B4-BE49-F238E27FC236}">
                <a16:creationId xmlns="" xmlns:a16="http://schemas.microsoft.com/office/drawing/2014/main" id="{161C5B60-6599-4256-A67D-4364AB6F1AF2}"/>
              </a:ext>
            </a:extLst>
          </p:cNvPr>
          <p:cNvSpPr/>
          <p:nvPr/>
        </p:nvSpPr>
        <p:spPr>
          <a:xfrm>
            <a:off x="327090" y="4205115"/>
            <a:ext cx="1284932" cy="715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350" b="1" dirty="0"/>
              <a:t>Protein turnover calculation</a:t>
            </a:r>
            <a:endParaRPr lang="en-GB" sz="1350" b="1" baseline="300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377451" y="2544431"/>
            <a:ext cx="1184209" cy="643200"/>
            <a:chOff x="151430" y="1196752"/>
            <a:chExt cx="1184209" cy="857600"/>
          </a:xfrm>
        </p:grpSpPr>
        <p:pic>
          <p:nvPicPr>
            <p:cNvPr id="5" name="Image 4">
              <a:extLst>
                <a:ext uri="{FF2B5EF4-FFF2-40B4-BE49-F238E27FC236}">
                  <a16:creationId xmlns="" xmlns:a16="http://schemas.microsoft.com/office/drawing/2014/main" id="{43167599-6577-40C6-A1FB-0BBE9A2D4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59" t="2666" r="33893" b="5292"/>
            <a:stretch/>
          </p:blipFill>
          <p:spPr>
            <a:xfrm>
              <a:off x="318626" y="1196752"/>
              <a:ext cx="895820" cy="857600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="" xmlns:a16="http://schemas.microsoft.com/office/drawing/2014/main" id="{0B039914-48ED-487B-A0CA-0763F90D5FBF}"/>
                </a:ext>
              </a:extLst>
            </p:cNvPr>
            <p:cNvSpPr txBox="1"/>
            <p:nvPr/>
          </p:nvSpPr>
          <p:spPr>
            <a:xfrm>
              <a:off x="151430" y="1371813"/>
              <a:ext cx="11842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 err="1"/>
                <a:t>X!Tandem</a:t>
              </a:r>
              <a:r>
                <a:rPr lang="en-GB" sz="900" dirty="0"/>
                <a:t> search results</a:t>
              </a:r>
            </a:p>
          </p:txBody>
        </p:sp>
      </p:grpSp>
      <p:sp>
        <p:nvSpPr>
          <p:cNvPr id="14" name="Flèche vers le bas 13"/>
          <p:cNvSpPr/>
          <p:nvPr/>
        </p:nvSpPr>
        <p:spPr>
          <a:xfrm>
            <a:off x="887506" y="3429000"/>
            <a:ext cx="263981" cy="6286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6" name="ZoneTexte 15"/>
          <p:cNvSpPr txBox="1"/>
          <p:nvPr/>
        </p:nvSpPr>
        <p:spPr>
          <a:xfrm>
            <a:off x="1245227" y="3429000"/>
            <a:ext cx="4203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/>
              <a:t>?</a:t>
            </a:r>
          </a:p>
        </p:txBody>
      </p:sp>
      <p:pic>
        <p:nvPicPr>
          <p:cNvPr id="17" name="Image 4"/>
          <p:cNvPicPr/>
          <p:nvPr/>
        </p:nvPicPr>
        <p:blipFill>
          <a:blip r:embed="rId5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18" name="Image 7"/>
          <p:cNvPicPr/>
          <p:nvPr/>
        </p:nvPicPr>
        <p:blipFill>
          <a:blip r:embed="rId6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20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" name="Image 1"/>
          <p:cNvPicPr/>
          <p:nvPr/>
        </p:nvPicPr>
        <p:blipFill>
          <a:blip r:embed="rId7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22" name="Image 2"/>
          <p:cNvPicPr/>
          <p:nvPr/>
        </p:nvPicPr>
        <p:blipFill>
          <a:blip r:embed="rId8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23" name="Image 5"/>
          <p:cNvPicPr/>
          <p:nvPr/>
        </p:nvPicPr>
        <p:blipFill>
          <a:blip r:embed="rId9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24" name="Image 3"/>
          <p:cNvPicPr/>
          <p:nvPr/>
        </p:nvPicPr>
        <p:blipFill>
          <a:blip r:embed="rId10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25" name="CustomShape 1"/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168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79872"/>
            <a:ext cx="9144000" cy="994172"/>
          </a:xfrm>
        </p:spPr>
        <p:txBody>
          <a:bodyPr/>
          <a:lstStyle/>
          <a:p>
            <a:pPr algn="ctr"/>
            <a:r>
              <a:rPr lang="fr-FR" dirty="0"/>
              <a:t>Post Acquisition Data </a:t>
            </a:r>
            <a:r>
              <a:rPr lang="fr-FR" dirty="0" err="1"/>
              <a:t>Processing</a:t>
            </a:r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333910" y="1952726"/>
            <a:ext cx="1271288" cy="658574"/>
            <a:chOff x="1581647" y="4067944"/>
            <a:chExt cx="1271288" cy="878098"/>
          </a:xfrm>
        </p:grpSpPr>
        <p:pic>
          <p:nvPicPr>
            <p:cNvPr id="8" name="Image 7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628800" y="4067944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9" name="ZoneTexte 8">
              <a:extLst>
                <a:ext uri="{FF2B5EF4-FFF2-40B4-BE49-F238E27FC236}">
                  <a16:creationId xmlns="" xmlns:a16="http://schemas.microsoft.com/office/drawing/2014/main" id="{0B039914-48ED-487B-A0CA-0763F90D5FBF}"/>
                </a:ext>
              </a:extLst>
            </p:cNvPr>
            <p:cNvSpPr txBox="1"/>
            <p:nvPr/>
          </p:nvSpPr>
          <p:spPr>
            <a:xfrm>
              <a:off x="1581647" y="4638266"/>
              <a:ext cx="1265076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/>
                <a:t>Raw files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729489" y="4126663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844823" y="4182664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12" name="Image 11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945512" y="4241383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</p:grpSp>
      <p:sp>
        <p:nvSpPr>
          <p:cNvPr id="131" name="Rectangle 130">
            <a:extLst>
              <a:ext uri="{FF2B5EF4-FFF2-40B4-BE49-F238E27FC236}">
                <a16:creationId xmlns="" xmlns:a16="http://schemas.microsoft.com/office/drawing/2014/main" id="{161C5B60-6599-4256-A67D-4364AB6F1AF2}"/>
              </a:ext>
            </a:extLst>
          </p:cNvPr>
          <p:cNvSpPr/>
          <p:nvPr/>
        </p:nvSpPr>
        <p:spPr>
          <a:xfrm>
            <a:off x="327090" y="4205115"/>
            <a:ext cx="1284932" cy="715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350" b="1" dirty="0"/>
              <a:t>Protein turnover calculation</a:t>
            </a:r>
            <a:endParaRPr lang="en-GB" sz="1350" b="1" baseline="300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377451" y="2544431"/>
            <a:ext cx="1184209" cy="643200"/>
            <a:chOff x="151430" y="1196752"/>
            <a:chExt cx="1184209" cy="857600"/>
          </a:xfrm>
        </p:grpSpPr>
        <p:pic>
          <p:nvPicPr>
            <p:cNvPr id="5" name="Image 4">
              <a:extLst>
                <a:ext uri="{FF2B5EF4-FFF2-40B4-BE49-F238E27FC236}">
                  <a16:creationId xmlns="" xmlns:a16="http://schemas.microsoft.com/office/drawing/2014/main" id="{43167599-6577-40C6-A1FB-0BBE9A2D4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59" t="2666" r="33893" b="5292"/>
            <a:stretch/>
          </p:blipFill>
          <p:spPr>
            <a:xfrm>
              <a:off x="318626" y="1196752"/>
              <a:ext cx="895820" cy="857600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="" xmlns:a16="http://schemas.microsoft.com/office/drawing/2014/main" id="{0B039914-48ED-487B-A0CA-0763F90D5FBF}"/>
                </a:ext>
              </a:extLst>
            </p:cNvPr>
            <p:cNvSpPr txBox="1"/>
            <p:nvPr/>
          </p:nvSpPr>
          <p:spPr>
            <a:xfrm>
              <a:off x="151430" y="1371813"/>
              <a:ext cx="11842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 err="1"/>
                <a:t>X!Tandem</a:t>
              </a:r>
              <a:r>
                <a:rPr lang="en-GB" sz="900" dirty="0"/>
                <a:t> search results</a:t>
              </a: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2145460" y="3214503"/>
            <a:ext cx="4203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/>
              <a:t>?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1988362" y="4236735"/>
            <a:ext cx="144063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Protein Fold Change</a:t>
            </a:r>
          </a:p>
          <a:p>
            <a:pPr algn="ctr"/>
            <a:r>
              <a:rPr lang="en-GB" sz="1200" b="1" dirty="0"/>
              <a:t>(PFC)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161C5B60-6599-4256-A67D-4364AB6F1AF2}"/>
              </a:ext>
            </a:extLst>
          </p:cNvPr>
          <p:cNvSpPr/>
          <p:nvPr/>
        </p:nvSpPr>
        <p:spPr>
          <a:xfrm>
            <a:off x="196855" y="5197916"/>
            <a:ext cx="153918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baseline="30000" dirty="0"/>
              <a:t>15</a:t>
            </a:r>
            <a:r>
              <a:rPr lang="en-GB" sz="1200" b="1" dirty="0"/>
              <a:t>N Labelled Protein Fraction (LPF)</a:t>
            </a:r>
          </a:p>
        </p:txBody>
      </p:sp>
      <p:cxnSp>
        <p:nvCxnSpPr>
          <p:cNvPr id="51" name="Connecteur droit avec flèche 50"/>
          <p:cNvCxnSpPr>
            <a:cxnSpLocks/>
            <a:stCxn id="48" idx="1"/>
            <a:endCxn id="131" idx="3"/>
          </p:cNvCxnSpPr>
          <p:nvPr/>
        </p:nvCxnSpPr>
        <p:spPr>
          <a:xfrm flipH="1">
            <a:off x="1612022" y="4559901"/>
            <a:ext cx="376340" cy="300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>
            <a:stCxn id="50" idx="0"/>
            <a:endCxn id="131" idx="2"/>
          </p:cNvCxnSpPr>
          <p:nvPr/>
        </p:nvCxnSpPr>
        <p:spPr>
          <a:xfrm flipV="1">
            <a:off x="966448" y="4920696"/>
            <a:ext cx="3108" cy="27722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4"/>
          <p:cNvPicPr/>
          <p:nvPr/>
        </p:nvPicPr>
        <p:blipFill>
          <a:blip r:embed="rId5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20" name="Image 7"/>
          <p:cNvPicPr/>
          <p:nvPr/>
        </p:nvPicPr>
        <p:blipFill>
          <a:blip r:embed="rId6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22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" name="Image 1"/>
          <p:cNvPicPr/>
          <p:nvPr/>
        </p:nvPicPr>
        <p:blipFill>
          <a:blip r:embed="rId7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24" name="Image 2"/>
          <p:cNvPicPr/>
          <p:nvPr/>
        </p:nvPicPr>
        <p:blipFill>
          <a:blip r:embed="rId8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25" name="Image 5"/>
          <p:cNvPicPr/>
          <p:nvPr/>
        </p:nvPicPr>
        <p:blipFill>
          <a:blip r:embed="rId9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26" name="Image 3"/>
          <p:cNvPicPr/>
          <p:nvPr/>
        </p:nvPicPr>
        <p:blipFill>
          <a:blip r:embed="rId10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3" name="Flèche courbée vers la gauche 2"/>
          <p:cNvSpPr/>
          <p:nvPr/>
        </p:nvSpPr>
        <p:spPr>
          <a:xfrm rot="18698514">
            <a:off x="2310068" y="2083004"/>
            <a:ext cx="511401" cy="281699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Flèche courbée vers la gauche 27"/>
          <p:cNvSpPr/>
          <p:nvPr/>
        </p:nvSpPr>
        <p:spPr>
          <a:xfrm rot="21278095">
            <a:off x="1560675" y="2773724"/>
            <a:ext cx="530233" cy="281699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CustomShape 1"/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780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89397"/>
            <a:ext cx="9144000" cy="994172"/>
          </a:xfrm>
        </p:spPr>
        <p:txBody>
          <a:bodyPr/>
          <a:lstStyle/>
          <a:p>
            <a:pPr algn="ctr"/>
            <a:r>
              <a:rPr lang="fr-FR" dirty="0"/>
              <a:t>Post Acquisition Data </a:t>
            </a:r>
            <a:r>
              <a:rPr lang="fr-FR" dirty="0" err="1"/>
              <a:t>Processing</a:t>
            </a:r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333910" y="1952726"/>
            <a:ext cx="1271288" cy="658574"/>
            <a:chOff x="1581647" y="4067944"/>
            <a:chExt cx="1271288" cy="878098"/>
          </a:xfrm>
        </p:grpSpPr>
        <p:pic>
          <p:nvPicPr>
            <p:cNvPr id="8" name="Image 7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628800" y="4067944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9" name="ZoneTexte 8">
              <a:extLst>
                <a:ext uri="{FF2B5EF4-FFF2-40B4-BE49-F238E27FC236}">
                  <a16:creationId xmlns="" xmlns:a16="http://schemas.microsoft.com/office/drawing/2014/main" id="{0B039914-48ED-487B-A0CA-0763F90D5FBF}"/>
                </a:ext>
              </a:extLst>
            </p:cNvPr>
            <p:cNvSpPr txBox="1"/>
            <p:nvPr/>
          </p:nvSpPr>
          <p:spPr>
            <a:xfrm>
              <a:off x="1581647" y="4638266"/>
              <a:ext cx="1265076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/>
                <a:t>Raw files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729489" y="4126663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844823" y="4182664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12" name="Image 11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945512" y="4241383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</p:grpSp>
      <p:sp>
        <p:nvSpPr>
          <p:cNvPr id="131" name="Rectangle 130">
            <a:extLst>
              <a:ext uri="{FF2B5EF4-FFF2-40B4-BE49-F238E27FC236}">
                <a16:creationId xmlns="" xmlns:a16="http://schemas.microsoft.com/office/drawing/2014/main" id="{161C5B60-6599-4256-A67D-4364AB6F1AF2}"/>
              </a:ext>
            </a:extLst>
          </p:cNvPr>
          <p:cNvSpPr/>
          <p:nvPr/>
        </p:nvSpPr>
        <p:spPr>
          <a:xfrm>
            <a:off x="327090" y="4205115"/>
            <a:ext cx="1284932" cy="715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350" b="1" dirty="0"/>
              <a:t>Protein turnover calculation</a:t>
            </a:r>
            <a:endParaRPr lang="en-GB" sz="1350" b="1" baseline="300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377451" y="2544431"/>
            <a:ext cx="1184209" cy="643200"/>
            <a:chOff x="151430" y="1196752"/>
            <a:chExt cx="1184209" cy="857600"/>
          </a:xfrm>
        </p:grpSpPr>
        <p:pic>
          <p:nvPicPr>
            <p:cNvPr id="5" name="Image 4">
              <a:extLst>
                <a:ext uri="{FF2B5EF4-FFF2-40B4-BE49-F238E27FC236}">
                  <a16:creationId xmlns="" xmlns:a16="http://schemas.microsoft.com/office/drawing/2014/main" id="{43167599-6577-40C6-A1FB-0BBE9A2D4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59" t="2666" r="33893" b="5292"/>
            <a:stretch/>
          </p:blipFill>
          <p:spPr>
            <a:xfrm>
              <a:off x="318626" y="1196752"/>
              <a:ext cx="895820" cy="857600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="" xmlns:a16="http://schemas.microsoft.com/office/drawing/2014/main" id="{0B039914-48ED-487B-A0CA-0763F90D5FBF}"/>
                </a:ext>
              </a:extLst>
            </p:cNvPr>
            <p:cNvSpPr txBox="1"/>
            <p:nvPr/>
          </p:nvSpPr>
          <p:spPr>
            <a:xfrm>
              <a:off x="151430" y="1371813"/>
              <a:ext cx="11842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 err="1"/>
                <a:t>X!Tandem</a:t>
              </a:r>
              <a:r>
                <a:rPr lang="en-GB" sz="900" dirty="0"/>
                <a:t> search results</a:t>
              </a:r>
            </a:p>
          </p:txBody>
        </p:sp>
      </p:grpSp>
      <p:sp>
        <p:nvSpPr>
          <p:cNvPr id="48" name="ZoneTexte 47"/>
          <p:cNvSpPr txBox="1"/>
          <p:nvPr/>
        </p:nvSpPr>
        <p:spPr>
          <a:xfrm>
            <a:off x="1988362" y="4246260"/>
            <a:ext cx="144063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Protein Fold Change</a:t>
            </a:r>
          </a:p>
          <a:p>
            <a:pPr algn="ctr"/>
            <a:r>
              <a:rPr lang="en-GB" sz="1200" b="1" dirty="0"/>
              <a:t>(PFC)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161C5B60-6599-4256-A67D-4364AB6F1AF2}"/>
              </a:ext>
            </a:extLst>
          </p:cNvPr>
          <p:cNvSpPr/>
          <p:nvPr/>
        </p:nvSpPr>
        <p:spPr>
          <a:xfrm>
            <a:off x="196855" y="5197916"/>
            <a:ext cx="153918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baseline="30000" dirty="0"/>
              <a:t>15</a:t>
            </a:r>
            <a:r>
              <a:rPr lang="en-GB" sz="1200" b="1" dirty="0"/>
              <a:t>N Labelled Protein Fraction (LPF)</a:t>
            </a:r>
          </a:p>
        </p:txBody>
      </p:sp>
      <p:cxnSp>
        <p:nvCxnSpPr>
          <p:cNvPr id="51" name="Connecteur droit avec flèche 50"/>
          <p:cNvCxnSpPr>
            <a:cxnSpLocks/>
            <a:stCxn id="48" idx="1"/>
            <a:endCxn id="131" idx="3"/>
          </p:cNvCxnSpPr>
          <p:nvPr/>
        </p:nvCxnSpPr>
        <p:spPr>
          <a:xfrm flipH="1" flipV="1">
            <a:off x="1612022" y="4562906"/>
            <a:ext cx="376340" cy="652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>
            <a:stCxn id="50" idx="0"/>
            <a:endCxn id="131" idx="2"/>
          </p:cNvCxnSpPr>
          <p:nvPr/>
        </p:nvCxnSpPr>
        <p:spPr>
          <a:xfrm flipV="1">
            <a:off x="966448" y="4920696"/>
            <a:ext cx="3108" cy="27722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980853" y="2232360"/>
            <a:ext cx="10671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X!Tandem</a:t>
            </a:r>
            <a:r>
              <a:rPr lang="en-GB" sz="135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Pipeline</a:t>
            </a:r>
            <a:endParaRPr lang="en-GB" sz="1350" u="sng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B876510E-9B9C-4333-AD4E-88457445F539}"/>
              </a:ext>
            </a:extLst>
          </p:cNvPr>
          <p:cNvSpPr/>
          <p:nvPr/>
        </p:nvSpPr>
        <p:spPr>
          <a:xfrm>
            <a:off x="1607103" y="2726696"/>
            <a:ext cx="18996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Multiple files protein inference,</a:t>
            </a:r>
          </a:p>
          <a:p>
            <a:pPr algn="ctr"/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Grouping and filtering </a:t>
            </a:r>
          </a:p>
          <a:p>
            <a:pPr algn="ctr"/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GB" sz="1200" dirty="0"/>
          </a:p>
        </p:txBody>
      </p:sp>
      <p:pic>
        <p:nvPicPr>
          <p:cNvPr id="21" name="Picture 6" descr="https://lh3.googleusercontent.com/proxy/RoTYqpDYLOPckn1eOoD2XUiiQfGiAdVmR9kyg8X9AwoqVdU0sUBIAcwmw3lvVDhMngxjM3nC78bT_mqodiBr8DW-mgkfU4PtdZspxrpUg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42" y="2036324"/>
            <a:ext cx="1609263" cy="91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Connecteur droit avec flèche 21"/>
          <p:cNvCxnSpPr>
            <a:stCxn id="19" idx="3"/>
            <a:endCxn id="21" idx="1"/>
          </p:cNvCxnSpPr>
          <p:nvPr/>
        </p:nvCxnSpPr>
        <p:spPr>
          <a:xfrm>
            <a:off x="3048000" y="2486276"/>
            <a:ext cx="495342" cy="960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6163485" y="1721893"/>
            <a:ext cx="233251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Peptides isotopic  </a:t>
            </a:r>
          </a:p>
          <a:p>
            <a:pPr algn="ctr"/>
            <a:r>
              <a:rPr lang="en-GB" sz="1200" dirty="0"/>
              <a:t>XIC profiles and Ratios</a:t>
            </a:r>
          </a:p>
        </p:txBody>
      </p:sp>
      <p:cxnSp>
        <p:nvCxnSpPr>
          <p:cNvPr id="24" name="Connecteur droit avec flèche 23"/>
          <p:cNvCxnSpPr>
            <a:stCxn id="21" idx="3"/>
            <a:endCxn id="23" idx="1"/>
          </p:cNvCxnSpPr>
          <p:nvPr/>
        </p:nvCxnSpPr>
        <p:spPr>
          <a:xfrm flipV="1">
            <a:off x="5152605" y="1952726"/>
            <a:ext cx="1010880" cy="54315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C46EE62-62AD-4D20-867E-8554F7488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708" y="2406328"/>
            <a:ext cx="2060067" cy="969332"/>
          </a:xfrm>
          <a:prstGeom prst="rect">
            <a:avLst/>
          </a:prstGeom>
        </p:spPr>
      </p:pic>
      <p:cxnSp>
        <p:nvCxnSpPr>
          <p:cNvPr id="26" name="Connecteur droit avec flèche 25"/>
          <p:cNvCxnSpPr>
            <a:stCxn id="12" idx="3"/>
            <a:endCxn id="19" idx="1"/>
          </p:cNvCxnSpPr>
          <p:nvPr/>
        </p:nvCxnSpPr>
        <p:spPr>
          <a:xfrm>
            <a:off x="1605198" y="2249807"/>
            <a:ext cx="375655" cy="23646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43" idx="3"/>
          </p:cNvCxnSpPr>
          <p:nvPr/>
        </p:nvCxnSpPr>
        <p:spPr>
          <a:xfrm flipV="1">
            <a:off x="1561660" y="2486275"/>
            <a:ext cx="419193" cy="37411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4"/>
          <p:cNvPicPr/>
          <p:nvPr/>
        </p:nvPicPr>
        <p:blipFill>
          <a:blip r:embed="rId7"/>
          <a:stretch/>
        </p:blipFill>
        <p:spPr>
          <a:xfrm>
            <a:off x="8100360" y="246405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31" name="Image 7"/>
          <p:cNvPicPr/>
          <p:nvPr/>
        </p:nvPicPr>
        <p:blipFill>
          <a:blip r:embed="rId8"/>
          <a:stretch/>
        </p:blipFill>
        <p:spPr>
          <a:xfrm>
            <a:off x="3132000" y="6260565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33" name="Line 2"/>
          <p:cNvSpPr/>
          <p:nvPr/>
        </p:nvSpPr>
        <p:spPr>
          <a:xfrm>
            <a:off x="287280" y="6102525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" name="Image 1"/>
          <p:cNvPicPr/>
          <p:nvPr/>
        </p:nvPicPr>
        <p:blipFill>
          <a:blip r:embed="rId9"/>
          <a:stretch/>
        </p:blipFill>
        <p:spPr>
          <a:xfrm>
            <a:off x="287640" y="280965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35" name="Image 2"/>
          <p:cNvPicPr/>
          <p:nvPr/>
        </p:nvPicPr>
        <p:blipFill>
          <a:blip r:embed="rId10"/>
          <a:stretch/>
        </p:blipFill>
        <p:spPr>
          <a:xfrm>
            <a:off x="1991160" y="6382605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36" name="Image 5"/>
          <p:cNvPicPr/>
          <p:nvPr/>
        </p:nvPicPr>
        <p:blipFill>
          <a:blip r:embed="rId11"/>
          <a:stretch/>
        </p:blipFill>
        <p:spPr>
          <a:xfrm>
            <a:off x="197640" y="6246885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37" name="Image 3"/>
          <p:cNvPicPr/>
          <p:nvPr/>
        </p:nvPicPr>
        <p:blipFill>
          <a:blip r:embed="rId12"/>
          <a:stretch/>
        </p:blipFill>
        <p:spPr>
          <a:xfrm>
            <a:off x="3868920" y="6279645"/>
            <a:ext cx="1350360" cy="32652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="" xmlns:a16="http://schemas.microsoft.com/office/drawing/2014/main" id="{E65F1F50-677D-4ACE-8C93-AE3B6AC076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9707" y="3647975"/>
            <a:ext cx="2060067" cy="819350"/>
          </a:xfrm>
          <a:prstGeom prst="rect">
            <a:avLst/>
          </a:prstGeom>
        </p:spPr>
      </p:pic>
      <p:cxnSp>
        <p:nvCxnSpPr>
          <p:cNvPr id="38" name="Connecteur droit avec flèche 37"/>
          <p:cNvCxnSpPr>
            <a:stCxn id="23" idx="2"/>
            <a:endCxn id="25" idx="0"/>
          </p:cNvCxnSpPr>
          <p:nvPr/>
        </p:nvCxnSpPr>
        <p:spPr>
          <a:xfrm flipH="1">
            <a:off x="7329742" y="2183558"/>
            <a:ext cx="1" cy="22277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>
            <a:stCxn id="25" idx="2"/>
            <a:endCxn id="41" idx="0"/>
          </p:cNvCxnSpPr>
          <p:nvPr/>
        </p:nvCxnSpPr>
        <p:spPr>
          <a:xfrm flipH="1">
            <a:off x="7329741" y="3375660"/>
            <a:ext cx="1" cy="2723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stomShape 1"/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735411" y="4532667"/>
            <a:ext cx="3408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/>
              <a:t>Filtering</a:t>
            </a:r>
            <a:r>
              <a:rPr lang="fr-FR" sz="2400" dirty="0"/>
              <a:t> </a:t>
            </a:r>
            <a:r>
              <a:rPr lang="fr-FR" sz="2400" dirty="0" err="1"/>
              <a:t>raw</a:t>
            </a:r>
            <a:r>
              <a:rPr lang="fr-FR" sz="2400" dirty="0"/>
              <a:t> data  </a:t>
            </a:r>
          </a:p>
        </p:txBody>
      </p:sp>
    </p:spTree>
    <p:extLst>
      <p:ext uri="{BB962C8B-B14F-4D97-AF65-F5344CB8AC3E}">
        <p14:creationId xmlns:p14="http://schemas.microsoft.com/office/powerpoint/2010/main" val="267027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 animBg="1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6B8F0A4-033F-4A5F-84F6-43FBD25C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71" y="762406"/>
            <a:ext cx="9147871" cy="96066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err="1"/>
              <a:t>Proteostasis</a:t>
            </a:r>
            <a:r>
              <a:rPr lang="en-GB" b="1" dirty="0"/>
              <a:t> and large scale </a:t>
            </a:r>
            <a:br>
              <a:rPr lang="en-GB" b="1" dirty="0"/>
            </a:br>
            <a:r>
              <a:rPr lang="en-GB" b="1" dirty="0"/>
              <a:t>protein turnover rate determination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="" xmlns:a16="http://schemas.microsoft.com/office/drawing/2014/main" id="{5A95096A-9408-4F7A-9A74-EAA150E39EB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/>
          <a:stretch/>
        </p:blipFill>
        <p:spPr>
          <a:xfrm>
            <a:off x="1658747" y="1874099"/>
            <a:ext cx="6357789" cy="354501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7883C342-32FC-4514-AAA7-6127B78E224B}"/>
              </a:ext>
            </a:extLst>
          </p:cNvPr>
          <p:cNvSpPr txBox="1"/>
          <p:nvPr/>
        </p:nvSpPr>
        <p:spPr>
          <a:xfrm>
            <a:off x="5587666" y="5225906"/>
            <a:ext cx="2428870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900" dirty="0" err="1"/>
              <a:t>Dissmeyer</a:t>
            </a:r>
            <a:r>
              <a:rPr lang="en-GB" sz="900" dirty="0"/>
              <a:t> </a:t>
            </a:r>
            <a:r>
              <a:rPr lang="en-GB" sz="900" i="1" dirty="0"/>
              <a:t>et al. </a:t>
            </a:r>
            <a:r>
              <a:rPr lang="en-GB" sz="900" dirty="0"/>
              <a:t>Trends </a:t>
            </a:r>
            <a:r>
              <a:rPr lang="en-GB" sz="900" dirty="0" err="1"/>
              <a:t>Biochem</a:t>
            </a:r>
            <a:r>
              <a:rPr lang="en-GB" sz="900" dirty="0"/>
              <a:t>. Sci. 2019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="" xmlns:a16="http://schemas.microsoft.com/office/drawing/2014/main" id="{0238FE3B-ED2A-4E53-9F27-F5220A193596}"/>
              </a:ext>
            </a:extLst>
          </p:cNvPr>
          <p:cNvCxnSpPr>
            <a:cxnSpLocks/>
            <a:stCxn id="17" idx="4"/>
          </p:cNvCxnSpPr>
          <p:nvPr/>
        </p:nvCxnSpPr>
        <p:spPr>
          <a:xfrm>
            <a:off x="2095739" y="3741886"/>
            <a:ext cx="379897" cy="6087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07375B22-9AD0-48E0-86DA-870F66FD8B1F}"/>
              </a:ext>
            </a:extLst>
          </p:cNvPr>
          <p:cNvSpPr txBox="1"/>
          <p:nvPr/>
        </p:nvSpPr>
        <p:spPr>
          <a:xfrm>
            <a:off x="1658747" y="4375186"/>
            <a:ext cx="16337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/>
              <a:t>[mRNA] ∝ [protein]</a:t>
            </a:r>
          </a:p>
        </p:txBody>
      </p:sp>
      <p:sp>
        <p:nvSpPr>
          <p:cNvPr id="16" name="Signe de multiplication 15">
            <a:extLst>
              <a:ext uri="{FF2B5EF4-FFF2-40B4-BE49-F238E27FC236}">
                <a16:creationId xmlns="" xmlns:a16="http://schemas.microsoft.com/office/drawing/2014/main" id="{409B5C95-F1A9-4E37-B23D-66235486F0F6}"/>
              </a:ext>
            </a:extLst>
          </p:cNvPr>
          <p:cNvSpPr/>
          <p:nvPr/>
        </p:nvSpPr>
        <p:spPr>
          <a:xfrm>
            <a:off x="1843111" y="4074188"/>
            <a:ext cx="1265051" cy="960668"/>
          </a:xfrm>
          <a:prstGeom prst="mathMultiply">
            <a:avLst>
              <a:gd name="adj1" fmla="val 1107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Ellipse 16">
            <a:extLst>
              <a:ext uri="{FF2B5EF4-FFF2-40B4-BE49-F238E27FC236}">
                <a16:creationId xmlns="" xmlns:a16="http://schemas.microsoft.com/office/drawing/2014/main" id="{F4E5FD44-EA78-4482-9646-CEF15A07B252}"/>
              </a:ext>
            </a:extLst>
          </p:cNvPr>
          <p:cNvSpPr/>
          <p:nvPr/>
        </p:nvSpPr>
        <p:spPr>
          <a:xfrm>
            <a:off x="1658747" y="2482814"/>
            <a:ext cx="873983" cy="1259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Ellipse 17">
            <a:extLst>
              <a:ext uri="{FF2B5EF4-FFF2-40B4-BE49-F238E27FC236}">
                <a16:creationId xmlns="" xmlns:a16="http://schemas.microsoft.com/office/drawing/2014/main" id="{211DF9C8-78E3-4A33-BAB3-963BA564BB82}"/>
              </a:ext>
            </a:extLst>
          </p:cNvPr>
          <p:cNvSpPr/>
          <p:nvPr/>
        </p:nvSpPr>
        <p:spPr>
          <a:xfrm>
            <a:off x="5495279" y="4040771"/>
            <a:ext cx="909278" cy="12549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D13ADDF9-8C6A-46A7-B24A-22B6B09B5D61}"/>
              </a:ext>
            </a:extLst>
          </p:cNvPr>
          <p:cNvSpPr txBox="1"/>
          <p:nvPr/>
        </p:nvSpPr>
        <p:spPr>
          <a:xfrm>
            <a:off x="1939462" y="5459770"/>
            <a:ext cx="5207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Influence of 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protein Half-life and Turnover rate </a:t>
            </a:r>
          </a:p>
          <a:p>
            <a:pPr algn="ctr"/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in </a:t>
            </a:r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protein abundance variability</a:t>
            </a:r>
          </a:p>
        </p:txBody>
      </p:sp>
      <p:pic>
        <p:nvPicPr>
          <p:cNvPr id="11" name="Image 4"/>
          <p:cNvPicPr/>
          <p:nvPr/>
        </p:nvPicPr>
        <p:blipFill>
          <a:blip r:embed="rId3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12" name="Image 7"/>
          <p:cNvPicPr/>
          <p:nvPr/>
        </p:nvPicPr>
        <p:blipFill>
          <a:blip r:embed="rId4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14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" name="Image 1"/>
          <p:cNvPicPr/>
          <p:nvPr/>
        </p:nvPicPr>
        <p:blipFill>
          <a:blip r:embed="rId5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19" name="Image 2"/>
          <p:cNvPicPr/>
          <p:nvPr/>
        </p:nvPicPr>
        <p:blipFill>
          <a:blip r:embed="rId6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20" name="Image 5"/>
          <p:cNvPicPr/>
          <p:nvPr/>
        </p:nvPicPr>
        <p:blipFill>
          <a:blip r:embed="rId7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21" name="Image 3"/>
          <p:cNvPicPr/>
          <p:nvPr/>
        </p:nvPicPr>
        <p:blipFill>
          <a:blip r:embed="rId8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22" name="CustomShape 1">
            <a:extLst>
              <a:ext uri="{FF2B5EF4-FFF2-40B4-BE49-F238E27FC236}">
                <a16:creationId xmlns="" xmlns:a16="http://schemas.microsoft.com/office/drawing/2014/main" id="{5E905D92-1D64-4F78-8C0E-EAA1AFE665A1}"/>
              </a:ext>
            </a:extLst>
          </p:cNvPr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332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7" grpId="0" animBg="1"/>
      <p:bldP spid="18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 t="14667" r="62867" b="3778"/>
          <a:stretch/>
        </p:blipFill>
        <p:spPr bwMode="auto">
          <a:xfrm>
            <a:off x="99495" y="1526622"/>
            <a:ext cx="2819400" cy="189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t="14445" r="62733" b="4222"/>
          <a:stretch/>
        </p:blipFill>
        <p:spPr bwMode="auto">
          <a:xfrm>
            <a:off x="4594637" y="1519002"/>
            <a:ext cx="2847852" cy="189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8255" y="2913380"/>
            <a:ext cx="1215390" cy="33909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t="15333" r="62867" b="4222"/>
          <a:stretch/>
        </p:blipFill>
        <p:spPr bwMode="auto">
          <a:xfrm>
            <a:off x="1544782" y="1524082"/>
            <a:ext cx="2868830" cy="189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830857" y="2907030"/>
            <a:ext cx="1215390" cy="33909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 t="15112" r="62800" b="4667"/>
          <a:stretch/>
        </p:blipFill>
        <p:spPr bwMode="auto">
          <a:xfrm>
            <a:off x="6034285" y="1525098"/>
            <a:ext cx="2871518" cy="189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-18180" y="887174"/>
            <a:ext cx="91440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smtClean="0"/>
              <a:t>A </a:t>
            </a:r>
            <a:r>
              <a:rPr lang="fr-FR" dirty="0" err="1" smtClean="0"/>
              <a:t>view</a:t>
            </a:r>
            <a:r>
              <a:rPr lang="fr-FR" dirty="0" smtClean="0"/>
              <a:t> </a:t>
            </a:r>
            <a:r>
              <a:rPr lang="fr-FR" dirty="0" err="1" smtClean="0"/>
              <a:t>Exp</a:t>
            </a:r>
            <a:r>
              <a:rPr lang="fr-FR" dirty="0" smtClean="0"/>
              <a:t> </a:t>
            </a:r>
            <a:r>
              <a:rPr lang="fr-FR" dirty="0"/>
              <a:t>vs Theo </a:t>
            </a:r>
            <a:r>
              <a:rPr lang="fr-FR" dirty="0" smtClean="0"/>
              <a:t>Ri…</a:t>
            </a:r>
            <a:endParaRPr lang="fr-FR" dirty="0"/>
          </a:p>
        </p:txBody>
      </p:sp>
      <p:pic>
        <p:nvPicPr>
          <p:cNvPr id="15" name="Image 4"/>
          <p:cNvPicPr/>
          <p:nvPr/>
        </p:nvPicPr>
        <p:blipFill>
          <a:blip r:embed="rId6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16" name="Image 7"/>
          <p:cNvPicPr/>
          <p:nvPr/>
        </p:nvPicPr>
        <p:blipFill>
          <a:blip r:embed="rId7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18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" name="Image 1"/>
          <p:cNvPicPr/>
          <p:nvPr/>
        </p:nvPicPr>
        <p:blipFill>
          <a:blip r:embed="rId8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20" name="Image 2"/>
          <p:cNvPicPr/>
          <p:nvPr/>
        </p:nvPicPr>
        <p:blipFill>
          <a:blip r:embed="rId9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21" name="Image 5"/>
          <p:cNvPicPr/>
          <p:nvPr/>
        </p:nvPicPr>
        <p:blipFill>
          <a:blip r:embed="rId10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22" name="Image 3"/>
          <p:cNvPicPr/>
          <p:nvPr/>
        </p:nvPicPr>
        <p:blipFill>
          <a:blip r:embed="rId11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23" name="ZoneTexte 22"/>
          <p:cNvSpPr txBox="1"/>
          <p:nvPr/>
        </p:nvSpPr>
        <p:spPr>
          <a:xfrm>
            <a:off x="0" y="345400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Pre-processing</a:t>
            </a:r>
            <a:endParaRPr lang="en-GB" dirty="0"/>
          </a:p>
          <a:p>
            <a:pPr algn="ctr"/>
            <a:r>
              <a:rPr lang="en-GB" dirty="0"/>
              <a:t>Removing outliers: </a:t>
            </a:r>
            <a:r>
              <a:rPr lang="en-GB" dirty="0" err="1"/>
              <a:t>R</a:t>
            </a:r>
            <a:r>
              <a:rPr lang="en-GB" baseline="-25000" dirty="0" err="1"/>
              <a:t>i</a:t>
            </a:r>
            <a:r>
              <a:rPr lang="en-GB" dirty="0"/>
              <a:t> </a:t>
            </a:r>
            <a:r>
              <a:rPr lang="en-GB" baseline="-25000" dirty="0"/>
              <a:t>Exp</a:t>
            </a:r>
            <a:r>
              <a:rPr lang="en-GB" dirty="0"/>
              <a:t>(</a:t>
            </a:r>
            <a:r>
              <a:rPr lang="en-GB" dirty="0" err="1"/>
              <a:t>pepID</a:t>
            </a:r>
            <a:r>
              <a:rPr lang="en-GB" dirty="0"/>
              <a:t>) &lt; </a:t>
            </a:r>
            <a:r>
              <a:rPr lang="en-GB" dirty="0" err="1"/>
              <a:t>R</a:t>
            </a:r>
            <a:r>
              <a:rPr lang="en-GB" baseline="-25000" dirty="0" err="1"/>
              <a:t>i</a:t>
            </a:r>
            <a:r>
              <a:rPr lang="en-GB" baseline="-25000" dirty="0"/>
              <a:t> Theo</a:t>
            </a:r>
            <a:r>
              <a:rPr lang="en-GB" dirty="0"/>
              <a:t>(</a:t>
            </a:r>
            <a:r>
              <a:rPr lang="en-GB" dirty="0" err="1"/>
              <a:t>pepID</a:t>
            </a:r>
            <a:r>
              <a:rPr lang="en-GB" dirty="0"/>
              <a:t>) * 1.2 at 6% </a:t>
            </a:r>
            <a:r>
              <a:rPr lang="en-GB" baseline="30000" dirty="0"/>
              <a:t>15</a:t>
            </a:r>
            <a:r>
              <a:rPr lang="en-GB" dirty="0"/>
              <a:t>N 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 t="20580" r="63700" b="4913"/>
          <a:stretch/>
        </p:blipFill>
        <p:spPr bwMode="auto">
          <a:xfrm>
            <a:off x="3067083" y="4135377"/>
            <a:ext cx="2997858" cy="189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979197" y="2123351"/>
            <a:ext cx="1276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R</a:t>
            </a:r>
            <a:r>
              <a:rPr lang="fr-FR" baseline="30000" dirty="0" smtClean="0">
                <a:solidFill>
                  <a:schemeClr val="bg1"/>
                </a:solidFill>
              </a:rPr>
              <a:t>2</a:t>
            </a:r>
            <a:r>
              <a:rPr lang="fr-FR" dirty="0" smtClean="0">
                <a:solidFill>
                  <a:schemeClr val="bg1"/>
                </a:solidFill>
              </a:rPr>
              <a:t> = 0.069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IFS = 0.03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694433" y="2152740"/>
            <a:ext cx="1276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</a:t>
            </a:r>
            <a:r>
              <a:rPr lang="fr-FR" baseline="30000" dirty="0" smtClean="0"/>
              <a:t>2</a:t>
            </a:r>
            <a:r>
              <a:rPr lang="fr-FR" dirty="0" smtClean="0"/>
              <a:t> = 0.081</a:t>
            </a:r>
          </a:p>
          <a:p>
            <a:r>
              <a:rPr lang="fr-FR" dirty="0" smtClean="0"/>
              <a:t>IFS = 0.04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4769936" y="4465396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</a:t>
            </a:r>
            <a:r>
              <a:rPr lang="fr-FR" baseline="30000" dirty="0" smtClean="0"/>
              <a:t>2</a:t>
            </a:r>
            <a:r>
              <a:rPr lang="fr-FR" dirty="0" smtClean="0"/>
              <a:t> = 0.80</a:t>
            </a:r>
          </a:p>
          <a:p>
            <a:r>
              <a:rPr lang="fr-FR" dirty="0" smtClean="0"/>
              <a:t>IFS = 0.71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870323" y="1663424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8755972 MS</a:t>
            </a:r>
            <a:r>
              <a:rPr lang="fr-FR" baseline="30000" dirty="0" smtClean="0">
                <a:solidFill>
                  <a:schemeClr val="bg1"/>
                </a:solidFill>
              </a:rPr>
              <a:t>2</a:t>
            </a:r>
            <a:endParaRPr lang="fr-FR" baseline="30000" dirty="0">
              <a:solidFill>
                <a:schemeClr val="bg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338339" y="169668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26800 peptides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3156429" y="4142231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7839391 MS</a:t>
            </a:r>
            <a:r>
              <a:rPr lang="fr-FR" baseline="30000" dirty="0" smtClean="0"/>
              <a:t>2</a:t>
            </a:r>
            <a:endParaRPr lang="fr-FR" baseline="30000" dirty="0"/>
          </a:p>
        </p:txBody>
      </p:sp>
      <p:sp>
        <p:nvSpPr>
          <p:cNvPr id="25" name="CustomShape 1"/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110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89397"/>
            <a:ext cx="9144000" cy="994172"/>
          </a:xfrm>
        </p:spPr>
        <p:txBody>
          <a:bodyPr/>
          <a:lstStyle/>
          <a:p>
            <a:pPr algn="ctr"/>
            <a:r>
              <a:rPr lang="fr-FR" dirty="0" err="1" smtClean="0"/>
              <a:t>Filtering</a:t>
            </a:r>
            <a:r>
              <a:rPr lang="fr-FR" dirty="0" smtClean="0"/>
              <a:t> data</a:t>
            </a:r>
            <a:endParaRPr lang="fr-FR" dirty="0"/>
          </a:p>
        </p:txBody>
      </p:sp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C46EE62-62AD-4D20-867E-8554F7488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357" y="2247281"/>
            <a:ext cx="4187283" cy="2522043"/>
          </a:xfrm>
          <a:prstGeom prst="rect">
            <a:avLst/>
          </a:prstGeom>
        </p:spPr>
      </p:pic>
      <p:pic>
        <p:nvPicPr>
          <p:cNvPr id="30" name="Image 4"/>
          <p:cNvPicPr/>
          <p:nvPr/>
        </p:nvPicPr>
        <p:blipFill>
          <a:blip r:embed="rId4"/>
          <a:stretch/>
        </p:blipFill>
        <p:spPr>
          <a:xfrm>
            <a:off x="8100360" y="246405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31" name="Image 7"/>
          <p:cNvPicPr/>
          <p:nvPr/>
        </p:nvPicPr>
        <p:blipFill>
          <a:blip r:embed="rId5"/>
          <a:stretch/>
        </p:blipFill>
        <p:spPr>
          <a:xfrm>
            <a:off x="3132000" y="6260565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33" name="Line 2"/>
          <p:cNvSpPr/>
          <p:nvPr/>
        </p:nvSpPr>
        <p:spPr>
          <a:xfrm>
            <a:off x="287280" y="6102525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" name="Image 1"/>
          <p:cNvPicPr/>
          <p:nvPr/>
        </p:nvPicPr>
        <p:blipFill>
          <a:blip r:embed="rId6"/>
          <a:stretch/>
        </p:blipFill>
        <p:spPr>
          <a:xfrm>
            <a:off x="287640" y="280965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35" name="Image 2"/>
          <p:cNvPicPr/>
          <p:nvPr/>
        </p:nvPicPr>
        <p:blipFill>
          <a:blip r:embed="rId7"/>
          <a:stretch/>
        </p:blipFill>
        <p:spPr>
          <a:xfrm>
            <a:off x="1991160" y="6382605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36" name="Image 5"/>
          <p:cNvPicPr/>
          <p:nvPr/>
        </p:nvPicPr>
        <p:blipFill>
          <a:blip r:embed="rId8"/>
          <a:stretch/>
        </p:blipFill>
        <p:spPr>
          <a:xfrm>
            <a:off x="197640" y="6246885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37" name="Image 3"/>
          <p:cNvPicPr/>
          <p:nvPr/>
        </p:nvPicPr>
        <p:blipFill>
          <a:blip r:embed="rId9"/>
          <a:stretch/>
        </p:blipFill>
        <p:spPr>
          <a:xfrm>
            <a:off x="3868920" y="6279645"/>
            <a:ext cx="1350360" cy="32652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="" xmlns:a16="http://schemas.microsoft.com/office/drawing/2014/main" id="{E65F1F50-677D-4ACE-8C93-AE3B6AC076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280" y="2247280"/>
            <a:ext cx="4065039" cy="2522044"/>
          </a:xfrm>
          <a:prstGeom prst="rect">
            <a:avLst/>
          </a:prstGeom>
        </p:spPr>
      </p:pic>
      <p:sp>
        <p:nvSpPr>
          <p:cNvPr id="39" name="CustomShape 1"/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133397" y="1800380"/>
            <a:ext cx="484084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2800" dirty="0">
                <a:solidFill>
                  <a:prstClr val="black"/>
                </a:solidFill>
              </a:rPr>
              <a:t>2 levels filters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1" y="4927363"/>
            <a:ext cx="4585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Peptide Ri distribution </a:t>
            </a:r>
            <a:endParaRPr lang="fr-FR" sz="2800" dirty="0"/>
          </a:p>
        </p:txBody>
      </p:sp>
      <p:sp>
        <p:nvSpPr>
          <p:cNvPr id="45" name="ZoneTexte 44"/>
          <p:cNvSpPr txBox="1"/>
          <p:nvPr/>
        </p:nvSpPr>
        <p:spPr>
          <a:xfrm>
            <a:off x="4585693" y="4927363"/>
            <a:ext cx="4558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Inter-Spectrum </a:t>
            </a:r>
            <a:r>
              <a:rPr lang="fr-FR" sz="2800" dirty="0" err="1" smtClean="0"/>
              <a:t>Correlation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98958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/>
          <p:cNvPicPr/>
          <p:nvPr/>
        </p:nvPicPr>
        <p:blipFill>
          <a:blip r:embed="rId2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5" name="Image 7"/>
          <p:cNvPicPr/>
          <p:nvPr/>
        </p:nvPicPr>
        <p:blipFill>
          <a:blip r:embed="rId3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pic>
        <p:nvPicPr>
          <p:cNvPr id="8" name="Image 1"/>
          <p:cNvPicPr/>
          <p:nvPr/>
        </p:nvPicPr>
        <p:blipFill>
          <a:blip r:embed="rId4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9" name="Image 2"/>
          <p:cNvPicPr/>
          <p:nvPr/>
        </p:nvPicPr>
        <p:blipFill>
          <a:blip r:embed="rId5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10" name="Image 5"/>
          <p:cNvPicPr/>
          <p:nvPr/>
        </p:nvPicPr>
        <p:blipFill>
          <a:blip r:embed="rId6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11" name="Image 3"/>
          <p:cNvPicPr/>
          <p:nvPr/>
        </p:nvPicPr>
        <p:blipFill>
          <a:blip r:embed="rId7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0" y="556539"/>
            <a:ext cx="9144000" cy="99417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Isotopic ratios and profile  filtering</a:t>
            </a:r>
          </a:p>
        </p:txBody>
      </p:sp>
      <p:sp>
        <p:nvSpPr>
          <p:cNvPr id="7" name="Line 2"/>
          <p:cNvSpPr/>
          <p:nvPr/>
        </p:nvSpPr>
        <p:spPr>
          <a:xfrm>
            <a:off x="287280" y="6200648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" name="Rectangle 13"/>
          <p:cNvSpPr/>
          <p:nvPr/>
        </p:nvSpPr>
        <p:spPr>
          <a:xfrm>
            <a:off x="2151577" y="1455265"/>
            <a:ext cx="484084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2800" dirty="0">
                <a:solidFill>
                  <a:prstClr val="black"/>
                </a:solidFill>
              </a:rPr>
              <a:t>2 levels filters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825069" y="1928049"/>
            <a:ext cx="1883849" cy="418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Raw</a:t>
            </a:r>
            <a:r>
              <a:rPr lang="fr-FR" sz="2800" dirty="0"/>
              <a:t> ratios</a:t>
            </a:r>
          </a:p>
        </p:txBody>
      </p:sp>
      <p:pic>
        <p:nvPicPr>
          <p:cNvPr id="4533" name="Picture 43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35" b="21670"/>
          <a:stretch/>
        </p:blipFill>
        <p:spPr bwMode="auto">
          <a:xfrm>
            <a:off x="774387" y="4304235"/>
            <a:ext cx="1899638" cy="162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35" name="Picture 43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9" r="20017" b="18237"/>
          <a:stretch/>
        </p:blipFill>
        <p:spPr bwMode="auto">
          <a:xfrm>
            <a:off x="6534150" y="4368817"/>
            <a:ext cx="1863443" cy="169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36" name="Picture 44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0" r="46446" b="18237"/>
          <a:stretch/>
        </p:blipFill>
        <p:spPr bwMode="auto">
          <a:xfrm>
            <a:off x="3608803" y="4368817"/>
            <a:ext cx="1916893" cy="169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7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 t="20580" r="63700" b="4913"/>
          <a:stretch/>
        </p:blipFill>
        <p:spPr bwMode="auto">
          <a:xfrm>
            <a:off x="334173" y="2531446"/>
            <a:ext cx="2749493" cy="173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8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 t="14889" r="62836" b="3982"/>
          <a:stretch/>
        </p:blipFill>
        <p:spPr bwMode="auto">
          <a:xfrm>
            <a:off x="3224600" y="2491781"/>
            <a:ext cx="2703247" cy="181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9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" t="14667" r="62839" b="4152"/>
          <a:stretch/>
        </p:blipFill>
        <p:spPr bwMode="auto">
          <a:xfrm>
            <a:off x="6109554" y="2486241"/>
            <a:ext cx="2712636" cy="181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" name="ZoneTexte 459"/>
          <p:cNvSpPr txBox="1"/>
          <p:nvPr/>
        </p:nvSpPr>
        <p:spPr>
          <a:xfrm>
            <a:off x="3311640" y="1928048"/>
            <a:ext cx="2842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Peptide(Ri) </a:t>
            </a:r>
            <a:r>
              <a:rPr lang="fr-FR" sz="2800" dirty="0" err="1" smtClean="0"/>
              <a:t>dist</a:t>
            </a:r>
            <a:r>
              <a:rPr lang="fr-FR" sz="2800" dirty="0" smtClean="0"/>
              <a:t>. </a:t>
            </a:r>
            <a:endParaRPr lang="fr-FR" sz="2800" dirty="0"/>
          </a:p>
        </p:txBody>
      </p:sp>
      <p:sp>
        <p:nvSpPr>
          <p:cNvPr id="461" name="ZoneTexte 460"/>
          <p:cNvSpPr txBox="1"/>
          <p:nvPr/>
        </p:nvSpPr>
        <p:spPr>
          <a:xfrm>
            <a:off x="6193195" y="1875933"/>
            <a:ext cx="2803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Spectrum</a:t>
            </a:r>
            <a:r>
              <a:rPr lang="fr-FR" sz="2800" baseline="30000" dirty="0" smtClean="0"/>
              <a:t>2</a:t>
            </a:r>
            <a:r>
              <a:rPr lang="fr-FR" sz="2800" dirty="0" smtClean="0"/>
              <a:t> Corr.</a:t>
            </a:r>
            <a:endParaRPr lang="fr-FR" sz="2800" dirty="0"/>
          </a:p>
        </p:txBody>
      </p:sp>
      <p:sp>
        <p:nvSpPr>
          <p:cNvPr id="464" name="ZoneTexte 463"/>
          <p:cNvSpPr txBox="1"/>
          <p:nvPr/>
        </p:nvSpPr>
        <p:spPr>
          <a:xfrm>
            <a:off x="1970409" y="2854611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</a:t>
            </a:r>
            <a:r>
              <a:rPr lang="fr-FR" baseline="30000" dirty="0" smtClean="0"/>
              <a:t>2</a:t>
            </a:r>
            <a:r>
              <a:rPr lang="fr-FR" dirty="0" smtClean="0"/>
              <a:t> = 0.80</a:t>
            </a:r>
          </a:p>
          <a:p>
            <a:r>
              <a:rPr lang="fr-FR" dirty="0" smtClean="0"/>
              <a:t>IFS = 0.71</a:t>
            </a:r>
            <a:endParaRPr lang="fr-FR" dirty="0"/>
          </a:p>
        </p:txBody>
      </p:sp>
      <p:sp>
        <p:nvSpPr>
          <p:cNvPr id="465" name="ZoneTexte 464"/>
          <p:cNvSpPr txBox="1"/>
          <p:nvPr/>
        </p:nvSpPr>
        <p:spPr>
          <a:xfrm>
            <a:off x="356902" y="2531446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7839391 MS</a:t>
            </a:r>
            <a:r>
              <a:rPr lang="fr-FR" baseline="30000" dirty="0" smtClean="0"/>
              <a:t>2</a:t>
            </a:r>
            <a:endParaRPr lang="fr-FR" baseline="30000" dirty="0"/>
          </a:p>
        </p:txBody>
      </p:sp>
      <p:sp>
        <p:nvSpPr>
          <p:cNvPr id="466" name="ZoneTexte 465"/>
          <p:cNvSpPr txBox="1"/>
          <p:nvPr/>
        </p:nvSpPr>
        <p:spPr>
          <a:xfrm>
            <a:off x="4867155" y="2854611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</a:t>
            </a:r>
            <a:r>
              <a:rPr lang="fr-FR" baseline="30000" dirty="0" smtClean="0"/>
              <a:t>2</a:t>
            </a:r>
            <a:r>
              <a:rPr lang="fr-FR" dirty="0" smtClean="0"/>
              <a:t> = 0.92</a:t>
            </a:r>
          </a:p>
          <a:p>
            <a:r>
              <a:rPr lang="fr-FR" dirty="0" smtClean="0"/>
              <a:t>IFS = 1.08</a:t>
            </a:r>
            <a:endParaRPr lang="fr-FR" dirty="0"/>
          </a:p>
        </p:txBody>
      </p:sp>
      <p:sp>
        <p:nvSpPr>
          <p:cNvPr id="467" name="ZoneTexte 466"/>
          <p:cNvSpPr txBox="1"/>
          <p:nvPr/>
        </p:nvSpPr>
        <p:spPr>
          <a:xfrm>
            <a:off x="3253648" y="2531446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6756789 MS</a:t>
            </a:r>
            <a:r>
              <a:rPr lang="fr-FR" baseline="30000" dirty="0" smtClean="0"/>
              <a:t>2</a:t>
            </a:r>
            <a:endParaRPr lang="fr-FR" baseline="30000" dirty="0"/>
          </a:p>
        </p:txBody>
      </p:sp>
      <p:sp>
        <p:nvSpPr>
          <p:cNvPr id="468" name="ZoneTexte 467"/>
          <p:cNvSpPr txBox="1"/>
          <p:nvPr/>
        </p:nvSpPr>
        <p:spPr>
          <a:xfrm>
            <a:off x="7770568" y="2854611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</a:t>
            </a:r>
            <a:r>
              <a:rPr lang="fr-FR" baseline="30000" dirty="0" smtClean="0"/>
              <a:t>2</a:t>
            </a:r>
            <a:r>
              <a:rPr lang="fr-FR" dirty="0" smtClean="0"/>
              <a:t> = 0.96</a:t>
            </a:r>
          </a:p>
          <a:p>
            <a:r>
              <a:rPr lang="fr-FR" dirty="0" smtClean="0"/>
              <a:t>IFS = 1.37</a:t>
            </a:r>
            <a:endParaRPr lang="fr-FR" dirty="0"/>
          </a:p>
        </p:txBody>
      </p:sp>
      <p:sp>
        <p:nvSpPr>
          <p:cNvPr id="469" name="ZoneTexte 468"/>
          <p:cNvSpPr txBox="1"/>
          <p:nvPr/>
        </p:nvSpPr>
        <p:spPr>
          <a:xfrm>
            <a:off x="6157061" y="2531446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2842304 MS</a:t>
            </a:r>
            <a:r>
              <a:rPr lang="fr-FR" baseline="30000" dirty="0" smtClean="0"/>
              <a:t>2</a:t>
            </a:r>
            <a:endParaRPr lang="fr-FR" baseline="30000" dirty="0"/>
          </a:p>
        </p:txBody>
      </p:sp>
      <p:sp>
        <p:nvSpPr>
          <p:cNvPr id="27" name="CustomShape 1"/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899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 t="14667" r="62867" b="3778"/>
          <a:stretch/>
        </p:blipFill>
        <p:spPr bwMode="auto">
          <a:xfrm>
            <a:off x="898293" y="1835835"/>
            <a:ext cx="2749493" cy="175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-18180" y="887174"/>
            <a:ext cx="91440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Additional </a:t>
            </a:r>
            <a:r>
              <a:rPr lang="en-GB" b="1" dirty="0" smtClean="0"/>
              <a:t>filters </a:t>
            </a:r>
            <a:r>
              <a:rPr lang="fr-FR" dirty="0" smtClean="0"/>
              <a:t>…</a:t>
            </a:r>
            <a:endParaRPr lang="fr-FR" dirty="0"/>
          </a:p>
        </p:txBody>
      </p:sp>
      <p:pic>
        <p:nvPicPr>
          <p:cNvPr id="15" name="Image 4"/>
          <p:cNvPicPr/>
          <p:nvPr/>
        </p:nvPicPr>
        <p:blipFill>
          <a:blip r:embed="rId3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16" name="Image 7"/>
          <p:cNvPicPr/>
          <p:nvPr/>
        </p:nvPicPr>
        <p:blipFill>
          <a:blip r:embed="rId4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18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" name="Image 1"/>
          <p:cNvPicPr/>
          <p:nvPr/>
        </p:nvPicPr>
        <p:blipFill>
          <a:blip r:embed="rId5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20" name="Image 2"/>
          <p:cNvPicPr/>
          <p:nvPr/>
        </p:nvPicPr>
        <p:blipFill>
          <a:blip r:embed="rId6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21" name="Image 5"/>
          <p:cNvPicPr/>
          <p:nvPr/>
        </p:nvPicPr>
        <p:blipFill>
          <a:blip r:embed="rId7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22" name="Image 3"/>
          <p:cNvPicPr/>
          <p:nvPr/>
        </p:nvPicPr>
        <p:blipFill>
          <a:blip r:embed="rId8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4610" r="62525" b="4153"/>
          <a:stretch/>
        </p:blipFill>
        <p:spPr bwMode="auto">
          <a:xfrm>
            <a:off x="5431839" y="4232067"/>
            <a:ext cx="2624405" cy="173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ZoneTexte 34"/>
          <p:cNvSpPr txBox="1"/>
          <p:nvPr/>
        </p:nvSpPr>
        <p:spPr>
          <a:xfrm>
            <a:off x="2371475" y="2334909"/>
            <a:ext cx="1276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</a:t>
            </a:r>
            <a:r>
              <a:rPr lang="fr-FR" baseline="30000" dirty="0" smtClean="0"/>
              <a:t>2</a:t>
            </a:r>
            <a:r>
              <a:rPr lang="fr-FR" dirty="0" smtClean="0"/>
              <a:t> = 0.069</a:t>
            </a:r>
          </a:p>
          <a:p>
            <a:r>
              <a:rPr lang="fr-FR" dirty="0" smtClean="0"/>
              <a:t>IFS = 0.03</a:t>
            </a:r>
            <a:endParaRPr lang="fr-FR" dirty="0"/>
          </a:p>
        </p:txBody>
      </p:sp>
      <p:sp>
        <p:nvSpPr>
          <p:cNvPr id="36" name="ZoneTexte 35"/>
          <p:cNvSpPr txBox="1"/>
          <p:nvPr/>
        </p:nvSpPr>
        <p:spPr>
          <a:xfrm>
            <a:off x="1870323" y="1964113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8755972 MS</a:t>
            </a:r>
            <a:r>
              <a:rPr lang="fr-FR" baseline="30000" dirty="0" smtClean="0"/>
              <a:t>2</a:t>
            </a:r>
            <a:endParaRPr lang="fr-FR" baseline="30000" dirty="0"/>
          </a:p>
        </p:txBody>
      </p:sp>
      <p:sp>
        <p:nvSpPr>
          <p:cNvPr id="4" name="Rectangle 3"/>
          <p:cNvSpPr/>
          <p:nvPr/>
        </p:nvSpPr>
        <p:spPr>
          <a:xfrm>
            <a:off x="3023504" y="3711735"/>
            <a:ext cx="3288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Favouring </a:t>
            </a:r>
            <a:r>
              <a:rPr lang="en-GB" b="1" dirty="0"/>
              <a:t>data redundancy</a:t>
            </a:r>
            <a:endParaRPr lang="fr-FR" dirty="0"/>
          </a:p>
        </p:txBody>
      </p:sp>
      <p:sp>
        <p:nvSpPr>
          <p:cNvPr id="39" name="ZoneTexte 38"/>
          <p:cNvSpPr txBox="1"/>
          <p:nvPr/>
        </p:nvSpPr>
        <p:spPr>
          <a:xfrm>
            <a:off x="1139655" y="1384260"/>
            <a:ext cx="1883849" cy="418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Raw</a:t>
            </a:r>
            <a:r>
              <a:rPr lang="fr-FR" sz="2800" dirty="0"/>
              <a:t> ratios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5719434" y="1385802"/>
            <a:ext cx="1483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Ri </a:t>
            </a:r>
            <a:r>
              <a:rPr lang="fr-FR" sz="2800" dirty="0" err="1" smtClean="0"/>
              <a:t>filters</a:t>
            </a:r>
            <a:endParaRPr lang="fr-FR" sz="2800" dirty="0"/>
          </a:p>
        </p:txBody>
      </p:sp>
      <p:pic>
        <p:nvPicPr>
          <p:cNvPr id="41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" t="14667" r="62839" b="4152"/>
          <a:stretch/>
        </p:blipFill>
        <p:spPr bwMode="auto">
          <a:xfrm>
            <a:off x="5387724" y="1835835"/>
            <a:ext cx="2712636" cy="181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ZoneTexte 41"/>
          <p:cNvSpPr txBox="1"/>
          <p:nvPr/>
        </p:nvSpPr>
        <p:spPr>
          <a:xfrm>
            <a:off x="7048738" y="2144832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</a:t>
            </a:r>
            <a:r>
              <a:rPr lang="fr-FR" baseline="30000" dirty="0" smtClean="0"/>
              <a:t>2</a:t>
            </a:r>
            <a:r>
              <a:rPr lang="fr-FR" dirty="0" smtClean="0"/>
              <a:t> = 0.96</a:t>
            </a:r>
          </a:p>
          <a:p>
            <a:r>
              <a:rPr lang="fr-FR" dirty="0" smtClean="0"/>
              <a:t>IFS = 1.37</a:t>
            </a:r>
            <a:endParaRPr lang="fr-FR" dirty="0"/>
          </a:p>
        </p:txBody>
      </p:sp>
      <p:sp>
        <p:nvSpPr>
          <p:cNvPr id="43" name="ZoneTexte 42"/>
          <p:cNvSpPr txBox="1"/>
          <p:nvPr/>
        </p:nvSpPr>
        <p:spPr>
          <a:xfrm>
            <a:off x="5493106" y="1879542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2842304 MS</a:t>
            </a:r>
            <a:r>
              <a:rPr lang="fr-FR" baseline="30000" dirty="0" smtClean="0"/>
              <a:t>2</a:t>
            </a:r>
            <a:endParaRPr lang="fr-FR" baseline="30000" dirty="0"/>
          </a:p>
        </p:txBody>
      </p:sp>
      <p:sp>
        <p:nvSpPr>
          <p:cNvPr id="44" name="ZoneTexte 43"/>
          <p:cNvSpPr txBox="1"/>
          <p:nvPr/>
        </p:nvSpPr>
        <p:spPr>
          <a:xfrm>
            <a:off x="9525" y="4315251"/>
            <a:ext cx="45345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Redundant measurements </a:t>
            </a:r>
          </a:p>
          <a:p>
            <a:pPr algn="ctr"/>
            <a:r>
              <a:rPr lang="en-GB" b="1" dirty="0" smtClean="0"/>
              <a:t>in </a:t>
            </a:r>
            <a:r>
              <a:rPr lang="en-GB" b="1" dirty="0"/>
              <a:t>multiples </a:t>
            </a:r>
            <a:r>
              <a:rPr lang="en-GB" b="1" dirty="0" smtClean="0"/>
              <a:t>replicates (&gt;= 2/4 </a:t>
            </a:r>
            <a:r>
              <a:rPr lang="en-GB" b="1" dirty="0" err="1" smtClean="0"/>
              <a:t>MSrun</a:t>
            </a:r>
            <a:r>
              <a:rPr lang="en-GB" b="1" dirty="0" smtClean="0"/>
              <a:t>) 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Minimum isotopes ratios </a:t>
            </a:r>
            <a:r>
              <a:rPr lang="en-GB" dirty="0" smtClean="0"/>
              <a:t>(&gt; 4 I)</a:t>
            </a:r>
            <a:endParaRPr lang="en-GB" dirty="0"/>
          </a:p>
          <a:p>
            <a:pPr algn="ctr"/>
            <a:r>
              <a:rPr lang="en-GB" dirty="0"/>
              <a:t>Minimum number of </a:t>
            </a:r>
            <a:r>
              <a:rPr lang="en-GB" dirty="0" smtClean="0"/>
              <a:t>spectra (5 MS</a:t>
            </a:r>
            <a:r>
              <a:rPr lang="en-GB" baseline="30000" dirty="0" smtClean="0"/>
              <a:t>2</a:t>
            </a:r>
            <a:r>
              <a:rPr lang="en-GB" dirty="0" smtClean="0"/>
              <a:t>)</a:t>
            </a:r>
            <a:r>
              <a:rPr lang="fr-FR" dirty="0" smtClean="0"/>
              <a:t> </a:t>
            </a:r>
            <a:endParaRPr lang="en-GB" dirty="0"/>
          </a:p>
        </p:txBody>
      </p:sp>
      <p:sp>
        <p:nvSpPr>
          <p:cNvPr id="45" name="ZoneTexte 44"/>
          <p:cNvSpPr txBox="1"/>
          <p:nvPr/>
        </p:nvSpPr>
        <p:spPr>
          <a:xfrm>
            <a:off x="7048738" y="4583826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</a:t>
            </a:r>
            <a:r>
              <a:rPr lang="fr-FR" baseline="30000" dirty="0" smtClean="0"/>
              <a:t>2</a:t>
            </a:r>
            <a:r>
              <a:rPr lang="fr-FR" dirty="0" smtClean="0"/>
              <a:t> = 0.96</a:t>
            </a:r>
          </a:p>
          <a:p>
            <a:r>
              <a:rPr lang="fr-FR" dirty="0" smtClean="0"/>
              <a:t>IFS = 1.43</a:t>
            </a:r>
            <a:endParaRPr lang="fr-FR" dirty="0"/>
          </a:p>
        </p:txBody>
      </p:sp>
      <p:sp>
        <p:nvSpPr>
          <p:cNvPr id="46" name="ZoneTexte 45"/>
          <p:cNvSpPr txBox="1"/>
          <p:nvPr/>
        </p:nvSpPr>
        <p:spPr>
          <a:xfrm>
            <a:off x="5550981" y="4260661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2709529 MS</a:t>
            </a:r>
            <a:r>
              <a:rPr lang="fr-FR" baseline="30000" dirty="0" smtClean="0"/>
              <a:t>2</a:t>
            </a:r>
            <a:endParaRPr lang="fr-FR" baseline="30000" dirty="0"/>
          </a:p>
        </p:txBody>
      </p:sp>
      <p:sp>
        <p:nvSpPr>
          <p:cNvPr id="24" name="CustomShape 1"/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72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 t="14667" r="62867" b="3778"/>
          <a:stretch/>
        </p:blipFill>
        <p:spPr bwMode="auto">
          <a:xfrm>
            <a:off x="701691" y="1429204"/>
            <a:ext cx="3658529" cy="236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t="14445" r="62733" b="4222"/>
          <a:stretch/>
        </p:blipFill>
        <p:spPr bwMode="auto">
          <a:xfrm>
            <a:off x="4627958" y="1429204"/>
            <a:ext cx="3695449" cy="246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-18180" y="887174"/>
            <a:ext cx="91440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smtClean="0"/>
              <a:t>A </a:t>
            </a:r>
            <a:r>
              <a:rPr lang="fr-FR" dirty="0" err="1" smtClean="0"/>
              <a:t>view</a:t>
            </a:r>
            <a:r>
              <a:rPr lang="fr-FR" dirty="0" smtClean="0"/>
              <a:t> </a:t>
            </a:r>
            <a:r>
              <a:rPr lang="fr-FR" dirty="0" err="1" smtClean="0"/>
              <a:t>Exp</a:t>
            </a:r>
            <a:r>
              <a:rPr lang="fr-FR" dirty="0" smtClean="0"/>
              <a:t>. </a:t>
            </a:r>
            <a:r>
              <a:rPr lang="fr-FR" dirty="0"/>
              <a:t>vs </a:t>
            </a:r>
            <a:r>
              <a:rPr lang="fr-FR" dirty="0" smtClean="0"/>
              <a:t>Theo. Ri…</a:t>
            </a:r>
            <a:endParaRPr lang="fr-FR" dirty="0"/>
          </a:p>
        </p:txBody>
      </p:sp>
      <p:pic>
        <p:nvPicPr>
          <p:cNvPr id="15" name="Image 4"/>
          <p:cNvPicPr/>
          <p:nvPr/>
        </p:nvPicPr>
        <p:blipFill>
          <a:blip r:embed="rId4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16" name="Image 7"/>
          <p:cNvPicPr/>
          <p:nvPr/>
        </p:nvPicPr>
        <p:blipFill>
          <a:blip r:embed="rId5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18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" name="Image 1"/>
          <p:cNvPicPr/>
          <p:nvPr/>
        </p:nvPicPr>
        <p:blipFill>
          <a:blip r:embed="rId6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20" name="Image 2"/>
          <p:cNvPicPr/>
          <p:nvPr/>
        </p:nvPicPr>
        <p:blipFill>
          <a:blip r:embed="rId7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21" name="Image 5"/>
          <p:cNvPicPr/>
          <p:nvPr/>
        </p:nvPicPr>
        <p:blipFill>
          <a:blip r:embed="rId8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22" name="Image 3"/>
          <p:cNvPicPr/>
          <p:nvPr/>
        </p:nvPicPr>
        <p:blipFill>
          <a:blip r:embed="rId9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3017669" y="1844638"/>
            <a:ext cx="1276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</a:t>
            </a:r>
            <a:r>
              <a:rPr lang="fr-FR" baseline="30000" dirty="0" smtClean="0"/>
              <a:t>2</a:t>
            </a:r>
            <a:r>
              <a:rPr lang="fr-FR" dirty="0" smtClean="0"/>
              <a:t> = 0.069</a:t>
            </a:r>
          </a:p>
          <a:p>
            <a:r>
              <a:rPr lang="fr-FR" dirty="0" smtClean="0"/>
              <a:t>IFS = 0.03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7047096" y="1989179"/>
            <a:ext cx="1276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</a:t>
            </a:r>
            <a:r>
              <a:rPr lang="fr-FR" baseline="30000" dirty="0" smtClean="0"/>
              <a:t>2</a:t>
            </a:r>
            <a:r>
              <a:rPr lang="fr-FR" dirty="0" smtClean="0"/>
              <a:t> = 0.08</a:t>
            </a:r>
          </a:p>
          <a:p>
            <a:r>
              <a:rPr lang="fr-FR" dirty="0" smtClean="0"/>
              <a:t>IFS = 0.04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690683" y="1548715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8755972 MS</a:t>
            </a:r>
            <a:r>
              <a:rPr lang="fr-FR" baseline="30000" dirty="0" smtClean="0"/>
              <a:t>2</a:t>
            </a:r>
            <a:endParaRPr lang="fr-FR" baseline="30000" dirty="0"/>
          </a:p>
        </p:txBody>
      </p:sp>
      <p:sp>
        <p:nvSpPr>
          <p:cNvPr id="29" name="ZoneTexte 28"/>
          <p:cNvSpPr txBox="1"/>
          <p:nvPr/>
        </p:nvSpPr>
        <p:spPr>
          <a:xfrm>
            <a:off x="5036616" y="1659972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26800 peptides</a:t>
            </a:r>
            <a:endParaRPr lang="fr-FR" dirty="0"/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4610" r="62525" b="4153"/>
          <a:stretch/>
        </p:blipFill>
        <p:spPr bwMode="auto">
          <a:xfrm>
            <a:off x="731509" y="3796664"/>
            <a:ext cx="3658529" cy="22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3053420" y="4230198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</a:t>
            </a:r>
            <a:r>
              <a:rPr lang="fr-FR" baseline="30000" dirty="0" smtClean="0"/>
              <a:t>2</a:t>
            </a:r>
            <a:r>
              <a:rPr lang="fr-FR" dirty="0" smtClean="0"/>
              <a:t> = 0.96</a:t>
            </a:r>
          </a:p>
          <a:p>
            <a:r>
              <a:rPr lang="fr-FR" dirty="0" smtClean="0"/>
              <a:t>IFS = 1.43</a:t>
            </a:r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953280" y="3845212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2709529 MS</a:t>
            </a:r>
            <a:r>
              <a:rPr lang="fr-FR" baseline="30000" dirty="0" smtClean="0"/>
              <a:t>2</a:t>
            </a:r>
            <a:endParaRPr lang="fr-FR" baseline="30000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15112" r="62835" b="3811"/>
          <a:stretch/>
        </p:blipFill>
        <p:spPr bwMode="auto">
          <a:xfrm>
            <a:off x="4761308" y="3796663"/>
            <a:ext cx="3618375" cy="22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ZoneTexte 34"/>
          <p:cNvSpPr txBox="1"/>
          <p:nvPr/>
        </p:nvSpPr>
        <p:spPr>
          <a:xfrm>
            <a:off x="7067935" y="4322934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</a:t>
            </a:r>
            <a:r>
              <a:rPr lang="fr-FR" baseline="30000" dirty="0" smtClean="0"/>
              <a:t>2</a:t>
            </a:r>
            <a:r>
              <a:rPr lang="fr-FR" dirty="0" smtClean="0"/>
              <a:t> = 0.95</a:t>
            </a:r>
          </a:p>
          <a:p>
            <a:r>
              <a:rPr lang="fr-FR" dirty="0" smtClean="0"/>
              <a:t>IFS = 1.35</a:t>
            </a:r>
            <a:endParaRPr lang="fr-FR" dirty="0"/>
          </a:p>
        </p:txBody>
      </p:sp>
      <p:sp>
        <p:nvSpPr>
          <p:cNvPr id="36" name="ZoneTexte 35"/>
          <p:cNvSpPr txBox="1"/>
          <p:nvPr/>
        </p:nvSpPr>
        <p:spPr>
          <a:xfrm>
            <a:off x="5036616" y="3874415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12052 peptides</a:t>
            </a:r>
            <a:endParaRPr lang="fr-FR" dirty="0"/>
          </a:p>
        </p:txBody>
      </p:sp>
      <p:sp>
        <p:nvSpPr>
          <p:cNvPr id="23" name="CustomShape 1"/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418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 t="14667" r="62867" b="3778"/>
          <a:stretch/>
        </p:blipFill>
        <p:spPr bwMode="auto">
          <a:xfrm>
            <a:off x="701691" y="1429204"/>
            <a:ext cx="3658529" cy="236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t="14445" r="62733" b="4222"/>
          <a:stretch/>
        </p:blipFill>
        <p:spPr bwMode="auto">
          <a:xfrm>
            <a:off x="4627958" y="1429204"/>
            <a:ext cx="3695449" cy="246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-18180" y="887174"/>
            <a:ext cx="91440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smtClean="0"/>
              <a:t>A </a:t>
            </a:r>
            <a:r>
              <a:rPr lang="fr-FR" dirty="0" err="1" smtClean="0"/>
              <a:t>view</a:t>
            </a:r>
            <a:r>
              <a:rPr lang="fr-FR" dirty="0" smtClean="0"/>
              <a:t> </a:t>
            </a:r>
            <a:r>
              <a:rPr lang="fr-FR" dirty="0" err="1" smtClean="0"/>
              <a:t>Exp</a:t>
            </a:r>
            <a:r>
              <a:rPr lang="fr-FR" dirty="0" smtClean="0"/>
              <a:t>. </a:t>
            </a:r>
            <a:r>
              <a:rPr lang="fr-FR" dirty="0"/>
              <a:t>vs </a:t>
            </a:r>
            <a:r>
              <a:rPr lang="fr-FR" dirty="0" smtClean="0"/>
              <a:t>Theo. Ri…</a:t>
            </a:r>
            <a:endParaRPr lang="fr-FR" dirty="0"/>
          </a:p>
        </p:txBody>
      </p:sp>
      <p:pic>
        <p:nvPicPr>
          <p:cNvPr id="15" name="Image 4"/>
          <p:cNvPicPr/>
          <p:nvPr/>
        </p:nvPicPr>
        <p:blipFill>
          <a:blip r:embed="rId4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16" name="Image 7"/>
          <p:cNvPicPr/>
          <p:nvPr/>
        </p:nvPicPr>
        <p:blipFill>
          <a:blip r:embed="rId5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18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" name="Image 1"/>
          <p:cNvPicPr/>
          <p:nvPr/>
        </p:nvPicPr>
        <p:blipFill>
          <a:blip r:embed="rId6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20" name="Image 2"/>
          <p:cNvPicPr/>
          <p:nvPr/>
        </p:nvPicPr>
        <p:blipFill>
          <a:blip r:embed="rId7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21" name="Image 5"/>
          <p:cNvPicPr/>
          <p:nvPr/>
        </p:nvPicPr>
        <p:blipFill>
          <a:blip r:embed="rId8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22" name="Image 3"/>
          <p:cNvPicPr/>
          <p:nvPr/>
        </p:nvPicPr>
        <p:blipFill>
          <a:blip r:embed="rId9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3017669" y="1844638"/>
            <a:ext cx="1276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</a:t>
            </a:r>
            <a:r>
              <a:rPr lang="fr-FR" baseline="30000" dirty="0" smtClean="0"/>
              <a:t>2</a:t>
            </a:r>
            <a:r>
              <a:rPr lang="fr-FR" dirty="0" smtClean="0"/>
              <a:t> = 0.069</a:t>
            </a:r>
          </a:p>
          <a:p>
            <a:r>
              <a:rPr lang="fr-FR" dirty="0" smtClean="0"/>
              <a:t>IFS = 0.03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7047096" y="1989179"/>
            <a:ext cx="1276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</a:t>
            </a:r>
            <a:r>
              <a:rPr lang="fr-FR" baseline="30000" dirty="0" smtClean="0"/>
              <a:t>2</a:t>
            </a:r>
            <a:r>
              <a:rPr lang="fr-FR" dirty="0" smtClean="0"/>
              <a:t> = 0.08</a:t>
            </a:r>
          </a:p>
          <a:p>
            <a:r>
              <a:rPr lang="fr-FR" dirty="0" smtClean="0"/>
              <a:t>IFS = 0.04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690683" y="1548715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8755972 MS</a:t>
            </a:r>
            <a:r>
              <a:rPr lang="fr-FR" baseline="30000" dirty="0" smtClean="0"/>
              <a:t>2</a:t>
            </a:r>
            <a:endParaRPr lang="fr-FR" baseline="30000" dirty="0"/>
          </a:p>
        </p:txBody>
      </p:sp>
      <p:sp>
        <p:nvSpPr>
          <p:cNvPr id="29" name="ZoneTexte 28"/>
          <p:cNvSpPr txBox="1"/>
          <p:nvPr/>
        </p:nvSpPr>
        <p:spPr>
          <a:xfrm>
            <a:off x="5036616" y="1659972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26800 peptides</a:t>
            </a:r>
            <a:endParaRPr lang="fr-FR" dirty="0"/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4610" r="62525" b="4153"/>
          <a:stretch/>
        </p:blipFill>
        <p:spPr bwMode="auto">
          <a:xfrm>
            <a:off x="731509" y="3796664"/>
            <a:ext cx="3658529" cy="22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3053420" y="4230198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</a:t>
            </a:r>
            <a:r>
              <a:rPr lang="fr-FR" baseline="30000" dirty="0" smtClean="0"/>
              <a:t>2</a:t>
            </a:r>
            <a:r>
              <a:rPr lang="fr-FR" dirty="0" smtClean="0"/>
              <a:t> = 0.96</a:t>
            </a:r>
          </a:p>
          <a:p>
            <a:r>
              <a:rPr lang="fr-FR" dirty="0" smtClean="0"/>
              <a:t>IFS = 1.43</a:t>
            </a:r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953280" y="3845212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2709529 MS</a:t>
            </a:r>
            <a:r>
              <a:rPr lang="fr-FR" baseline="30000" dirty="0" smtClean="0"/>
              <a:t>2</a:t>
            </a:r>
            <a:endParaRPr lang="fr-FR" baseline="30000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15112" r="62835" b="3811"/>
          <a:stretch/>
        </p:blipFill>
        <p:spPr bwMode="auto">
          <a:xfrm>
            <a:off x="1013094" y="1488475"/>
            <a:ext cx="7117812" cy="451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ZoneTexte 34"/>
          <p:cNvSpPr txBox="1"/>
          <p:nvPr/>
        </p:nvSpPr>
        <p:spPr>
          <a:xfrm>
            <a:off x="7067935" y="4322934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</a:t>
            </a:r>
            <a:r>
              <a:rPr lang="fr-FR" baseline="30000" dirty="0" smtClean="0"/>
              <a:t>2</a:t>
            </a:r>
            <a:r>
              <a:rPr lang="fr-FR" dirty="0" smtClean="0"/>
              <a:t> = 0.95</a:t>
            </a:r>
          </a:p>
          <a:p>
            <a:r>
              <a:rPr lang="fr-FR" dirty="0" smtClean="0"/>
              <a:t>IFS = 1.35</a:t>
            </a:r>
            <a:endParaRPr lang="fr-FR" dirty="0"/>
          </a:p>
        </p:txBody>
      </p:sp>
      <p:sp>
        <p:nvSpPr>
          <p:cNvPr id="36" name="ZoneTexte 35"/>
          <p:cNvSpPr txBox="1"/>
          <p:nvPr/>
        </p:nvSpPr>
        <p:spPr>
          <a:xfrm>
            <a:off x="5036616" y="3874415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12052 peptides</a:t>
            </a:r>
            <a:endParaRPr lang="fr-FR" dirty="0"/>
          </a:p>
        </p:txBody>
      </p:sp>
      <p:sp>
        <p:nvSpPr>
          <p:cNvPr id="23" name="CustomShape 1"/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726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6666" y="879872"/>
            <a:ext cx="8237333" cy="994172"/>
          </a:xfrm>
        </p:spPr>
        <p:txBody>
          <a:bodyPr/>
          <a:lstStyle/>
          <a:p>
            <a:pPr algn="ctr"/>
            <a:r>
              <a:rPr lang="en-GB" dirty="0"/>
              <a:t>Post Acquisition Data Processing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459964" y="1952726"/>
            <a:ext cx="1145234" cy="658574"/>
            <a:chOff x="1581647" y="4067944"/>
            <a:chExt cx="1271288" cy="878098"/>
          </a:xfrm>
        </p:grpSpPr>
        <p:pic>
          <p:nvPicPr>
            <p:cNvPr id="8" name="Image 7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628800" y="4067944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9" name="ZoneTexte 8">
              <a:extLst>
                <a:ext uri="{FF2B5EF4-FFF2-40B4-BE49-F238E27FC236}">
                  <a16:creationId xmlns="" xmlns:a16="http://schemas.microsoft.com/office/drawing/2014/main" id="{0B039914-48ED-487B-A0CA-0763F90D5FBF}"/>
                </a:ext>
              </a:extLst>
            </p:cNvPr>
            <p:cNvSpPr txBox="1"/>
            <p:nvPr/>
          </p:nvSpPr>
          <p:spPr>
            <a:xfrm>
              <a:off x="1581647" y="4638266"/>
              <a:ext cx="1265076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/>
                <a:t>Raw files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729489" y="4126663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844823" y="4182664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12" name="Image 11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945512" y="4241383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</p:grpSp>
      <p:sp>
        <p:nvSpPr>
          <p:cNvPr id="131" name="Rectangle 130">
            <a:extLst>
              <a:ext uri="{FF2B5EF4-FFF2-40B4-BE49-F238E27FC236}">
                <a16:creationId xmlns="" xmlns:a16="http://schemas.microsoft.com/office/drawing/2014/main" id="{161C5B60-6599-4256-A67D-4364AB6F1AF2}"/>
              </a:ext>
            </a:extLst>
          </p:cNvPr>
          <p:cNvSpPr/>
          <p:nvPr/>
        </p:nvSpPr>
        <p:spPr>
          <a:xfrm>
            <a:off x="454496" y="4205115"/>
            <a:ext cx="1157525" cy="715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350" b="1" dirty="0"/>
              <a:t>Protein turnover calculation</a:t>
            </a:r>
            <a:endParaRPr lang="en-GB" sz="1350" b="1" baseline="300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494870" y="2544431"/>
            <a:ext cx="1066790" cy="643200"/>
            <a:chOff x="151430" y="1196752"/>
            <a:chExt cx="1184209" cy="857600"/>
          </a:xfrm>
        </p:grpSpPr>
        <p:pic>
          <p:nvPicPr>
            <p:cNvPr id="5" name="Image 4">
              <a:extLst>
                <a:ext uri="{FF2B5EF4-FFF2-40B4-BE49-F238E27FC236}">
                  <a16:creationId xmlns="" xmlns:a16="http://schemas.microsoft.com/office/drawing/2014/main" id="{43167599-6577-40C6-A1FB-0BBE9A2D4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59" t="2666" r="33893" b="5292"/>
            <a:stretch/>
          </p:blipFill>
          <p:spPr>
            <a:xfrm>
              <a:off x="318626" y="1196752"/>
              <a:ext cx="895820" cy="857600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="" xmlns:a16="http://schemas.microsoft.com/office/drawing/2014/main" id="{0B039914-48ED-487B-A0CA-0763F90D5FBF}"/>
                </a:ext>
              </a:extLst>
            </p:cNvPr>
            <p:cNvSpPr txBox="1"/>
            <p:nvPr/>
          </p:nvSpPr>
          <p:spPr>
            <a:xfrm>
              <a:off x="151430" y="1371813"/>
              <a:ext cx="11842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 err="1"/>
                <a:t>X!Tandem</a:t>
              </a:r>
              <a:r>
                <a:rPr lang="en-GB" sz="900" dirty="0"/>
                <a:t> search results</a:t>
              </a:r>
            </a:p>
          </p:txBody>
        </p:sp>
      </p:grpSp>
      <p:sp>
        <p:nvSpPr>
          <p:cNvPr id="48" name="ZoneTexte 47"/>
          <p:cNvSpPr txBox="1"/>
          <p:nvPr/>
        </p:nvSpPr>
        <p:spPr>
          <a:xfrm>
            <a:off x="2131206" y="4236735"/>
            <a:ext cx="129779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Protein Fold Change</a:t>
            </a:r>
          </a:p>
          <a:p>
            <a:pPr algn="ctr"/>
            <a:r>
              <a:rPr lang="en-GB" sz="1200" b="1" dirty="0"/>
              <a:t>(PFC)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161C5B60-6599-4256-A67D-4364AB6F1AF2}"/>
              </a:ext>
            </a:extLst>
          </p:cNvPr>
          <p:cNvSpPr/>
          <p:nvPr/>
        </p:nvSpPr>
        <p:spPr>
          <a:xfrm>
            <a:off x="349472" y="5197916"/>
            <a:ext cx="1386568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baseline="30000" dirty="0"/>
              <a:t>15</a:t>
            </a:r>
            <a:r>
              <a:rPr lang="en-GB" sz="1200" b="1" dirty="0"/>
              <a:t>N Labelled Protein Fraction (LPF)</a:t>
            </a:r>
          </a:p>
        </p:txBody>
      </p:sp>
      <p:cxnSp>
        <p:nvCxnSpPr>
          <p:cNvPr id="51" name="Connecteur droit avec flèche 50"/>
          <p:cNvCxnSpPr>
            <a:cxnSpLocks/>
            <a:stCxn id="48" idx="1"/>
            <a:endCxn id="131" idx="3"/>
          </p:cNvCxnSpPr>
          <p:nvPr/>
        </p:nvCxnSpPr>
        <p:spPr>
          <a:xfrm flipH="1">
            <a:off x="1612021" y="4559901"/>
            <a:ext cx="519185" cy="300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>
            <a:stCxn id="50" idx="0"/>
            <a:endCxn id="131" idx="2"/>
          </p:cNvCxnSpPr>
          <p:nvPr/>
        </p:nvCxnSpPr>
        <p:spPr>
          <a:xfrm flipH="1" flipV="1">
            <a:off x="1033259" y="4920696"/>
            <a:ext cx="9497" cy="27722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2086665" y="2232360"/>
            <a:ext cx="9613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X!Tandem</a:t>
            </a:r>
            <a:r>
              <a:rPr lang="en-GB" sz="135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Pipeline</a:t>
            </a:r>
            <a:endParaRPr lang="en-GB" sz="1350" u="sng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B876510E-9B9C-4333-AD4E-88457445F539}"/>
              </a:ext>
            </a:extLst>
          </p:cNvPr>
          <p:cNvSpPr/>
          <p:nvPr/>
        </p:nvSpPr>
        <p:spPr>
          <a:xfrm>
            <a:off x="1795459" y="2726696"/>
            <a:ext cx="17112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Multiple files protein inference,</a:t>
            </a:r>
          </a:p>
          <a:p>
            <a:pPr algn="ctr"/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Grouping and filtering </a:t>
            </a:r>
          </a:p>
          <a:p>
            <a:pPr algn="ctr"/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GB" sz="1200" dirty="0"/>
          </a:p>
        </p:txBody>
      </p:sp>
      <p:pic>
        <p:nvPicPr>
          <p:cNvPr id="21" name="Picture 6" descr="https://lh3.googleusercontent.com/proxy/RoTYqpDYLOPckn1eOoD2XUiiQfGiAdVmR9kyg8X9AwoqVdU0sUBIAcwmw3lvVDhMngxjM3nC78bT_mqodiBr8DW-mgkfU4PtdZspxrpUg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907" y="2036324"/>
            <a:ext cx="1449698" cy="91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Connecteur droit avec flèche 21"/>
          <p:cNvCxnSpPr>
            <a:stCxn id="19" idx="3"/>
            <a:endCxn id="21" idx="1"/>
          </p:cNvCxnSpPr>
          <p:nvPr/>
        </p:nvCxnSpPr>
        <p:spPr>
          <a:xfrm>
            <a:off x="3048000" y="2486276"/>
            <a:ext cx="654907" cy="960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6394764" y="1681253"/>
            <a:ext cx="210123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Peptides isotopic  </a:t>
            </a:r>
          </a:p>
          <a:p>
            <a:pPr algn="ctr"/>
            <a:r>
              <a:rPr lang="en-GB" sz="1200" dirty="0"/>
              <a:t>XIC profiles and Ratios</a:t>
            </a:r>
          </a:p>
        </p:txBody>
      </p:sp>
      <p:cxnSp>
        <p:nvCxnSpPr>
          <p:cNvPr id="24" name="Connecteur droit avec flèche 23"/>
          <p:cNvCxnSpPr>
            <a:stCxn id="21" idx="3"/>
            <a:endCxn id="23" idx="1"/>
          </p:cNvCxnSpPr>
          <p:nvPr/>
        </p:nvCxnSpPr>
        <p:spPr>
          <a:xfrm flipV="1">
            <a:off x="5152605" y="1912086"/>
            <a:ext cx="1242159" cy="5837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12" idx="3"/>
            <a:endCxn id="19" idx="1"/>
          </p:cNvCxnSpPr>
          <p:nvPr/>
        </p:nvCxnSpPr>
        <p:spPr>
          <a:xfrm>
            <a:off x="1605198" y="2249807"/>
            <a:ext cx="481467" cy="23646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43" idx="3"/>
          </p:cNvCxnSpPr>
          <p:nvPr/>
        </p:nvCxnSpPr>
        <p:spPr>
          <a:xfrm flipV="1">
            <a:off x="1561660" y="2486275"/>
            <a:ext cx="419193" cy="37411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4"/>
          <p:cNvPicPr/>
          <p:nvPr/>
        </p:nvPicPr>
        <p:blipFill>
          <a:blip r:embed="rId6"/>
          <a:stretch/>
        </p:blipFill>
        <p:spPr>
          <a:xfrm>
            <a:off x="8178818" y="236880"/>
            <a:ext cx="712821" cy="459000"/>
          </a:xfrm>
          <a:prstGeom prst="rect">
            <a:avLst/>
          </a:prstGeom>
          <a:ln>
            <a:noFill/>
          </a:ln>
        </p:spPr>
      </p:pic>
      <p:pic>
        <p:nvPicPr>
          <p:cNvPr id="31" name="Image 7"/>
          <p:cNvPicPr/>
          <p:nvPr/>
        </p:nvPicPr>
        <p:blipFill>
          <a:blip r:embed="rId7"/>
          <a:stretch/>
        </p:blipFill>
        <p:spPr>
          <a:xfrm>
            <a:off x="3167624" y="6251040"/>
            <a:ext cx="323656" cy="359280"/>
          </a:xfrm>
          <a:prstGeom prst="rect">
            <a:avLst/>
          </a:prstGeom>
          <a:ln>
            <a:noFill/>
          </a:ln>
        </p:spPr>
      </p:pic>
      <p:sp>
        <p:nvSpPr>
          <p:cNvPr id="33" name="Line 2"/>
          <p:cNvSpPr/>
          <p:nvPr/>
        </p:nvSpPr>
        <p:spPr>
          <a:xfrm>
            <a:off x="1133370" y="6093000"/>
            <a:ext cx="7686989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" name="Image 1"/>
          <p:cNvPicPr/>
          <p:nvPr/>
        </p:nvPicPr>
        <p:blipFill>
          <a:blip r:embed="rId8"/>
          <a:stretch/>
        </p:blipFill>
        <p:spPr>
          <a:xfrm>
            <a:off x="391086" y="271440"/>
            <a:ext cx="939834" cy="412920"/>
          </a:xfrm>
          <a:prstGeom prst="rect">
            <a:avLst/>
          </a:prstGeom>
          <a:ln>
            <a:noFill/>
          </a:ln>
        </p:spPr>
      </p:pic>
      <p:pic>
        <p:nvPicPr>
          <p:cNvPr id="35" name="Image 2"/>
          <p:cNvPicPr/>
          <p:nvPr/>
        </p:nvPicPr>
        <p:blipFill>
          <a:blip r:embed="rId9"/>
          <a:stretch/>
        </p:blipFill>
        <p:spPr>
          <a:xfrm>
            <a:off x="2047058" y="6373080"/>
            <a:ext cx="507861" cy="147960"/>
          </a:xfrm>
          <a:prstGeom prst="rect">
            <a:avLst/>
          </a:prstGeom>
          <a:ln>
            <a:noFill/>
          </a:ln>
        </p:spPr>
      </p:pic>
      <p:pic>
        <p:nvPicPr>
          <p:cNvPr id="36" name="Image 5"/>
          <p:cNvPicPr/>
          <p:nvPr/>
        </p:nvPicPr>
        <p:blipFill>
          <a:blip r:embed="rId10"/>
          <a:stretch/>
        </p:blipFill>
        <p:spPr>
          <a:xfrm>
            <a:off x="347490" y="6237360"/>
            <a:ext cx="1361430" cy="335880"/>
          </a:xfrm>
          <a:prstGeom prst="rect">
            <a:avLst/>
          </a:prstGeom>
          <a:ln>
            <a:noFill/>
          </a:ln>
        </p:spPr>
      </p:pic>
      <p:pic>
        <p:nvPicPr>
          <p:cNvPr id="37" name="Image 3"/>
          <p:cNvPicPr/>
          <p:nvPr/>
        </p:nvPicPr>
        <p:blipFill>
          <a:blip r:embed="rId11"/>
          <a:stretch/>
        </p:blipFill>
        <p:spPr>
          <a:xfrm>
            <a:off x="4002814" y="6270120"/>
            <a:ext cx="1216466" cy="326520"/>
          </a:xfrm>
          <a:prstGeom prst="rect">
            <a:avLst/>
          </a:prstGeom>
          <a:ln>
            <a:noFill/>
          </a:ln>
        </p:spPr>
      </p:pic>
      <p:cxnSp>
        <p:nvCxnSpPr>
          <p:cNvPr id="38" name="Connecteur droit avec flèche 37"/>
          <p:cNvCxnSpPr>
            <a:stCxn id="23" idx="2"/>
            <a:endCxn id="25" idx="0"/>
          </p:cNvCxnSpPr>
          <p:nvPr/>
        </p:nvCxnSpPr>
        <p:spPr>
          <a:xfrm flipH="1">
            <a:off x="7211560" y="2142918"/>
            <a:ext cx="233822" cy="20824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>
            <a:stCxn id="41" idx="2"/>
            <a:endCxn id="55" idx="0"/>
          </p:cNvCxnSpPr>
          <p:nvPr/>
        </p:nvCxnSpPr>
        <p:spPr>
          <a:xfrm flipH="1">
            <a:off x="7373983" y="3748483"/>
            <a:ext cx="341756" cy="20845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ZoneTexte 142"/>
          <p:cNvSpPr txBox="1"/>
          <p:nvPr/>
        </p:nvSpPr>
        <p:spPr>
          <a:xfrm>
            <a:off x="7438628" y="5033867"/>
            <a:ext cx="170537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Ratio modelling by </a:t>
            </a:r>
          </a:p>
          <a:p>
            <a:pPr algn="ctr"/>
            <a:r>
              <a:rPr lang="en-GB" sz="1400" dirty="0"/>
              <a:t>multiple regression</a:t>
            </a:r>
          </a:p>
        </p:txBody>
      </p:sp>
      <p:sp>
        <p:nvSpPr>
          <p:cNvPr id="87" name="ZoneTexte 86"/>
          <p:cNvSpPr txBox="1"/>
          <p:nvPr/>
        </p:nvSpPr>
        <p:spPr>
          <a:xfrm>
            <a:off x="5756414" y="5038539"/>
            <a:ext cx="14397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Standard Averaged Ratio</a:t>
            </a:r>
          </a:p>
        </p:txBody>
      </p:sp>
      <p:cxnSp>
        <p:nvCxnSpPr>
          <p:cNvPr id="89" name="Connecteur droit avec flèche 88"/>
          <p:cNvCxnSpPr>
            <a:cxnSpLocks/>
            <a:stCxn id="55" idx="2"/>
            <a:endCxn id="87" idx="0"/>
          </p:cNvCxnSpPr>
          <p:nvPr/>
        </p:nvCxnSpPr>
        <p:spPr>
          <a:xfrm flipH="1">
            <a:off x="6476303" y="4842426"/>
            <a:ext cx="897680" cy="19611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>
            <a:cxnSpLocks/>
            <a:stCxn id="55" idx="2"/>
            <a:endCxn id="143" idx="0"/>
          </p:cNvCxnSpPr>
          <p:nvPr/>
        </p:nvCxnSpPr>
        <p:spPr>
          <a:xfrm>
            <a:off x="7373983" y="4842426"/>
            <a:ext cx="917331" cy="19144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e 27"/>
          <p:cNvGrpSpPr/>
          <p:nvPr/>
        </p:nvGrpSpPr>
        <p:grpSpPr>
          <a:xfrm>
            <a:off x="6456208" y="2351167"/>
            <a:ext cx="2010155" cy="1397316"/>
            <a:chOff x="6009168" y="2625487"/>
            <a:chExt cx="2010155" cy="1397316"/>
          </a:xfrm>
        </p:grpSpPr>
        <p:pic>
          <p:nvPicPr>
            <p:cNvPr id="41" name="Image 40">
              <a:extLst>
                <a:ext uri="{FF2B5EF4-FFF2-40B4-BE49-F238E27FC236}">
                  <a16:creationId xmlns="" xmlns:a16="http://schemas.microsoft.com/office/drawing/2014/main" id="{E65F1F50-677D-4ACE-8C93-AE3B6AC07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518074" y="3094074"/>
              <a:ext cx="1501249" cy="928729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="" xmlns:a16="http://schemas.microsoft.com/office/drawing/2014/main" id="{1C46EE62-62AD-4D20-867E-8554F7488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009168" y="2625487"/>
              <a:ext cx="1510703" cy="928729"/>
            </a:xfrm>
            <a:prstGeom prst="rect">
              <a:avLst/>
            </a:prstGeom>
          </p:spPr>
        </p:pic>
      </p:grpSp>
      <p:pic>
        <p:nvPicPr>
          <p:cNvPr id="55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15112" r="62835" b="3811"/>
          <a:stretch/>
        </p:blipFill>
        <p:spPr bwMode="auto">
          <a:xfrm>
            <a:off x="6676157" y="3956941"/>
            <a:ext cx="1395652" cy="88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CustomShape 1"/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648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 : bas 5">
            <a:extLst>
              <a:ext uri="{FF2B5EF4-FFF2-40B4-BE49-F238E27FC236}">
                <a16:creationId xmlns="" xmlns:a16="http://schemas.microsoft.com/office/drawing/2014/main" id="{7F54C3CA-694E-4F97-A794-33D013D7800B}"/>
              </a:ext>
            </a:extLst>
          </p:cNvPr>
          <p:cNvSpPr/>
          <p:nvPr/>
        </p:nvSpPr>
        <p:spPr>
          <a:xfrm>
            <a:off x="4255030" y="2850756"/>
            <a:ext cx="599865" cy="24934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765175"/>
            <a:ext cx="9143999" cy="994172"/>
          </a:xfrm>
        </p:spPr>
        <p:txBody>
          <a:bodyPr/>
          <a:lstStyle/>
          <a:p>
            <a:pPr algn="ctr"/>
            <a:r>
              <a:rPr lang="en-GB" dirty="0"/>
              <a:t>Post Acquisition Data Processing</a:t>
            </a:r>
          </a:p>
        </p:txBody>
      </p:sp>
      <p:pic>
        <p:nvPicPr>
          <p:cNvPr id="30" name="Image 4"/>
          <p:cNvPicPr/>
          <p:nvPr/>
        </p:nvPicPr>
        <p:blipFill>
          <a:blip r:embed="rId3"/>
          <a:stretch/>
        </p:blipFill>
        <p:spPr>
          <a:xfrm>
            <a:off x="8178818" y="236880"/>
            <a:ext cx="712821" cy="459000"/>
          </a:xfrm>
          <a:prstGeom prst="rect">
            <a:avLst/>
          </a:prstGeom>
          <a:ln>
            <a:noFill/>
          </a:ln>
        </p:spPr>
      </p:pic>
      <p:pic>
        <p:nvPicPr>
          <p:cNvPr id="31" name="Image 7"/>
          <p:cNvPicPr/>
          <p:nvPr/>
        </p:nvPicPr>
        <p:blipFill>
          <a:blip r:embed="rId4"/>
          <a:stretch/>
        </p:blipFill>
        <p:spPr>
          <a:xfrm>
            <a:off x="3167624" y="6251040"/>
            <a:ext cx="323656" cy="359280"/>
          </a:xfrm>
          <a:prstGeom prst="rect">
            <a:avLst/>
          </a:prstGeom>
          <a:ln>
            <a:noFill/>
          </a:ln>
        </p:spPr>
      </p:pic>
      <p:sp>
        <p:nvSpPr>
          <p:cNvPr id="33" name="Line 2"/>
          <p:cNvSpPr/>
          <p:nvPr/>
        </p:nvSpPr>
        <p:spPr>
          <a:xfrm>
            <a:off x="1133370" y="6093000"/>
            <a:ext cx="7686989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" name="Image 1"/>
          <p:cNvPicPr/>
          <p:nvPr/>
        </p:nvPicPr>
        <p:blipFill>
          <a:blip r:embed="rId5"/>
          <a:stretch/>
        </p:blipFill>
        <p:spPr>
          <a:xfrm>
            <a:off x="391086" y="271440"/>
            <a:ext cx="939834" cy="412920"/>
          </a:xfrm>
          <a:prstGeom prst="rect">
            <a:avLst/>
          </a:prstGeom>
          <a:ln>
            <a:noFill/>
          </a:ln>
        </p:spPr>
      </p:pic>
      <p:pic>
        <p:nvPicPr>
          <p:cNvPr id="35" name="Image 2"/>
          <p:cNvPicPr/>
          <p:nvPr/>
        </p:nvPicPr>
        <p:blipFill>
          <a:blip r:embed="rId6"/>
          <a:stretch/>
        </p:blipFill>
        <p:spPr>
          <a:xfrm>
            <a:off x="2047058" y="6373080"/>
            <a:ext cx="507861" cy="147960"/>
          </a:xfrm>
          <a:prstGeom prst="rect">
            <a:avLst/>
          </a:prstGeom>
          <a:ln>
            <a:noFill/>
          </a:ln>
        </p:spPr>
      </p:pic>
      <p:pic>
        <p:nvPicPr>
          <p:cNvPr id="36" name="Image 5"/>
          <p:cNvPicPr/>
          <p:nvPr/>
        </p:nvPicPr>
        <p:blipFill>
          <a:blip r:embed="rId7"/>
          <a:stretch/>
        </p:blipFill>
        <p:spPr>
          <a:xfrm>
            <a:off x="347490" y="6237360"/>
            <a:ext cx="1361430" cy="335880"/>
          </a:xfrm>
          <a:prstGeom prst="rect">
            <a:avLst/>
          </a:prstGeom>
          <a:ln>
            <a:noFill/>
          </a:ln>
        </p:spPr>
      </p:pic>
      <p:pic>
        <p:nvPicPr>
          <p:cNvPr id="37" name="Image 3"/>
          <p:cNvPicPr/>
          <p:nvPr/>
        </p:nvPicPr>
        <p:blipFill>
          <a:blip r:embed="rId8"/>
          <a:stretch/>
        </p:blipFill>
        <p:spPr>
          <a:xfrm>
            <a:off x="4002814" y="6270120"/>
            <a:ext cx="1216466" cy="326520"/>
          </a:xfrm>
          <a:prstGeom prst="rect">
            <a:avLst/>
          </a:prstGeom>
          <a:ln>
            <a:noFill/>
          </a:ln>
        </p:spPr>
      </p:pic>
      <p:sp>
        <p:nvSpPr>
          <p:cNvPr id="143" name="ZoneTexte 142"/>
          <p:cNvSpPr txBox="1"/>
          <p:nvPr/>
        </p:nvSpPr>
        <p:spPr>
          <a:xfrm>
            <a:off x="6323487" y="2898838"/>
            <a:ext cx="170537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Ratio modelling by </a:t>
            </a:r>
          </a:p>
          <a:p>
            <a:pPr algn="ctr"/>
            <a:r>
              <a:rPr lang="en-GB" sz="1400" dirty="0"/>
              <a:t>multiple regression</a:t>
            </a:r>
          </a:p>
        </p:txBody>
      </p:sp>
      <p:sp>
        <p:nvSpPr>
          <p:cNvPr id="87" name="ZoneTexte 86"/>
          <p:cNvSpPr txBox="1"/>
          <p:nvPr/>
        </p:nvSpPr>
        <p:spPr>
          <a:xfrm>
            <a:off x="14988" y="3006559"/>
            <a:ext cx="4572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Standard Averaged Ratio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EADB7716-26EE-4AB0-BE51-BF06FDBC89CB}"/>
              </a:ext>
            </a:extLst>
          </p:cNvPr>
          <p:cNvSpPr txBox="1"/>
          <p:nvPr/>
        </p:nvSpPr>
        <p:spPr>
          <a:xfrm>
            <a:off x="-1" y="1797558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/>
              <a:t>Highly redundant peptide isotopic profiles 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="" xmlns:a16="http://schemas.microsoft.com/office/drawing/2014/main" id="{CBA92EF7-3B63-4F84-BA39-A4210805436C}"/>
              </a:ext>
            </a:extLst>
          </p:cNvPr>
          <p:cNvSpPr txBox="1"/>
          <p:nvPr/>
        </p:nvSpPr>
        <p:spPr>
          <a:xfrm>
            <a:off x="0" y="218126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Multiple acquisitions (Triplicate at least)</a:t>
            </a:r>
          </a:p>
          <a:p>
            <a:pPr algn="ctr"/>
            <a:r>
              <a:rPr lang="en-GB" sz="1200" dirty="0"/>
              <a:t>Multiple </a:t>
            </a:r>
            <a:r>
              <a:rPr lang="en-GB" sz="1200" dirty="0" err="1"/>
              <a:t>Rt</a:t>
            </a:r>
            <a:r>
              <a:rPr lang="en-GB" sz="1200" dirty="0"/>
              <a:t> (10-30 s peptide elution)</a:t>
            </a:r>
          </a:p>
          <a:p>
            <a:pPr algn="ctr"/>
            <a:r>
              <a:rPr lang="en-GB" sz="1200" dirty="0"/>
              <a:t>Multiple z (2+,3+…)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091960DA-4422-4AE8-8551-6780F7B5FCE2}"/>
              </a:ext>
            </a:extLst>
          </p:cNvPr>
          <p:cNvSpPr txBox="1"/>
          <p:nvPr/>
        </p:nvSpPr>
        <p:spPr>
          <a:xfrm>
            <a:off x="4892261" y="3810288"/>
            <a:ext cx="4143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log(</a:t>
            </a:r>
            <a:r>
              <a:rPr lang="en-GB" dirty="0" err="1" smtClean="0"/>
              <a:t>R</a:t>
            </a:r>
            <a:r>
              <a:rPr lang="en-GB" baseline="-25000" dirty="0" err="1" smtClean="0"/>
              <a:t>ijk</a:t>
            </a:r>
            <a:r>
              <a:rPr lang="en-GB" dirty="0" smtClean="0"/>
              <a:t>) = </a:t>
            </a:r>
            <a:r>
              <a:rPr lang="en-GB" dirty="0" err="1" smtClean="0"/>
              <a:t>isotope</a:t>
            </a:r>
            <a:r>
              <a:rPr lang="en-GB" baseline="-25000" dirty="0" err="1" smtClean="0"/>
              <a:t>i</a:t>
            </a:r>
            <a:r>
              <a:rPr lang="en-GB" dirty="0" smtClean="0"/>
              <a:t> + </a:t>
            </a:r>
            <a:r>
              <a:rPr lang="en-GB" dirty="0" err="1" smtClean="0"/>
              <a:t>MSrun</a:t>
            </a:r>
            <a:r>
              <a:rPr lang="en-GB" baseline="-25000" dirty="0" err="1" smtClean="0"/>
              <a:t>j</a:t>
            </a:r>
            <a:r>
              <a:rPr lang="en-GB" dirty="0" smtClean="0"/>
              <a:t> + </a:t>
            </a:r>
            <a:r>
              <a:rPr lang="en-GB" dirty="0" err="1" smtClean="0"/>
              <a:t>RT</a:t>
            </a:r>
            <a:r>
              <a:rPr lang="en-GB" baseline="-25000" dirty="0" err="1" smtClean="0"/>
              <a:t>k</a:t>
            </a:r>
            <a:r>
              <a:rPr lang="en-GB" dirty="0" smtClean="0"/>
              <a:t> + </a:t>
            </a:r>
            <a:r>
              <a:rPr lang="en-GB" dirty="0" err="1" smtClean="0">
                <a:latin typeface="Symbol" panose="05050102010706020507" pitchFamily="18" charset="2"/>
              </a:rPr>
              <a:t>e</a:t>
            </a:r>
            <a:r>
              <a:rPr lang="en-GB" baseline="-25000" dirty="0" err="1" smtClean="0"/>
              <a:t>ijk</a:t>
            </a:r>
            <a:endParaRPr lang="en-GB" b="1" baseline="-25000" dirty="0">
              <a:highlight>
                <a:srgbClr val="FFFF00"/>
              </a:highlight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43558295-56CD-41BE-A942-3812607D69AF}"/>
              </a:ext>
            </a:extLst>
          </p:cNvPr>
          <p:cNvSpPr txBox="1"/>
          <p:nvPr/>
        </p:nvSpPr>
        <p:spPr>
          <a:xfrm>
            <a:off x="3087047" y="543817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 isotopic distribution </a:t>
            </a:r>
            <a:r>
              <a:rPr lang="en-GB" dirty="0" smtClean="0"/>
              <a:t>per </a:t>
            </a:r>
            <a:r>
              <a:rPr lang="en-GB" dirty="0"/>
              <a:t>non-redundant peptide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="" xmlns:a16="http://schemas.microsoft.com/office/drawing/2014/main" id="{5DBB0475-ACA2-403A-B5EF-443B2D035DF7}"/>
                  </a:ext>
                </a:extLst>
              </p:cNvPr>
              <p:cNvSpPr txBox="1"/>
              <p:nvPr/>
            </p:nvSpPr>
            <p:spPr>
              <a:xfrm>
                <a:off x="1275721" y="3616279"/>
                <a:ext cx="2020553" cy="7564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𝑅𝑖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&gt; =1/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𝑛</m:t>
                      </m:r>
                      <m:nary>
                        <m:naryPr>
                          <m:chr m:val="∑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GB" b="0" i="1" baseline="-2500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DBB0475-ACA2-403A-B5EF-443B2D035D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721" y="3616279"/>
                <a:ext cx="2020553" cy="75642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D0D36339-D1E2-440F-AFE1-47E479AA2AD6}"/>
              </a:ext>
            </a:extLst>
          </p:cNvPr>
          <p:cNvSpPr txBox="1"/>
          <p:nvPr/>
        </p:nvSpPr>
        <p:spPr>
          <a:xfrm>
            <a:off x="39050" y="4469408"/>
            <a:ext cx="4571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(NB &amp; SD add.)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5598818" y="4238575"/>
            <a:ext cx="295613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 smtClean="0"/>
              <a:t>isotope</a:t>
            </a:r>
            <a:r>
              <a:rPr lang="en-GB" sz="1400" baseline="-25000" dirty="0" err="1" smtClean="0"/>
              <a:t>i</a:t>
            </a:r>
            <a:r>
              <a:rPr lang="en-GB" sz="1400" dirty="0" smtClean="0"/>
              <a:t>: isotope </a:t>
            </a:r>
            <a:r>
              <a:rPr lang="en-GB" sz="1400" dirty="0" err="1" smtClean="0"/>
              <a:t>i</a:t>
            </a:r>
            <a:r>
              <a:rPr lang="en-GB" sz="1400" dirty="0" smtClean="0"/>
              <a:t> fixed effect</a:t>
            </a:r>
          </a:p>
          <a:p>
            <a:r>
              <a:rPr lang="en-GB" sz="1400" dirty="0" err="1" smtClean="0"/>
              <a:t>MSrun</a:t>
            </a:r>
            <a:r>
              <a:rPr lang="en-GB" sz="1400" baseline="-25000" dirty="0" err="1" smtClean="0"/>
              <a:t>j</a:t>
            </a:r>
            <a:r>
              <a:rPr lang="en-GB" sz="1400" dirty="0" smtClean="0"/>
              <a:t>:  MS run j fixed effect</a:t>
            </a:r>
          </a:p>
          <a:p>
            <a:r>
              <a:rPr lang="en-GB" sz="1400" dirty="0" err="1" smtClean="0"/>
              <a:t>RT</a:t>
            </a:r>
            <a:r>
              <a:rPr lang="en-GB" sz="1400" baseline="-25000" dirty="0" err="1" smtClean="0"/>
              <a:t>k</a:t>
            </a:r>
            <a:r>
              <a:rPr lang="en-GB" sz="1400" dirty="0" smtClean="0"/>
              <a:t>: = retention time random effect</a:t>
            </a:r>
          </a:p>
          <a:p>
            <a:r>
              <a:rPr lang="en-GB" sz="1400" dirty="0" err="1" smtClean="0">
                <a:latin typeface="Symbol" panose="05050102010706020507" pitchFamily="18" charset="2"/>
              </a:rPr>
              <a:t>e</a:t>
            </a:r>
            <a:r>
              <a:rPr lang="en-GB" sz="1400" baseline="-25000" dirty="0" err="1" smtClean="0"/>
              <a:t>ijk</a:t>
            </a:r>
            <a:r>
              <a:rPr lang="en-GB" sz="1400" dirty="0" smtClean="0"/>
              <a:t>: residual</a:t>
            </a:r>
            <a:endParaRPr lang="en-GB" sz="1400" dirty="0"/>
          </a:p>
        </p:txBody>
      </p:sp>
      <p:sp>
        <p:nvSpPr>
          <p:cNvPr id="21" name="CustomShape 1"/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806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3"/>
          <a:srcRect l="124" t="14370" r="1999" b="9049"/>
          <a:stretch/>
        </p:blipFill>
        <p:spPr>
          <a:xfrm>
            <a:off x="5496721" y="2160727"/>
            <a:ext cx="3394918" cy="1745413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4"/>
          <a:srcRect l="124" t="14370" r="1999" b="8000"/>
          <a:stretch/>
        </p:blipFill>
        <p:spPr>
          <a:xfrm>
            <a:off x="5496720" y="4170598"/>
            <a:ext cx="3394919" cy="176934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765175"/>
            <a:ext cx="9143999" cy="994172"/>
          </a:xfrm>
        </p:spPr>
        <p:txBody>
          <a:bodyPr/>
          <a:lstStyle/>
          <a:p>
            <a:pPr algn="ctr"/>
            <a:r>
              <a:rPr lang="en-GB" dirty="0" smtClean="0"/>
              <a:t>Managing the isotopic distribution</a:t>
            </a:r>
            <a:endParaRPr lang="en-GB" dirty="0"/>
          </a:p>
        </p:txBody>
      </p:sp>
      <p:pic>
        <p:nvPicPr>
          <p:cNvPr id="30" name="Image 4"/>
          <p:cNvPicPr/>
          <p:nvPr/>
        </p:nvPicPr>
        <p:blipFill>
          <a:blip r:embed="rId5"/>
          <a:stretch/>
        </p:blipFill>
        <p:spPr>
          <a:xfrm>
            <a:off x="8178818" y="236880"/>
            <a:ext cx="712821" cy="459000"/>
          </a:xfrm>
          <a:prstGeom prst="rect">
            <a:avLst/>
          </a:prstGeom>
          <a:ln>
            <a:noFill/>
          </a:ln>
        </p:spPr>
      </p:pic>
      <p:pic>
        <p:nvPicPr>
          <p:cNvPr id="31" name="Image 7"/>
          <p:cNvPicPr/>
          <p:nvPr/>
        </p:nvPicPr>
        <p:blipFill>
          <a:blip r:embed="rId6"/>
          <a:stretch/>
        </p:blipFill>
        <p:spPr>
          <a:xfrm>
            <a:off x="3167624" y="6251040"/>
            <a:ext cx="323656" cy="359280"/>
          </a:xfrm>
          <a:prstGeom prst="rect">
            <a:avLst/>
          </a:prstGeom>
          <a:ln>
            <a:noFill/>
          </a:ln>
        </p:spPr>
      </p:pic>
      <p:sp>
        <p:nvSpPr>
          <p:cNvPr id="33" name="Line 2"/>
          <p:cNvSpPr/>
          <p:nvPr/>
        </p:nvSpPr>
        <p:spPr>
          <a:xfrm>
            <a:off x="1133370" y="6093000"/>
            <a:ext cx="7686989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" name="Image 1"/>
          <p:cNvPicPr/>
          <p:nvPr/>
        </p:nvPicPr>
        <p:blipFill>
          <a:blip r:embed="rId7"/>
          <a:stretch/>
        </p:blipFill>
        <p:spPr>
          <a:xfrm>
            <a:off x="391086" y="271440"/>
            <a:ext cx="939834" cy="412920"/>
          </a:xfrm>
          <a:prstGeom prst="rect">
            <a:avLst/>
          </a:prstGeom>
          <a:ln>
            <a:noFill/>
          </a:ln>
        </p:spPr>
      </p:pic>
      <p:pic>
        <p:nvPicPr>
          <p:cNvPr id="35" name="Image 2"/>
          <p:cNvPicPr/>
          <p:nvPr/>
        </p:nvPicPr>
        <p:blipFill>
          <a:blip r:embed="rId8"/>
          <a:stretch/>
        </p:blipFill>
        <p:spPr>
          <a:xfrm>
            <a:off x="2047058" y="6373080"/>
            <a:ext cx="507861" cy="147960"/>
          </a:xfrm>
          <a:prstGeom prst="rect">
            <a:avLst/>
          </a:prstGeom>
          <a:ln>
            <a:noFill/>
          </a:ln>
        </p:spPr>
      </p:pic>
      <p:pic>
        <p:nvPicPr>
          <p:cNvPr id="36" name="Image 5"/>
          <p:cNvPicPr/>
          <p:nvPr/>
        </p:nvPicPr>
        <p:blipFill>
          <a:blip r:embed="rId9"/>
          <a:stretch/>
        </p:blipFill>
        <p:spPr>
          <a:xfrm>
            <a:off x="347490" y="6237360"/>
            <a:ext cx="1361430" cy="335880"/>
          </a:xfrm>
          <a:prstGeom prst="rect">
            <a:avLst/>
          </a:prstGeom>
          <a:ln>
            <a:noFill/>
          </a:ln>
        </p:spPr>
      </p:pic>
      <p:pic>
        <p:nvPicPr>
          <p:cNvPr id="37" name="Image 3"/>
          <p:cNvPicPr/>
          <p:nvPr/>
        </p:nvPicPr>
        <p:blipFill>
          <a:blip r:embed="rId10"/>
          <a:stretch/>
        </p:blipFill>
        <p:spPr>
          <a:xfrm>
            <a:off x="4002814" y="6270120"/>
            <a:ext cx="1216466" cy="326520"/>
          </a:xfrm>
          <a:prstGeom prst="rect">
            <a:avLst/>
          </a:prstGeom>
          <a:ln>
            <a:noFill/>
          </a:ln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1"/>
          <a:srcRect t="13840" r="2026" b="10211"/>
          <a:stretch/>
        </p:blipFill>
        <p:spPr>
          <a:xfrm>
            <a:off x="205325" y="2160728"/>
            <a:ext cx="3426510" cy="174541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12"/>
          <a:srcRect t="13839" r="1551" b="9367"/>
          <a:stretch/>
        </p:blipFill>
        <p:spPr>
          <a:xfrm>
            <a:off x="188723" y="4213177"/>
            <a:ext cx="3443112" cy="1764807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5496720" y="1637508"/>
            <a:ext cx="339491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Ratios </a:t>
            </a:r>
            <a:r>
              <a:rPr lang="en-GB" sz="1400" b="1" dirty="0"/>
              <a:t>modelling by </a:t>
            </a:r>
          </a:p>
          <a:p>
            <a:pPr algn="ctr"/>
            <a:r>
              <a:rPr lang="en-GB" sz="1400" b="1" dirty="0"/>
              <a:t>multiple regression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205325" y="1745230"/>
            <a:ext cx="34265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Standard Averaged </a:t>
            </a:r>
            <a:r>
              <a:rPr lang="en-GB" sz="1400" dirty="0" smtClean="0"/>
              <a:t>Ratios</a:t>
            </a:r>
            <a:endParaRPr lang="en-GB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2300988" y="5056582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</a:t>
            </a:r>
            <a:r>
              <a:rPr lang="fr-FR" baseline="30000" dirty="0" smtClean="0"/>
              <a:t>2</a:t>
            </a:r>
            <a:r>
              <a:rPr lang="fr-FR" dirty="0" smtClean="0"/>
              <a:t> = 0.97</a:t>
            </a:r>
          </a:p>
          <a:p>
            <a:r>
              <a:rPr lang="fr-FR" dirty="0" smtClean="0"/>
              <a:t>IFS = 1.38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7551082" y="4929940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</a:t>
            </a:r>
            <a:r>
              <a:rPr lang="fr-FR" baseline="30000" dirty="0" smtClean="0"/>
              <a:t>2</a:t>
            </a:r>
            <a:r>
              <a:rPr lang="fr-FR" dirty="0" smtClean="0"/>
              <a:t> = 0.97</a:t>
            </a:r>
          </a:p>
          <a:p>
            <a:r>
              <a:rPr lang="fr-FR" dirty="0" smtClean="0"/>
              <a:t>IFS = 1.47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2300988" y="2952650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</a:t>
            </a:r>
            <a:r>
              <a:rPr lang="fr-FR" baseline="30000" dirty="0" smtClean="0"/>
              <a:t>2</a:t>
            </a:r>
            <a:r>
              <a:rPr lang="fr-FR" dirty="0" smtClean="0"/>
              <a:t> = 0.96</a:t>
            </a:r>
          </a:p>
          <a:p>
            <a:r>
              <a:rPr lang="fr-FR" dirty="0" smtClean="0"/>
              <a:t>IFS = 1.35</a:t>
            </a:r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7551082" y="2958900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</a:t>
            </a:r>
            <a:r>
              <a:rPr lang="fr-FR" baseline="30000" dirty="0" smtClean="0"/>
              <a:t>2</a:t>
            </a:r>
            <a:r>
              <a:rPr lang="fr-FR" dirty="0" smtClean="0"/>
              <a:t> = 0.95</a:t>
            </a:r>
          </a:p>
          <a:p>
            <a:r>
              <a:rPr lang="fr-FR" dirty="0" smtClean="0"/>
              <a:t>IFS = 1.33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747403" y="2389443"/>
            <a:ext cx="1471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MS Corr. </a:t>
            </a:r>
          </a:p>
          <a:p>
            <a:pPr algn="ctr"/>
            <a:r>
              <a:rPr lang="fr-FR" dirty="0" smtClean="0"/>
              <a:t>&gt; 0.8 ± 1 SD</a:t>
            </a:r>
            <a:endParaRPr lang="fr-FR" dirty="0"/>
          </a:p>
        </p:txBody>
      </p:sp>
      <p:sp>
        <p:nvSpPr>
          <p:cNvPr id="39" name="ZoneTexte 38"/>
          <p:cNvSpPr txBox="1"/>
          <p:nvPr/>
        </p:nvSpPr>
        <p:spPr>
          <a:xfrm>
            <a:off x="3796351" y="5055270"/>
            <a:ext cx="1471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MS Corr. </a:t>
            </a:r>
          </a:p>
          <a:p>
            <a:pPr algn="ctr"/>
            <a:r>
              <a:rPr lang="fr-FR" b="1" dirty="0" smtClean="0"/>
              <a:t>&gt; 0.9 ± 2 SD</a:t>
            </a:r>
            <a:endParaRPr lang="fr-FR" b="1" dirty="0"/>
          </a:p>
        </p:txBody>
      </p:sp>
      <p:sp>
        <p:nvSpPr>
          <p:cNvPr id="41" name="ZoneTexte 40"/>
          <p:cNvSpPr txBox="1"/>
          <p:nvPr/>
        </p:nvSpPr>
        <p:spPr>
          <a:xfrm>
            <a:off x="3662376" y="3605231"/>
            <a:ext cx="17877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Spectrum Corr.</a:t>
            </a:r>
            <a:endParaRPr lang="fr-FR" sz="2400" dirty="0"/>
          </a:p>
        </p:txBody>
      </p:sp>
      <p:sp>
        <p:nvSpPr>
          <p:cNvPr id="25" name="CustomShape 1"/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70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775927"/>
            <a:ext cx="9143999" cy="994172"/>
          </a:xfrm>
        </p:spPr>
        <p:txBody>
          <a:bodyPr/>
          <a:lstStyle/>
          <a:p>
            <a:pPr algn="ctr"/>
            <a:r>
              <a:rPr lang="en-GB" dirty="0"/>
              <a:t>Post Acquisition Data Processing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459964" y="1952726"/>
            <a:ext cx="1145234" cy="658574"/>
            <a:chOff x="1581647" y="4067944"/>
            <a:chExt cx="1271288" cy="878098"/>
          </a:xfrm>
        </p:grpSpPr>
        <p:pic>
          <p:nvPicPr>
            <p:cNvPr id="8" name="Image 7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628800" y="4067944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9" name="ZoneTexte 8">
              <a:extLst>
                <a:ext uri="{FF2B5EF4-FFF2-40B4-BE49-F238E27FC236}">
                  <a16:creationId xmlns="" xmlns:a16="http://schemas.microsoft.com/office/drawing/2014/main" id="{0B039914-48ED-487B-A0CA-0763F90D5FBF}"/>
                </a:ext>
              </a:extLst>
            </p:cNvPr>
            <p:cNvSpPr txBox="1"/>
            <p:nvPr/>
          </p:nvSpPr>
          <p:spPr>
            <a:xfrm>
              <a:off x="1581647" y="4638266"/>
              <a:ext cx="1265076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/>
                <a:t>Raw files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729489" y="4126663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844823" y="4182664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12" name="Image 11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945512" y="4241383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</p:grpSp>
      <p:sp>
        <p:nvSpPr>
          <p:cNvPr id="131" name="Rectangle 130">
            <a:extLst>
              <a:ext uri="{FF2B5EF4-FFF2-40B4-BE49-F238E27FC236}">
                <a16:creationId xmlns="" xmlns:a16="http://schemas.microsoft.com/office/drawing/2014/main" id="{161C5B60-6599-4256-A67D-4364AB6F1AF2}"/>
              </a:ext>
            </a:extLst>
          </p:cNvPr>
          <p:cNvSpPr/>
          <p:nvPr/>
        </p:nvSpPr>
        <p:spPr>
          <a:xfrm>
            <a:off x="454496" y="4205115"/>
            <a:ext cx="1157525" cy="715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350" b="1" dirty="0"/>
              <a:t>Protein turnover calculation</a:t>
            </a:r>
            <a:endParaRPr lang="en-GB" sz="1350" b="1" baseline="300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494870" y="2544431"/>
            <a:ext cx="1066790" cy="643200"/>
            <a:chOff x="151430" y="1196752"/>
            <a:chExt cx="1184209" cy="857600"/>
          </a:xfrm>
        </p:grpSpPr>
        <p:pic>
          <p:nvPicPr>
            <p:cNvPr id="5" name="Image 4">
              <a:extLst>
                <a:ext uri="{FF2B5EF4-FFF2-40B4-BE49-F238E27FC236}">
                  <a16:creationId xmlns="" xmlns:a16="http://schemas.microsoft.com/office/drawing/2014/main" id="{43167599-6577-40C6-A1FB-0BBE9A2D4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59" t="2666" r="33893" b="5292"/>
            <a:stretch/>
          </p:blipFill>
          <p:spPr>
            <a:xfrm>
              <a:off x="318626" y="1196752"/>
              <a:ext cx="895820" cy="857600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="" xmlns:a16="http://schemas.microsoft.com/office/drawing/2014/main" id="{0B039914-48ED-487B-A0CA-0763F90D5FBF}"/>
                </a:ext>
              </a:extLst>
            </p:cNvPr>
            <p:cNvSpPr txBox="1"/>
            <p:nvPr/>
          </p:nvSpPr>
          <p:spPr>
            <a:xfrm>
              <a:off x="151430" y="1371813"/>
              <a:ext cx="11842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 err="1"/>
                <a:t>X!Tandem</a:t>
              </a:r>
              <a:r>
                <a:rPr lang="en-GB" sz="900" dirty="0"/>
                <a:t> search results</a:t>
              </a:r>
            </a:p>
          </p:txBody>
        </p:sp>
      </p:grpSp>
      <p:sp>
        <p:nvSpPr>
          <p:cNvPr id="48" name="ZoneTexte 47"/>
          <p:cNvSpPr txBox="1"/>
          <p:nvPr/>
        </p:nvSpPr>
        <p:spPr>
          <a:xfrm>
            <a:off x="2131206" y="4236735"/>
            <a:ext cx="129779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Protein Fold Change</a:t>
            </a:r>
          </a:p>
          <a:p>
            <a:pPr algn="ctr"/>
            <a:r>
              <a:rPr lang="en-GB" sz="1200" b="1" dirty="0"/>
              <a:t>(PFC)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161C5B60-6599-4256-A67D-4364AB6F1AF2}"/>
              </a:ext>
            </a:extLst>
          </p:cNvPr>
          <p:cNvSpPr/>
          <p:nvPr/>
        </p:nvSpPr>
        <p:spPr>
          <a:xfrm>
            <a:off x="349472" y="5197916"/>
            <a:ext cx="1386568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baseline="30000" dirty="0"/>
              <a:t>15</a:t>
            </a:r>
            <a:r>
              <a:rPr lang="en-GB" sz="1200" b="1" dirty="0"/>
              <a:t>N Labelled Protein Fraction (LPF)</a:t>
            </a:r>
          </a:p>
        </p:txBody>
      </p:sp>
      <p:cxnSp>
        <p:nvCxnSpPr>
          <p:cNvPr id="51" name="Connecteur droit avec flèche 50"/>
          <p:cNvCxnSpPr>
            <a:cxnSpLocks/>
            <a:stCxn id="48" idx="1"/>
            <a:endCxn id="131" idx="3"/>
          </p:cNvCxnSpPr>
          <p:nvPr/>
        </p:nvCxnSpPr>
        <p:spPr>
          <a:xfrm flipH="1">
            <a:off x="1612021" y="4559901"/>
            <a:ext cx="519185" cy="300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>
            <a:stCxn id="50" idx="0"/>
            <a:endCxn id="131" idx="2"/>
          </p:cNvCxnSpPr>
          <p:nvPr/>
        </p:nvCxnSpPr>
        <p:spPr>
          <a:xfrm flipH="1" flipV="1">
            <a:off x="1033259" y="4920696"/>
            <a:ext cx="9497" cy="27722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2086665" y="2232360"/>
            <a:ext cx="9613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X!Tandem</a:t>
            </a:r>
            <a:r>
              <a:rPr lang="en-GB" sz="135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Pipeline</a:t>
            </a:r>
            <a:endParaRPr lang="en-GB" sz="1350" u="sng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B876510E-9B9C-4333-AD4E-88457445F539}"/>
              </a:ext>
            </a:extLst>
          </p:cNvPr>
          <p:cNvSpPr/>
          <p:nvPr/>
        </p:nvSpPr>
        <p:spPr>
          <a:xfrm>
            <a:off x="1795459" y="2726696"/>
            <a:ext cx="17112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Multiple files protein inference,</a:t>
            </a:r>
          </a:p>
          <a:p>
            <a:pPr algn="ctr"/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Grouping and filtering </a:t>
            </a:r>
          </a:p>
          <a:p>
            <a:pPr algn="ctr"/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GB" sz="1200" dirty="0"/>
          </a:p>
        </p:txBody>
      </p:sp>
      <p:pic>
        <p:nvPicPr>
          <p:cNvPr id="21" name="Picture 6" descr="https://lh3.googleusercontent.com/proxy/RoTYqpDYLOPckn1eOoD2XUiiQfGiAdVmR9kyg8X9AwoqVdU0sUBIAcwmw3lvVDhMngxjM3nC78bT_mqodiBr8DW-mgkfU4PtdZspxrpUg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38" y="2036324"/>
            <a:ext cx="1449698" cy="91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Connecteur droit avec flèche 21"/>
          <p:cNvCxnSpPr>
            <a:stCxn id="19" idx="3"/>
            <a:endCxn id="21" idx="1"/>
          </p:cNvCxnSpPr>
          <p:nvPr/>
        </p:nvCxnSpPr>
        <p:spPr>
          <a:xfrm>
            <a:off x="3048000" y="2486276"/>
            <a:ext cx="669038" cy="960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6394764" y="1681253"/>
            <a:ext cx="210123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Peptides isotopic  </a:t>
            </a:r>
          </a:p>
          <a:p>
            <a:pPr algn="ctr"/>
            <a:r>
              <a:rPr lang="en-GB" sz="1200" dirty="0"/>
              <a:t>XIC profiles and Ratios</a:t>
            </a:r>
          </a:p>
        </p:txBody>
      </p:sp>
      <p:cxnSp>
        <p:nvCxnSpPr>
          <p:cNvPr id="24" name="Connecteur droit avec flèche 23"/>
          <p:cNvCxnSpPr>
            <a:stCxn id="21" idx="3"/>
            <a:endCxn id="23" idx="1"/>
          </p:cNvCxnSpPr>
          <p:nvPr/>
        </p:nvCxnSpPr>
        <p:spPr>
          <a:xfrm flipV="1">
            <a:off x="5166736" y="1912086"/>
            <a:ext cx="1228028" cy="5837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12" idx="3"/>
            <a:endCxn id="19" idx="1"/>
          </p:cNvCxnSpPr>
          <p:nvPr/>
        </p:nvCxnSpPr>
        <p:spPr>
          <a:xfrm>
            <a:off x="1605198" y="2249807"/>
            <a:ext cx="481467" cy="23646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43" idx="3"/>
          </p:cNvCxnSpPr>
          <p:nvPr/>
        </p:nvCxnSpPr>
        <p:spPr>
          <a:xfrm flipV="1">
            <a:off x="1561660" y="2486275"/>
            <a:ext cx="419193" cy="37411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4"/>
          <p:cNvPicPr/>
          <p:nvPr/>
        </p:nvPicPr>
        <p:blipFill>
          <a:blip r:embed="rId6"/>
          <a:stretch/>
        </p:blipFill>
        <p:spPr>
          <a:xfrm>
            <a:off x="8178818" y="236880"/>
            <a:ext cx="712821" cy="459000"/>
          </a:xfrm>
          <a:prstGeom prst="rect">
            <a:avLst/>
          </a:prstGeom>
          <a:ln>
            <a:noFill/>
          </a:ln>
        </p:spPr>
      </p:pic>
      <p:pic>
        <p:nvPicPr>
          <p:cNvPr id="31" name="Image 7"/>
          <p:cNvPicPr/>
          <p:nvPr/>
        </p:nvPicPr>
        <p:blipFill>
          <a:blip r:embed="rId7"/>
          <a:stretch/>
        </p:blipFill>
        <p:spPr>
          <a:xfrm>
            <a:off x="3167624" y="6251040"/>
            <a:ext cx="323656" cy="359280"/>
          </a:xfrm>
          <a:prstGeom prst="rect">
            <a:avLst/>
          </a:prstGeom>
          <a:ln>
            <a:noFill/>
          </a:ln>
        </p:spPr>
      </p:pic>
      <p:sp>
        <p:nvSpPr>
          <p:cNvPr id="33" name="Line 2"/>
          <p:cNvSpPr/>
          <p:nvPr/>
        </p:nvSpPr>
        <p:spPr>
          <a:xfrm>
            <a:off x="1133370" y="6093000"/>
            <a:ext cx="7686989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" name="Image 1"/>
          <p:cNvPicPr/>
          <p:nvPr/>
        </p:nvPicPr>
        <p:blipFill>
          <a:blip r:embed="rId8"/>
          <a:stretch/>
        </p:blipFill>
        <p:spPr>
          <a:xfrm>
            <a:off x="391086" y="271440"/>
            <a:ext cx="939834" cy="412920"/>
          </a:xfrm>
          <a:prstGeom prst="rect">
            <a:avLst/>
          </a:prstGeom>
          <a:ln>
            <a:noFill/>
          </a:ln>
        </p:spPr>
      </p:pic>
      <p:pic>
        <p:nvPicPr>
          <p:cNvPr id="35" name="Image 2"/>
          <p:cNvPicPr/>
          <p:nvPr/>
        </p:nvPicPr>
        <p:blipFill>
          <a:blip r:embed="rId9"/>
          <a:stretch/>
        </p:blipFill>
        <p:spPr>
          <a:xfrm>
            <a:off x="2047058" y="6373080"/>
            <a:ext cx="507861" cy="147960"/>
          </a:xfrm>
          <a:prstGeom prst="rect">
            <a:avLst/>
          </a:prstGeom>
          <a:ln>
            <a:noFill/>
          </a:ln>
        </p:spPr>
      </p:pic>
      <p:pic>
        <p:nvPicPr>
          <p:cNvPr id="36" name="Image 5"/>
          <p:cNvPicPr/>
          <p:nvPr/>
        </p:nvPicPr>
        <p:blipFill>
          <a:blip r:embed="rId10"/>
          <a:stretch/>
        </p:blipFill>
        <p:spPr>
          <a:xfrm>
            <a:off x="347490" y="6237360"/>
            <a:ext cx="1361430" cy="335880"/>
          </a:xfrm>
          <a:prstGeom prst="rect">
            <a:avLst/>
          </a:prstGeom>
          <a:ln>
            <a:noFill/>
          </a:ln>
        </p:spPr>
      </p:pic>
      <p:pic>
        <p:nvPicPr>
          <p:cNvPr id="37" name="Image 3"/>
          <p:cNvPicPr/>
          <p:nvPr/>
        </p:nvPicPr>
        <p:blipFill>
          <a:blip r:embed="rId11"/>
          <a:stretch/>
        </p:blipFill>
        <p:spPr>
          <a:xfrm>
            <a:off x="4002814" y="6270120"/>
            <a:ext cx="1216466" cy="326520"/>
          </a:xfrm>
          <a:prstGeom prst="rect">
            <a:avLst/>
          </a:prstGeom>
          <a:ln>
            <a:noFill/>
          </a:ln>
        </p:spPr>
      </p:pic>
      <p:cxnSp>
        <p:nvCxnSpPr>
          <p:cNvPr id="38" name="Connecteur droit avec flèche 37"/>
          <p:cNvCxnSpPr>
            <a:stCxn id="23" idx="2"/>
            <a:endCxn id="59" idx="0"/>
          </p:cNvCxnSpPr>
          <p:nvPr/>
        </p:nvCxnSpPr>
        <p:spPr>
          <a:xfrm flipH="1">
            <a:off x="7211560" y="2142918"/>
            <a:ext cx="233822" cy="20824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ZoneTexte 80"/>
          <p:cNvSpPr txBox="1"/>
          <p:nvPr/>
        </p:nvSpPr>
        <p:spPr>
          <a:xfrm>
            <a:off x="6048389" y="4941386"/>
            <a:ext cx="2976271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/>
              <a:t> peptide “modelled” ratios</a:t>
            </a:r>
          </a:p>
        </p:txBody>
      </p:sp>
      <p:cxnSp>
        <p:nvCxnSpPr>
          <p:cNvPr id="82" name="Connecteur droit avec flèche 81"/>
          <p:cNvCxnSpPr>
            <a:cxnSpLocks/>
            <a:stCxn id="60" idx="2"/>
            <a:endCxn id="81" idx="0"/>
          </p:cNvCxnSpPr>
          <p:nvPr/>
        </p:nvCxnSpPr>
        <p:spPr>
          <a:xfrm>
            <a:off x="7532247" y="4763557"/>
            <a:ext cx="4278" cy="17782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="" xmlns:a16="http://schemas.microsoft.com/office/drawing/2014/main" id="{5C81EB4D-B922-42B7-BD9D-8A1C7A352CB3}"/>
              </a:ext>
            </a:extLst>
          </p:cNvPr>
          <p:cNvSpPr txBox="1"/>
          <p:nvPr/>
        </p:nvSpPr>
        <p:spPr>
          <a:xfrm>
            <a:off x="4726550" y="5280088"/>
            <a:ext cx="193752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Estimation of the </a:t>
            </a:r>
            <a:r>
              <a:rPr lang="en-GB" sz="1200" b="1" baseline="30000" dirty="0"/>
              <a:t>15</a:t>
            </a:r>
            <a:r>
              <a:rPr lang="en-GB" sz="1200" b="1" dirty="0"/>
              <a:t>N incorporation</a:t>
            </a:r>
            <a:r>
              <a:rPr lang="en-GB" sz="1200" dirty="0"/>
              <a:t> </a:t>
            </a:r>
          </a:p>
        </p:txBody>
      </p:sp>
      <p:cxnSp>
        <p:nvCxnSpPr>
          <p:cNvPr id="6" name="Connecteur : en angle 5">
            <a:extLst>
              <a:ext uri="{FF2B5EF4-FFF2-40B4-BE49-F238E27FC236}">
                <a16:creationId xmlns="" xmlns:a16="http://schemas.microsoft.com/office/drawing/2014/main" id="{D2C23EB1-6A26-433B-9DFA-1CDA3AE03E2F}"/>
              </a:ext>
            </a:extLst>
          </p:cNvPr>
          <p:cNvCxnSpPr>
            <a:cxnSpLocks/>
            <a:stCxn id="81" idx="2"/>
            <a:endCxn id="45" idx="3"/>
          </p:cNvCxnSpPr>
          <p:nvPr/>
        </p:nvCxnSpPr>
        <p:spPr>
          <a:xfrm rot="5400000">
            <a:off x="6977117" y="4951513"/>
            <a:ext cx="246370" cy="872446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="" xmlns:a16="http://schemas.microsoft.com/office/drawing/2014/main" id="{0884F5D2-7D9A-4EA6-9BA6-3B763267B29E}"/>
              </a:ext>
            </a:extLst>
          </p:cNvPr>
          <p:cNvSpPr txBox="1"/>
          <p:nvPr/>
        </p:nvSpPr>
        <p:spPr>
          <a:xfrm>
            <a:off x="4164323" y="3142193"/>
            <a:ext cx="154171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Exports of the </a:t>
            </a:r>
            <a:r>
              <a:rPr lang="en-GB" sz="1200" dirty="0" err="1"/>
              <a:t>PeptIDs</a:t>
            </a:r>
            <a:r>
              <a:rPr lang="en-GB" sz="1200" dirty="0"/>
              <a:t> list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="" xmlns:a16="http://schemas.microsoft.com/office/drawing/2014/main" id="{FAC23217-93D1-4FDA-AB02-1B39A915C49C}"/>
              </a:ext>
            </a:extLst>
          </p:cNvPr>
          <p:cNvCxnSpPr>
            <a:endCxn id="49" idx="0"/>
          </p:cNvCxnSpPr>
          <p:nvPr/>
        </p:nvCxnSpPr>
        <p:spPr>
          <a:xfrm>
            <a:off x="4441887" y="2955444"/>
            <a:ext cx="493292" cy="18674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="" xmlns:a16="http://schemas.microsoft.com/office/drawing/2014/main" id="{9D03F02A-F241-4064-8135-9D3AB42CCC7C}"/>
              </a:ext>
            </a:extLst>
          </p:cNvPr>
          <p:cNvCxnSpPr>
            <a:stCxn id="49" idx="2"/>
          </p:cNvCxnSpPr>
          <p:nvPr/>
        </p:nvCxnSpPr>
        <p:spPr>
          <a:xfrm flipH="1">
            <a:off x="4935178" y="3603858"/>
            <a:ext cx="1" cy="39835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="" xmlns:a16="http://schemas.microsoft.com/office/drawing/2014/main" id="{4B7CB361-E985-4E65-80C9-F0D1D30DF589}"/>
              </a:ext>
            </a:extLst>
          </p:cNvPr>
          <p:cNvSpPr txBox="1"/>
          <p:nvPr/>
        </p:nvSpPr>
        <p:spPr>
          <a:xfrm>
            <a:off x="4008522" y="4002211"/>
            <a:ext cx="182505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IsoSpec.py</a:t>
            </a:r>
            <a:endParaRPr lang="en-GB" sz="1200" b="1" baseline="30000" dirty="0"/>
          </a:p>
          <a:p>
            <a:pPr algn="ctr"/>
            <a:r>
              <a:rPr lang="en-GB" sz="1200" dirty="0"/>
              <a:t>Theoretical isotopic distribution calculation for different </a:t>
            </a:r>
            <a:r>
              <a:rPr lang="en-GB" sz="1200" baseline="30000" dirty="0"/>
              <a:t>15</a:t>
            </a:r>
            <a:r>
              <a:rPr lang="en-GB" sz="1200" dirty="0"/>
              <a:t>N rates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="" xmlns:a16="http://schemas.microsoft.com/office/drawing/2014/main" id="{EF1D9EDC-F358-414A-880D-9D6555F1F89D}"/>
              </a:ext>
            </a:extLst>
          </p:cNvPr>
          <p:cNvCxnSpPr>
            <a:cxnSpLocks/>
            <a:stCxn id="55" idx="2"/>
            <a:endCxn id="45" idx="0"/>
          </p:cNvCxnSpPr>
          <p:nvPr/>
        </p:nvCxnSpPr>
        <p:spPr>
          <a:xfrm>
            <a:off x="4921047" y="4833208"/>
            <a:ext cx="774268" cy="4468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stomShape 1"/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  <p:cxnSp>
        <p:nvCxnSpPr>
          <p:cNvPr id="47" name="Connecteur droit avec flèche 46"/>
          <p:cNvCxnSpPr>
            <a:stCxn id="58" idx="2"/>
            <a:endCxn id="60" idx="0"/>
          </p:cNvCxnSpPr>
          <p:nvPr/>
        </p:nvCxnSpPr>
        <p:spPr>
          <a:xfrm flipH="1">
            <a:off x="7532247" y="3748483"/>
            <a:ext cx="183492" cy="12958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e 56"/>
          <p:cNvGrpSpPr/>
          <p:nvPr/>
        </p:nvGrpSpPr>
        <p:grpSpPr>
          <a:xfrm>
            <a:off x="6456208" y="2351167"/>
            <a:ext cx="2010155" cy="1397316"/>
            <a:chOff x="6009168" y="2625487"/>
            <a:chExt cx="2010155" cy="1397316"/>
          </a:xfrm>
        </p:grpSpPr>
        <p:pic>
          <p:nvPicPr>
            <p:cNvPr id="58" name="Image 57">
              <a:extLst>
                <a:ext uri="{FF2B5EF4-FFF2-40B4-BE49-F238E27FC236}">
                  <a16:creationId xmlns="" xmlns:a16="http://schemas.microsoft.com/office/drawing/2014/main" id="{E65F1F50-677D-4ACE-8C93-AE3B6AC07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518074" y="3094074"/>
              <a:ext cx="1501249" cy="928729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="" xmlns:a16="http://schemas.microsoft.com/office/drawing/2014/main" id="{1C46EE62-62AD-4D20-867E-8554F7488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009168" y="2625487"/>
              <a:ext cx="1510703" cy="928729"/>
            </a:xfrm>
            <a:prstGeom prst="rect">
              <a:avLst/>
            </a:prstGeom>
          </p:spPr>
        </p:pic>
      </p:grpSp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15112" r="62835" b="3811"/>
          <a:stretch/>
        </p:blipFill>
        <p:spPr bwMode="auto">
          <a:xfrm>
            <a:off x="6834421" y="3878072"/>
            <a:ext cx="1395652" cy="88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16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9" grpId="0" animBg="1"/>
      <p:bldP spid="5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BBCFE33-266F-408C-A359-16F0A4808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4080"/>
            <a:ext cx="9144000" cy="994172"/>
          </a:xfrm>
        </p:spPr>
        <p:txBody>
          <a:bodyPr/>
          <a:lstStyle/>
          <a:p>
            <a:pPr algn="ctr"/>
            <a:r>
              <a:rPr lang="en-GB" b="1" dirty="0"/>
              <a:t>Protein quantitation</a:t>
            </a:r>
          </a:p>
        </p:txBody>
      </p:sp>
      <p:pic>
        <p:nvPicPr>
          <p:cNvPr id="26" name="Espace réservé du contenu 5">
            <a:extLst>
              <a:ext uri="{FF2B5EF4-FFF2-40B4-BE49-F238E27FC236}">
                <a16:creationId xmlns="" xmlns:a16="http://schemas.microsoft.com/office/drawing/2014/main" id="{A76D47DD-7146-414F-A11C-1DD838BE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75" y="2284611"/>
            <a:ext cx="4139552" cy="1530771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="" xmlns:a16="http://schemas.microsoft.com/office/drawing/2014/main" id="{44B3B2FF-D7A9-4339-9CB4-6A0940073165}"/>
              </a:ext>
            </a:extLst>
          </p:cNvPr>
          <p:cNvSpPr txBox="1"/>
          <p:nvPr/>
        </p:nvSpPr>
        <p:spPr>
          <a:xfrm>
            <a:off x="1249069" y="2506492"/>
            <a:ext cx="7681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chemeClr val="accent3">
                    <a:lumMod val="75000"/>
                  </a:schemeClr>
                </a:solidFill>
              </a:rPr>
              <a:t>Condition 1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="" xmlns:a16="http://schemas.microsoft.com/office/drawing/2014/main" id="{4F27784C-754E-440B-A099-8181EBF91D1C}"/>
              </a:ext>
            </a:extLst>
          </p:cNvPr>
          <p:cNvSpPr txBox="1"/>
          <p:nvPr/>
        </p:nvSpPr>
        <p:spPr>
          <a:xfrm>
            <a:off x="1249069" y="3531486"/>
            <a:ext cx="7681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chemeClr val="accent3">
                    <a:lumMod val="75000"/>
                  </a:schemeClr>
                </a:solidFill>
              </a:rPr>
              <a:t>Condition 2</a:t>
            </a:r>
          </a:p>
        </p:txBody>
      </p:sp>
      <p:sp>
        <p:nvSpPr>
          <p:cNvPr id="29" name="Flèche : angle droit à deux pointes 28">
            <a:extLst>
              <a:ext uri="{FF2B5EF4-FFF2-40B4-BE49-F238E27FC236}">
                <a16:creationId xmlns="" xmlns:a16="http://schemas.microsoft.com/office/drawing/2014/main" id="{8AB1F7A8-38AB-4737-B31A-AB4F0CE19371}"/>
              </a:ext>
            </a:extLst>
          </p:cNvPr>
          <p:cNvSpPr/>
          <p:nvPr/>
        </p:nvSpPr>
        <p:spPr>
          <a:xfrm rot="8136591">
            <a:off x="5206547" y="2518314"/>
            <a:ext cx="1160145" cy="1205865"/>
          </a:xfrm>
          <a:prstGeom prst="leftUpArrow">
            <a:avLst>
              <a:gd name="adj1" fmla="val 19367"/>
              <a:gd name="adj2" fmla="val 25000"/>
              <a:gd name="adj3" fmla="val 241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0" name="ZoneTexte 29">
            <a:extLst>
              <a:ext uri="{FF2B5EF4-FFF2-40B4-BE49-F238E27FC236}">
                <a16:creationId xmlns="" xmlns:a16="http://schemas.microsoft.com/office/drawing/2014/main" id="{A6EEB8F4-9E9A-4133-AD6A-42B9D114DEB4}"/>
              </a:ext>
            </a:extLst>
          </p:cNvPr>
          <p:cNvSpPr txBox="1"/>
          <p:nvPr/>
        </p:nvSpPr>
        <p:spPr>
          <a:xfrm>
            <a:off x="6524881" y="2153570"/>
            <a:ext cx="9348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Synthesis</a:t>
            </a:r>
          </a:p>
        </p:txBody>
      </p:sp>
      <p:sp>
        <p:nvSpPr>
          <p:cNvPr id="31" name="Flèche : bas 30">
            <a:extLst>
              <a:ext uri="{FF2B5EF4-FFF2-40B4-BE49-F238E27FC236}">
                <a16:creationId xmlns="" xmlns:a16="http://schemas.microsoft.com/office/drawing/2014/main" id="{08F21DB3-0DAD-4BA3-B61D-504C768ECD60}"/>
              </a:ext>
            </a:extLst>
          </p:cNvPr>
          <p:cNvSpPr/>
          <p:nvPr/>
        </p:nvSpPr>
        <p:spPr>
          <a:xfrm>
            <a:off x="6260783" y="2125266"/>
            <a:ext cx="200184" cy="3371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2" name="ZoneTexte 31">
            <a:extLst>
              <a:ext uri="{FF2B5EF4-FFF2-40B4-BE49-F238E27FC236}">
                <a16:creationId xmlns="" xmlns:a16="http://schemas.microsoft.com/office/drawing/2014/main" id="{4E96248E-6A1C-490D-BFE7-3745BEB28901}"/>
              </a:ext>
            </a:extLst>
          </p:cNvPr>
          <p:cNvSpPr txBox="1"/>
          <p:nvPr/>
        </p:nvSpPr>
        <p:spPr>
          <a:xfrm>
            <a:off x="6524881" y="3756710"/>
            <a:ext cx="9348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Synthesis</a:t>
            </a:r>
          </a:p>
        </p:txBody>
      </p:sp>
      <p:sp>
        <p:nvSpPr>
          <p:cNvPr id="33" name="Flèche : bas 32">
            <a:extLst>
              <a:ext uri="{FF2B5EF4-FFF2-40B4-BE49-F238E27FC236}">
                <a16:creationId xmlns="" xmlns:a16="http://schemas.microsoft.com/office/drawing/2014/main" id="{D84E92B7-D85D-4303-852B-2B12553F9553}"/>
              </a:ext>
            </a:extLst>
          </p:cNvPr>
          <p:cNvSpPr/>
          <p:nvPr/>
        </p:nvSpPr>
        <p:spPr>
          <a:xfrm rot="10800000">
            <a:off x="6260783" y="3723758"/>
            <a:ext cx="200184" cy="3371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4" name="ZoneTexte 33">
            <a:extLst>
              <a:ext uri="{FF2B5EF4-FFF2-40B4-BE49-F238E27FC236}">
                <a16:creationId xmlns="" xmlns:a16="http://schemas.microsoft.com/office/drawing/2014/main" id="{AE469E18-8D5B-45CD-9C96-886F15F53117}"/>
              </a:ext>
            </a:extLst>
          </p:cNvPr>
          <p:cNvSpPr txBox="1"/>
          <p:nvPr/>
        </p:nvSpPr>
        <p:spPr>
          <a:xfrm>
            <a:off x="6524880" y="3261540"/>
            <a:ext cx="10502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Catabolism</a:t>
            </a:r>
          </a:p>
        </p:txBody>
      </p:sp>
      <p:sp>
        <p:nvSpPr>
          <p:cNvPr id="35" name="Flèche : bas 34">
            <a:extLst>
              <a:ext uri="{FF2B5EF4-FFF2-40B4-BE49-F238E27FC236}">
                <a16:creationId xmlns="" xmlns:a16="http://schemas.microsoft.com/office/drawing/2014/main" id="{1549507D-DF2D-4CCF-9433-3E293D53DF8D}"/>
              </a:ext>
            </a:extLst>
          </p:cNvPr>
          <p:cNvSpPr/>
          <p:nvPr/>
        </p:nvSpPr>
        <p:spPr>
          <a:xfrm>
            <a:off x="6260783" y="3229589"/>
            <a:ext cx="200184" cy="3371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6" name="ZoneTexte 35">
            <a:extLst>
              <a:ext uri="{FF2B5EF4-FFF2-40B4-BE49-F238E27FC236}">
                <a16:creationId xmlns="" xmlns:a16="http://schemas.microsoft.com/office/drawing/2014/main" id="{E9127B77-F7C1-428E-8480-52F59371B040}"/>
              </a:ext>
            </a:extLst>
          </p:cNvPr>
          <p:cNvSpPr txBox="1"/>
          <p:nvPr/>
        </p:nvSpPr>
        <p:spPr>
          <a:xfrm>
            <a:off x="6524880" y="2585875"/>
            <a:ext cx="10502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Catabolism</a:t>
            </a:r>
          </a:p>
        </p:txBody>
      </p:sp>
      <p:sp>
        <p:nvSpPr>
          <p:cNvPr id="37" name="Flèche : bas 36">
            <a:extLst>
              <a:ext uri="{FF2B5EF4-FFF2-40B4-BE49-F238E27FC236}">
                <a16:creationId xmlns="" xmlns:a16="http://schemas.microsoft.com/office/drawing/2014/main" id="{5C017EE4-448F-4B92-B236-F8E9F49F9A84}"/>
              </a:ext>
            </a:extLst>
          </p:cNvPr>
          <p:cNvSpPr/>
          <p:nvPr/>
        </p:nvSpPr>
        <p:spPr>
          <a:xfrm rot="10800000">
            <a:off x="6260783" y="2555782"/>
            <a:ext cx="200184" cy="3371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8" name="ZoneTexte 37">
            <a:extLst>
              <a:ext uri="{FF2B5EF4-FFF2-40B4-BE49-F238E27FC236}">
                <a16:creationId xmlns="" xmlns:a16="http://schemas.microsoft.com/office/drawing/2014/main" id="{D2EF5587-0AA9-4B5E-8048-C56E088D0175}"/>
              </a:ext>
            </a:extLst>
          </p:cNvPr>
          <p:cNvSpPr txBox="1"/>
          <p:nvPr/>
        </p:nvSpPr>
        <p:spPr>
          <a:xfrm>
            <a:off x="6593380" y="2908714"/>
            <a:ext cx="9348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Synthesis</a:t>
            </a:r>
          </a:p>
        </p:txBody>
      </p:sp>
      <p:sp>
        <p:nvSpPr>
          <p:cNvPr id="39" name="Flèche : bas 38">
            <a:extLst>
              <a:ext uri="{FF2B5EF4-FFF2-40B4-BE49-F238E27FC236}">
                <a16:creationId xmlns="" xmlns:a16="http://schemas.microsoft.com/office/drawing/2014/main" id="{B5CD78CA-A0AC-400C-A498-5C161D6A3C75}"/>
              </a:ext>
            </a:extLst>
          </p:cNvPr>
          <p:cNvSpPr/>
          <p:nvPr/>
        </p:nvSpPr>
        <p:spPr>
          <a:xfrm rot="16200000">
            <a:off x="6329282" y="2880410"/>
            <a:ext cx="200184" cy="3371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0" name="ZoneTexte 39">
            <a:extLst>
              <a:ext uri="{FF2B5EF4-FFF2-40B4-BE49-F238E27FC236}">
                <a16:creationId xmlns="" xmlns:a16="http://schemas.microsoft.com/office/drawing/2014/main" id="{2D15CE84-CC6A-4B1F-A0CC-E35089B2E055}"/>
              </a:ext>
            </a:extLst>
          </p:cNvPr>
          <p:cNvSpPr txBox="1"/>
          <p:nvPr/>
        </p:nvSpPr>
        <p:spPr>
          <a:xfrm>
            <a:off x="6524881" y="2160807"/>
            <a:ext cx="9348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Synthesis</a:t>
            </a:r>
          </a:p>
        </p:txBody>
      </p:sp>
      <p:sp>
        <p:nvSpPr>
          <p:cNvPr id="41" name="Flèche : bas 40">
            <a:extLst>
              <a:ext uri="{FF2B5EF4-FFF2-40B4-BE49-F238E27FC236}">
                <a16:creationId xmlns="" xmlns:a16="http://schemas.microsoft.com/office/drawing/2014/main" id="{F1AADDA8-0751-46D6-8CF8-58BFFFA53F0B}"/>
              </a:ext>
            </a:extLst>
          </p:cNvPr>
          <p:cNvSpPr/>
          <p:nvPr/>
        </p:nvSpPr>
        <p:spPr>
          <a:xfrm>
            <a:off x="6260783" y="2132503"/>
            <a:ext cx="200184" cy="3371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2" name="ZoneTexte 41">
            <a:extLst>
              <a:ext uri="{FF2B5EF4-FFF2-40B4-BE49-F238E27FC236}">
                <a16:creationId xmlns="" xmlns:a16="http://schemas.microsoft.com/office/drawing/2014/main" id="{343EC0EF-207B-4536-BF64-EC08B536A361}"/>
              </a:ext>
            </a:extLst>
          </p:cNvPr>
          <p:cNvSpPr txBox="1"/>
          <p:nvPr/>
        </p:nvSpPr>
        <p:spPr>
          <a:xfrm>
            <a:off x="6524881" y="3763947"/>
            <a:ext cx="9348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Synthesis</a:t>
            </a:r>
          </a:p>
        </p:txBody>
      </p:sp>
      <p:sp>
        <p:nvSpPr>
          <p:cNvPr id="43" name="Flèche : bas 42">
            <a:extLst>
              <a:ext uri="{FF2B5EF4-FFF2-40B4-BE49-F238E27FC236}">
                <a16:creationId xmlns="" xmlns:a16="http://schemas.microsoft.com/office/drawing/2014/main" id="{89C10FE0-A9D0-457E-9EAC-F8122B0293D7}"/>
              </a:ext>
            </a:extLst>
          </p:cNvPr>
          <p:cNvSpPr/>
          <p:nvPr/>
        </p:nvSpPr>
        <p:spPr>
          <a:xfrm rot="10800000">
            <a:off x="6260783" y="3730994"/>
            <a:ext cx="200184" cy="3371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4" name="ZoneTexte 43">
            <a:extLst>
              <a:ext uri="{FF2B5EF4-FFF2-40B4-BE49-F238E27FC236}">
                <a16:creationId xmlns="" xmlns:a16="http://schemas.microsoft.com/office/drawing/2014/main" id="{00849AFF-9873-46A8-80E3-F325755080A2}"/>
              </a:ext>
            </a:extLst>
          </p:cNvPr>
          <p:cNvSpPr txBox="1"/>
          <p:nvPr/>
        </p:nvSpPr>
        <p:spPr>
          <a:xfrm>
            <a:off x="6524880" y="3268777"/>
            <a:ext cx="10502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Catabolism</a:t>
            </a:r>
          </a:p>
        </p:txBody>
      </p:sp>
      <p:sp>
        <p:nvSpPr>
          <p:cNvPr id="45" name="Flèche : bas 44">
            <a:extLst>
              <a:ext uri="{FF2B5EF4-FFF2-40B4-BE49-F238E27FC236}">
                <a16:creationId xmlns="" xmlns:a16="http://schemas.microsoft.com/office/drawing/2014/main" id="{461BCB11-9F0F-4F7A-9498-8D66235694B2}"/>
              </a:ext>
            </a:extLst>
          </p:cNvPr>
          <p:cNvSpPr/>
          <p:nvPr/>
        </p:nvSpPr>
        <p:spPr>
          <a:xfrm>
            <a:off x="6260783" y="3236826"/>
            <a:ext cx="200184" cy="3371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46" name="ZoneTexte 45">
            <a:extLst>
              <a:ext uri="{FF2B5EF4-FFF2-40B4-BE49-F238E27FC236}">
                <a16:creationId xmlns="" xmlns:a16="http://schemas.microsoft.com/office/drawing/2014/main" id="{035AABBF-821D-4943-9758-C00D05739012}"/>
              </a:ext>
            </a:extLst>
          </p:cNvPr>
          <p:cNvSpPr txBox="1"/>
          <p:nvPr/>
        </p:nvSpPr>
        <p:spPr>
          <a:xfrm>
            <a:off x="6524880" y="2593111"/>
            <a:ext cx="10502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Catabolism</a:t>
            </a:r>
          </a:p>
        </p:txBody>
      </p:sp>
      <p:sp>
        <p:nvSpPr>
          <p:cNvPr id="47" name="Flèche : bas 46">
            <a:extLst>
              <a:ext uri="{FF2B5EF4-FFF2-40B4-BE49-F238E27FC236}">
                <a16:creationId xmlns="" xmlns:a16="http://schemas.microsoft.com/office/drawing/2014/main" id="{F84B57D5-C804-4DE7-9975-28C8BD75583B}"/>
              </a:ext>
            </a:extLst>
          </p:cNvPr>
          <p:cNvSpPr/>
          <p:nvPr/>
        </p:nvSpPr>
        <p:spPr>
          <a:xfrm rot="10800000">
            <a:off x="6260783" y="2563019"/>
            <a:ext cx="200184" cy="3371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8" name="Image 47">
            <a:extLst>
              <a:ext uri="{FF2B5EF4-FFF2-40B4-BE49-F238E27FC236}">
                <a16:creationId xmlns="" xmlns:a16="http://schemas.microsoft.com/office/drawing/2014/main" id="{51288347-6FBB-48C5-AB6B-E926041F82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3" r="51648"/>
          <a:stretch/>
        </p:blipFill>
        <p:spPr>
          <a:xfrm>
            <a:off x="772744" y="4168818"/>
            <a:ext cx="3377225" cy="1464469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="" xmlns:a16="http://schemas.microsoft.com/office/drawing/2014/main" id="{0536739B-2B0B-4A3A-BE2B-F619A94FB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52" r="345"/>
          <a:stretch/>
        </p:blipFill>
        <p:spPr>
          <a:xfrm>
            <a:off x="4181621" y="4168818"/>
            <a:ext cx="3855573" cy="146446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C04670C8-FBD6-4F70-B01C-6050CEAE48A7}"/>
              </a:ext>
            </a:extLst>
          </p:cNvPr>
          <p:cNvSpPr txBox="1"/>
          <p:nvPr/>
        </p:nvSpPr>
        <p:spPr>
          <a:xfrm>
            <a:off x="3264552" y="5843580"/>
            <a:ext cx="27943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Harper  Bennett, </a:t>
            </a:r>
            <a:r>
              <a:rPr lang="fr-FR" sz="900" b="1" dirty="0"/>
              <a:t>Nature</a:t>
            </a:r>
            <a:r>
              <a:rPr lang="fr-FR" sz="900" dirty="0"/>
              <a:t> </a:t>
            </a:r>
            <a:r>
              <a:rPr lang="fr-FR" sz="900" i="1" dirty="0"/>
              <a:t>2016</a:t>
            </a:r>
            <a:r>
              <a:rPr lang="fr-FR" sz="900" dirty="0"/>
              <a:t>; </a:t>
            </a:r>
            <a:r>
              <a:rPr lang="fr-FR" sz="900" b="1" dirty="0"/>
              <a:t>537(7620)</a:t>
            </a:r>
            <a:r>
              <a:rPr lang="fr-FR" sz="900" dirty="0"/>
              <a:t>: 328-338</a:t>
            </a:r>
            <a:endParaRPr lang="en-GB" sz="900" dirty="0"/>
          </a:p>
        </p:txBody>
      </p:sp>
      <p:pic>
        <p:nvPicPr>
          <p:cNvPr id="50" name="Image 4">
            <a:extLst>
              <a:ext uri="{FF2B5EF4-FFF2-40B4-BE49-F238E27FC236}">
                <a16:creationId xmlns="" xmlns:a16="http://schemas.microsoft.com/office/drawing/2014/main" id="{25B181C7-0234-47B4-8565-50437E26FCA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51" name="Image 7">
            <a:extLst>
              <a:ext uri="{FF2B5EF4-FFF2-40B4-BE49-F238E27FC236}">
                <a16:creationId xmlns="" xmlns:a16="http://schemas.microsoft.com/office/drawing/2014/main" id="{AF457711-F4E1-4279-83D5-CA6B529EE09D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52" name="CustomShape 1">
            <a:extLst>
              <a:ext uri="{FF2B5EF4-FFF2-40B4-BE49-F238E27FC236}">
                <a16:creationId xmlns="" xmlns:a16="http://schemas.microsoft.com/office/drawing/2014/main" id="{FD11AE64-E5ED-4DCC-A766-9218C8AE637D}"/>
              </a:ext>
            </a:extLst>
          </p:cNvPr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  <p:sp>
        <p:nvSpPr>
          <p:cNvPr id="53" name="Line 2">
            <a:extLst>
              <a:ext uri="{FF2B5EF4-FFF2-40B4-BE49-F238E27FC236}">
                <a16:creationId xmlns="" xmlns:a16="http://schemas.microsoft.com/office/drawing/2014/main" id="{CDFE9702-EFF3-4F48-9382-F0A22DEAD844}"/>
              </a:ext>
            </a:extLst>
          </p:cNvPr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4" name="Image 1">
            <a:extLst>
              <a:ext uri="{FF2B5EF4-FFF2-40B4-BE49-F238E27FC236}">
                <a16:creationId xmlns="" xmlns:a16="http://schemas.microsoft.com/office/drawing/2014/main" id="{AE38C3CC-98D3-4E0E-A509-F7756BBB9E4A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55" name="Image 2">
            <a:extLst>
              <a:ext uri="{FF2B5EF4-FFF2-40B4-BE49-F238E27FC236}">
                <a16:creationId xmlns="" xmlns:a16="http://schemas.microsoft.com/office/drawing/2014/main" id="{CC784C33-DC30-4F9E-BB8A-3B65B9DB3E2B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56" name="Image 5">
            <a:extLst>
              <a:ext uri="{FF2B5EF4-FFF2-40B4-BE49-F238E27FC236}">
                <a16:creationId xmlns="" xmlns:a16="http://schemas.microsoft.com/office/drawing/2014/main" id="{562DB985-7DAA-4747-A78E-26BB8CD3CDC7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57" name="Image 3">
            <a:extLst>
              <a:ext uri="{FF2B5EF4-FFF2-40B4-BE49-F238E27FC236}">
                <a16:creationId xmlns="" xmlns:a16="http://schemas.microsoft.com/office/drawing/2014/main" id="{5BC1D013-6B74-4D9A-91C3-6E91ED6A6748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286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765175"/>
            <a:ext cx="9143999" cy="994172"/>
          </a:xfrm>
        </p:spPr>
        <p:txBody>
          <a:bodyPr/>
          <a:lstStyle/>
          <a:p>
            <a:pPr algn="ctr"/>
            <a:r>
              <a:rPr lang="en-GB" baseline="30000" dirty="0" smtClean="0"/>
              <a:t>15</a:t>
            </a:r>
            <a:r>
              <a:rPr lang="en-GB" dirty="0" smtClean="0"/>
              <a:t>N rate: an iterative approach</a:t>
            </a:r>
            <a:endParaRPr lang="en-GB" dirty="0"/>
          </a:p>
        </p:txBody>
      </p:sp>
      <p:pic>
        <p:nvPicPr>
          <p:cNvPr id="30" name="Image 4"/>
          <p:cNvPicPr/>
          <p:nvPr/>
        </p:nvPicPr>
        <p:blipFill>
          <a:blip r:embed="rId3"/>
          <a:stretch/>
        </p:blipFill>
        <p:spPr>
          <a:xfrm>
            <a:off x="8178818" y="236880"/>
            <a:ext cx="712821" cy="459000"/>
          </a:xfrm>
          <a:prstGeom prst="rect">
            <a:avLst/>
          </a:prstGeom>
          <a:ln>
            <a:noFill/>
          </a:ln>
        </p:spPr>
      </p:pic>
      <p:pic>
        <p:nvPicPr>
          <p:cNvPr id="31" name="Image 7"/>
          <p:cNvPicPr/>
          <p:nvPr/>
        </p:nvPicPr>
        <p:blipFill>
          <a:blip r:embed="rId4"/>
          <a:stretch/>
        </p:blipFill>
        <p:spPr>
          <a:xfrm>
            <a:off x="3167624" y="6251040"/>
            <a:ext cx="323656" cy="359280"/>
          </a:xfrm>
          <a:prstGeom prst="rect">
            <a:avLst/>
          </a:prstGeom>
          <a:ln>
            <a:noFill/>
          </a:ln>
        </p:spPr>
      </p:pic>
      <p:sp>
        <p:nvSpPr>
          <p:cNvPr id="33" name="Line 2"/>
          <p:cNvSpPr/>
          <p:nvPr/>
        </p:nvSpPr>
        <p:spPr>
          <a:xfrm>
            <a:off x="1133370" y="6093000"/>
            <a:ext cx="7686989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" name="Image 1"/>
          <p:cNvPicPr/>
          <p:nvPr/>
        </p:nvPicPr>
        <p:blipFill>
          <a:blip r:embed="rId5"/>
          <a:stretch/>
        </p:blipFill>
        <p:spPr>
          <a:xfrm>
            <a:off x="391086" y="271440"/>
            <a:ext cx="939834" cy="412920"/>
          </a:xfrm>
          <a:prstGeom prst="rect">
            <a:avLst/>
          </a:prstGeom>
          <a:ln>
            <a:noFill/>
          </a:ln>
        </p:spPr>
      </p:pic>
      <p:pic>
        <p:nvPicPr>
          <p:cNvPr id="35" name="Image 2"/>
          <p:cNvPicPr/>
          <p:nvPr/>
        </p:nvPicPr>
        <p:blipFill>
          <a:blip r:embed="rId6"/>
          <a:stretch/>
        </p:blipFill>
        <p:spPr>
          <a:xfrm>
            <a:off x="2047058" y="6373080"/>
            <a:ext cx="507861" cy="147960"/>
          </a:xfrm>
          <a:prstGeom prst="rect">
            <a:avLst/>
          </a:prstGeom>
          <a:ln>
            <a:noFill/>
          </a:ln>
        </p:spPr>
      </p:pic>
      <p:pic>
        <p:nvPicPr>
          <p:cNvPr id="36" name="Image 5"/>
          <p:cNvPicPr/>
          <p:nvPr/>
        </p:nvPicPr>
        <p:blipFill>
          <a:blip r:embed="rId7"/>
          <a:stretch/>
        </p:blipFill>
        <p:spPr>
          <a:xfrm>
            <a:off x="347490" y="6237360"/>
            <a:ext cx="1361430" cy="335880"/>
          </a:xfrm>
          <a:prstGeom prst="rect">
            <a:avLst/>
          </a:prstGeom>
          <a:ln>
            <a:noFill/>
          </a:ln>
        </p:spPr>
      </p:pic>
      <p:pic>
        <p:nvPicPr>
          <p:cNvPr id="37" name="Image 3"/>
          <p:cNvPicPr/>
          <p:nvPr/>
        </p:nvPicPr>
        <p:blipFill>
          <a:blip r:embed="rId8"/>
          <a:stretch/>
        </p:blipFill>
        <p:spPr>
          <a:xfrm>
            <a:off x="4002814" y="6270120"/>
            <a:ext cx="1216466" cy="326520"/>
          </a:xfrm>
          <a:prstGeom prst="rect">
            <a:avLst/>
          </a:prstGeom>
          <a:ln>
            <a:noFill/>
          </a:ln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9"/>
          <a:srcRect l="124" t="14370" r="1999" b="8000"/>
          <a:stretch/>
        </p:blipFill>
        <p:spPr>
          <a:xfrm>
            <a:off x="5623723" y="1624102"/>
            <a:ext cx="3394919" cy="1769343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7763170" y="2426657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</a:t>
            </a:r>
            <a:r>
              <a:rPr lang="fr-FR" baseline="30000" dirty="0" smtClean="0"/>
              <a:t>2</a:t>
            </a:r>
            <a:r>
              <a:rPr lang="fr-FR" dirty="0" smtClean="0"/>
              <a:t> = 0.97</a:t>
            </a:r>
          </a:p>
          <a:p>
            <a:r>
              <a:rPr lang="fr-FR" dirty="0" smtClean="0"/>
              <a:t>IFS = 1.47</a:t>
            </a:r>
            <a:endParaRPr lang="fr-FR" dirty="0"/>
          </a:p>
        </p:txBody>
      </p:sp>
      <p:pic>
        <p:nvPicPr>
          <p:cNvPr id="42" name="Picture 6" descr="https://lh3.googleusercontent.com/proxy/RoTYqpDYLOPckn1eOoD2XUiiQfGiAdVmR9kyg8X9AwoqVdU0sUBIAcwmw3lvVDhMngxjM3nC78bT_mqodiBr8DW-mgkfU4PtdZspxrpUg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3" y="1544113"/>
            <a:ext cx="1449698" cy="91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ZoneTexte 42">
            <a:extLst>
              <a:ext uri="{FF2B5EF4-FFF2-40B4-BE49-F238E27FC236}">
                <a16:creationId xmlns="" xmlns:a16="http://schemas.microsoft.com/office/drawing/2014/main" id="{5C81EB4D-B922-42B7-BD9D-8A1C7A352CB3}"/>
              </a:ext>
            </a:extLst>
          </p:cNvPr>
          <p:cNvSpPr txBox="1"/>
          <p:nvPr/>
        </p:nvSpPr>
        <p:spPr>
          <a:xfrm>
            <a:off x="3732593" y="2931780"/>
            <a:ext cx="164281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Estimation of the </a:t>
            </a:r>
            <a:r>
              <a:rPr lang="en-GB" sz="1200" b="1" baseline="30000" dirty="0"/>
              <a:t>15</a:t>
            </a:r>
            <a:r>
              <a:rPr lang="en-GB" sz="1200" b="1" dirty="0"/>
              <a:t>N incorporation</a:t>
            </a:r>
            <a:r>
              <a:rPr lang="en-GB" sz="1200" dirty="0"/>
              <a:t>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="" xmlns:a16="http://schemas.microsoft.com/office/drawing/2014/main" id="{0884F5D2-7D9A-4EA6-9BA6-3B763267B29E}"/>
              </a:ext>
            </a:extLst>
          </p:cNvPr>
          <p:cNvSpPr txBox="1"/>
          <p:nvPr/>
        </p:nvSpPr>
        <p:spPr>
          <a:xfrm>
            <a:off x="1993539" y="1763139"/>
            <a:ext cx="119771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Exports of the </a:t>
            </a:r>
            <a:r>
              <a:rPr lang="en-GB" sz="1200" dirty="0" err="1"/>
              <a:t>PeptIDs</a:t>
            </a:r>
            <a:r>
              <a:rPr lang="en-GB" sz="1200" dirty="0"/>
              <a:t> list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="" xmlns:a16="http://schemas.microsoft.com/office/drawing/2014/main" id="{FAC23217-93D1-4FDA-AB02-1B39A915C49C}"/>
              </a:ext>
            </a:extLst>
          </p:cNvPr>
          <p:cNvCxnSpPr>
            <a:stCxn id="42" idx="3"/>
            <a:endCxn id="44" idx="1"/>
          </p:cNvCxnSpPr>
          <p:nvPr/>
        </p:nvCxnSpPr>
        <p:spPr>
          <a:xfrm flipV="1">
            <a:off x="1524561" y="1993972"/>
            <a:ext cx="468978" cy="970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="" xmlns:a16="http://schemas.microsoft.com/office/drawing/2014/main" id="{9D03F02A-F241-4064-8135-9D3AB42CCC7C}"/>
              </a:ext>
            </a:extLst>
          </p:cNvPr>
          <p:cNvCxnSpPr>
            <a:stCxn id="44" idx="3"/>
            <a:endCxn id="47" idx="1"/>
          </p:cNvCxnSpPr>
          <p:nvPr/>
        </p:nvCxnSpPr>
        <p:spPr>
          <a:xfrm flipV="1">
            <a:off x="3191256" y="1990194"/>
            <a:ext cx="507266" cy="377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="" xmlns:a16="http://schemas.microsoft.com/office/drawing/2014/main" id="{4B7CB361-E985-4E65-80C9-F0D1D30DF589}"/>
              </a:ext>
            </a:extLst>
          </p:cNvPr>
          <p:cNvSpPr txBox="1"/>
          <p:nvPr/>
        </p:nvSpPr>
        <p:spPr>
          <a:xfrm>
            <a:off x="3698522" y="1574695"/>
            <a:ext cx="173583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IsoSpec.py</a:t>
            </a:r>
            <a:endParaRPr lang="en-GB" sz="1200" b="1" baseline="30000" dirty="0"/>
          </a:p>
          <a:p>
            <a:pPr algn="ctr"/>
            <a:r>
              <a:rPr lang="en-GB" sz="1200" dirty="0"/>
              <a:t>Theoretical isotopic distribution calculation for different </a:t>
            </a:r>
            <a:r>
              <a:rPr lang="en-GB" sz="1200" baseline="30000" dirty="0"/>
              <a:t>15</a:t>
            </a:r>
            <a:r>
              <a:rPr lang="en-GB" sz="1200" dirty="0"/>
              <a:t>N rates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="" xmlns:a16="http://schemas.microsoft.com/office/drawing/2014/main" id="{EF1D9EDC-F358-414A-880D-9D6555F1F89D}"/>
              </a:ext>
            </a:extLst>
          </p:cNvPr>
          <p:cNvCxnSpPr>
            <a:cxnSpLocks/>
            <a:stCxn id="47" idx="2"/>
            <a:endCxn id="43" idx="0"/>
          </p:cNvCxnSpPr>
          <p:nvPr/>
        </p:nvCxnSpPr>
        <p:spPr>
          <a:xfrm flipH="1">
            <a:off x="4554000" y="2405692"/>
            <a:ext cx="12441" cy="5260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="" xmlns:a16="http://schemas.microsoft.com/office/drawing/2014/main" id="{EF1D9EDC-F358-414A-880D-9D6555F1F89D}"/>
              </a:ext>
            </a:extLst>
          </p:cNvPr>
          <p:cNvCxnSpPr>
            <a:cxnSpLocks/>
            <a:stCxn id="25" idx="1"/>
            <a:endCxn id="43" idx="0"/>
          </p:cNvCxnSpPr>
          <p:nvPr/>
        </p:nvCxnSpPr>
        <p:spPr>
          <a:xfrm flipH="1">
            <a:off x="4554000" y="2508774"/>
            <a:ext cx="1069723" cy="42300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09374" y="2652343"/>
            <a:ext cx="10823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IFS</a:t>
            </a:r>
          </a:p>
          <a:p>
            <a:pPr algn="ctr"/>
            <a:r>
              <a:rPr lang="fr-FR" dirty="0" err="1" smtClean="0"/>
              <a:t>Slope</a:t>
            </a:r>
            <a:endParaRPr lang="fr-FR" dirty="0" smtClean="0"/>
          </a:p>
          <a:p>
            <a:pPr algn="ctr"/>
            <a:r>
              <a:rPr lang="fr-FR" dirty="0" err="1" smtClean="0"/>
              <a:t>Intercept</a:t>
            </a:r>
            <a:endParaRPr lang="en-GB" dirty="0"/>
          </a:p>
        </p:txBody>
      </p:sp>
      <p:graphicFrame>
        <p:nvGraphicFramePr>
          <p:cNvPr id="59" name="Graphique 5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282770"/>
              </p:ext>
            </p:extLst>
          </p:nvPr>
        </p:nvGraphicFramePr>
        <p:xfrm>
          <a:off x="1772878" y="2434090"/>
          <a:ext cx="1942904" cy="1506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62" name="Graphique 6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0632313"/>
              </p:ext>
            </p:extLst>
          </p:nvPr>
        </p:nvGraphicFramePr>
        <p:xfrm>
          <a:off x="3036095" y="3941064"/>
          <a:ext cx="3035808" cy="2090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63" name="Graphique 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7707486"/>
              </p:ext>
            </p:extLst>
          </p:nvPr>
        </p:nvGraphicFramePr>
        <p:xfrm>
          <a:off x="6227638" y="3740297"/>
          <a:ext cx="2664002" cy="2285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64" name="ZoneTexte 63"/>
          <p:cNvSpPr txBox="1"/>
          <p:nvPr/>
        </p:nvSpPr>
        <p:spPr>
          <a:xfrm>
            <a:off x="7310214" y="4349388"/>
            <a:ext cx="1225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/>
              <a:t>&lt;</a:t>
            </a:r>
            <a:r>
              <a:rPr lang="fr-FR" sz="1200" baseline="30000" dirty="0" smtClean="0"/>
              <a:t>15</a:t>
            </a:r>
            <a:r>
              <a:rPr lang="fr-FR" sz="1200" dirty="0" smtClean="0"/>
              <a:t>N rate&gt; = </a:t>
            </a:r>
          </a:p>
          <a:p>
            <a:pPr algn="ctr"/>
            <a:r>
              <a:rPr lang="fr-FR" sz="1200" dirty="0" smtClean="0"/>
              <a:t>0.35% ± 0.53%</a:t>
            </a:r>
          </a:p>
          <a:p>
            <a:pPr algn="ctr"/>
            <a:r>
              <a:rPr lang="fr-FR" sz="1200" dirty="0" smtClean="0"/>
              <a:t>n=10245</a:t>
            </a:r>
            <a:endParaRPr lang="en-GB" sz="1200" dirty="0"/>
          </a:p>
        </p:txBody>
      </p:sp>
      <p:graphicFrame>
        <p:nvGraphicFramePr>
          <p:cNvPr id="28" name="Graphique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3663586"/>
              </p:ext>
            </p:extLst>
          </p:nvPr>
        </p:nvGraphicFramePr>
        <p:xfrm>
          <a:off x="329202" y="3941064"/>
          <a:ext cx="2838422" cy="2130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9" name="CustomShape 1"/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604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765175"/>
            <a:ext cx="9143999" cy="994172"/>
          </a:xfrm>
        </p:spPr>
        <p:txBody>
          <a:bodyPr/>
          <a:lstStyle/>
          <a:p>
            <a:pPr algn="ctr"/>
            <a:r>
              <a:rPr lang="en-GB" dirty="0" smtClean="0"/>
              <a:t>Filtering the </a:t>
            </a:r>
            <a:r>
              <a:rPr lang="en-GB" baseline="30000" dirty="0" smtClean="0"/>
              <a:t>15</a:t>
            </a:r>
            <a:r>
              <a:rPr lang="en-GB" dirty="0" smtClean="0"/>
              <a:t>N </a:t>
            </a:r>
            <a:r>
              <a:rPr lang="en-GB" dirty="0"/>
              <a:t>rate </a:t>
            </a:r>
          </a:p>
        </p:txBody>
      </p:sp>
      <p:pic>
        <p:nvPicPr>
          <p:cNvPr id="30" name="Image 4"/>
          <p:cNvPicPr/>
          <p:nvPr/>
        </p:nvPicPr>
        <p:blipFill>
          <a:blip r:embed="rId3"/>
          <a:stretch/>
        </p:blipFill>
        <p:spPr>
          <a:xfrm>
            <a:off x="8178818" y="236880"/>
            <a:ext cx="712821" cy="459000"/>
          </a:xfrm>
          <a:prstGeom prst="rect">
            <a:avLst/>
          </a:prstGeom>
          <a:ln>
            <a:noFill/>
          </a:ln>
        </p:spPr>
      </p:pic>
      <p:pic>
        <p:nvPicPr>
          <p:cNvPr id="31" name="Image 7"/>
          <p:cNvPicPr/>
          <p:nvPr/>
        </p:nvPicPr>
        <p:blipFill>
          <a:blip r:embed="rId4"/>
          <a:stretch/>
        </p:blipFill>
        <p:spPr>
          <a:xfrm>
            <a:off x="3167624" y="6251040"/>
            <a:ext cx="323656" cy="359280"/>
          </a:xfrm>
          <a:prstGeom prst="rect">
            <a:avLst/>
          </a:prstGeom>
          <a:ln>
            <a:noFill/>
          </a:ln>
        </p:spPr>
      </p:pic>
      <p:sp>
        <p:nvSpPr>
          <p:cNvPr id="33" name="Line 2"/>
          <p:cNvSpPr/>
          <p:nvPr/>
        </p:nvSpPr>
        <p:spPr>
          <a:xfrm>
            <a:off x="1133370" y="6093000"/>
            <a:ext cx="7686989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" name="Image 1"/>
          <p:cNvPicPr/>
          <p:nvPr/>
        </p:nvPicPr>
        <p:blipFill>
          <a:blip r:embed="rId5"/>
          <a:stretch/>
        </p:blipFill>
        <p:spPr>
          <a:xfrm>
            <a:off x="391086" y="271440"/>
            <a:ext cx="939834" cy="412920"/>
          </a:xfrm>
          <a:prstGeom prst="rect">
            <a:avLst/>
          </a:prstGeom>
          <a:ln>
            <a:noFill/>
          </a:ln>
        </p:spPr>
      </p:pic>
      <p:pic>
        <p:nvPicPr>
          <p:cNvPr id="35" name="Image 2"/>
          <p:cNvPicPr/>
          <p:nvPr/>
        </p:nvPicPr>
        <p:blipFill>
          <a:blip r:embed="rId6"/>
          <a:stretch/>
        </p:blipFill>
        <p:spPr>
          <a:xfrm>
            <a:off x="2047058" y="6373080"/>
            <a:ext cx="507861" cy="147960"/>
          </a:xfrm>
          <a:prstGeom prst="rect">
            <a:avLst/>
          </a:prstGeom>
          <a:ln>
            <a:noFill/>
          </a:ln>
        </p:spPr>
      </p:pic>
      <p:pic>
        <p:nvPicPr>
          <p:cNvPr id="36" name="Image 5"/>
          <p:cNvPicPr/>
          <p:nvPr/>
        </p:nvPicPr>
        <p:blipFill>
          <a:blip r:embed="rId7"/>
          <a:stretch/>
        </p:blipFill>
        <p:spPr>
          <a:xfrm>
            <a:off x="347490" y="6237360"/>
            <a:ext cx="1361430" cy="335880"/>
          </a:xfrm>
          <a:prstGeom prst="rect">
            <a:avLst/>
          </a:prstGeom>
          <a:ln>
            <a:noFill/>
          </a:ln>
        </p:spPr>
      </p:pic>
      <p:pic>
        <p:nvPicPr>
          <p:cNvPr id="37" name="Image 3"/>
          <p:cNvPicPr/>
          <p:nvPr/>
        </p:nvPicPr>
        <p:blipFill>
          <a:blip r:embed="rId8"/>
          <a:stretch/>
        </p:blipFill>
        <p:spPr>
          <a:xfrm>
            <a:off x="4002814" y="6270120"/>
            <a:ext cx="1216466" cy="326520"/>
          </a:xfrm>
          <a:prstGeom prst="rect">
            <a:avLst/>
          </a:prstGeom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589560" y="2039426"/>
            <a:ext cx="175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</a:t>
            </a:r>
            <a:r>
              <a:rPr lang="fr-FR" baseline="30000" dirty="0" smtClean="0"/>
              <a:t>2</a:t>
            </a:r>
            <a:r>
              <a:rPr lang="fr-FR" dirty="0" smtClean="0"/>
              <a:t> &gt;= 0.99</a:t>
            </a:r>
          </a:p>
          <a:p>
            <a:pPr algn="ctr"/>
            <a:r>
              <a:rPr lang="fr-FR" dirty="0" smtClean="0"/>
              <a:t>IFS &gt;=2</a:t>
            </a:r>
            <a:endParaRPr lang="en-GB" dirty="0"/>
          </a:p>
        </p:txBody>
      </p:sp>
      <p:sp>
        <p:nvSpPr>
          <p:cNvPr id="4" name="ZoneTexte 3"/>
          <p:cNvSpPr txBox="1"/>
          <p:nvPr/>
        </p:nvSpPr>
        <p:spPr>
          <a:xfrm>
            <a:off x="3102371" y="2136250"/>
            <a:ext cx="2561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Slope</a:t>
            </a:r>
            <a:r>
              <a:rPr lang="fr-FR" dirty="0"/>
              <a:t> = 0.98 ± </a:t>
            </a:r>
            <a:r>
              <a:rPr lang="fr-FR" dirty="0" smtClean="0"/>
              <a:t>0.27</a:t>
            </a:r>
          </a:p>
          <a:p>
            <a:pPr algn="ctr"/>
            <a:r>
              <a:rPr lang="fr-FR" dirty="0" err="1" smtClean="0"/>
              <a:t>Intercept</a:t>
            </a:r>
            <a:r>
              <a:rPr lang="fr-FR" dirty="0" smtClean="0"/>
              <a:t>= 0.021 </a:t>
            </a:r>
            <a:r>
              <a:rPr lang="fr-FR" dirty="0"/>
              <a:t>± 0.24</a:t>
            </a:r>
            <a:endParaRPr lang="en-GB" dirty="0"/>
          </a:p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921196" y="1693829"/>
            <a:ext cx="332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Slope</a:t>
            </a:r>
            <a:r>
              <a:rPr lang="fr-FR" dirty="0" smtClean="0"/>
              <a:t> &amp; </a:t>
            </a:r>
            <a:r>
              <a:rPr lang="fr-FR" dirty="0" err="1" smtClean="0"/>
              <a:t>Intercept</a:t>
            </a:r>
            <a:r>
              <a:rPr lang="fr-FR" dirty="0" smtClean="0"/>
              <a:t> = Av ± 2*SD </a:t>
            </a:r>
            <a:endParaRPr lang="en-GB" dirty="0"/>
          </a:p>
        </p:txBody>
      </p:sp>
      <p:graphicFrame>
        <p:nvGraphicFramePr>
          <p:cNvPr id="29" name="Graphique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2180482"/>
              </p:ext>
            </p:extLst>
          </p:nvPr>
        </p:nvGraphicFramePr>
        <p:xfrm>
          <a:off x="128016" y="3059579"/>
          <a:ext cx="3039608" cy="2620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8" name="Graphique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593827"/>
              </p:ext>
            </p:extLst>
          </p:nvPr>
        </p:nvGraphicFramePr>
        <p:xfrm>
          <a:off x="3170179" y="3026261"/>
          <a:ext cx="3026664" cy="3066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9" name="Graphique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7222978"/>
              </p:ext>
            </p:extLst>
          </p:nvPr>
        </p:nvGraphicFramePr>
        <p:xfrm>
          <a:off x="6079032" y="3059580"/>
          <a:ext cx="2741327" cy="2753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41" name="ZoneTexte 40"/>
          <p:cNvSpPr txBox="1"/>
          <p:nvPr/>
        </p:nvSpPr>
        <p:spPr>
          <a:xfrm>
            <a:off x="6820699" y="1847169"/>
            <a:ext cx="17475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&lt;</a:t>
            </a:r>
            <a:r>
              <a:rPr lang="fr-FR" baseline="30000" dirty="0" smtClean="0"/>
              <a:t>15</a:t>
            </a:r>
            <a:r>
              <a:rPr lang="fr-FR" dirty="0" smtClean="0"/>
              <a:t>N rate&gt; = </a:t>
            </a:r>
          </a:p>
          <a:p>
            <a:pPr algn="ctr"/>
            <a:r>
              <a:rPr lang="fr-FR" dirty="0" smtClean="0"/>
              <a:t>0.37% ± 0.27%</a:t>
            </a:r>
          </a:p>
          <a:p>
            <a:pPr algn="ctr"/>
            <a:r>
              <a:rPr lang="fr-FR" dirty="0" smtClean="0"/>
              <a:t>n=7945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6773869" y="277950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Ctrl </a:t>
            </a:r>
            <a:r>
              <a:rPr lang="fr-FR" dirty="0" err="1" smtClean="0"/>
              <a:t>sample</a:t>
            </a:r>
            <a:endParaRPr lang="en-GB" dirty="0"/>
          </a:p>
        </p:txBody>
      </p:sp>
      <p:sp>
        <p:nvSpPr>
          <p:cNvPr id="19" name="CustomShape 1"/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998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765175"/>
            <a:ext cx="9143999" cy="994172"/>
          </a:xfrm>
        </p:spPr>
        <p:txBody>
          <a:bodyPr/>
          <a:lstStyle/>
          <a:p>
            <a:pPr algn="ctr"/>
            <a:r>
              <a:rPr lang="en-GB" baseline="30000" dirty="0" smtClean="0"/>
              <a:t>15</a:t>
            </a:r>
            <a:r>
              <a:rPr lang="en-GB" dirty="0" smtClean="0"/>
              <a:t>N rate evolution  </a:t>
            </a:r>
            <a:endParaRPr lang="en-GB" dirty="0"/>
          </a:p>
        </p:txBody>
      </p:sp>
      <p:pic>
        <p:nvPicPr>
          <p:cNvPr id="30" name="Image 4"/>
          <p:cNvPicPr/>
          <p:nvPr/>
        </p:nvPicPr>
        <p:blipFill>
          <a:blip r:embed="rId3"/>
          <a:stretch/>
        </p:blipFill>
        <p:spPr>
          <a:xfrm>
            <a:off x="8178818" y="236880"/>
            <a:ext cx="712821" cy="459000"/>
          </a:xfrm>
          <a:prstGeom prst="rect">
            <a:avLst/>
          </a:prstGeom>
          <a:ln>
            <a:noFill/>
          </a:ln>
        </p:spPr>
      </p:pic>
      <p:pic>
        <p:nvPicPr>
          <p:cNvPr id="31" name="Image 7"/>
          <p:cNvPicPr/>
          <p:nvPr/>
        </p:nvPicPr>
        <p:blipFill>
          <a:blip r:embed="rId4"/>
          <a:stretch/>
        </p:blipFill>
        <p:spPr>
          <a:xfrm>
            <a:off x="3167624" y="6251040"/>
            <a:ext cx="323656" cy="359280"/>
          </a:xfrm>
          <a:prstGeom prst="rect">
            <a:avLst/>
          </a:prstGeom>
          <a:ln>
            <a:noFill/>
          </a:ln>
        </p:spPr>
      </p:pic>
      <p:sp>
        <p:nvSpPr>
          <p:cNvPr id="33" name="Line 2"/>
          <p:cNvSpPr/>
          <p:nvPr/>
        </p:nvSpPr>
        <p:spPr>
          <a:xfrm>
            <a:off x="1133370" y="6093000"/>
            <a:ext cx="7686989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" name="Image 1"/>
          <p:cNvPicPr/>
          <p:nvPr/>
        </p:nvPicPr>
        <p:blipFill>
          <a:blip r:embed="rId5"/>
          <a:stretch/>
        </p:blipFill>
        <p:spPr>
          <a:xfrm>
            <a:off x="391086" y="271440"/>
            <a:ext cx="939834" cy="412920"/>
          </a:xfrm>
          <a:prstGeom prst="rect">
            <a:avLst/>
          </a:prstGeom>
          <a:ln>
            <a:noFill/>
          </a:ln>
        </p:spPr>
      </p:pic>
      <p:pic>
        <p:nvPicPr>
          <p:cNvPr id="35" name="Image 2"/>
          <p:cNvPicPr/>
          <p:nvPr/>
        </p:nvPicPr>
        <p:blipFill>
          <a:blip r:embed="rId6"/>
          <a:stretch/>
        </p:blipFill>
        <p:spPr>
          <a:xfrm>
            <a:off x="2047058" y="6373080"/>
            <a:ext cx="507861" cy="147960"/>
          </a:xfrm>
          <a:prstGeom prst="rect">
            <a:avLst/>
          </a:prstGeom>
          <a:ln>
            <a:noFill/>
          </a:ln>
        </p:spPr>
      </p:pic>
      <p:pic>
        <p:nvPicPr>
          <p:cNvPr id="36" name="Image 5"/>
          <p:cNvPicPr/>
          <p:nvPr/>
        </p:nvPicPr>
        <p:blipFill>
          <a:blip r:embed="rId7"/>
          <a:stretch/>
        </p:blipFill>
        <p:spPr>
          <a:xfrm>
            <a:off x="347490" y="6237360"/>
            <a:ext cx="1361430" cy="335880"/>
          </a:xfrm>
          <a:prstGeom prst="rect">
            <a:avLst/>
          </a:prstGeom>
          <a:ln>
            <a:noFill/>
          </a:ln>
        </p:spPr>
      </p:pic>
      <p:pic>
        <p:nvPicPr>
          <p:cNvPr id="37" name="Image 3"/>
          <p:cNvPicPr/>
          <p:nvPr/>
        </p:nvPicPr>
        <p:blipFill>
          <a:blip r:embed="rId8"/>
          <a:stretch/>
        </p:blipFill>
        <p:spPr>
          <a:xfrm>
            <a:off x="4002814" y="6270120"/>
            <a:ext cx="1216466" cy="326520"/>
          </a:xfrm>
          <a:prstGeom prst="rect">
            <a:avLst/>
          </a:prstGeom>
          <a:ln>
            <a:noFill/>
          </a:ln>
        </p:spPr>
      </p:pic>
      <p:sp>
        <p:nvSpPr>
          <p:cNvPr id="41" name="ZoneTexte 40"/>
          <p:cNvSpPr txBox="1"/>
          <p:nvPr/>
        </p:nvSpPr>
        <p:spPr>
          <a:xfrm>
            <a:off x="-134890" y="2415291"/>
            <a:ext cx="1991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&lt;</a:t>
            </a:r>
            <a:r>
              <a:rPr lang="fr-FR" sz="1200" baseline="30000" dirty="0" smtClean="0"/>
              <a:t>15</a:t>
            </a:r>
            <a:r>
              <a:rPr lang="fr-FR" sz="1200" dirty="0" smtClean="0"/>
              <a:t>N &gt; = 0.37% ± 0.27%</a:t>
            </a:r>
          </a:p>
          <a:p>
            <a:pPr algn="ctr"/>
            <a:r>
              <a:rPr lang="fr-FR" sz="1200" dirty="0" smtClean="0"/>
              <a:t>n=7945</a:t>
            </a:r>
            <a:endParaRPr lang="en-GB" sz="1200" dirty="0"/>
          </a:p>
        </p:txBody>
      </p:sp>
      <p:sp>
        <p:nvSpPr>
          <p:cNvPr id="6" name="ZoneTexte 5"/>
          <p:cNvSpPr txBox="1"/>
          <p:nvPr/>
        </p:nvSpPr>
        <p:spPr>
          <a:xfrm>
            <a:off x="201394" y="1566758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Ctrl </a:t>
            </a:r>
            <a:r>
              <a:rPr lang="fr-FR" dirty="0" err="1" smtClean="0"/>
              <a:t>sample</a:t>
            </a:r>
            <a:endParaRPr lang="en-GB" dirty="0"/>
          </a:p>
        </p:txBody>
      </p:sp>
      <p:graphicFrame>
        <p:nvGraphicFramePr>
          <p:cNvPr id="19" name="Graphique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4433977"/>
              </p:ext>
            </p:extLst>
          </p:nvPr>
        </p:nvGraphicFramePr>
        <p:xfrm>
          <a:off x="14988" y="2913888"/>
          <a:ext cx="1841907" cy="1737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0" name="Graphique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3727805"/>
              </p:ext>
            </p:extLst>
          </p:nvPr>
        </p:nvGraphicFramePr>
        <p:xfrm>
          <a:off x="0" y="4644553"/>
          <a:ext cx="1856895" cy="1410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1" name="ZoneTexte 20"/>
          <p:cNvSpPr txBox="1"/>
          <p:nvPr/>
        </p:nvSpPr>
        <p:spPr>
          <a:xfrm>
            <a:off x="1722008" y="1618592"/>
            <a:ext cx="740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aseline="30000" dirty="0"/>
              <a:t>15</a:t>
            </a:r>
            <a:r>
              <a:rPr lang="fr-FR" dirty="0"/>
              <a:t>N </a:t>
            </a:r>
            <a:r>
              <a:rPr lang="fr-FR" dirty="0" err="1" smtClean="0"/>
              <a:t>Metabolic</a:t>
            </a:r>
            <a:r>
              <a:rPr lang="fr-FR" dirty="0" smtClean="0"/>
              <a:t> labelling</a:t>
            </a:r>
            <a:endParaRPr lang="en-GB" dirty="0"/>
          </a:p>
        </p:txBody>
      </p:sp>
      <p:graphicFrame>
        <p:nvGraphicFramePr>
          <p:cNvPr id="22" name="Graphique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801158"/>
              </p:ext>
            </p:extLst>
          </p:nvPr>
        </p:nvGraphicFramePr>
        <p:xfrm>
          <a:off x="1655513" y="2875966"/>
          <a:ext cx="1841908" cy="1775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6" name="ZoneTexte 25"/>
          <p:cNvSpPr txBox="1"/>
          <p:nvPr/>
        </p:nvSpPr>
        <p:spPr>
          <a:xfrm>
            <a:off x="1665658" y="2413035"/>
            <a:ext cx="1991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&lt;</a:t>
            </a:r>
            <a:r>
              <a:rPr lang="fr-FR" sz="1200" baseline="30000" dirty="0" smtClean="0"/>
              <a:t>15</a:t>
            </a:r>
            <a:r>
              <a:rPr lang="fr-FR" sz="1200" dirty="0" smtClean="0"/>
              <a:t>N &gt; = 0.53% ± 0.55%</a:t>
            </a:r>
          </a:p>
          <a:p>
            <a:pPr algn="ctr"/>
            <a:r>
              <a:rPr lang="fr-FR" sz="1200" dirty="0" smtClean="0"/>
              <a:t>n=8690</a:t>
            </a:r>
            <a:endParaRPr lang="en-GB" sz="1200" dirty="0"/>
          </a:p>
        </p:txBody>
      </p:sp>
      <p:sp>
        <p:nvSpPr>
          <p:cNvPr id="27" name="ZoneTexte 26"/>
          <p:cNvSpPr txBox="1"/>
          <p:nvPr/>
        </p:nvSpPr>
        <p:spPr>
          <a:xfrm>
            <a:off x="201394" y="2021381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Ctrl t</a:t>
            </a:r>
            <a:r>
              <a:rPr lang="fr-FR" baseline="-25000" dirty="0" smtClean="0"/>
              <a:t>0</a:t>
            </a:r>
            <a:endParaRPr lang="en-GB" baseline="-25000" dirty="0"/>
          </a:p>
        </p:txBody>
      </p:sp>
      <p:sp>
        <p:nvSpPr>
          <p:cNvPr id="28" name="ZoneTexte 27"/>
          <p:cNvSpPr txBox="1"/>
          <p:nvPr/>
        </p:nvSpPr>
        <p:spPr>
          <a:xfrm>
            <a:off x="2300988" y="2005781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15</a:t>
            </a:r>
            <a:r>
              <a:rPr lang="fr-FR" dirty="0" smtClean="0"/>
              <a:t>N t</a:t>
            </a:r>
            <a:r>
              <a:rPr lang="fr-FR" baseline="-25000" dirty="0" smtClean="0"/>
              <a:t>1</a:t>
            </a:r>
            <a:endParaRPr lang="en-GB" baseline="-25000" dirty="0"/>
          </a:p>
        </p:txBody>
      </p:sp>
      <p:sp>
        <p:nvSpPr>
          <p:cNvPr id="43" name="ZoneTexte 42"/>
          <p:cNvSpPr txBox="1"/>
          <p:nvPr/>
        </p:nvSpPr>
        <p:spPr>
          <a:xfrm>
            <a:off x="3421140" y="2419264"/>
            <a:ext cx="1991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&lt;</a:t>
            </a:r>
            <a:r>
              <a:rPr lang="fr-FR" sz="1200" baseline="30000" dirty="0" smtClean="0"/>
              <a:t>15</a:t>
            </a:r>
            <a:r>
              <a:rPr lang="fr-FR" sz="1200" dirty="0" smtClean="0"/>
              <a:t>N &gt; = 1.35% ± 0.84%</a:t>
            </a:r>
          </a:p>
          <a:p>
            <a:pPr algn="ctr"/>
            <a:r>
              <a:rPr lang="fr-FR" sz="1200" dirty="0" smtClean="0"/>
              <a:t>n=7265</a:t>
            </a:r>
            <a:endParaRPr lang="en-GB" sz="1200" dirty="0"/>
          </a:p>
        </p:txBody>
      </p:sp>
      <p:sp>
        <p:nvSpPr>
          <p:cNvPr id="44" name="ZoneTexte 43"/>
          <p:cNvSpPr txBox="1"/>
          <p:nvPr/>
        </p:nvSpPr>
        <p:spPr>
          <a:xfrm>
            <a:off x="4056470" y="2012010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15</a:t>
            </a:r>
            <a:r>
              <a:rPr lang="fr-FR" dirty="0" smtClean="0"/>
              <a:t>N t</a:t>
            </a:r>
            <a:r>
              <a:rPr lang="fr-FR" baseline="-25000" dirty="0" smtClean="0"/>
              <a:t>2</a:t>
            </a:r>
            <a:endParaRPr lang="en-GB" baseline="-25000" dirty="0"/>
          </a:p>
        </p:txBody>
      </p:sp>
      <p:graphicFrame>
        <p:nvGraphicFramePr>
          <p:cNvPr id="45" name="Graphique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0347651"/>
              </p:ext>
            </p:extLst>
          </p:nvPr>
        </p:nvGraphicFramePr>
        <p:xfrm>
          <a:off x="1609283" y="4651247"/>
          <a:ext cx="1811857" cy="1397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8" name="Graphique 4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2612846"/>
              </p:ext>
            </p:extLst>
          </p:nvPr>
        </p:nvGraphicFramePr>
        <p:xfrm>
          <a:off x="3491279" y="2874700"/>
          <a:ext cx="1921645" cy="1762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50" name="ZoneTexte 49"/>
          <p:cNvSpPr txBox="1"/>
          <p:nvPr/>
        </p:nvSpPr>
        <p:spPr>
          <a:xfrm>
            <a:off x="5252903" y="2395178"/>
            <a:ext cx="1991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&lt;</a:t>
            </a:r>
            <a:r>
              <a:rPr lang="fr-FR" sz="1200" baseline="30000" dirty="0" smtClean="0"/>
              <a:t>15</a:t>
            </a:r>
            <a:r>
              <a:rPr lang="fr-FR" sz="1200" dirty="0" smtClean="0"/>
              <a:t>N &gt; = 1.95% ± 0.95%</a:t>
            </a:r>
          </a:p>
          <a:p>
            <a:pPr algn="ctr"/>
            <a:r>
              <a:rPr lang="fr-FR" sz="1200" dirty="0" smtClean="0"/>
              <a:t>n=7712</a:t>
            </a:r>
            <a:endParaRPr lang="en-GB" sz="1200" dirty="0"/>
          </a:p>
        </p:txBody>
      </p:sp>
      <p:sp>
        <p:nvSpPr>
          <p:cNvPr id="51" name="ZoneTexte 50"/>
          <p:cNvSpPr txBox="1"/>
          <p:nvPr/>
        </p:nvSpPr>
        <p:spPr>
          <a:xfrm>
            <a:off x="5888233" y="1987924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15</a:t>
            </a:r>
            <a:r>
              <a:rPr lang="fr-FR" dirty="0" smtClean="0"/>
              <a:t>N t</a:t>
            </a:r>
            <a:r>
              <a:rPr lang="fr-FR" baseline="-25000" dirty="0" smtClean="0"/>
              <a:t>3</a:t>
            </a:r>
            <a:endParaRPr lang="en-GB" baseline="-25000" dirty="0"/>
          </a:p>
        </p:txBody>
      </p:sp>
      <p:graphicFrame>
        <p:nvGraphicFramePr>
          <p:cNvPr id="52" name="Graphique 5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0365585"/>
              </p:ext>
            </p:extLst>
          </p:nvPr>
        </p:nvGraphicFramePr>
        <p:xfrm>
          <a:off x="3491280" y="4661031"/>
          <a:ext cx="1728000" cy="1388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53" name="Graphique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7704136"/>
              </p:ext>
            </p:extLst>
          </p:nvPr>
        </p:nvGraphicFramePr>
        <p:xfrm>
          <a:off x="5256905" y="2913889"/>
          <a:ext cx="1898275" cy="1737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54" name="Graphique 5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3135260"/>
              </p:ext>
            </p:extLst>
          </p:nvPr>
        </p:nvGraphicFramePr>
        <p:xfrm>
          <a:off x="5219280" y="4708293"/>
          <a:ext cx="1737780" cy="1340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55" name="Graphique 5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3717435"/>
              </p:ext>
            </p:extLst>
          </p:nvPr>
        </p:nvGraphicFramePr>
        <p:xfrm>
          <a:off x="7017420" y="2874700"/>
          <a:ext cx="1976880" cy="1776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56" name="Graphique 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3217977"/>
              </p:ext>
            </p:extLst>
          </p:nvPr>
        </p:nvGraphicFramePr>
        <p:xfrm>
          <a:off x="7005968" y="4631009"/>
          <a:ext cx="1749232" cy="1418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57" name="ZoneTexte 56"/>
          <p:cNvSpPr txBox="1"/>
          <p:nvPr/>
        </p:nvSpPr>
        <p:spPr>
          <a:xfrm>
            <a:off x="7130386" y="2418361"/>
            <a:ext cx="1991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&lt;</a:t>
            </a:r>
            <a:r>
              <a:rPr lang="fr-FR" sz="1200" baseline="30000" dirty="0" smtClean="0"/>
              <a:t>15</a:t>
            </a:r>
            <a:r>
              <a:rPr lang="fr-FR" sz="1200" dirty="0" smtClean="0"/>
              <a:t>N &gt; = 2.06% ± 0.80%</a:t>
            </a:r>
          </a:p>
          <a:p>
            <a:pPr algn="ctr"/>
            <a:r>
              <a:rPr lang="fr-FR" sz="1200" dirty="0" smtClean="0"/>
              <a:t>n=7552</a:t>
            </a:r>
            <a:endParaRPr lang="en-GB" sz="1200" dirty="0"/>
          </a:p>
        </p:txBody>
      </p:sp>
      <p:sp>
        <p:nvSpPr>
          <p:cNvPr id="58" name="ZoneTexte 57"/>
          <p:cNvSpPr txBox="1"/>
          <p:nvPr/>
        </p:nvSpPr>
        <p:spPr>
          <a:xfrm>
            <a:off x="7765716" y="201110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15</a:t>
            </a:r>
            <a:r>
              <a:rPr lang="fr-FR" dirty="0" smtClean="0"/>
              <a:t>N t</a:t>
            </a:r>
            <a:r>
              <a:rPr lang="fr-FR" baseline="-25000" dirty="0" smtClean="0"/>
              <a:t>4</a:t>
            </a:r>
            <a:endParaRPr lang="en-GB" baseline="-25000" dirty="0"/>
          </a:p>
        </p:txBody>
      </p:sp>
      <p:sp>
        <p:nvSpPr>
          <p:cNvPr id="59" name="CustomShape 1"/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495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6" y="1952627"/>
            <a:ext cx="2128239" cy="17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560" y="1952627"/>
            <a:ext cx="2128240" cy="170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937BD725-CFD3-4289-9407-2C75DEDA993B}"/>
              </a:ext>
            </a:extLst>
          </p:cNvPr>
          <p:cNvSpPr txBox="1">
            <a:spLocks/>
          </p:cNvSpPr>
          <p:nvPr/>
        </p:nvSpPr>
        <p:spPr>
          <a:xfrm>
            <a:off x="-18180" y="761983"/>
            <a:ext cx="91440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Apparent </a:t>
            </a:r>
            <a:r>
              <a:rPr lang="en-GB" b="1" baseline="30000" dirty="0"/>
              <a:t>15</a:t>
            </a:r>
            <a:r>
              <a:rPr lang="en-GB" b="1" dirty="0"/>
              <a:t>N rate to LPF</a:t>
            </a:r>
          </a:p>
        </p:txBody>
      </p:sp>
      <p:pic>
        <p:nvPicPr>
          <p:cNvPr id="9" name="Image 4"/>
          <p:cNvPicPr/>
          <p:nvPr/>
        </p:nvPicPr>
        <p:blipFill>
          <a:blip r:embed="rId4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10" name="Image 7"/>
          <p:cNvPicPr/>
          <p:nvPr/>
        </p:nvPicPr>
        <p:blipFill>
          <a:blip r:embed="rId5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12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" name="Image 1"/>
          <p:cNvPicPr/>
          <p:nvPr/>
        </p:nvPicPr>
        <p:blipFill>
          <a:blip r:embed="rId6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14" name="Image 2"/>
          <p:cNvPicPr/>
          <p:nvPr/>
        </p:nvPicPr>
        <p:blipFill>
          <a:blip r:embed="rId7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15" name="Image 5"/>
          <p:cNvPicPr/>
          <p:nvPr/>
        </p:nvPicPr>
        <p:blipFill>
          <a:blip r:embed="rId8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16" name="Image 3"/>
          <p:cNvPicPr/>
          <p:nvPr/>
        </p:nvPicPr>
        <p:blipFill>
          <a:blip r:embed="rId9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1233067" y="1887379"/>
            <a:ext cx="1106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0.368% </a:t>
            </a:r>
            <a:r>
              <a:rPr lang="en-GB" sz="1400" baseline="30000" dirty="0"/>
              <a:t>15</a:t>
            </a:r>
            <a:r>
              <a:rPr lang="en-GB" sz="1400" dirty="0"/>
              <a:t>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808874" y="1887379"/>
            <a:ext cx="918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5%% </a:t>
            </a:r>
            <a:r>
              <a:rPr lang="en-GB" sz="1400" baseline="30000" dirty="0"/>
              <a:t>15</a:t>
            </a:r>
            <a:r>
              <a:rPr lang="en-GB" sz="1400" dirty="0"/>
              <a:t>N</a:t>
            </a:r>
          </a:p>
        </p:txBody>
      </p:sp>
      <p:graphicFrame>
        <p:nvGraphicFramePr>
          <p:cNvPr id="19" name="Graphique 18"/>
          <p:cNvGraphicFramePr>
            <a:graphicFrameLocks/>
          </p:cNvGraphicFramePr>
          <p:nvPr>
            <p:extLst/>
          </p:nvPr>
        </p:nvGraphicFramePr>
        <p:xfrm>
          <a:off x="5219280" y="1650493"/>
          <a:ext cx="2511488" cy="2116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2223180" y="2416551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+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122" y="4189903"/>
            <a:ext cx="2396045" cy="191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4727715" y="2416550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=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458122" y="378025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Theoretical (2.68 %)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389635" y="1781179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Signal sum (1/1)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-57250" y="5619867"/>
            <a:ext cx="514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[labelled] = (</a:t>
            </a:r>
            <a:r>
              <a:rPr lang="en-GB" baseline="30000" dirty="0"/>
              <a:t>15</a:t>
            </a:r>
            <a:r>
              <a:rPr lang="en-GB" dirty="0"/>
              <a:t>N</a:t>
            </a:r>
            <a:r>
              <a:rPr lang="en-GB" baseline="-25000" dirty="0"/>
              <a:t>App</a:t>
            </a:r>
            <a:r>
              <a:rPr lang="en-GB" dirty="0"/>
              <a:t>-</a:t>
            </a:r>
            <a:r>
              <a:rPr lang="en-GB" baseline="30000" dirty="0"/>
              <a:t>15</a:t>
            </a:r>
            <a:r>
              <a:rPr lang="en-GB" dirty="0"/>
              <a:t>N</a:t>
            </a:r>
            <a:r>
              <a:rPr lang="en-GB" baseline="-25000" dirty="0"/>
              <a:t>Nat</a:t>
            </a:r>
            <a:r>
              <a:rPr lang="en-GB" dirty="0"/>
              <a:t>)/(</a:t>
            </a:r>
            <a:r>
              <a:rPr lang="en-GB" baseline="30000" dirty="0"/>
              <a:t>15</a:t>
            </a:r>
            <a:r>
              <a:rPr lang="en-GB" dirty="0"/>
              <a:t>N</a:t>
            </a:r>
            <a:r>
              <a:rPr lang="en-GB" baseline="-25000" dirty="0"/>
              <a:t>Max</a:t>
            </a:r>
            <a:r>
              <a:rPr lang="en-GB" dirty="0"/>
              <a:t> – </a:t>
            </a:r>
            <a:r>
              <a:rPr lang="en-GB" baseline="30000" dirty="0"/>
              <a:t>15</a:t>
            </a:r>
            <a:r>
              <a:rPr lang="en-GB" dirty="0"/>
              <a:t>N</a:t>
            </a:r>
            <a:r>
              <a:rPr lang="en-GB" baseline="-25000" dirty="0"/>
              <a:t>Nat</a:t>
            </a:r>
            <a:r>
              <a:rPr lang="en-GB" dirty="0"/>
              <a:t>) = LPF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0" y="3849552"/>
            <a:ext cx="4909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LPF = [labelled] / ([initial] + [labelled])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18181" y="4307443"/>
            <a:ext cx="4927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([initial] + [labelled] = 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1047" y="4778989"/>
            <a:ext cx="4808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aseline="30000" dirty="0"/>
              <a:t>15</a:t>
            </a:r>
            <a:r>
              <a:rPr lang="en-GB" dirty="0"/>
              <a:t>N</a:t>
            </a:r>
            <a:r>
              <a:rPr lang="en-GB" baseline="-25000" dirty="0"/>
              <a:t>App</a:t>
            </a:r>
            <a:r>
              <a:rPr lang="en-GB" dirty="0"/>
              <a:t> = (</a:t>
            </a:r>
            <a:r>
              <a:rPr lang="en-GB" baseline="30000" dirty="0"/>
              <a:t>15</a:t>
            </a:r>
            <a:r>
              <a:rPr lang="en-GB" dirty="0"/>
              <a:t>N</a:t>
            </a:r>
            <a:r>
              <a:rPr lang="en-GB" baseline="-25000" dirty="0"/>
              <a:t>Nat</a:t>
            </a:r>
            <a:r>
              <a:rPr lang="en-GB" dirty="0"/>
              <a:t> x [initial] + </a:t>
            </a:r>
            <a:r>
              <a:rPr lang="en-GB" baseline="30000" dirty="0"/>
              <a:t>15</a:t>
            </a:r>
            <a:r>
              <a:rPr lang="en-GB" dirty="0"/>
              <a:t>N</a:t>
            </a:r>
            <a:r>
              <a:rPr lang="en-GB" baseline="-25000" dirty="0"/>
              <a:t>Max</a:t>
            </a:r>
            <a:r>
              <a:rPr lang="en-GB" dirty="0"/>
              <a:t>x [labelled]) 	/ ([initial] + [labelled])</a:t>
            </a:r>
          </a:p>
          <a:p>
            <a:pPr algn="ctr"/>
            <a:endParaRPr lang="en-GB" dirty="0"/>
          </a:p>
        </p:txBody>
      </p:sp>
      <p:sp>
        <p:nvSpPr>
          <p:cNvPr id="25" name="CustomShape 1"/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175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020" y="1952627"/>
            <a:ext cx="2128240" cy="170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937BD725-CFD3-4289-9407-2C75DEDA993B}"/>
              </a:ext>
            </a:extLst>
          </p:cNvPr>
          <p:cNvSpPr txBox="1">
            <a:spLocks/>
          </p:cNvSpPr>
          <p:nvPr/>
        </p:nvSpPr>
        <p:spPr>
          <a:xfrm>
            <a:off x="0" y="584597"/>
            <a:ext cx="91440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The isotopic addition and subtraction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0" y="1887379"/>
            <a:ext cx="2209800" cy="176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765624"/>
              </p:ext>
            </p:extLst>
          </p:nvPr>
        </p:nvGraphicFramePr>
        <p:xfrm>
          <a:off x="409155" y="3750470"/>
          <a:ext cx="4448595" cy="2221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age 4"/>
          <p:cNvPicPr/>
          <p:nvPr/>
        </p:nvPicPr>
        <p:blipFill>
          <a:blip r:embed="rId5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10" name="Image 7"/>
          <p:cNvPicPr/>
          <p:nvPr/>
        </p:nvPicPr>
        <p:blipFill>
          <a:blip r:embed="rId6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12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" name="Image 1"/>
          <p:cNvPicPr/>
          <p:nvPr/>
        </p:nvPicPr>
        <p:blipFill>
          <a:blip r:embed="rId7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14" name="Image 2"/>
          <p:cNvPicPr/>
          <p:nvPr/>
        </p:nvPicPr>
        <p:blipFill>
          <a:blip r:embed="rId8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15" name="Image 5"/>
          <p:cNvPicPr/>
          <p:nvPr/>
        </p:nvPicPr>
        <p:blipFill>
          <a:blip r:embed="rId9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16" name="Image 3"/>
          <p:cNvPicPr/>
          <p:nvPr/>
        </p:nvPicPr>
        <p:blipFill>
          <a:blip r:embed="rId10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1237627" y="1887379"/>
            <a:ext cx="1106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0.368% </a:t>
            </a:r>
            <a:r>
              <a:rPr lang="fr-FR" sz="1400" baseline="30000" dirty="0"/>
              <a:t>15</a:t>
            </a:r>
            <a:r>
              <a:rPr lang="fr-FR" sz="1400" dirty="0"/>
              <a:t>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491280" y="1887379"/>
            <a:ext cx="918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5%% </a:t>
            </a:r>
            <a:r>
              <a:rPr lang="fr-FR" sz="1400" baseline="30000" dirty="0"/>
              <a:t>15</a:t>
            </a:r>
            <a:r>
              <a:rPr lang="fr-FR" sz="1400" dirty="0"/>
              <a:t>N</a:t>
            </a:r>
          </a:p>
        </p:txBody>
      </p:sp>
      <p:graphicFrame>
        <p:nvGraphicFramePr>
          <p:cNvPr id="19" name="Graphique 18"/>
          <p:cNvGraphicFramePr>
            <a:graphicFrameLocks/>
          </p:cNvGraphicFramePr>
          <p:nvPr>
            <p:extLst/>
          </p:nvPr>
        </p:nvGraphicFramePr>
        <p:xfrm>
          <a:off x="4575112" y="1457325"/>
          <a:ext cx="2511488" cy="2323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1991160" y="2416552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+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155" y="1887379"/>
            <a:ext cx="2209800" cy="176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4127543" y="2342258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=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7709636" y="1514415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Theoretical</a:t>
            </a:r>
            <a:endParaRPr lang="fr-FR" dirty="0"/>
          </a:p>
        </p:txBody>
      </p:sp>
      <p:graphicFrame>
        <p:nvGraphicFramePr>
          <p:cNvPr id="25" name="Graphique 24"/>
          <p:cNvGraphicFramePr>
            <a:graphicFrameLocks/>
          </p:cNvGraphicFramePr>
          <p:nvPr>
            <p:extLst/>
          </p:nvPr>
        </p:nvGraphicFramePr>
        <p:xfrm>
          <a:off x="5029200" y="3703932"/>
          <a:ext cx="4066755" cy="2389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2" name="CustomShape 1"/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477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1063229"/>
            <a:ext cx="8229600" cy="857250"/>
          </a:xfrm>
        </p:spPr>
        <p:txBody>
          <a:bodyPr>
            <a:normAutofit/>
          </a:bodyPr>
          <a:lstStyle/>
          <a:p>
            <a:r>
              <a:rPr lang="en-GB" dirty="0" smtClean="0"/>
              <a:t>“Gold standard” measurement</a:t>
            </a:r>
            <a:endParaRPr lang="en-GB" dirty="0"/>
          </a:p>
        </p:txBody>
      </p:sp>
      <p:pic>
        <p:nvPicPr>
          <p:cNvPr id="11" name="Image 4"/>
          <p:cNvPicPr/>
          <p:nvPr/>
        </p:nvPicPr>
        <p:blipFill>
          <a:blip r:embed="rId3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12" name="Image 7"/>
          <p:cNvPicPr/>
          <p:nvPr/>
        </p:nvPicPr>
        <p:blipFill>
          <a:blip r:embed="rId4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15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" name="Image 1"/>
          <p:cNvPicPr/>
          <p:nvPr/>
        </p:nvPicPr>
        <p:blipFill>
          <a:blip r:embed="rId5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18" name="Image 2"/>
          <p:cNvPicPr/>
          <p:nvPr/>
        </p:nvPicPr>
        <p:blipFill>
          <a:blip r:embed="rId6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19" name="Image 5"/>
          <p:cNvPicPr/>
          <p:nvPr/>
        </p:nvPicPr>
        <p:blipFill>
          <a:blip r:embed="rId7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20" name="Image 3"/>
          <p:cNvPicPr/>
          <p:nvPr/>
        </p:nvPicPr>
        <p:blipFill>
          <a:blip r:embed="rId8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21" name="CustomShape 1">
            <a:extLst>
              <a:ext uri="{FF2B5EF4-FFF2-40B4-BE49-F238E27FC236}">
                <a16:creationId xmlns="" xmlns:a16="http://schemas.microsoft.com/office/drawing/2014/main" id="{EDA39890-9635-43EA-B241-10FE09DD4050}"/>
              </a:ext>
            </a:extLst>
          </p:cNvPr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  <p:graphicFrame>
        <p:nvGraphicFramePr>
          <p:cNvPr id="22" name="Graphique 21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4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5891232"/>
              </p:ext>
            </p:extLst>
          </p:nvPr>
        </p:nvGraphicFramePr>
        <p:xfrm>
          <a:off x="365760" y="1864994"/>
          <a:ext cx="8454600" cy="4216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248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-201" t="5733" r="1600" b="5911"/>
          <a:stretch/>
        </p:blipFill>
        <p:spPr>
          <a:xfrm>
            <a:off x="36576" y="1152144"/>
            <a:ext cx="9015984" cy="4544568"/>
          </a:xfrm>
          <a:prstGeom prst="rect">
            <a:avLst/>
          </a:prstGeom>
        </p:spPr>
      </p:pic>
      <p:pic>
        <p:nvPicPr>
          <p:cNvPr id="3" name="Image 4"/>
          <p:cNvPicPr/>
          <p:nvPr/>
        </p:nvPicPr>
        <p:blipFill>
          <a:blip r:embed="rId3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4" name="Image 7"/>
          <p:cNvPicPr/>
          <p:nvPr/>
        </p:nvPicPr>
        <p:blipFill>
          <a:blip r:embed="rId4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5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" name="Image 1"/>
          <p:cNvPicPr/>
          <p:nvPr/>
        </p:nvPicPr>
        <p:blipFill>
          <a:blip r:embed="rId5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7" name="Image 2"/>
          <p:cNvPicPr/>
          <p:nvPr/>
        </p:nvPicPr>
        <p:blipFill>
          <a:blip r:embed="rId6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8" name="Image 5"/>
          <p:cNvPicPr/>
          <p:nvPr/>
        </p:nvPicPr>
        <p:blipFill>
          <a:blip r:embed="rId7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9" name="Image 3"/>
          <p:cNvPicPr/>
          <p:nvPr/>
        </p:nvPicPr>
        <p:blipFill>
          <a:blip r:embed="rId8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10" name="CustomShape 1">
            <a:extLst>
              <a:ext uri="{FF2B5EF4-FFF2-40B4-BE49-F238E27FC236}">
                <a16:creationId xmlns="" xmlns:a16="http://schemas.microsoft.com/office/drawing/2014/main" id="{EDA39890-9635-43EA-B241-10FE09DD4050}"/>
              </a:ext>
            </a:extLst>
          </p:cNvPr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l="82300" t="12863" r="6500" b="10336"/>
          <a:stretch/>
        </p:blipFill>
        <p:spPr>
          <a:xfrm>
            <a:off x="862620" y="1519936"/>
            <a:ext cx="1024128" cy="395020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/>
          <a:srcRect l="8234" t="12963" r="18090" b="10149"/>
          <a:stretch/>
        </p:blipFill>
        <p:spPr>
          <a:xfrm>
            <a:off x="2048880" y="1522984"/>
            <a:ext cx="6736980" cy="395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6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775927"/>
            <a:ext cx="9143999" cy="994172"/>
          </a:xfrm>
        </p:spPr>
        <p:txBody>
          <a:bodyPr/>
          <a:lstStyle/>
          <a:p>
            <a:pPr algn="ctr"/>
            <a:r>
              <a:rPr lang="en-GB" dirty="0"/>
              <a:t>Post Acquisition Data Processing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459964" y="1952726"/>
            <a:ext cx="1145234" cy="658574"/>
            <a:chOff x="1581647" y="4067944"/>
            <a:chExt cx="1271288" cy="878098"/>
          </a:xfrm>
        </p:grpSpPr>
        <p:pic>
          <p:nvPicPr>
            <p:cNvPr id="8" name="Image 7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628800" y="4067944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9" name="ZoneTexte 8">
              <a:extLst>
                <a:ext uri="{FF2B5EF4-FFF2-40B4-BE49-F238E27FC236}">
                  <a16:creationId xmlns="" xmlns:a16="http://schemas.microsoft.com/office/drawing/2014/main" id="{0B039914-48ED-487B-A0CA-0763F90D5FBF}"/>
                </a:ext>
              </a:extLst>
            </p:cNvPr>
            <p:cNvSpPr txBox="1"/>
            <p:nvPr/>
          </p:nvSpPr>
          <p:spPr>
            <a:xfrm>
              <a:off x="1581647" y="4638266"/>
              <a:ext cx="1265076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/>
                <a:t>Raw files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729489" y="4126663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844823" y="4182664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12" name="Image 11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945512" y="4241383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</p:grpSp>
      <p:sp>
        <p:nvSpPr>
          <p:cNvPr id="131" name="Rectangle 130">
            <a:extLst>
              <a:ext uri="{FF2B5EF4-FFF2-40B4-BE49-F238E27FC236}">
                <a16:creationId xmlns="" xmlns:a16="http://schemas.microsoft.com/office/drawing/2014/main" id="{161C5B60-6599-4256-A67D-4364AB6F1AF2}"/>
              </a:ext>
            </a:extLst>
          </p:cNvPr>
          <p:cNvSpPr/>
          <p:nvPr/>
        </p:nvSpPr>
        <p:spPr>
          <a:xfrm>
            <a:off x="454496" y="4205115"/>
            <a:ext cx="1157525" cy="715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350" b="1" dirty="0"/>
              <a:t>Protein turnover calculation</a:t>
            </a:r>
            <a:endParaRPr lang="en-GB" sz="1350" b="1" baseline="300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494870" y="2544431"/>
            <a:ext cx="1066790" cy="643200"/>
            <a:chOff x="151430" y="1196752"/>
            <a:chExt cx="1184209" cy="857600"/>
          </a:xfrm>
        </p:grpSpPr>
        <p:pic>
          <p:nvPicPr>
            <p:cNvPr id="5" name="Image 4">
              <a:extLst>
                <a:ext uri="{FF2B5EF4-FFF2-40B4-BE49-F238E27FC236}">
                  <a16:creationId xmlns="" xmlns:a16="http://schemas.microsoft.com/office/drawing/2014/main" id="{43167599-6577-40C6-A1FB-0BBE9A2D4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59" t="2666" r="33893" b="5292"/>
            <a:stretch/>
          </p:blipFill>
          <p:spPr>
            <a:xfrm>
              <a:off x="318626" y="1196752"/>
              <a:ext cx="895820" cy="857600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="" xmlns:a16="http://schemas.microsoft.com/office/drawing/2014/main" id="{0B039914-48ED-487B-A0CA-0763F90D5FBF}"/>
                </a:ext>
              </a:extLst>
            </p:cNvPr>
            <p:cNvSpPr txBox="1"/>
            <p:nvPr/>
          </p:nvSpPr>
          <p:spPr>
            <a:xfrm>
              <a:off x="151430" y="1371813"/>
              <a:ext cx="11842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 err="1"/>
                <a:t>X!Tandem</a:t>
              </a:r>
              <a:r>
                <a:rPr lang="en-GB" sz="900" dirty="0"/>
                <a:t> search results</a:t>
              </a:r>
            </a:p>
          </p:txBody>
        </p:sp>
      </p:grpSp>
      <p:sp>
        <p:nvSpPr>
          <p:cNvPr id="48" name="ZoneTexte 47"/>
          <p:cNvSpPr txBox="1"/>
          <p:nvPr/>
        </p:nvSpPr>
        <p:spPr>
          <a:xfrm>
            <a:off x="2131206" y="4236735"/>
            <a:ext cx="129779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Protein Fold Change</a:t>
            </a:r>
          </a:p>
          <a:p>
            <a:pPr algn="ctr"/>
            <a:r>
              <a:rPr lang="en-GB" sz="1200" b="1" dirty="0"/>
              <a:t>(PFC)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161C5B60-6599-4256-A67D-4364AB6F1AF2}"/>
              </a:ext>
            </a:extLst>
          </p:cNvPr>
          <p:cNvSpPr/>
          <p:nvPr/>
        </p:nvSpPr>
        <p:spPr>
          <a:xfrm>
            <a:off x="349472" y="5187756"/>
            <a:ext cx="1386568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baseline="30000" dirty="0"/>
              <a:t>15</a:t>
            </a:r>
            <a:r>
              <a:rPr lang="en-GB" sz="1200" b="1" dirty="0"/>
              <a:t>N Labelled Protein Fraction (LPF)</a:t>
            </a:r>
          </a:p>
        </p:txBody>
      </p:sp>
      <p:cxnSp>
        <p:nvCxnSpPr>
          <p:cNvPr id="51" name="Connecteur droit avec flèche 50"/>
          <p:cNvCxnSpPr>
            <a:cxnSpLocks/>
            <a:stCxn id="48" idx="1"/>
            <a:endCxn id="131" idx="3"/>
          </p:cNvCxnSpPr>
          <p:nvPr/>
        </p:nvCxnSpPr>
        <p:spPr>
          <a:xfrm flipH="1">
            <a:off x="1612021" y="4559901"/>
            <a:ext cx="519185" cy="300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>
            <a:stCxn id="50" idx="0"/>
            <a:endCxn id="131" idx="2"/>
          </p:cNvCxnSpPr>
          <p:nvPr/>
        </p:nvCxnSpPr>
        <p:spPr>
          <a:xfrm flipH="1" flipV="1">
            <a:off x="1033259" y="4920696"/>
            <a:ext cx="9497" cy="26706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2086665" y="2232360"/>
            <a:ext cx="9613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X!Tandem</a:t>
            </a:r>
            <a:r>
              <a:rPr lang="en-GB" sz="135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Pipeline</a:t>
            </a:r>
            <a:endParaRPr lang="en-GB" sz="1350" u="sng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B876510E-9B9C-4333-AD4E-88457445F539}"/>
              </a:ext>
            </a:extLst>
          </p:cNvPr>
          <p:cNvSpPr/>
          <p:nvPr/>
        </p:nvSpPr>
        <p:spPr>
          <a:xfrm>
            <a:off x="1795459" y="2726696"/>
            <a:ext cx="17112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Multiple files protein inference,</a:t>
            </a:r>
          </a:p>
          <a:p>
            <a:pPr algn="ctr"/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Grouping and filtering </a:t>
            </a:r>
          </a:p>
          <a:p>
            <a:pPr algn="ctr"/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GB" sz="1200" dirty="0"/>
          </a:p>
        </p:txBody>
      </p:sp>
      <p:pic>
        <p:nvPicPr>
          <p:cNvPr id="21" name="Picture 6" descr="https://lh3.googleusercontent.com/proxy/RoTYqpDYLOPckn1eOoD2XUiiQfGiAdVmR9kyg8X9AwoqVdU0sUBIAcwmw3lvVDhMngxjM3nC78bT_mqodiBr8DW-mgkfU4PtdZspxrpUg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907" y="2036324"/>
            <a:ext cx="1449698" cy="91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Connecteur droit avec flèche 21"/>
          <p:cNvCxnSpPr>
            <a:stCxn id="19" idx="3"/>
            <a:endCxn id="21" idx="1"/>
          </p:cNvCxnSpPr>
          <p:nvPr/>
        </p:nvCxnSpPr>
        <p:spPr>
          <a:xfrm>
            <a:off x="3048000" y="2486276"/>
            <a:ext cx="654907" cy="960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6394764" y="1681253"/>
            <a:ext cx="210123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Peptides isotopic  </a:t>
            </a:r>
          </a:p>
          <a:p>
            <a:pPr algn="ctr"/>
            <a:r>
              <a:rPr lang="en-GB" sz="1200" dirty="0"/>
              <a:t>XIC profiles and Ratios</a:t>
            </a:r>
          </a:p>
        </p:txBody>
      </p:sp>
      <p:cxnSp>
        <p:nvCxnSpPr>
          <p:cNvPr id="24" name="Connecteur droit avec flèche 23"/>
          <p:cNvCxnSpPr>
            <a:stCxn id="21" idx="3"/>
            <a:endCxn id="23" idx="1"/>
          </p:cNvCxnSpPr>
          <p:nvPr/>
        </p:nvCxnSpPr>
        <p:spPr>
          <a:xfrm flipV="1">
            <a:off x="5152605" y="1912086"/>
            <a:ext cx="1242159" cy="5837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C46EE62-62AD-4D20-867E-8554F7488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3972" y="2335208"/>
            <a:ext cx="1855803" cy="969332"/>
          </a:xfrm>
          <a:prstGeom prst="rect">
            <a:avLst/>
          </a:prstGeom>
        </p:spPr>
      </p:pic>
      <p:cxnSp>
        <p:nvCxnSpPr>
          <p:cNvPr id="26" name="Connecteur droit avec flèche 25"/>
          <p:cNvCxnSpPr>
            <a:stCxn id="12" idx="3"/>
            <a:endCxn id="19" idx="1"/>
          </p:cNvCxnSpPr>
          <p:nvPr/>
        </p:nvCxnSpPr>
        <p:spPr>
          <a:xfrm>
            <a:off x="1605198" y="2249807"/>
            <a:ext cx="481467" cy="23646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43" idx="3"/>
          </p:cNvCxnSpPr>
          <p:nvPr/>
        </p:nvCxnSpPr>
        <p:spPr>
          <a:xfrm flipV="1">
            <a:off x="1561660" y="2486275"/>
            <a:ext cx="419193" cy="37411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4"/>
          <p:cNvPicPr/>
          <p:nvPr/>
        </p:nvPicPr>
        <p:blipFill>
          <a:blip r:embed="rId7"/>
          <a:stretch/>
        </p:blipFill>
        <p:spPr>
          <a:xfrm>
            <a:off x="8178818" y="236880"/>
            <a:ext cx="712821" cy="459000"/>
          </a:xfrm>
          <a:prstGeom prst="rect">
            <a:avLst/>
          </a:prstGeom>
          <a:ln>
            <a:noFill/>
          </a:ln>
        </p:spPr>
      </p:pic>
      <p:pic>
        <p:nvPicPr>
          <p:cNvPr id="31" name="Image 7"/>
          <p:cNvPicPr/>
          <p:nvPr/>
        </p:nvPicPr>
        <p:blipFill>
          <a:blip r:embed="rId8"/>
          <a:stretch/>
        </p:blipFill>
        <p:spPr>
          <a:xfrm>
            <a:off x="3167624" y="6251040"/>
            <a:ext cx="323656" cy="359280"/>
          </a:xfrm>
          <a:prstGeom prst="rect">
            <a:avLst/>
          </a:prstGeom>
          <a:ln>
            <a:noFill/>
          </a:ln>
        </p:spPr>
      </p:pic>
      <p:sp>
        <p:nvSpPr>
          <p:cNvPr id="33" name="Line 2"/>
          <p:cNvSpPr/>
          <p:nvPr/>
        </p:nvSpPr>
        <p:spPr>
          <a:xfrm>
            <a:off x="1133370" y="6093000"/>
            <a:ext cx="7686989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" name="Image 1"/>
          <p:cNvPicPr/>
          <p:nvPr/>
        </p:nvPicPr>
        <p:blipFill>
          <a:blip r:embed="rId9"/>
          <a:stretch/>
        </p:blipFill>
        <p:spPr>
          <a:xfrm>
            <a:off x="391086" y="271440"/>
            <a:ext cx="939834" cy="412920"/>
          </a:xfrm>
          <a:prstGeom prst="rect">
            <a:avLst/>
          </a:prstGeom>
          <a:ln>
            <a:noFill/>
          </a:ln>
        </p:spPr>
      </p:pic>
      <p:pic>
        <p:nvPicPr>
          <p:cNvPr id="35" name="Image 2"/>
          <p:cNvPicPr/>
          <p:nvPr/>
        </p:nvPicPr>
        <p:blipFill>
          <a:blip r:embed="rId10"/>
          <a:stretch/>
        </p:blipFill>
        <p:spPr>
          <a:xfrm>
            <a:off x="2047058" y="6373080"/>
            <a:ext cx="507861" cy="147960"/>
          </a:xfrm>
          <a:prstGeom prst="rect">
            <a:avLst/>
          </a:prstGeom>
          <a:ln>
            <a:noFill/>
          </a:ln>
        </p:spPr>
      </p:pic>
      <p:pic>
        <p:nvPicPr>
          <p:cNvPr id="36" name="Image 5"/>
          <p:cNvPicPr/>
          <p:nvPr/>
        </p:nvPicPr>
        <p:blipFill>
          <a:blip r:embed="rId11"/>
          <a:stretch/>
        </p:blipFill>
        <p:spPr>
          <a:xfrm>
            <a:off x="347490" y="6237360"/>
            <a:ext cx="1361430" cy="335880"/>
          </a:xfrm>
          <a:prstGeom prst="rect">
            <a:avLst/>
          </a:prstGeom>
          <a:ln>
            <a:noFill/>
          </a:ln>
        </p:spPr>
      </p:pic>
      <p:pic>
        <p:nvPicPr>
          <p:cNvPr id="37" name="Image 3"/>
          <p:cNvPicPr/>
          <p:nvPr/>
        </p:nvPicPr>
        <p:blipFill>
          <a:blip r:embed="rId12"/>
          <a:stretch/>
        </p:blipFill>
        <p:spPr>
          <a:xfrm>
            <a:off x="4002814" y="6270120"/>
            <a:ext cx="1216466" cy="32652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="" xmlns:a16="http://schemas.microsoft.com/office/drawing/2014/main" id="{E65F1F50-677D-4ACE-8C93-AE3B6AC076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03971" y="3536215"/>
            <a:ext cx="1855803" cy="819350"/>
          </a:xfrm>
          <a:prstGeom prst="rect">
            <a:avLst/>
          </a:prstGeom>
        </p:spPr>
      </p:pic>
      <p:cxnSp>
        <p:nvCxnSpPr>
          <p:cNvPr id="38" name="Connecteur droit avec flèche 37"/>
          <p:cNvCxnSpPr>
            <a:stCxn id="23" idx="2"/>
            <a:endCxn id="25" idx="0"/>
          </p:cNvCxnSpPr>
          <p:nvPr/>
        </p:nvCxnSpPr>
        <p:spPr>
          <a:xfrm flipH="1">
            <a:off x="7431874" y="2142918"/>
            <a:ext cx="13508" cy="19229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>
            <a:stCxn id="25" idx="2"/>
            <a:endCxn id="41" idx="0"/>
          </p:cNvCxnSpPr>
          <p:nvPr/>
        </p:nvCxnSpPr>
        <p:spPr>
          <a:xfrm flipH="1">
            <a:off x="7431873" y="3304540"/>
            <a:ext cx="1" cy="2316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ZoneTexte 80"/>
          <p:cNvSpPr txBox="1"/>
          <p:nvPr/>
        </p:nvSpPr>
        <p:spPr>
          <a:xfrm>
            <a:off x="6525199" y="4610033"/>
            <a:ext cx="1825050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/>
              <a:t> peptide “modelled” ratios</a:t>
            </a:r>
          </a:p>
        </p:txBody>
      </p:sp>
      <p:cxnSp>
        <p:nvCxnSpPr>
          <p:cNvPr id="82" name="Connecteur droit avec flèche 81"/>
          <p:cNvCxnSpPr>
            <a:cxnSpLocks/>
            <a:stCxn id="41" idx="2"/>
            <a:endCxn id="81" idx="0"/>
          </p:cNvCxnSpPr>
          <p:nvPr/>
        </p:nvCxnSpPr>
        <p:spPr>
          <a:xfrm>
            <a:off x="7431873" y="4355565"/>
            <a:ext cx="5851" cy="2544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="" xmlns:a16="http://schemas.microsoft.com/office/drawing/2014/main" id="{5C81EB4D-B922-42B7-BD9D-8A1C7A352CB3}"/>
              </a:ext>
            </a:extLst>
          </p:cNvPr>
          <p:cNvSpPr txBox="1"/>
          <p:nvPr/>
        </p:nvSpPr>
        <p:spPr>
          <a:xfrm>
            <a:off x="4726550" y="5280088"/>
            <a:ext cx="193752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Estimation of the </a:t>
            </a:r>
            <a:r>
              <a:rPr lang="en-GB" sz="1200" b="1" baseline="30000" dirty="0"/>
              <a:t>15</a:t>
            </a:r>
            <a:r>
              <a:rPr lang="en-GB" sz="1200" b="1" dirty="0"/>
              <a:t>N incorporation</a:t>
            </a:r>
            <a:r>
              <a:rPr lang="en-GB" sz="1200" dirty="0"/>
              <a:t> </a:t>
            </a:r>
          </a:p>
        </p:txBody>
      </p:sp>
      <p:cxnSp>
        <p:nvCxnSpPr>
          <p:cNvPr id="6" name="Connecteur : en angle 5">
            <a:extLst>
              <a:ext uri="{FF2B5EF4-FFF2-40B4-BE49-F238E27FC236}">
                <a16:creationId xmlns="" xmlns:a16="http://schemas.microsoft.com/office/drawing/2014/main" id="{D2C23EB1-6A26-433B-9DFA-1CDA3AE03E2F}"/>
              </a:ext>
            </a:extLst>
          </p:cNvPr>
          <p:cNvCxnSpPr>
            <a:cxnSpLocks/>
            <a:stCxn id="81" idx="2"/>
            <a:endCxn id="45" idx="3"/>
          </p:cNvCxnSpPr>
          <p:nvPr/>
        </p:nvCxnSpPr>
        <p:spPr>
          <a:xfrm rot="5400000">
            <a:off x="6877457" y="4950654"/>
            <a:ext cx="346890" cy="773645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="" xmlns:a16="http://schemas.microsoft.com/office/drawing/2014/main" id="{0884F5D2-7D9A-4EA6-9BA6-3B763267B29E}"/>
              </a:ext>
            </a:extLst>
          </p:cNvPr>
          <p:cNvSpPr txBox="1"/>
          <p:nvPr/>
        </p:nvSpPr>
        <p:spPr>
          <a:xfrm>
            <a:off x="4150192" y="3142193"/>
            <a:ext cx="154171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Exports of the </a:t>
            </a:r>
            <a:r>
              <a:rPr lang="en-GB" sz="1200" dirty="0" err="1"/>
              <a:t>PeptIDs</a:t>
            </a:r>
            <a:r>
              <a:rPr lang="en-GB" sz="1200" dirty="0"/>
              <a:t> list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="" xmlns:a16="http://schemas.microsoft.com/office/drawing/2014/main" id="{FAC23217-93D1-4FDA-AB02-1B39A915C49C}"/>
              </a:ext>
            </a:extLst>
          </p:cNvPr>
          <p:cNvCxnSpPr>
            <a:endCxn id="49" idx="0"/>
          </p:cNvCxnSpPr>
          <p:nvPr/>
        </p:nvCxnSpPr>
        <p:spPr>
          <a:xfrm>
            <a:off x="4427756" y="2955444"/>
            <a:ext cx="493292" cy="18674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="" xmlns:a16="http://schemas.microsoft.com/office/drawing/2014/main" id="{9D03F02A-F241-4064-8135-9D3AB42CCC7C}"/>
              </a:ext>
            </a:extLst>
          </p:cNvPr>
          <p:cNvCxnSpPr>
            <a:stCxn id="49" idx="2"/>
            <a:endCxn id="55" idx="0"/>
          </p:cNvCxnSpPr>
          <p:nvPr/>
        </p:nvCxnSpPr>
        <p:spPr>
          <a:xfrm flipH="1">
            <a:off x="4921047" y="3603858"/>
            <a:ext cx="1" cy="39835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="" xmlns:a16="http://schemas.microsoft.com/office/drawing/2014/main" id="{4B7CB361-E985-4E65-80C9-F0D1D30DF589}"/>
              </a:ext>
            </a:extLst>
          </p:cNvPr>
          <p:cNvSpPr txBox="1"/>
          <p:nvPr/>
        </p:nvSpPr>
        <p:spPr>
          <a:xfrm>
            <a:off x="4008522" y="4002211"/>
            <a:ext cx="182505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IsoSpec.py</a:t>
            </a:r>
            <a:endParaRPr lang="en-GB" sz="1200" b="1" baseline="30000" dirty="0"/>
          </a:p>
          <a:p>
            <a:pPr algn="ctr"/>
            <a:r>
              <a:rPr lang="en-GB" sz="1200" dirty="0"/>
              <a:t>Theoretical isotopic distribution calculation for different </a:t>
            </a:r>
            <a:r>
              <a:rPr lang="en-GB" sz="1200" baseline="30000" dirty="0"/>
              <a:t>15</a:t>
            </a:r>
            <a:r>
              <a:rPr lang="en-GB" sz="1200" dirty="0"/>
              <a:t>N rates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="" xmlns:a16="http://schemas.microsoft.com/office/drawing/2014/main" id="{EF1D9EDC-F358-414A-880D-9D6555F1F89D}"/>
              </a:ext>
            </a:extLst>
          </p:cNvPr>
          <p:cNvCxnSpPr>
            <a:cxnSpLocks/>
            <a:stCxn id="55" idx="2"/>
            <a:endCxn id="45" idx="0"/>
          </p:cNvCxnSpPr>
          <p:nvPr/>
        </p:nvCxnSpPr>
        <p:spPr>
          <a:xfrm>
            <a:off x="4921047" y="4833208"/>
            <a:ext cx="774268" cy="4468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>
            <a:extLst>
              <a:ext uri="{FF2B5EF4-FFF2-40B4-BE49-F238E27FC236}">
                <a16:creationId xmlns="" xmlns:a16="http://schemas.microsoft.com/office/drawing/2014/main" id="{3A44462D-8969-4FA4-B127-2C3137DD0A25}"/>
              </a:ext>
            </a:extLst>
          </p:cNvPr>
          <p:cNvSpPr txBox="1"/>
          <p:nvPr/>
        </p:nvSpPr>
        <p:spPr>
          <a:xfrm>
            <a:off x="2435336" y="5188647"/>
            <a:ext cx="138656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Conversion of </a:t>
            </a:r>
            <a:r>
              <a:rPr lang="en-GB" sz="1200" b="1" baseline="30000" dirty="0"/>
              <a:t>15</a:t>
            </a:r>
            <a:r>
              <a:rPr lang="en-GB" sz="1200" b="1" dirty="0"/>
              <a:t>N apparent rate in LPF</a:t>
            </a:r>
            <a:endParaRPr lang="en-GB" sz="1200" dirty="0"/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="" xmlns:a16="http://schemas.microsoft.com/office/drawing/2014/main" id="{54AE0686-947D-4A73-A005-A23DFB839E95}"/>
              </a:ext>
            </a:extLst>
          </p:cNvPr>
          <p:cNvCxnSpPr>
            <a:cxnSpLocks/>
            <a:stCxn id="45" idx="1"/>
            <a:endCxn id="57" idx="3"/>
          </p:cNvCxnSpPr>
          <p:nvPr/>
        </p:nvCxnSpPr>
        <p:spPr>
          <a:xfrm flipH="1">
            <a:off x="3821904" y="5510921"/>
            <a:ext cx="904646" cy="89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ustomShape 1"/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="" xmlns:a16="http://schemas.microsoft.com/office/drawing/2014/main" id="{54AE0686-947D-4A73-A005-A23DFB839E95}"/>
              </a:ext>
            </a:extLst>
          </p:cNvPr>
          <p:cNvCxnSpPr>
            <a:cxnSpLocks/>
            <a:stCxn id="57" idx="1"/>
            <a:endCxn id="50" idx="3"/>
          </p:cNvCxnSpPr>
          <p:nvPr/>
        </p:nvCxnSpPr>
        <p:spPr>
          <a:xfrm flipH="1" flipV="1">
            <a:off x="1736040" y="5510922"/>
            <a:ext cx="699296" cy="8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èche courbée vers la droite 13"/>
          <p:cNvSpPr/>
          <p:nvPr/>
        </p:nvSpPr>
        <p:spPr>
          <a:xfrm rot="2861315">
            <a:off x="3129760" y="2786616"/>
            <a:ext cx="417957" cy="168097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3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857250"/>
          </a:xfrm>
        </p:spPr>
        <p:txBody>
          <a:bodyPr>
            <a:normAutofit/>
          </a:bodyPr>
          <a:lstStyle/>
          <a:p>
            <a:pPr algn="ctr"/>
            <a:r>
              <a:rPr lang="en-GB"/>
              <a:t>MCQR</a:t>
            </a:r>
          </a:p>
        </p:txBody>
      </p:sp>
      <p:pic>
        <p:nvPicPr>
          <p:cNvPr id="11" name="Image 4"/>
          <p:cNvPicPr/>
          <p:nvPr/>
        </p:nvPicPr>
        <p:blipFill>
          <a:blip r:embed="rId3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12" name="Image 7"/>
          <p:cNvPicPr/>
          <p:nvPr/>
        </p:nvPicPr>
        <p:blipFill>
          <a:blip r:embed="rId4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15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" name="Image 1"/>
          <p:cNvPicPr/>
          <p:nvPr/>
        </p:nvPicPr>
        <p:blipFill>
          <a:blip r:embed="rId5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18" name="Image 2"/>
          <p:cNvPicPr/>
          <p:nvPr/>
        </p:nvPicPr>
        <p:blipFill>
          <a:blip r:embed="rId6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19" name="Image 5"/>
          <p:cNvPicPr/>
          <p:nvPr/>
        </p:nvPicPr>
        <p:blipFill>
          <a:blip r:embed="rId7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20" name="Image 3"/>
          <p:cNvPicPr/>
          <p:nvPr/>
        </p:nvPicPr>
        <p:blipFill>
          <a:blip r:embed="rId8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21" name="CustomShape 1">
            <a:extLst>
              <a:ext uri="{FF2B5EF4-FFF2-40B4-BE49-F238E27FC236}">
                <a16:creationId xmlns="" xmlns:a16="http://schemas.microsoft.com/office/drawing/2014/main" id="{EDA39890-9635-43EA-B241-10FE09DD4050}"/>
              </a:ext>
            </a:extLst>
          </p:cNvPr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200" b="1" strike="noStrike" spc="-1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GB" sz="1200" b="0" strike="noStrike" spc="-1">
              <a:latin typeface="Calibri"/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="" xmlns:a16="http://schemas.microsoft.com/office/drawing/2014/main" id="{2C5850DD-7971-4596-ADED-73AB35F51679}"/>
              </a:ext>
            </a:extLst>
          </p:cNvPr>
          <p:cNvSpPr txBox="1">
            <a:spLocks/>
          </p:cNvSpPr>
          <p:nvPr/>
        </p:nvSpPr>
        <p:spPr>
          <a:xfrm>
            <a:off x="1246480" y="1987092"/>
            <a:ext cx="6651039" cy="39836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 set of objects and functions for R </a:t>
            </a:r>
            <a:br>
              <a:rPr lang="en-GB" dirty="0"/>
            </a:br>
            <a:r>
              <a:rPr lang="en-GB" dirty="0"/>
              <a:t>to handle MassChroQ results: </a:t>
            </a:r>
          </a:p>
          <a:p>
            <a:pPr lvl="1"/>
            <a:r>
              <a:rPr lang="en-GB" dirty="0"/>
              <a:t>Label free quantitation </a:t>
            </a:r>
          </a:p>
          <a:p>
            <a:pPr lvl="1"/>
            <a:r>
              <a:rPr lang="en-GB" dirty="0"/>
              <a:t>Developed for natural isotopic </a:t>
            </a:r>
            <a:r>
              <a:rPr lang="en-GB" dirty="0" smtClean="0"/>
              <a:t>abundance!</a:t>
            </a:r>
            <a:endParaRPr lang="en-GB" dirty="0"/>
          </a:p>
          <a:p>
            <a:r>
              <a:rPr lang="en-GB" dirty="0"/>
              <a:t>Requires some adaptations</a:t>
            </a:r>
          </a:p>
          <a:p>
            <a:pPr lvl="1"/>
            <a:r>
              <a:rPr lang="en-GB" dirty="0"/>
              <a:t>Isotope selection</a:t>
            </a:r>
          </a:p>
          <a:p>
            <a:pPr lvl="1"/>
            <a:r>
              <a:rPr lang="fr-FR" dirty="0"/>
              <a:t>Fine tuning…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745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/>
          <p:cNvPicPr/>
          <p:nvPr/>
        </p:nvPicPr>
        <p:blipFill>
          <a:blip r:embed="rId2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3" name="Image 7"/>
          <p:cNvPicPr/>
          <p:nvPr/>
        </p:nvPicPr>
        <p:blipFill>
          <a:blip r:embed="rId3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4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" name="Image 1"/>
          <p:cNvPicPr/>
          <p:nvPr/>
        </p:nvPicPr>
        <p:blipFill>
          <a:blip r:embed="rId4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6" name="Image 2"/>
          <p:cNvPicPr/>
          <p:nvPr/>
        </p:nvPicPr>
        <p:blipFill>
          <a:blip r:embed="rId5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7" name="Image 5"/>
          <p:cNvPicPr/>
          <p:nvPr/>
        </p:nvPicPr>
        <p:blipFill>
          <a:blip r:embed="rId6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8" name="Image 3"/>
          <p:cNvPicPr/>
          <p:nvPr/>
        </p:nvPicPr>
        <p:blipFill>
          <a:blip r:embed="rId7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9" name="CustomShape 1">
            <a:extLst>
              <a:ext uri="{FF2B5EF4-FFF2-40B4-BE49-F238E27FC236}">
                <a16:creationId xmlns="" xmlns:a16="http://schemas.microsoft.com/office/drawing/2014/main" id="{EDA39890-9635-43EA-B241-10FE09DD4050}"/>
              </a:ext>
            </a:extLst>
          </p:cNvPr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200" b="1" strike="noStrike" spc="-1" dirty="0" err="1" smtClean="0">
                <a:solidFill>
                  <a:srgbClr val="008685"/>
                </a:solidFill>
                <a:latin typeface="Calibri"/>
                <a:ea typeface="DejaVu Sans"/>
              </a:rPr>
              <a:t>Journée</a:t>
            </a:r>
            <a:r>
              <a:rPr lang="en-GB" sz="1200" b="1" strike="noStrike" spc="-1" dirty="0" smtClean="0">
                <a:solidFill>
                  <a:srgbClr val="008685"/>
                </a:solidFill>
                <a:latin typeface="Calibri"/>
                <a:ea typeface="DejaVu Sans"/>
              </a:rPr>
              <a:t> Club </a:t>
            </a:r>
            <a:r>
              <a:rPr lang="en-GB" sz="1200" b="1" strike="noStrike" spc="-1" dirty="0" err="1" smtClean="0">
                <a:solidFill>
                  <a:srgbClr val="008685"/>
                </a:solidFill>
                <a:latin typeface="Calibri"/>
                <a:ea typeface="DejaVu Sans"/>
              </a:rPr>
              <a:t>Jeune</a:t>
            </a:r>
            <a:r>
              <a:rPr lang="en-GB" sz="1200" b="1" strike="noStrike" spc="-1" dirty="0" smtClean="0">
                <a:solidFill>
                  <a:srgbClr val="008685"/>
                </a:solidFill>
                <a:latin typeface="Calibri"/>
                <a:ea typeface="DejaVu Sans"/>
              </a:rPr>
              <a:t> FPS – Bordeaux, 25-27/04/2022</a:t>
            </a:r>
            <a:endParaRPr lang="en-GB" sz="1200" b="0" strike="noStrike" spc="-1" dirty="0">
              <a:latin typeface="Calibri"/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0" y="775927"/>
            <a:ext cx="9143999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Under development</a:t>
            </a:r>
            <a:endParaRPr lang="en-GB" dirty="0"/>
          </a:p>
        </p:txBody>
      </p:sp>
      <p:sp>
        <p:nvSpPr>
          <p:cNvPr id="20" name="Espace réservé du contenu 2">
            <a:extLst>
              <a:ext uri="{FF2B5EF4-FFF2-40B4-BE49-F238E27FC236}">
                <a16:creationId xmlns="" xmlns:a16="http://schemas.microsoft.com/office/drawing/2014/main" id="{2C5850DD-7971-4596-ADED-73AB35F51679}"/>
              </a:ext>
            </a:extLst>
          </p:cNvPr>
          <p:cNvSpPr txBox="1">
            <a:spLocks/>
          </p:cNvSpPr>
          <p:nvPr/>
        </p:nvSpPr>
        <p:spPr>
          <a:xfrm>
            <a:off x="1218580" y="1770099"/>
            <a:ext cx="6651039" cy="39836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Presently:</a:t>
            </a:r>
          </a:p>
          <a:p>
            <a:pPr lvl="1"/>
            <a:r>
              <a:rPr lang="en-GB" dirty="0" smtClean="0"/>
              <a:t>Selected isotope: Max </a:t>
            </a:r>
            <a:r>
              <a:rPr lang="en-GB" dirty="0" err="1" smtClean="0"/>
              <a:t>Ri</a:t>
            </a:r>
            <a:r>
              <a:rPr lang="en-GB" dirty="0" smtClean="0"/>
              <a:t> (Alt. Mono-I, I</a:t>
            </a:r>
            <a:r>
              <a:rPr lang="en-GB" baseline="-25000" dirty="0" smtClean="0"/>
              <a:t>1</a:t>
            </a:r>
            <a:r>
              <a:rPr lang="en-GB" dirty="0" smtClean="0"/>
              <a:t>…)</a:t>
            </a:r>
          </a:p>
          <a:p>
            <a:pPr lvl="1"/>
            <a:r>
              <a:rPr lang="en-GB" dirty="0" smtClean="0"/>
              <a:t>Few processing validation statistical tests</a:t>
            </a:r>
          </a:p>
          <a:p>
            <a:endParaRPr lang="en-GB" dirty="0" smtClean="0"/>
          </a:p>
          <a:p>
            <a:r>
              <a:rPr lang="en-GB" dirty="0" smtClean="0"/>
              <a:t>Requires some adaptations</a:t>
            </a:r>
          </a:p>
          <a:p>
            <a:pPr lvl="1"/>
            <a:r>
              <a:rPr lang="en-GB" dirty="0" smtClean="0"/>
              <a:t>Isotope selection (0-6…)</a:t>
            </a:r>
          </a:p>
          <a:p>
            <a:pPr lvl="1"/>
            <a:r>
              <a:rPr lang="en-GB" dirty="0" smtClean="0"/>
              <a:t>Testing statistical tests</a:t>
            </a:r>
          </a:p>
          <a:p>
            <a:pPr lvl="1"/>
            <a:r>
              <a:rPr lang="en-GB" dirty="0" smtClean="0"/>
              <a:t>Fine tuning…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295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5A1F9CA-5CF2-44CC-81EA-79754A503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76063"/>
            <a:ext cx="9143999" cy="759404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Protein turnover rates and SILAC</a:t>
            </a:r>
            <a:r>
              <a:rPr lang="en-GB" dirty="0"/>
              <a:t>:</a:t>
            </a:r>
            <a:br>
              <a:rPr lang="en-GB" dirty="0"/>
            </a:br>
            <a:r>
              <a:rPr lang="en-GB" sz="2700" dirty="0"/>
              <a:t>a convenient approach for cultured cells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084B54AD-78FF-4C0D-9765-3CBBA34B4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664" y="1586413"/>
            <a:ext cx="4866672" cy="439840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63B1AC89-739A-4881-AFD0-925DAC34EED8}"/>
              </a:ext>
            </a:extLst>
          </p:cNvPr>
          <p:cNvSpPr txBox="1"/>
          <p:nvPr/>
        </p:nvSpPr>
        <p:spPr>
          <a:xfrm>
            <a:off x="6685968" y="2898160"/>
            <a:ext cx="2205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err="1"/>
              <a:t>Zecha</a:t>
            </a:r>
            <a:r>
              <a:rPr lang="en-GB" sz="900" dirty="0"/>
              <a:t> </a:t>
            </a:r>
            <a:r>
              <a:rPr lang="en-GB" sz="900" i="1" dirty="0"/>
              <a:t>et al., </a:t>
            </a:r>
            <a:r>
              <a:rPr lang="en-GB" sz="900" i="1" dirty="0" err="1"/>
              <a:t>Mol</a:t>
            </a:r>
            <a:r>
              <a:rPr lang="en-GB" sz="900" i="1" dirty="0"/>
              <a:t> Cell Proteomics</a:t>
            </a:r>
            <a:r>
              <a:rPr lang="en-GB" sz="900" dirty="0"/>
              <a:t> </a:t>
            </a:r>
            <a:r>
              <a:rPr lang="en-GB" sz="900" b="1" dirty="0"/>
              <a:t>2018</a:t>
            </a:r>
            <a:r>
              <a:rPr lang="en-GB" sz="900" dirty="0"/>
              <a:t>; 17(5): 974–992. </a:t>
            </a:r>
          </a:p>
        </p:txBody>
      </p:sp>
      <p:pic>
        <p:nvPicPr>
          <p:cNvPr id="7" name="Image 4"/>
          <p:cNvPicPr/>
          <p:nvPr/>
        </p:nvPicPr>
        <p:blipFill>
          <a:blip r:embed="rId4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8" name="Image 7"/>
          <p:cNvPicPr/>
          <p:nvPr/>
        </p:nvPicPr>
        <p:blipFill>
          <a:blip r:embed="rId5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10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" name="Image 1"/>
          <p:cNvPicPr/>
          <p:nvPr/>
        </p:nvPicPr>
        <p:blipFill>
          <a:blip r:embed="rId6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12" name="Image 2"/>
          <p:cNvPicPr/>
          <p:nvPr/>
        </p:nvPicPr>
        <p:blipFill>
          <a:blip r:embed="rId7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13" name="Image 5"/>
          <p:cNvPicPr/>
          <p:nvPr/>
        </p:nvPicPr>
        <p:blipFill>
          <a:blip r:embed="rId8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14" name="Image 3"/>
          <p:cNvPicPr/>
          <p:nvPr/>
        </p:nvPicPr>
        <p:blipFill>
          <a:blip r:embed="rId9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15" name="CustomShape 1">
            <a:extLst>
              <a:ext uri="{FF2B5EF4-FFF2-40B4-BE49-F238E27FC236}">
                <a16:creationId xmlns="" xmlns:a16="http://schemas.microsoft.com/office/drawing/2014/main" id="{9E42ADEB-7793-4D4A-B425-DB5A4A3163CE}"/>
              </a:ext>
            </a:extLst>
          </p:cNvPr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960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775927"/>
            <a:ext cx="9143999" cy="994172"/>
          </a:xfrm>
        </p:spPr>
        <p:txBody>
          <a:bodyPr/>
          <a:lstStyle/>
          <a:p>
            <a:pPr algn="ctr"/>
            <a:r>
              <a:rPr lang="en-GB" dirty="0"/>
              <a:t>Post Acquisition Data Processing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459964" y="1952726"/>
            <a:ext cx="1145234" cy="658574"/>
            <a:chOff x="1581647" y="4067944"/>
            <a:chExt cx="1271288" cy="878098"/>
          </a:xfrm>
        </p:grpSpPr>
        <p:pic>
          <p:nvPicPr>
            <p:cNvPr id="8" name="Image 7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628800" y="4067944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9" name="ZoneTexte 8">
              <a:extLst>
                <a:ext uri="{FF2B5EF4-FFF2-40B4-BE49-F238E27FC236}">
                  <a16:creationId xmlns="" xmlns:a16="http://schemas.microsoft.com/office/drawing/2014/main" id="{0B039914-48ED-487B-A0CA-0763F90D5FBF}"/>
                </a:ext>
              </a:extLst>
            </p:cNvPr>
            <p:cNvSpPr txBox="1"/>
            <p:nvPr/>
          </p:nvSpPr>
          <p:spPr>
            <a:xfrm>
              <a:off x="1581647" y="4638266"/>
              <a:ext cx="1265076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/>
                <a:t>Raw files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729489" y="4126663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844823" y="4182664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12" name="Image 11">
              <a:extLst>
                <a:ext uri="{FF2B5EF4-FFF2-40B4-BE49-F238E27FC236}">
                  <a16:creationId xmlns="" xmlns:a16="http://schemas.microsoft.com/office/drawing/2014/main" id="{4DDE95F5-9965-4D0B-8405-E4143DE1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422" r="10811"/>
            <a:stretch/>
          </p:blipFill>
          <p:spPr>
            <a:xfrm>
              <a:off x="1945512" y="4241383"/>
              <a:ext cx="907423" cy="445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</p:grpSp>
      <p:sp>
        <p:nvSpPr>
          <p:cNvPr id="131" name="Rectangle 130">
            <a:extLst>
              <a:ext uri="{FF2B5EF4-FFF2-40B4-BE49-F238E27FC236}">
                <a16:creationId xmlns="" xmlns:a16="http://schemas.microsoft.com/office/drawing/2014/main" id="{161C5B60-6599-4256-A67D-4364AB6F1AF2}"/>
              </a:ext>
            </a:extLst>
          </p:cNvPr>
          <p:cNvSpPr/>
          <p:nvPr/>
        </p:nvSpPr>
        <p:spPr>
          <a:xfrm>
            <a:off x="454496" y="4205115"/>
            <a:ext cx="1157525" cy="7155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350" b="1" dirty="0"/>
              <a:t>Protein turnover calculation</a:t>
            </a:r>
            <a:endParaRPr lang="en-GB" sz="1350" b="1" baseline="300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494870" y="2544431"/>
            <a:ext cx="1066790" cy="643200"/>
            <a:chOff x="151430" y="1196752"/>
            <a:chExt cx="1184209" cy="857600"/>
          </a:xfrm>
        </p:grpSpPr>
        <p:pic>
          <p:nvPicPr>
            <p:cNvPr id="5" name="Image 4">
              <a:extLst>
                <a:ext uri="{FF2B5EF4-FFF2-40B4-BE49-F238E27FC236}">
                  <a16:creationId xmlns="" xmlns:a16="http://schemas.microsoft.com/office/drawing/2014/main" id="{43167599-6577-40C6-A1FB-0BBE9A2D4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59" t="2666" r="33893" b="5292"/>
            <a:stretch/>
          </p:blipFill>
          <p:spPr>
            <a:xfrm>
              <a:off x="318626" y="1196752"/>
              <a:ext cx="895820" cy="857600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="" xmlns:a16="http://schemas.microsoft.com/office/drawing/2014/main" id="{0B039914-48ED-487B-A0CA-0763F90D5FBF}"/>
                </a:ext>
              </a:extLst>
            </p:cNvPr>
            <p:cNvSpPr txBox="1"/>
            <p:nvPr/>
          </p:nvSpPr>
          <p:spPr>
            <a:xfrm>
              <a:off x="151430" y="1371813"/>
              <a:ext cx="11842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 err="1"/>
                <a:t>X!Tandem</a:t>
              </a:r>
              <a:r>
                <a:rPr lang="en-GB" sz="900" dirty="0"/>
                <a:t> search results</a:t>
              </a:r>
            </a:p>
          </p:txBody>
        </p:sp>
      </p:grpSp>
      <p:sp>
        <p:nvSpPr>
          <p:cNvPr id="48" name="ZoneTexte 47"/>
          <p:cNvSpPr txBox="1"/>
          <p:nvPr/>
        </p:nvSpPr>
        <p:spPr>
          <a:xfrm>
            <a:off x="2131206" y="4236735"/>
            <a:ext cx="129779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Protein Fold Change</a:t>
            </a:r>
          </a:p>
          <a:p>
            <a:pPr algn="ctr"/>
            <a:r>
              <a:rPr lang="en-GB" sz="1200" b="1" dirty="0"/>
              <a:t>(PFC)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161C5B60-6599-4256-A67D-4364AB6F1AF2}"/>
              </a:ext>
            </a:extLst>
          </p:cNvPr>
          <p:cNvSpPr/>
          <p:nvPr/>
        </p:nvSpPr>
        <p:spPr>
          <a:xfrm>
            <a:off x="349472" y="5187756"/>
            <a:ext cx="1386568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baseline="30000" dirty="0"/>
              <a:t>15</a:t>
            </a:r>
            <a:r>
              <a:rPr lang="en-GB" sz="1200" b="1" dirty="0"/>
              <a:t>N Labelled Protein Fraction (LPF)</a:t>
            </a:r>
          </a:p>
        </p:txBody>
      </p:sp>
      <p:cxnSp>
        <p:nvCxnSpPr>
          <p:cNvPr id="51" name="Connecteur droit avec flèche 50"/>
          <p:cNvCxnSpPr>
            <a:cxnSpLocks/>
            <a:stCxn id="48" idx="1"/>
            <a:endCxn id="131" idx="3"/>
          </p:cNvCxnSpPr>
          <p:nvPr/>
        </p:nvCxnSpPr>
        <p:spPr>
          <a:xfrm flipH="1">
            <a:off x="1612021" y="4559901"/>
            <a:ext cx="519185" cy="300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>
            <a:stCxn id="50" idx="0"/>
            <a:endCxn id="131" idx="2"/>
          </p:cNvCxnSpPr>
          <p:nvPr/>
        </p:nvCxnSpPr>
        <p:spPr>
          <a:xfrm flipH="1" flipV="1">
            <a:off x="1033259" y="4920696"/>
            <a:ext cx="9497" cy="26706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2086665" y="2232360"/>
            <a:ext cx="9613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X!Tandem</a:t>
            </a:r>
            <a:r>
              <a:rPr lang="en-GB" sz="135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Pipeline</a:t>
            </a:r>
            <a:endParaRPr lang="en-GB" sz="1350" u="sng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B876510E-9B9C-4333-AD4E-88457445F539}"/>
              </a:ext>
            </a:extLst>
          </p:cNvPr>
          <p:cNvSpPr/>
          <p:nvPr/>
        </p:nvSpPr>
        <p:spPr>
          <a:xfrm>
            <a:off x="1795459" y="2726696"/>
            <a:ext cx="17112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Multiple files protein inference,</a:t>
            </a:r>
          </a:p>
          <a:p>
            <a:pPr algn="ctr"/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Grouping and filtering </a:t>
            </a:r>
          </a:p>
          <a:p>
            <a:pPr algn="ctr"/>
            <a:r>
              <a:rPr lang="en-GB" sz="1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GB" sz="1200" dirty="0"/>
          </a:p>
        </p:txBody>
      </p:sp>
      <p:pic>
        <p:nvPicPr>
          <p:cNvPr id="21" name="Picture 6" descr="https://lh3.googleusercontent.com/proxy/RoTYqpDYLOPckn1eOoD2XUiiQfGiAdVmR9kyg8X9AwoqVdU0sUBIAcwmw3lvVDhMngxjM3nC78bT_mqodiBr8DW-mgkfU4PtdZspxrpUg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907" y="2036324"/>
            <a:ext cx="1449698" cy="91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Connecteur droit avec flèche 21"/>
          <p:cNvCxnSpPr>
            <a:stCxn id="19" idx="3"/>
            <a:endCxn id="21" idx="1"/>
          </p:cNvCxnSpPr>
          <p:nvPr/>
        </p:nvCxnSpPr>
        <p:spPr>
          <a:xfrm>
            <a:off x="3048000" y="2486276"/>
            <a:ext cx="654907" cy="960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6394764" y="1681253"/>
            <a:ext cx="210123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Peptides isotopic  </a:t>
            </a:r>
          </a:p>
          <a:p>
            <a:pPr algn="ctr"/>
            <a:r>
              <a:rPr lang="en-GB" sz="1200" dirty="0"/>
              <a:t>XIC profiles and Ratios</a:t>
            </a:r>
          </a:p>
        </p:txBody>
      </p:sp>
      <p:cxnSp>
        <p:nvCxnSpPr>
          <p:cNvPr id="24" name="Connecteur droit avec flèche 23"/>
          <p:cNvCxnSpPr>
            <a:stCxn id="21" idx="3"/>
            <a:endCxn id="23" idx="1"/>
          </p:cNvCxnSpPr>
          <p:nvPr/>
        </p:nvCxnSpPr>
        <p:spPr>
          <a:xfrm flipV="1">
            <a:off x="5152605" y="1912086"/>
            <a:ext cx="1242159" cy="5837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C46EE62-62AD-4D20-867E-8554F7488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3972" y="2335208"/>
            <a:ext cx="1855803" cy="969332"/>
          </a:xfrm>
          <a:prstGeom prst="rect">
            <a:avLst/>
          </a:prstGeom>
        </p:spPr>
      </p:pic>
      <p:cxnSp>
        <p:nvCxnSpPr>
          <p:cNvPr id="26" name="Connecteur droit avec flèche 25"/>
          <p:cNvCxnSpPr>
            <a:stCxn id="12" idx="3"/>
            <a:endCxn id="19" idx="1"/>
          </p:cNvCxnSpPr>
          <p:nvPr/>
        </p:nvCxnSpPr>
        <p:spPr>
          <a:xfrm>
            <a:off x="1605198" y="2249807"/>
            <a:ext cx="481467" cy="23646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43" idx="3"/>
          </p:cNvCxnSpPr>
          <p:nvPr/>
        </p:nvCxnSpPr>
        <p:spPr>
          <a:xfrm flipV="1">
            <a:off x="1561660" y="2486275"/>
            <a:ext cx="419193" cy="37411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4"/>
          <p:cNvPicPr/>
          <p:nvPr/>
        </p:nvPicPr>
        <p:blipFill>
          <a:blip r:embed="rId7"/>
          <a:stretch/>
        </p:blipFill>
        <p:spPr>
          <a:xfrm>
            <a:off x="8178818" y="236880"/>
            <a:ext cx="712821" cy="459000"/>
          </a:xfrm>
          <a:prstGeom prst="rect">
            <a:avLst/>
          </a:prstGeom>
          <a:ln>
            <a:noFill/>
          </a:ln>
        </p:spPr>
      </p:pic>
      <p:pic>
        <p:nvPicPr>
          <p:cNvPr id="31" name="Image 7"/>
          <p:cNvPicPr/>
          <p:nvPr/>
        </p:nvPicPr>
        <p:blipFill>
          <a:blip r:embed="rId8"/>
          <a:stretch/>
        </p:blipFill>
        <p:spPr>
          <a:xfrm>
            <a:off x="3167624" y="6251040"/>
            <a:ext cx="323656" cy="359280"/>
          </a:xfrm>
          <a:prstGeom prst="rect">
            <a:avLst/>
          </a:prstGeom>
          <a:ln>
            <a:noFill/>
          </a:ln>
        </p:spPr>
      </p:pic>
      <p:sp>
        <p:nvSpPr>
          <p:cNvPr id="33" name="Line 2"/>
          <p:cNvSpPr/>
          <p:nvPr/>
        </p:nvSpPr>
        <p:spPr>
          <a:xfrm>
            <a:off x="1133370" y="6093000"/>
            <a:ext cx="7686989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" name="Image 1"/>
          <p:cNvPicPr/>
          <p:nvPr/>
        </p:nvPicPr>
        <p:blipFill>
          <a:blip r:embed="rId9"/>
          <a:stretch/>
        </p:blipFill>
        <p:spPr>
          <a:xfrm>
            <a:off x="391086" y="271440"/>
            <a:ext cx="939834" cy="412920"/>
          </a:xfrm>
          <a:prstGeom prst="rect">
            <a:avLst/>
          </a:prstGeom>
          <a:ln>
            <a:noFill/>
          </a:ln>
        </p:spPr>
      </p:pic>
      <p:pic>
        <p:nvPicPr>
          <p:cNvPr id="35" name="Image 2"/>
          <p:cNvPicPr/>
          <p:nvPr/>
        </p:nvPicPr>
        <p:blipFill>
          <a:blip r:embed="rId10"/>
          <a:stretch/>
        </p:blipFill>
        <p:spPr>
          <a:xfrm>
            <a:off x="2047058" y="6373080"/>
            <a:ext cx="507861" cy="147960"/>
          </a:xfrm>
          <a:prstGeom prst="rect">
            <a:avLst/>
          </a:prstGeom>
          <a:ln>
            <a:noFill/>
          </a:ln>
        </p:spPr>
      </p:pic>
      <p:pic>
        <p:nvPicPr>
          <p:cNvPr id="36" name="Image 5"/>
          <p:cNvPicPr/>
          <p:nvPr/>
        </p:nvPicPr>
        <p:blipFill>
          <a:blip r:embed="rId11"/>
          <a:stretch/>
        </p:blipFill>
        <p:spPr>
          <a:xfrm>
            <a:off x="347490" y="6237360"/>
            <a:ext cx="1361430" cy="335880"/>
          </a:xfrm>
          <a:prstGeom prst="rect">
            <a:avLst/>
          </a:prstGeom>
          <a:ln>
            <a:noFill/>
          </a:ln>
        </p:spPr>
      </p:pic>
      <p:pic>
        <p:nvPicPr>
          <p:cNvPr id="37" name="Image 3"/>
          <p:cNvPicPr/>
          <p:nvPr/>
        </p:nvPicPr>
        <p:blipFill>
          <a:blip r:embed="rId12"/>
          <a:stretch/>
        </p:blipFill>
        <p:spPr>
          <a:xfrm>
            <a:off x="4002814" y="6270120"/>
            <a:ext cx="1216466" cy="32652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="" xmlns:a16="http://schemas.microsoft.com/office/drawing/2014/main" id="{E65F1F50-677D-4ACE-8C93-AE3B6AC076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03971" y="3536215"/>
            <a:ext cx="1855803" cy="819350"/>
          </a:xfrm>
          <a:prstGeom prst="rect">
            <a:avLst/>
          </a:prstGeom>
        </p:spPr>
      </p:pic>
      <p:cxnSp>
        <p:nvCxnSpPr>
          <p:cNvPr id="38" name="Connecteur droit avec flèche 37"/>
          <p:cNvCxnSpPr>
            <a:stCxn id="23" idx="2"/>
            <a:endCxn id="25" idx="0"/>
          </p:cNvCxnSpPr>
          <p:nvPr/>
        </p:nvCxnSpPr>
        <p:spPr>
          <a:xfrm flipH="1">
            <a:off x="7431874" y="2142918"/>
            <a:ext cx="13508" cy="19229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>
            <a:stCxn id="25" idx="2"/>
            <a:endCxn id="41" idx="0"/>
          </p:cNvCxnSpPr>
          <p:nvPr/>
        </p:nvCxnSpPr>
        <p:spPr>
          <a:xfrm flipH="1">
            <a:off x="7431873" y="3304540"/>
            <a:ext cx="1" cy="2316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ZoneTexte 80"/>
          <p:cNvSpPr txBox="1"/>
          <p:nvPr/>
        </p:nvSpPr>
        <p:spPr>
          <a:xfrm>
            <a:off x="6525199" y="4610033"/>
            <a:ext cx="1825050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/>
              <a:t> peptide “modelled” ratios</a:t>
            </a:r>
          </a:p>
        </p:txBody>
      </p:sp>
      <p:cxnSp>
        <p:nvCxnSpPr>
          <p:cNvPr id="82" name="Connecteur droit avec flèche 81"/>
          <p:cNvCxnSpPr>
            <a:cxnSpLocks/>
            <a:stCxn id="41" idx="2"/>
            <a:endCxn id="81" idx="0"/>
          </p:cNvCxnSpPr>
          <p:nvPr/>
        </p:nvCxnSpPr>
        <p:spPr>
          <a:xfrm>
            <a:off x="7431873" y="4355565"/>
            <a:ext cx="5851" cy="2544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="" xmlns:a16="http://schemas.microsoft.com/office/drawing/2014/main" id="{5C81EB4D-B922-42B7-BD9D-8A1C7A352CB3}"/>
              </a:ext>
            </a:extLst>
          </p:cNvPr>
          <p:cNvSpPr txBox="1"/>
          <p:nvPr/>
        </p:nvSpPr>
        <p:spPr>
          <a:xfrm>
            <a:off x="4726550" y="5280088"/>
            <a:ext cx="193752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Estimation of the </a:t>
            </a:r>
            <a:r>
              <a:rPr lang="en-GB" sz="1200" b="1" baseline="30000" dirty="0"/>
              <a:t>15</a:t>
            </a:r>
            <a:r>
              <a:rPr lang="en-GB" sz="1200" b="1" dirty="0"/>
              <a:t>N incorporation</a:t>
            </a:r>
            <a:r>
              <a:rPr lang="en-GB" sz="1200" dirty="0"/>
              <a:t> </a:t>
            </a:r>
          </a:p>
        </p:txBody>
      </p:sp>
      <p:cxnSp>
        <p:nvCxnSpPr>
          <p:cNvPr id="6" name="Connecteur : en angle 5">
            <a:extLst>
              <a:ext uri="{FF2B5EF4-FFF2-40B4-BE49-F238E27FC236}">
                <a16:creationId xmlns="" xmlns:a16="http://schemas.microsoft.com/office/drawing/2014/main" id="{D2C23EB1-6A26-433B-9DFA-1CDA3AE03E2F}"/>
              </a:ext>
            </a:extLst>
          </p:cNvPr>
          <p:cNvCxnSpPr>
            <a:cxnSpLocks/>
            <a:stCxn id="81" idx="2"/>
            <a:endCxn id="45" idx="3"/>
          </p:cNvCxnSpPr>
          <p:nvPr/>
        </p:nvCxnSpPr>
        <p:spPr>
          <a:xfrm rot="5400000">
            <a:off x="6877457" y="4950654"/>
            <a:ext cx="346890" cy="773645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="" xmlns:a16="http://schemas.microsoft.com/office/drawing/2014/main" id="{0884F5D2-7D9A-4EA6-9BA6-3B763267B29E}"/>
              </a:ext>
            </a:extLst>
          </p:cNvPr>
          <p:cNvSpPr txBox="1"/>
          <p:nvPr/>
        </p:nvSpPr>
        <p:spPr>
          <a:xfrm>
            <a:off x="4150192" y="3142193"/>
            <a:ext cx="154171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Exports of the </a:t>
            </a:r>
            <a:r>
              <a:rPr lang="en-GB" sz="1200" dirty="0" err="1"/>
              <a:t>PeptIDs</a:t>
            </a:r>
            <a:r>
              <a:rPr lang="en-GB" sz="1200" dirty="0"/>
              <a:t> list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="" xmlns:a16="http://schemas.microsoft.com/office/drawing/2014/main" id="{FAC23217-93D1-4FDA-AB02-1B39A915C49C}"/>
              </a:ext>
            </a:extLst>
          </p:cNvPr>
          <p:cNvCxnSpPr>
            <a:endCxn id="49" idx="0"/>
          </p:cNvCxnSpPr>
          <p:nvPr/>
        </p:nvCxnSpPr>
        <p:spPr>
          <a:xfrm>
            <a:off x="4427756" y="2955444"/>
            <a:ext cx="493292" cy="18674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="" xmlns:a16="http://schemas.microsoft.com/office/drawing/2014/main" id="{9D03F02A-F241-4064-8135-9D3AB42CCC7C}"/>
              </a:ext>
            </a:extLst>
          </p:cNvPr>
          <p:cNvCxnSpPr>
            <a:stCxn id="49" idx="2"/>
            <a:endCxn id="55" idx="0"/>
          </p:cNvCxnSpPr>
          <p:nvPr/>
        </p:nvCxnSpPr>
        <p:spPr>
          <a:xfrm flipH="1">
            <a:off x="4921047" y="3603858"/>
            <a:ext cx="1" cy="39835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="" xmlns:a16="http://schemas.microsoft.com/office/drawing/2014/main" id="{4B7CB361-E985-4E65-80C9-F0D1D30DF589}"/>
              </a:ext>
            </a:extLst>
          </p:cNvPr>
          <p:cNvSpPr txBox="1"/>
          <p:nvPr/>
        </p:nvSpPr>
        <p:spPr>
          <a:xfrm>
            <a:off x="4008522" y="4002211"/>
            <a:ext cx="182505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IsoSpec.py</a:t>
            </a:r>
            <a:endParaRPr lang="en-GB" sz="1200" b="1" baseline="30000" dirty="0"/>
          </a:p>
          <a:p>
            <a:pPr algn="ctr"/>
            <a:r>
              <a:rPr lang="en-GB" sz="1200" dirty="0"/>
              <a:t>Theoretical isotopic distribution calculation for different </a:t>
            </a:r>
            <a:r>
              <a:rPr lang="en-GB" sz="1200" baseline="30000" dirty="0"/>
              <a:t>15</a:t>
            </a:r>
            <a:r>
              <a:rPr lang="en-GB" sz="1200" dirty="0"/>
              <a:t>N rates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="" xmlns:a16="http://schemas.microsoft.com/office/drawing/2014/main" id="{EF1D9EDC-F358-414A-880D-9D6555F1F89D}"/>
              </a:ext>
            </a:extLst>
          </p:cNvPr>
          <p:cNvCxnSpPr>
            <a:cxnSpLocks/>
            <a:stCxn id="55" idx="2"/>
            <a:endCxn id="45" idx="0"/>
          </p:cNvCxnSpPr>
          <p:nvPr/>
        </p:nvCxnSpPr>
        <p:spPr>
          <a:xfrm>
            <a:off x="4921047" y="4833208"/>
            <a:ext cx="774268" cy="4468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>
            <a:extLst>
              <a:ext uri="{FF2B5EF4-FFF2-40B4-BE49-F238E27FC236}">
                <a16:creationId xmlns="" xmlns:a16="http://schemas.microsoft.com/office/drawing/2014/main" id="{3A44462D-8969-4FA4-B127-2C3137DD0A25}"/>
              </a:ext>
            </a:extLst>
          </p:cNvPr>
          <p:cNvSpPr txBox="1"/>
          <p:nvPr/>
        </p:nvSpPr>
        <p:spPr>
          <a:xfrm>
            <a:off x="2435336" y="5188647"/>
            <a:ext cx="138656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Conversion of </a:t>
            </a:r>
            <a:r>
              <a:rPr lang="en-GB" sz="1200" b="1" baseline="30000" dirty="0"/>
              <a:t>15</a:t>
            </a:r>
            <a:r>
              <a:rPr lang="en-GB" sz="1200" b="1" dirty="0"/>
              <a:t>N apparent rate in LPF</a:t>
            </a:r>
            <a:endParaRPr lang="en-GB" sz="1200" dirty="0"/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="" xmlns:a16="http://schemas.microsoft.com/office/drawing/2014/main" id="{54AE0686-947D-4A73-A005-A23DFB839E95}"/>
              </a:ext>
            </a:extLst>
          </p:cNvPr>
          <p:cNvCxnSpPr>
            <a:cxnSpLocks/>
            <a:stCxn id="45" idx="1"/>
            <a:endCxn id="57" idx="3"/>
          </p:cNvCxnSpPr>
          <p:nvPr/>
        </p:nvCxnSpPr>
        <p:spPr>
          <a:xfrm flipH="1">
            <a:off x="3821904" y="5510921"/>
            <a:ext cx="904646" cy="89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ustomShape 1"/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="" xmlns:a16="http://schemas.microsoft.com/office/drawing/2014/main" id="{54AE0686-947D-4A73-A005-A23DFB839E95}"/>
              </a:ext>
            </a:extLst>
          </p:cNvPr>
          <p:cNvCxnSpPr>
            <a:cxnSpLocks/>
            <a:stCxn id="57" idx="1"/>
            <a:endCxn id="50" idx="3"/>
          </p:cNvCxnSpPr>
          <p:nvPr/>
        </p:nvCxnSpPr>
        <p:spPr>
          <a:xfrm flipH="1" flipV="1">
            <a:off x="1736040" y="5510922"/>
            <a:ext cx="699296" cy="89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/>
          <p:cNvSpPr txBox="1"/>
          <p:nvPr/>
        </p:nvSpPr>
        <p:spPr>
          <a:xfrm>
            <a:off x="2131205" y="3659240"/>
            <a:ext cx="129779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MCQR</a:t>
            </a:r>
            <a:endParaRPr lang="en-GB" sz="1200" b="1" dirty="0"/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="" xmlns:a16="http://schemas.microsoft.com/office/drawing/2014/main" id="{FAC23217-93D1-4FDA-AB02-1B39A915C49C}"/>
              </a:ext>
            </a:extLst>
          </p:cNvPr>
          <p:cNvCxnSpPr>
            <a:stCxn id="21" idx="2"/>
            <a:endCxn id="59" idx="0"/>
          </p:cNvCxnSpPr>
          <p:nvPr/>
        </p:nvCxnSpPr>
        <p:spPr>
          <a:xfrm flipH="1">
            <a:off x="2780102" y="2955444"/>
            <a:ext cx="1647654" cy="7037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="" xmlns:a16="http://schemas.microsoft.com/office/drawing/2014/main" id="{FAC23217-93D1-4FDA-AB02-1B39A915C49C}"/>
              </a:ext>
            </a:extLst>
          </p:cNvPr>
          <p:cNvCxnSpPr>
            <a:stCxn id="59" idx="2"/>
            <a:endCxn id="48" idx="0"/>
          </p:cNvCxnSpPr>
          <p:nvPr/>
        </p:nvCxnSpPr>
        <p:spPr>
          <a:xfrm>
            <a:off x="2780102" y="3936239"/>
            <a:ext cx="1" cy="3004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Image 4"/>
          <p:cNvPicPr/>
          <p:nvPr/>
        </p:nvPicPr>
        <p:blipFill>
          <a:blip r:embed="rId7"/>
          <a:stretch/>
        </p:blipFill>
        <p:spPr>
          <a:xfrm>
            <a:off x="8252760" y="3892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65" name="Image 7"/>
          <p:cNvPicPr/>
          <p:nvPr/>
        </p:nvPicPr>
        <p:blipFill>
          <a:blip r:embed="rId8"/>
          <a:stretch/>
        </p:blipFill>
        <p:spPr>
          <a:xfrm>
            <a:off x="3284400" y="64034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66" name="Line 2"/>
          <p:cNvSpPr/>
          <p:nvPr/>
        </p:nvSpPr>
        <p:spPr>
          <a:xfrm>
            <a:off x="439680" y="62454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7" name="Image 1"/>
          <p:cNvPicPr/>
          <p:nvPr/>
        </p:nvPicPr>
        <p:blipFill>
          <a:blip r:embed="rId9"/>
          <a:stretch/>
        </p:blipFill>
        <p:spPr>
          <a:xfrm>
            <a:off x="440040" y="4238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68" name="Image 2"/>
          <p:cNvPicPr/>
          <p:nvPr/>
        </p:nvPicPr>
        <p:blipFill>
          <a:blip r:embed="rId10"/>
          <a:stretch/>
        </p:blipFill>
        <p:spPr>
          <a:xfrm>
            <a:off x="2143560" y="65254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69" name="Image 5"/>
          <p:cNvPicPr/>
          <p:nvPr/>
        </p:nvPicPr>
        <p:blipFill>
          <a:blip r:embed="rId11"/>
          <a:stretch/>
        </p:blipFill>
        <p:spPr>
          <a:xfrm>
            <a:off x="350040" y="63897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70" name="Image 3"/>
          <p:cNvPicPr/>
          <p:nvPr/>
        </p:nvPicPr>
        <p:blipFill>
          <a:blip r:embed="rId12"/>
          <a:stretch/>
        </p:blipFill>
        <p:spPr>
          <a:xfrm>
            <a:off x="4021320" y="64225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71" name="CustomShape 1">
            <a:extLst>
              <a:ext uri="{FF2B5EF4-FFF2-40B4-BE49-F238E27FC236}">
                <a16:creationId xmlns="" xmlns:a16="http://schemas.microsoft.com/office/drawing/2014/main" id="{EDA39890-9635-43EA-B241-10FE09DD4050}"/>
              </a:ext>
            </a:extLst>
          </p:cNvPr>
          <p:cNvSpPr/>
          <p:nvPr/>
        </p:nvSpPr>
        <p:spPr>
          <a:xfrm>
            <a:off x="5732400" y="64617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017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75070"/>
            <a:ext cx="9144000" cy="994172"/>
          </a:xfrm>
        </p:spPr>
        <p:txBody>
          <a:bodyPr/>
          <a:lstStyle/>
          <a:p>
            <a:pPr algn="ctr"/>
            <a:r>
              <a:rPr lang="en-GB" b="1" dirty="0"/>
              <a:t>Application project: PROFER</a:t>
            </a:r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308619" y="1689477"/>
            <a:ext cx="6405563" cy="1571883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Imag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87" y="3261360"/>
            <a:ext cx="1967865" cy="2473643"/>
          </a:xfrm>
          <a:prstGeom prst="rect">
            <a:avLst/>
          </a:prstGeom>
        </p:spPr>
      </p:pic>
      <p:graphicFrame>
        <p:nvGraphicFramePr>
          <p:cNvPr id="5" name="Graphique 4"/>
          <p:cNvGraphicFramePr/>
          <p:nvPr>
            <p:extLst>
              <p:ext uri="{D42A27DB-BD31-4B8C-83A1-F6EECF244321}">
                <p14:modId xmlns:p14="http://schemas.microsoft.com/office/powerpoint/2010/main" val="1419391655"/>
              </p:ext>
            </p:extLst>
          </p:nvPr>
        </p:nvGraphicFramePr>
        <p:xfrm>
          <a:off x="2277044" y="3261360"/>
          <a:ext cx="2317909" cy="2472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0" name="Connecteur droit avec flèche 9"/>
          <p:cNvCxnSpPr/>
          <p:nvPr/>
        </p:nvCxnSpPr>
        <p:spPr>
          <a:xfrm>
            <a:off x="2668610" y="1706404"/>
            <a:ext cx="767389" cy="0"/>
          </a:xfrm>
          <a:prstGeom prst="straightConnector1">
            <a:avLst/>
          </a:prstGeom>
          <a:ln w="5715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3587718" y="1706404"/>
            <a:ext cx="923682" cy="0"/>
          </a:xfrm>
          <a:prstGeom prst="straightConnector1">
            <a:avLst/>
          </a:prstGeom>
          <a:ln w="5715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èche vers le bas 14"/>
          <p:cNvSpPr/>
          <p:nvPr/>
        </p:nvSpPr>
        <p:spPr>
          <a:xfrm>
            <a:off x="4049559" y="1340420"/>
            <a:ext cx="144698" cy="286917"/>
          </a:xfrm>
          <a:prstGeom prst="down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6" name="Flèche vers le bas 15"/>
          <p:cNvSpPr/>
          <p:nvPr/>
        </p:nvSpPr>
        <p:spPr>
          <a:xfrm>
            <a:off x="2907606" y="1374000"/>
            <a:ext cx="144698" cy="286917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7" name="Image 16"/>
          <p:cNvPicPr/>
          <p:nvPr/>
        </p:nvPicPr>
        <p:blipFill>
          <a:blip r:embed="rId5"/>
          <a:stretch>
            <a:fillRect/>
          </a:stretch>
        </p:blipFill>
        <p:spPr>
          <a:xfrm>
            <a:off x="6540346" y="3564184"/>
            <a:ext cx="2603654" cy="16398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02575" y="3424810"/>
            <a:ext cx="172855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i="1" dirty="0"/>
              <a:t>Yellow &amp; light blue: Fixe age fruits kinetics (12 &amp; 26 days labelling) </a:t>
            </a:r>
          </a:p>
          <a:p>
            <a:endParaRPr lang="en-GB" sz="1350" i="1" dirty="0"/>
          </a:p>
          <a:p>
            <a:r>
              <a:rPr lang="en-GB" sz="1350" i="1" dirty="0"/>
              <a:t>Orange &amp; dark blue: dynamic labelling  kinetics from 8 to 19 days and et de 21 to 32 days.</a:t>
            </a:r>
            <a:endParaRPr lang="en-GB" sz="1350" dirty="0"/>
          </a:p>
        </p:txBody>
      </p:sp>
      <p:pic>
        <p:nvPicPr>
          <p:cNvPr id="12" name="Image 4"/>
          <p:cNvPicPr/>
          <p:nvPr/>
        </p:nvPicPr>
        <p:blipFill>
          <a:blip r:embed="rId6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14" name="Image 7"/>
          <p:cNvPicPr/>
          <p:nvPr/>
        </p:nvPicPr>
        <p:blipFill>
          <a:blip r:embed="rId7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19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" name="Image 1"/>
          <p:cNvPicPr/>
          <p:nvPr/>
        </p:nvPicPr>
        <p:blipFill>
          <a:blip r:embed="rId8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21" name="Image 2"/>
          <p:cNvPicPr/>
          <p:nvPr/>
        </p:nvPicPr>
        <p:blipFill>
          <a:blip r:embed="rId9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22" name="Image 5"/>
          <p:cNvPicPr/>
          <p:nvPr/>
        </p:nvPicPr>
        <p:blipFill>
          <a:blip r:embed="rId10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23" name="Image 3"/>
          <p:cNvPicPr/>
          <p:nvPr/>
        </p:nvPicPr>
        <p:blipFill>
          <a:blip r:embed="rId11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AAA65E07-1AED-4C4C-8105-CCA095D489F4}"/>
              </a:ext>
            </a:extLst>
          </p:cNvPr>
          <p:cNvSpPr txBox="1"/>
          <p:nvPr/>
        </p:nvSpPr>
        <p:spPr>
          <a:xfrm>
            <a:off x="13428" y="577175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Comparison « prediction model » vs. « experimental value » of the tomato proteins ½ life during fruit growth and maturation</a:t>
            </a:r>
          </a:p>
        </p:txBody>
      </p:sp>
      <p:sp>
        <p:nvSpPr>
          <p:cNvPr id="24" name="CustomShape 1">
            <a:extLst>
              <a:ext uri="{FF2B5EF4-FFF2-40B4-BE49-F238E27FC236}">
                <a16:creationId xmlns="" xmlns:a16="http://schemas.microsoft.com/office/drawing/2014/main" id="{7AA7175D-9304-4CB1-B049-367982C38468}"/>
              </a:ext>
            </a:extLst>
          </p:cNvPr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27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6920" y="791820"/>
            <a:ext cx="9160920" cy="1145160"/>
          </a:xfrm>
        </p:spPr>
        <p:txBody>
          <a:bodyPr/>
          <a:lstStyle/>
          <a:p>
            <a:pPr algn="ctr"/>
            <a:r>
              <a:rPr lang="en-US" dirty="0" smtClean="0"/>
              <a:t>Project status…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448740" y="1936980"/>
            <a:ext cx="8229600" cy="384048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dirty="0"/>
              <a:t>Reliable sample preparation with </a:t>
            </a:r>
            <a:r>
              <a:rPr lang="en-US" baseline="30000" dirty="0"/>
              <a:t>15</a:t>
            </a:r>
            <a:r>
              <a:rPr lang="en-US" dirty="0"/>
              <a:t>N metabolic labelling </a:t>
            </a:r>
          </a:p>
          <a:p>
            <a:r>
              <a:rPr lang="en-US" dirty="0"/>
              <a:t>Isotopes ratios:</a:t>
            </a:r>
          </a:p>
          <a:p>
            <a:pPr lvl="1"/>
            <a:r>
              <a:rPr lang="en-US" dirty="0" smtClean="0"/>
              <a:t>High peptide signal </a:t>
            </a:r>
            <a:r>
              <a:rPr lang="en-US" dirty="0"/>
              <a:t>redundancy </a:t>
            </a:r>
            <a:r>
              <a:rPr lang="en-US" dirty="0" smtClean="0"/>
              <a:t>favor this approach</a:t>
            </a:r>
            <a:endParaRPr lang="en-US" dirty="0"/>
          </a:p>
          <a:p>
            <a:pPr lvl="1"/>
            <a:r>
              <a:rPr lang="en-US" b="1" dirty="0" smtClean="0"/>
              <a:t>But </a:t>
            </a:r>
            <a:r>
              <a:rPr lang="en-US" b="1" dirty="0"/>
              <a:t>require strong data filtration and </a:t>
            </a:r>
            <a:r>
              <a:rPr lang="en-US" b="1" dirty="0" smtClean="0"/>
              <a:t>validation</a:t>
            </a:r>
            <a:endParaRPr lang="en-US" b="1" dirty="0"/>
          </a:p>
          <a:p>
            <a:r>
              <a:rPr lang="en-US" dirty="0" smtClean="0"/>
              <a:t>LC-MS/MS </a:t>
            </a:r>
            <a:r>
              <a:rPr lang="en-US" dirty="0"/>
              <a:t>instrument </a:t>
            </a:r>
          </a:p>
          <a:p>
            <a:pPr lvl="1"/>
            <a:r>
              <a:rPr lang="en-US" dirty="0" smtClean="0"/>
              <a:t>Q-Ex instrument signal is highly instable</a:t>
            </a:r>
          </a:p>
          <a:p>
            <a:pPr lvl="1"/>
            <a:r>
              <a:rPr lang="en-US" dirty="0" smtClean="0"/>
              <a:t>Signal improvement is required (new instrument investigated)</a:t>
            </a:r>
            <a:endParaRPr lang="en-US" dirty="0"/>
          </a:p>
          <a:p>
            <a:r>
              <a:rPr lang="en-US" dirty="0" smtClean="0"/>
              <a:t>Strong </a:t>
            </a:r>
            <a:r>
              <a:rPr lang="en-US" dirty="0"/>
              <a:t>Bioinformatics processing resources</a:t>
            </a:r>
          </a:p>
          <a:p>
            <a:endParaRPr lang="en-US" dirty="0" smtClean="0"/>
          </a:p>
          <a:p>
            <a:r>
              <a:rPr lang="en-US" dirty="0" smtClean="0"/>
              <a:t>On </a:t>
            </a:r>
            <a:r>
              <a:rPr lang="en-US" dirty="0"/>
              <a:t>the way for realistic measurements with acceptable errors…</a:t>
            </a:r>
          </a:p>
          <a:p>
            <a:pPr marL="3429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Image 4"/>
          <p:cNvPicPr/>
          <p:nvPr/>
        </p:nvPicPr>
        <p:blipFill>
          <a:blip r:embed="rId2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5" name="Image 7"/>
          <p:cNvPicPr/>
          <p:nvPr/>
        </p:nvPicPr>
        <p:blipFill>
          <a:blip r:embed="rId3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7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" name="Image 1"/>
          <p:cNvPicPr/>
          <p:nvPr/>
        </p:nvPicPr>
        <p:blipFill>
          <a:blip r:embed="rId4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9" name="Image 2"/>
          <p:cNvPicPr/>
          <p:nvPr/>
        </p:nvPicPr>
        <p:blipFill>
          <a:blip r:embed="rId5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10" name="Image 5"/>
          <p:cNvPicPr/>
          <p:nvPr/>
        </p:nvPicPr>
        <p:blipFill>
          <a:blip r:embed="rId6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11" name="Image 3"/>
          <p:cNvPicPr/>
          <p:nvPr/>
        </p:nvPicPr>
        <p:blipFill>
          <a:blip r:embed="rId7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12" name="CustomShape 1">
            <a:extLst>
              <a:ext uri="{FF2B5EF4-FFF2-40B4-BE49-F238E27FC236}">
                <a16:creationId xmlns="" xmlns:a16="http://schemas.microsoft.com/office/drawing/2014/main" id="{C651FD23-D64D-4254-B3D3-56F014DE5943}"/>
              </a:ext>
            </a:extLst>
          </p:cNvPr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96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900719"/>
            <a:ext cx="9144000" cy="1145160"/>
          </a:xfrm>
        </p:spPr>
        <p:txBody>
          <a:bodyPr/>
          <a:lstStyle/>
          <a:p>
            <a:pPr algn="ctr"/>
            <a:r>
              <a:rPr lang="en-GB" dirty="0"/>
              <a:t>To conclude…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4294967295"/>
          </p:nvPr>
        </p:nvSpPr>
        <p:spPr>
          <a:xfrm>
            <a:off x="809280" y="2095857"/>
            <a:ext cx="5762947" cy="3332719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GB" dirty="0"/>
              <a:t>Low </a:t>
            </a:r>
            <a:r>
              <a:rPr lang="en-GB" baseline="30000" dirty="0"/>
              <a:t>15</a:t>
            </a:r>
            <a:r>
              <a:rPr lang="en-GB" dirty="0"/>
              <a:t>N metabolic labelling is compatible with:</a:t>
            </a:r>
          </a:p>
          <a:p>
            <a:pPr lvl="1"/>
            <a:r>
              <a:rPr lang="en-GB" dirty="0"/>
              <a:t>Peptide characterisation and protein identification</a:t>
            </a:r>
          </a:p>
          <a:p>
            <a:pPr lvl="1"/>
            <a:r>
              <a:rPr lang="en-GB" dirty="0"/>
              <a:t>Determination of the Protein Fold Change (MCQR)</a:t>
            </a:r>
          </a:p>
          <a:p>
            <a:pPr lvl="1"/>
            <a:endParaRPr lang="en-GB" dirty="0"/>
          </a:p>
          <a:p>
            <a:r>
              <a:rPr lang="en-GB" dirty="0"/>
              <a:t>Data post acquisition processing  provides:</a:t>
            </a:r>
          </a:p>
          <a:p>
            <a:pPr lvl="1"/>
            <a:r>
              <a:rPr lang="en-GB" dirty="0"/>
              <a:t>Reliable experimental isotopic distributions</a:t>
            </a:r>
          </a:p>
          <a:p>
            <a:pPr lvl="2"/>
            <a:r>
              <a:rPr lang="en-GB" dirty="0"/>
              <a:t>Evaluate the </a:t>
            </a:r>
            <a:r>
              <a:rPr lang="en-GB" baseline="30000" dirty="0"/>
              <a:t>15</a:t>
            </a:r>
            <a:r>
              <a:rPr lang="en-GB" dirty="0"/>
              <a:t>N labelling rates </a:t>
            </a:r>
          </a:p>
          <a:p>
            <a:pPr lvl="2"/>
            <a:r>
              <a:rPr lang="en-GB" dirty="0"/>
              <a:t>Estimation of the Labelled Protein Fraction (LPF)</a:t>
            </a:r>
          </a:p>
          <a:p>
            <a:pPr lvl="2"/>
            <a:endParaRPr lang="en-GB" dirty="0"/>
          </a:p>
          <a:p>
            <a:r>
              <a:rPr lang="en-GB" dirty="0"/>
              <a:t>In progress: </a:t>
            </a:r>
          </a:p>
          <a:p>
            <a:pPr lvl="1"/>
            <a:r>
              <a:rPr lang="en-GB" dirty="0"/>
              <a:t>Improvement of the LPF accuracy </a:t>
            </a:r>
          </a:p>
          <a:p>
            <a:pPr lvl="1"/>
            <a:r>
              <a:rPr lang="en-GB" dirty="0"/>
              <a:t>R script package under development</a:t>
            </a:r>
          </a:p>
        </p:txBody>
      </p:sp>
      <p:sp>
        <p:nvSpPr>
          <p:cNvPr id="5" name="AutoShape 4" descr="https://zimbra.u-psud.fr/service/home/~/?auth=co&amp;loc=fr&amp;id=43259&amp;part=2"/>
          <p:cNvSpPr>
            <a:spLocks noChangeAspect="1" noChangeArrowheads="1"/>
          </p:cNvSpPr>
          <p:nvPr/>
        </p:nvSpPr>
        <p:spPr bwMode="auto">
          <a:xfrm>
            <a:off x="155575" y="74890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/>
          </a:p>
        </p:txBody>
      </p:sp>
      <p:sp>
        <p:nvSpPr>
          <p:cNvPr id="6" name="AutoShape 6" descr="https://zimbra.u-psud.fr/service/home/~/?auth=co&amp;loc=fr&amp;id=43259&amp;part=2"/>
          <p:cNvSpPr>
            <a:spLocks noChangeAspect="1" noChangeArrowheads="1"/>
          </p:cNvSpPr>
          <p:nvPr/>
        </p:nvSpPr>
        <p:spPr bwMode="auto">
          <a:xfrm>
            <a:off x="307975" y="863204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/>
          </a:p>
        </p:txBody>
      </p:sp>
      <p:pic>
        <p:nvPicPr>
          <p:cNvPr id="9" name="Image 4"/>
          <p:cNvPicPr/>
          <p:nvPr/>
        </p:nvPicPr>
        <p:blipFill>
          <a:blip r:embed="rId3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10" name="Image 7"/>
          <p:cNvPicPr/>
          <p:nvPr/>
        </p:nvPicPr>
        <p:blipFill>
          <a:blip r:embed="rId4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12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" name="Image 1"/>
          <p:cNvPicPr/>
          <p:nvPr/>
        </p:nvPicPr>
        <p:blipFill>
          <a:blip r:embed="rId5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14" name="Image 2"/>
          <p:cNvPicPr/>
          <p:nvPr/>
        </p:nvPicPr>
        <p:blipFill>
          <a:blip r:embed="rId6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15" name="Image 5"/>
          <p:cNvPicPr/>
          <p:nvPr/>
        </p:nvPicPr>
        <p:blipFill>
          <a:blip r:embed="rId7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16" name="Image 3"/>
          <p:cNvPicPr/>
          <p:nvPr/>
        </p:nvPicPr>
        <p:blipFill>
          <a:blip r:embed="rId8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17" name="CustomShape 1">
            <a:extLst>
              <a:ext uri="{FF2B5EF4-FFF2-40B4-BE49-F238E27FC236}">
                <a16:creationId xmlns="" xmlns:a16="http://schemas.microsoft.com/office/drawing/2014/main" id="{21DC5A11-DBEF-443A-ADBF-A73CD991804A}"/>
              </a:ext>
            </a:extLst>
          </p:cNvPr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293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Willy\Desktop\Nouveau dossier\IMG_00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4" t="6116" r="10259" b="9162"/>
          <a:stretch/>
        </p:blipFill>
        <p:spPr bwMode="auto">
          <a:xfrm>
            <a:off x="3928507" y="2157118"/>
            <a:ext cx="5215493" cy="379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1675" y="853919"/>
            <a:ext cx="7771680" cy="1145160"/>
          </a:xfrm>
        </p:spPr>
        <p:txBody>
          <a:bodyPr/>
          <a:lstStyle/>
          <a:p>
            <a:pPr algn="ctr"/>
            <a:r>
              <a:rPr lang="en-GB" dirty="0"/>
              <a:t>Acknowledgement's</a:t>
            </a:r>
          </a:p>
        </p:txBody>
      </p:sp>
      <p:sp>
        <p:nvSpPr>
          <p:cNvPr id="5" name="AutoShape 4" descr="https://zimbra.u-psud.fr/service/home/~/?auth=co&amp;loc=fr&amp;id=43259&amp;part=2"/>
          <p:cNvSpPr>
            <a:spLocks noChangeAspect="1" noChangeArrowheads="1"/>
          </p:cNvSpPr>
          <p:nvPr/>
        </p:nvSpPr>
        <p:spPr bwMode="auto">
          <a:xfrm>
            <a:off x="155575" y="74890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/>
          </a:p>
        </p:txBody>
      </p:sp>
      <p:sp>
        <p:nvSpPr>
          <p:cNvPr id="6" name="AutoShape 6" descr="https://zimbra.u-psud.fr/service/home/~/?auth=co&amp;loc=fr&amp;id=43259&amp;part=2"/>
          <p:cNvSpPr>
            <a:spLocks noChangeAspect="1" noChangeArrowheads="1"/>
          </p:cNvSpPr>
          <p:nvPr/>
        </p:nvSpPr>
        <p:spPr bwMode="auto">
          <a:xfrm>
            <a:off x="307975" y="863204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/>
          </a:p>
        </p:txBody>
      </p:sp>
      <p:sp>
        <p:nvSpPr>
          <p:cNvPr id="8" name="Espace réservé du contenu 3">
            <a:extLst>
              <a:ext uri="{FF2B5EF4-FFF2-40B4-BE49-F238E27FC236}">
                <a16:creationId xmlns="" xmlns:a16="http://schemas.microsoft.com/office/drawing/2014/main" id="{3AE2E0FE-7823-47BF-9D5C-A6F95A1B339B}"/>
              </a:ext>
            </a:extLst>
          </p:cNvPr>
          <p:cNvSpPr txBox="1">
            <a:spLocks/>
          </p:cNvSpPr>
          <p:nvPr/>
        </p:nvSpPr>
        <p:spPr>
          <a:xfrm>
            <a:off x="0" y="4063825"/>
            <a:ext cx="3926287" cy="15901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68580" tIns="34290" rIns="68580" bIns="3429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dirty="0"/>
              <a:t>Collaboration with</a:t>
            </a:r>
          </a:p>
          <a:p>
            <a:pPr marL="0" indent="0" algn="ctr">
              <a:buNone/>
            </a:pPr>
            <a:endParaRPr lang="en-GB" sz="600" dirty="0"/>
          </a:p>
          <a:p>
            <a:pPr marL="0" indent="0" algn="ctr">
              <a:buNone/>
            </a:pPr>
            <a:r>
              <a:rPr lang="fr-FR" sz="1275" dirty="0"/>
              <a:t>C. </a:t>
            </a:r>
            <a:r>
              <a:rPr lang="fr-FR" sz="1275" dirty="0" err="1"/>
              <a:t>Masclau-Daubresse</a:t>
            </a:r>
            <a:r>
              <a:rPr lang="fr-FR" sz="1275" dirty="0"/>
              <a:t> &amp; A. Marmagne </a:t>
            </a:r>
          </a:p>
          <a:p>
            <a:pPr marL="0" indent="0" algn="ctr">
              <a:buNone/>
            </a:pPr>
            <a:r>
              <a:rPr lang="fr-FR" sz="1275" dirty="0"/>
              <a:t>(IJPB, Versailles)</a:t>
            </a:r>
          </a:p>
          <a:p>
            <a:pPr marL="0" indent="0" algn="ctr">
              <a:buNone/>
            </a:pPr>
            <a:endParaRPr lang="fr-FR" sz="1275" dirty="0"/>
          </a:p>
          <a:p>
            <a:pPr marL="0" indent="0" algn="ctr">
              <a:buNone/>
            </a:pPr>
            <a:r>
              <a:rPr lang="fr-FR" sz="1275" dirty="0"/>
              <a:t>S. </a:t>
            </a:r>
            <a:r>
              <a:rPr lang="fr-FR" sz="1275" dirty="0" err="1"/>
              <a:t>Colombié</a:t>
            </a:r>
            <a:r>
              <a:rPr lang="fr-FR" sz="1275" dirty="0"/>
              <a:t> &amp; Y. </a:t>
            </a:r>
            <a:r>
              <a:rPr lang="fr-FR" sz="1275" dirty="0" err="1"/>
              <a:t>Gibon</a:t>
            </a:r>
            <a:r>
              <a:rPr lang="fr-FR" sz="1275" dirty="0"/>
              <a:t> </a:t>
            </a:r>
          </a:p>
          <a:p>
            <a:pPr marL="0" indent="0" algn="ctr">
              <a:buNone/>
            </a:pPr>
            <a:r>
              <a:rPr lang="fr-FR" sz="1275" dirty="0"/>
              <a:t>(BFP, Bordeaux)</a:t>
            </a:r>
          </a:p>
        </p:txBody>
      </p:sp>
      <p:pic>
        <p:nvPicPr>
          <p:cNvPr id="9" name="Image 4"/>
          <p:cNvPicPr/>
          <p:nvPr/>
        </p:nvPicPr>
        <p:blipFill>
          <a:blip r:embed="rId4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10" name="Image 7"/>
          <p:cNvPicPr/>
          <p:nvPr/>
        </p:nvPicPr>
        <p:blipFill>
          <a:blip r:embed="rId5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12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" name="Image 1"/>
          <p:cNvPicPr/>
          <p:nvPr/>
        </p:nvPicPr>
        <p:blipFill>
          <a:blip r:embed="rId6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14" name="Image 2"/>
          <p:cNvPicPr/>
          <p:nvPr/>
        </p:nvPicPr>
        <p:blipFill>
          <a:blip r:embed="rId7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15" name="Image 5"/>
          <p:cNvPicPr/>
          <p:nvPr/>
        </p:nvPicPr>
        <p:blipFill>
          <a:blip r:embed="rId8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16" name="Image 3"/>
          <p:cNvPicPr/>
          <p:nvPr/>
        </p:nvPicPr>
        <p:blipFill>
          <a:blip r:embed="rId9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3D8050A-263F-477C-A907-71AAB43C59FC}"/>
              </a:ext>
            </a:extLst>
          </p:cNvPr>
          <p:cNvSpPr/>
          <p:nvPr/>
        </p:nvSpPr>
        <p:spPr>
          <a:xfrm>
            <a:off x="832208" y="1954799"/>
            <a:ext cx="22618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Liam Le </a:t>
            </a:r>
            <a:r>
              <a:rPr lang="en-GB" sz="1400" dirty="0" err="1"/>
              <a:t>Goffic</a:t>
            </a:r>
            <a:endParaRPr lang="en-GB" sz="1400" dirty="0"/>
          </a:p>
          <a:p>
            <a:pPr algn="ctr"/>
            <a:r>
              <a:rPr lang="en-GB" sz="1400" dirty="0"/>
              <a:t>Thomas </a:t>
            </a:r>
            <a:r>
              <a:rPr lang="en-GB" sz="1400" dirty="0" err="1"/>
              <a:t>Welfelé</a:t>
            </a:r>
            <a:endParaRPr lang="en-GB" sz="1400" dirty="0"/>
          </a:p>
          <a:p>
            <a:pPr algn="ctr"/>
            <a:r>
              <a:rPr lang="en-GB" sz="1400" dirty="0"/>
              <a:t>Olivier </a:t>
            </a:r>
            <a:r>
              <a:rPr lang="en-GB" sz="1400" dirty="0" err="1"/>
              <a:t>Langella</a:t>
            </a:r>
            <a:r>
              <a:rPr lang="en-GB" sz="1400" dirty="0"/>
              <a:t> </a:t>
            </a:r>
          </a:p>
          <a:p>
            <a:pPr algn="ctr"/>
            <a:r>
              <a:rPr lang="en-GB" sz="1400" dirty="0"/>
              <a:t>Thierry </a:t>
            </a:r>
            <a:r>
              <a:rPr lang="en-GB" sz="1400" dirty="0" err="1"/>
              <a:t>Balliau</a:t>
            </a:r>
            <a:endParaRPr lang="en-GB" sz="1400" dirty="0"/>
          </a:p>
          <a:p>
            <a:pPr algn="ctr"/>
            <a:r>
              <a:rPr lang="en-GB" sz="1400" dirty="0"/>
              <a:t>Filippo </a:t>
            </a:r>
            <a:r>
              <a:rPr lang="en-GB" sz="1400" dirty="0" err="1"/>
              <a:t>Rusconi</a:t>
            </a:r>
            <a:r>
              <a:rPr lang="en-GB" sz="1400" dirty="0"/>
              <a:t>, </a:t>
            </a:r>
          </a:p>
          <a:p>
            <a:pPr algn="ctr"/>
            <a:r>
              <a:rPr lang="en-GB" sz="1400" dirty="0" err="1"/>
              <a:t>Marlène</a:t>
            </a:r>
            <a:r>
              <a:rPr lang="en-GB" sz="1400" dirty="0"/>
              <a:t> </a:t>
            </a:r>
            <a:r>
              <a:rPr lang="en-GB" sz="1400" dirty="0" err="1"/>
              <a:t>Davanture</a:t>
            </a:r>
            <a:r>
              <a:rPr lang="en-GB" sz="1400" dirty="0"/>
              <a:t>,</a:t>
            </a:r>
          </a:p>
          <a:p>
            <a:pPr algn="ctr"/>
            <a:r>
              <a:rPr lang="en-GB" sz="1400" dirty="0"/>
              <a:t>Michel </a:t>
            </a:r>
            <a:r>
              <a:rPr lang="en-GB" sz="1400" dirty="0" err="1"/>
              <a:t>Zivy</a:t>
            </a:r>
            <a:endParaRPr lang="en-GB" sz="1400" dirty="0"/>
          </a:p>
          <a:p>
            <a:pPr algn="ctr"/>
            <a:r>
              <a:rPr lang="en-GB" sz="1400" dirty="0" err="1"/>
              <a:t>Mélisande</a:t>
            </a:r>
            <a:r>
              <a:rPr lang="en-GB" sz="1400" dirty="0"/>
              <a:t> </a:t>
            </a:r>
            <a:r>
              <a:rPr lang="en-GB" sz="1400" dirty="0" err="1"/>
              <a:t>Blein</a:t>
            </a:r>
            <a:r>
              <a:rPr lang="en-GB" sz="1400" dirty="0"/>
              <a:t>-Nicolas</a:t>
            </a:r>
          </a:p>
        </p:txBody>
      </p:sp>
      <p:sp>
        <p:nvSpPr>
          <p:cNvPr id="17" name="CustomShape 1">
            <a:extLst>
              <a:ext uri="{FF2B5EF4-FFF2-40B4-BE49-F238E27FC236}">
                <a16:creationId xmlns="" xmlns:a16="http://schemas.microsoft.com/office/drawing/2014/main" id="{4F324B22-CCE2-41E7-ACDF-7F79B4948905}"/>
              </a:ext>
            </a:extLst>
          </p:cNvPr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293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3588DE-81CE-4CB2-B23D-6A9B491D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7" y="768233"/>
            <a:ext cx="9144000" cy="960668"/>
          </a:xfrm>
        </p:spPr>
        <p:txBody>
          <a:bodyPr/>
          <a:lstStyle/>
          <a:p>
            <a:pPr algn="ctr"/>
            <a:r>
              <a:rPr lang="en-GB" sz="4000" b="1" dirty="0"/>
              <a:t>What about phototrophic organisms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A5C5B217-7971-4127-B3BF-0FF8F8434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04" t="16297" r="29479" b="9259"/>
          <a:stretch/>
        </p:blipFill>
        <p:spPr>
          <a:xfrm>
            <a:off x="5187046" y="1972040"/>
            <a:ext cx="2621756" cy="356062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3D3ECAA8-55A3-460D-A7D0-DD3B5B3091D8}"/>
              </a:ext>
            </a:extLst>
          </p:cNvPr>
          <p:cNvSpPr txBox="1"/>
          <p:nvPr/>
        </p:nvSpPr>
        <p:spPr>
          <a:xfrm>
            <a:off x="5434690" y="5532668"/>
            <a:ext cx="26217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err="1"/>
              <a:t>Huttlin</a:t>
            </a:r>
            <a:r>
              <a:rPr lang="en-GB" sz="900" dirty="0"/>
              <a:t> et al. </a:t>
            </a:r>
            <a:r>
              <a:rPr lang="en-GB" sz="900" i="1" dirty="0"/>
              <a:t>Mol. Cell. Proteomics </a:t>
            </a:r>
            <a:r>
              <a:rPr lang="en-GB" sz="900" b="1" dirty="0"/>
              <a:t>2017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288FF0A2-091E-4426-B032-7B32449140E6}"/>
              </a:ext>
            </a:extLst>
          </p:cNvPr>
          <p:cNvSpPr txBox="1"/>
          <p:nvPr/>
        </p:nvSpPr>
        <p:spPr>
          <a:xfrm>
            <a:off x="1655846" y="1815979"/>
            <a:ext cx="29237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Not possible to use </a:t>
            </a:r>
          </a:p>
          <a:p>
            <a:pPr algn="ctr"/>
            <a:r>
              <a:rPr lang="en-GB" sz="1350" dirty="0"/>
              <a:t>heavy-labelled amino acid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FB00E388-FD55-4FE5-9A70-2B3CB07AF4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458" y="2250938"/>
            <a:ext cx="2596566" cy="194742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A925033F-54DD-41F0-93AE-BACFB0054528}"/>
              </a:ext>
            </a:extLst>
          </p:cNvPr>
          <p:cNvSpPr txBox="1"/>
          <p:nvPr/>
        </p:nvSpPr>
        <p:spPr>
          <a:xfrm>
            <a:off x="1446788" y="4162526"/>
            <a:ext cx="35318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Water, CO</a:t>
            </a:r>
            <a:r>
              <a:rPr lang="en-GB" sz="1350" baseline="-25000" dirty="0"/>
              <a:t>2</a:t>
            </a:r>
            <a:r>
              <a:rPr lang="en-GB" sz="1350" dirty="0"/>
              <a:t>, fertilizers and trace elements…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2857D13B-6CA9-410F-B5D4-591D150CA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95" t="54071" r="35732" b="12672"/>
          <a:stretch/>
        </p:blipFill>
        <p:spPr>
          <a:xfrm>
            <a:off x="5559716" y="3775710"/>
            <a:ext cx="1185852" cy="1590675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="" xmlns:a16="http://schemas.microsoft.com/office/drawing/2014/main" id="{52E01082-65E2-4F33-A651-02CC95138C88}"/>
              </a:ext>
            </a:extLst>
          </p:cNvPr>
          <p:cNvGrpSpPr/>
          <p:nvPr/>
        </p:nvGrpSpPr>
        <p:grpSpPr>
          <a:xfrm>
            <a:off x="2295524" y="4406558"/>
            <a:ext cx="3601310" cy="569649"/>
            <a:chOff x="1536697" y="4776371"/>
            <a:chExt cx="4801747" cy="759532"/>
          </a:xfrm>
        </p:grpSpPr>
        <p:sp>
          <p:nvSpPr>
            <p:cNvPr id="13" name="Flèche : angle droit 12">
              <a:extLst>
                <a:ext uri="{FF2B5EF4-FFF2-40B4-BE49-F238E27FC236}">
                  <a16:creationId xmlns="" xmlns:a16="http://schemas.microsoft.com/office/drawing/2014/main" id="{5F085197-5E1D-4510-AA35-2701B60BAD68}"/>
                </a:ext>
              </a:extLst>
            </p:cNvPr>
            <p:cNvSpPr/>
            <p:nvPr/>
          </p:nvSpPr>
          <p:spPr>
            <a:xfrm rot="5400000">
              <a:off x="3752904" y="2560164"/>
              <a:ext cx="369334" cy="4801747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="" xmlns:a16="http://schemas.microsoft.com/office/drawing/2014/main" id="{E88EE285-8E50-4FCB-B513-FEF57BA83A46}"/>
                </a:ext>
              </a:extLst>
            </p:cNvPr>
            <p:cNvSpPr txBox="1"/>
            <p:nvPr/>
          </p:nvSpPr>
          <p:spPr>
            <a:xfrm>
              <a:off x="2916578" y="5135794"/>
              <a:ext cx="133626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/>
                <a:t>C H N O S</a:t>
              </a:r>
              <a:endParaRPr lang="en-GB" sz="1350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="" xmlns:a16="http://schemas.microsoft.com/office/drawing/2014/main" id="{9EEB56F5-86AE-4E56-8285-91BC8A708BA7}"/>
              </a:ext>
            </a:extLst>
          </p:cNvPr>
          <p:cNvGrpSpPr/>
          <p:nvPr/>
        </p:nvGrpSpPr>
        <p:grpSpPr>
          <a:xfrm>
            <a:off x="2095500" y="5003090"/>
            <a:ext cx="3076060" cy="594075"/>
            <a:chOff x="1270000" y="5527782"/>
            <a:chExt cx="4101412" cy="792100"/>
          </a:xfrm>
        </p:grpSpPr>
        <p:sp>
          <p:nvSpPr>
            <p:cNvPr id="16" name="ZoneTexte 15">
              <a:extLst>
                <a:ext uri="{FF2B5EF4-FFF2-40B4-BE49-F238E27FC236}">
                  <a16:creationId xmlns="" xmlns:a16="http://schemas.microsoft.com/office/drawing/2014/main" id="{EF141F4D-7E9C-45FA-9B15-57805393F5B9}"/>
                </a:ext>
              </a:extLst>
            </p:cNvPr>
            <p:cNvSpPr txBox="1"/>
            <p:nvPr/>
          </p:nvSpPr>
          <p:spPr>
            <a:xfrm>
              <a:off x="1270000" y="5527782"/>
              <a:ext cx="19261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baseline="30000" dirty="0"/>
                <a:t>12</a:t>
              </a:r>
              <a:r>
                <a:rPr lang="fr-FR" sz="1350" dirty="0"/>
                <a:t>C </a:t>
              </a:r>
              <a:r>
                <a:rPr lang="fr-FR" sz="1350" dirty="0">
                  <a:sym typeface="Wingdings" panose="05000000000000000000" pitchFamily="2" charset="2"/>
                </a:rPr>
                <a:t> </a:t>
              </a:r>
              <a:r>
                <a:rPr lang="fr-FR" sz="1350" baseline="30000" dirty="0">
                  <a:sym typeface="Wingdings" panose="05000000000000000000" pitchFamily="2" charset="2"/>
                </a:rPr>
                <a:t>13</a:t>
              </a:r>
              <a:r>
                <a:rPr lang="fr-FR" sz="1350" dirty="0">
                  <a:sym typeface="Wingdings" panose="05000000000000000000" pitchFamily="2" charset="2"/>
                </a:rPr>
                <a:t>C (CO</a:t>
              </a:r>
              <a:r>
                <a:rPr lang="fr-FR" sz="1350" baseline="-25000" dirty="0">
                  <a:sym typeface="Wingdings" panose="05000000000000000000" pitchFamily="2" charset="2"/>
                </a:rPr>
                <a:t>2</a:t>
              </a:r>
              <a:r>
                <a:rPr lang="fr-FR" sz="1350" dirty="0">
                  <a:sym typeface="Wingdings" panose="05000000000000000000" pitchFamily="2" charset="2"/>
                </a:rPr>
                <a:t>)</a:t>
              </a:r>
              <a:endParaRPr lang="en-GB" sz="1350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="" xmlns:a16="http://schemas.microsoft.com/office/drawing/2014/main" id="{698B6DC0-72D1-40C7-A834-9E2A6ECD50D9}"/>
                </a:ext>
              </a:extLst>
            </p:cNvPr>
            <p:cNvSpPr txBox="1"/>
            <p:nvPr/>
          </p:nvSpPr>
          <p:spPr>
            <a:xfrm>
              <a:off x="3026326" y="5919772"/>
              <a:ext cx="23450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baseline="30000" dirty="0"/>
                <a:t>14</a:t>
              </a:r>
              <a:r>
                <a:rPr lang="fr-FR" sz="1350" dirty="0"/>
                <a:t>N </a:t>
              </a:r>
              <a:r>
                <a:rPr lang="fr-FR" sz="1350" dirty="0">
                  <a:sym typeface="Wingdings" panose="05000000000000000000" pitchFamily="2" charset="2"/>
                </a:rPr>
                <a:t> </a:t>
              </a:r>
              <a:r>
                <a:rPr lang="fr-FR" sz="1350" baseline="30000" dirty="0">
                  <a:sym typeface="Wingdings" panose="05000000000000000000" pitchFamily="2" charset="2"/>
                </a:rPr>
                <a:t>15</a:t>
              </a:r>
              <a:r>
                <a:rPr lang="fr-FR" sz="1350" dirty="0">
                  <a:sym typeface="Wingdings" panose="05000000000000000000" pitchFamily="2" charset="2"/>
                </a:rPr>
                <a:t>N (NH</a:t>
              </a:r>
              <a:r>
                <a:rPr lang="fr-FR" sz="1350" baseline="-25000" dirty="0">
                  <a:sym typeface="Wingdings" panose="05000000000000000000" pitchFamily="2" charset="2"/>
                </a:rPr>
                <a:t>4</a:t>
              </a:r>
              <a:r>
                <a:rPr lang="fr-FR" sz="1350" dirty="0">
                  <a:sym typeface="Wingdings" panose="05000000000000000000" pitchFamily="2" charset="2"/>
                </a:rPr>
                <a:t>NO</a:t>
              </a:r>
              <a:r>
                <a:rPr lang="fr-FR" sz="1350" baseline="-25000" dirty="0">
                  <a:sym typeface="Wingdings" panose="05000000000000000000" pitchFamily="2" charset="2"/>
                </a:rPr>
                <a:t>3</a:t>
              </a:r>
              <a:r>
                <a:rPr lang="fr-FR" sz="1350" dirty="0">
                  <a:sym typeface="Wingdings" panose="05000000000000000000" pitchFamily="2" charset="2"/>
                </a:rPr>
                <a:t>)</a:t>
              </a:r>
              <a:endParaRPr lang="en-GB" sz="1350" dirty="0"/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E21D7DAD-B5A8-4F1F-9DF5-896A140C3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12" t="53141" r="30288" b="13602"/>
          <a:stretch/>
        </p:blipFill>
        <p:spPr>
          <a:xfrm>
            <a:off x="6677380" y="3728086"/>
            <a:ext cx="1003279" cy="1590675"/>
          </a:xfrm>
          <a:prstGeom prst="rect">
            <a:avLst/>
          </a:prstGeom>
        </p:spPr>
      </p:pic>
      <p:pic>
        <p:nvPicPr>
          <p:cNvPr id="21" name="Image 4"/>
          <p:cNvPicPr/>
          <p:nvPr/>
        </p:nvPicPr>
        <p:blipFill>
          <a:blip r:embed="rId4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22" name="Image 7"/>
          <p:cNvPicPr/>
          <p:nvPr/>
        </p:nvPicPr>
        <p:blipFill>
          <a:blip r:embed="rId5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24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" name="Image 1"/>
          <p:cNvPicPr/>
          <p:nvPr/>
        </p:nvPicPr>
        <p:blipFill>
          <a:blip r:embed="rId6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26" name="Image 2"/>
          <p:cNvPicPr/>
          <p:nvPr/>
        </p:nvPicPr>
        <p:blipFill>
          <a:blip r:embed="rId7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27" name="Image 5"/>
          <p:cNvPicPr/>
          <p:nvPr/>
        </p:nvPicPr>
        <p:blipFill>
          <a:blip r:embed="rId8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28" name="Image 3"/>
          <p:cNvPicPr/>
          <p:nvPr/>
        </p:nvPicPr>
        <p:blipFill>
          <a:blip r:embed="rId9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29" name="CustomShape 1">
            <a:extLst>
              <a:ext uri="{FF2B5EF4-FFF2-40B4-BE49-F238E27FC236}">
                <a16:creationId xmlns="" xmlns:a16="http://schemas.microsoft.com/office/drawing/2014/main" id="{E231DDC8-EC12-4DC7-994B-B509640A6DE0}"/>
              </a:ext>
            </a:extLst>
          </p:cNvPr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08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AF494B8-43EF-4D77-A538-C1BCBB79C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5749"/>
            <a:ext cx="9144000" cy="960668"/>
          </a:xfrm>
        </p:spPr>
        <p:txBody>
          <a:bodyPr/>
          <a:lstStyle/>
          <a:p>
            <a:pPr algn="ctr"/>
            <a:r>
              <a:rPr lang="fr-FR" b="1" dirty="0"/>
              <a:t>Variable </a:t>
            </a:r>
            <a:r>
              <a:rPr lang="fr-FR" b="1" baseline="30000" dirty="0"/>
              <a:t>15</a:t>
            </a:r>
            <a:r>
              <a:rPr lang="fr-FR" b="1" dirty="0"/>
              <a:t>N incorporation</a:t>
            </a:r>
            <a:endParaRPr lang="en-GB" b="1" dirty="0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291C6D9D-9AC6-45D6-A01F-15EB37318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6" t="15926" r="68889" b="15926"/>
          <a:stretch/>
        </p:blipFill>
        <p:spPr>
          <a:xfrm>
            <a:off x="1333907" y="1602417"/>
            <a:ext cx="3992820" cy="4238534"/>
          </a:xfrm>
          <a:prstGeom prst="rect">
            <a:avLst/>
          </a:prstGeom>
        </p:spPr>
      </p:pic>
      <p:pic>
        <p:nvPicPr>
          <p:cNvPr id="5" name="Image 4" descr="normal.img-000.jpg">
            <a:extLst>
              <a:ext uri="{FF2B5EF4-FFF2-40B4-BE49-F238E27FC236}">
                <a16:creationId xmlns="" xmlns:a16="http://schemas.microsoft.com/office/drawing/2014/main" id="{FD4DD55E-7B91-4796-A490-4F007BD6985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74" y="3620786"/>
            <a:ext cx="2447069" cy="1480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D11C5888-CD9E-4D73-B1F1-263BB67BA7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271" t="21798" r="34343" b="47730"/>
          <a:stretch/>
        </p:blipFill>
        <p:spPr>
          <a:xfrm>
            <a:off x="6619434" y="1978466"/>
            <a:ext cx="1064419" cy="12350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B52ABAB-3722-4C7B-B5CC-F17085C806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573" t="55178" r="36358" b="17671"/>
          <a:stretch/>
        </p:blipFill>
        <p:spPr>
          <a:xfrm>
            <a:off x="5557440" y="1914870"/>
            <a:ext cx="861970" cy="129863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E32B2AF4-D2EC-4D63-939A-38C6CB5952CC}"/>
              </a:ext>
            </a:extLst>
          </p:cNvPr>
          <p:cNvSpPr txBox="1"/>
          <p:nvPr/>
        </p:nvSpPr>
        <p:spPr>
          <a:xfrm>
            <a:off x="5626254" y="5101525"/>
            <a:ext cx="19351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Martin et al. J </a:t>
            </a:r>
            <a:r>
              <a:rPr lang="fr-FR" sz="900" dirty="0" err="1"/>
              <a:t>Proteome</a:t>
            </a:r>
            <a:r>
              <a:rPr lang="fr-FR" sz="900" dirty="0"/>
              <a:t> </a:t>
            </a:r>
            <a:r>
              <a:rPr lang="fr-FR" sz="900" dirty="0" err="1"/>
              <a:t>Res</a:t>
            </a:r>
            <a:r>
              <a:rPr lang="fr-FR" sz="900" dirty="0"/>
              <a:t> 2012</a:t>
            </a:r>
            <a:endParaRPr lang="en-GB" sz="900" dirty="0"/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EB225252-7275-491E-8C62-B5B3C3C0503E}"/>
              </a:ext>
            </a:extLst>
          </p:cNvPr>
          <p:cNvSpPr txBox="1"/>
          <p:nvPr/>
        </p:nvSpPr>
        <p:spPr>
          <a:xfrm>
            <a:off x="5326729" y="3221023"/>
            <a:ext cx="26217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err="1"/>
              <a:t>Huttlin</a:t>
            </a:r>
            <a:r>
              <a:rPr lang="en-GB" sz="900" dirty="0"/>
              <a:t> et al. </a:t>
            </a:r>
            <a:r>
              <a:rPr lang="en-GB" sz="900" i="1" dirty="0"/>
              <a:t>Mol. Cell. Proteomics </a:t>
            </a:r>
            <a:r>
              <a:rPr lang="en-GB" sz="900" b="1" dirty="0"/>
              <a:t>2017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90CF6C46-B6F9-4D49-B019-A461EB2D1087}"/>
              </a:ext>
            </a:extLst>
          </p:cNvPr>
          <p:cNvSpPr txBox="1"/>
          <p:nvPr/>
        </p:nvSpPr>
        <p:spPr>
          <a:xfrm>
            <a:off x="2177037" y="5845712"/>
            <a:ext cx="19030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Li et al. </a:t>
            </a:r>
            <a:r>
              <a:rPr lang="fr-FR" sz="900" i="1" dirty="0"/>
              <a:t>Mol </a:t>
            </a:r>
            <a:r>
              <a:rPr lang="fr-FR" sz="900" i="1" dirty="0" err="1"/>
              <a:t>Cell</a:t>
            </a:r>
            <a:r>
              <a:rPr lang="fr-FR" sz="900" i="1" dirty="0"/>
              <a:t> </a:t>
            </a:r>
            <a:r>
              <a:rPr lang="fr-FR" sz="900" i="1" dirty="0" err="1"/>
              <a:t>Proteomics</a:t>
            </a:r>
            <a:r>
              <a:rPr lang="fr-FR" sz="900" i="1" dirty="0"/>
              <a:t> </a:t>
            </a:r>
            <a:r>
              <a:rPr lang="fr-FR" sz="900" b="1" dirty="0"/>
              <a:t>2012</a:t>
            </a:r>
            <a:endParaRPr lang="en-GB" sz="900" b="1" dirty="0"/>
          </a:p>
        </p:txBody>
      </p:sp>
      <p:pic>
        <p:nvPicPr>
          <p:cNvPr id="11" name="Image 4">
            <a:extLst>
              <a:ext uri="{FF2B5EF4-FFF2-40B4-BE49-F238E27FC236}">
                <a16:creationId xmlns="" xmlns:a16="http://schemas.microsoft.com/office/drawing/2014/main" id="{6EF8499C-900B-41EA-896C-B6D0C37F5D54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12" name="Image 7">
            <a:extLst>
              <a:ext uri="{FF2B5EF4-FFF2-40B4-BE49-F238E27FC236}">
                <a16:creationId xmlns="" xmlns:a16="http://schemas.microsoft.com/office/drawing/2014/main" id="{A7EA8CC7-CE16-4E70-8D9F-90C1A79A1BA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13" name="CustomShape 1">
            <a:extLst>
              <a:ext uri="{FF2B5EF4-FFF2-40B4-BE49-F238E27FC236}">
                <a16:creationId xmlns="" xmlns:a16="http://schemas.microsoft.com/office/drawing/2014/main" id="{25E5D859-B988-42AC-9759-57DD55D7F58C}"/>
              </a:ext>
            </a:extLst>
          </p:cNvPr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  <p:sp>
        <p:nvSpPr>
          <p:cNvPr id="14" name="Line 2">
            <a:extLst>
              <a:ext uri="{FF2B5EF4-FFF2-40B4-BE49-F238E27FC236}">
                <a16:creationId xmlns="" xmlns:a16="http://schemas.microsoft.com/office/drawing/2014/main" id="{8D84DF03-4424-46A2-89B6-A94585D018FD}"/>
              </a:ext>
            </a:extLst>
          </p:cNvPr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" name="Image 1">
            <a:extLst>
              <a:ext uri="{FF2B5EF4-FFF2-40B4-BE49-F238E27FC236}">
                <a16:creationId xmlns="" xmlns:a16="http://schemas.microsoft.com/office/drawing/2014/main" id="{3588E630-9695-4A46-AD56-32C305501D9E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16" name="Image 2">
            <a:extLst>
              <a:ext uri="{FF2B5EF4-FFF2-40B4-BE49-F238E27FC236}">
                <a16:creationId xmlns="" xmlns:a16="http://schemas.microsoft.com/office/drawing/2014/main" id="{CA5AFAB1-5A67-4963-B102-3B1C63CD6905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17" name="Image 5">
            <a:extLst>
              <a:ext uri="{FF2B5EF4-FFF2-40B4-BE49-F238E27FC236}">
                <a16:creationId xmlns="" xmlns:a16="http://schemas.microsoft.com/office/drawing/2014/main" id="{1F31F8A7-15A0-4A16-B70C-3B18FDEBC7D2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18" name="Image 3">
            <a:extLst>
              <a:ext uri="{FF2B5EF4-FFF2-40B4-BE49-F238E27FC236}">
                <a16:creationId xmlns="" xmlns:a16="http://schemas.microsoft.com/office/drawing/2014/main" id="{F4AC4414-D220-4313-B512-10CB5F022BBE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750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1ED03166-A8EA-4329-B3BB-45788E4F6C7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207918" y="2459781"/>
            <a:ext cx="3197093" cy="282554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Titre 1">
            <a:extLst>
              <a:ext uri="{FF2B5EF4-FFF2-40B4-BE49-F238E27FC236}">
                <a16:creationId xmlns="" xmlns:a16="http://schemas.microsoft.com/office/drawing/2014/main" id="{F08A1FA1-2042-4F4C-8FA7-81BDDD072A0C}"/>
              </a:ext>
            </a:extLst>
          </p:cNvPr>
          <p:cNvSpPr txBox="1">
            <a:spLocks/>
          </p:cNvSpPr>
          <p:nvPr/>
        </p:nvSpPr>
        <p:spPr>
          <a:xfrm>
            <a:off x="1358504" y="913376"/>
            <a:ext cx="6589199" cy="960668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GB" sz="1500" dirty="0">
              <a:solidFill>
                <a:schemeClr val="tx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870C9D27-ECDA-43D8-9683-CCAB8D96FE54}"/>
              </a:ext>
            </a:extLst>
          </p:cNvPr>
          <p:cNvSpPr txBox="1"/>
          <p:nvPr/>
        </p:nvSpPr>
        <p:spPr>
          <a:xfrm>
            <a:off x="1561969" y="4759678"/>
            <a:ext cx="2075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/>
              <a:t>Determination of the FCP coefficient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="" xmlns:a16="http://schemas.microsoft.com/office/drawing/2014/main" id="{764A0E8F-29C4-414C-B7C0-AEE617C8D018}"/>
              </a:ext>
            </a:extLst>
          </p:cNvPr>
          <p:cNvGrpSpPr/>
          <p:nvPr/>
        </p:nvGrpSpPr>
        <p:grpSpPr>
          <a:xfrm>
            <a:off x="440611" y="2202265"/>
            <a:ext cx="2921446" cy="2354353"/>
            <a:chOff x="1429177" y="2036216"/>
            <a:chExt cx="4126672" cy="4533279"/>
          </a:xfrm>
        </p:grpSpPr>
        <p:pic>
          <p:nvPicPr>
            <p:cNvPr id="16" name="Picture 2" descr="http://www.plantcell.org/content/plantcell/29/2/207/F1.large.jpg?width=800&amp;height=600&amp;carousel=1">
              <a:extLst>
                <a:ext uri="{FF2B5EF4-FFF2-40B4-BE49-F238E27FC236}">
                  <a16:creationId xmlns="" xmlns:a16="http://schemas.microsoft.com/office/drawing/2014/main" id="{568EAE1A-DA5F-4806-911E-E0434AF910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177" y="2036216"/>
              <a:ext cx="4126672" cy="40924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712C3FC4-1629-4441-A8F6-FCAFA9872B47}"/>
                </a:ext>
              </a:extLst>
            </p:cNvPr>
            <p:cNvSpPr/>
            <p:nvPr/>
          </p:nvSpPr>
          <p:spPr>
            <a:xfrm>
              <a:off x="2414587" y="2043670"/>
              <a:ext cx="421209" cy="11574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9845BCD7-6911-4997-84FA-7A2AC0D048ED}"/>
                </a:ext>
              </a:extLst>
            </p:cNvPr>
            <p:cNvSpPr/>
            <p:nvPr/>
          </p:nvSpPr>
          <p:spPr>
            <a:xfrm>
              <a:off x="3666582" y="2043670"/>
              <a:ext cx="421209" cy="12485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EE25CC17-EDB5-4557-A52E-460A59B13DD7}"/>
                </a:ext>
              </a:extLst>
            </p:cNvPr>
            <p:cNvSpPr/>
            <p:nvPr/>
          </p:nvSpPr>
          <p:spPr>
            <a:xfrm>
              <a:off x="5004459" y="2036216"/>
              <a:ext cx="421209" cy="11030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="" xmlns:a16="http://schemas.microsoft.com/office/drawing/2014/main" id="{5EA96699-AA7E-43D8-A67C-17A38D0F0A97}"/>
                </a:ext>
              </a:extLst>
            </p:cNvPr>
            <p:cNvSpPr txBox="1"/>
            <p:nvPr/>
          </p:nvSpPr>
          <p:spPr>
            <a:xfrm>
              <a:off x="1521843" y="6169477"/>
              <a:ext cx="2862545" cy="4000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750" dirty="0"/>
                <a:t>21 days old non-labelled Arabidopsis plants</a:t>
              </a:r>
            </a:p>
          </p:txBody>
        </p:sp>
      </p:grpSp>
      <p:sp>
        <p:nvSpPr>
          <p:cNvPr id="21" name="Flèche : virage 20">
            <a:extLst>
              <a:ext uri="{FF2B5EF4-FFF2-40B4-BE49-F238E27FC236}">
                <a16:creationId xmlns="" xmlns:a16="http://schemas.microsoft.com/office/drawing/2014/main" id="{7076E337-6AAE-4381-943A-38D524819C70}"/>
              </a:ext>
            </a:extLst>
          </p:cNvPr>
          <p:cNvSpPr/>
          <p:nvPr/>
        </p:nvSpPr>
        <p:spPr>
          <a:xfrm flipV="1">
            <a:off x="803826" y="4554710"/>
            <a:ext cx="781717" cy="761747"/>
          </a:xfrm>
          <a:prstGeom prst="bentArrow">
            <a:avLst>
              <a:gd name="adj1" fmla="val 14423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="" xmlns:a16="http://schemas.microsoft.com/office/drawing/2014/main" id="{45C08357-21F1-4707-BFE5-602C60933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19460" r="62667" b="4445"/>
          <a:stretch/>
        </p:blipFill>
        <p:spPr bwMode="auto">
          <a:xfrm>
            <a:off x="3530785" y="2161094"/>
            <a:ext cx="5581464" cy="273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oneTexte 23">
            <a:extLst>
              <a:ext uri="{FF2B5EF4-FFF2-40B4-BE49-F238E27FC236}">
                <a16:creationId xmlns="" xmlns:a16="http://schemas.microsoft.com/office/drawing/2014/main" id="{51B54138-E73E-40BA-9EB5-883738BC44A2}"/>
              </a:ext>
            </a:extLst>
          </p:cNvPr>
          <p:cNvSpPr txBox="1"/>
          <p:nvPr/>
        </p:nvSpPr>
        <p:spPr>
          <a:xfrm>
            <a:off x="5580000" y="5336629"/>
            <a:ext cx="2437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/>
              <a:t>Determination of the LPF</a:t>
            </a:r>
          </a:p>
        </p:txBody>
      </p:sp>
      <p:sp>
        <p:nvSpPr>
          <p:cNvPr id="25" name="Flèche : virage 24">
            <a:extLst>
              <a:ext uri="{FF2B5EF4-FFF2-40B4-BE49-F238E27FC236}">
                <a16:creationId xmlns="" xmlns:a16="http://schemas.microsoft.com/office/drawing/2014/main" id="{4D411417-A381-4E0A-B8C3-645270471A41}"/>
              </a:ext>
            </a:extLst>
          </p:cNvPr>
          <p:cNvSpPr/>
          <p:nvPr/>
        </p:nvSpPr>
        <p:spPr>
          <a:xfrm flipV="1">
            <a:off x="4266274" y="4924469"/>
            <a:ext cx="781717" cy="748719"/>
          </a:xfrm>
          <a:prstGeom prst="bentArrow">
            <a:avLst>
              <a:gd name="adj1" fmla="val 14423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627959A0-568E-43B1-89B4-EFDE06EC5F74}"/>
              </a:ext>
            </a:extLst>
          </p:cNvPr>
          <p:cNvSpPr/>
          <p:nvPr/>
        </p:nvSpPr>
        <p:spPr>
          <a:xfrm>
            <a:off x="1416710" y="5455385"/>
            <a:ext cx="169309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/>
              <a:t>(Fold Change in Protein)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85611370-05E4-45E4-98A1-2C74926E7DAD}"/>
              </a:ext>
            </a:extLst>
          </p:cNvPr>
          <p:cNvSpPr/>
          <p:nvPr/>
        </p:nvSpPr>
        <p:spPr>
          <a:xfrm>
            <a:off x="5955145" y="5696411"/>
            <a:ext cx="154401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900" dirty="0"/>
              <a:t>(Labelled Protein Fraction)</a:t>
            </a:r>
          </a:p>
        </p:txBody>
      </p:sp>
      <p:sp>
        <p:nvSpPr>
          <p:cNvPr id="23" name="Titre 1">
            <a:extLst>
              <a:ext uri="{FF2B5EF4-FFF2-40B4-BE49-F238E27FC236}">
                <a16:creationId xmlns="" xmlns:a16="http://schemas.microsoft.com/office/drawing/2014/main" id="{BAF494B8-43EF-4D77-A538-C1BCBB79C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9147"/>
            <a:ext cx="9144000" cy="960668"/>
          </a:xfrm>
        </p:spPr>
        <p:txBody>
          <a:bodyPr>
            <a:normAutofit/>
          </a:bodyPr>
          <a:lstStyle/>
          <a:p>
            <a:r>
              <a:rPr lang="en-GB" b="1" dirty="0"/>
              <a:t>Li </a:t>
            </a:r>
            <a:r>
              <a:rPr lang="en-GB" b="1" i="1" dirty="0"/>
              <a:t>et al. </a:t>
            </a:r>
            <a:r>
              <a:rPr lang="en-GB" b="1" dirty="0"/>
              <a:t>approach</a:t>
            </a:r>
            <a:r>
              <a:rPr lang="fr-FR" sz="2025" i="1" dirty="0"/>
              <a:t>, Plant </a:t>
            </a:r>
            <a:r>
              <a:rPr lang="fr-FR" sz="2025" i="1" dirty="0" err="1"/>
              <a:t>Cell</a:t>
            </a:r>
            <a:r>
              <a:rPr lang="fr-FR" sz="2025" i="1" dirty="0"/>
              <a:t> </a:t>
            </a:r>
            <a:r>
              <a:rPr lang="fr-FR" sz="2025" dirty="0"/>
              <a:t>2017; </a:t>
            </a:r>
            <a:r>
              <a:rPr lang="fr-FR" sz="2025" i="1" dirty="0"/>
              <a:t>29</a:t>
            </a:r>
            <a:r>
              <a:rPr lang="fr-FR" sz="2025" dirty="0"/>
              <a:t>:207-228</a:t>
            </a:r>
            <a:endParaRPr lang="en-GB" sz="2025" dirty="0"/>
          </a:p>
        </p:txBody>
      </p:sp>
      <p:pic>
        <p:nvPicPr>
          <p:cNvPr id="28" name="Image 4"/>
          <p:cNvPicPr/>
          <p:nvPr/>
        </p:nvPicPr>
        <p:blipFill>
          <a:blip r:embed="rId4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29" name="Image 7"/>
          <p:cNvPicPr/>
          <p:nvPr/>
        </p:nvPicPr>
        <p:blipFill>
          <a:blip r:embed="rId5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31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" name="Image 1"/>
          <p:cNvPicPr/>
          <p:nvPr/>
        </p:nvPicPr>
        <p:blipFill>
          <a:blip r:embed="rId6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33" name="Image 2"/>
          <p:cNvPicPr/>
          <p:nvPr/>
        </p:nvPicPr>
        <p:blipFill>
          <a:blip r:embed="rId7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34" name="Image 5"/>
          <p:cNvPicPr/>
          <p:nvPr/>
        </p:nvPicPr>
        <p:blipFill>
          <a:blip r:embed="rId8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35" name="Image 3"/>
          <p:cNvPicPr/>
          <p:nvPr/>
        </p:nvPicPr>
        <p:blipFill>
          <a:blip r:embed="rId9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36" name="CustomShape 1">
            <a:extLst>
              <a:ext uri="{FF2B5EF4-FFF2-40B4-BE49-F238E27FC236}">
                <a16:creationId xmlns="" xmlns:a16="http://schemas.microsoft.com/office/drawing/2014/main" id="{3EEBD139-E847-4870-B379-3D382591829B}"/>
              </a:ext>
            </a:extLst>
          </p:cNvPr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205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 animBg="1"/>
      <p:bldP spid="24" grpId="0"/>
      <p:bldP spid="25" grpId="0" animBg="1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779481"/>
            <a:ext cx="9144000" cy="960668"/>
          </a:xfrm>
        </p:spPr>
        <p:txBody>
          <a:bodyPr/>
          <a:lstStyle/>
          <a:p>
            <a:pPr algn="ctr"/>
            <a:r>
              <a:rPr lang="en-GB" b="1" dirty="0"/>
              <a:t>K</a:t>
            </a:r>
            <a:r>
              <a:rPr lang="en-GB" b="1" baseline="-25000" dirty="0"/>
              <a:t>D</a:t>
            </a:r>
            <a:r>
              <a:rPr lang="en-GB" b="1" dirty="0"/>
              <a:t> and K</a:t>
            </a:r>
            <a:r>
              <a:rPr lang="en-GB" b="1" baseline="-25000" dirty="0"/>
              <a:t>S</a:t>
            </a:r>
            <a:r>
              <a:rPr lang="en-GB" b="1" dirty="0"/>
              <a:t> calculation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2000" r="64467" b="9111"/>
          <a:stretch/>
        </p:blipFill>
        <p:spPr bwMode="auto">
          <a:xfrm>
            <a:off x="1477527" y="1874044"/>
            <a:ext cx="5362600" cy="258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948747" y="4481777"/>
            <a:ext cx="2505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- High data-processing</a:t>
            </a:r>
          </a:p>
          <a:p>
            <a:r>
              <a:rPr lang="en-GB" dirty="0"/>
              <a:t>- Scripts not available</a:t>
            </a:r>
          </a:p>
          <a:p>
            <a:r>
              <a:rPr lang="en-GB" dirty="0"/>
              <a:t>- …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930447" y="4481777"/>
            <a:ext cx="53559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Tx/>
              <a:buChar char="-"/>
            </a:pPr>
            <a:r>
              <a:rPr lang="en-GB" dirty="0"/>
              <a:t>Alternative approach… ?</a:t>
            </a:r>
          </a:p>
          <a:p>
            <a:pPr marL="257175" indent="-257175">
              <a:buFontTx/>
              <a:buChar char="-"/>
            </a:pPr>
            <a:r>
              <a:rPr lang="en-GB" dirty="0"/>
              <a:t>Adapted to the processing tools available locally</a:t>
            </a:r>
          </a:p>
          <a:p>
            <a:pPr marL="257175" indent="-257175">
              <a:buFontTx/>
              <a:buChar char="-"/>
            </a:pPr>
            <a:r>
              <a:rPr lang="en-GB" dirty="0"/>
              <a:t>Adaptable to field investigations</a:t>
            </a:r>
          </a:p>
          <a:p>
            <a:pPr marL="257175" indent="-257175">
              <a:buFontTx/>
              <a:buChar char="-"/>
            </a:pPr>
            <a:r>
              <a:rPr lang="en-GB" dirty="0"/>
              <a:t>Lower cost</a:t>
            </a:r>
          </a:p>
          <a:p>
            <a:pPr marL="257175" indent="-257175">
              <a:buFontTx/>
              <a:buChar char="-"/>
            </a:pPr>
            <a:r>
              <a:rPr lang="en-GB" dirty="0"/>
              <a:t>…</a:t>
            </a:r>
          </a:p>
        </p:txBody>
      </p:sp>
      <p:pic>
        <p:nvPicPr>
          <p:cNvPr id="7" name="Image 4"/>
          <p:cNvPicPr/>
          <p:nvPr/>
        </p:nvPicPr>
        <p:blipFill>
          <a:blip r:embed="rId3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8" name="Image 7"/>
          <p:cNvPicPr/>
          <p:nvPr/>
        </p:nvPicPr>
        <p:blipFill>
          <a:blip r:embed="rId4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10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" name="Image 1"/>
          <p:cNvPicPr/>
          <p:nvPr/>
        </p:nvPicPr>
        <p:blipFill>
          <a:blip r:embed="rId5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12" name="Image 2"/>
          <p:cNvPicPr/>
          <p:nvPr/>
        </p:nvPicPr>
        <p:blipFill>
          <a:blip r:embed="rId6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13" name="Image 5"/>
          <p:cNvPicPr/>
          <p:nvPr/>
        </p:nvPicPr>
        <p:blipFill>
          <a:blip r:embed="rId7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14" name="Image 3"/>
          <p:cNvPicPr/>
          <p:nvPr/>
        </p:nvPicPr>
        <p:blipFill>
          <a:blip r:embed="rId8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15" name="CustomShape 1">
            <a:extLst>
              <a:ext uri="{FF2B5EF4-FFF2-40B4-BE49-F238E27FC236}">
                <a16:creationId xmlns="" xmlns:a16="http://schemas.microsoft.com/office/drawing/2014/main" id="{6BCD4D83-C0DA-4150-AB1E-A1BBD602B334}"/>
              </a:ext>
            </a:extLst>
          </p:cNvPr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783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765175"/>
            <a:ext cx="91440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Large scale protein </a:t>
            </a:r>
            <a:br>
              <a:rPr lang="en-GB" b="1" dirty="0"/>
            </a:br>
            <a:r>
              <a:rPr lang="en-GB" b="1" dirty="0"/>
              <a:t>turnover measurement…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836805" y="2031871"/>
            <a:ext cx="7489440" cy="357425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b="1" dirty="0" smtClean="0"/>
              <a:t>Crucial </a:t>
            </a:r>
            <a:r>
              <a:rPr lang="en-GB" b="1" dirty="0"/>
              <a:t>information </a:t>
            </a:r>
            <a:r>
              <a:rPr lang="en-GB" dirty="0"/>
              <a:t>to better understand </a:t>
            </a:r>
            <a:r>
              <a:rPr lang="en-GB" dirty="0" smtClean="0"/>
              <a:t>proteostasis…</a:t>
            </a:r>
          </a:p>
          <a:p>
            <a:r>
              <a:rPr lang="en-GB" dirty="0" smtClean="0"/>
              <a:t>Pulse </a:t>
            </a:r>
            <a:r>
              <a:rPr lang="en-GB" b="1" dirty="0"/>
              <a:t>SILAC metabolic labelling is not compatible </a:t>
            </a:r>
            <a:r>
              <a:rPr lang="en-GB" dirty="0"/>
              <a:t>with </a:t>
            </a:r>
            <a:r>
              <a:rPr lang="en-GB" dirty="0" smtClean="0"/>
              <a:t>plants</a:t>
            </a:r>
          </a:p>
          <a:p>
            <a:r>
              <a:rPr lang="en-GB" dirty="0" smtClean="0"/>
              <a:t>Alternatively</a:t>
            </a:r>
            <a:r>
              <a:rPr lang="en-GB" b="1" dirty="0"/>
              <a:t>: </a:t>
            </a:r>
            <a:r>
              <a:rPr lang="en-GB" b="1" baseline="30000" dirty="0"/>
              <a:t>15</a:t>
            </a:r>
            <a:r>
              <a:rPr lang="en-GB" b="1" dirty="0"/>
              <a:t>N metabolic </a:t>
            </a:r>
            <a:r>
              <a:rPr lang="en-GB" b="1" dirty="0" smtClean="0"/>
              <a:t>labelling</a:t>
            </a:r>
          </a:p>
          <a:p>
            <a:pPr lvl="1"/>
            <a:r>
              <a:rPr lang="en-GB" dirty="0" smtClean="0"/>
              <a:t>Suboptimal </a:t>
            </a:r>
            <a:r>
              <a:rPr lang="en-GB" baseline="30000" dirty="0"/>
              <a:t>15</a:t>
            </a:r>
            <a:r>
              <a:rPr lang="en-GB" dirty="0"/>
              <a:t>N labelling even with 98% isotopic </a:t>
            </a:r>
            <a:r>
              <a:rPr lang="en-GB" dirty="0" smtClean="0"/>
              <a:t>purity…</a:t>
            </a:r>
          </a:p>
          <a:p>
            <a:pPr lvl="1"/>
            <a:r>
              <a:rPr lang="en-GB" dirty="0" smtClean="0"/>
              <a:t>Strongly </a:t>
            </a:r>
            <a:r>
              <a:rPr lang="en-GB" dirty="0"/>
              <a:t>increase sample complexity</a:t>
            </a:r>
          </a:p>
          <a:p>
            <a:endParaRPr lang="en-GB" dirty="0"/>
          </a:p>
        </p:txBody>
      </p:sp>
      <p:pic>
        <p:nvPicPr>
          <p:cNvPr id="4" name="Image 4"/>
          <p:cNvPicPr/>
          <p:nvPr/>
        </p:nvPicPr>
        <p:blipFill>
          <a:blip r:embed="rId3"/>
          <a:stretch/>
        </p:blipFill>
        <p:spPr>
          <a:xfrm>
            <a:off x="8100360" y="236880"/>
            <a:ext cx="791280" cy="459000"/>
          </a:xfrm>
          <a:prstGeom prst="rect">
            <a:avLst/>
          </a:prstGeom>
          <a:ln>
            <a:noFill/>
          </a:ln>
        </p:spPr>
      </p:pic>
      <p:pic>
        <p:nvPicPr>
          <p:cNvPr id="5" name="Image 7"/>
          <p:cNvPicPr/>
          <p:nvPr/>
        </p:nvPicPr>
        <p:blipFill>
          <a:blip r:embed="rId4"/>
          <a:stretch/>
        </p:blipFill>
        <p:spPr>
          <a:xfrm>
            <a:off x="3132000" y="625104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7" name="Line 2"/>
          <p:cNvSpPr/>
          <p:nvPr/>
        </p:nvSpPr>
        <p:spPr>
          <a:xfrm>
            <a:off x="287280" y="6093000"/>
            <a:ext cx="853308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" name="Image 1"/>
          <p:cNvPicPr/>
          <p:nvPr/>
        </p:nvPicPr>
        <p:blipFill>
          <a:blip r:embed="rId5"/>
          <a:stretch/>
        </p:blipFill>
        <p:spPr>
          <a:xfrm>
            <a:off x="287640" y="271440"/>
            <a:ext cx="1043280" cy="412920"/>
          </a:xfrm>
          <a:prstGeom prst="rect">
            <a:avLst/>
          </a:prstGeom>
          <a:ln>
            <a:noFill/>
          </a:ln>
        </p:spPr>
      </p:pic>
      <p:pic>
        <p:nvPicPr>
          <p:cNvPr id="9" name="Image 2"/>
          <p:cNvPicPr/>
          <p:nvPr/>
        </p:nvPicPr>
        <p:blipFill>
          <a:blip r:embed="rId6"/>
          <a:stretch/>
        </p:blipFill>
        <p:spPr>
          <a:xfrm>
            <a:off x="1991160" y="6373080"/>
            <a:ext cx="563760" cy="147960"/>
          </a:xfrm>
          <a:prstGeom prst="rect">
            <a:avLst/>
          </a:prstGeom>
          <a:ln>
            <a:noFill/>
          </a:ln>
        </p:spPr>
      </p:pic>
      <p:pic>
        <p:nvPicPr>
          <p:cNvPr id="10" name="Image 5"/>
          <p:cNvPicPr/>
          <p:nvPr/>
        </p:nvPicPr>
        <p:blipFill>
          <a:blip r:embed="rId7"/>
          <a:stretch/>
        </p:blipFill>
        <p:spPr>
          <a:xfrm>
            <a:off x="197640" y="6237360"/>
            <a:ext cx="1511280" cy="335880"/>
          </a:xfrm>
          <a:prstGeom prst="rect">
            <a:avLst/>
          </a:prstGeom>
          <a:ln>
            <a:noFill/>
          </a:ln>
        </p:spPr>
      </p:pic>
      <p:pic>
        <p:nvPicPr>
          <p:cNvPr id="11" name="Image 3"/>
          <p:cNvPicPr/>
          <p:nvPr/>
        </p:nvPicPr>
        <p:blipFill>
          <a:blip r:embed="rId8"/>
          <a:stretch/>
        </p:blipFill>
        <p:spPr>
          <a:xfrm>
            <a:off x="3868920" y="6270120"/>
            <a:ext cx="1350360" cy="326520"/>
          </a:xfrm>
          <a:prstGeom prst="rect">
            <a:avLst/>
          </a:prstGeom>
          <a:ln>
            <a:noFill/>
          </a:ln>
        </p:spPr>
      </p:pic>
      <p:sp>
        <p:nvSpPr>
          <p:cNvPr id="12" name="CustomShape 1"/>
          <p:cNvSpPr/>
          <p:nvPr/>
        </p:nvSpPr>
        <p:spPr>
          <a:xfrm>
            <a:off x="5580000" y="6309360"/>
            <a:ext cx="345564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8685"/>
                </a:solidFill>
                <a:latin typeface="Calibri"/>
                <a:ea typeface="DejaVu Sans"/>
              </a:rPr>
              <a:t>Journée Club Jeune FPS – Bordeaux, 25-27/04/2022</a:t>
            </a:r>
            <a:endParaRPr lang="en-US" sz="1200" b="0" strike="noStrike" spc="-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197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1641</TotalTime>
  <Words>2186</Words>
  <Application>Microsoft Office PowerPoint</Application>
  <PresentationFormat>Affichage à l'écran (4:3)</PresentationFormat>
  <Paragraphs>543</Paragraphs>
  <Slides>44</Slides>
  <Notes>22</Notes>
  <HiddenSlides>3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2" baseType="lpstr">
      <vt:lpstr>Arial</vt:lpstr>
      <vt:lpstr>Calibri</vt:lpstr>
      <vt:lpstr>Calibri Light</vt:lpstr>
      <vt:lpstr>Cambria Math</vt:lpstr>
      <vt:lpstr>DejaVu Sans</vt:lpstr>
      <vt:lpstr>Symbol</vt:lpstr>
      <vt:lpstr>Wingdings</vt:lpstr>
      <vt:lpstr>Office Theme</vt:lpstr>
      <vt:lpstr>Sub-optimal 15N metabolic labelling in plant for large scale protein turnovers:  A new look at the isotopic distribution</vt:lpstr>
      <vt:lpstr>Proteostasis and large scale  protein turnover rate determination</vt:lpstr>
      <vt:lpstr>Protein quantitation</vt:lpstr>
      <vt:lpstr>Protein turnover rates and SILAC: a convenient approach for cultured cells</vt:lpstr>
      <vt:lpstr>What about phototrophic organisms</vt:lpstr>
      <vt:lpstr>Variable 15N incorporation</vt:lpstr>
      <vt:lpstr>Li et al. approach, Plant Cell 2017; 29:207-228</vt:lpstr>
      <vt:lpstr>KD and KS calculation</vt:lpstr>
      <vt:lpstr>Large scale protein  turnover measurement…</vt:lpstr>
      <vt:lpstr>Large scale protein  turnover measurement…</vt:lpstr>
      <vt:lpstr>“Theoretical” isotopic distribution</vt:lpstr>
      <vt:lpstr>“Theoretical” isotopic distribution</vt:lpstr>
      <vt:lpstr>The isotopic distribution world…</vt:lpstr>
      <vt:lpstr>How isotopic distribution  could be used?</vt:lpstr>
      <vt:lpstr>Standard samples preparation  and proteins ID</vt:lpstr>
      <vt:lpstr>Isotopic distribution metabolic labelling kinetics </vt:lpstr>
      <vt:lpstr>Post Acquisition Data Processing</vt:lpstr>
      <vt:lpstr>Post Acquisition Data Processing</vt:lpstr>
      <vt:lpstr>Post Acquisition Data Processing</vt:lpstr>
      <vt:lpstr>Présentation PowerPoint</vt:lpstr>
      <vt:lpstr>Filtering data</vt:lpstr>
      <vt:lpstr>Présentation PowerPoint</vt:lpstr>
      <vt:lpstr>Présentation PowerPoint</vt:lpstr>
      <vt:lpstr>Présentation PowerPoint</vt:lpstr>
      <vt:lpstr>Présentation PowerPoint</vt:lpstr>
      <vt:lpstr>Post Acquisition Data Processing</vt:lpstr>
      <vt:lpstr>Post Acquisition Data Processing</vt:lpstr>
      <vt:lpstr>Managing the isotopic distribution</vt:lpstr>
      <vt:lpstr>Post Acquisition Data Processing</vt:lpstr>
      <vt:lpstr>15N rate: an iterative approach</vt:lpstr>
      <vt:lpstr>Filtering the 15N rate </vt:lpstr>
      <vt:lpstr>15N rate evolution  </vt:lpstr>
      <vt:lpstr>Présentation PowerPoint</vt:lpstr>
      <vt:lpstr>Présentation PowerPoint</vt:lpstr>
      <vt:lpstr>“Gold standard” measurement</vt:lpstr>
      <vt:lpstr>Présentation PowerPoint</vt:lpstr>
      <vt:lpstr>Post Acquisition Data Processing</vt:lpstr>
      <vt:lpstr>MCQR</vt:lpstr>
      <vt:lpstr>Présentation PowerPoint</vt:lpstr>
      <vt:lpstr>Post Acquisition Data Processing</vt:lpstr>
      <vt:lpstr>Application project: PROFER</vt:lpstr>
      <vt:lpstr>Project status…</vt:lpstr>
      <vt:lpstr>To conclude…</vt:lpstr>
      <vt:lpstr>Acknowledgement's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Rozenn</dc:creator>
  <dc:description/>
  <cp:lastModifiedBy>Willy BIENVENUT</cp:lastModifiedBy>
  <cp:revision>136</cp:revision>
  <dcterms:created xsi:type="dcterms:W3CDTF">2015-01-26T14:31:14Z</dcterms:created>
  <dcterms:modified xsi:type="dcterms:W3CDTF">2022-04-27T06:31:26Z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Hewlett-Packard Company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Affichage à l'écran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</vt:i4>
  </property>
</Properties>
</file>