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7" r:id="rId2"/>
  </p:sldIdLst>
  <p:sldSz cx="30267275" cy="42794238"/>
  <p:notesSz cx="6858000" cy="9144000"/>
  <p:defaultTextStyle>
    <a:defPPr>
      <a:defRPr lang="fr-FR"/>
    </a:defPPr>
    <a:lvl1pPr marL="0" algn="l" defTabSz="3506517" rtl="0" eaLnBrk="1" latinLnBrk="0" hangingPunct="1">
      <a:defRPr sz="6903" kern="1200">
        <a:solidFill>
          <a:schemeClr val="tx1"/>
        </a:solidFill>
        <a:latin typeface="+mn-lt"/>
        <a:ea typeface="+mn-ea"/>
        <a:cs typeface="+mn-cs"/>
      </a:defRPr>
    </a:lvl1pPr>
    <a:lvl2pPr marL="1753256" algn="l" defTabSz="3506517" rtl="0" eaLnBrk="1" latinLnBrk="0" hangingPunct="1">
      <a:defRPr sz="6903" kern="1200">
        <a:solidFill>
          <a:schemeClr val="tx1"/>
        </a:solidFill>
        <a:latin typeface="+mn-lt"/>
        <a:ea typeface="+mn-ea"/>
        <a:cs typeface="+mn-cs"/>
      </a:defRPr>
    </a:lvl2pPr>
    <a:lvl3pPr marL="3506517" algn="l" defTabSz="3506517" rtl="0" eaLnBrk="1" latinLnBrk="0" hangingPunct="1">
      <a:defRPr sz="6903" kern="1200">
        <a:solidFill>
          <a:schemeClr val="tx1"/>
        </a:solidFill>
        <a:latin typeface="+mn-lt"/>
        <a:ea typeface="+mn-ea"/>
        <a:cs typeface="+mn-cs"/>
      </a:defRPr>
    </a:lvl3pPr>
    <a:lvl4pPr marL="5259773" algn="l" defTabSz="3506517" rtl="0" eaLnBrk="1" latinLnBrk="0" hangingPunct="1">
      <a:defRPr sz="6903" kern="1200">
        <a:solidFill>
          <a:schemeClr val="tx1"/>
        </a:solidFill>
        <a:latin typeface="+mn-lt"/>
        <a:ea typeface="+mn-ea"/>
        <a:cs typeface="+mn-cs"/>
      </a:defRPr>
    </a:lvl4pPr>
    <a:lvl5pPr marL="7013029" algn="l" defTabSz="3506517" rtl="0" eaLnBrk="1" latinLnBrk="0" hangingPunct="1">
      <a:defRPr sz="6903" kern="1200">
        <a:solidFill>
          <a:schemeClr val="tx1"/>
        </a:solidFill>
        <a:latin typeface="+mn-lt"/>
        <a:ea typeface="+mn-ea"/>
        <a:cs typeface="+mn-cs"/>
      </a:defRPr>
    </a:lvl5pPr>
    <a:lvl6pPr marL="8766286" algn="l" defTabSz="3506517" rtl="0" eaLnBrk="1" latinLnBrk="0" hangingPunct="1">
      <a:defRPr sz="6903" kern="1200">
        <a:solidFill>
          <a:schemeClr val="tx1"/>
        </a:solidFill>
        <a:latin typeface="+mn-lt"/>
        <a:ea typeface="+mn-ea"/>
        <a:cs typeface="+mn-cs"/>
      </a:defRPr>
    </a:lvl6pPr>
    <a:lvl7pPr marL="10519546" algn="l" defTabSz="3506517" rtl="0" eaLnBrk="1" latinLnBrk="0" hangingPunct="1">
      <a:defRPr sz="6903" kern="1200">
        <a:solidFill>
          <a:schemeClr val="tx1"/>
        </a:solidFill>
        <a:latin typeface="+mn-lt"/>
        <a:ea typeface="+mn-ea"/>
        <a:cs typeface="+mn-cs"/>
      </a:defRPr>
    </a:lvl7pPr>
    <a:lvl8pPr marL="12272802" algn="l" defTabSz="3506517" rtl="0" eaLnBrk="1" latinLnBrk="0" hangingPunct="1">
      <a:defRPr sz="6903" kern="1200">
        <a:solidFill>
          <a:schemeClr val="tx1"/>
        </a:solidFill>
        <a:latin typeface="+mn-lt"/>
        <a:ea typeface="+mn-ea"/>
        <a:cs typeface="+mn-cs"/>
      </a:defRPr>
    </a:lvl8pPr>
    <a:lvl9pPr marL="14026063" algn="l" defTabSz="3506517" rtl="0" eaLnBrk="1" latinLnBrk="0" hangingPunct="1">
      <a:defRPr sz="690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527" userDrawn="1">
          <p15:clr>
            <a:srgbClr val="A4A3A4"/>
          </p15:clr>
        </p15:guide>
        <p15:guide id="2" pos="95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DCB"/>
    <a:srgbClr val="CCECFF"/>
    <a:srgbClr val="E0EDF0"/>
    <a:srgbClr val="C1DBE1"/>
    <a:srgbClr val="A5CAD3"/>
    <a:srgbClr val="0099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75" autoAdjust="0"/>
  </p:normalViewPr>
  <p:slideViewPr>
    <p:cSldViewPr snapToGrid="0" showGuides="1">
      <p:cViewPr>
        <p:scale>
          <a:sx n="33" d="100"/>
          <a:sy n="33" d="100"/>
        </p:scale>
        <p:origin x="653" y="-4728"/>
      </p:cViewPr>
      <p:guideLst>
        <p:guide orient="horz" pos="13527"/>
        <p:guide pos="951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21" Type="http://schemas.openxmlformats.org/officeDocument/2006/relationships/image" Target="../media/image21.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20.emf"/><Relationship Id="rId1" Type="http://schemas.openxmlformats.org/officeDocument/2006/relationships/image" Target="../media/image1.emf"/><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23" Type="http://schemas.openxmlformats.org/officeDocument/2006/relationships/image" Target="../media/image23.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 Id="rId22"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CB5C26D3-09D8-49CB-947D-E360B0E4E302}" type="datetimeFigureOut">
              <a:rPr lang="fr-FR" smtClean="0"/>
              <a:t>10/06/2022</a:t>
            </a:fld>
            <a:endParaRPr lang="fr-FR"/>
          </a:p>
        </p:txBody>
      </p:sp>
      <p:sp>
        <p:nvSpPr>
          <p:cNvPr id="4" name="Espace réservé de l'image des diapositives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4" y="8685213"/>
            <a:ext cx="2971800" cy="458787"/>
          </a:xfrm>
          <a:prstGeom prst="rect">
            <a:avLst/>
          </a:prstGeom>
        </p:spPr>
        <p:txBody>
          <a:bodyPr vert="horz" lIns="91440" tIns="45720" rIns="91440" bIns="45720" rtlCol="0" anchor="b"/>
          <a:lstStyle>
            <a:lvl1pPr algn="r">
              <a:defRPr sz="1200"/>
            </a:lvl1pPr>
          </a:lstStyle>
          <a:p>
            <a:fld id="{8BB82B0A-C1D1-4EEB-A33E-EB959976D8BB}" type="slidenum">
              <a:rPr lang="fr-FR" smtClean="0"/>
              <a:t>‹N°›</a:t>
            </a:fld>
            <a:endParaRPr lang="fr-FR"/>
          </a:p>
        </p:txBody>
      </p:sp>
    </p:spTree>
    <p:extLst>
      <p:ext uri="{BB962C8B-B14F-4D97-AF65-F5344CB8AC3E}">
        <p14:creationId xmlns:p14="http://schemas.microsoft.com/office/powerpoint/2010/main" val="134027424"/>
      </p:ext>
    </p:extLst>
  </p:cSld>
  <p:clrMap bg1="lt1" tx1="dk1" bg2="lt2" tx2="dk2" accent1="accent1" accent2="accent2" accent3="accent3" accent4="accent4" accent5="accent5" accent6="accent6" hlink="hlink" folHlink="folHlink"/>
  <p:notesStyle>
    <a:lvl1pPr marL="0" algn="l" defTabSz="3506517" rtl="0" eaLnBrk="1" latinLnBrk="0" hangingPunct="1">
      <a:defRPr sz="4602" kern="1200">
        <a:solidFill>
          <a:schemeClr val="tx1"/>
        </a:solidFill>
        <a:latin typeface="+mn-lt"/>
        <a:ea typeface="+mn-ea"/>
        <a:cs typeface="+mn-cs"/>
      </a:defRPr>
    </a:lvl1pPr>
    <a:lvl2pPr marL="1753256" algn="l" defTabSz="3506517" rtl="0" eaLnBrk="1" latinLnBrk="0" hangingPunct="1">
      <a:defRPr sz="4602" kern="1200">
        <a:solidFill>
          <a:schemeClr val="tx1"/>
        </a:solidFill>
        <a:latin typeface="+mn-lt"/>
        <a:ea typeface="+mn-ea"/>
        <a:cs typeface="+mn-cs"/>
      </a:defRPr>
    </a:lvl2pPr>
    <a:lvl3pPr marL="3506517" algn="l" defTabSz="3506517" rtl="0" eaLnBrk="1" latinLnBrk="0" hangingPunct="1">
      <a:defRPr sz="4602" kern="1200">
        <a:solidFill>
          <a:schemeClr val="tx1"/>
        </a:solidFill>
        <a:latin typeface="+mn-lt"/>
        <a:ea typeface="+mn-ea"/>
        <a:cs typeface="+mn-cs"/>
      </a:defRPr>
    </a:lvl3pPr>
    <a:lvl4pPr marL="5259773" algn="l" defTabSz="3506517" rtl="0" eaLnBrk="1" latinLnBrk="0" hangingPunct="1">
      <a:defRPr sz="4602" kern="1200">
        <a:solidFill>
          <a:schemeClr val="tx1"/>
        </a:solidFill>
        <a:latin typeface="+mn-lt"/>
        <a:ea typeface="+mn-ea"/>
        <a:cs typeface="+mn-cs"/>
      </a:defRPr>
    </a:lvl4pPr>
    <a:lvl5pPr marL="7013029" algn="l" defTabSz="3506517" rtl="0" eaLnBrk="1" latinLnBrk="0" hangingPunct="1">
      <a:defRPr sz="4602" kern="1200">
        <a:solidFill>
          <a:schemeClr val="tx1"/>
        </a:solidFill>
        <a:latin typeface="+mn-lt"/>
        <a:ea typeface="+mn-ea"/>
        <a:cs typeface="+mn-cs"/>
      </a:defRPr>
    </a:lvl5pPr>
    <a:lvl6pPr marL="8766286" algn="l" defTabSz="3506517" rtl="0" eaLnBrk="1" latinLnBrk="0" hangingPunct="1">
      <a:defRPr sz="4602" kern="1200">
        <a:solidFill>
          <a:schemeClr val="tx1"/>
        </a:solidFill>
        <a:latin typeface="+mn-lt"/>
        <a:ea typeface="+mn-ea"/>
        <a:cs typeface="+mn-cs"/>
      </a:defRPr>
    </a:lvl6pPr>
    <a:lvl7pPr marL="10519546" algn="l" defTabSz="3506517" rtl="0" eaLnBrk="1" latinLnBrk="0" hangingPunct="1">
      <a:defRPr sz="4602" kern="1200">
        <a:solidFill>
          <a:schemeClr val="tx1"/>
        </a:solidFill>
        <a:latin typeface="+mn-lt"/>
        <a:ea typeface="+mn-ea"/>
        <a:cs typeface="+mn-cs"/>
      </a:defRPr>
    </a:lvl7pPr>
    <a:lvl8pPr marL="12272802" algn="l" defTabSz="3506517" rtl="0" eaLnBrk="1" latinLnBrk="0" hangingPunct="1">
      <a:defRPr sz="4602" kern="1200">
        <a:solidFill>
          <a:schemeClr val="tx1"/>
        </a:solidFill>
        <a:latin typeface="+mn-lt"/>
        <a:ea typeface="+mn-ea"/>
        <a:cs typeface="+mn-cs"/>
      </a:defRPr>
    </a:lvl8pPr>
    <a:lvl9pPr marL="14026063" algn="l" defTabSz="3506517" rtl="0" eaLnBrk="1" latinLnBrk="0" hangingPunct="1">
      <a:defRPr sz="460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8388" y="1143000"/>
            <a:ext cx="21812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DAA78DD-57A5-4884-98CF-0037206F12D9}" type="slidenum">
              <a:rPr lang="fr-FR" smtClean="0"/>
              <a:t>1</a:t>
            </a:fld>
            <a:endParaRPr lang="fr-FR"/>
          </a:p>
        </p:txBody>
      </p:sp>
    </p:spTree>
    <p:extLst>
      <p:ext uri="{BB962C8B-B14F-4D97-AF65-F5344CB8AC3E}">
        <p14:creationId xmlns:p14="http://schemas.microsoft.com/office/powerpoint/2010/main" val="466611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270046" y="7003600"/>
            <a:ext cx="25727184" cy="14898736"/>
          </a:xfrm>
        </p:spPr>
        <p:txBody>
          <a:bodyPr anchor="b"/>
          <a:lstStyle>
            <a:lvl1pPr algn="ctr">
              <a:defRPr sz="19862"/>
            </a:lvl1pPr>
          </a:lstStyle>
          <a:p>
            <a:r>
              <a:rPr lang="fr-FR"/>
              <a:t>Modifiez le style du titre</a:t>
            </a:r>
            <a:endParaRPr lang="en-US" dirty="0"/>
          </a:p>
        </p:txBody>
      </p:sp>
      <p:sp>
        <p:nvSpPr>
          <p:cNvPr id="3" name="Subtitle 2"/>
          <p:cNvSpPr>
            <a:spLocks noGrp="1"/>
          </p:cNvSpPr>
          <p:nvPr>
            <p:ph type="subTitle" idx="1"/>
          </p:nvPr>
        </p:nvSpPr>
        <p:spPr>
          <a:xfrm>
            <a:off x="3783410" y="22476885"/>
            <a:ext cx="22700456" cy="10332033"/>
          </a:xfrm>
        </p:spPr>
        <p:txBody>
          <a:bodyPr/>
          <a:lstStyle>
            <a:lvl1pPr marL="0" indent="0" algn="ctr">
              <a:buNone/>
              <a:defRPr sz="7947"/>
            </a:lvl1pPr>
            <a:lvl2pPr marL="1513554" indent="0" algn="ctr">
              <a:buNone/>
              <a:defRPr sz="6622"/>
            </a:lvl2pPr>
            <a:lvl3pPr marL="3027108" indent="0" algn="ctr">
              <a:buNone/>
              <a:defRPr sz="5958"/>
            </a:lvl3pPr>
            <a:lvl4pPr marL="4540658" indent="0" algn="ctr">
              <a:buNone/>
              <a:defRPr sz="5298"/>
            </a:lvl4pPr>
            <a:lvl5pPr marL="6054212" indent="0" algn="ctr">
              <a:buNone/>
              <a:defRPr sz="5298"/>
            </a:lvl5pPr>
            <a:lvl6pPr marL="7567766" indent="0" algn="ctr">
              <a:buNone/>
              <a:defRPr sz="5298"/>
            </a:lvl6pPr>
            <a:lvl7pPr marL="9081320" indent="0" algn="ctr">
              <a:buNone/>
              <a:defRPr sz="5298"/>
            </a:lvl7pPr>
            <a:lvl8pPr marL="10594874" indent="0" algn="ctr">
              <a:buNone/>
              <a:defRPr sz="5298"/>
            </a:lvl8pPr>
            <a:lvl9pPr marL="12108428" indent="0" algn="ctr">
              <a:buNone/>
              <a:defRPr sz="5298"/>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510FE695-EBAC-4C3D-BB0D-4CCA6FB9C0F7}" type="datetimeFigureOut">
              <a:rPr lang="fr-FR" smtClean="0"/>
              <a:t>10/06/2022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1FC7C4-33CF-426C-8987-DC533F36A77A}" type="slidenum">
              <a:rPr lang="fr-FR" smtClean="0"/>
              <a:t>‹N°›</a:t>
            </a:fld>
            <a:endParaRPr lang="fr-FR"/>
          </a:p>
        </p:txBody>
      </p:sp>
    </p:spTree>
    <p:extLst>
      <p:ext uri="{BB962C8B-B14F-4D97-AF65-F5344CB8AC3E}">
        <p14:creationId xmlns:p14="http://schemas.microsoft.com/office/powerpoint/2010/main" val="269418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10FE695-EBAC-4C3D-BB0D-4CCA6FB9C0F7}" type="datetimeFigureOut">
              <a:rPr lang="fr-FR" smtClean="0"/>
              <a:t>10/06/2022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1FC7C4-33CF-426C-8987-DC533F36A77A}" type="slidenum">
              <a:rPr lang="fr-FR" smtClean="0"/>
              <a:t>‹N°›</a:t>
            </a:fld>
            <a:endParaRPr lang="fr-FR"/>
          </a:p>
        </p:txBody>
      </p:sp>
    </p:spTree>
    <p:extLst>
      <p:ext uri="{BB962C8B-B14F-4D97-AF65-F5344CB8AC3E}">
        <p14:creationId xmlns:p14="http://schemas.microsoft.com/office/powerpoint/2010/main" val="2214817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0022" y="2278402"/>
            <a:ext cx="6526380" cy="3626613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080877" y="2278402"/>
            <a:ext cx="19200804" cy="3626613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10FE695-EBAC-4C3D-BB0D-4CCA6FB9C0F7}" type="datetimeFigureOut">
              <a:rPr lang="fr-FR" smtClean="0"/>
              <a:t>10/06/2022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1FC7C4-33CF-426C-8987-DC533F36A77A}" type="slidenum">
              <a:rPr lang="fr-FR" smtClean="0"/>
              <a:t>‹N°›</a:t>
            </a:fld>
            <a:endParaRPr lang="fr-FR"/>
          </a:p>
        </p:txBody>
      </p:sp>
    </p:spTree>
    <p:extLst>
      <p:ext uri="{BB962C8B-B14F-4D97-AF65-F5344CB8AC3E}">
        <p14:creationId xmlns:p14="http://schemas.microsoft.com/office/powerpoint/2010/main" val="179705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10FE695-EBAC-4C3D-BB0D-4CCA6FB9C0F7}" type="datetimeFigureOut">
              <a:rPr lang="fr-FR" smtClean="0"/>
              <a:t>10/06/2022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1FC7C4-33CF-426C-8987-DC533F36A77A}" type="slidenum">
              <a:rPr lang="fr-FR" smtClean="0"/>
              <a:t>‹N°›</a:t>
            </a:fld>
            <a:endParaRPr lang="fr-FR"/>
          </a:p>
        </p:txBody>
      </p:sp>
    </p:spTree>
    <p:extLst>
      <p:ext uri="{BB962C8B-B14F-4D97-AF65-F5344CB8AC3E}">
        <p14:creationId xmlns:p14="http://schemas.microsoft.com/office/powerpoint/2010/main" val="2575198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65115" y="10668857"/>
            <a:ext cx="26105525" cy="17801210"/>
          </a:xfrm>
        </p:spPr>
        <p:txBody>
          <a:bodyPr anchor="b"/>
          <a:lstStyle>
            <a:lvl1pPr>
              <a:defRPr sz="19862"/>
            </a:lvl1pPr>
          </a:lstStyle>
          <a:p>
            <a:r>
              <a:rPr lang="fr-FR"/>
              <a:t>Modifiez le style du titre</a:t>
            </a:r>
            <a:endParaRPr lang="en-US" dirty="0"/>
          </a:p>
        </p:txBody>
      </p:sp>
      <p:sp>
        <p:nvSpPr>
          <p:cNvPr id="3" name="Text Placeholder 2"/>
          <p:cNvSpPr>
            <a:spLocks noGrp="1"/>
          </p:cNvSpPr>
          <p:nvPr>
            <p:ph type="body" idx="1"/>
          </p:nvPr>
        </p:nvSpPr>
        <p:spPr>
          <a:xfrm>
            <a:off x="2065115" y="28638474"/>
            <a:ext cx="26105525" cy="9361235"/>
          </a:xfrm>
        </p:spPr>
        <p:txBody>
          <a:bodyPr/>
          <a:lstStyle>
            <a:lvl1pPr marL="0" indent="0">
              <a:buNone/>
              <a:defRPr sz="7947">
                <a:solidFill>
                  <a:schemeClr val="tx1"/>
                </a:solidFill>
              </a:defRPr>
            </a:lvl1pPr>
            <a:lvl2pPr marL="1513554" indent="0">
              <a:buNone/>
              <a:defRPr sz="6622">
                <a:solidFill>
                  <a:schemeClr val="tx1">
                    <a:tint val="75000"/>
                  </a:schemeClr>
                </a:solidFill>
              </a:defRPr>
            </a:lvl2pPr>
            <a:lvl3pPr marL="3027108" indent="0">
              <a:buNone/>
              <a:defRPr sz="5958">
                <a:solidFill>
                  <a:schemeClr val="tx1">
                    <a:tint val="75000"/>
                  </a:schemeClr>
                </a:solidFill>
              </a:defRPr>
            </a:lvl3pPr>
            <a:lvl4pPr marL="4540658" indent="0">
              <a:buNone/>
              <a:defRPr sz="5298">
                <a:solidFill>
                  <a:schemeClr val="tx1">
                    <a:tint val="75000"/>
                  </a:schemeClr>
                </a:solidFill>
              </a:defRPr>
            </a:lvl4pPr>
            <a:lvl5pPr marL="6054212" indent="0">
              <a:buNone/>
              <a:defRPr sz="5298">
                <a:solidFill>
                  <a:schemeClr val="tx1">
                    <a:tint val="75000"/>
                  </a:schemeClr>
                </a:solidFill>
              </a:defRPr>
            </a:lvl5pPr>
            <a:lvl6pPr marL="7567766" indent="0">
              <a:buNone/>
              <a:defRPr sz="5298">
                <a:solidFill>
                  <a:schemeClr val="tx1">
                    <a:tint val="75000"/>
                  </a:schemeClr>
                </a:solidFill>
              </a:defRPr>
            </a:lvl6pPr>
            <a:lvl7pPr marL="9081320" indent="0">
              <a:buNone/>
              <a:defRPr sz="5298">
                <a:solidFill>
                  <a:schemeClr val="tx1">
                    <a:tint val="75000"/>
                  </a:schemeClr>
                </a:solidFill>
              </a:defRPr>
            </a:lvl7pPr>
            <a:lvl8pPr marL="10594874" indent="0">
              <a:buNone/>
              <a:defRPr sz="5298">
                <a:solidFill>
                  <a:schemeClr val="tx1">
                    <a:tint val="75000"/>
                  </a:schemeClr>
                </a:solidFill>
              </a:defRPr>
            </a:lvl8pPr>
            <a:lvl9pPr marL="12108428" indent="0">
              <a:buNone/>
              <a:defRPr sz="5298">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510FE695-EBAC-4C3D-BB0D-4CCA6FB9C0F7}" type="datetimeFigureOut">
              <a:rPr lang="fr-FR" smtClean="0"/>
              <a:t>10/06/2022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1FC7C4-33CF-426C-8987-DC533F36A77A}" type="slidenum">
              <a:rPr lang="fr-FR" smtClean="0"/>
              <a:t>‹N°›</a:t>
            </a:fld>
            <a:endParaRPr lang="fr-FR"/>
          </a:p>
        </p:txBody>
      </p:sp>
    </p:spTree>
    <p:extLst>
      <p:ext uri="{BB962C8B-B14F-4D97-AF65-F5344CB8AC3E}">
        <p14:creationId xmlns:p14="http://schemas.microsoft.com/office/powerpoint/2010/main" val="3542813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080873" y="11391986"/>
            <a:ext cx="12863592" cy="2715255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5322810" y="11391986"/>
            <a:ext cx="12863592" cy="2715255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10FE695-EBAC-4C3D-BB0D-4CCA6FB9C0F7}" type="datetimeFigureOut">
              <a:rPr lang="fr-FR" smtClean="0"/>
              <a:t>10/06/2022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51FC7C4-33CF-426C-8987-DC533F36A77A}" type="slidenum">
              <a:rPr lang="fr-FR" smtClean="0"/>
              <a:t>‹N°›</a:t>
            </a:fld>
            <a:endParaRPr lang="fr-FR"/>
          </a:p>
        </p:txBody>
      </p:sp>
    </p:spTree>
    <p:extLst>
      <p:ext uri="{BB962C8B-B14F-4D97-AF65-F5344CB8AC3E}">
        <p14:creationId xmlns:p14="http://schemas.microsoft.com/office/powerpoint/2010/main" val="218407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084821" y="2278412"/>
            <a:ext cx="26105525" cy="8271573"/>
          </a:xfrm>
        </p:spPr>
        <p:txBody>
          <a:bodyPr/>
          <a:lstStyle/>
          <a:p>
            <a:r>
              <a:rPr lang="fr-FR"/>
              <a:t>Modifiez le style du titre</a:t>
            </a:r>
            <a:endParaRPr lang="en-US" dirty="0"/>
          </a:p>
        </p:txBody>
      </p:sp>
      <p:sp>
        <p:nvSpPr>
          <p:cNvPr id="3" name="Text Placeholder 2"/>
          <p:cNvSpPr>
            <a:spLocks noGrp="1"/>
          </p:cNvSpPr>
          <p:nvPr>
            <p:ph type="body" idx="1"/>
          </p:nvPr>
        </p:nvSpPr>
        <p:spPr>
          <a:xfrm>
            <a:off x="2084825" y="10490539"/>
            <a:ext cx="12804474" cy="5141248"/>
          </a:xfrm>
        </p:spPr>
        <p:txBody>
          <a:bodyPr anchor="b"/>
          <a:lstStyle>
            <a:lvl1pPr marL="0" indent="0">
              <a:buNone/>
              <a:defRPr sz="7947" b="1"/>
            </a:lvl1pPr>
            <a:lvl2pPr marL="1513554" indent="0">
              <a:buNone/>
              <a:defRPr sz="6622" b="1"/>
            </a:lvl2pPr>
            <a:lvl3pPr marL="3027108" indent="0">
              <a:buNone/>
              <a:defRPr sz="5958" b="1"/>
            </a:lvl3pPr>
            <a:lvl4pPr marL="4540658" indent="0">
              <a:buNone/>
              <a:defRPr sz="5298" b="1"/>
            </a:lvl4pPr>
            <a:lvl5pPr marL="6054212" indent="0">
              <a:buNone/>
              <a:defRPr sz="5298" b="1"/>
            </a:lvl5pPr>
            <a:lvl6pPr marL="7567766" indent="0">
              <a:buNone/>
              <a:defRPr sz="5298" b="1"/>
            </a:lvl6pPr>
            <a:lvl7pPr marL="9081320" indent="0">
              <a:buNone/>
              <a:defRPr sz="5298" b="1"/>
            </a:lvl7pPr>
            <a:lvl8pPr marL="10594874" indent="0">
              <a:buNone/>
              <a:defRPr sz="5298" b="1"/>
            </a:lvl8pPr>
            <a:lvl9pPr marL="12108428" indent="0">
              <a:buNone/>
              <a:defRPr sz="5298" b="1"/>
            </a:lvl9pPr>
          </a:lstStyle>
          <a:p>
            <a:pPr lvl="0"/>
            <a:r>
              <a:rPr lang="fr-FR"/>
              <a:t>Modifier les styles du texte du masque</a:t>
            </a:r>
          </a:p>
        </p:txBody>
      </p:sp>
      <p:sp>
        <p:nvSpPr>
          <p:cNvPr id="4" name="Content Placeholder 3"/>
          <p:cNvSpPr>
            <a:spLocks noGrp="1"/>
          </p:cNvSpPr>
          <p:nvPr>
            <p:ph sz="half" idx="2"/>
          </p:nvPr>
        </p:nvSpPr>
        <p:spPr>
          <a:xfrm>
            <a:off x="2084825" y="15631784"/>
            <a:ext cx="12804474" cy="229920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5322812" y="10490539"/>
            <a:ext cx="12867533" cy="5141248"/>
          </a:xfrm>
        </p:spPr>
        <p:txBody>
          <a:bodyPr anchor="b"/>
          <a:lstStyle>
            <a:lvl1pPr marL="0" indent="0">
              <a:buNone/>
              <a:defRPr sz="7947" b="1"/>
            </a:lvl1pPr>
            <a:lvl2pPr marL="1513554" indent="0">
              <a:buNone/>
              <a:defRPr sz="6622" b="1"/>
            </a:lvl2pPr>
            <a:lvl3pPr marL="3027108" indent="0">
              <a:buNone/>
              <a:defRPr sz="5958" b="1"/>
            </a:lvl3pPr>
            <a:lvl4pPr marL="4540658" indent="0">
              <a:buNone/>
              <a:defRPr sz="5298" b="1"/>
            </a:lvl4pPr>
            <a:lvl5pPr marL="6054212" indent="0">
              <a:buNone/>
              <a:defRPr sz="5298" b="1"/>
            </a:lvl5pPr>
            <a:lvl6pPr marL="7567766" indent="0">
              <a:buNone/>
              <a:defRPr sz="5298" b="1"/>
            </a:lvl6pPr>
            <a:lvl7pPr marL="9081320" indent="0">
              <a:buNone/>
              <a:defRPr sz="5298" b="1"/>
            </a:lvl7pPr>
            <a:lvl8pPr marL="10594874" indent="0">
              <a:buNone/>
              <a:defRPr sz="5298" b="1"/>
            </a:lvl8pPr>
            <a:lvl9pPr marL="12108428" indent="0">
              <a:buNone/>
              <a:defRPr sz="5298" b="1"/>
            </a:lvl9pPr>
          </a:lstStyle>
          <a:p>
            <a:pPr lvl="0"/>
            <a:r>
              <a:rPr lang="fr-FR"/>
              <a:t>Modifier les styles du texte du masque</a:t>
            </a:r>
          </a:p>
        </p:txBody>
      </p:sp>
      <p:sp>
        <p:nvSpPr>
          <p:cNvPr id="6" name="Content Placeholder 5"/>
          <p:cNvSpPr>
            <a:spLocks noGrp="1"/>
          </p:cNvSpPr>
          <p:nvPr>
            <p:ph sz="quarter" idx="4"/>
          </p:nvPr>
        </p:nvSpPr>
        <p:spPr>
          <a:xfrm>
            <a:off x="15322812" y="15631784"/>
            <a:ext cx="12867533" cy="229920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10FE695-EBAC-4C3D-BB0D-4CCA6FB9C0F7}" type="datetimeFigureOut">
              <a:rPr lang="fr-FR" smtClean="0"/>
              <a:t>10/06/2022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51FC7C4-33CF-426C-8987-DC533F36A77A}" type="slidenum">
              <a:rPr lang="fr-FR" smtClean="0"/>
              <a:t>‹N°›</a:t>
            </a:fld>
            <a:endParaRPr lang="fr-FR"/>
          </a:p>
        </p:txBody>
      </p:sp>
    </p:spTree>
    <p:extLst>
      <p:ext uri="{BB962C8B-B14F-4D97-AF65-F5344CB8AC3E}">
        <p14:creationId xmlns:p14="http://schemas.microsoft.com/office/powerpoint/2010/main" val="1714261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10FE695-EBAC-4C3D-BB0D-4CCA6FB9C0F7}" type="datetimeFigureOut">
              <a:rPr lang="fr-FR" smtClean="0"/>
              <a:t>10/06/2022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51FC7C4-33CF-426C-8987-DC533F36A77A}" type="slidenum">
              <a:rPr lang="fr-FR" smtClean="0"/>
              <a:t>‹N°›</a:t>
            </a:fld>
            <a:endParaRPr lang="fr-FR"/>
          </a:p>
        </p:txBody>
      </p:sp>
    </p:spTree>
    <p:extLst>
      <p:ext uri="{BB962C8B-B14F-4D97-AF65-F5344CB8AC3E}">
        <p14:creationId xmlns:p14="http://schemas.microsoft.com/office/powerpoint/2010/main" val="883716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0FE695-EBAC-4C3D-BB0D-4CCA6FB9C0F7}" type="datetimeFigureOut">
              <a:rPr lang="fr-FR" smtClean="0"/>
              <a:t>10/06/2022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51FC7C4-33CF-426C-8987-DC533F36A77A}" type="slidenum">
              <a:rPr lang="fr-FR" smtClean="0"/>
              <a:t>‹N°›</a:t>
            </a:fld>
            <a:endParaRPr lang="fr-FR"/>
          </a:p>
        </p:txBody>
      </p:sp>
    </p:spTree>
    <p:extLst>
      <p:ext uri="{BB962C8B-B14F-4D97-AF65-F5344CB8AC3E}">
        <p14:creationId xmlns:p14="http://schemas.microsoft.com/office/powerpoint/2010/main" val="3038746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84814" y="2852949"/>
            <a:ext cx="9761986" cy="9985322"/>
          </a:xfrm>
        </p:spPr>
        <p:txBody>
          <a:bodyPr anchor="b"/>
          <a:lstStyle>
            <a:lvl1pPr>
              <a:defRPr sz="10596"/>
            </a:lvl1pPr>
          </a:lstStyle>
          <a:p>
            <a:r>
              <a:rPr lang="fr-FR"/>
              <a:t>Modifiez le style du titre</a:t>
            </a:r>
            <a:endParaRPr lang="en-US" dirty="0"/>
          </a:p>
        </p:txBody>
      </p:sp>
      <p:sp>
        <p:nvSpPr>
          <p:cNvPr id="3" name="Content Placeholder 2"/>
          <p:cNvSpPr>
            <a:spLocks noGrp="1"/>
          </p:cNvSpPr>
          <p:nvPr>
            <p:ph idx="1"/>
          </p:nvPr>
        </p:nvSpPr>
        <p:spPr>
          <a:xfrm>
            <a:off x="12867535" y="6161586"/>
            <a:ext cx="15322810" cy="30411648"/>
          </a:xfrm>
        </p:spPr>
        <p:txBody>
          <a:bodyPr/>
          <a:lstStyle>
            <a:lvl1pPr>
              <a:defRPr sz="10596"/>
            </a:lvl1pPr>
            <a:lvl2pPr>
              <a:defRPr sz="9271"/>
            </a:lvl2pPr>
            <a:lvl3pPr>
              <a:defRPr sz="7947"/>
            </a:lvl3pPr>
            <a:lvl4pPr>
              <a:defRPr sz="6622"/>
            </a:lvl4pPr>
            <a:lvl5pPr>
              <a:defRPr sz="6622"/>
            </a:lvl5pPr>
            <a:lvl6pPr>
              <a:defRPr sz="6622"/>
            </a:lvl6pPr>
            <a:lvl7pPr>
              <a:defRPr sz="6622"/>
            </a:lvl7pPr>
            <a:lvl8pPr>
              <a:defRPr sz="6622"/>
            </a:lvl8pPr>
            <a:lvl9pPr>
              <a:defRPr sz="6622"/>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084814" y="12838274"/>
            <a:ext cx="9761986" cy="23784484"/>
          </a:xfrm>
        </p:spPr>
        <p:txBody>
          <a:bodyPr/>
          <a:lstStyle>
            <a:lvl1pPr marL="0" indent="0">
              <a:buNone/>
              <a:defRPr sz="5298"/>
            </a:lvl1pPr>
            <a:lvl2pPr marL="1513554" indent="0">
              <a:buNone/>
              <a:defRPr sz="4633"/>
            </a:lvl2pPr>
            <a:lvl3pPr marL="3027108" indent="0">
              <a:buNone/>
              <a:defRPr sz="3973"/>
            </a:lvl3pPr>
            <a:lvl4pPr marL="4540658" indent="0">
              <a:buNone/>
              <a:defRPr sz="3309"/>
            </a:lvl4pPr>
            <a:lvl5pPr marL="6054212" indent="0">
              <a:buNone/>
              <a:defRPr sz="3309"/>
            </a:lvl5pPr>
            <a:lvl6pPr marL="7567766" indent="0">
              <a:buNone/>
              <a:defRPr sz="3309"/>
            </a:lvl6pPr>
            <a:lvl7pPr marL="9081320" indent="0">
              <a:buNone/>
              <a:defRPr sz="3309"/>
            </a:lvl7pPr>
            <a:lvl8pPr marL="10594874" indent="0">
              <a:buNone/>
              <a:defRPr sz="3309"/>
            </a:lvl8pPr>
            <a:lvl9pPr marL="12108428" indent="0">
              <a:buNone/>
              <a:defRPr sz="3309"/>
            </a:lvl9pPr>
          </a:lstStyle>
          <a:p>
            <a:pPr lvl="0"/>
            <a:r>
              <a:rPr lang="fr-FR"/>
              <a:t>Modifier les styles du texte du masque</a:t>
            </a:r>
          </a:p>
        </p:txBody>
      </p:sp>
      <p:sp>
        <p:nvSpPr>
          <p:cNvPr id="5" name="Date Placeholder 4"/>
          <p:cNvSpPr>
            <a:spLocks noGrp="1"/>
          </p:cNvSpPr>
          <p:nvPr>
            <p:ph type="dt" sz="half" idx="10"/>
          </p:nvPr>
        </p:nvSpPr>
        <p:spPr/>
        <p:txBody>
          <a:bodyPr/>
          <a:lstStyle/>
          <a:p>
            <a:fld id="{510FE695-EBAC-4C3D-BB0D-4CCA6FB9C0F7}" type="datetimeFigureOut">
              <a:rPr lang="fr-FR" smtClean="0"/>
              <a:t>10/06/2022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51FC7C4-33CF-426C-8987-DC533F36A77A}" type="slidenum">
              <a:rPr lang="fr-FR" smtClean="0"/>
              <a:t>‹N°›</a:t>
            </a:fld>
            <a:endParaRPr lang="fr-FR"/>
          </a:p>
        </p:txBody>
      </p:sp>
    </p:spTree>
    <p:extLst>
      <p:ext uri="{BB962C8B-B14F-4D97-AF65-F5344CB8AC3E}">
        <p14:creationId xmlns:p14="http://schemas.microsoft.com/office/powerpoint/2010/main" val="378230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84814" y="2852949"/>
            <a:ext cx="9761986" cy="9985322"/>
          </a:xfrm>
        </p:spPr>
        <p:txBody>
          <a:bodyPr anchor="b"/>
          <a:lstStyle>
            <a:lvl1pPr>
              <a:defRPr sz="10596"/>
            </a:lvl1pPr>
          </a:lstStyle>
          <a:p>
            <a:r>
              <a:rPr lang="fr-FR"/>
              <a:t>Modifiez le style du titre</a:t>
            </a:r>
            <a:endParaRPr lang="en-US" dirty="0"/>
          </a:p>
        </p:txBody>
      </p:sp>
      <p:sp>
        <p:nvSpPr>
          <p:cNvPr id="3" name="Picture Placeholder 2"/>
          <p:cNvSpPr>
            <a:spLocks noGrp="1" noChangeAspect="1"/>
          </p:cNvSpPr>
          <p:nvPr>
            <p:ph type="pic" idx="1"/>
          </p:nvPr>
        </p:nvSpPr>
        <p:spPr>
          <a:xfrm>
            <a:off x="12867535" y="6161586"/>
            <a:ext cx="15322810" cy="30411648"/>
          </a:xfrm>
        </p:spPr>
        <p:txBody>
          <a:bodyPr anchor="t"/>
          <a:lstStyle>
            <a:lvl1pPr marL="0" indent="0">
              <a:buNone/>
              <a:defRPr sz="10596"/>
            </a:lvl1pPr>
            <a:lvl2pPr marL="1513554" indent="0">
              <a:buNone/>
              <a:defRPr sz="9271"/>
            </a:lvl2pPr>
            <a:lvl3pPr marL="3027108" indent="0">
              <a:buNone/>
              <a:defRPr sz="7947"/>
            </a:lvl3pPr>
            <a:lvl4pPr marL="4540658" indent="0">
              <a:buNone/>
              <a:defRPr sz="6622"/>
            </a:lvl4pPr>
            <a:lvl5pPr marL="6054212" indent="0">
              <a:buNone/>
              <a:defRPr sz="6622"/>
            </a:lvl5pPr>
            <a:lvl6pPr marL="7567766" indent="0">
              <a:buNone/>
              <a:defRPr sz="6622"/>
            </a:lvl6pPr>
            <a:lvl7pPr marL="9081320" indent="0">
              <a:buNone/>
              <a:defRPr sz="6622"/>
            </a:lvl7pPr>
            <a:lvl8pPr marL="10594874" indent="0">
              <a:buNone/>
              <a:defRPr sz="6622"/>
            </a:lvl8pPr>
            <a:lvl9pPr marL="12108428" indent="0">
              <a:buNone/>
              <a:defRPr sz="6622"/>
            </a:lvl9pPr>
          </a:lstStyle>
          <a:p>
            <a:r>
              <a:rPr lang="fr-FR"/>
              <a:t>Cliquez sur l'icône pour ajouter une image</a:t>
            </a:r>
            <a:endParaRPr lang="en-US" dirty="0"/>
          </a:p>
        </p:txBody>
      </p:sp>
      <p:sp>
        <p:nvSpPr>
          <p:cNvPr id="4" name="Text Placeholder 3"/>
          <p:cNvSpPr>
            <a:spLocks noGrp="1"/>
          </p:cNvSpPr>
          <p:nvPr>
            <p:ph type="body" sz="half" idx="2"/>
          </p:nvPr>
        </p:nvSpPr>
        <p:spPr>
          <a:xfrm>
            <a:off x="2084814" y="12838274"/>
            <a:ext cx="9761986" cy="23784484"/>
          </a:xfrm>
        </p:spPr>
        <p:txBody>
          <a:bodyPr/>
          <a:lstStyle>
            <a:lvl1pPr marL="0" indent="0">
              <a:buNone/>
              <a:defRPr sz="5298"/>
            </a:lvl1pPr>
            <a:lvl2pPr marL="1513554" indent="0">
              <a:buNone/>
              <a:defRPr sz="4633"/>
            </a:lvl2pPr>
            <a:lvl3pPr marL="3027108" indent="0">
              <a:buNone/>
              <a:defRPr sz="3973"/>
            </a:lvl3pPr>
            <a:lvl4pPr marL="4540658" indent="0">
              <a:buNone/>
              <a:defRPr sz="3309"/>
            </a:lvl4pPr>
            <a:lvl5pPr marL="6054212" indent="0">
              <a:buNone/>
              <a:defRPr sz="3309"/>
            </a:lvl5pPr>
            <a:lvl6pPr marL="7567766" indent="0">
              <a:buNone/>
              <a:defRPr sz="3309"/>
            </a:lvl6pPr>
            <a:lvl7pPr marL="9081320" indent="0">
              <a:buNone/>
              <a:defRPr sz="3309"/>
            </a:lvl7pPr>
            <a:lvl8pPr marL="10594874" indent="0">
              <a:buNone/>
              <a:defRPr sz="3309"/>
            </a:lvl8pPr>
            <a:lvl9pPr marL="12108428" indent="0">
              <a:buNone/>
              <a:defRPr sz="3309"/>
            </a:lvl9pPr>
          </a:lstStyle>
          <a:p>
            <a:pPr lvl="0"/>
            <a:r>
              <a:rPr lang="fr-FR"/>
              <a:t>Modifier les styles du texte du masque</a:t>
            </a:r>
          </a:p>
        </p:txBody>
      </p:sp>
      <p:sp>
        <p:nvSpPr>
          <p:cNvPr id="5" name="Date Placeholder 4"/>
          <p:cNvSpPr>
            <a:spLocks noGrp="1"/>
          </p:cNvSpPr>
          <p:nvPr>
            <p:ph type="dt" sz="half" idx="10"/>
          </p:nvPr>
        </p:nvSpPr>
        <p:spPr/>
        <p:txBody>
          <a:bodyPr/>
          <a:lstStyle/>
          <a:p>
            <a:fld id="{510FE695-EBAC-4C3D-BB0D-4CCA6FB9C0F7}" type="datetimeFigureOut">
              <a:rPr lang="fr-FR" smtClean="0"/>
              <a:t>10/06/2022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51FC7C4-33CF-426C-8987-DC533F36A77A}" type="slidenum">
              <a:rPr lang="fr-FR" smtClean="0"/>
              <a:t>‹N°›</a:t>
            </a:fld>
            <a:endParaRPr lang="fr-FR"/>
          </a:p>
        </p:txBody>
      </p:sp>
    </p:spTree>
    <p:extLst>
      <p:ext uri="{BB962C8B-B14F-4D97-AF65-F5344CB8AC3E}">
        <p14:creationId xmlns:p14="http://schemas.microsoft.com/office/powerpoint/2010/main" val="2046815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0879" y="2278412"/>
            <a:ext cx="26105525" cy="827157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080879" y="11391986"/>
            <a:ext cx="26105525" cy="27152551"/>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080877" y="39663934"/>
            <a:ext cx="6810137" cy="2278395"/>
          </a:xfrm>
          <a:prstGeom prst="rect">
            <a:avLst/>
          </a:prstGeom>
        </p:spPr>
        <p:txBody>
          <a:bodyPr vert="horz" lIns="91440" tIns="45720" rIns="91440" bIns="45720" rtlCol="0" anchor="ctr"/>
          <a:lstStyle>
            <a:lvl1pPr algn="l">
              <a:defRPr sz="3973">
                <a:solidFill>
                  <a:schemeClr val="tx1">
                    <a:tint val="75000"/>
                  </a:schemeClr>
                </a:solidFill>
              </a:defRPr>
            </a:lvl1pPr>
          </a:lstStyle>
          <a:p>
            <a:fld id="{510FE695-EBAC-4C3D-BB0D-4CCA6FB9C0F7}" type="datetimeFigureOut">
              <a:rPr lang="fr-FR" smtClean="0"/>
              <a:t>10/06/2022</a:t>
            </a:fld>
            <a:endParaRPr lang="fr-FR"/>
          </a:p>
        </p:txBody>
      </p:sp>
      <p:sp>
        <p:nvSpPr>
          <p:cNvPr id="5" name="Footer Placeholder 4"/>
          <p:cNvSpPr>
            <a:spLocks noGrp="1"/>
          </p:cNvSpPr>
          <p:nvPr>
            <p:ph type="ftr" sz="quarter" idx="3"/>
          </p:nvPr>
        </p:nvSpPr>
        <p:spPr>
          <a:xfrm>
            <a:off x="10026039" y="39663934"/>
            <a:ext cx="10215205" cy="2278395"/>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21376265" y="39663934"/>
            <a:ext cx="6810137" cy="2278395"/>
          </a:xfrm>
          <a:prstGeom prst="rect">
            <a:avLst/>
          </a:prstGeom>
        </p:spPr>
        <p:txBody>
          <a:bodyPr vert="horz" lIns="91440" tIns="45720" rIns="91440" bIns="45720" rtlCol="0" anchor="ctr"/>
          <a:lstStyle>
            <a:lvl1pPr algn="r">
              <a:defRPr sz="3973">
                <a:solidFill>
                  <a:schemeClr val="tx1">
                    <a:tint val="75000"/>
                  </a:schemeClr>
                </a:solidFill>
              </a:defRPr>
            </a:lvl1pPr>
          </a:lstStyle>
          <a:p>
            <a:fld id="{E51FC7C4-33CF-426C-8987-DC533F36A77A}" type="slidenum">
              <a:rPr lang="fr-FR" smtClean="0"/>
              <a:t>‹N°›</a:t>
            </a:fld>
            <a:endParaRPr lang="fr-FR"/>
          </a:p>
        </p:txBody>
      </p:sp>
    </p:spTree>
    <p:extLst>
      <p:ext uri="{BB962C8B-B14F-4D97-AF65-F5344CB8AC3E}">
        <p14:creationId xmlns:p14="http://schemas.microsoft.com/office/powerpoint/2010/main" val="3032296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7108" rtl="0" eaLnBrk="1" latinLnBrk="0" hangingPunct="1">
        <a:lnSpc>
          <a:spcPct val="90000"/>
        </a:lnSpc>
        <a:spcBef>
          <a:spcPct val="0"/>
        </a:spcBef>
        <a:buNone/>
        <a:defRPr sz="14564" kern="1200">
          <a:solidFill>
            <a:schemeClr val="tx1"/>
          </a:solidFill>
          <a:latin typeface="+mj-lt"/>
          <a:ea typeface="+mj-ea"/>
          <a:cs typeface="+mj-cs"/>
        </a:defRPr>
      </a:lvl1pPr>
    </p:titleStyle>
    <p:bodyStyle>
      <a:lvl1pPr marL="756775" indent="-756775" algn="l" defTabSz="3027108" rtl="0" eaLnBrk="1" latinLnBrk="0" hangingPunct="1">
        <a:lnSpc>
          <a:spcPct val="90000"/>
        </a:lnSpc>
        <a:spcBef>
          <a:spcPts val="3309"/>
        </a:spcBef>
        <a:buFont typeface="Arial" panose="020B0604020202020204" pitchFamily="34" charset="0"/>
        <a:buChar char="•"/>
        <a:defRPr sz="9271" kern="1200">
          <a:solidFill>
            <a:schemeClr val="tx1"/>
          </a:solidFill>
          <a:latin typeface="+mn-lt"/>
          <a:ea typeface="+mn-ea"/>
          <a:cs typeface="+mn-cs"/>
        </a:defRPr>
      </a:lvl1pPr>
      <a:lvl2pPr marL="2270329" indent="-756775" algn="l" defTabSz="3027108" rtl="0" eaLnBrk="1" latinLnBrk="0" hangingPunct="1">
        <a:lnSpc>
          <a:spcPct val="90000"/>
        </a:lnSpc>
        <a:spcBef>
          <a:spcPts val="1657"/>
        </a:spcBef>
        <a:buFont typeface="Arial" panose="020B0604020202020204" pitchFamily="34" charset="0"/>
        <a:buChar char="•"/>
        <a:defRPr sz="7947" kern="1200">
          <a:solidFill>
            <a:schemeClr val="tx1"/>
          </a:solidFill>
          <a:latin typeface="+mn-lt"/>
          <a:ea typeface="+mn-ea"/>
          <a:cs typeface="+mn-cs"/>
        </a:defRPr>
      </a:lvl2pPr>
      <a:lvl3pPr marL="3783883" indent="-756775" algn="l" defTabSz="3027108" rtl="0" eaLnBrk="1" latinLnBrk="0" hangingPunct="1">
        <a:lnSpc>
          <a:spcPct val="90000"/>
        </a:lnSpc>
        <a:spcBef>
          <a:spcPts val="1657"/>
        </a:spcBef>
        <a:buFont typeface="Arial" panose="020B0604020202020204" pitchFamily="34" charset="0"/>
        <a:buChar char="•"/>
        <a:defRPr sz="6622" kern="1200">
          <a:solidFill>
            <a:schemeClr val="tx1"/>
          </a:solidFill>
          <a:latin typeface="+mn-lt"/>
          <a:ea typeface="+mn-ea"/>
          <a:cs typeface="+mn-cs"/>
        </a:defRPr>
      </a:lvl3pPr>
      <a:lvl4pPr marL="5297437" indent="-756775" algn="l" defTabSz="3027108" rtl="0" eaLnBrk="1" latinLnBrk="0" hangingPunct="1">
        <a:lnSpc>
          <a:spcPct val="90000"/>
        </a:lnSpc>
        <a:spcBef>
          <a:spcPts val="1657"/>
        </a:spcBef>
        <a:buFont typeface="Arial" panose="020B0604020202020204" pitchFamily="34" charset="0"/>
        <a:buChar char="•"/>
        <a:defRPr sz="5958" kern="1200">
          <a:solidFill>
            <a:schemeClr val="tx1"/>
          </a:solidFill>
          <a:latin typeface="+mn-lt"/>
          <a:ea typeface="+mn-ea"/>
          <a:cs typeface="+mn-cs"/>
        </a:defRPr>
      </a:lvl4pPr>
      <a:lvl5pPr marL="6810991" indent="-756775" algn="l" defTabSz="3027108" rtl="0" eaLnBrk="1" latinLnBrk="0" hangingPunct="1">
        <a:lnSpc>
          <a:spcPct val="90000"/>
        </a:lnSpc>
        <a:spcBef>
          <a:spcPts val="1657"/>
        </a:spcBef>
        <a:buFont typeface="Arial" panose="020B0604020202020204" pitchFamily="34" charset="0"/>
        <a:buChar char="•"/>
        <a:defRPr sz="5958" kern="1200">
          <a:solidFill>
            <a:schemeClr val="tx1"/>
          </a:solidFill>
          <a:latin typeface="+mn-lt"/>
          <a:ea typeface="+mn-ea"/>
          <a:cs typeface="+mn-cs"/>
        </a:defRPr>
      </a:lvl5pPr>
      <a:lvl6pPr marL="8324541" indent="-756775" algn="l" defTabSz="3027108" rtl="0" eaLnBrk="1" latinLnBrk="0" hangingPunct="1">
        <a:lnSpc>
          <a:spcPct val="90000"/>
        </a:lnSpc>
        <a:spcBef>
          <a:spcPts val="1657"/>
        </a:spcBef>
        <a:buFont typeface="Arial" panose="020B0604020202020204" pitchFamily="34" charset="0"/>
        <a:buChar char="•"/>
        <a:defRPr sz="5958" kern="1200">
          <a:solidFill>
            <a:schemeClr val="tx1"/>
          </a:solidFill>
          <a:latin typeface="+mn-lt"/>
          <a:ea typeface="+mn-ea"/>
          <a:cs typeface="+mn-cs"/>
        </a:defRPr>
      </a:lvl6pPr>
      <a:lvl7pPr marL="9838095" indent="-756775" algn="l" defTabSz="3027108" rtl="0" eaLnBrk="1" latinLnBrk="0" hangingPunct="1">
        <a:lnSpc>
          <a:spcPct val="90000"/>
        </a:lnSpc>
        <a:spcBef>
          <a:spcPts val="1657"/>
        </a:spcBef>
        <a:buFont typeface="Arial" panose="020B0604020202020204" pitchFamily="34" charset="0"/>
        <a:buChar char="•"/>
        <a:defRPr sz="5958" kern="1200">
          <a:solidFill>
            <a:schemeClr val="tx1"/>
          </a:solidFill>
          <a:latin typeface="+mn-lt"/>
          <a:ea typeface="+mn-ea"/>
          <a:cs typeface="+mn-cs"/>
        </a:defRPr>
      </a:lvl7pPr>
      <a:lvl8pPr marL="11351649" indent="-756775" algn="l" defTabSz="3027108" rtl="0" eaLnBrk="1" latinLnBrk="0" hangingPunct="1">
        <a:lnSpc>
          <a:spcPct val="90000"/>
        </a:lnSpc>
        <a:spcBef>
          <a:spcPts val="1657"/>
        </a:spcBef>
        <a:buFont typeface="Arial" panose="020B0604020202020204" pitchFamily="34" charset="0"/>
        <a:buChar char="•"/>
        <a:defRPr sz="5958" kern="1200">
          <a:solidFill>
            <a:schemeClr val="tx1"/>
          </a:solidFill>
          <a:latin typeface="+mn-lt"/>
          <a:ea typeface="+mn-ea"/>
          <a:cs typeface="+mn-cs"/>
        </a:defRPr>
      </a:lvl8pPr>
      <a:lvl9pPr marL="12865203" indent="-756775" algn="l" defTabSz="3027108" rtl="0" eaLnBrk="1" latinLnBrk="0" hangingPunct="1">
        <a:lnSpc>
          <a:spcPct val="90000"/>
        </a:lnSpc>
        <a:spcBef>
          <a:spcPts val="1657"/>
        </a:spcBef>
        <a:buFont typeface="Arial" panose="020B0604020202020204" pitchFamily="34" charset="0"/>
        <a:buChar char="•"/>
        <a:defRPr sz="5958" kern="1200">
          <a:solidFill>
            <a:schemeClr val="tx1"/>
          </a:solidFill>
          <a:latin typeface="+mn-lt"/>
          <a:ea typeface="+mn-ea"/>
          <a:cs typeface="+mn-cs"/>
        </a:defRPr>
      </a:lvl9pPr>
    </p:bodyStyle>
    <p:otherStyle>
      <a:defPPr>
        <a:defRPr lang="en-US"/>
      </a:defPPr>
      <a:lvl1pPr marL="0" algn="l" defTabSz="3027108" rtl="0" eaLnBrk="1" latinLnBrk="0" hangingPunct="1">
        <a:defRPr sz="5958" kern="1200">
          <a:solidFill>
            <a:schemeClr val="tx1"/>
          </a:solidFill>
          <a:latin typeface="+mn-lt"/>
          <a:ea typeface="+mn-ea"/>
          <a:cs typeface="+mn-cs"/>
        </a:defRPr>
      </a:lvl1pPr>
      <a:lvl2pPr marL="1513554" algn="l" defTabSz="3027108" rtl="0" eaLnBrk="1" latinLnBrk="0" hangingPunct="1">
        <a:defRPr sz="5958" kern="1200">
          <a:solidFill>
            <a:schemeClr val="tx1"/>
          </a:solidFill>
          <a:latin typeface="+mn-lt"/>
          <a:ea typeface="+mn-ea"/>
          <a:cs typeface="+mn-cs"/>
        </a:defRPr>
      </a:lvl2pPr>
      <a:lvl3pPr marL="3027108" algn="l" defTabSz="3027108" rtl="0" eaLnBrk="1" latinLnBrk="0" hangingPunct="1">
        <a:defRPr sz="5958" kern="1200">
          <a:solidFill>
            <a:schemeClr val="tx1"/>
          </a:solidFill>
          <a:latin typeface="+mn-lt"/>
          <a:ea typeface="+mn-ea"/>
          <a:cs typeface="+mn-cs"/>
        </a:defRPr>
      </a:lvl3pPr>
      <a:lvl4pPr marL="4540658" algn="l" defTabSz="3027108" rtl="0" eaLnBrk="1" latinLnBrk="0" hangingPunct="1">
        <a:defRPr sz="5958" kern="1200">
          <a:solidFill>
            <a:schemeClr val="tx1"/>
          </a:solidFill>
          <a:latin typeface="+mn-lt"/>
          <a:ea typeface="+mn-ea"/>
          <a:cs typeface="+mn-cs"/>
        </a:defRPr>
      </a:lvl4pPr>
      <a:lvl5pPr marL="6054212" algn="l" defTabSz="3027108" rtl="0" eaLnBrk="1" latinLnBrk="0" hangingPunct="1">
        <a:defRPr sz="5958" kern="1200">
          <a:solidFill>
            <a:schemeClr val="tx1"/>
          </a:solidFill>
          <a:latin typeface="+mn-lt"/>
          <a:ea typeface="+mn-ea"/>
          <a:cs typeface="+mn-cs"/>
        </a:defRPr>
      </a:lvl5pPr>
      <a:lvl6pPr marL="7567766" algn="l" defTabSz="3027108" rtl="0" eaLnBrk="1" latinLnBrk="0" hangingPunct="1">
        <a:defRPr sz="5958" kern="1200">
          <a:solidFill>
            <a:schemeClr val="tx1"/>
          </a:solidFill>
          <a:latin typeface="+mn-lt"/>
          <a:ea typeface="+mn-ea"/>
          <a:cs typeface="+mn-cs"/>
        </a:defRPr>
      </a:lvl6pPr>
      <a:lvl7pPr marL="9081320" algn="l" defTabSz="3027108" rtl="0" eaLnBrk="1" latinLnBrk="0" hangingPunct="1">
        <a:defRPr sz="5958" kern="1200">
          <a:solidFill>
            <a:schemeClr val="tx1"/>
          </a:solidFill>
          <a:latin typeface="+mn-lt"/>
          <a:ea typeface="+mn-ea"/>
          <a:cs typeface="+mn-cs"/>
        </a:defRPr>
      </a:lvl7pPr>
      <a:lvl8pPr marL="10594874" algn="l" defTabSz="3027108" rtl="0" eaLnBrk="1" latinLnBrk="0" hangingPunct="1">
        <a:defRPr sz="5958" kern="1200">
          <a:solidFill>
            <a:schemeClr val="tx1"/>
          </a:solidFill>
          <a:latin typeface="+mn-lt"/>
          <a:ea typeface="+mn-ea"/>
          <a:cs typeface="+mn-cs"/>
        </a:defRPr>
      </a:lvl8pPr>
      <a:lvl9pPr marL="12108428" algn="l" defTabSz="3027108" rtl="0" eaLnBrk="1" latinLnBrk="0" hangingPunct="1">
        <a:defRPr sz="595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oleObject" Target="../embeddings/oleObject4.bin"/><Relationship Id="rId21" Type="http://schemas.openxmlformats.org/officeDocument/2006/relationships/image" Target="../media/image1.emf"/><Relationship Id="rId42" Type="http://schemas.openxmlformats.org/officeDocument/2006/relationships/oleObject" Target="../embeddings/oleObject12.bin"/><Relationship Id="rId47" Type="http://schemas.openxmlformats.org/officeDocument/2006/relationships/image" Target="../media/image14.emf"/><Relationship Id="rId63" Type="http://schemas.openxmlformats.org/officeDocument/2006/relationships/oleObject" Target="../embeddings/oleObject20.bin"/><Relationship Id="rId68" Type="http://schemas.openxmlformats.org/officeDocument/2006/relationships/image" Target="../media/image22.emf"/><Relationship Id="rId16" Type="http://schemas.openxmlformats.org/officeDocument/2006/relationships/image" Target="../media/image36.png"/><Relationship Id="rId11" Type="http://schemas.openxmlformats.org/officeDocument/2006/relationships/image" Target="../media/image31.png"/><Relationship Id="rId32" Type="http://schemas.openxmlformats.org/officeDocument/2006/relationships/oleObject" Target="../embeddings/oleObject7.bin"/><Relationship Id="rId37" Type="http://schemas.openxmlformats.org/officeDocument/2006/relationships/image" Target="../media/image9.emf"/><Relationship Id="rId53" Type="http://schemas.openxmlformats.org/officeDocument/2006/relationships/oleObject" Target="../embeddings/oleObject17.bin"/><Relationship Id="rId58" Type="http://schemas.openxmlformats.org/officeDocument/2006/relationships/image" Target="../media/image43.tiff"/><Relationship Id="rId74" Type="http://schemas.microsoft.com/office/2007/relationships/hdphoto" Target="../media/hdphoto3.wdp"/><Relationship Id="rId79" Type="http://schemas.openxmlformats.org/officeDocument/2006/relationships/image" Target="../media/image49.emf"/><Relationship Id="rId5" Type="http://schemas.openxmlformats.org/officeDocument/2006/relationships/image" Target="../media/image25.png"/><Relationship Id="rId61" Type="http://schemas.openxmlformats.org/officeDocument/2006/relationships/oleObject" Target="../embeddings/oleObject19.bin"/><Relationship Id="rId19" Type="http://schemas.openxmlformats.org/officeDocument/2006/relationships/image" Target="../media/image39.png"/><Relationship Id="rId14" Type="http://schemas.openxmlformats.org/officeDocument/2006/relationships/image" Target="../media/image34.png"/><Relationship Id="rId22" Type="http://schemas.openxmlformats.org/officeDocument/2006/relationships/oleObject" Target="../embeddings/oleObject2.bin"/><Relationship Id="rId27" Type="http://schemas.openxmlformats.org/officeDocument/2006/relationships/image" Target="../media/image4.emf"/><Relationship Id="rId30" Type="http://schemas.openxmlformats.org/officeDocument/2006/relationships/oleObject" Target="../embeddings/oleObject6.bin"/><Relationship Id="rId35" Type="http://schemas.openxmlformats.org/officeDocument/2006/relationships/image" Target="../media/image8.emf"/><Relationship Id="rId43" Type="http://schemas.openxmlformats.org/officeDocument/2006/relationships/image" Target="../media/image12.emf"/><Relationship Id="rId48" Type="http://schemas.openxmlformats.org/officeDocument/2006/relationships/image" Target="../media/image40.tiff"/><Relationship Id="rId56" Type="http://schemas.microsoft.com/office/2007/relationships/hdphoto" Target="../media/hdphoto1.wdp"/><Relationship Id="rId64" Type="http://schemas.openxmlformats.org/officeDocument/2006/relationships/image" Target="../media/image20.emf"/><Relationship Id="rId69" Type="http://schemas.openxmlformats.org/officeDocument/2006/relationships/oleObject" Target="../embeddings/oleObject23.bin"/><Relationship Id="rId77" Type="http://schemas.openxmlformats.org/officeDocument/2006/relationships/image" Target="../media/image47.emf"/><Relationship Id="rId8" Type="http://schemas.openxmlformats.org/officeDocument/2006/relationships/image" Target="../media/image28.png"/><Relationship Id="rId51" Type="http://schemas.openxmlformats.org/officeDocument/2006/relationships/oleObject" Target="../embeddings/oleObject16.bin"/><Relationship Id="rId72" Type="http://schemas.microsoft.com/office/2007/relationships/hdphoto" Target="../media/hdphoto2.wdp"/><Relationship Id="rId80" Type="http://schemas.openxmlformats.org/officeDocument/2006/relationships/image" Target="../media/image50.png"/><Relationship Id="rId3" Type="http://schemas.openxmlformats.org/officeDocument/2006/relationships/notesSlide" Target="../notesSlides/notesSlide1.xml"/><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3.emf"/><Relationship Id="rId33" Type="http://schemas.openxmlformats.org/officeDocument/2006/relationships/image" Target="../media/image7.emf"/><Relationship Id="rId38" Type="http://schemas.openxmlformats.org/officeDocument/2006/relationships/oleObject" Target="../embeddings/oleObject10.bin"/><Relationship Id="rId46" Type="http://schemas.openxmlformats.org/officeDocument/2006/relationships/oleObject" Target="../embeddings/oleObject14.bin"/><Relationship Id="rId59" Type="http://schemas.openxmlformats.org/officeDocument/2006/relationships/oleObject" Target="../embeddings/oleObject18.bin"/><Relationship Id="rId67" Type="http://schemas.openxmlformats.org/officeDocument/2006/relationships/oleObject" Target="../embeddings/oleObject22.bin"/><Relationship Id="rId20" Type="http://schemas.openxmlformats.org/officeDocument/2006/relationships/oleObject" Target="../embeddings/oleObject1.bin"/><Relationship Id="rId41" Type="http://schemas.openxmlformats.org/officeDocument/2006/relationships/image" Target="../media/image11.emf"/><Relationship Id="rId54" Type="http://schemas.openxmlformats.org/officeDocument/2006/relationships/image" Target="../media/image17.emf"/><Relationship Id="rId62" Type="http://schemas.openxmlformats.org/officeDocument/2006/relationships/image" Target="../media/image19.emf"/><Relationship Id="rId70" Type="http://schemas.openxmlformats.org/officeDocument/2006/relationships/image" Target="../media/image23.emf"/><Relationship Id="rId75" Type="http://schemas.openxmlformats.org/officeDocument/2006/relationships/image" Target="../media/image46.png"/><Relationship Id="rId1" Type="http://schemas.openxmlformats.org/officeDocument/2006/relationships/vmlDrawing" Target="../drawings/vmlDrawing1.vml"/><Relationship Id="rId6" Type="http://schemas.openxmlformats.org/officeDocument/2006/relationships/image" Target="../media/image26.tiff"/><Relationship Id="rId15" Type="http://schemas.openxmlformats.org/officeDocument/2006/relationships/image" Target="../media/image35.png"/><Relationship Id="rId23" Type="http://schemas.openxmlformats.org/officeDocument/2006/relationships/image" Target="../media/image2.emf"/><Relationship Id="rId28" Type="http://schemas.openxmlformats.org/officeDocument/2006/relationships/oleObject" Target="../embeddings/oleObject5.bin"/><Relationship Id="rId36" Type="http://schemas.openxmlformats.org/officeDocument/2006/relationships/oleObject" Target="../embeddings/oleObject9.bin"/><Relationship Id="rId49" Type="http://schemas.openxmlformats.org/officeDocument/2006/relationships/oleObject" Target="../embeddings/oleObject15.bin"/><Relationship Id="rId57" Type="http://schemas.openxmlformats.org/officeDocument/2006/relationships/image" Target="../media/image42.tiff"/><Relationship Id="rId10" Type="http://schemas.openxmlformats.org/officeDocument/2006/relationships/image" Target="../media/image30.tiff"/><Relationship Id="rId31" Type="http://schemas.openxmlformats.org/officeDocument/2006/relationships/image" Target="../media/image6.emf"/><Relationship Id="rId44" Type="http://schemas.openxmlformats.org/officeDocument/2006/relationships/oleObject" Target="../embeddings/oleObject13.bin"/><Relationship Id="rId52" Type="http://schemas.openxmlformats.org/officeDocument/2006/relationships/image" Target="../media/image16.emf"/><Relationship Id="rId60" Type="http://schemas.openxmlformats.org/officeDocument/2006/relationships/image" Target="../media/image18.emf"/><Relationship Id="rId65" Type="http://schemas.openxmlformats.org/officeDocument/2006/relationships/oleObject" Target="../embeddings/oleObject21.bin"/><Relationship Id="rId73" Type="http://schemas.openxmlformats.org/officeDocument/2006/relationships/image" Target="../media/image45.png"/><Relationship Id="rId78" Type="http://schemas.openxmlformats.org/officeDocument/2006/relationships/image" Target="../media/image48.emf"/><Relationship Id="rId81" Type="http://schemas.openxmlformats.org/officeDocument/2006/relationships/image" Target="../media/image51.emf"/><Relationship Id="rId4" Type="http://schemas.openxmlformats.org/officeDocument/2006/relationships/image" Target="../media/image24.tiff"/><Relationship Id="rId9" Type="http://schemas.openxmlformats.org/officeDocument/2006/relationships/image" Target="../media/image29.tiff"/><Relationship Id="rId13" Type="http://schemas.openxmlformats.org/officeDocument/2006/relationships/image" Target="../media/image33.png"/><Relationship Id="rId18" Type="http://schemas.openxmlformats.org/officeDocument/2006/relationships/image" Target="../media/image38.png"/><Relationship Id="rId39" Type="http://schemas.openxmlformats.org/officeDocument/2006/relationships/image" Target="../media/image10.emf"/><Relationship Id="rId34" Type="http://schemas.openxmlformats.org/officeDocument/2006/relationships/oleObject" Target="../embeddings/oleObject8.bin"/><Relationship Id="rId50" Type="http://schemas.openxmlformats.org/officeDocument/2006/relationships/image" Target="../media/image15.emf"/><Relationship Id="rId55" Type="http://schemas.openxmlformats.org/officeDocument/2006/relationships/image" Target="../media/image41.png"/><Relationship Id="rId76" Type="http://schemas.microsoft.com/office/2007/relationships/hdphoto" Target="../media/hdphoto4.wdp"/><Relationship Id="rId7" Type="http://schemas.openxmlformats.org/officeDocument/2006/relationships/image" Target="../media/image27.png"/><Relationship Id="rId71" Type="http://schemas.openxmlformats.org/officeDocument/2006/relationships/image" Target="../media/image44.png"/><Relationship Id="rId2" Type="http://schemas.openxmlformats.org/officeDocument/2006/relationships/slideLayout" Target="../slideLayouts/slideLayout7.xml"/><Relationship Id="rId29" Type="http://schemas.openxmlformats.org/officeDocument/2006/relationships/image" Target="../media/image5.emf"/><Relationship Id="rId24" Type="http://schemas.openxmlformats.org/officeDocument/2006/relationships/oleObject" Target="../embeddings/oleObject3.bin"/><Relationship Id="rId40" Type="http://schemas.openxmlformats.org/officeDocument/2006/relationships/oleObject" Target="../embeddings/oleObject11.bin"/><Relationship Id="rId45" Type="http://schemas.openxmlformats.org/officeDocument/2006/relationships/image" Target="../media/image13.emf"/><Relationship Id="rId66"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 name="Rectangle 1369"/>
          <p:cNvSpPr/>
          <p:nvPr/>
        </p:nvSpPr>
        <p:spPr>
          <a:xfrm>
            <a:off x="15496712" y="14580546"/>
            <a:ext cx="1626011" cy="1928864"/>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4321"/>
          </a:p>
        </p:txBody>
      </p:sp>
      <p:sp>
        <p:nvSpPr>
          <p:cNvPr id="667" name="Rectangle à coins arrondis 666"/>
          <p:cNvSpPr/>
          <p:nvPr/>
        </p:nvSpPr>
        <p:spPr>
          <a:xfrm>
            <a:off x="15300624" y="16654094"/>
            <a:ext cx="7579591" cy="2185966"/>
          </a:xfrm>
          <a:prstGeom prst="roundRect">
            <a:avLst/>
          </a:prstGeom>
          <a:solidFill>
            <a:schemeClr val="accent1">
              <a:lumMod val="20000"/>
              <a:lumOff val="80000"/>
              <a:alpha val="78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ctr"/>
            <a:r>
              <a:rPr lang="fr-FR" sz="3000" dirty="0" err="1">
                <a:solidFill>
                  <a:schemeClr val="tx1"/>
                </a:solidFill>
              </a:rPr>
              <a:t>Wheat</a:t>
            </a:r>
            <a:r>
              <a:rPr lang="fr-FR" sz="3000" dirty="0">
                <a:solidFill>
                  <a:schemeClr val="tx1"/>
                </a:solidFill>
              </a:rPr>
              <a:t> </a:t>
            </a:r>
            <a:r>
              <a:rPr lang="fr-FR" sz="3000" dirty="0" err="1">
                <a:solidFill>
                  <a:schemeClr val="tx1"/>
                </a:solidFill>
              </a:rPr>
              <a:t>seedling</a:t>
            </a:r>
            <a:r>
              <a:rPr lang="fr-FR" sz="3000" dirty="0">
                <a:solidFill>
                  <a:schemeClr val="tx1"/>
                </a:solidFill>
              </a:rPr>
              <a:t> Oued </a:t>
            </a:r>
            <a:r>
              <a:rPr lang="fr-FR" sz="3000" dirty="0" err="1">
                <a:solidFill>
                  <a:schemeClr val="tx1"/>
                </a:solidFill>
              </a:rPr>
              <a:t>Zenati</a:t>
            </a:r>
            <a:r>
              <a:rPr lang="fr-FR" sz="3000" dirty="0">
                <a:solidFill>
                  <a:schemeClr val="tx1"/>
                </a:solidFill>
              </a:rPr>
              <a:t> </a:t>
            </a:r>
            <a:r>
              <a:rPr lang="fr-FR" sz="3000" dirty="0" err="1">
                <a:solidFill>
                  <a:schemeClr val="tx1"/>
                </a:solidFill>
              </a:rPr>
              <a:t>grown</a:t>
            </a:r>
            <a:r>
              <a:rPr lang="fr-FR" sz="3000" dirty="0">
                <a:solidFill>
                  <a:schemeClr val="tx1"/>
                </a:solidFill>
              </a:rPr>
              <a:t> for 14 </a:t>
            </a:r>
            <a:r>
              <a:rPr lang="fr-FR" sz="3000" dirty="0" err="1">
                <a:solidFill>
                  <a:schemeClr val="tx1"/>
                </a:solidFill>
              </a:rPr>
              <a:t>days</a:t>
            </a:r>
            <a:r>
              <a:rPr lang="fr-FR" sz="3000" dirty="0">
                <a:solidFill>
                  <a:schemeClr val="tx1"/>
                </a:solidFill>
              </a:rPr>
              <a:t> in a </a:t>
            </a:r>
            <a:r>
              <a:rPr lang="fr-FR" sz="3000" dirty="0" err="1">
                <a:solidFill>
                  <a:schemeClr val="tx1"/>
                </a:solidFill>
              </a:rPr>
              <a:t>rhizobox</a:t>
            </a:r>
            <a:r>
              <a:rPr lang="fr-FR" sz="3000" dirty="0">
                <a:solidFill>
                  <a:schemeClr val="tx1"/>
                </a:solidFill>
              </a:rPr>
              <a:t> and </a:t>
            </a:r>
            <a:r>
              <a:rPr lang="fr-FR" sz="3000" dirty="0" err="1">
                <a:solidFill>
                  <a:schemeClr val="tx1"/>
                </a:solidFill>
              </a:rPr>
              <a:t>watered</a:t>
            </a:r>
            <a:r>
              <a:rPr lang="fr-FR" sz="3000" dirty="0">
                <a:solidFill>
                  <a:schemeClr val="tx1"/>
                </a:solidFill>
              </a:rPr>
              <a:t> </a:t>
            </a:r>
            <a:r>
              <a:rPr lang="fr-FR" sz="3000" dirty="0" err="1">
                <a:solidFill>
                  <a:schemeClr val="tx1"/>
                </a:solidFill>
              </a:rPr>
              <a:t>with</a:t>
            </a:r>
            <a:r>
              <a:rPr lang="fr-FR" sz="3000" dirty="0">
                <a:solidFill>
                  <a:schemeClr val="tx1"/>
                </a:solidFill>
              </a:rPr>
              <a:t> </a:t>
            </a:r>
            <a:r>
              <a:rPr lang="fr-FR" sz="3000" dirty="0" err="1">
                <a:solidFill>
                  <a:schemeClr val="tx1"/>
                </a:solidFill>
              </a:rPr>
              <a:t>complete</a:t>
            </a:r>
            <a:r>
              <a:rPr lang="fr-FR" sz="3000" dirty="0">
                <a:solidFill>
                  <a:schemeClr val="tx1"/>
                </a:solidFill>
              </a:rPr>
              <a:t> </a:t>
            </a:r>
            <a:r>
              <a:rPr lang="fr-FR" sz="3000" dirty="0" err="1">
                <a:solidFill>
                  <a:schemeClr val="tx1"/>
                </a:solidFill>
              </a:rPr>
              <a:t>hoagland</a:t>
            </a:r>
            <a:r>
              <a:rPr lang="fr-FR" sz="3000" dirty="0">
                <a:solidFill>
                  <a:schemeClr val="tx1"/>
                </a:solidFill>
              </a:rPr>
              <a:t> solution.</a:t>
            </a:r>
          </a:p>
        </p:txBody>
      </p:sp>
      <p:cxnSp>
        <p:nvCxnSpPr>
          <p:cNvPr id="12" name="Connecteur droit 11"/>
          <p:cNvCxnSpPr/>
          <p:nvPr/>
        </p:nvCxnSpPr>
        <p:spPr>
          <a:xfrm>
            <a:off x="29710569" y="10136978"/>
            <a:ext cx="701083" cy="2925"/>
          </a:xfrm>
          <a:prstGeom prst="line">
            <a:avLst/>
          </a:prstGeom>
          <a:no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46" name="Rectangle à coins arrondis 645"/>
          <p:cNvSpPr/>
          <p:nvPr/>
        </p:nvSpPr>
        <p:spPr>
          <a:xfrm>
            <a:off x="625131" y="16182515"/>
            <a:ext cx="14386353" cy="2657492"/>
          </a:xfrm>
          <a:prstGeom prst="roundRect">
            <a:avLst/>
          </a:prstGeom>
          <a:solidFill>
            <a:schemeClr val="accent1">
              <a:lumMod val="20000"/>
              <a:lumOff val="80000"/>
              <a:alpha val="78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just">
              <a:lnSpc>
                <a:spcPct val="150000"/>
              </a:lnSpc>
            </a:pPr>
            <a:endParaRPr lang="fr-FR" sz="1399" dirty="0">
              <a:solidFill>
                <a:schemeClr val="tx1"/>
              </a:solidFill>
              <a:ea typeface="Calibri" panose="020F0502020204030204" pitchFamily="34" charset="0"/>
            </a:endParaRPr>
          </a:p>
        </p:txBody>
      </p:sp>
      <p:grpSp>
        <p:nvGrpSpPr>
          <p:cNvPr id="621" name="Groupe 620"/>
          <p:cNvGrpSpPr/>
          <p:nvPr/>
        </p:nvGrpSpPr>
        <p:grpSpPr>
          <a:xfrm>
            <a:off x="15423389" y="9781928"/>
            <a:ext cx="7456826" cy="6744580"/>
            <a:chOff x="3567611" y="1672349"/>
            <a:chExt cx="5295603" cy="4378615"/>
          </a:xfrm>
          <a:noFill/>
        </p:grpSpPr>
        <p:pic>
          <p:nvPicPr>
            <p:cNvPr id="622" name="Image 621"/>
            <p:cNvPicPr>
              <a:picLocks noChangeAspect="1"/>
            </p:cNvPicPr>
            <p:nvPr/>
          </p:nvPicPr>
          <p:blipFill rotWithShape="1">
            <a:blip r:embed="rId4" cstate="print">
              <a:extLst>
                <a:ext uri="{28A0092B-C50C-407E-A947-70E740481C1C}">
                  <a14:useLocalDpi xmlns:a14="http://schemas.microsoft.com/office/drawing/2010/main" val="0"/>
                </a:ext>
              </a:extLst>
            </a:blip>
            <a:srcRect l="38022" t="8326" r="43334" b="10509"/>
            <a:stretch/>
          </p:blipFill>
          <p:spPr>
            <a:xfrm>
              <a:off x="7885238" y="1777430"/>
              <a:ext cx="977976" cy="4257583"/>
            </a:xfrm>
            <a:prstGeom prst="rect">
              <a:avLst/>
            </a:prstGeom>
            <a:grpFill/>
          </p:spPr>
        </p:pic>
        <p:sp>
          <p:nvSpPr>
            <p:cNvPr id="623" name="Rectangle 622"/>
            <p:cNvSpPr/>
            <p:nvPr/>
          </p:nvSpPr>
          <p:spPr>
            <a:xfrm>
              <a:off x="3567611" y="4793344"/>
              <a:ext cx="1049022" cy="1245702"/>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4321"/>
            </a:p>
          </p:txBody>
        </p:sp>
        <p:sp>
          <p:nvSpPr>
            <p:cNvPr id="624" name="Rectangle 623"/>
            <p:cNvSpPr/>
            <p:nvPr/>
          </p:nvSpPr>
          <p:spPr>
            <a:xfrm>
              <a:off x="3578339" y="3281172"/>
              <a:ext cx="1154742" cy="1091937"/>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4321"/>
            </a:p>
          </p:txBody>
        </p:sp>
        <p:sp>
          <p:nvSpPr>
            <p:cNvPr id="625" name="Rectangle 624"/>
            <p:cNvSpPr/>
            <p:nvPr/>
          </p:nvSpPr>
          <p:spPr>
            <a:xfrm>
              <a:off x="3827258" y="3281172"/>
              <a:ext cx="925278" cy="1079958"/>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4321"/>
            </a:p>
          </p:txBody>
        </p:sp>
        <p:sp>
          <p:nvSpPr>
            <p:cNvPr id="626" name="Rectangle 625"/>
            <p:cNvSpPr/>
            <p:nvPr/>
          </p:nvSpPr>
          <p:spPr>
            <a:xfrm>
              <a:off x="3594491" y="1776896"/>
              <a:ext cx="1154742" cy="1158756"/>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4321"/>
            </a:p>
          </p:txBody>
        </p:sp>
        <p:pic>
          <p:nvPicPr>
            <p:cNvPr id="627" name="Image 626"/>
            <p:cNvPicPr>
              <a:picLocks noChangeAspect="1"/>
            </p:cNvPicPr>
            <p:nvPr/>
          </p:nvPicPr>
          <p:blipFill rotWithShape="1">
            <a:blip r:embed="rId5"/>
            <a:srcRect l="4193" r="3259"/>
            <a:stretch/>
          </p:blipFill>
          <p:spPr>
            <a:xfrm>
              <a:off x="3823676" y="3298232"/>
              <a:ext cx="947252" cy="1073557"/>
            </a:xfrm>
            <a:prstGeom prst="rect">
              <a:avLst/>
            </a:prstGeom>
            <a:grpFill/>
          </p:spPr>
        </p:pic>
        <p:pic>
          <p:nvPicPr>
            <p:cNvPr id="628" name="Image 627"/>
            <p:cNvPicPr>
              <a:picLocks noChangeAspect="1"/>
            </p:cNvPicPr>
            <p:nvPr/>
          </p:nvPicPr>
          <p:blipFill rotWithShape="1">
            <a:blip r:embed="rId6" cstate="print">
              <a:extLst>
                <a:ext uri="{28A0092B-C50C-407E-A947-70E740481C1C}">
                  <a14:useLocalDpi xmlns:a14="http://schemas.microsoft.com/office/drawing/2010/main" val="0"/>
                </a:ext>
              </a:extLst>
            </a:blip>
            <a:srcRect r="6251"/>
            <a:stretch/>
          </p:blipFill>
          <p:spPr>
            <a:xfrm>
              <a:off x="4847176" y="1773136"/>
              <a:ext cx="2803796" cy="4272499"/>
            </a:xfrm>
            <a:prstGeom prst="rect">
              <a:avLst/>
            </a:prstGeom>
            <a:grpFill/>
            <a:ln w="3175">
              <a:solidFill>
                <a:schemeClr val="tx1"/>
              </a:solidFill>
            </a:ln>
          </p:spPr>
        </p:pic>
        <p:sp>
          <p:nvSpPr>
            <p:cNvPr id="629" name="Rectangle 628"/>
            <p:cNvSpPr/>
            <p:nvPr/>
          </p:nvSpPr>
          <p:spPr>
            <a:xfrm>
              <a:off x="5844424" y="3374910"/>
              <a:ext cx="84404" cy="84404"/>
            </a:xfrm>
            <a:prstGeom prst="rect">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94"/>
            </a:p>
          </p:txBody>
        </p:sp>
        <p:sp>
          <p:nvSpPr>
            <p:cNvPr id="630" name="Rectangle 629"/>
            <p:cNvSpPr/>
            <p:nvPr/>
          </p:nvSpPr>
          <p:spPr>
            <a:xfrm>
              <a:off x="5994995" y="1875785"/>
              <a:ext cx="87336" cy="95839"/>
            </a:xfrm>
            <a:prstGeom prst="rect">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94"/>
            </a:p>
          </p:txBody>
        </p:sp>
        <p:sp>
          <p:nvSpPr>
            <p:cNvPr id="631" name="Rectangle 630"/>
            <p:cNvSpPr/>
            <p:nvPr/>
          </p:nvSpPr>
          <p:spPr>
            <a:xfrm>
              <a:off x="6174729" y="4207764"/>
              <a:ext cx="87336" cy="95839"/>
            </a:xfrm>
            <a:prstGeom prst="rect">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94"/>
            </a:p>
          </p:txBody>
        </p:sp>
        <p:cxnSp>
          <p:nvCxnSpPr>
            <p:cNvPr id="632" name="Connecteur droit 631"/>
            <p:cNvCxnSpPr>
              <a:stCxn id="631" idx="1"/>
            </p:cNvCxnSpPr>
            <p:nvPr/>
          </p:nvCxnSpPr>
          <p:spPr>
            <a:xfrm flipH="1">
              <a:off x="4452101" y="4255685"/>
              <a:ext cx="1722628" cy="616279"/>
            </a:xfrm>
            <a:prstGeom prst="line">
              <a:avLst/>
            </a:prstGeom>
            <a:grpFill/>
            <a:ln>
              <a:solidFill>
                <a:schemeClr val="bg1"/>
              </a:solidFill>
              <a:prstDash val="dash"/>
            </a:ln>
          </p:spPr>
          <p:style>
            <a:lnRef idx="1">
              <a:schemeClr val="accent4"/>
            </a:lnRef>
            <a:fillRef idx="0">
              <a:schemeClr val="accent4"/>
            </a:fillRef>
            <a:effectRef idx="0">
              <a:schemeClr val="accent4"/>
            </a:effectRef>
            <a:fontRef idx="minor">
              <a:schemeClr val="tx1"/>
            </a:fontRef>
          </p:style>
        </p:cxnSp>
        <p:cxnSp>
          <p:nvCxnSpPr>
            <p:cNvPr id="633" name="Connecteur droit 632"/>
            <p:cNvCxnSpPr>
              <a:stCxn id="631" idx="2"/>
            </p:cNvCxnSpPr>
            <p:nvPr/>
          </p:nvCxnSpPr>
          <p:spPr>
            <a:xfrm flipH="1">
              <a:off x="4383749" y="4303603"/>
              <a:ext cx="1834649" cy="1730876"/>
            </a:xfrm>
            <a:prstGeom prst="line">
              <a:avLst/>
            </a:prstGeom>
            <a:grpFill/>
            <a:ln>
              <a:solidFill>
                <a:schemeClr val="bg1"/>
              </a:solidFill>
              <a:prstDash val="dash"/>
            </a:ln>
          </p:spPr>
          <p:style>
            <a:lnRef idx="1">
              <a:schemeClr val="accent4"/>
            </a:lnRef>
            <a:fillRef idx="0">
              <a:schemeClr val="accent4"/>
            </a:fillRef>
            <a:effectRef idx="0">
              <a:schemeClr val="accent4"/>
            </a:effectRef>
            <a:fontRef idx="minor">
              <a:schemeClr val="tx1"/>
            </a:fontRef>
          </p:style>
        </p:cxnSp>
        <p:cxnSp>
          <p:nvCxnSpPr>
            <p:cNvPr id="634" name="Connecteur droit 633"/>
            <p:cNvCxnSpPr/>
            <p:nvPr/>
          </p:nvCxnSpPr>
          <p:spPr>
            <a:xfrm>
              <a:off x="6961281" y="5929304"/>
              <a:ext cx="137542"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35" name="ZoneTexte 634"/>
            <p:cNvSpPr txBox="1"/>
            <p:nvPr/>
          </p:nvSpPr>
          <p:spPr>
            <a:xfrm>
              <a:off x="6804545" y="5922086"/>
              <a:ext cx="260922" cy="106690"/>
            </a:xfrm>
            <a:prstGeom prst="rect">
              <a:avLst/>
            </a:prstGeom>
            <a:grpFill/>
          </p:spPr>
          <p:txBody>
            <a:bodyPr wrap="none" rtlCol="0">
              <a:spAutoFit/>
            </a:bodyPr>
            <a:lstStyle/>
            <a:p>
              <a:r>
                <a:rPr lang="fr-FR" sz="468" dirty="0">
                  <a:solidFill>
                    <a:schemeClr val="bg1"/>
                  </a:solidFill>
                </a:rPr>
                <a:t>10 mm </a:t>
              </a:r>
            </a:p>
          </p:txBody>
        </p:sp>
        <p:cxnSp>
          <p:nvCxnSpPr>
            <p:cNvPr id="636" name="Connecteur droit 635"/>
            <p:cNvCxnSpPr/>
            <p:nvPr/>
          </p:nvCxnSpPr>
          <p:spPr>
            <a:xfrm flipV="1">
              <a:off x="5564799" y="2625431"/>
              <a:ext cx="2048333" cy="3714"/>
            </a:xfrm>
            <a:prstGeom prst="line">
              <a:avLst/>
            </a:prstGeom>
            <a:grpFill/>
            <a:ln w="9525">
              <a:solidFill>
                <a:schemeClr val="bg1"/>
              </a:solidFill>
              <a:prstDash val="dash"/>
              <a:headEnd type="arrow" w="med" len="med"/>
              <a:tailEnd type="none" w="med" len="med"/>
            </a:ln>
          </p:spPr>
          <p:style>
            <a:lnRef idx="1">
              <a:schemeClr val="accent4"/>
            </a:lnRef>
            <a:fillRef idx="0">
              <a:schemeClr val="accent4"/>
            </a:fillRef>
            <a:effectRef idx="0">
              <a:schemeClr val="accent4"/>
            </a:effectRef>
            <a:fontRef idx="minor">
              <a:schemeClr val="tx1"/>
            </a:fontRef>
          </p:style>
        </p:cxnSp>
        <p:pic>
          <p:nvPicPr>
            <p:cNvPr id="637" name="Image 636"/>
            <p:cNvPicPr>
              <a:picLocks noChangeAspect="1"/>
            </p:cNvPicPr>
            <p:nvPr/>
          </p:nvPicPr>
          <p:blipFill rotWithShape="1">
            <a:blip r:embed="rId7"/>
            <a:srcRect l="6880" t="-296" r="-581" b="35250"/>
            <a:stretch/>
          </p:blipFill>
          <p:spPr>
            <a:xfrm>
              <a:off x="3603011" y="1936326"/>
              <a:ext cx="936927" cy="947197"/>
            </a:xfrm>
            <a:prstGeom prst="rect">
              <a:avLst/>
            </a:prstGeom>
            <a:grpFill/>
            <a:ln>
              <a:noFill/>
            </a:ln>
          </p:spPr>
        </p:pic>
        <p:cxnSp>
          <p:nvCxnSpPr>
            <p:cNvPr id="638" name="Connecteur droit 637"/>
            <p:cNvCxnSpPr>
              <a:stCxn id="630" idx="2"/>
            </p:cNvCxnSpPr>
            <p:nvPr/>
          </p:nvCxnSpPr>
          <p:spPr>
            <a:xfrm flipH="1">
              <a:off x="4511531" y="1971625"/>
              <a:ext cx="1527133" cy="1119685"/>
            </a:xfrm>
            <a:prstGeom prst="line">
              <a:avLst/>
            </a:prstGeom>
            <a:grpFill/>
            <a:ln>
              <a:solidFill>
                <a:schemeClr val="bg1"/>
              </a:solidFill>
              <a:prstDash val="dash"/>
            </a:ln>
          </p:spPr>
          <p:style>
            <a:lnRef idx="1">
              <a:schemeClr val="accent4"/>
            </a:lnRef>
            <a:fillRef idx="0">
              <a:schemeClr val="accent4"/>
            </a:fillRef>
            <a:effectRef idx="0">
              <a:schemeClr val="accent4"/>
            </a:effectRef>
            <a:fontRef idx="minor">
              <a:schemeClr val="tx1"/>
            </a:fontRef>
          </p:style>
        </p:cxnSp>
        <p:cxnSp>
          <p:nvCxnSpPr>
            <p:cNvPr id="639" name="Connecteur droit 638"/>
            <p:cNvCxnSpPr>
              <a:stCxn id="630" idx="0"/>
            </p:cNvCxnSpPr>
            <p:nvPr/>
          </p:nvCxnSpPr>
          <p:spPr>
            <a:xfrm flipH="1">
              <a:off x="4485138" y="1875785"/>
              <a:ext cx="1553525" cy="13486"/>
            </a:xfrm>
            <a:prstGeom prst="line">
              <a:avLst/>
            </a:prstGeom>
            <a:grpFill/>
            <a:ln>
              <a:solidFill>
                <a:schemeClr val="bg1"/>
              </a:solidFill>
              <a:prstDash val="dash"/>
            </a:ln>
          </p:spPr>
          <p:style>
            <a:lnRef idx="1">
              <a:schemeClr val="accent4"/>
            </a:lnRef>
            <a:fillRef idx="0">
              <a:schemeClr val="accent4"/>
            </a:fillRef>
            <a:effectRef idx="0">
              <a:schemeClr val="accent4"/>
            </a:effectRef>
            <a:fontRef idx="minor">
              <a:schemeClr val="tx1"/>
            </a:fontRef>
          </p:style>
        </p:cxnSp>
        <p:cxnSp>
          <p:nvCxnSpPr>
            <p:cNvPr id="640" name="Connecteur droit 639"/>
            <p:cNvCxnSpPr>
              <a:stCxn id="629" idx="0"/>
            </p:cNvCxnSpPr>
            <p:nvPr/>
          </p:nvCxnSpPr>
          <p:spPr>
            <a:xfrm flipH="1" flipV="1">
              <a:off x="4534711" y="3296910"/>
              <a:ext cx="1351916" cy="78000"/>
            </a:xfrm>
            <a:prstGeom prst="line">
              <a:avLst/>
            </a:prstGeom>
            <a:grpFill/>
            <a:ln>
              <a:solidFill>
                <a:schemeClr val="bg1"/>
              </a:solidFill>
              <a:prstDash val="dash"/>
            </a:ln>
          </p:spPr>
          <p:style>
            <a:lnRef idx="1">
              <a:schemeClr val="accent4"/>
            </a:lnRef>
            <a:fillRef idx="0">
              <a:schemeClr val="accent4"/>
            </a:fillRef>
            <a:effectRef idx="0">
              <a:schemeClr val="accent4"/>
            </a:effectRef>
            <a:fontRef idx="minor">
              <a:schemeClr val="tx1"/>
            </a:fontRef>
          </p:style>
        </p:cxnSp>
        <p:cxnSp>
          <p:nvCxnSpPr>
            <p:cNvPr id="641" name="Connecteur droit 640"/>
            <p:cNvCxnSpPr>
              <a:stCxn id="629" idx="2"/>
            </p:cNvCxnSpPr>
            <p:nvPr/>
          </p:nvCxnSpPr>
          <p:spPr>
            <a:xfrm flipH="1">
              <a:off x="4509192" y="3459315"/>
              <a:ext cx="1377436" cy="1008528"/>
            </a:xfrm>
            <a:prstGeom prst="line">
              <a:avLst/>
            </a:prstGeom>
            <a:grpFill/>
            <a:ln>
              <a:solidFill>
                <a:schemeClr val="bg1"/>
              </a:solidFill>
              <a:prstDash val="dash"/>
            </a:ln>
          </p:spPr>
          <p:style>
            <a:lnRef idx="1">
              <a:schemeClr val="accent4"/>
            </a:lnRef>
            <a:fillRef idx="0">
              <a:schemeClr val="accent4"/>
            </a:fillRef>
            <a:effectRef idx="0">
              <a:schemeClr val="accent4"/>
            </a:effectRef>
            <a:fontRef idx="minor">
              <a:schemeClr val="tx1"/>
            </a:fontRef>
          </p:style>
        </p:cxnSp>
        <p:sp>
          <p:nvSpPr>
            <p:cNvPr id="642" name="ZoneTexte 641"/>
            <p:cNvSpPr txBox="1"/>
            <p:nvPr/>
          </p:nvSpPr>
          <p:spPr>
            <a:xfrm>
              <a:off x="4521378" y="1672349"/>
              <a:ext cx="247261" cy="281149"/>
            </a:xfrm>
            <a:prstGeom prst="rect">
              <a:avLst/>
            </a:prstGeom>
            <a:grpFill/>
          </p:spPr>
          <p:txBody>
            <a:bodyPr wrap="none" rtlCol="0">
              <a:spAutoFit/>
            </a:bodyPr>
            <a:lstStyle/>
            <a:p>
              <a:r>
                <a:rPr lang="fr-FR" sz="2214" dirty="0">
                  <a:solidFill>
                    <a:schemeClr val="bg1"/>
                  </a:solidFill>
                </a:rPr>
                <a:t>A</a:t>
              </a:r>
            </a:p>
          </p:txBody>
        </p:sp>
        <p:cxnSp>
          <p:nvCxnSpPr>
            <p:cNvPr id="643" name="Connecteur droit 642"/>
            <p:cNvCxnSpPr/>
            <p:nvPr/>
          </p:nvCxnSpPr>
          <p:spPr>
            <a:xfrm>
              <a:off x="8042043" y="5850948"/>
              <a:ext cx="301266"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44" name="Image 643"/>
            <p:cNvPicPr>
              <a:picLocks noChangeAspect="1"/>
            </p:cNvPicPr>
            <p:nvPr/>
          </p:nvPicPr>
          <p:blipFill>
            <a:blip r:embed="rId8"/>
            <a:stretch>
              <a:fillRect/>
            </a:stretch>
          </p:blipFill>
          <p:spPr>
            <a:xfrm>
              <a:off x="3821304" y="4809472"/>
              <a:ext cx="826052" cy="1241492"/>
            </a:xfrm>
            <a:prstGeom prst="rect">
              <a:avLst/>
            </a:prstGeom>
            <a:grpFill/>
          </p:spPr>
        </p:pic>
        <p:pic>
          <p:nvPicPr>
            <p:cNvPr id="645" name="Image 644"/>
            <p:cNvPicPr>
              <a:picLocks noChangeAspect="1"/>
            </p:cNvPicPr>
            <p:nvPr/>
          </p:nvPicPr>
          <p:blipFill rotWithShape="1">
            <a:blip r:embed="rId7">
              <a:clrChange>
                <a:clrFrom>
                  <a:srgbClr val="000000"/>
                </a:clrFrom>
                <a:clrTo>
                  <a:srgbClr val="000000">
                    <a:alpha val="0"/>
                  </a:srgbClr>
                </a:clrTo>
              </a:clrChange>
            </a:blip>
            <a:srcRect l="67427" t="88918" r="13200" b="-937"/>
            <a:stretch/>
          </p:blipFill>
          <p:spPr>
            <a:xfrm>
              <a:off x="4244583" y="2786061"/>
              <a:ext cx="193721" cy="175004"/>
            </a:xfrm>
            <a:prstGeom prst="rect">
              <a:avLst/>
            </a:prstGeom>
            <a:grpFill/>
            <a:ln>
              <a:noFill/>
            </a:ln>
          </p:spPr>
        </p:pic>
      </p:grpSp>
      <p:grpSp>
        <p:nvGrpSpPr>
          <p:cNvPr id="657" name="Groupe 656"/>
          <p:cNvGrpSpPr/>
          <p:nvPr/>
        </p:nvGrpSpPr>
        <p:grpSpPr>
          <a:xfrm>
            <a:off x="23478030" y="9862996"/>
            <a:ext cx="5634724" cy="6638119"/>
            <a:chOff x="425078" y="737502"/>
            <a:chExt cx="2674580" cy="3154784"/>
          </a:xfrm>
          <a:noFill/>
        </p:grpSpPr>
        <p:grpSp>
          <p:nvGrpSpPr>
            <p:cNvPr id="658" name="Groupe 657"/>
            <p:cNvGrpSpPr/>
            <p:nvPr/>
          </p:nvGrpSpPr>
          <p:grpSpPr>
            <a:xfrm>
              <a:off x="445126" y="750323"/>
              <a:ext cx="2654532" cy="3141963"/>
              <a:chOff x="509181" y="636606"/>
              <a:chExt cx="2654532" cy="3141963"/>
            </a:xfrm>
            <a:grpFill/>
          </p:grpSpPr>
          <p:pic>
            <p:nvPicPr>
              <p:cNvPr id="663" name="Image 6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8525" y="636606"/>
                <a:ext cx="1315188" cy="1810512"/>
              </a:xfrm>
              <a:prstGeom prst="rect">
                <a:avLst/>
              </a:prstGeom>
              <a:grpFill/>
              <a:ln w="6350">
                <a:solidFill>
                  <a:schemeClr val="tx1"/>
                </a:solidFill>
              </a:ln>
            </p:spPr>
          </p:pic>
          <p:pic>
            <p:nvPicPr>
              <p:cNvPr id="664" name="Image 6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9181" y="636606"/>
                <a:ext cx="1314342" cy="1809025"/>
              </a:xfrm>
              <a:prstGeom prst="rect">
                <a:avLst/>
              </a:prstGeom>
              <a:grpFill/>
            </p:spPr>
          </p:pic>
          <p:pic>
            <p:nvPicPr>
              <p:cNvPr id="665" name="Image 664"/>
              <p:cNvPicPr>
                <a:picLocks noChangeAspect="1"/>
              </p:cNvPicPr>
              <p:nvPr/>
            </p:nvPicPr>
            <p:blipFill rotWithShape="1">
              <a:blip r:embed="rId11"/>
              <a:srcRect l="18985" t="15578" r="49166" b="19072"/>
              <a:stretch/>
            </p:blipFill>
            <p:spPr>
              <a:xfrm>
                <a:off x="1848525" y="2495226"/>
                <a:ext cx="1315188" cy="1283343"/>
              </a:xfrm>
              <a:prstGeom prst="rect">
                <a:avLst/>
              </a:prstGeom>
              <a:grpFill/>
              <a:ln w="3175">
                <a:solidFill>
                  <a:schemeClr val="tx1"/>
                </a:solidFill>
              </a:ln>
            </p:spPr>
          </p:pic>
          <p:pic>
            <p:nvPicPr>
              <p:cNvPr id="666" name="Image 665"/>
              <p:cNvPicPr>
                <a:picLocks noChangeAspect="1"/>
              </p:cNvPicPr>
              <p:nvPr/>
            </p:nvPicPr>
            <p:blipFill rotWithShape="1">
              <a:blip r:embed="rId12"/>
              <a:srcRect l="7692" t="21627" r="55256" b="9139"/>
              <a:stretch/>
            </p:blipFill>
            <p:spPr>
              <a:xfrm>
                <a:off x="509181" y="2495226"/>
                <a:ext cx="1314342" cy="1283343"/>
              </a:xfrm>
              <a:prstGeom prst="rect">
                <a:avLst/>
              </a:prstGeom>
              <a:grpFill/>
            </p:spPr>
          </p:pic>
        </p:grpSp>
        <p:sp>
          <p:nvSpPr>
            <p:cNvPr id="659" name="Rectangle 658"/>
            <p:cNvSpPr/>
            <p:nvPr/>
          </p:nvSpPr>
          <p:spPr>
            <a:xfrm>
              <a:off x="912222" y="942703"/>
              <a:ext cx="87085" cy="87086"/>
            </a:xfrm>
            <a:prstGeom prst="rect">
              <a:avLst/>
            </a:prstGeom>
            <a:grp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321"/>
            </a:p>
          </p:txBody>
        </p:sp>
        <p:sp>
          <p:nvSpPr>
            <p:cNvPr id="660" name="Rectangle 659"/>
            <p:cNvSpPr/>
            <p:nvPr/>
          </p:nvSpPr>
          <p:spPr>
            <a:xfrm>
              <a:off x="2247155" y="942703"/>
              <a:ext cx="87085" cy="87086"/>
            </a:xfrm>
            <a:prstGeom prst="rect">
              <a:avLst/>
            </a:prstGeom>
            <a:grp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321"/>
            </a:p>
          </p:txBody>
        </p:sp>
        <p:sp>
          <p:nvSpPr>
            <p:cNvPr id="661" name="ZoneTexte 660"/>
            <p:cNvSpPr txBox="1"/>
            <p:nvPr/>
          </p:nvSpPr>
          <p:spPr>
            <a:xfrm>
              <a:off x="425078" y="737502"/>
              <a:ext cx="139394" cy="152061"/>
            </a:xfrm>
            <a:prstGeom prst="rect">
              <a:avLst/>
            </a:prstGeom>
            <a:grpFill/>
          </p:spPr>
          <p:txBody>
            <a:bodyPr wrap="none" rtlCol="0">
              <a:spAutoFit/>
            </a:bodyPr>
            <a:lstStyle/>
            <a:p>
              <a:r>
                <a:rPr lang="fr-FR" sz="1479" dirty="0">
                  <a:solidFill>
                    <a:schemeClr val="bg1"/>
                  </a:solidFill>
                </a:rPr>
                <a:t>A</a:t>
              </a:r>
            </a:p>
          </p:txBody>
        </p:sp>
        <p:sp>
          <p:nvSpPr>
            <p:cNvPr id="662" name="ZoneTexte 661"/>
            <p:cNvSpPr txBox="1"/>
            <p:nvPr/>
          </p:nvSpPr>
          <p:spPr>
            <a:xfrm>
              <a:off x="1854260" y="737502"/>
              <a:ext cx="136350" cy="152061"/>
            </a:xfrm>
            <a:prstGeom prst="rect">
              <a:avLst/>
            </a:prstGeom>
            <a:grpFill/>
          </p:spPr>
          <p:txBody>
            <a:bodyPr wrap="none" rtlCol="0">
              <a:spAutoFit/>
            </a:bodyPr>
            <a:lstStyle/>
            <a:p>
              <a:r>
                <a:rPr lang="fr-FR" sz="1479" dirty="0"/>
                <a:t>B</a:t>
              </a:r>
            </a:p>
          </p:txBody>
        </p:sp>
      </p:grpSp>
      <p:sp>
        <p:nvSpPr>
          <p:cNvPr id="686" name="Rectangle à coins arrondis 685"/>
          <p:cNvSpPr/>
          <p:nvPr/>
        </p:nvSpPr>
        <p:spPr>
          <a:xfrm>
            <a:off x="23049911" y="16654094"/>
            <a:ext cx="6360373" cy="2164389"/>
          </a:xfrm>
          <a:prstGeom prst="roundRect">
            <a:avLst/>
          </a:prstGeom>
          <a:solidFill>
            <a:schemeClr val="accent1">
              <a:lumMod val="20000"/>
              <a:lumOff val="80000"/>
              <a:alpha val="78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ctr"/>
            <a:endParaRPr lang="fr-FR" sz="1512"/>
          </a:p>
        </p:txBody>
      </p:sp>
      <p:sp>
        <p:nvSpPr>
          <p:cNvPr id="71" name="Rectangle 70"/>
          <p:cNvSpPr/>
          <p:nvPr/>
        </p:nvSpPr>
        <p:spPr>
          <a:xfrm>
            <a:off x="2149187" y="8961958"/>
            <a:ext cx="15132050" cy="584775"/>
          </a:xfrm>
          <a:prstGeom prst="rect">
            <a:avLst/>
          </a:prstGeom>
          <a:noFill/>
        </p:spPr>
        <p:txBody>
          <a:bodyPr>
            <a:spAutoFit/>
          </a:bodyPr>
          <a:lstStyle/>
          <a:p>
            <a:r>
              <a:rPr lang="fr-FR" sz="3200" b="1" dirty="0"/>
              <a:t>1- </a:t>
            </a:r>
            <a:r>
              <a:rPr lang="fr-FR" sz="3200" b="1" dirty="0" err="1"/>
              <a:t>Root</a:t>
            </a:r>
            <a:r>
              <a:rPr lang="fr-FR" sz="3200" b="1" dirty="0"/>
              <a:t> </a:t>
            </a:r>
            <a:r>
              <a:rPr lang="fr-FR" sz="3200" b="1" dirty="0" err="1"/>
              <a:t>hair</a:t>
            </a:r>
            <a:r>
              <a:rPr lang="fr-FR" sz="3200" b="1" dirty="0"/>
              <a:t> </a:t>
            </a:r>
            <a:r>
              <a:rPr lang="fr-FR" sz="3200" b="1" dirty="0" err="1"/>
              <a:t>phenotyping</a:t>
            </a:r>
            <a:r>
              <a:rPr lang="fr-FR" sz="3200" b="1" dirty="0"/>
              <a:t> system ( Rhizobox-</a:t>
            </a:r>
            <a:r>
              <a:rPr lang="fr-FR" sz="3200" b="1" dirty="0" err="1"/>
              <a:t>like</a:t>
            </a:r>
            <a:r>
              <a:rPr lang="fr-FR" sz="3200" b="1" dirty="0"/>
              <a:t> system)</a:t>
            </a:r>
          </a:p>
        </p:txBody>
      </p:sp>
      <p:sp>
        <p:nvSpPr>
          <p:cNvPr id="873" name="Rectangle 872"/>
          <p:cNvSpPr/>
          <p:nvPr/>
        </p:nvSpPr>
        <p:spPr>
          <a:xfrm>
            <a:off x="15650081" y="8961958"/>
            <a:ext cx="8405946" cy="584775"/>
          </a:xfrm>
          <a:prstGeom prst="rect">
            <a:avLst/>
          </a:prstGeom>
          <a:noFill/>
        </p:spPr>
        <p:txBody>
          <a:bodyPr wrap="square">
            <a:spAutoFit/>
          </a:bodyPr>
          <a:lstStyle/>
          <a:p>
            <a:r>
              <a:rPr lang="fr-FR" sz="3200" b="1" dirty="0"/>
              <a:t>2-Type of images </a:t>
            </a:r>
            <a:r>
              <a:rPr lang="fr-FR" sz="3200" b="1" dirty="0" err="1"/>
              <a:t>obtained</a:t>
            </a:r>
            <a:r>
              <a:rPr lang="fr-FR" sz="3200" b="1" dirty="0"/>
              <a:t> by the </a:t>
            </a:r>
            <a:r>
              <a:rPr lang="fr-FR" sz="3200" b="1" dirty="0" err="1"/>
              <a:t>rhizobox</a:t>
            </a:r>
            <a:endParaRPr lang="fr-FR" sz="3200" b="1" dirty="0"/>
          </a:p>
        </p:txBody>
      </p:sp>
      <p:sp>
        <p:nvSpPr>
          <p:cNvPr id="876" name="Rectangle 875"/>
          <p:cNvSpPr/>
          <p:nvPr/>
        </p:nvSpPr>
        <p:spPr>
          <a:xfrm>
            <a:off x="23269730" y="16873265"/>
            <a:ext cx="6100812" cy="1938992"/>
          </a:xfrm>
          <a:prstGeom prst="rect">
            <a:avLst/>
          </a:prstGeom>
          <a:noFill/>
        </p:spPr>
        <p:txBody>
          <a:bodyPr wrap="square">
            <a:spAutoFit/>
          </a:bodyPr>
          <a:lstStyle/>
          <a:p>
            <a:pPr algn="ctr"/>
            <a:r>
              <a:rPr lang="fr-FR" sz="3000" dirty="0" err="1"/>
              <a:t>Root</a:t>
            </a:r>
            <a:r>
              <a:rPr lang="fr-FR" sz="3000" dirty="0"/>
              <a:t> and </a:t>
            </a:r>
            <a:r>
              <a:rPr lang="fr-FR" sz="3000" dirty="0" err="1"/>
              <a:t>root</a:t>
            </a:r>
            <a:r>
              <a:rPr lang="fr-FR" sz="3000" dirty="0"/>
              <a:t> </a:t>
            </a:r>
            <a:r>
              <a:rPr lang="fr-FR" sz="3000" dirty="0" err="1"/>
              <a:t>hair</a:t>
            </a:r>
            <a:r>
              <a:rPr lang="fr-FR" sz="3000" dirty="0"/>
              <a:t> image segmentation </a:t>
            </a:r>
            <a:r>
              <a:rPr lang="fr-FR" sz="3000" dirty="0" err="1"/>
              <a:t>using</a:t>
            </a:r>
            <a:r>
              <a:rPr lang="fr-FR" sz="3000" dirty="0"/>
              <a:t> the pixel-</a:t>
            </a:r>
            <a:r>
              <a:rPr lang="fr-FR" sz="3000" dirty="0" err="1"/>
              <a:t>based</a:t>
            </a:r>
            <a:r>
              <a:rPr lang="fr-FR" sz="3000" dirty="0"/>
              <a:t> </a:t>
            </a:r>
            <a:r>
              <a:rPr lang="fr-FR" sz="3000" dirty="0" err="1"/>
              <a:t>trainable</a:t>
            </a:r>
            <a:r>
              <a:rPr lang="fr-FR" sz="3000" dirty="0"/>
              <a:t> classifier </a:t>
            </a:r>
            <a:r>
              <a:rPr lang="fr-FR" sz="3000" dirty="0" err="1"/>
              <a:t>Ilastik</a:t>
            </a:r>
            <a:r>
              <a:rPr lang="fr-FR" sz="3000" dirty="0"/>
              <a:t> workflow.</a:t>
            </a:r>
          </a:p>
          <a:p>
            <a:pPr algn="ctr"/>
            <a:endParaRPr lang="fr-FR" sz="3000" dirty="0"/>
          </a:p>
        </p:txBody>
      </p:sp>
      <p:sp>
        <p:nvSpPr>
          <p:cNvPr id="10" name="Rectangle 9"/>
          <p:cNvSpPr/>
          <p:nvPr/>
        </p:nvSpPr>
        <p:spPr>
          <a:xfrm>
            <a:off x="805353" y="16305208"/>
            <a:ext cx="13627100" cy="2862322"/>
          </a:xfrm>
          <a:prstGeom prst="rect">
            <a:avLst/>
          </a:prstGeom>
          <a:noFill/>
        </p:spPr>
        <p:txBody>
          <a:bodyPr wrap="square">
            <a:spAutoFit/>
          </a:bodyPr>
          <a:lstStyle/>
          <a:p>
            <a:pPr marL="514350" indent="-514350" algn="just">
              <a:buAutoNum type="arabicParenBoth"/>
            </a:pPr>
            <a:r>
              <a:rPr lang="fr-FR" sz="3000" dirty="0"/>
              <a:t>Solid </a:t>
            </a:r>
            <a:r>
              <a:rPr lang="fr-FR" sz="3000" dirty="0" err="1"/>
              <a:t>polyurethane</a:t>
            </a:r>
            <a:r>
              <a:rPr lang="fr-FR" sz="3000" dirty="0"/>
              <a:t> </a:t>
            </a:r>
            <a:r>
              <a:rPr lang="fr-FR" sz="3000" dirty="0" err="1"/>
              <a:t>foam</a:t>
            </a:r>
            <a:r>
              <a:rPr lang="fr-FR" sz="3000" dirty="0"/>
              <a:t> </a:t>
            </a:r>
            <a:r>
              <a:rPr lang="fr-FR" sz="3000" dirty="0" err="1"/>
              <a:t>board</a:t>
            </a:r>
            <a:r>
              <a:rPr lang="fr-FR" sz="3000" dirty="0"/>
              <a:t> (2) Black polyester </a:t>
            </a:r>
            <a:r>
              <a:rPr lang="fr-FR" sz="3000" dirty="0" err="1"/>
              <a:t>fabric</a:t>
            </a:r>
            <a:r>
              <a:rPr lang="fr-FR" sz="3000" dirty="0"/>
              <a:t> (3) U-</a:t>
            </a:r>
            <a:r>
              <a:rPr lang="fr-FR" sz="3000" dirty="0" err="1"/>
              <a:t>shape</a:t>
            </a:r>
            <a:r>
              <a:rPr lang="fr-FR" sz="3000" dirty="0"/>
              <a:t> aluminium </a:t>
            </a:r>
            <a:r>
              <a:rPr lang="fr-FR" sz="3000" dirty="0" err="1"/>
              <a:t>sliding</a:t>
            </a:r>
            <a:r>
              <a:rPr lang="fr-FR" sz="3000" dirty="0"/>
              <a:t> bar. (4) </a:t>
            </a:r>
            <a:r>
              <a:rPr lang="fr-FR" sz="3000" dirty="0" err="1"/>
              <a:t>Glassplate</a:t>
            </a:r>
            <a:r>
              <a:rPr lang="fr-FR" sz="3000" dirty="0"/>
              <a:t> (5) </a:t>
            </a:r>
            <a:r>
              <a:rPr lang="fr-FR" sz="3000" dirty="0" err="1"/>
              <a:t>Polystyrene</a:t>
            </a:r>
            <a:r>
              <a:rPr lang="fr-FR" sz="3000" dirty="0"/>
              <a:t> </a:t>
            </a:r>
            <a:r>
              <a:rPr lang="fr-FR" sz="3000" dirty="0" err="1"/>
              <a:t>board</a:t>
            </a:r>
            <a:r>
              <a:rPr lang="fr-FR" sz="3000" dirty="0"/>
              <a:t> (C)</a:t>
            </a:r>
            <a:r>
              <a:rPr lang="en-US" sz="3000" dirty="0"/>
              <a:t> Watering system. Pressurized air (0.6 bar) moves the nutrient solution from a reservoir bottle to the </a:t>
            </a:r>
            <a:r>
              <a:rPr lang="en-US" sz="3000" dirty="0" err="1"/>
              <a:t>rhizobox</a:t>
            </a:r>
            <a:r>
              <a:rPr lang="en-US" sz="3000" dirty="0"/>
              <a:t> via a symmetrical circuit </a:t>
            </a:r>
          </a:p>
          <a:p>
            <a:pPr algn="just"/>
            <a:r>
              <a:rPr lang="fr-FR" sz="3000" dirty="0"/>
              <a:t>Roots are </a:t>
            </a:r>
            <a:r>
              <a:rPr lang="fr-FR" sz="3000" dirty="0" err="1"/>
              <a:t>scanned</a:t>
            </a:r>
            <a:r>
              <a:rPr lang="fr-FR" sz="3000" dirty="0"/>
              <a:t> </a:t>
            </a:r>
            <a:r>
              <a:rPr lang="fr-FR" sz="3000" dirty="0" err="1"/>
              <a:t>through</a:t>
            </a:r>
            <a:r>
              <a:rPr lang="fr-FR" sz="3000" dirty="0"/>
              <a:t> </a:t>
            </a:r>
            <a:r>
              <a:rPr lang="fr-FR" sz="3000" dirty="0" err="1"/>
              <a:t>transpalent</a:t>
            </a:r>
            <a:r>
              <a:rPr lang="fr-FR" sz="3000" dirty="0"/>
              <a:t> </a:t>
            </a:r>
            <a:r>
              <a:rPr lang="fr-FR" sz="3000" dirty="0" err="1"/>
              <a:t>glassplate</a:t>
            </a:r>
            <a:endParaRPr lang="fr-FR" sz="3000" dirty="0"/>
          </a:p>
          <a:p>
            <a:pPr marL="514350" indent="-514350" algn="just">
              <a:buAutoNum type="arabicParenBoth"/>
            </a:pPr>
            <a:endParaRPr lang="en-US" sz="3000" dirty="0"/>
          </a:p>
        </p:txBody>
      </p:sp>
      <p:sp>
        <p:nvSpPr>
          <p:cNvPr id="16" name="Rectangle à coins arrondis 15"/>
          <p:cNvSpPr/>
          <p:nvPr/>
        </p:nvSpPr>
        <p:spPr>
          <a:xfrm>
            <a:off x="467710" y="3983412"/>
            <a:ext cx="29009953" cy="3822731"/>
          </a:xfrm>
          <a:prstGeom prst="roundRect">
            <a:avLst/>
          </a:prstGeom>
          <a:solidFill>
            <a:srgbClr val="E0ED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180712" y="176927"/>
            <a:ext cx="29916851" cy="923330"/>
          </a:xfrm>
          <a:prstGeom prst="rect">
            <a:avLst/>
          </a:prstGeom>
        </p:spPr>
        <p:txBody>
          <a:bodyPr wrap="square">
            <a:spAutoFit/>
          </a:bodyPr>
          <a:lstStyle/>
          <a:p>
            <a:pPr algn="ctr">
              <a:spcAft>
                <a:spcPts val="599"/>
              </a:spcAft>
            </a:pPr>
            <a:r>
              <a:rPr lang="en-US" sz="4800" b="1" dirty="0"/>
              <a:t>Plasticity of root and root hair </a:t>
            </a:r>
            <a:r>
              <a:rPr lang="en-US" sz="5400" b="1" dirty="0"/>
              <a:t>development</a:t>
            </a:r>
            <a:r>
              <a:rPr lang="en-US" sz="4800" b="1" dirty="0"/>
              <a:t> in response to nutrient deficiency among wheat genotypes</a:t>
            </a:r>
            <a:endParaRPr lang="fr-FR" sz="5400" b="1" dirty="0">
              <a:ea typeface="Calibri" panose="020F0502020204030204" pitchFamily="34" charset="0"/>
            </a:endParaRPr>
          </a:p>
        </p:txBody>
      </p:sp>
      <p:sp>
        <p:nvSpPr>
          <p:cNvPr id="5" name="Rectangle 4"/>
          <p:cNvSpPr/>
          <p:nvPr/>
        </p:nvSpPr>
        <p:spPr>
          <a:xfrm>
            <a:off x="712320" y="1581728"/>
            <a:ext cx="29340453" cy="2210862"/>
          </a:xfrm>
          <a:prstGeom prst="rect">
            <a:avLst/>
          </a:prstGeom>
        </p:spPr>
        <p:txBody>
          <a:bodyPr wrap="square">
            <a:spAutoFit/>
          </a:bodyPr>
          <a:lstStyle/>
          <a:p>
            <a:pPr>
              <a:lnSpc>
                <a:spcPct val="150000"/>
              </a:lnSpc>
              <a:spcAft>
                <a:spcPts val="800"/>
              </a:spcAft>
            </a:pPr>
            <a:r>
              <a:rPr lang="en-US" sz="3600" b="1" u="sng" dirty="0">
                <a:ea typeface="Calibri" panose="020F0502020204030204" pitchFamily="34" charset="0"/>
              </a:rPr>
              <a:t>I. Madani</a:t>
            </a:r>
            <a:r>
              <a:rPr lang="en-US" sz="3600" b="1" u="sng" baseline="30000" dirty="0">
                <a:ea typeface="Calibri" panose="020F0502020204030204" pitchFamily="34" charset="0"/>
              </a:rPr>
              <a:t>1</a:t>
            </a:r>
            <a:r>
              <a:rPr lang="en-US" sz="3600" b="1" u="sng" dirty="0">
                <a:ea typeface="Calibri" panose="020F0502020204030204" pitchFamily="34" charset="0"/>
              </a:rPr>
              <a:t>,</a:t>
            </a:r>
            <a:r>
              <a:rPr lang="en-US" sz="3600" b="1" dirty="0">
                <a:ea typeface="Calibri" panose="020F0502020204030204" pitchFamily="34" charset="0"/>
              </a:rPr>
              <a:t> </a:t>
            </a:r>
            <a:r>
              <a:rPr lang="en-US" sz="3600" dirty="0">
                <a:ea typeface="Calibri" panose="020F0502020204030204" pitchFamily="34" charset="0"/>
              </a:rPr>
              <a:t>T. Rongsawat</a:t>
            </a:r>
            <a:r>
              <a:rPr lang="en-US" sz="3600" baseline="30000" dirty="0">
                <a:ea typeface="Calibri" panose="020F0502020204030204" pitchFamily="34" charset="0"/>
              </a:rPr>
              <a:t>1</a:t>
            </a:r>
            <a:r>
              <a:rPr lang="en-US" sz="3600" dirty="0">
                <a:ea typeface="Calibri" panose="020F0502020204030204" pitchFamily="34" charset="0"/>
              </a:rPr>
              <a:t>,</a:t>
            </a:r>
            <a:r>
              <a:rPr lang="en-US" sz="3600" i="1" dirty="0">
                <a:ea typeface="Calibri" panose="020F0502020204030204" pitchFamily="34" charset="0"/>
              </a:rPr>
              <a:t> </a:t>
            </a:r>
            <a:r>
              <a:rPr lang="en-US" sz="3600" dirty="0">
                <a:ea typeface="Calibri" panose="020F0502020204030204" pitchFamily="34" charset="0"/>
              </a:rPr>
              <a:t>A.A. Véry</a:t>
            </a:r>
            <a:r>
              <a:rPr lang="en-US" sz="3600" baseline="30000" dirty="0">
                <a:ea typeface="Calibri" panose="020F0502020204030204" pitchFamily="34" charset="0"/>
              </a:rPr>
              <a:t>1</a:t>
            </a:r>
            <a:r>
              <a:rPr lang="en-US" sz="3600" dirty="0">
                <a:ea typeface="Calibri" panose="020F0502020204030204" pitchFamily="34" charset="0"/>
              </a:rPr>
              <a:t>, H. Sentenac</a:t>
            </a:r>
            <a:r>
              <a:rPr lang="en-US" sz="3600" baseline="30000" dirty="0">
                <a:ea typeface="Calibri" panose="020F0502020204030204" pitchFamily="34" charset="0"/>
              </a:rPr>
              <a:t>1</a:t>
            </a:r>
            <a:r>
              <a:rPr lang="en-US" sz="3600" dirty="0">
                <a:ea typeface="Calibri" panose="020F0502020204030204" pitchFamily="34" charset="0"/>
              </a:rPr>
              <a:t>, J.B. Peltier</a:t>
            </a:r>
            <a:r>
              <a:rPr lang="en-US" sz="3600" baseline="30000" dirty="0">
                <a:ea typeface="Calibri" panose="020F0502020204030204" pitchFamily="34" charset="0"/>
              </a:rPr>
              <a:t>1</a:t>
            </a:r>
            <a:endParaRPr lang="fr-FR" sz="3600" dirty="0">
              <a:ea typeface="Calibri" panose="020F0502020204030204" pitchFamily="34" charset="0"/>
            </a:endParaRPr>
          </a:p>
          <a:p>
            <a:pPr>
              <a:spcAft>
                <a:spcPts val="599"/>
              </a:spcAft>
            </a:pPr>
            <a:r>
              <a:rPr lang="en-US" sz="3600" baseline="30000" dirty="0">
                <a:ea typeface="Calibri" panose="020F0502020204030204" pitchFamily="34" charset="0"/>
              </a:rPr>
              <a:t>1</a:t>
            </a:r>
            <a:r>
              <a:rPr lang="en-US" sz="3600" dirty="0">
                <a:ea typeface="Calibri" panose="020F0502020204030204" pitchFamily="34" charset="0"/>
              </a:rPr>
              <a:t>UMR B&amp;PMP, CNRS-INRAE-</a:t>
            </a:r>
            <a:r>
              <a:rPr lang="en-US" sz="3600" dirty="0" err="1">
                <a:ea typeface="Calibri" panose="020F0502020204030204" pitchFamily="34" charset="0"/>
              </a:rPr>
              <a:t>Supagro</a:t>
            </a:r>
            <a:r>
              <a:rPr lang="en-US" sz="3600" dirty="0">
                <a:ea typeface="Calibri" panose="020F0502020204030204" pitchFamily="34" charset="0"/>
              </a:rPr>
              <a:t>-Univ Montpellier, 2 place Pierre </a:t>
            </a:r>
            <a:r>
              <a:rPr lang="en-US" sz="3600" dirty="0" err="1">
                <a:ea typeface="Calibri" panose="020F0502020204030204" pitchFamily="34" charset="0"/>
              </a:rPr>
              <a:t>Viala</a:t>
            </a:r>
            <a:r>
              <a:rPr lang="en-US" sz="3600" dirty="0">
                <a:ea typeface="Calibri" panose="020F0502020204030204" pitchFamily="34" charset="0"/>
              </a:rPr>
              <a:t> – 34060 Montpellier Cedex 2</a:t>
            </a:r>
            <a:r>
              <a:rPr lang="en-US" sz="3600" dirty="0">
                <a:solidFill>
                  <a:schemeClr val="tx1">
                    <a:lumMod val="85000"/>
                    <a:lumOff val="15000"/>
                  </a:schemeClr>
                </a:solidFill>
                <a:ea typeface="Calibri" panose="020F0502020204030204" pitchFamily="34" charset="0"/>
              </a:rPr>
              <a:t>,</a:t>
            </a:r>
            <a:r>
              <a:rPr lang="en-US" sz="3600" dirty="0">
                <a:solidFill>
                  <a:srgbClr val="00B0F0"/>
                </a:solidFill>
                <a:ea typeface="Calibri" panose="020F0502020204030204" pitchFamily="34" charset="0"/>
              </a:rPr>
              <a:t> </a:t>
            </a:r>
            <a:r>
              <a:rPr lang="en-US" sz="3600" dirty="0">
                <a:ea typeface="Calibri" panose="020F0502020204030204" pitchFamily="34" charset="0"/>
              </a:rPr>
              <a:t>France</a:t>
            </a:r>
            <a:r>
              <a:rPr lang="en-US" sz="3600" dirty="0">
                <a:ea typeface="PalatinoLinotype"/>
              </a:rPr>
              <a:t> </a:t>
            </a:r>
          </a:p>
          <a:p>
            <a:pPr>
              <a:spcAft>
                <a:spcPts val="599"/>
              </a:spcAft>
            </a:pPr>
            <a:r>
              <a:rPr lang="en-US" sz="3600" baseline="30000" dirty="0">
                <a:ea typeface="PalatinoLinotype"/>
              </a:rPr>
              <a:t>2</a:t>
            </a:r>
            <a:r>
              <a:rPr lang="en-US" sz="3600" dirty="0">
                <a:ea typeface="PalatinoLinotype"/>
              </a:rPr>
              <a:t>Montpellier </a:t>
            </a:r>
            <a:r>
              <a:rPr lang="en-US" sz="3600" dirty="0" err="1">
                <a:ea typeface="PalatinoLinotype"/>
              </a:rPr>
              <a:t>Ressources</a:t>
            </a:r>
            <a:r>
              <a:rPr lang="en-US" sz="3600" dirty="0">
                <a:ea typeface="PalatinoLinotype"/>
              </a:rPr>
              <a:t> </a:t>
            </a:r>
            <a:r>
              <a:rPr lang="en-US" sz="3600" dirty="0" err="1">
                <a:ea typeface="PalatinoLinotype"/>
              </a:rPr>
              <a:t>Imagerie</a:t>
            </a:r>
            <a:r>
              <a:rPr lang="en-US" sz="3600" dirty="0">
                <a:ea typeface="PalatinoLinotype"/>
              </a:rPr>
              <a:t>, </a:t>
            </a:r>
            <a:r>
              <a:rPr lang="en-US" sz="3600" dirty="0" err="1">
                <a:ea typeface="PalatinoLinotype"/>
              </a:rPr>
              <a:t>BioCampus</a:t>
            </a:r>
            <a:r>
              <a:rPr lang="en-US" sz="3600" dirty="0">
                <a:ea typeface="PalatinoLinotype"/>
              </a:rPr>
              <a:t> Montpellier, CNRS, INSERM, University of Montpellier</a:t>
            </a:r>
            <a:endParaRPr lang="fr-FR" sz="3600" dirty="0">
              <a:ea typeface="Calibri" panose="020F0502020204030204" pitchFamily="34" charset="0"/>
            </a:endParaRPr>
          </a:p>
        </p:txBody>
      </p:sp>
      <p:grpSp>
        <p:nvGrpSpPr>
          <p:cNvPr id="29" name="Groupe 28"/>
          <p:cNvGrpSpPr/>
          <p:nvPr/>
        </p:nvGrpSpPr>
        <p:grpSpPr>
          <a:xfrm>
            <a:off x="22562586" y="41501457"/>
            <a:ext cx="6605979" cy="1238870"/>
            <a:chOff x="23611243" y="42506214"/>
            <a:chExt cx="6605979" cy="1238870"/>
          </a:xfrm>
        </p:grpSpPr>
        <p:pic>
          <p:nvPicPr>
            <p:cNvPr id="287" name="Image 28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11243" y="42561262"/>
              <a:ext cx="2513513" cy="1183822"/>
            </a:xfrm>
            <a:prstGeom prst="rect">
              <a:avLst/>
            </a:prstGeom>
          </p:spPr>
        </p:pic>
        <p:pic>
          <p:nvPicPr>
            <p:cNvPr id="64" name="Imag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365948" y="42506214"/>
              <a:ext cx="1085613" cy="1085613"/>
            </a:xfrm>
            <a:prstGeom prst="rect">
              <a:avLst/>
            </a:prstGeom>
          </p:spPr>
        </p:pic>
        <p:pic>
          <p:nvPicPr>
            <p:cNvPr id="259" name="image4.png" descr="https://upload.wikimedia.org/wikipedia/fr/2/2d/Logo_universit%C3%A9_montpellier.png"/>
            <p:cNvPicPr>
              <a:picLocks noChangeAspect="1"/>
            </p:cNvPicPr>
            <p:nvPr/>
          </p:nvPicPr>
          <p:blipFill>
            <a:blip r:embed="rId15">
              <a:clrChange>
                <a:clrFrom>
                  <a:srgbClr val="FFFFFF"/>
                </a:clrFrom>
                <a:clrTo>
                  <a:srgbClr val="FFFFFF">
                    <a:alpha val="0"/>
                  </a:srgbClr>
                </a:clrTo>
              </a:clrChange>
            </a:blip>
            <a:stretch>
              <a:fillRect/>
            </a:stretch>
          </p:blipFill>
          <p:spPr>
            <a:xfrm>
              <a:off x="29166005" y="42506214"/>
              <a:ext cx="1051217" cy="1059549"/>
            </a:xfrm>
            <a:prstGeom prst="rect">
              <a:avLst/>
            </a:prstGeom>
            <a:ln w="12700" cap="flat">
              <a:noFill/>
              <a:miter lim="400000"/>
            </a:ln>
            <a:effectLst/>
          </p:spPr>
        </p:pic>
        <p:pic>
          <p:nvPicPr>
            <p:cNvPr id="134" name="Image 1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787478" y="42561262"/>
              <a:ext cx="1143166" cy="955873"/>
            </a:xfrm>
            <a:prstGeom prst="rect">
              <a:avLst/>
            </a:prstGeom>
          </p:spPr>
        </p:pic>
      </p:grpSp>
      <p:grpSp>
        <p:nvGrpSpPr>
          <p:cNvPr id="687" name="Groupe 686"/>
          <p:cNvGrpSpPr/>
          <p:nvPr/>
        </p:nvGrpSpPr>
        <p:grpSpPr>
          <a:xfrm>
            <a:off x="788351" y="20557221"/>
            <a:ext cx="8147933" cy="4206944"/>
            <a:chOff x="847660" y="1056735"/>
            <a:chExt cx="2352691" cy="1607575"/>
          </a:xfrm>
        </p:grpSpPr>
        <p:grpSp>
          <p:nvGrpSpPr>
            <p:cNvPr id="688" name="Groupe 687"/>
            <p:cNvGrpSpPr/>
            <p:nvPr/>
          </p:nvGrpSpPr>
          <p:grpSpPr>
            <a:xfrm>
              <a:off x="1615587" y="1125834"/>
              <a:ext cx="829221" cy="1405418"/>
              <a:chOff x="1906999" y="1313249"/>
              <a:chExt cx="829221" cy="1405418"/>
            </a:xfrm>
          </p:grpSpPr>
          <p:pic>
            <p:nvPicPr>
              <p:cNvPr id="703" name="Image 702"/>
              <p:cNvPicPr>
                <a:picLocks noChangeAspect="1"/>
              </p:cNvPicPr>
              <p:nvPr/>
            </p:nvPicPr>
            <p:blipFill rotWithShape="1">
              <a:blip r:embed="rId17"/>
              <a:srcRect l="12255" t="-1" r="37599" b="9574"/>
              <a:stretch/>
            </p:blipFill>
            <p:spPr>
              <a:xfrm>
                <a:off x="1906999" y="1313249"/>
                <a:ext cx="764073" cy="1405418"/>
              </a:xfrm>
              <a:prstGeom prst="rect">
                <a:avLst/>
              </a:prstGeom>
            </p:spPr>
          </p:pic>
          <p:pic>
            <p:nvPicPr>
              <p:cNvPr id="704" name="Image 703"/>
              <p:cNvPicPr>
                <a:picLocks noChangeAspect="1"/>
              </p:cNvPicPr>
              <p:nvPr/>
            </p:nvPicPr>
            <p:blipFill rotWithShape="1">
              <a:blip r:embed="rId17"/>
              <a:srcRect l="91277" t="93216" r="-6214" b="1044"/>
              <a:stretch/>
            </p:blipFill>
            <p:spPr>
              <a:xfrm>
                <a:off x="2508625" y="2624136"/>
                <a:ext cx="227595" cy="89209"/>
              </a:xfrm>
              <a:prstGeom prst="rect">
                <a:avLst/>
              </a:prstGeom>
            </p:spPr>
          </p:pic>
        </p:grpSp>
        <p:grpSp>
          <p:nvGrpSpPr>
            <p:cNvPr id="689" name="Groupe 688"/>
            <p:cNvGrpSpPr/>
            <p:nvPr/>
          </p:nvGrpSpPr>
          <p:grpSpPr>
            <a:xfrm>
              <a:off x="859824" y="1130217"/>
              <a:ext cx="833450" cy="1396652"/>
              <a:chOff x="1082460" y="1319786"/>
              <a:chExt cx="833450" cy="1396652"/>
            </a:xfrm>
          </p:grpSpPr>
          <p:pic>
            <p:nvPicPr>
              <p:cNvPr id="701" name="Image 700"/>
              <p:cNvPicPr>
                <a:picLocks noChangeAspect="1"/>
              </p:cNvPicPr>
              <p:nvPr/>
            </p:nvPicPr>
            <p:blipFill rotWithShape="1">
              <a:blip r:embed="rId18"/>
              <a:srcRect l="11631" r="38321" b="8383"/>
              <a:stretch/>
            </p:blipFill>
            <p:spPr>
              <a:xfrm>
                <a:off x="1082460" y="1319786"/>
                <a:ext cx="759391" cy="1396652"/>
              </a:xfrm>
              <a:prstGeom prst="rect">
                <a:avLst/>
              </a:prstGeom>
            </p:spPr>
          </p:pic>
          <p:pic>
            <p:nvPicPr>
              <p:cNvPr id="702" name="Image 701"/>
              <p:cNvPicPr>
                <a:picLocks noChangeAspect="1"/>
              </p:cNvPicPr>
              <p:nvPr/>
            </p:nvPicPr>
            <p:blipFill rotWithShape="1">
              <a:blip r:embed="rId17">
                <a:clrChange>
                  <a:clrFrom>
                    <a:srgbClr val="000000"/>
                  </a:clrFrom>
                  <a:clrTo>
                    <a:srgbClr val="000000">
                      <a:alpha val="0"/>
                    </a:srgbClr>
                  </a:clrTo>
                </a:clrChange>
              </a:blip>
              <a:srcRect l="91277" t="93216" r="-6214" b="1044"/>
              <a:stretch/>
            </p:blipFill>
            <p:spPr>
              <a:xfrm>
                <a:off x="1688315" y="2624135"/>
                <a:ext cx="227595" cy="89209"/>
              </a:xfrm>
              <a:prstGeom prst="rect">
                <a:avLst/>
              </a:prstGeom>
            </p:spPr>
          </p:pic>
        </p:grpSp>
        <p:grpSp>
          <p:nvGrpSpPr>
            <p:cNvPr id="690" name="Groupe 689"/>
            <p:cNvGrpSpPr/>
            <p:nvPr/>
          </p:nvGrpSpPr>
          <p:grpSpPr>
            <a:xfrm>
              <a:off x="2380040" y="1130181"/>
              <a:ext cx="820311" cy="1401113"/>
              <a:chOff x="2736219" y="1313028"/>
              <a:chExt cx="820311" cy="1401113"/>
            </a:xfrm>
          </p:grpSpPr>
          <p:pic>
            <p:nvPicPr>
              <p:cNvPr id="699" name="Image 698"/>
              <p:cNvPicPr>
                <a:picLocks noChangeAspect="1"/>
              </p:cNvPicPr>
              <p:nvPr/>
            </p:nvPicPr>
            <p:blipFill rotWithShape="1">
              <a:blip r:embed="rId19"/>
              <a:srcRect l="12525" r="39459" b="8264"/>
              <a:stretch/>
            </p:blipFill>
            <p:spPr>
              <a:xfrm>
                <a:off x="2736219" y="1313028"/>
                <a:ext cx="736817" cy="1401113"/>
              </a:xfrm>
              <a:prstGeom prst="rect">
                <a:avLst/>
              </a:prstGeom>
            </p:spPr>
          </p:pic>
          <p:pic>
            <p:nvPicPr>
              <p:cNvPr id="700" name="Image 699"/>
              <p:cNvPicPr>
                <a:picLocks noChangeAspect="1"/>
              </p:cNvPicPr>
              <p:nvPr/>
            </p:nvPicPr>
            <p:blipFill rotWithShape="1">
              <a:blip r:embed="rId17">
                <a:clrChange>
                  <a:clrFrom>
                    <a:srgbClr val="000000"/>
                  </a:clrFrom>
                  <a:clrTo>
                    <a:srgbClr val="000000">
                      <a:alpha val="0"/>
                    </a:srgbClr>
                  </a:clrTo>
                </a:clrChange>
              </a:blip>
              <a:srcRect l="91277" t="93216" r="-6214" b="1044"/>
              <a:stretch/>
            </p:blipFill>
            <p:spPr>
              <a:xfrm>
                <a:off x="3328935" y="2624137"/>
                <a:ext cx="227595" cy="89209"/>
              </a:xfrm>
              <a:prstGeom prst="rect">
                <a:avLst/>
              </a:prstGeom>
            </p:spPr>
          </p:pic>
        </p:grpSp>
        <p:sp>
          <p:nvSpPr>
            <p:cNvPr id="691" name="Rectangle 690"/>
            <p:cNvSpPr/>
            <p:nvPr/>
          </p:nvSpPr>
          <p:spPr>
            <a:xfrm>
              <a:off x="1617489" y="1056735"/>
              <a:ext cx="778051" cy="16075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450"/>
            </a:p>
          </p:txBody>
        </p:sp>
        <p:sp>
          <p:nvSpPr>
            <p:cNvPr id="692" name="ZoneTexte 691"/>
            <p:cNvSpPr txBox="1"/>
            <p:nvPr/>
          </p:nvSpPr>
          <p:spPr>
            <a:xfrm>
              <a:off x="847660" y="1108173"/>
              <a:ext cx="121825" cy="223506"/>
            </a:xfrm>
            <a:prstGeom prst="rect">
              <a:avLst/>
            </a:prstGeom>
            <a:noFill/>
          </p:spPr>
          <p:txBody>
            <a:bodyPr wrap="none" rtlCol="0">
              <a:spAutoFit/>
            </a:bodyPr>
            <a:lstStyle/>
            <a:p>
              <a:r>
                <a:rPr lang="fr-FR" sz="3201" dirty="0">
                  <a:solidFill>
                    <a:schemeClr val="bg1"/>
                  </a:solidFill>
                </a:rPr>
                <a:t>A</a:t>
              </a:r>
            </a:p>
          </p:txBody>
        </p:sp>
        <p:sp>
          <p:nvSpPr>
            <p:cNvPr id="693" name="Triangle isocèle 692"/>
            <p:cNvSpPr/>
            <p:nvPr/>
          </p:nvSpPr>
          <p:spPr>
            <a:xfrm>
              <a:off x="2154763" y="2097393"/>
              <a:ext cx="45719" cy="4571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450"/>
            </a:p>
          </p:txBody>
        </p:sp>
        <p:sp>
          <p:nvSpPr>
            <p:cNvPr id="694" name="Triangle isocèle 693"/>
            <p:cNvSpPr/>
            <p:nvPr/>
          </p:nvSpPr>
          <p:spPr>
            <a:xfrm>
              <a:off x="1895354" y="2469816"/>
              <a:ext cx="45719" cy="4571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450"/>
            </a:p>
          </p:txBody>
        </p:sp>
        <p:sp>
          <p:nvSpPr>
            <p:cNvPr id="695" name="Triangle isocèle 694"/>
            <p:cNvSpPr/>
            <p:nvPr/>
          </p:nvSpPr>
          <p:spPr>
            <a:xfrm>
              <a:off x="1955802" y="1761401"/>
              <a:ext cx="45719" cy="4571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450"/>
            </a:p>
          </p:txBody>
        </p:sp>
        <p:sp>
          <p:nvSpPr>
            <p:cNvPr id="696" name="Triangle isocèle 695"/>
            <p:cNvSpPr/>
            <p:nvPr/>
          </p:nvSpPr>
          <p:spPr>
            <a:xfrm>
              <a:off x="1932942" y="1205859"/>
              <a:ext cx="45719" cy="4571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450"/>
            </a:p>
          </p:txBody>
        </p:sp>
        <p:sp>
          <p:nvSpPr>
            <p:cNvPr id="697" name="ZoneTexte 696"/>
            <p:cNvSpPr txBox="1"/>
            <p:nvPr/>
          </p:nvSpPr>
          <p:spPr>
            <a:xfrm>
              <a:off x="1589870" y="1108173"/>
              <a:ext cx="117660" cy="223506"/>
            </a:xfrm>
            <a:prstGeom prst="rect">
              <a:avLst/>
            </a:prstGeom>
            <a:noFill/>
          </p:spPr>
          <p:txBody>
            <a:bodyPr wrap="none" rtlCol="0">
              <a:spAutoFit/>
            </a:bodyPr>
            <a:lstStyle/>
            <a:p>
              <a:r>
                <a:rPr lang="fr-FR" sz="3201" dirty="0">
                  <a:solidFill>
                    <a:schemeClr val="bg1"/>
                  </a:solidFill>
                </a:rPr>
                <a:t>B</a:t>
              </a:r>
            </a:p>
          </p:txBody>
        </p:sp>
        <p:sp>
          <p:nvSpPr>
            <p:cNvPr id="698" name="ZoneTexte 697"/>
            <p:cNvSpPr txBox="1"/>
            <p:nvPr/>
          </p:nvSpPr>
          <p:spPr>
            <a:xfrm>
              <a:off x="2436076" y="1108173"/>
              <a:ext cx="116734" cy="223506"/>
            </a:xfrm>
            <a:prstGeom prst="rect">
              <a:avLst/>
            </a:prstGeom>
            <a:noFill/>
          </p:spPr>
          <p:txBody>
            <a:bodyPr wrap="none" rtlCol="0">
              <a:spAutoFit/>
            </a:bodyPr>
            <a:lstStyle/>
            <a:p>
              <a:r>
                <a:rPr lang="fr-FR" sz="3201" dirty="0">
                  <a:solidFill>
                    <a:schemeClr val="bg1"/>
                  </a:solidFill>
                </a:rPr>
                <a:t>C</a:t>
              </a:r>
            </a:p>
          </p:txBody>
        </p:sp>
      </p:grpSp>
      <p:graphicFrame>
        <p:nvGraphicFramePr>
          <p:cNvPr id="758" name="Objet 757"/>
          <p:cNvGraphicFramePr>
            <a:graphicFrameLocks noChangeAspect="1"/>
          </p:cNvGraphicFramePr>
          <p:nvPr>
            <p:extLst>
              <p:ext uri="{D42A27DB-BD31-4B8C-83A1-F6EECF244321}">
                <p14:modId xmlns:p14="http://schemas.microsoft.com/office/powerpoint/2010/main" val="3155097896"/>
              </p:ext>
            </p:extLst>
          </p:nvPr>
        </p:nvGraphicFramePr>
        <p:xfrm>
          <a:off x="8504327" y="29719323"/>
          <a:ext cx="3405554" cy="5448305"/>
        </p:xfrm>
        <a:graphic>
          <a:graphicData uri="http://schemas.openxmlformats.org/presentationml/2006/ole">
            <mc:AlternateContent xmlns:mc="http://schemas.openxmlformats.org/markup-compatibility/2006">
              <mc:Choice xmlns:v="urn:schemas-microsoft-com:vml" Requires="v">
                <p:oleObj spid="_x0000_s1049" name="SPW 13.0 Graph" r:id="rId20" imgW="1847981" imgH="2952689" progId="SigmaPlotGraphicObject.12">
                  <p:embed/>
                </p:oleObj>
              </mc:Choice>
              <mc:Fallback>
                <p:oleObj name="SPW 13.0 Graph" r:id="rId20" imgW="1847981" imgH="2952689" progId="SigmaPlotGraphicObject.12">
                  <p:embed/>
                  <p:pic>
                    <p:nvPicPr>
                      <p:cNvPr id="7" name="Objet 6"/>
                      <p:cNvPicPr/>
                      <p:nvPr/>
                    </p:nvPicPr>
                    <p:blipFill>
                      <a:blip r:embed="rId21"/>
                      <a:stretch>
                        <a:fillRect/>
                      </a:stretch>
                    </p:blipFill>
                    <p:spPr>
                      <a:xfrm>
                        <a:off x="8504327" y="29719323"/>
                        <a:ext cx="3405554" cy="5448305"/>
                      </a:xfrm>
                      <a:prstGeom prst="rect">
                        <a:avLst/>
                      </a:prstGeom>
                    </p:spPr>
                  </p:pic>
                </p:oleObj>
              </mc:Fallback>
            </mc:AlternateContent>
          </a:graphicData>
        </a:graphic>
      </p:graphicFrame>
      <p:graphicFrame>
        <p:nvGraphicFramePr>
          <p:cNvPr id="759" name="Objet 758"/>
          <p:cNvGraphicFramePr>
            <a:graphicFrameLocks noChangeAspect="1"/>
          </p:cNvGraphicFramePr>
          <p:nvPr>
            <p:extLst>
              <p:ext uri="{D42A27DB-BD31-4B8C-83A1-F6EECF244321}">
                <p14:modId xmlns:p14="http://schemas.microsoft.com/office/powerpoint/2010/main" val="3586007427"/>
              </p:ext>
            </p:extLst>
          </p:nvPr>
        </p:nvGraphicFramePr>
        <p:xfrm>
          <a:off x="7487254" y="29867186"/>
          <a:ext cx="3528646" cy="5307628"/>
        </p:xfrm>
        <a:graphic>
          <a:graphicData uri="http://schemas.openxmlformats.org/presentationml/2006/ole">
            <mc:AlternateContent xmlns:mc="http://schemas.openxmlformats.org/markup-compatibility/2006">
              <mc:Choice xmlns:v="urn:schemas-microsoft-com:vml" Requires="v">
                <p:oleObj spid="_x0000_s1050" name="SPW 13.0 Graph" r:id="rId22" imgW="1914563" imgH="2886093" progId="SigmaPlotGraphicObject.12">
                  <p:embed/>
                </p:oleObj>
              </mc:Choice>
              <mc:Fallback>
                <p:oleObj name="SPW 13.0 Graph" r:id="rId22" imgW="1914563" imgH="2886093" progId="SigmaPlotGraphicObject.12">
                  <p:embed/>
                  <p:pic>
                    <p:nvPicPr>
                      <p:cNvPr id="8" name="Objet 7"/>
                      <p:cNvPicPr/>
                      <p:nvPr/>
                    </p:nvPicPr>
                    <p:blipFill>
                      <a:blip r:embed="rId23"/>
                      <a:stretch>
                        <a:fillRect/>
                      </a:stretch>
                    </p:blipFill>
                    <p:spPr>
                      <a:xfrm>
                        <a:off x="7487254" y="29867186"/>
                        <a:ext cx="3528646" cy="5307628"/>
                      </a:xfrm>
                      <a:prstGeom prst="rect">
                        <a:avLst/>
                      </a:prstGeom>
                    </p:spPr>
                  </p:pic>
                </p:oleObj>
              </mc:Fallback>
            </mc:AlternateContent>
          </a:graphicData>
        </a:graphic>
      </p:graphicFrame>
      <p:grpSp>
        <p:nvGrpSpPr>
          <p:cNvPr id="760" name="Groupe 759"/>
          <p:cNvGrpSpPr/>
          <p:nvPr/>
        </p:nvGrpSpPr>
        <p:grpSpPr>
          <a:xfrm>
            <a:off x="4184906" y="29867186"/>
            <a:ext cx="3808828" cy="3994642"/>
            <a:chOff x="2459281" y="2986565"/>
            <a:chExt cx="2063115" cy="2163763"/>
          </a:xfrm>
        </p:grpSpPr>
        <p:graphicFrame>
          <p:nvGraphicFramePr>
            <p:cNvPr id="871" name="Objet 870"/>
            <p:cNvGraphicFramePr>
              <a:graphicFrameLocks noChangeAspect="1"/>
            </p:cNvGraphicFramePr>
            <p:nvPr/>
          </p:nvGraphicFramePr>
          <p:xfrm>
            <a:off x="3036496" y="2986575"/>
            <a:ext cx="1485900" cy="2155825"/>
          </p:xfrm>
          <a:graphic>
            <a:graphicData uri="http://schemas.openxmlformats.org/presentationml/2006/ole">
              <mc:AlternateContent xmlns:mc="http://schemas.openxmlformats.org/markup-compatibility/2006">
                <mc:Choice xmlns:v="urn:schemas-microsoft-com:vml" Requires="v">
                  <p:oleObj spid="_x0000_s1051" name="SPW 13.0 Graph" r:id="rId24" imgW="1485969" imgH="2162365" progId="SigmaPlotGraphicObject.12">
                    <p:embed/>
                  </p:oleObj>
                </mc:Choice>
                <mc:Fallback>
                  <p:oleObj name="SPW 13.0 Graph" r:id="rId24" imgW="1485969" imgH="2162365" progId="SigmaPlotGraphicObject.12">
                    <p:embed/>
                    <p:pic>
                      <p:nvPicPr>
                        <p:cNvPr id="44" name="Objet 43"/>
                        <p:cNvPicPr/>
                        <p:nvPr/>
                      </p:nvPicPr>
                      <p:blipFill>
                        <a:blip r:embed="rId25"/>
                        <a:stretch>
                          <a:fillRect/>
                        </a:stretch>
                      </p:blipFill>
                      <p:spPr>
                        <a:xfrm>
                          <a:off x="3036496" y="2986575"/>
                          <a:ext cx="1485900" cy="2155825"/>
                        </a:xfrm>
                        <a:prstGeom prst="rect">
                          <a:avLst/>
                        </a:prstGeom>
                      </p:spPr>
                    </p:pic>
                  </p:oleObj>
                </mc:Fallback>
              </mc:AlternateContent>
            </a:graphicData>
          </a:graphic>
        </p:graphicFrame>
        <p:graphicFrame>
          <p:nvGraphicFramePr>
            <p:cNvPr id="872" name="Objet 871"/>
            <p:cNvGraphicFramePr>
              <a:graphicFrameLocks noChangeAspect="1"/>
            </p:cNvGraphicFramePr>
            <p:nvPr/>
          </p:nvGraphicFramePr>
          <p:xfrm>
            <a:off x="2459281" y="2986565"/>
            <a:ext cx="1417638" cy="2163763"/>
          </p:xfrm>
          <a:graphic>
            <a:graphicData uri="http://schemas.openxmlformats.org/presentationml/2006/ole">
              <mc:AlternateContent xmlns:mc="http://schemas.openxmlformats.org/markup-compatibility/2006">
                <mc:Choice xmlns:v="urn:schemas-microsoft-com:vml" Requires="v">
                  <p:oleObj spid="_x0000_s1052" name="SPW 13.0 Graph" r:id="rId26" imgW="1419387" imgH="2162365" progId="SigmaPlotGraphicObject.12">
                    <p:embed/>
                  </p:oleObj>
                </mc:Choice>
                <mc:Fallback>
                  <p:oleObj name="SPW 13.0 Graph" r:id="rId26" imgW="1419387" imgH="2162365" progId="SigmaPlotGraphicObject.12">
                    <p:embed/>
                    <p:pic>
                      <p:nvPicPr>
                        <p:cNvPr id="45" name="Objet 44"/>
                        <p:cNvPicPr/>
                        <p:nvPr/>
                      </p:nvPicPr>
                      <p:blipFill>
                        <a:blip r:embed="rId27"/>
                        <a:stretch>
                          <a:fillRect/>
                        </a:stretch>
                      </p:blipFill>
                      <p:spPr>
                        <a:xfrm>
                          <a:off x="2459281" y="2986565"/>
                          <a:ext cx="1417638" cy="2163763"/>
                        </a:xfrm>
                        <a:prstGeom prst="rect">
                          <a:avLst/>
                        </a:prstGeom>
                      </p:spPr>
                    </p:pic>
                  </p:oleObj>
                </mc:Fallback>
              </mc:AlternateContent>
            </a:graphicData>
          </a:graphic>
        </p:graphicFrame>
      </p:grpSp>
      <p:grpSp>
        <p:nvGrpSpPr>
          <p:cNvPr id="761" name="Groupe 760"/>
          <p:cNvGrpSpPr/>
          <p:nvPr/>
        </p:nvGrpSpPr>
        <p:grpSpPr>
          <a:xfrm>
            <a:off x="327503" y="29863294"/>
            <a:ext cx="3811386" cy="3992091"/>
            <a:chOff x="354944" y="3083875"/>
            <a:chExt cx="2064501" cy="2162381"/>
          </a:xfrm>
        </p:grpSpPr>
        <p:graphicFrame>
          <p:nvGraphicFramePr>
            <p:cNvPr id="869" name="Objet 868"/>
            <p:cNvGraphicFramePr>
              <a:graphicFrameLocks noChangeAspect="1"/>
            </p:cNvGraphicFramePr>
            <p:nvPr/>
          </p:nvGraphicFramePr>
          <p:xfrm>
            <a:off x="1082770" y="3088844"/>
            <a:ext cx="1336675" cy="2157412"/>
          </p:xfrm>
          <a:graphic>
            <a:graphicData uri="http://schemas.openxmlformats.org/presentationml/2006/ole">
              <mc:AlternateContent xmlns:mc="http://schemas.openxmlformats.org/markup-compatibility/2006">
                <mc:Choice xmlns:v="urn:schemas-microsoft-com:vml" Requires="v">
                  <p:oleObj spid="_x0000_s1053" name="SPW 13.0 Graph" r:id="rId28" imgW="1343104" imgH="2162365" progId="SigmaPlotGraphicObject.12">
                    <p:embed/>
                  </p:oleObj>
                </mc:Choice>
                <mc:Fallback>
                  <p:oleObj name="SPW 13.0 Graph" r:id="rId28" imgW="1343104" imgH="2162365" progId="SigmaPlotGraphicObject.12">
                    <p:embed/>
                    <p:pic>
                      <p:nvPicPr>
                        <p:cNvPr id="42" name="Objet 41"/>
                        <p:cNvPicPr/>
                        <p:nvPr/>
                      </p:nvPicPr>
                      <p:blipFill>
                        <a:blip r:embed="rId29"/>
                        <a:stretch>
                          <a:fillRect/>
                        </a:stretch>
                      </p:blipFill>
                      <p:spPr>
                        <a:xfrm>
                          <a:off x="1082770" y="3088844"/>
                          <a:ext cx="1336675" cy="2157412"/>
                        </a:xfrm>
                        <a:prstGeom prst="rect">
                          <a:avLst/>
                        </a:prstGeom>
                      </p:spPr>
                    </p:pic>
                  </p:oleObj>
                </mc:Fallback>
              </mc:AlternateContent>
            </a:graphicData>
          </a:graphic>
        </p:graphicFrame>
        <p:graphicFrame>
          <p:nvGraphicFramePr>
            <p:cNvPr id="870" name="Objet 869"/>
            <p:cNvGraphicFramePr>
              <a:graphicFrameLocks noChangeAspect="1"/>
            </p:cNvGraphicFramePr>
            <p:nvPr/>
          </p:nvGraphicFramePr>
          <p:xfrm>
            <a:off x="354944" y="3083875"/>
            <a:ext cx="1446213" cy="2159000"/>
          </p:xfrm>
          <a:graphic>
            <a:graphicData uri="http://schemas.openxmlformats.org/presentationml/2006/ole">
              <mc:AlternateContent xmlns:mc="http://schemas.openxmlformats.org/markup-compatibility/2006">
                <mc:Choice xmlns:v="urn:schemas-microsoft-com:vml" Requires="v">
                  <p:oleObj spid="_x0000_s1054" name="SPW 13.0 Graph" r:id="rId30" imgW="1447695" imgH="2164217" progId="SigmaPlotGraphicObject.12">
                    <p:embed/>
                  </p:oleObj>
                </mc:Choice>
                <mc:Fallback>
                  <p:oleObj name="SPW 13.0 Graph" r:id="rId30" imgW="1447695" imgH="2164217" progId="SigmaPlotGraphicObject.12">
                    <p:embed/>
                    <p:pic>
                      <p:nvPicPr>
                        <p:cNvPr id="43" name="Objet 42"/>
                        <p:cNvPicPr/>
                        <p:nvPr/>
                      </p:nvPicPr>
                      <p:blipFill>
                        <a:blip r:embed="rId31"/>
                        <a:stretch>
                          <a:fillRect/>
                        </a:stretch>
                      </p:blipFill>
                      <p:spPr>
                        <a:xfrm>
                          <a:off x="354944" y="3083875"/>
                          <a:ext cx="1446213" cy="2159000"/>
                        </a:xfrm>
                        <a:prstGeom prst="rect">
                          <a:avLst/>
                        </a:prstGeom>
                      </p:spPr>
                    </p:pic>
                  </p:oleObj>
                </mc:Fallback>
              </mc:AlternateContent>
            </a:graphicData>
          </a:graphic>
        </p:graphicFrame>
      </p:grpSp>
      <p:grpSp>
        <p:nvGrpSpPr>
          <p:cNvPr id="762" name="Groupe 761"/>
          <p:cNvGrpSpPr/>
          <p:nvPr/>
        </p:nvGrpSpPr>
        <p:grpSpPr>
          <a:xfrm>
            <a:off x="1288833" y="30404075"/>
            <a:ext cx="7590847" cy="433072"/>
            <a:chOff x="924104" y="1152208"/>
            <a:chExt cx="4111709" cy="234580"/>
          </a:xfrm>
        </p:grpSpPr>
        <p:sp>
          <p:nvSpPr>
            <p:cNvPr id="866" name="ZoneTexte 865"/>
            <p:cNvSpPr txBox="1"/>
            <p:nvPr/>
          </p:nvSpPr>
          <p:spPr>
            <a:xfrm>
              <a:off x="924104" y="1152211"/>
              <a:ext cx="188593" cy="234577"/>
            </a:xfrm>
            <a:prstGeom prst="rect">
              <a:avLst/>
            </a:prstGeom>
            <a:noFill/>
          </p:spPr>
          <p:txBody>
            <a:bodyPr wrap="none" rtlCol="0">
              <a:spAutoFit/>
            </a:bodyPr>
            <a:lstStyle/>
            <a:p>
              <a:r>
                <a:rPr lang="fr-FR" sz="2214" dirty="0"/>
                <a:t>A</a:t>
              </a:r>
            </a:p>
          </p:txBody>
        </p:sp>
        <p:sp>
          <p:nvSpPr>
            <p:cNvPr id="867" name="ZoneTexte 866"/>
            <p:cNvSpPr txBox="1"/>
            <p:nvPr/>
          </p:nvSpPr>
          <p:spPr>
            <a:xfrm>
              <a:off x="2884337" y="1152208"/>
              <a:ext cx="183383" cy="234577"/>
            </a:xfrm>
            <a:prstGeom prst="rect">
              <a:avLst/>
            </a:prstGeom>
            <a:noFill/>
          </p:spPr>
          <p:txBody>
            <a:bodyPr wrap="none" rtlCol="0">
              <a:spAutoFit/>
            </a:bodyPr>
            <a:lstStyle/>
            <a:p>
              <a:r>
                <a:rPr lang="fr-FR" sz="2214" dirty="0"/>
                <a:t>B</a:t>
              </a:r>
            </a:p>
          </p:txBody>
        </p:sp>
        <p:sp>
          <p:nvSpPr>
            <p:cNvPr id="868" name="ZoneTexte 867"/>
            <p:cNvSpPr txBox="1"/>
            <p:nvPr/>
          </p:nvSpPr>
          <p:spPr>
            <a:xfrm>
              <a:off x="4854166" y="1152209"/>
              <a:ext cx="181647" cy="234577"/>
            </a:xfrm>
            <a:prstGeom prst="rect">
              <a:avLst/>
            </a:prstGeom>
            <a:noFill/>
          </p:spPr>
          <p:txBody>
            <a:bodyPr wrap="none" rtlCol="0">
              <a:spAutoFit/>
            </a:bodyPr>
            <a:lstStyle/>
            <a:p>
              <a:r>
                <a:rPr lang="fr-FR" sz="2214" dirty="0"/>
                <a:t>C</a:t>
              </a:r>
            </a:p>
          </p:txBody>
        </p:sp>
      </p:grpSp>
      <p:grpSp>
        <p:nvGrpSpPr>
          <p:cNvPr id="763" name="Groupe 762"/>
          <p:cNvGrpSpPr/>
          <p:nvPr/>
        </p:nvGrpSpPr>
        <p:grpSpPr>
          <a:xfrm>
            <a:off x="9220784" y="31157492"/>
            <a:ext cx="2154065" cy="589717"/>
            <a:chOff x="7397390" y="1005845"/>
            <a:chExt cx="1166785" cy="319429"/>
          </a:xfrm>
        </p:grpSpPr>
        <p:sp>
          <p:nvSpPr>
            <p:cNvPr id="864" name="ZoneTexte 863"/>
            <p:cNvSpPr txBox="1"/>
            <p:nvPr/>
          </p:nvSpPr>
          <p:spPr>
            <a:xfrm>
              <a:off x="7397390" y="1005845"/>
              <a:ext cx="530914" cy="173311"/>
            </a:xfrm>
            <a:prstGeom prst="rect">
              <a:avLst/>
            </a:prstGeom>
            <a:noFill/>
          </p:spPr>
          <p:txBody>
            <a:bodyPr wrap="square" rtlCol="0">
              <a:spAutoFit/>
            </a:bodyPr>
            <a:lstStyle/>
            <a:p>
              <a:r>
                <a:rPr lang="fr-FR" sz="1479" dirty="0"/>
                <a:t>**</a:t>
              </a:r>
            </a:p>
          </p:txBody>
        </p:sp>
        <p:sp>
          <p:nvSpPr>
            <p:cNvPr id="865" name="ZoneTexte 864"/>
            <p:cNvSpPr txBox="1"/>
            <p:nvPr/>
          </p:nvSpPr>
          <p:spPr>
            <a:xfrm>
              <a:off x="8033261" y="1151964"/>
              <a:ext cx="530914" cy="173310"/>
            </a:xfrm>
            <a:prstGeom prst="rect">
              <a:avLst/>
            </a:prstGeom>
            <a:noFill/>
          </p:spPr>
          <p:txBody>
            <a:bodyPr wrap="square" rtlCol="0">
              <a:spAutoFit/>
            </a:bodyPr>
            <a:lstStyle/>
            <a:p>
              <a:r>
                <a:rPr lang="fr-FR" sz="1479" dirty="0"/>
                <a:t>***</a:t>
              </a:r>
            </a:p>
          </p:txBody>
        </p:sp>
      </p:grpSp>
      <p:sp>
        <p:nvSpPr>
          <p:cNvPr id="775" name="ZoneTexte 774"/>
          <p:cNvSpPr txBox="1"/>
          <p:nvPr/>
        </p:nvSpPr>
        <p:spPr>
          <a:xfrm>
            <a:off x="6965039" y="31112197"/>
            <a:ext cx="346370" cy="319959"/>
          </a:xfrm>
          <a:prstGeom prst="rect">
            <a:avLst/>
          </a:prstGeom>
          <a:noFill/>
        </p:spPr>
        <p:txBody>
          <a:bodyPr wrap="square" rtlCol="0">
            <a:spAutoFit/>
          </a:bodyPr>
          <a:lstStyle/>
          <a:p>
            <a:r>
              <a:rPr lang="fr-FR" sz="1479" dirty="0"/>
              <a:t>*</a:t>
            </a:r>
          </a:p>
        </p:txBody>
      </p:sp>
      <p:sp>
        <p:nvSpPr>
          <p:cNvPr id="776" name="Accolade ouvrante 45"/>
          <p:cNvSpPr/>
          <p:nvPr/>
        </p:nvSpPr>
        <p:spPr>
          <a:xfrm rot="5400000">
            <a:off x="6413605" y="31079474"/>
            <a:ext cx="758558" cy="612044"/>
          </a:xfrm>
          <a:custGeom>
            <a:avLst/>
            <a:gdLst>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7" fmla="*/ 285929 w 285929"/>
              <a:gd name="connsiteY7" fmla="*/ 822960 h 822960"/>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156325 w 299290"/>
              <a:gd name="connsiteY4" fmla="*/ 380994 h 822960"/>
              <a:gd name="connsiteX5" fmla="*/ 156325 w 299290"/>
              <a:gd name="connsiteY5" fmla="*/ 3 h 822960"/>
              <a:gd name="connsiteX6" fmla="*/ 299290 w 299290"/>
              <a:gd name="connsiteY6" fmla="*/ 0 h 822960"/>
              <a:gd name="connsiteX7" fmla="*/ 299289 w 299290"/>
              <a:gd name="connsiteY7" fmla="*/ 82296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0 w 299290"/>
              <a:gd name="connsiteY4" fmla="*/ 384048 h 822960"/>
              <a:gd name="connsiteX5" fmla="*/ 156325 w 299290"/>
              <a:gd name="connsiteY5" fmla="*/ 380994 h 822960"/>
              <a:gd name="connsiteX6" fmla="*/ 156325 w 299290"/>
              <a:gd name="connsiteY6" fmla="*/ 3 h 822960"/>
              <a:gd name="connsiteX7" fmla="*/ 299290 w 299290"/>
              <a:gd name="connsiteY7"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80994 h 822960"/>
              <a:gd name="connsiteX4" fmla="*/ 142965 w 285930"/>
              <a:gd name="connsiteY4" fmla="*/ 3 h 822960"/>
              <a:gd name="connsiteX5" fmla="*/ 285930 w 285930"/>
              <a:gd name="connsiteY5"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 h 822960"/>
              <a:gd name="connsiteX4" fmla="*/ 285930 w 285930"/>
              <a:gd name="connsiteY4" fmla="*/ 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80994 h 822960"/>
              <a:gd name="connsiteX4" fmla="*/ 1 w 142966"/>
              <a:gd name="connsiteY4" fmla="*/ 3 h 822960"/>
              <a:gd name="connsiteX5" fmla="*/ 142966 w 142966"/>
              <a:gd name="connsiteY5" fmla="*/ 0 h 822960"/>
              <a:gd name="connsiteX6" fmla="*/ 142965 w 142966"/>
              <a:gd name="connsiteY6" fmla="*/ 82296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 h 822960"/>
              <a:gd name="connsiteX4" fmla="*/ 142966 w 142966"/>
              <a:gd name="connsiteY4" fmla="*/ 0 h 822960"/>
              <a:gd name="connsiteX0" fmla="*/ 142965 w 703852"/>
              <a:gd name="connsiteY0" fmla="*/ 822960 h 822960"/>
              <a:gd name="connsiteX1" fmla="*/ 0 w 703852"/>
              <a:gd name="connsiteY1" fmla="*/ 822957 h 822960"/>
              <a:gd name="connsiteX2" fmla="*/ 1 w 703852"/>
              <a:gd name="connsiteY2" fmla="*/ 381000 h 822960"/>
              <a:gd name="connsiteX3" fmla="*/ 1 w 703852"/>
              <a:gd name="connsiteY3" fmla="*/ 380994 h 822960"/>
              <a:gd name="connsiteX4" fmla="*/ 1 w 703852"/>
              <a:gd name="connsiteY4" fmla="*/ 3 h 822960"/>
              <a:gd name="connsiteX5" fmla="*/ 142966 w 703852"/>
              <a:gd name="connsiteY5" fmla="*/ 0 h 822960"/>
              <a:gd name="connsiteX6" fmla="*/ 142965 w 703852"/>
              <a:gd name="connsiteY6" fmla="*/ 822960 h 822960"/>
              <a:gd name="connsiteX0" fmla="*/ 703852 w 703852"/>
              <a:gd name="connsiteY0" fmla="*/ 808882 h 822960"/>
              <a:gd name="connsiteX1" fmla="*/ 0 w 703852"/>
              <a:gd name="connsiteY1" fmla="*/ 822957 h 822960"/>
              <a:gd name="connsiteX2" fmla="*/ 1 w 703852"/>
              <a:gd name="connsiteY2" fmla="*/ 381000 h 822960"/>
              <a:gd name="connsiteX3" fmla="*/ 1 w 703852"/>
              <a:gd name="connsiteY3" fmla="*/ 3 h 822960"/>
              <a:gd name="connsiteX4" fmla="*/ 142966 w 703852"/>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142966 w 714044"/>
              <a:gd name="connsiteY4" fmla="*/ 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44" h="822960" stroke="0" extrusionOk="0">
                <a:moveTo>
                  <a:pt x="142965" y="822960"/>
                </a:moveTo>
                <a:lnTo>
                  <a:pt x="0" y="822957"/>
                </a:lnTo>
                <a:cubicBezTo>
                  <a:pt x="0" y="675638"/>
                  <a:pt x="1" y="454660"/>
                  <a:pt x="1" y="381000"/>
                </a:cubicBezTo>
                <a:lnTo>
                  <a:pt x="1" y="380994"/>
                </a:lnTo>
                <a:lnTo>
                  <a:pt x="1" y="3"/>
                </a:lnTo>
                <a:cubicBezTo>
                  <a:pt x="1" y="1"/>
                  <a:pt x="64009" y="0"/>
                  <a:pt x="142966" y="0"/>
                </a:cubicBezTo>
                <a:cubicBezTo>
                  <a:pt x="142966" y="274320"/>
                  <a:pt x="142965" y="548640"/>
                  <a:pt x="142965" y="822960"/>
                </a:cubicBezTo>
                <a:close/>
              </a:path>
              <a:path w="714044" h="822960" fill="none">
                <a:moveTo>
                  <a:pt x="714044" y="816299"/>
                </a:moveTo>
                <a:lnTo>
                  <a:pt x="0" y="822957"/>
                </a:lnTo>
                <a:cubicBezTo>
                  <a:pt x="0" y="675638"/>
                  <a:pt x="1" y="454660"/>
                  <a:pt x="1" y="381000"/>
                </a:cubicBezTo>
                <a:lnTo>
                  <a:pt x="1" y="3"/>
                </a:lnTo>
                <a:cubicBezTo>
                  <a:pt x="1" y="1"/>
                  <a:pt x="64009" y="0"/>
                  <a:pt x="142966" y="0"/>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321"/>
          </a:p>
        </p:txBody>
      </p:sp>
      <p:sp>
        <p:nvSpPr>
          <p:cNvPr id="777" name="Accolade ouvrante 45"/>
          <p:cNvSpPr/>
          <p:nvPr/>
        </p:nvSpPr>
        <p:spPr>
          <a:xfrm rot="16200000" flipH="1">
            <a:off x="1667959" y="31346809"/>
            <a:ext cx="425690" cy="608103"/>
          </a:xfrm>
          <a:custGeom>
            <a:avLst/>
            <a:gdLst>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7" fmla="*/ 285929 w 285929"/>
              <a:gd name="connsiteY7" fmla="*/ 822960 h 822960"/>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156325 w 299290"/>
              <a:gd name="connsiteY4" fmla="*/ 380994 h 822960"/>
              <a:gd name="connsiteX5" fmla="*/ 156325 w 299290"/>
              <a:gd name="connsiteY5" fmla="*/ 3 h 822960"/>
              <a:gd name="connsiteX6" fmla="*/ 299290 w 299290"/>
              <a:gd name="connsiteY6" fmla="*/ 0 h 822960"/>
              <a:gd name="connsiteX7" fmla="*/ 299289 w 299290"/>
              <a:gd name="connsiteY7" fmla="*/ 82296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0 w 299290"/>
              <a:gd name="connsiteY4" fmla="*/ 384048 h 822960"/>
              <a:gd name="connsiteX5" fmla="*/ 156325 w 299290"/>
              <a:gd name="connsiteY5" fmla="*/ 380994 h 822960"/>
              <a:gd name="connsiteX6" fmla="*/ 156325 w 299290"/>
              <a:gd name="connsiteY6" fmla="*/ 3 h 822960"/>
              <a:gd name="connsiteX7" fmla="*/ 299290 w 299290"/>
              <a:gd name="connsiteY7"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80994 h 822960"/>
              <a:gd name="connsiteX4" fmla="*/ 142965 w 285930"/>
              <a:gd name="connsiteY4" fmla="*/ 3 h 822960"/>
              <a:gd name="connsiteX5" fmla="*/ 285930 w 285930"/>
              <a:gd name="connsiteY5"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 h 822960"/>
              <a:gd name="connsiteX4" fmla="*/ 285930 w 285930"/>
              <a:gd name="connsiteY4" fmla="*/ 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80994 h 822960"/>
              <a:gd name="connsiteX4" fmla="*/ 1 w 142966"/>
              <a:gd name="connsiteY4" fmla="*/ 3 h 822960"/>
              <a:gd name="connsiteX5" fmla="*/ 142966 w 142966"/>
              <a:gd name="connsiteY5" fmla="*/ 0 h 822960"/>
              <a:gd name="connsiteX6" fmla="*/ 142965 w 142966"/>
              <a:gd name="connsiteY6" fmla="*/ 82296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 h 822960"/>
              <a:gd name="connsiteX4" fmla="*/ 142966 w 142966"/>
              <a:gd name="connsiteY4" fmla="*/ 0 h 822960"/>
              <a:gd name="connsiteX0" fmla="*/ 142965 w 703852"/>
              <a:gd name="connsiteY0" fmla="*/ 822960 h 822960"/>
              <a:gd name="connsiteX1" fmla="*/ 0 w 703852"/>
              <a:gd name="connsiteY1" fmla="*/ 822957 h 822960"/>
              <a:gd name="connsiteX2" fmla="*/ 1 w 703852"/>
              <a:gd name="connsiteY2" fmla="*/ 381000 h 822960"/>
              <a:gd name="connsiteX3" fmla="*/ 1 w 703852"/>
              <a:gd name="connsiteY3" fmla="*/ 380994 h 822960"/>
              <a:gd name="connsiteX4" fmla="*/ 1 w 703852"/>
              <a:gd name="connsiteY4" fmla="*/ 3 h 822960"/>
              <a:gd name="connsiteX5" fmla="*/ 142966 w 703852"/>
              <a:gd name="connsiteY5" fmla="*/ 0 h 822960"/>
              <a:gd name="connsiteX6" fmla="*/ 142965 w 703852"/>
              <a:gd name="connsiteY6" fmla="*/ 822960 h 822960"/>
              <a:gd name="connsiteX0" fmla="*/ 703852 w 703852"/>
              <a:gd name="connsiteY0" fmla="*/ 808882 h 822960"/>
              <a:gd name="connsiteX1" fmla="*/ 0 w 703852"/>
              <a:gd name="connsiteY1" fmla="*/ 822957 h 822960"/>
              <a:gd name="connsiteX2" fmla="*/ 1 w 703852"/>
              <a:gd name="connsiteY2" fmla="*/ 381000 h 822960"/>
              <a:gd name="connsiteX3" fmla="*/ 1 w 703852"/>
              <a:gd name="connsiteY3" fmla="*/ 3 h 822960"/>
              <a:gd name="connsiteX4" fmla="*/ 142966 w 703852"/>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142966 w 714044"/>
              <a:gd name="connsiteY4" fmla="*/ 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44" h="822960" stroke="0" extrusionOk="0">
                <a:moveTo>
                  <a:pt x="142965" y="822960"/>
                </a:moveTo>
                <a:lnTo>
                  <a:pt x="0" y="822957"/>
                </a:lnTo>
                <a:cubicBezTo>
                  <a:pt x="0" y="675638"/>
                  <a:pt x="1" y="454660"/>
                  <a:pt x="1" y="381000"/>
                </a:cubicBezTo>
                <a:lnTo>
                  <a:pt x="1" y="380994"/>
                </a:lnTo>
                <a:lnTo>
                  <a:pt x="1" y="3"/>
                </a:lnTo>
                <a:cubicBezTo>
                  <a:pt x="1" y="1"/>
                  <a:pt x="64009" y="0"/>
                  <a:pt x="142966" y="0"/>
                </a:cubicBezTo>
                <a:cubicBezTo>
                  <a:pt x="142966" y="274320"/>
                  <a:pt x="142965" y="548640"/>
                  <a:pt x="142965" y="822960"/>
                </a:cubicBezTo>
                <a:close/>
              </a:path>
              <a:path w="714044" h="822960" fill="none">
                <a:moveTo>
                  <a:pt x="714044" y="816299"/>
                </a:moveTo>
                <a:lnTo>
                  <a:pt x="0" y="822957"/>
                </a:lnTo>
                <a:cubicBezTo>
                  <a:pt x="0" y="675638"/>
                  <a:pt x="1" y="454660"/>
                  <a:pt x="1" y="381000"/>
                </a:cubicBezTo>
                <a:lnTo>
                  <a:pt x="1" y="3"/>
                </a:lnTo>
                <a:cubicBezTo>
                  <a:pt x="1" y="1"/>
                  <a:pt x="64009" y="0"/>
                  <a:pt x="142966" y="0"/>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321"/>
          </a:p>
        </p:txBody>
      </p:sp>
      <p:sp>
        <p:nvSpPr>
          <p:cNvPr id="778" name="ZoneTexte 777"/>
          <p:cNvSpPr txBox="1"/>
          <p:nvPr/>
        </p:nvSpPr>
        <p:spPr>
          <a:xfrm>
            <a:off x="1450190" y="31441443"/>
            <a:ext cx="279244" cy="319959"/>
          </a:xfrm>
          <a:prstGeom prst="rect">
            <a:avLst/>
          </a:prstGeom>
          <a:noFill/>
        </p:spPr>
        <p:txBody>
          <a:bodyPr wrap="none" rtlCol="0">
            <a:spAutoFit/>
          </a:bodyPr>
          <a:lstStyle/>
          <a:p>
            <a:r>
              <a:rPr lang="fr-FR" sz="1479" dirty="0"/>
              <a:t>*</a:t>
            </a:r>
          </a:p>
        </p:txBody>
      </p:sp>
      <p:sp>
        <p:nvSpPr>
          <p:cNvPr id="779" name="Accolade ouvrante 45"/>
          <p:cNvSpPr/>
          <p:nvPr/>
        </p:nvSpPr>
        <p:spPr>
          <a:xfrm rot="5400000">
            <a:off x="8710178" y="31136570"/>
            <a:ext cx="758558" cy="612044"/>
          </a:xfrm>
          <a:custGeom>
            <a:avLst/>
            <a:gdLst>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7" fmla="*/ 285929 w 285929"/>
              <a:gd name="connsiteY7" fmla="*/ 822960 h 822960"/>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156325 w 299290"/>
              <a:gd name="connsiteY4" fmla="*/ 380994 h 822960"/>
              <a:gd name="connsiteX5" fmla="*/ 156325 w 299290"/>
              <a:gd name="connsiteY5" fmla="*/ 3 h 822960"/>
              <a:gd name="connsiteX6" fmla="*/ 299290 w 299290"/>
              <a:gd name="connsiteY6" fmla="*/ 0 h 822960"/>
              <a:gd name="connsiteX7" fmla="*/ 299289 w 299290"/>
              <a:gd name="connsiteY7" fmla="*/ 82296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0 w 299290"/>
              <a:gd name="connsiteY4" fmla="*/ 384048 h 822960"/>
              <a:gd name="connsiteX5" fmla="*/ 156325 w 299290"/>
              <a:gd name="connsiteY5" fmla="*/ 380994 h 822960"/>
              <a:gd name="connsiteX6" fmla="*/ 156325 w 299290"/>
              <a:gd name="connsiteY6" fmla="*/ 3 h 822960"/>
              <a:gd name="connsiteX7" fmla="*/ 299290 w 299290"/>
              <a:gd name="connsiteY7"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80994 h 822960"/>
              <a:gd name="connsiteX4" fmla="*/ 142965 w 285930"/>
              <a:gd name="connsiteY4" fmla="*/ 3 h 822960"/>
              <a:gd name="connsiteX5" fmla="*/ 285930 w 285930"/>
              <a:gd name="connsiteY5"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 h 822960"/>
              <a:gd name="connsiteX4" fmla="*/ 285930 w 285930"/>
              <a:gd name="connsiteY4" fmla="*/ 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80994 h 822960"/>
              <a:gd name="connsiteX4" fmla="*/ 1 w 142966"/>
              <a:gd name="connsiteY4" fmla="*/ 3 h 822960"/>
              <a:gd name="connsiteX5" fmla="*/ 142966 w 142966"/>
              <a:gd name="connsiteY5" fmla="*/ 0 h 822960"/>
              <a:gd name="connsiteX6" fmla="*/ 142965 w 142966"/>
              <a:gd name="connsiteY6" fmla="*/ 82296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 h 822960"/>
              <a:gd name="connsiteX4" fmla="*/ 142966 w 142966"/>
              <a:gd name="connsiteY4" fmla="*/ 0 h 822960"/>
              <a:gd name="connsiteX0" fmla="*/ 142965 w 703852"/>
              <a:gd name="connsiteY0" fmla="*/ 822960 h 822960"/>
              <a:gd name="connsiteX1" fmla="*/ 0 w 703852"/>
              <a:gd name="connsiteY1" fmla="*/ 822957 h 822960"/>
              <a:gd name="connsiteX2" fmla="*/ 1 w 703852"/>
              <a:gd name="connsiteY2" fmla="*/ 381000 h 822960"/>
              <a:gd name="connsiteX3" fmla="*/ 1 w 703852"/>
              <a:gd name="connsiteY3" fmla="*/ 380994 h 822960"/>
              <a:gd name="connsiteX4" fmla="*/ 1 w 703852"/>
              <a:gd name="connsiteY4" fmla="*/ 3 h 822960"/>
              <a:gd name="connsiteX5" fmla="*/ 142966 w 703852"/>
              <a:gd name="connsiteY5" fmla="*/ 0 h 822960"/>
              <a:gd name="connsiteX6" fmla="*/ 142965 w 703852"/>
              <a:gd name="connsiteY6" fmla="*/ 822960 h 822960"/>
              <a:gd name="connsiteX0" fmla="*/ 703852 w 703852"/>
              <a:gd name="connsiteY0" fmla="*/ 808882 h 822960"/>
              <a:gd name="connsiteX1" fmla="*/ 0 w 703852"/>
              <a:gd name="connsiteY1" fmla="*/ 822957 h 822960"/>
              <a:gd name="connsiteX2" fmla="*/ 1 w 703852"/>
              <a:gd name="connsiteY2" fmla="*/ 381000 h 822960"/>
              <a:gd name="connsiteX3" fmla="*/ 1 w 703852"/>
              <a:gd name="connsiteY3" fmla="*/ 3 h 822960"/>
              <a:gd name="connsiteX4" fmla="*/ 142966 w 703852"/>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142966 w 714044"/>
              <a:gd name="connsiteY4" fmla="*/ 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44" h="822960" stroke="0" extrusionOk="0">
                <a:moveTo>
                  <a:pt x="142965" y="822960"/>
                </a:moveTo>
                <a:lnTo>
                  <a:pt x="0" y="822957"/>
                </a:lnTo>
                <a:cubicBezTo>
                  <a:pt x="0" y="675638"/>
                  <a:pt x="1" y="454660"/>
                  <a:pt x="1" y="381000"/>
                </a:cubicBezTo>
                <a:lnTo>
                  <a:pt x="1" y="380994"/>
                </a:lnTo>
                <a:lnTo>
                  <a:pt x="1" y="3"/>
                </a:lnTo>
                <a:cubicBezTo>
                  <a:pt x="1" y="1"/>
                  <a:pt x="64009" y="0"/>
                  <a:pt x="142966" y="0"/>
                </a:cubicBezTo>
                <a:cubicBezTo>
                  <a:pt x="142966" y="274320"/>
                  <a:pt x="142965" y="548640"/>
                  <a:pt x="142965" y="822960"/>
                </a:cubicBezTo>
                <a:close/>
              </a:path>
              <a:path w="714044" h="822960" fill="none">
                <a:moveTo>
                  <a:pt x="714044" y="816299"/>
                </a:moveTo>
                <a:lnTo>
                  <a:pt x="0" y="822957"/>
                </a:lnTo>
                <a:cubicBezTo>
                  <a:pt x="0" y="675638"/>
                  <a:pt x="1" y="454660"/>
                  <a:pt x="1" y="381000"/>
                </a:cubicBezTo>
                <a:lnTo>
                  <a:pt x="1" y="3"/>
                </a:lnTo>
                <a:cubicBezTo>
                  <a:pt x="1" y="1"/>
                  <a:pt x="64009" y="0"/>
                  <a:pt x="142966" y="0"/>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321"/>
          </a:p>
        </p:txBody>
      </p:sp>
      <p:sp>
        <p:nvSpPr>
          <p:cNvPr id="780" name="Accolade ouvrante 45"/>
          <p:cNvSpPr/>
          <p:nvPr/>
        </p:nvSpPr>
        <p:spPr>
          <a:xfrm rot="5400000">
            <a:off x="9929288" y="31407172"/>
            <a:ext cx="758558" cy="612044"/>
          </a:xfrm>
          <a:custGeom>
            <a:avLst/>
            <a:gdLst>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7" fmla="*/ 285929 w 285929"/>
              <a:gd name="connsiteY7" fmla="*/ 822960 h 822960"/>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156325 w 299290"/>
              <a:gd name="connsiteY4" fmla="*/ 380994 h 822960"/>
              <a:gd name="connsiteX5" fmla="*/ 156325 w 299290"/>
              <a:gd name="connsiteY5" fmla="*/ 3 h 822960"/>
              <a:gd name="connsiteX6" fmla="*/ 299290 w 299290"/>
              <a:gd name="connsiteY6" fmla="*/ 0 h 822960"/>
              <a:gd name="connsiteX7" fmla="*/ 299289 w 299290"/>
              <a:gd name="connsiteY7" fmla="*/ 82296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0 w 299290"/>
              <a:gd name="connsiteY4" fmla="*/ 384048 h 822960"/>
              <a:gd name="connsiteX5" fmla="*/ 156325 w 299290"/>
              <a:gd name="connsiteY5" fmla="*/ 380994 h 822960"/>
              <a:gd name="connsiteX6" fmla="*/ 156325 w 299290"/>
              <a:gd name="connsiteY6" fmla="*/ 3 h 822960"/>
              <a:gd name="connsiteX7" fmla="*/ 299290 w 299290"/>
              <a:gd name="connsiteY7"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80994 h 822960"/>
              <a:gd name="connsiteX4" fmla="*/ 142965 w 285930"/>
              <a:gd name="connsiteY4" fmla="*/ 3 h 822960"/>
              <a:gd name="connsiteX5" fmla="*/ 285930 w 285930"/>
              <a:gd name="connsiteY5"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 h 822960"/>
              <a:gd name="connsiteX4" fmla="*/ 285930 w 285930"/>
              <a:gd name="connsiteY4" fmla="*/ 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80994 h 822960"/>
              <a:gd name="connsiteX4" fmla="*/ 1 w 142966"/>
              <a:gd name="connsiteY4" fmla="*/ 3 h 822960"/>
              <a:gd name="connsiteX5" fmla="*/ 142966 w 142966"/>
              <a:gd name="connsiteY5" fmla="*/ 0 h 822960"/>
              <a:gd name="connsiteX6" fmla="*/ 142965 w 142966"/>
              <a:gd name="connsiteY6" fmla="*/ 82296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 h 822960"/>
              <a:gd name="connsiteX4" fmla="*/ 142966 w 142966"/>
              <a:gd name="connsiteY4" fmla="*/ 0 h 822960"/>
              <a:gd name="connsiteX0" fmla="*/ 142965 w 703852"/>
              <a:gd name="connsiteY0" fmla="*/ 822960 h 822960"/>
              <a:gd name="connsiteX1" fmla="*/ 0 w 703852"/>
              <a:gd name="connsiteY1" fmla="*/ 822957 h 822960"/>
              <a:gd name="connsiteX2" fmla="*/ 1 w 703852"/>
              <a:gd name="connsiteY2" fmla="*/ 381000 h 822960"/>
              <a:gd name="connsiteX3" fmla="*/ 1 w 703852"/>
              <a:gd name="connsiteY3" fmla="*/ 380994 h 822960"/>
              <a:gd name="connsiteX4" fmla="*/ 1 w 703852"/>
              <a:gd name="connsiteY4" fmla="*/ 3 h 822960"/>
              <a:gd name="connsiteX5" fmla="*/ 142966 w 703852"/>
              <a:gd name="connsiteY5" fmla="*/ 0 h 822960"/>
              <a:gd name="connsiteX6" fmla="*/ 142965 w 703852"/>
              <a:gd name="connsiteY6" fmla="*/ 822960 h 822960"/>
              <a:gd name="connsiteX0" fmla="*/ 703852 w 703852"/>
              <a:gd name="connsiteY0" fmla="*/ 808882 h 822960"/>
              <a:gd name="connsiteX1" fmla="*/ 0 w 703852"/>
              <a:gd name="connsiteY1" fmla="*/ 822957 h 822960"/>
              <a:gd name="connsiteX2" fmla="*/ 1 w 703852"/>
              <a:gd name="connsiteY2" fmla="*/ 381000 h 822960"/>
              <a:gd name="connsiteX3" fmla="*/ 1 w 703852"/>
              <a:gd name="connsiteY3" fmla="*/ 3 h 822960"/>
              <a:gd name="connsiteX4" fmla="*/ 142966 w 703852"/>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142966 w 714044"/>
              <a:gd name="connsiteY4" fmla="*/ 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44" h="822960" stroke="0" extrusionOk="0">
                <a:moveTo>
                  <a:pt x="142965" y="822960"/>
                </a:moveTo>
                <a:lnTo>
                  <a:pt x="0" y="822957"/>
                </a:lnTo>
                <a:cubicBezTo>
                  <a:pt x="0" y="675638"/>
                  <a:pt x="1" y="454660"/>
                  <a:pt x="1" y="381000"/>
                </a:cubicBezTo>
                <a:lnTo>
                  <a:pt x="1" y="380994"/>
                </a:lnTo>
                <a:lnTo>
                  <a:pt x="1" y="3"/>
                </a:lnTo>
                <a:cubicBezTo>
                  <a:pt x="1" y="1"/>
                  <a:pt x="64009" y="0"/>
                  <a:pt x="142966" y="0"/>
                </a:cubicBezTo>
                <a:cubicBezTo>
                  <a:pt x="142966" y="274320"/>
                  <a:pt x="142965" y="548640"/>
                  <a:pt x="142965" y="822960"/>
                </a:cubicBezTo>
                <a:close/>
              </a:path>
              <a:path w="714044" h="822960" fill="none">
                <a:moveTo>
                  <a:pt x="714044" y="816299"/>
                </a:moveTo>
                <a:lnTo>
                  <a:pt x="0" y="822957"/>
                </a:lnTo>
                <a:cubicBezTo>
                  <a:pt x="0" y="675638"/>
                  <a:pt x="1" y="454660"/>
                  <a:pt x="1" y="381000"/>
                </a:cubicBezTo>
                <a:lnTo>
                  <a:pt x="1" y="3"/>
                </a:lnTo>
                <a:cubicBezTo>
                  <a:pt x="1" y="1"/>
                  <a:pt x="64009" y="0"/>
                  <a:pt x="142966" y="0"/>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321"/>
          </a:p>
        </p:txBody>
      </p:sp>
      <p:grpSp>
        <p:nvGrpSpPr>
          <p:cNvPr id="788" name="Groupe 787"/>
          <p:cNvGrpSpPr/>
          <p:nvPr/>
        </p:nvGrpSpPr>
        <p:grpSpPr>
          <a:xfrm>
            <a:off x="1301085" y="33386437"/>
            <a:ext cx="9478579" cy="606135"/>
            <a:chOff x="944755" y="4960231"/>
            <a:chExt cx="5134230" cy="328322"/>
          </a:xfrm>
        </p:grpSpPr>
        <p:grpSp>
          <p:nvGrpSpPr>
            <p:cNvPr id="789" name="Groupe 788"/>
            <p:cNvGrpSpPr/>
            <p:nvPr/>
          </p:nvGrpSpPr>
          <p:grpSpPr>
            <a:xfrm>
              <a:off x="4849243" y="4960231"/>
              <a:ext cx="1229742" cy="328316"/>
              <a:chOff x="814556" y="3424207"/>
              <a:chExt cx="1229742" cy="328316"/>
            </a:xfrm>
          </p:grpSpPr>
          <p:grpSp>
            <p:nvGrpSpPr>
              <p:cNvPr id="812" name="Groupe 811"/>
              <p:cNvGrpSpPr/>
              <p:nvPr/>
            </p:nvGrpSpPr>
            <p:grpSpPr>
              <a:xfrm>
                <a:off x="814556" y="3424207"/>
                <a:ext cx="1178897" cy="328316"/>
                <a:chOff x="932433" y="2729606"/>
                <a:chExt cx="1178897" cy="328316"/>
              </a:xfrm>
            </p:grpSpPr>
            <p:grpSp>
              <p:nvGrpSpPr>
                <p:cNvPr id="815" name="Groupe 814"/>
                <p:cNvGrpSpPr/>
                <p:nvPr/>
              </p:nvGrpSpPr>
              <p:grpSpPr>
                <a:xfrm>
                  <a:off x="932433" y="2729606"/>
                  <a:ext cx="1178897" cy="328315"/>
                  <a:chOff x="932433" y="2729606"/>
                  <a:chExt cx="1178897" cy="328315"/>
                </a:xfrm>
              </p:grpSpPr>
              <p:sp>
                <p:nvSpPr>
                  <p:cNvPr id="817" name="ZoneTexte 816"/>
                  <p:cNvSpPr txBox="1"/>
                  <p:nvPr/>
                </p:nvSpPr>
                <p:spPr>
                  <a:xfrm>
                    <a:off x="932433" y="2729614"/>
                    <a:ext cx="154730" cy="173311"/>
                  </a:xfrm>
                  <a:prstGeom prst="rect">
                    <a:avLst/>
                  </a:prstGeom>
                  <a:noFill/>
                </p:spPr>
                <p:txBody>
                  <a:bodyPr wrap="none" rtlCol="0">
                    <a:spAutoFit/>
                  </a:bodyPr>
                  <a:lstStyle/>
                  <a:p>
                    <a:r>
                      <a:rPr lang="fr-FR" sz="1479" dirty="0"/>
                      <a:t>C</a:t>
                    </a:r>
                  </a:p>
                </p:txBody>
              </p:sp>
              <p:sp>
                <p:nvSpPr>
                  <p:cNvPr id="818" name="ZoneTexte 817"/>
                  <p:cNvSpPr txBox="1"/>
                  <p:nvPr/>
                </p:nvSpPr>
                <p:spPr>
                  <a:xfrm>
                    <a:off x="1249085" y="2729614"/>
                    <a:ext cx="196408" cy="173311"/>
                  </a:xfrm>
                  <a:prstGeom prst="rect">
                    <a:avLst/>
                  </a:prstGeom>
                  <a:noFill/>
                </p:spPr>
                <p:txBody>
                  <a:bodyPr wrap="none" rtlCol="0">
                    <a:spAutoFit/>
                  </a:bodyPr>
                  <a:lstStyle/>
                  <a:p>
                    <a:r>
                      <a:rPr lang="fr-FR" sz="1479" dirty="0"/>
                      <a:t>LP</a:t>
                    </a:r>
                  </a:p>
                </p:txBody>
              </p:sp>
              <p:sp>
                <p:nvSpPr>
                  <p:cNvPr id="819" name="ZoneTexte 818"/>
                  <p:cNvSpPr txBox="1"/>
                  <p:nvPr/>
                </p:nvSpPr>
                <p:spPr>
                  <a:xfrm>
                    <a:off x="1604831" y="2729606"/>
                    <a:ext cx="154730" cy="173311"/>
                  </a:xfrm>
                  <a:prstGeom prst="rect">
                    <a:avLst/>
                  </a:prstGeom>
                  <a:noFill/>
                </p:spPr>
                <p:txBody>
                  <a:bodyPr wrap="none" rtlCol="0">
                    <a:spAutoFit/>
                  </a:bodyPr>
                  <a:lstStyle/>
                  <a:p>
                    <a:r>
                      <a:rPr lang="fr-FR" sz="1479" dirty="0"/>
                      <a:t>C</a:t>
                    </a:r>
                  </a:p>
                </p:txBody>
              </p:sp>
              <p:sp>
                <p:nvSpPr>
                  <p:cNvPr id="820" name="ZoneTexte 819"/>
                  <p:cNvSpPr txBox="1"/>
                  <p:nvPr/>
                </p:nvSpPr>
                <p:spPr>
                  <a:xfrm>
                    <a:off x="1914922" y="2729611"/>
                    <a:ext cx="196408" cy="173311"/>
                  </a:xfrm>
                  <a:prstGeom prst="rect">
                    <a:avLst/>
                  </a:prstGeom>
                  <a:noFill/>
                </p:spPr>
                <p:txBody>
                  <a:bodyPr wrap="none" rtlCol="0">
                    <a:spAutoFit/>
                  </a:bodyPr>
                  <a:lstStyle/>
                  <a:p>
                    <a:r>
                      <a:rPr lang="fr-FR" sz="1479" dirty="0"/>
                      <a:t>LP</a:t>
                    </a:r>
                  </a:p>
                </p:txBody>
              </p:sp>
              <p:sp>
                <p:nvSpPr>
                  <p:cNvPr id="821" name="ZoneTexte 820"/>
                  <p:cNvSpPr txBox="1"/>
                  <p:nvPr/>
                </p:nvSpPr>
                <p:spPr>
                  <a:xfrm>
                    <a:off x="1003601" y="2884610"/>
                    <a:ext cx="330994" cy="173311"/>
                  </a:xfrm>
                  <a:prstGeom prst="rect">
                    <a:avLst/>
                  </a:prstGeom>
                  <a:noFill/>
                </p:spPr>
                <p:txBody>
                  <a:bodyPr wrap="none" rtlCol="0">
                    <a:spAutoFit/>
                  </a:bodyPr>
                  <a:lstStyle/>
                  <a:p>
                    <a:r>
                      <a:rPr lang="fr-FR" sz="1479" b="1" dirty="0"/>
                      <a:t>Oued</a:t>
                    </a:r>
                  </a:p>
                </p:txBody>
              </p:sp>
            </p:grpSp>
            <p:sp>
              <p:nvSpPr>
                <p:cNvPr id="816" name="ZoneTexte 815"/>
                <p:cNvSpPr txBox="1"/>
                <p:nvPr/>
              </p:nvSpPr>
              <p:spPr>
                <a:xfrm>
                  <a:off x="1600522" y="2884611"/>
                  <a:ext cx="469330" cy="173311"/>
                </a:xfrm>
                <a:prstGeom prst="rect">
                  <a:avLst/>
                </a:prstGeom>
                <a:noFill/>
              </p:spPr>
              <p:txBody>
                <a:bodyPr wrap="none" rtlCol="0">
                  <a:spAutoFit/>
                </a:bodyPr>
                <a:lstStyle/>
                <a:p>
                  <a:r>
                    <a:rPr lang="fr-FR" sz="1479" b="1" dirty="0" err="1"/>
                    <a:t>Escandia</a:t>
                  </a:r>
                  <a:endParaRPr lang="fr-FR" sz="1479" b="1" dirty="0"/>
                </a:p>
              </p:txBody>
            </p:sp>
          </p:grpSp>
          <p:cxnSp>
            <p:nvCxnSpPr>
              <p:cNvPr id="813" name="Connecteur droit 812"/>
              <p:cNvCxnSpPr/>
              <p:nvPr/>
            </p:nvCxnSpPr>
            <p:spPr>
              <a:xfrm flipV="1">
                <a:off x="855289" y="3593980"/>
                <a:ext cx="521208" cy="2137"/>
              </a:xfrm>
              <a:prstGeom prst="line">
                <a:avLst/>
              </a:prstGeom>
            </p:spPr>
            <p:style>
              <a:lnRef idx="1">
                <a:schemeClr val="dk1"/>
              </a:lnRef>
              <a:fillRef idx="0">
                <a:schemeClr val="dk1"/>
              </a:fillRef>
              <a:effectRef idx="0">
                <a:schemeClr val="dk1"/>
              </a:effectRef>
              <a:fontRef idx="minor">
                <a:schemeClr val="tx1"/>
              </a:fontRef>
            </p:style>
          </p:cxnSp>
          <p:cxnSp>
            <p:nvCxnSpPr>
              <p:cNvPr id="814" name="Connecteur droit 813"/>
              <p:cNvCxnSpPr/>
              <p:nvPr/>
            </p:nvCxnSpPr>
            <p:spPr>
              <a:xfrm flipV="1">
                <a:off x="1523090" y="3593980"/>
                <a:ext cx="521208" cy="2137"/>
              </a:xfrm>
              <a:prstGeom prst="line">
                <a:avLst/>
              </a:prstGeom>
            </p:spPr>
            <p:style>
              <a:lnRef idx="1">
                <a:schemeClr val="dk1"/>
              </a:lnRef>
              <a:fillRef idx="0">
                <a:schemeClr val="dk1"/>
              </a:fillRef>
              <a:effectRef idx="0">
                <a:schemeClr val="dk1"/>
              </a:effectRef>
              <a:fontRef idx="minor">
                <a:schemeClr val="tx1"/>
              </a:fontRef>
            </p:style>
          </p:cxnSp>
        </p:grpSp>
        <p:grpSp>
          <p:nvGrpSpPr>
            <p:cNvPr id="790" name="Groupe 789"/>
            <p:cNvGrpSpPr/>
            <p:nvPr/>
          </p:nvGrpSpPr>
          <p:grpSpPr>
            <a:xfrm>
              <a:off x="2958096" y="4960236"/>
              <a:ext cx="1215456" cy="328310"/>
              <a:chOff x="847324" y="3424212"/>
              <a:chExt cx="1215456" cy="328310"/>
            </a:xfrm>
          </p:grpSpPr>
          <p:grpSp>
            <p:nvGrpSpPr>
              <p:cNvPr id="802" name="Groupe 801"/>
              <p:cNvGrpSpPr/>
              <p:nvPr/>
            </p:nvGrpSpPr>
            <p:grpSpPr>
              <a:xfrm>
                <a:off x="847324" y="3424212"/>
                <a:ext cx="1158044" cy="328310"/>
                <a:chOff x="965201" y="2729611"/>
                <a:chExt cx="1158044" cy="328310"/>
              </a:xfrm>
            </p:grpSpPr>
            <p:grpSp>
              <p:nvGrpSpPr>
                <p:cNvPr id="805" name="Groupe 804"/>
                <p:cNvGrpSpPr/>
                <p:nvPr/>
              </p:nvGrpSpPr>
              <p:grpSpPr>
                <a:xfrm>
                  <a:off x="965201" y="2729611"/>
                  <a:ext cx="1158044" cy="328309"/>
                  <a:chOff x="965201" y="2729611"/>
                  <a:chExt cx="1158044" cy="328309"/>
                </a:xfrm>
              </p:grpSpPr>
              <p:sp>
                <p:nvSpPr>
                  <p:cNvPr id="807" name="ZoneTexte 806"/>
                  <p:cNvSpPr txBox="1"/>
                  <p:nvPr/>
                </p:nvSpPr>
                <p:spPr>
                  <a:xfrm>
                    <a:off x="965201" y="2729612"/>
                    <a:ext cx="154730" cy="173310"/>
                  </a:xfrm>
                  <a:prstGeom prst="rect">
                    <a:avLst/>
                  </a:prstGeom>
                  <a:noFill/>
                </p:spPr>
                <p:txBody>
                  <a:bodyPr wrap="none" rtlCol="0">
                    <a:spAutoFit/>
                  </a:bodyPr>
                  <a:lstStyle/>
                  <a:p>
                    <a:r>
                      <a:rPr lang="fr-FR" sz="1479" dirty="0"/>
                      <a:t>C</a:t>
                    </a:r>
                  </a:p>
                </p:txBody>
              </p:sp>
              <p:sp>
                <p:nvSpPr>
                  <p:cNvPr id="808" name="ZoneTexte 807"/>
                  <p:cNvSpPr txBox="1"/>
                  <p:nvPr/>
                </p:nvSpPr>
                <p:spPr>
                  <a:xfrm>
                    <a:off x="1275895" y="2729612"/>
                    <a:ext cx="196408" cy="173310"/>
                  </a:xfrm>
                  <a:prstGeom prst="rect">
                    <a:avLst/>
                  </a:prstGeom>
                  <a:noFill/>
                </p:spPr>
                <p:txBody>
                  <a:bodyPr wrap="none" rtlCol="0">
                    <a:spAutoFit/>
                  </a:bodyPr>
                  <a:lstStyle/>
                  <a:p>
                    <a:r>
                      <a:rPr lang="fr-FR" sz="1479" dirty="0"/>
                      <a:t>LP</a:t>
                    </a:r>
                  </a:p>
                </p:txBody>
              </p:sp>
              <p:sp>
                <p:nvSpPr>
                  <p:cNvPr id="809" name="ZoneTexte 808"/>
                  <p:cNvSpPr txBox="1"/>
                  <p:nvPr/>
                </p:nvSpPr>
                <p:spPr>
                  <a:xfrm>
                    <a:off x="1625682" y="2729611"/>
                    <a:ext cx="154730" cy="173310"/>
                  </a:xfrm>
                  <a:prstGeom prst="rect">
                    <a:avLst/>
                  </a:prstGeom>
                  <a:noFill/>
                </p:spPr>
                <p:txBody>
                  <a:bodyPr wrap="none" rtlCol="0">
                    <a:spAutoFit/>
                  </a:bodyPr>
                  <a:lstStyle/>
                  <a:p>
                    <a:r>
                      <a:rPr lang="fr-FR" sz="1479" dirty="0"/>
                      <a:t>C</a:t>
                    </a:r>
                  </a:p>
                </p:txBody>
              </p:sp>
              <p:sp>
                <p:nvSpPr>
                  <p:cNvPr id="810" name="ZoneTexte 809"/>
                  <p:cNvSpPr txBox="1"/>
                  <p:nvPr/>
                </p:nvSpPr>
                <p:spPr>
                  <a:xfrm>
                    <a:off x="1926837" y="2729612"/>
                    <a:ext cx="196408" cy="173310"/>
                  </a:xfrm>
                  <a:prstGeom prst="rect">
                    <a:avLst/>
                  </a:prstGeom>
                  <a:noFill/>
                </p:spPr>
                <p:txBody>
                  <a:bodyPr wrap="none" rtlCol="0">
                    <a:spAutoFit/>
                  </a:bodyPr>
                  <a:lstStyle/>
                  <a:p>
                    <a:r>
                      <a:rPr lang="fr-FR" sz="1479" dirty="0"/>
                      <a:t>LP</a:t>
                    </a:r>
                  </a:p>
                </p:txBody>
              </p:sp>
              <p:sp>
                <p:nvSpPr>
                  <p:cNvPr id="811" name="ZoneTexte 810"/>
                  <p:cNvSpPr txBox="1"/>
                  <p:nvPr/>
                </p:nvSpPr>
                <p:spPr>
                  <a:xfrm>
                    <a:off x="1039345" y="2884610"/>
                    <a:ext cx="330993" cy="173310"/>
                  </a:xfrm>
                  <a:prstGeom prst="rect">
                    <a:avLst/>
                  </a:prstGeom>
                  <a:noFill/>
                </p:spPr>
                <p:txBody>
                  <a:bodyPr wrap="none" rtlCol="0">
                    <a:spAutoFit/>
                  </a:bodyPr>
                  <a:lstStyle/>
                  <a:p>
                    <a:r>
                      <a:rPr lang="fr-FR" sz="1479" b="1" dirty="0"/>
                      <a:t>Oued</a:t>
                    </a:r>
                  </a:p>
                </p:txBody>
              </p:sp>
            </p:grpSp>
            <p:sp>
              <p:nvSpPr>
                <p:cNvPr id="806" name="ZoneTexte 805"/>
                <p:cNvSpPr txBox="1"/>
                <p:nvPr/>
              </p:nvSpPr>
              <p:spPr>
                <a:xfrm>
                  <a:off x="1626648" y="2884610"/>
                  <a:ext cx="469330" cy="173311"/>
                </a:xfrm>
                <a:prstGeom prst="rect">
                  <a:avLst/>
                </a:prstGeom>
                <a:noFill/>
              </p:spPr>
              <p:txBody>
                <a:bodyPr wrap="none" rtlCol="0">
                  <a:spAutoFit/>
                </a:bodyPr>
                <a:lstStyle/>
                <a:p>
                  <a:r>
                    <a:rPr lang="fr-FR" sz="1479" b="1" dirty="0" err="1"/>
                    <a:t>Escandia</a:t>
                  </a:r>
                  <a:endParaRPr lang="fr-FR" sz="1479" b="1" dirty="0"/>
                </a:p>
              </p:txBody>
            </p:sp>
          </p:grpSp>
          <p:cxnSp>
            <p:nvCxnSpPr>
              <p:cNvPr id="803" name="Connecteur droit 802"/>
              <p:cNvCxnSpPr/>
              <p:nvPr/>
            </p:nvCxnSpPr>
            <p:spPr>
              <a:xfrm flipV="1">
                <a:off x="885079" y="3593980"/>
                <a:ext cx="521208" cy="2137"/>
              </a:xfrm>
              <a:prstGeom prst="line">
                <a:avLst/>
              </a:prstGeom>
            </p:spPr>
            <p:style>
              <a:lnRef idx="1">
                <a:schemeClr val="dk1"/>
              </a:lnRef>
              <a:fillRef idx="0">
                <a:schemeClr val="dk1"/>
              </a:fillRef>
              <a:effectRef idx="0">
                <a:schemeClr val="dk1"/>
              </a:effectRef>
              <a:fontRef idx="minor">
                <a:schemeClr val="tx1"/>
              </a:fontRef>
            </p:style>
          </p:cxnSp>
          <p:cxnSp>
            <p:nvCxnSpPr>
              <p:cNvPr id="804" name="Connecteur droit 803"/>
              <p:cNvCxnSpPr/>
              <p:nvPr/>
            </p:nvCxnSpPr>
            <p:spPr>
              <a:xfrm flipV="1">
                <a:off x="1541572" y="3593980"/>
                <a:ext cx="521208" cy="2137"/>
              </a:xfrm>
              <a:prstGeom prst="line">
                <a:avLst/>
              </a:prstGeom>
            </p:spPr>
            <p:style>
              <a:lnRef idx="1">
                <a:schemeClr val="dk1"/>
              </a:lnRef>
              <a:fillRef idx="0">
                <a:schemeClr val="dk1"/>
              </a:fillRef>
              <a:effectRef idx="0">
                <a:schemeClr val="dk1"/>
              </a:effectRef>
              <a:fontRef idx="minor">
                <a:schemeClr val="tx1"/>
              </a:fontRef>
            </p:style>
          </p:cxnSp>
        </p:grpSp>
        <p:grpSp>
          <p:nvGrpSpPr>
            <p:cNvPr id="791" name="Groupe 790"/>
            <p:cNvGrpSpPr/>
            <p:nvPr/>
          </p:nvGrpSpPr>
          <p:grpSpPr>
            <a:xfrm>
              <a:off x="944755" y="4960237"/>
              <a:ext cx="1179100" cy="328316"/>
              <a:chOff x="835408" y="3424213"/>
              <a:chExt cx="1179100" cy="328316"/>
            </a:xfrm>
          </p:grpSpPr>
          <p:grpSp>
            <p:nvGrpSpPr>
              <p:cNvPr id="792" name="Groupe 791"/>
              <p:cNvGrpSpPr/>
              <p:nvPr/>
            </p:nvGrpSpPr>
            <p:grpSpPr>
              <a:xfrm>
                <a:off x="835408" y="3424213"/>
                <a:ext cx="1131237" cy="328316"/>
                <a:chOff x="953285" y="2729612"/>
                <a:chExt cx="1131237" cy="328316"/>
              </a:xfrm>
            </p:grpSpPr>
            <p:grpSp>
              <p:nvGrpSpPr>
                <p:cNvPr id="795" name="Groupe 794"/>
                <p:cNvGrpSpPr/>
                <p:nvPr/>
              </p:nvGrpSpPr>
              <p:grpSpPr>
                <a:xfrm>
                  <a:off x="953285" y="2729612"/>
                  <a:ext cx="1131237" cy="328316"/>
                  <a:chOff x="953285" y="2729612"/>
                  <a:chExt cx="1131237" cy="328316"/>
                </a:xfrm>
              </p:grpSpPr>
              <p:sp>
                <p:nvSpPr>
                  <p:cNvPr id="797" name="ZoneTexte 796"/>
                  <p:cNvSpPr txBox="1"/>
                  <p:nvPr/>
                </p:nvSpPr>
                <p:spPr>
                  <a:xfrm>
                    <a:off x="953285" y="2729612"/>
                    <a:ext cx="154730" cy="173311"/>
                  </a:xfrm>
                  <a:prstGeom prst="rect">
                    <a:avLst/>
                  </a:prstGeom>
                  <a:noFill/>
                </p:spPr>
                <p:txBody>
                  <a:bodyPr wrap="none" rtlCol="0">
                    <a:spAutoFit/>
                  </a:bodyPr>
                  <a:lstStyle/>
                  <a:p>
                    <a:r>
                      <a:rPr lang="fr-FR" sz="1479" dirty="0"/>
                      <a:t>C</a:t>
                    </a:r>
                  </a:p>
                </p:txBody>
              </p:sp>
              <p:sp>
                <p:nvSpPr>
                  <p:cNvPr id="798" name="ZoneTexte 797"/>
                  <p:cNvSpPr txBox="1"/>
                  <p:nvPr/>
                </p:nvSpPr>
                <p:spPr>
                  <a:xfrm>
                    <a:off x="1263980" y="2729613"/>
                    <a:ext cx="196408" cy="173311"/>
                  </a:xfrm>
                  <a:prstGeom prst="rect">
                    <a:avLst/>
                  </a:prstGeom>
                  <a:noFill/>
                </p:spPr>
                <p:txBody>
                  <a:bodyPr wrap="none" rtlCol="0">
                    <a:spAutoFit/>
                  </a:bodyPr>
                  <a:lstStyle/>
                  <a:p>
                    <a:r>
                      <a:rPr lang="fr-FR" sz="1479" dirty="0"/>
                      <a:t>LP</a:t>
                    </a:r>
                  </a:p>
                </p:txBody>
              </p:sp>
              <p:sp>
                <p:nvSpPr>
                  <p:cNvPr id="799" name="ZoneTexte 798"/>
                  <p:cNvSpPr txBox="1"/>
                  <p:nvPr/>
                </p:nvSpPr>
                <p:spPr>
                  <a:xfrm>
                    <a:off x="1589935" y="2729614"/>
                    <a:ext cx="154730" cy="173311"/>
                  </a:xfrm>
                  <a:prstGeom prst="rect">
                    <a:avLst/>
                  </a:prstGeom>
                  <a:noFill/>
                </p:spPr>
                <p:txBody>
                  <a:bodyPr wrap="none" rtlCol="0">
                    <a:spAutoFit/>
                  </a:bodyPr>
                  <a:lstStyle/>
                  <a:p>
                    <a:r>
                      <a:rPr lang="fr-FR" sz="1479" dirty="0"/>
                      <a:t>C</a:t>
                    </a:r>
                  </a:p>
                </p:txBody>
              </p:sp>
              <p:sp>
                <p:nvSpPr>
                  <p:cNvPr id="800" name="ZoneTexte 799"/>
                  <p:cNvSpPr txBox="1"/>
                  <p:nvPr/>
                </p:nvSpPr>
                <p:spPr>
                  <a:xfrm>
                    <a:off x="1888114" y="2729615"/>
                    <a:ext cx="196408" cy="173311"/>
                  </a:xfrm>
                  <a:prstGeom prst="rect">
                    <a:avLst/>
                  </a:prstGeom>
                  <a:noFill/>
                </p:spPr>
                <p:txBody>
                  <a:bodyPr wrap="none" rtlCol="0">
                    <a:spAutoFit/>
                  </a:bodyPr>
                  <a:lstStyle/>
                  <a:p>
                    <a:r>
                      <a:rPr lang="fr-FR" sz="1479" dirty="0"/>
                      <a:t>LP</a:t>
                    </a:r>
                  </a:p>
                </p:txBody>
              </p:sp>
              <p:sp>
                <p:nvSpPr>
                  <p:cNvPr id="801" name="ZoneTexte 800"/>
                  <p:cNvSpPr txBox="1"/>
                  <p:nvPr/>
                </p:nvSpPr>
                <p:spPr>
                  <a:xfrm>
                    <a:off x="1009560" y="2884617"/>
                    <a:ext cx="330993" cy="173311"/>
                  </a:xfrm>
                  <a:prstGeom prst="rect">
                    <a:avLst/>
                  </a:prstGeom>
                  <a:noFill/>
                </p:spPr>
                <p:txBody>
                  <a:bodyPr wrap="none" rtlCol="0">
                    <a:spAutoFit/>
                  </a:bodyPr>
                  <a:lstStyle/>
                  <a:p>
                    <a:r>
                      <a:rPr lang="fr-FR" sz="1479" b="1" dirty="0"/>
                      <a:t>Oued</a:t>
                    </a:r>
                  </a:p>
                </p:txBody>
              </p:sp>
            </p:grpSp>
            <p:sp>
              <p:nvSpPr>
                <p:cNvPr id="796" name="ZoneTexte 795"/>
                <p:cNvSpPr txBox="1"/>
                <p:nvPr/>
              </p:nvSpPr>
              <p:spPr>
                <a:xfrm>
                  <a:off x="1593879" y="2884616"/>
                  <a:ext cx="469330" cy="173311"/>
                </a:xfrm>
                <a:prstGeom prst="rect">
                  <a:avLst/>
                </a:prstGeom>
                <a:noFill/>
              </p:spPr>
              <p:txBody>
                <a:bodyPr wrap="none" rtlCol="0">
                  <a:spAutoFit/>
                </a:bodyPr>
                <a:lstStyle/>
                <a:p>
                  <a:r>
                    <a:rPr lang="fr-FR" sz="1479" b="1" dirty="0" err="1"/>
                    <a:t>Escandia</a:t>
                  </a:r>
                  <a:endParaRPr lang="fr-FR" sz="1479" b="1" dirty="0"/>
                </a:p>
              </p:txBody>
            </p:sp>
          </p:grpSp>
          <p:cxnSp>
            <p:nvCxnSpPr>
              <p:cNvPr id="793" name="Connecteur droit 792"/>
              <p:cNvCxnSpPr/>
              <p:nvPr/>
            </p:nvCxnSpPr>
            <p:spPr>
              <a:xfrm flipV="1">
                <a:off x="876142" y="3593980"/>
                <a:ext cx="521208" cy="2137"/>
              </a:xfrm>
              <a:prstGeom prst="line">
                <a:avLst/>
              </a:prstGeom>
            </p:spPr>
            <p:style>
              <a:lnRef idx="1">
                <a:schemeClr val="dk1"/>
              </a:lnRef>
              <a:fillRef idx="0">
                <a:schemeClr val="dk1"/>
              </a:fillRef>
              <a:effectRef idx="0">
                <a:schemeClr val="dk1"/>
              </a:effectRef>
              <a:fontRef idx="minor">
                <a:schemeClr val="tx1"/>
              </a:fontRef>
            </p:style>
          </p:cxnSp>
          <p:cxnSp>
            <p:nvCxnSpPr>
              <p:cNvPr id="794" name="Connecteur droit 793"/>
              <p:cNvCxnSpPr/>
              <p:nvPr/>
            </p:nvCxnSpPr>
            <p:spPr>
              <a:xfrm flipV="1">
                <a:off x="1493300" y="3593980"/>
                <a:ext cx="521208" cy="2137"/>
              </a:xfrm>
              <a:prstGeom prst="line">
                <a:avLst/>
              </a:prstGeom>
            </p:spPr>
            <p:style>
              <a:lnRef idx="1">
                <a:schemeClr val="dk1"/>
              </a:lnRef>
              <a:fillRef idx="0">
                <a:schemeClr val="dk1"/>
              </a:fillRef>
              <a:effectRef idx="0">
                <a:schemeClr val="dk1"/>
              </a:effectRef>
              <a:fontRef idx="minor">
                <a:schemeClr val="tx1"/>
              </a:fontRef>
            </p:style>
          </p:cxnSp>
        </p:grpSp>
      </p:grpSp>
      <p:sp>
        <p:nvSpPr>
          <p:cNvPr id="874" name="Rectangle à coins arrondis 873"/>
          <p:cNvSpPr/>
          <p:nvPr/>
        </p:nvSpPr>
        <p:spPr>
          <a:xfrm>
            <a:off x="485672" y="7894101"/>
            <a:ext cx="28924613" cy="932202"/>
          </a:xfrm>
          <a:prstGeom prst="roundRect">
            <a:avLst/>
          </a:prstGeom>
          <a:solidFill>
            <a:srgbClr val="C5DDCB">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ctr"/>
            <a:r>
              <a:rPr lang="en-US" sz="3200" b="1" dirty="0">
                <a:solidFill>
                  <a:schemeClr val="tx1"/>
                </a:solidFill>
              </a:rPr>
              <a:t> A </a:t>
            </a:r>
            <a:r>
              <a:rPr lang="en-US" sz="3200" b="1" dirty="0" err="1">
                <a:solidFill>
                  <a:schemeClr val="tx1"/>
                </a:solidFill>
              </a:rPr>
              <a:t>rhizobox</a:t>
            </a:r>
            <a:r>
              <a:rPr lang="en-US" sz="3200" b="1" dirty="0">
                <a:solidFill>
                  <a:schemeClr val="tx1"/>
                </a:solidFill>
              </a:rPr>
              <a:t>-type device providing high resolution images of root hairs ( Rh) on intact root systems</a:t>
            </a:r>
            <a:endParaRPr lang="fr-FR" sz="3200" b="1" dirty="0">
              <a:solidFill>
                <a:schemeClr val="tx1"/>
              </a:solidFill>
            </a:endParaRPr>
          </a:p>
        </p:txBody>
      </p:sp>
      <p:grpSp>
        <p:nvGrpSpPr>
          <p:cNvPr id="1131" name="Groupe 1130"/>
          <p:cNvGrpSpPr/>
          <p:nvPr/>
        </p:nvGrpSpPr>
        <p:grpSpPr>
          <a:xfrm>
            <a:off x="11499053" y="29800662"/>
            <a:ext cx="11337790" cy="6622701"/>
            <a:chOff x="3237861" y="803356"/>
            <a:chExt cx="11337790" cy="6622701"/>
          </a:xfrm>
        </p:grpSpPr>
        <p:grpSp>
          <p:nvGrpSpPr>
            <p:cNvPr id="1132" name="Groupe 1131"/>
            <p:cNvGrpSpPr/>
            <p:nvPr/>
          </p:nvGrpSpPr>
          <p:grpSpPr>
            <a:xfrm>
              <a:off x="3237861" y="803356"/>
              <a:ext cx="11337790" cy="6622701"/>
              <a:chOff x="121889" y="0"/>
              <a:chExt cx="6141303" cy="3587296"/>
            </a:xfrm>
          </p:grpSpPr>
          <p:grpSp>
            <p:nvGrpSpPr>
              <p:cNvPr id="1148" name="Groupe 1147"/>
              <p:cNvGrpSpPr/>
              <p:nvPr/>
            </p:nvGrpSpPr>
            <p:grpSpPr>
              <a:xfrm>
                <a:off x="1226179" y="38602"/>
                <a:ext cx="2756961" cy="3425582"/>
                <a:chOff x="3677279" y="38602"/>
                <a:chExt cx="2756961" cy="3425582"/>
              </a:xfrm>
            </p:grpSpPr>
            <p:graphicFrame>
              <p:nvGraphicFramePr>
                <p:cNvPr id="1201" name="Objet 1200"/>
                <p:cNvGraphicFramePr>
                  <a:graphicFrameLocks noChangeAspect="1"/>
                </p:cNvGraphicFramePr>
                <p:nvPr/>
              </p:nvGraphicFramePr>
              <p:xfrm>
                <a:off x="3683103" y="38602"/>
                <a:ext cx="2749550" cy="1311275"/>
              </p:xfrm>
              <a:graphic>
                <a:graphicData uri="http://schemas.openxmlformats.org/presentationml/2006/ole">
                  <mc:AlternateContent xmlns:mc="http://schemas.openxmlformats.org/markup-compatibility/2006">
                    <mc:Choice xmlns:v="urn:schemas-microsoft-com:vml" Requires="v">
                      <p:oleObj spid="_x0000_s1055" name="SPW 13.0 Graph" r:id="rId32" imgW="2743200" imgH="1304925" progId="SigmaPlotGraphicObject.12">
                        <p:embed/>
                      </p:oleObj>
                    </mc:Choice>
                    <mc:Fallback>
                      <p:oleObj name="SPW 13.0 Graph" r:id="rId32" imgW="2743200" imgH="1304925" progId="SigmaPlotGraphicObject.12">
                        <p:embed/>
                        <p:pic>
                          <p:nvPicPr>
                            <p:cNvPr id="355" name="Objet 354"/>
                            <p:cNvPicPr/>
                            <p:nvPr/>
                          </p:nvPicPr>
                          <p:blipFill>
                            <a:blip r:embed="rId33"/>
                            <a:stretch>
                              <a:fillRect/>
                            </a:stretch>
                          </p:blipFill>
                          <p:spPr>
                            <a:xfrm>
                              <a:off x="3683103" y="38602"/>
                              <a:ext cx="2749550" cy="1311275"/>
                            </a:xfrm>
                            <a:prstGeom prst="rect">
                              <a:avLst/>
                            </a:prstGeom>
                          </p:spPr>
                        </p:pic>
                      </p:oleObj>
                    </mc:Fallback>
                  </mc:AlternateContent>
                </a:graphicData>
              </a:graphic>
            </p:graphicFrame>
            <p:grpSp>
              <p:nvGrpSpPr>
                <p:cNvPr id="1202" name="Groupe 1201"/>
                <p:cNvGrpSpPr/>
                <p:nvPr/>
              </p:nvGrpSpPr>
              <p:grpSpPr>
                <a:xfrm>
                  <a:off x="3677279" y="530844"/>
                  <a:ext cx="2756961" cy="2933340"/>
                  <a:chOff x="3677279" y="530844"/>
                  <a:chExt cx="2756961" cy="2933340"/>
                </a:xfrm>
              </p:grpSpPr>
              <p:sp>
                <p:nvSpPr>
                  <p:cNvPr id="1203" name="ZoneTexte 1202"/>
                  <p:cNvSpPr txBox="1"/>
                  <p:nvPr/>
                </p:nvSpPr>
                <p:spPr>
                  <a:xfrm>
                    <a:off x="3912426" y="3214115"/>
                    <a:ext cx="2095226" cy="250069"/>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fr-FR" sz="2400" b="1" dirty="0" err="1"/>
                      <a:t>Root</a:t>
                    </a:r>
                    <a:r>
                      <a:rPr lang="fr-FR" sz="2400" b="1" dirty="0"/>
                      <a:t> </a:t>
                    </a:r>
                    <a:r>
                      <a:rPr lang="fr-FR" sz="2400" b="1" dirty="0" err="1"/>
                      <a:t>hair</a:t>
                    </a:r>
                    <a:r>
                      <a:rPr lang="fr-FR" sz="2400" b="1" dirty="0"/>
                      <a:t> </a:t>
                    </a:r>
                    <a:r>
                      <a:rPr lang="fr-FR" sz="2400" b="1" dirty="0" err="1"/>
                      <a:t>sheath</a:t>
                    </a:r>
                    <a:r>
                      <a:rPr lang="fr-FR" sz="2400" b="1" dirty="0"/>
                      <a:t> </a:t>
                    </a:r>
                    <a:r>
                      <a:rPr lang="fr-FR" sz="2400" b="1" dirty="0" err="1"/>
                      <a:t>width</a:t>
                    </a:r>
                    <a:r>
                      <a:rPr lang="fr-FR" sz="2400" b="1" dirty="0"/>
                      <a:t> (mm)</a:t>
                    </a:r>
                  </a:p>
                </p:txBody>
              </p:sp>
              <p:graphicFrame>
                <p:nvGraphicFramePr>
                  <p:cNvPr id="1204" name="Objet 1203"/>
                  <p:cNvGraphicFramePr>
                    <a:graphicFrameLocks noChangeAspect="1"/>
                  </p:cNvGraphicFramePr>
                  <p:nvPr/>
                </p:nvGraphicFramePr>
                <p:xfrm>
                  <a:off x="3683103" y="530844"/>
                  <a:ext cx="2751137" cy="1317625"/>
                </p:xfrm>
                <a:graphic>
                  <a:graphicData uri="http://schemas.openxmlformats.org/presentationml/2006/ole">
                    <mc:AlternateContent xmlns:mc="http://schemas.openxmlformats.org/markup-compatibility/2006">
                      <mc:Choice xmlns:v="urn:schemas-microsoft-com:vml" Requires="v">
                        <p:oleObj spid="_x0000_s1056" name="SPW 13.0 Graph" r:id="rId34" imgW="2743090" imgH="1314266" progId="SigmaPlotGraphicObject.12">
                          <p:embed/>
                        </p:oleObj>
                      </mc:Choice>
                      <mc:Fallback>
                        <p:oleObj name="SPW 13.0 Graph" r:id="rId34" imgW="2743090" imgH="1314266" progId="SigmaPlotGraphicObject.12">
                          <p:embed/>
                          <p:pic>
                            <p:nvPicPr>
                              <p:cNvPr id="356" name="Objet 355"/>
                              <p:cNvPicPr/>
                              <p:nvPr/>
                            </p:nvPicPr>
                            <p:blipFill>
                              <a:blip r:embed="rId35"/>
                              <a:stretch>
                                <a:fillRect/>
                              </a:stretch>
                            </p:blipFill>
                            <p:spPr>
                              <a:xfrm>
                                <a:off x="3683103" y="530844"/>
                                <a:ext cx="2751137" cy="1317625"/>
                              </a:xfrm>
                              <a:prstGeom prst="rect">
                                <a:avLst/>
                              </a:prstGeom>
                            </p:spPr>
                          </p:pic>
                        </p:oleObj>
                      </mc:Fallback>
                    </mc:AlternateContent>
                  </a:graphicData>
                </a:graphic>
              </p:graphicFrame>
              <p:graphicFrame>
                <p:nvGraphicFramePr>
                  <p:cNvPr id="1205" name="Objet 1204"/>
                  <p:cNvGraphicFramePr>
                    <a:graphicFrameLocks noChangeAspect="1"/>
                  </p:cNvGraphicFramePr>
                  <p:nvPr/>
                </p:nvGraphicFramePr>
                <p:xfrm>
                  <a:off x="3677279" y="1255294"/>
                  <a:ext cx="2749550" cy="1363663"/>
                </p:xfrm>
                <a:graphic>
                  <a:graphicData uri="http://schemas.openxmlformats.org/presentationml/2006/ole">
                    <mc:AlternateContent xmlns:mc="http://schemas.openxmlformats.org/markup-compatibility/2006">
                      <mc:Choice xmlns:v="urn:schemas-microsoft-com:vml" Requires="v">
                        <p:oleObj spid="_x0000_s1057" name="SPW 13.0 Graph" r:id="rId36" imgW="2743090" imgH="1361897" progId="SigmaPlotGraphicObject.12">
                          <p:embed/>
                        </p:oleObj>
                      </mc:Choice>
                      <mc:Fallback>
                        <p:oleObj name="SPW 13.0 Graph" r:id="rId36" imgW="2743090" imgH="1361897" progId="SigmaPlotGraphicObject.12">
                          <p:embed/>
                          <p:pic>
                            <p:nvPicPr>
                              <p:cNvPr id="357" name="Objet 356"/>
                              <p:cNvPicPr/>
                              <p:nvPr/>
                            </p:nvPicPr>
                            <p:blipFill>
                              <a:blip r:embed="rId37"/>
                              <a:stretch>
                                <a:fillRect/>
                              </a:stretch>
                            </p:blipFill>
                            <p:spPr>
                              <a:xfrm>
                                <a:off x="3677279" y="1255294"/>
                                <a:ext cx="2749550" cy="1363663"/>
                              </a:xfrm>
                              <a:prstGeom prst="rect">
                                <a:avLst/>
                              </a:prstGeom>
                            </p:spPr>
                          </p:pic>
                        </p:oleObj>
                      </mc:Fallback>
                    </mc:AlternateContent>
                  </a:graphicData>
                </a:graphic>
              </p:graphicFrame>
              <p:grpSp>
                <p:nvGrpSpPr>
                  <p:cNvPr id="1206" name="Groupe 1205"/>
                  <p:cNvGrpSpPr/>
                  <p:nvPr/>
                </p:nvGrpSpPr>
                <p:grpSpPr>
                  <a:xfrm>
                    <a:off x="3683103" y="1858559"/>
                    <a:ext cx="2749550" cy="1371537"/>
                    <a:chOff x="4084996" y="6481168"/>
                    <a:chExt cx="2749550" cy="1372209"/>
                  </a:xfrm>
                </p:grpSpPr>
                <p:graphicFrame>
                  <p:nvGraphicFramePr>
                    <p:cNvPr id="1207" name="Objet 1206"/>
                    <p:cNvGraphicFramePr>
                      <a:graphicFrameLocks noChangeAspect="1"/>
                    </p:cNvGraphicFramePr>
                    <p:nvPr/>
                  </p:nvGraphicFramePr>
                  <p:xfrm>
                    <a:off x="4084996" y="6481168"/>
                    <a:ext cx="2749550" cy="1265238"/>
                  </p:xfrm>
                  <a:graphic>
                    <a:graphicData uri="http://schemas.openxmlformats.org/presentationml/2006/ole">
                      <mc:AlternateContent xmlns:mc="http://schemas.openxmlformats.org/markup-compatibility/2006">
                        <mc:Choice xmlns:v="urn:schemas-microsoft-com:vml" Requires="v">
                          <p:oleObj spid="_x0000_s1058" name="SPW 13.0 Graph" r:id="rId38" imgW="2743090" imgH="1257374" progId="SigmaPlotGraphicObject.12">
                            <p:embed/>
                          </p:oleObj>
                        </mc:Choice>
                        <mc:Fallback>
                          <p:oleObj name="SPW 13.0 Graph" r:id="rId38" imgW="2743090" imgH="1257374" progId="SigmaPlotGraphicObject.12">
                            <p:embed/>
                            <p:pic>
                              <p:nvPicPr>
                                <p:cNvPr id="364" name="Objet 363"/>
                                <p:cNvPicPr/>
                                <p:nvPr/>
                              </p:nvPicPr>
                              <p:blipFill>
                                <a:blip r:embed="rId39"/>
                                <a:stretch>
                                  <a:fillRect/>
                                </a:stretch>
                              </p:blipFill>
                              <p:spPr>
                                <a:xfrm>
                                  <a:off x="4084996" y="6481168"/>
                                  <a:ext cx="2749550" cy="1265238"/>
                                </a:xfrm>
                                <a:prstGeom prst="rect">
                                  <a:avLst/>
                                </a:prstGeom>
                              </p:spPr>
                            </p:pic>
                          </p:oleObj>
                        </mc:Fallback>
                      </mc:AlternateContent>
                    </a:graphicData>
                  </a:graphic>
                </p:graphicFrame>
                <p:sp>
                  <p:nvSpPr>
                    <p:cNvPr id="1208" name="ZoneTexte 1207"/>
                    <p:cNvSpPr txBox="1"/>
                    <p:nvPr/>
                  </p:nvSpPr>
                  <p:spPr>
                    <a:xfrm>
                      <a:off x="4263189" y="7600630"/>
                      <a:ext cx="453017" cy="250191"/>
                    </a:xfrm>
                    <a:prstGeom prst="rect">
                      <a:avLst/>
                    </a:prstGeom>
                    <a:noFill/>
                  </p:spPr>
                  <p:txBody>
                    <a:bodyPr wrap="square" rtlCol="0">
                      <a:spAutoFit/>
                    </a:bodyPr>
                    <a:lstStyle/>
                    <a:p>
                      <a:r>
                        <a:rPr lang="fr-FR" sz="2400" dirty="0"/>
                        <a:t>0</a:t>
                      </a:r>
                    </a:p>
                  </p:txBody>
                </p:sp>
                <p:sp>
                  <p:nvSpPr>
                    <p:cNvPr id="1209" name="ZoneTexte 1208"/>
                    <p:cNvSpPr txBox="1"/>
                    <p:nvPr/>
                  </p:nvSpPr>
                  <p:spPr>
                    <a:xfrm>
                      <a:off x="4689922" y="7603186"/>
                      <a:ext cx="453017" cy="250191"/>
                    </a:xfrm>
                    <a:prstGeom prst="rect">
                      <a:avLst/>
                    </a:prstGeom>
                    <a:noFill/>
                  </p:spPr>
                  <p:txBody>
                    <a:bodyPr wrap="square" rtlCol="0">
                      <a:spAutoFit/>
                    </a:bodyPr>
                    <a:lstStyle/>
                    <a:p>
                      <a:r>
                        <a:rPr lang="fr-FR" sz="2400" dirty="0"/>
                        <a:t>0.5</a:t>
                      </a:r>
                    </a:p>
                  </p:txBody>
                </p:sp>
                <p:sp>
                  <p:nvSpPr>
                    <p:cNvPr id="1210" name="ZoneTexte 1209"/>
                    <p:cNvSpPr txBox="1"/>
                    <p:nvPr/>
                  </p:nvSpPr>
                  <p:spPr>
                    <a:xfrm>
                      <a:off x="5127642" y="7600634"/>
                      <a:ext cx="453017" cy="250191"/>
                    </a:xfrm>
                    <a:prstGeom prst="rect">
                      <a:avLst/>
                    </a:prstGeom>
                    <a:noFill/>
                  </p:spPr>
                  <p:txBody>
                    <a:bodyPr wrap="square" rtlCol="0">
                      <a:spAutoFit/>
                    </a:bodyPr>
                    <a:lstStyle/>
                    <a:p>
                      <a:r>
                        <a:rPr lang="fr-FR" sz="2400" dirty="0"/>
                        <a:t>1</a:t>
                      </a:r>
                    </a:p>
                  </p:txBody>
                </p:sp>
                <p:sp>
                  <p:nvSpPr>
                    <p:cNvPr id="1211" name="ZoneTexte 1210"/>
                    <p:cNvSpPr txBox="1"/>
                    <p:nvPr/>
                  </p:nvSpPr>
                  <p:spPr>
                    <a:xfrm>
                      <a:off x="5528594" y="7600634"/>
                      <a:ext cx="453017" cy="250191"/>
                    </a:xfrm>
                    <a:prstGeom prst="rect">
                      <a:avLst/>
                    </a:prstGeom>
                    <a:noFill/>
                  </p:spPr>
                  <p:txBody>
                    <a:bodyPr wrap="square" rtlCol="0">
                      <a:spAutoFit/>
                    </a:bodyPr>
                    <a:lstStyle/>
                    <a:p>
                      <a:r>
                        <a:rPr lang="fr-FR" sz="2400" dirty="0"/>
                        <a:t>1.5</a:t>
                      </a:r>
                    </a:p>
                  </p:txBody>
                </p:sp>
                <p:sp>
                  <p:nvSpPr>
                    <p:cNvPr id="1212" name="ZoneTexte 1211"/>
                    <p:cNvSpPr txBox="1"/>
                    <p:nvPr/>
                  </p:nvSpPr>
                  <p:spPr>
                    <a:xfrm>
                      <a:off x="5968134" y="7600634"/>
                      <a:ext cx="453017" cy="250191"/>
                    </a:xfrm>
                    <a:prstGeom prst="rect">
                      <a:avLst/>
                    </a:prstGeom>
                    <a:noFill/>
                  </p:spPr>
                  <p:txBody>
                    <a:bodyPr wrap="square" rtlCol="0">
                      <a:spAutoFit/>
                    </a:bodyPr>
                    <a:lstStyle/>
                    <a:p>
                      <a:r>
                        <a:rPr lang="fr-FR" sz="2400" dirty="0"/>
                        <a:t>2</a:t>
                      </a:r>
                    </a:p>
                  </p:txBody>
                </p:sp>
              </p:grpSp>
            </p:grpSp>
          </p:grpSp>
          <p:grpSp>
            <p:nvGrpSpPr>
              <p:cNvPr id="1149" name="Groupe 1148"/>
              <p:cNvGrpSpPr/>
              <p:nvPr/>
            </p:nvGrpSpPr>
            <p:grpSpPr>
              <a:xfrm>
                <a:off x="121889" y="566869"/>
                <a:ext cx="1407297" cy="2227822"/>
                <a:chOff x="-94751" y="4378266"/>
                <a:chExt cx="1407297" cy="2227822"/>
              </a:xfrm>
            </p:grpSpPr>
            <p:sp>
              <p:nvSpPr>
                <p:cNvPr id="1162" name="ZoneTexte 1161"/>
                <p:cNvSpPr txBox="1"/>
                <p:nvPr/>
              </p:nvSpPr>
              <p:spPr>
                <a:xfrm>
                  <a:off x="-44216" y="4741691"/>
                  <a:ext cx="475999" cy="250069"/>
                </a:xfrm>
                <a:prstGeom prst="rect">
                  <a:avLst/>
                </a:prstGeom>
                <a:noFill/>
              </p:spPr>
              <p:txBody>
                <a:bodyPr wrap="none" rtlCol="0">
                  <a:spAutoFit/>
                </a:bodyPr>
                <a:lstStyle/>
                <a:p>
                  <a:r>
                    <a:rPr lang="fr-FR" sz="2400" b="1" dirty="0"/>
                    <a:t>Oued</a:t>
                  </a:r>
                </a:p>
              </p:txBody>
            </p:sp>
            <p:sp>
              <p:nvSpPr>
                <p:cNvPr id="1163" name="ZoneTexte 1162"/>
                <p:cNvSpPr txBox="1"/>
                <p:nvPr/>
              </p:nvSpPr>
              <p:spPr>
                <a:xfrm flipH="1">
                  <a:off x="946840" y="5133763"/>
                  <a:ext cx="365706" cy="250069"/>
                </a:xfrm>
                <a:prstGeom prst="rect">
                  <a:avLst/>
                </a:prstGeom>
                <a:noFill/>
              </p:spPr>
              <p:txBody>
                <a:bodyPr wrap="square" rtlCol="0">
                  <a:spAutoFit/>
                </a:bodyPr>
                <a:lstStyle/>
                <a:p>
                  <a:r>
                    <a:rPr lang="fr-FR" sz="2400" dirty="0"/>
                    <a:t>LP</a:t>
                  </a:r>
                </a:p>
              </p:txBody>
            </p:sp>
            <p:sp>
              <p:nvSpPr>
                <p:cNvPr id="1164" name="ZoneTexte 1163"/>
                <p:cNvSpPr txBox="1"/>
                <p:nvPr/>
              </p:nvSpPr>
              <p:spPr>
                <a:xfrm flipH="1">
                  <a:off x="946840" y="4894484"/>
                  <a:ext cx="188593" cy="250069"/>
                </a:xfrm>
                <a:prstGeom prst="rect">
                  <a:avLst/>
                </a:prstGeom>
                <a:noFill/>
              </p:spPr>
              <p:txBody>
                <a:bodyPr wrap="none" rtlCol="0">
                  <a:spAutoFit/>
                </a:bodyPr>
                <a:lstStyle/>
                <a:p>
                  <a:r>
                    <a:rPr lang="fr-FR" sz="2400" dirty="0"/>
                    <a:t>C</a:t>
                  </a:r>
                </a:p>
              </p:txBody>
            </p:sp>
            <p:sp>
              <p:nvSpPr>
                <p:cNvPr id="1165" name="ZoneTexte 1164"/>
                <p:cNvSpPr txBox="1"/>
                <p:nvPr/>
              </p:nvSpPr>
              <p:spPr>
                <a:xfrm flipH="1">
                  <a:off x="558290" y="4519349"/>
                  <a:ext cx="392642" cy="250069"/>
                </a:xfrm>
                <a:prstGeom prst="rect">
                  <a:avLst/>
                </a:prstGeom>
                <a:noFill/>
              </p:spPr>
              <p:txBody>
                <a:bodyPr wrap="none" rtlCol="0">
                  <a:spAutoFit/>
                </a:bodyPr>
                <a:lstStyle/>
                <a:p>
                  <a:pPr algn="r"/>
                  <a:r>
                    <a:rPr lang="fr-FR" sz="2400" dirty="0"/>
                    <a:t>Sem</a:t>
                  </a:r>
                </a:p>
              </p:txBody>
            </p:sp>
            <p:sp>
              <p:nvSpPr>
                <p:cNvPr id="1166" name="ZoneTexte 1165"/>
                <p:cNvSpPr txBox="1"/>
                <p:nvPr/>
              </p:nvSpPr>
              <p:spPr>
                <a:xfrm flipH="1">
                  <a:off x="579357" y="5016288"/>
                  <a:ext cx="304250" cy="250069"/>
                </a:xfrm>
                <a:prstGeom prst="rect">
                  <a:avLst/>
                </a:prstGeom>
                <a:noFill/>
              </p:spPr>
              <p:txBody>
                <a:bodyPr wrap="none" rtlCol="0">
                  <a:spAutoFit/>
                </a:bodyPr>
                <a:lstStyle/>
                <a:p>
                  <a:pPr algn="r"/>
                  <a:r>
                    <a:rPr lang="fr-FR" sz="2400" dirty="0" err="1"/>
                    <a:t>Lat</a:t>
                  </a:r>
                  <a:endParaRPr lang="fr-FR" sz="2400" dirty="0"/>
                </a:p>
              </p:txBody>
            </p:sp>
            <p:grpSp>
              <p:nvGrpSpPr>
                <p:cNvPr id="1167" name="Groupe 1166"/>
                <p:cNvGrpSpPr/>
                <p:nvPr/>
              </p:nvGrpSpPr>
              <p:grpSpPr>
                <a:xfrm>
                  <a:off x="593792" y="4653480"/>
                  <a:ext cx="36000" cy="504000"/>
                  <a:chOff x="593792" y="4653480"/>
                  <a:chExt cx="36000" cy="504000"/>
                </a:xfrm>
              </p:grpSpPr>
              <p:cxnSp>
                <p:nvCxnSpPr>
                  <p:cNvPr id="1198" name="Connecteur droit 1197"/>
                  <p:cNvCxnSpPr/>
                  <p:nvPr/>
                </p:nvCxnSpPr>
                <p:spPr>
                  <a:xfrm>
                    <a:off x="593792" y="4653480"/>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9" name="Connecteur droit 1198"/>
                  <p:cNvCxnSpPr/>
                  <p:nvPr/>
                </p:nvCxnSpPr>
                <p:spPr>
                  <a:xfrm rot="16200000">
                    <a:off x="613127" y="4641319"/>
                    <a:ext cx="1" cy="333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0" name="Connecteur droit 1199"/>
                  <p:cNvCxnSpPr/>
                  <p:nvPr/>
                </p:nvCxnSpPr>
                <p:spPr>
                  <a:xfrm rot="16200000">
                    <a:off x="613127" y="5135997"/>
                    <a:ext cx="1" cy="333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8" name="Groupe 1167"/>
                <p:cNvGrpSpPr/>
                <p:nvPr/>
              </p:nvGrpSpPr>
              <p:grpSpPr>
                <a:xfrm>
                  <a:off x="906592" y="4378266"/>
                  <a:ext cx="405954" cy="491827"/>
                  <a:chOff x="906592" y="4397316"/>
                  <a:chExt cx="405954" cy="491827"/>
                </a:xfrm>
              </p:grpSpPr>
              <p:sp>
                <p:nvSpPr>
                  <p:cNvPr id="1193" name="ZoneTexte 1192"/>
                  <p:cNvSpPr txBox="1"/>
                  <p:nvPr/>
                </p:nvSpPr>
                <p:spPr>
                  <a:xfrm flipH="1">
                    <a:off x="946840" y="4639075"/>
                    <a:ext cx="365706" cy="250068"/>
                  </a:xfrm>
                  <a:prstGeom prst="rect">
                    <a:avLst/>
                  </a:prstGeom>
                  <a:noFill/>
                </p:spPr>
                <p:txBody>
                  <a:bodyPr wrap="square" rtlCol="0">
                    <a:spAutoFit/>
                  </a:bodyPr>
                  <a:lstStyle/>
                  <a:p>
                    <a:r>
                      <a:rPr lang="fr-FR" sz="2400" dirty="0"/>
                      <a:t>LP</a:t>
                    </a:r>
                  </a:p>
                </p:txBody>
              </p:sp>
              <p:sp>
                <p:nvSpPr>
                  <p:cNvPr id="1194" name="ZoneTexte 1193"/>
                  <p:cNvSpPr txBox="1"/>
                  <p:nvPr/>
                </p:nvSpPr>
                <p:spPr>
                  <a:xfrm flipH="1">
                    <a:off x="946840" y="4397316"/>
                    <a:ext cx="188593" cy="250069"/>
                  </a:xfrm>
                  <a:prstGeom prst="rect">
                    <a:avLst/>
                  </a:prstGeom>
                  <a:noFill/>
                </p:spPr>
                <p:txBody>
                  <a:bodyPr wrap="none" rtlCol="0">
                    <a:spAutoFit/>
                  </a:bodyPr>
                  <a:lstStyle/>
                  <a:p>
                    <a:r>
                      <a:rPr lang="fr-FR" sz="2400" dirty="0"/>
                      <a:t>C</a:t>
                    </a:r>
                  </a:p>
                </p:txBody>
              </p:sp>
              <p:cxnSp>
                <p:nvCxnSpPr>
                  <p:cNvPr id="1195" name="Connecteur droit 1194"/>
                  <p:cNvCxnSpPr/>
                  <p:nvPr/>
                </p:nvCxnSpPr>
                <p:spPr>
                  <a:xfrm>
                    <a:off x="906592" y="4526034"/>
                    <a:ext cx="0" cy="25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6" name="Connecteur droit 1195"/>
                  <p:cNvCxnSpPr/>
                  <p:nvPr/>
                </p:nvCxnSpPr>
                <p:spPr>
                  <a:xfrm rot="16200000">
                    <a:off x="924058" y="4510686"/>
                    <a:ext cx="0" cy="333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7" name="Connecteur droit 1196"/>
                  <p:cNvCxnSpPr/>
                  <p:nvPr/>
                </p:nvCxnSpPr>
                <p:spPr>
                  <a:xfrm rot="16200000">
                    <a:off x="925927" y="4757090"/>
                    <a:ext cx="0" cy="333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9" name="Groupe 1168"/>
                <p:cNvGrpSpPr/>
                <p:nvPr/>
              </p:nvGrpSpPr>
              <p:grpSpPr>
                <a:xfrm>
                  <a:off x="906331" y="5037631"/>
                  <a:ext cx="35999" cy="252000"/>
                  <a:chOff x="906331" y="5037631"/>
                  <a:chExt cx="35999" cy="252000"/>
                </a:xfrm>
              </p:grpSpPr>
              <p:cxnSp>
                <p:nvCxnSpPr>
                  <p:cNvPr id="1190" name="Connecteur droit 1189"/>
                  <p:cNvCxnSpPr/>
                  <p:nvPr/>
                </p:nvCxnSpPr>
                <p:spPr>
                  <a:xfrm>
                    <a:off x="906331" y="5037631"/>
                    <a:ext cx="0" cy="25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1" name="Connecteur droit 1190"/>
                  <p:cNvCxnSpPr/>
                  <p:nvPr/>
                </p:nvCxnSpPr>
                <p:spPr>
                  <a:xfrm rot="16200000">
                    <a:off x="923797" y="5022283"/>
                    <a:ext cx="0" cy="333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2" name="Connecteur droit 1191"/>
                  <p:cNvCxnSpPr/>
                  <p:nvPr/>
                </p:nvCxnSpPr>
                <p:spPr>
                  <a:xfrm rot="16200000">
                    <a:off x="925666" y="5268687"/>
                    <a:ext cx="0" cy="333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70" name="ZoneTexte 1169"/>
                <p:cNvSpPr txBox="1"/>
                <p:nvPr/>
              </p:nvSpPr>
              <p:spPr>
                <a:xfrm>
                  <a:off x="-94751" y="6005604"/>
                  <a:ext cx="738987" cy="250069"/>
                </a:xfrm>
                <a:prstGeom prst="rect">
                  <a:avLst/>
                </a:prstGeom>
                <a:noFill/>
              </p:spPr>
              <p:txBody>
                <a:bodyPr wrap="none" rtlCol="0">
                  <a:spAutoFit/>
                </a:bodyPr>
                <a:lstStyle/>
                <a:p>
                  <a:r>
                    <a:rPr lang="fr-FR" sz="2400" b="1" dirty="0" err="1"/>
                    <a:t>Escandia</a:t>
                  </a:r>
                  <a:r>
                    <a:rPr lang="fr-FR" sz="2400" b="1" dirty="0"/>
                    <a:t> </a:t>
                  </a:r>
                </a:p>
              </p:txBody>
            </p:sp>
            <p:sp>
              <p:nvSpPr>
                <p:cNvPr id="1171" name="ZoneTexte 1170"/>
                <p:cNvSpPr txBox="1"/>
                <p:nvPr/>
              </p:nvSpPr>
              <p:spPr>
                <a:xfrm flipH="1">
                  <a:off x="946840" y="6356019"/>
                  <a:ext cx="365706" cy="250069"/>
                </a:xfrm>
                <a:prstGeom prst="rect">
                  <a:avLst/>
                </a:prstGeom>
                <a:noFill/>
              </p:spPr>
              <p:txBody>
                <a:bodyPr wrap="square" rtlCol="0">
                  <a:spAutoFit/>
                </a:bodyPr>
                <a:lstStyle/>
                <a:p>
                  <a:r>
                    <a:rPr lang="fr-FR" sz="2400" dirty="0"/>
                    <a:t>LP</a:t>
                  </a:r>
                </a:p>
              </p:txBody>
            </p:sp>
            <p:grpSp>
              <p:nvGrpSpPr>
                <p:cNvPr id="1172" name="Groupe 1171"/>
                <p:cNvGrpSpPr/>
                <p:nvPr/>
              </p:nvGrpSpPr>
              <p:grpSpPr>
                <a:xfrm>
                  <a:off x="562350" y="5606872"/>
                  <a:ext cx="573083" cy="916675"/>
                  <a:chOff x="3804019" y="5194124"/>
                  <a:chExt cx="573083" cy="916675"/>
                </a:xfrm>
              </p:grpSpPr>
              <p:sp>
                <p:nvSpPr>
                  <p:cNvPr id="1174" name="ZoneTexte 1173"/>
                  <p:cNvSpPr txBox="1"/>
                  <p:nvPr/>
                </p:nvSpPr>
                <p:spPr>
                  <a:xfrm flipH="1">
                    <a:off x="4188509" y="5194124"/>
                    <a:ext cx="188593" cy="250069"/>
                  </a:xfrm>
                  <a:prstGeom prst="rect">
                    <a:avLst/>
                  </a:prstGeom>
                  <a:noFill/>
                </p:spPr>
                <p:txBody>
                  <a:bodyPr wrap="none" rtlCol="0">
                    <a:spAutoFit/>
                  </a:bodyPr>
                  <a:lstStyle/>
                  <a:p>
                    <a:r>
                      <a:rPr lang="fr-FR" sz="2400" dirty="0"/>
                      <a:t>C</a:t>
                    </a:r>
                  </a:p>
                </p:txBody>
              </p:sp>
              <p:sp>
                <p:nvSpPr>
                  <p:cNvPr id="1175" name="ZoneTexte 1174"/>
                  <p:cNvSpPr txBox="1"/>
                  <p:nvPr/>
                </p:nvSpPr>
                <p:spPr>
                  <a:xfrm flipH="1">
                    <a:off x="4188509" y="5723042"/>
                    <a:ext cx="188593" cy="250069"/>
                  </a:xfrm>
                  <a:prstGeom prst="rect">
                    <a:avLst/>
                  </a:prstGeom>
                  <a:noFill/>
                </p:spPr>
                <p:txBody>
                  <a:bodyPr wrap="none" rtlCol="0">
                    <a:spAutoFit/>
                  </a:bodyPr>
                  <a:lstStyle/>
                  <a:p>
                    <a:r>
                      <a:rPr lang="fr-FR" sz="2400" dirty="0"/>
                      <a:t>C</a:t>
                    </a:r>
                  </a:p>
                </p:txBody>
              </p:sp>
              <p:sp>
                <p:nvSpPr>
                  <p:cNvPr id="1176" name="ZoneTexte 1175"/>
                  <p:cNvSpPr txBox="1"/>
                  <p:nvPr/>
                </p:nvSpPr>
                <p:spPr>
                  <a:xfrm flipH="1">
                    <a:off x="3804019" y="5324277"/>
                    <a:ext cx="392642" cy="250069"/>
                  </a:xfrm>
                  <a:prstGeom prst="rect">
                    <a:avLst/>
                  </a:prstGeom>
                  <a:noFill/>
                </p:spPr>
                <p:txBody>
                  <a:bodyPr wrap="none" rtlCol="0">
                    <a:spAutoFit/>
                  </a:bodyPr>
                  <a:lstStyle/>
                  <a:p>
                    <a:pPr algn="r"/>
                    <a:r>
                      <a:rPr lang="fr-FR" sz="2400" dirty="0"/>
                      <a:t>Sem</a:t>
                    </a:r>
                  </a:p>
                </p:txBody>
              </p:sp>
              <p:sp>
                <p:nvSpPr>
                  <p:cNvPr id="1177" name="ZoneTexte 1176"/>
                  <p:cNvSpPr txBox="1"/>
                  <p:nvPr/>
                </p:nvSpPr>
                <p:spPr>
                  <a:xfrm flipH="1">
                    <a:off x="3825088" y="5821216"/>
                    <a:ext cx="304250" cy="250069"/>
                  </a:xfrm>
                  <a:prstGeom prst="rect">
                    <a:avLst/>
                  </a:prstGeom>
                  <a:noFill/>
                </p:spPr>
                <p:txBody>
                  <a:bodyPr wrap="none" rtlCol="0">
                    <a:spAutoFit/>
                  </a:bodyPr>
                  <a:lstStyle/>
                  <a:p>
                    <a:pPr algn="r"/>
                    <a:r>
                      <a:rPr lang="fr-FR" sz="2400" dirty="0" err="1"/>
                      <a:t>Lat</a:t>
                    </a:r>
                    <a:endParaRPr lang="fr-FR" sz="2400" dirty="0"/>
                  </a:p>
                </p:txBody>
              </p:sp>
              <p:grpSp>
                <p:nvGrpSpPr>
                  <p:cNvPr id="1178" name="Groupe 1177"/>
                  <p:cNvGrpSpPr/>
                  <p:nvPr/>
                </p:nvGrpSpPr>
                <p:grpSpPr>
                  <a:xfrm flipH="1">
                    <a:off x="3835461" y="5474648"/>
                    <a:ext cx="36000" cy="504000"/>
                    <a:chOff x="3181542" y="5199817"/>
                    <a:chExt cx="77769" cy="936000"/>
                  </a:xfrm>
                </p:grpSpPr>
                <p:cxnSp>
                  <p:nvCxnSpPr>
                    <p:cNvPr id="1187" name="Connecteur droit 1186"/>
                    <p:cNvCxnSpPr/>
                    <p:nvPr/>
                  </p:nvCxnSpPr>
                  <p:spPr>
                    <a:xfrm flipH="1">
                      <a:off x="3259310" y="5199817"/>
                      <a:ext cx="1" cy="9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8" name="Connecteur droit 1187"/>
                    <p:cNvCxnSpPr/>
                    <p:nvPr/>
                  </p:nvCxnSpPr>
                  <p:spPr>
                    <a:xfrm rot="5400000" flipH="1">
                      <a:off x="3217541" y="5172181"/>
                      <a:ext cx="2" cy="719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9" name="Connecteur droit 1188"/>
                    <p:cNvCxnSpPr/>
                    <p:nvPr/>
                  </p:nvCxnSpPr>
                  <p:spPr>
                    <a:xfrm rot="5400000" flipH="1">
                      <a:off x="3217541" y="6090869"/>
                      <a:ext cx="2" cy="719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9" name="Groupe 1178"/>
                  <p:cNvGrpSpPr/>
                  <p:nvPr/>
                </p:nvGrpSpPr>
                <p:grpSpPr>
                  <a:xfrm flipH="1">
                    <a:off x="4148261" y="5347202"/>
                    <a:ext cx="36000" cy="252000"/>
                    <a:chOff x="3181542" y="5199817"/>
                    <a:chExt cx="77769" cy="936000"/>
                  </a:xfrm>
                </p:grpSpPr>
                <p:cxnSp>
                  <p:nvCxnSpPr>
                    <p:cNvPr id="1184" name="Connecteur droit 1183"/>
                    <p:cNvCxnSpPr/>
                    <p:nvPr/>
                  </p:nvCxnSpPr>
                  <p:spPr>
                    <a:xfrm flipH="1">
                      <a:off x="3259310" y="5199817"/>
                      <a:ext cx="1" cy="9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5" name="Connecteur droit 1184"/>
                    <p:cNvCxnSpPr/>
                    <p:nvPr/>
                  </p:nvCxnSpPr>
                  <p:spPr>
                    <a:xfrm rot="5400000" flipH="1">
                      <a:off x="3221580" y="5168707"/>
                      <a:ext cx="0" cy="719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6" name="Connecteur droit 1185"/>
                    <p:cNvCxnSpPr/>
                    <p:nvPr/>
                  </p:nvCxnSpPr>
                  <p:spPr>
                    <a:xfrm rot="5400000" flipH="1">
                      <a:off x="3217541" y="6083923"/>
                      <a:ext cx="1"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0" name="Groupe 1179"/>
                  <p:cNvGrpSpPr/>
                  <p:nvPr/>
                </p:nvGrpSpPr>
                <p:grpSpPr>
                  <a:xfrm flipH="1">
                    <a:off x="4148000" y="5858799"/>
                    <a:ext cx="36000" cy="252000"/>
                    <a:chOff x="3181542" y="5199817"/>
                    <a:chExt cx="77769" cy="936000"/>
                  </a:xfrm>
                </p:grpSpPr>
                <p:cxnSp>
                  <p:nvCxnSpPr>
                    <p:cNvPr id="1181" name="Connecteur droit 1180"/>
                    <p:cNvCxnSpPr/>
                    <p:nvPr/>
                  </p:nvCxnSpPr>
                  <p:spPr>
                    <a:xfrm flipH="1">
                      <a:off x="3259310" y="5199817"/>
                      <a:ext cx="1" cy="9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2" name="Connecteur droit 1181"/>
                    <p:cNvCxnSpPr/>
                    <p:nvPr/>
                  </p:nvCxnSpPr>
                  <p:spPr>
                    <a:xfrm rot="5400000" flipH="1">
                      <a:off x="3221580" y="5168707"/>
                      <a:ext cx="0" cy="719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3" name="Connecteur droit 1182"/>
                    <p:cNvCxnSpPr/>
                    <p:nvPr/>
                  </p:nvCxnSpPr>
                  <p:spPr>
                    <a:xfrm rot="5400000" flipH="1">
                      <a:off x="3217541" y="6083923"/>
                      <a:ext cx="1"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73" name="ZoneTexte 1172"/>
                <p:cNvSpPr txBox="1"/>
                <p:nvPr/>
              </p:nvSpPr>
              <p:spPr>
                <a:xfrm flipH="1">
                  <a:off x="946840" y="5846757"/>
                  <a:ext cx="365706" cy="250069"/>
                </a:xfrm>
                <a:prstGeom prst="rect">
                  <a:avLst/>
                </a:prstGeom>
                <a:noFill/>
              </p:spPr>
              <p:txBody>
                <a:bodyPr wrap="square" rtlCol="0">
                  <a:spAutoFit/>
                </a:bodyPr>
                <a:lstStyle/>
                <a:p>
                  <a:r>
                    <a:rPr lang="fr-FR" sz="2400" dirty="0"/>
                    <a:t>LP</a:t>
                  </a:r>
                </a:p>
              </p:txBody>
            </p:sp>
          </p:grpSp>
          <p:sp>
            <p:nvSpPr>
              <p:cNvPr id="1150" name="ZoneTexte 1149"/>
              <p:cNvSpPr txBox="1"/>
              <p:nvPr/>
            </p:nvSpPr>
            <p:spPr>
              <a:xfrm>
                <a:off x="1439883" y="280269"/>
                <a:ext cx="196408" cy="250069"/>
              </a:xfrm>
              <a:prstGeom prst="rect">
                <a:avLst/>
              </a:prstGeom>
              <a:noFill/>
            </p:spPr>
            <p:txBody>
              <a:bodyPr wrap="none" rtlCol="0">
                <a:spAutoFit/>
              </a:bodyPr>
              <a:lstStyle/>
              <a:p>
                <a:r>
                  <a:rPr lang="fr-FR" sz="2400" dirty="0"/>
                  <a:t>A</a:t>
                </a:r>
              </a:p>
            </p:txBody>
          </p:sp>
          <p:sp>
            <p:nvSpPr>
              <p:cNvPr id="1151" name="ZoneTexte 1150"/>
              <p:cNvSpPr txBox="1"/>
              <p:nvPr/>
            </p:nvSpPr>
            <p:spPr>
              <a:xfrm>
                <a:off x="3738583" y="280269"/>
                <a:ext cx="190330" cy="250069"/>
              </a:xfrm>
              <a:prstGeom prst="rect">
                <a:avLst/>
              </a:prstGeom>
              <a:noFill/>
            </p:spPr>
            <p:txBody>
              <a:bodyPr wrap="none" rtlCol="0">
                <a:spAutoFit/>
              </a:bodyPr>
              <a:lstStyle/>
              <a:p>
                <a:r>
                  <a:rPr lang="fr-FR" sz="2400" dirty="0"/>
                  <a:t>B</a:t>
                </a:r>
              </a:p>
            </p:txBody>
          </p:sp>
          <p:grpSp>
            <p:nvGrpSpPr>
              <p:cNvPr id="1152" name="Groupe 1151"/>
              <p:cNvGrpSpPr/>
              <p:nvPr/>
            </p:nvGrpSpPr>
            <p:grpSpPr>
              <a:xfrm>
                <a:off x="3510467" y="0"/>
                <a:ext cx="2752725" cy="3587296"/>
                <a:chOff x="1224467" y="0"/>
                <a:chExt cx="2752725" cy="3587296"/>
              </a:xfrm>
            </p:grpSpPr>
            <p:graphicFrame>
              <p:nvGraphicFramePr>
                <p:cNvPr id="1153" name="Objet 1152"/>
                <p:cNvGraphicFramePr>
                  <a:graphicFrameLocks noChangeAspect="1"/>
                </p:cNvGraphicFramePr>
                <p:nvPr/>
              </p:nvGraphicFramePr>
              <p:xfrm>
                <a:off x="1227025" y="0"/>
                <a:ext cx="2741613" cy="1363663"/>
              </p:xfrm>
              <a:graphic>
                <a:graphicData uri="http://schemas.openxmlformats.org/presentationml/2006/ole">
                  <mc:AlternateContent xmlns:mc="http://schemas.openxmlformats.org/markup-compatibility/2006">
                    <mc:Choice xmlns:v="urn:schemas-microsoft-com:vml" Requires="v">
                      <p:oleObj spid="_x0000_s1059" name="SPW 13.0 Graph" r:id="rId40" imgW="2752790" imgH="1371600" progId="SigmaPlotGraphicObject.12">
                        <p:embed/>
                      </p:oleObj>
                    </mc:Choice>
                    <mc:Fallback>
                      <p:oleObj name="SPW 13.0 Graph" r:id="rId40" imgW="2752790" imgH="1371600" progId="SigmaPlotGraphicObject.12">
                        <p:embed/>
                        <p:pic>
                          <p:nvPicPr>
                            <p:cNvPr id="76" name="Objet 75"/>
                            <p:cNvPicPr/>
                            <p:nvPr/>
                          </p:nvPicPr>
                          <p:blipFill>
                            <a:blip r:embed="rId41"/>
                            <a:stretch>
                              <a:fillRect/>
                            </a:stretch>
                          </p:blipFill>
                          <p:spPr>
                            <a:xfrm>
                              <a:off x="1227025" y="0"/>
                              <a:ext cx="2741613" cy="1363663"/>
                            </a:xfrm>
                            <a:prstGeom prst="rect">
                              <a:avLst/>
                            </a:prstGeom>
                          </p:spPr>
                        </p:pic>
                      </p:oleObj>
                    </mc:Fallback>
                  </mc:AlternateContent>
                </a:graphicData>
              </a:graphic>
            </p:graphicFrame>
            <p:graphicFrame>
              <p:nvGraphicFramePr>
                <p:cNvPr id="1154" name="Objet 1153"/>
                <p:cNvGraphicFramePr>
                  <a:graphicFrameLocks noChangeAspect="1"/>
                </p:cNvGraphicFramePr>
                <p:nvPr/>
              </p:nvGraphicFramePr>
              <p:xfrm>
                <a:off x="1276450" y="1835537"/>
                <a:ext cx="2641600" cy="1430337"/>
              </p:xfrm>
              <a:graphic>
                <a:graphicData uri="http://schemas.openxmlformats.org/presentationml/2006/ole">
                  <mc:AlternateContent xmlns:mc="http://schemas.openxmlformats.org/markup-compatibility/2006">
                    <mc:Choice xmlns:v="urn:schemas-microsoft-com:vml" Requires="v">
                      <p:oleObj spid="_x0000_s1060" name="SPW 13.0 Graph" r:id="rId42" imgW="2647847" imgH="1438195" progId="SigmaPlotGraphicObject.12">
                        <p:embed/>
                      </p:oleObj>
                    </mc:Choice>
                    <mc:Fallback>
                      <p:oleObj name="SPW 13.0 Graph" r:id="rId42" imgW="2647847" imgH="1438195" progId="SigmaPlotGraphicObject.12">
                        <p:embed/>
                        <p:pic>
                          <p:nvPicPr>
                            <p:cNvPr id="77" name="Objet 76"/>
                            <p:cNvPicPr/>
                            <p:nvPr/>
                          </p:nvPicPr>
                          <p:blipFill>
                            <a:blip r:embed="rId43"/>
                            <a:stretch>
                              <a:fillRect/>
                            </a:stretch>
                          </p:blipFill>
                          <p:spPr>
                            <a:xfrm>
                              <a:off x="1276450" y="1835537"/>
                              <a:ext cx="2641600" cy="1430337"/>
                            </a:xfrm>
                            <a:prstGeom prst="rect">
                              <a:avLst/>
                            </a:prstGeom>
                          </p:spPr>
                        </p:pic>
                      </p:oleObj>
                    </mc:Fallback>
                  </mc:AlternateContent>
                </a:graphicData>
              </a:graphic>
            </p:graphicFrame>
            <p:grpSp>
              <p:nvGrpSpPr>
                <p:cNvPr id="1155" name="Groupe 1154"/>
                <p:cNvGrpSpPr/>
                <p:nvPr/>
              </p:nvGrpSpPr>
              <p:grpSpPr>
                <a:xfrm>
                  <a:off x="1224467" y="582940"/>
                  <a:ext cx="2752725" cy="3004356"/>
                  <a:chOff x="1224467" y="582940"/>
                  <a:chExt cx="2752725" cy="3004356"/>
                </a:xfrm>
              </p:grpSpPr>
              <p:graphicFrame>
                <p:nvGraphicFramePr>
                  <p:cNvPr id="1156" name="Objet 1155"/>
                  <p:cNvGraphicFramePr>
                    <a:graphicFrameLocks noChangeAspect="1"/>
                  </p:cNvGraphicFramePr>
                  <p:nvPr/>
                </p:nvGraphicFramePr>
                <p:xfrm>
                  <a:off x="1273154" y="582940"/>
                  <a:ext cx="2697162" cy="1311275"/>
                </p:xfrm>
                <a:graphic>
                  <a:graphicData uri="http://schemas.openxmlformats.org/presentationml/2006/ole">
                    <mc:AlternateContent xmlns:mc="http://schemas.openxmlformats.org/markup-compatibility/2006">
                      <mc:Choice xmlns:v="urn:schemas-microsoft-com:vml" Requires="v">
                        <p:oleObj spid="_x0000_s1061" name="SPW 13.0 Graph" r:id="rId44" imgW="2697497" imgH="1310738" progId="SigmaPlotGraphicObject.12">
                          <p:embed/>
                        </p:oleObj>
                      </mc:Choice>
                      <mc:Fallback>
                        <p:oleObj name="SPW 13.0 Graph" r:id="rId44" imgW="2697497" imgH="1310738" progId="SigmaPlotGraphicObject.12">
                          <p:embed/>
                          <p:pic>
                            <p:nvPicPr>
                              <p:cNvPr id="79" name="Objet 78"/>
                              <p:cNvPicPr/>
                              <p:nvPr/>
                            </p:nvPicPr>
                            <p:blipFill>
                              <a:blip r:embed="rId45"/>
                              <a:stretch>
                                <a:fillRect/>
                              </a:stretch>
                            </p:blipFill>
                            <p:spPr>
                              <a:xfrm>
                                <a:off x="1273154" y="582940"/>
                                <a:ext cx="2697162" cy="1311275"/>
                              </a:xfrm>
                              <a:prstGeom prst="rect">
                                <a:avLst/>
                              </a:prstGeom>
                            </p:spPr>
                          </p:pic>
                        </p:oleObj>
                      </mc:Fallback>
                    </mc:AlternateContent>
                  </a:graphicData>
                </a:graphic>
              </p:graphicFrame>
              <p:sp>
                <p:nvSpPr>
                  <p:cNvPr id="1157" name="ZoneTexte 1156"/>
                  <p:cNvSpPr txBox="1"/>
                  <p:nvPr/>
                </p:nvSpPr>
                <p:spPr>
                  <a:xfrm>
                    <a:off x="1780176" y="3137173"/>
                    <a:ext cx="1639859" cy="450123"/>
                  </a:xfrm>
                  <a:prstGeom prst="rect">
                    <a:avLst/>
                  </a:prstGeom>
                  <a:noFill/>
                </p:spPr>
                <p:txBody>
                  <a:bodyPr wrap="none" rtlCol="0">
                    <a:spAutoFit/>
                  </a:bodyPr>
                  <a:lstStyle/>
                  <a:p>
                    <a:pPr algn="ctr"/>
                    <a:r>
                      <a:rPr lang="fr-FR" sz="2400" b="1" dirty="0" err="1"/>
                      <a:t>Root</a:t>
                    </a:r>
                    <a:r>
                      <a:rPr lang="fr-FR" sz="2400" b="1" dirty="0"/>
                      <a:t> </a:t>
                    </a:r>
                    <a:r>
                      <a:rPr lang="fr-FR" sz="2400" b="1" dirty="0" err="1"/>
                      <a:t>hair</a:t>
                    </a:r>
                    <a:r>
                      <a:rPr lang="fr-FR" sz="2400" b="1" dirty="0"/>
                      <a:t> </a:t>
                    </a:r>
                    <a:r>
                      <a:rPr lang="fr-FR" sz="2400" b="1" dirty="0" err="1"/>
                      <a:t>density</a:t>
                    </a:r>
                    <a:r>
                      <a:rPr lang="fr-FR" sz="2400" b="1" dirty="0"/>
                      <a:t> </a:t>
                    </a:r>
                  </a:p>
                  <a:p>
                    <a:pPr algn="ctr"/>
                    <a:r>
                      <a:rPr lang="fr-FR" sz="2400" b="1" dirty="0"/>
                      <a:t>(RH pixel </a:t>
                    </a:r>
                    <a:r>
                      <a:rPr lang="fr-FR" sz="2400" b="1" dirty="0" err="1"/>
                      <a:t>density</a:t>
                    </a:r>
                    <a:r>
                      <a:rPr lang="fr-FR" sz="2400" b="1" dirty="0"/>
                      <a:t> in %)</a:t>
                    </a:r>
                  </a:p>
                </p:txBody>
              </p:sp>
              <p:grpSp>
                <p:nvGrpSpPr>
                  <p:cNvPr id="1158" name="Groupe 1157"/>
                  <p:cNvGrpSpPr/>
                  <p:nvPr/>
                </p:nvGrpSpPr>
                <p:grpSpPr>
                  <a:xfrm>
                    <a:off x="1224467" y="1306068"/>
                    <a:ext cx="2752725" cy="1266825"/>
                    <a:chOff x="409575" y="5953940"/>
                    <a:chExt cx="2752725" cy="1266825"/>
                  </a:xfrm>
                </p:grpSpPr>
                <p:graphicFrame>
                  <p:nvGraphicFramePr>
                    <p:cNvPr id="1160" name="Objet 1159"/>
                    <p:cNvGraphicFramePr>
                      <a:graphicFrameLocks noChangeAspect="1"/>
                    </p:cNvGraphicFramePr>
                    <p:nvPr/>
                  </p:nvGraphicFramePr>
                  <p:xfrm>
                    <a:off x="409575" y="5953940"/>
                    <a:ext cx="2752725" cy="1266825"/>
                  </p:xfrm>
                  <a:graphic>
                    <a:graphicData uri="http://schemas.openxmlformats.org/presentationml/2006/ole">
                      <mc:AlternateContent xmlns:mc="http://schemas.openxmlformats.org/markup-compatibility/2006">
                        <mc:Choice xmlns:v="urn:schemas-microsoft-com:vml" Requires="v">
                          <p:oleObj spid="_x0000_s1062" name="SPW 13.0 Graph" r:id="rId46" imgW="2752790" imgH="1266635" progId="SigmaPlotGraphicObject.12">
                            <p:embed/>
                          </p:oleObj>
                        </mc:Choice>
                        <mc:Fallback>
                          <p:oleObj name="SPW 13.0 Graph" r:id="rId46" imgW="2752790" imgH="1266635" progId="SigmaPlotGraphicObject.12">
                            <p:embed/>
                            <p:pic>
                              <p:nvPicPr>
                                <p:cNvPr id="84" name="Objet 83"/>
                                <p:cNvPicPr/>
                                <p:nvPr/>
                              </p:nvPicPr>
                              <p:blipFill>
                                <a:blip r:embed="rId47"/>
                                <a:stretch>
                                  <a:fillRect/>
                                </a:stretch>
                              </p:blipFill>
                              <p:spPr>
                                <a:xfrm>
                                  <a:off x="409575" y="5953940"/>
                                  <a:ext cx="2752725" cy="1266825"/>
                                </a:xfrm>
                                <a:prstGeom prst="rect">
                                  <a:avLst/>
                                </a:prstGeom>
                              </p:spPr>
                            </p:pic>
                          </p:oleObj>
                        </mc:Fallback>
                      </mc:AlternateContent>
                    </a:graphicData>
                  </a:graphic>
                </p:graphicFrame>
                <p:sp>
                  <p:nvSpPr>
                    <p:cNvPr id="1161" name="ZoneTexte 1160"/>
                    <p:cNvSpPr txBox="1"/>
                    <p:nvPr/>
                  </p:nvSpPr>
                  <p:spPr>
                    <a:xfrm rot="5400000">
                      <a:off x="2289156" y="6492189"/>
                      <a:ext cx="263101" cy="250069"/>
                    </a:xfrm>
                    <a:prstGeom prst="rect">
                      <a:avLst/>
                    </a:prstGeom>
                    <a:noFill/>
                  </p:spPr>
                  <p:txBody>
                    <a:bodyPr wrap="square" rtlCol="0">
                      <a:spAutoFit/>
                    </a:bodyPr>
                    <a:lstStyle/>
                    <a:p>
                      <a:r>
                        <a:rPr lang="fr-FR" sz="2400" dirty="0"/>
                        <a:t>a</a:t>
                      </a:r>
                    </a:p>
                  </p:txBody>
                </p:sp>
              </p:grpSp>
              <p:sp>
                <p:nvSpPr>
                  <p:cNvPr id="1159" name="ZoneTexte 1158"/>
                  <p:cNvSpPr txBox="1"/>
                  <p:nvPr/>
                </p:nvSpPr>
                <p:spPr>
                  <a:xfrm>
                    <a:off x="3516539" y="825296"/>
                    <a:ext cx="192745" cy="250069"/>
                  </a:xfrm>
                  <a:prstGeom prst="rect">
                    <a:avLst/>
                  </a:prstGeom>
                  <a:noFill/>
                </p:spPr>
                <p:txBody>
                  <a:bodyPr wrap="square" rtlCol="0">
                    <a:spAutoFit/>
                  </a:bodyPr>
                  <a:lstStyle/>
                  <a:p>
                    <a:endParaRPr lang="fr-FR" sz="2400" dirty="0"/>
                  </a:p>
                </p:txBody>
              </p:sp>
            </p:grpSp>
          </p:grpSp>
        </p:grpSp>
        <p:sp>
          <p:nvSpPr>
            <p:cNvPr id="1133" name="ZoneTexte 1132"/>
            <p:cNvSpPr txBox="1"/>
            <p:nvPr/>
          </p:nvSpPr>
          <p:spPr>
            <a:xfrm rot="5400000">
              <a:off x="13297377" y="1938541"/>
              <a:ext cx="581239" cy="461665"/>
            </a:xfrm>
            <a:prstGeom prst="rect">
              <a:avLst/>
            </a:prstGeom>
            <a:noFill/>
          </p:spPr>
          <p:txBody>
            <a:bodyPr wrap="square" rtlCol="0">
              <a:spAutoFit/>
            </a:bodyPr>
            <a:lstStyle/>
            <a:p>
              <a:r>
                <a:rPr lang="fr-FR" sz="2400" dirty="0"/>
                <a:t>a</a:t>
              </a:r>
            </a:p>
          </p:txBody>
        </p:sp>
        <p:sp>
          <p:nvSpPr>
            <p:cNvPr id="1134" name="ZoneTexte 1133"/>
            <p:cNvSpPr txBox="1"/>
            <p:nvPr/>
          </p:nvSpPr>
          <p:spPr>
            <a:xfrm rot="5400000">
              <a:off x="12459141" y="5188016"/>
              <a:ext cx="485725" cy="461665"/>
            </a:xfrm>
            <a:prstGeom prst="rect">
              <a:avLst/>
            </a:prstGeom>
            <a:noFill/>
          </p:spPr>
          <p:txBody>
            <a:bodyPr wrap="square" rtlCol="0">
              <a:spAutoFit/>
            </a:bodyPr>
            <a:lstStyle/>
            <a:p>
              <a:r>
                <a:rPr lang="fr-FR" sz="2400" dirty="0"/>
                <a:t>b</a:t>
              </a:r>
            </a:p>
          </p:txBody>
        </p:sp>
        <p:sp>
          <p:nvSpPr>
            <p:cNvPr id="1135" name="ZoneTexte 1134"/>
            <p:cNvSpPr txBox="1"/>
            <p:nvPr/>
          </p:nvSpPr>
          <p:spPr>
            <a:xfrm rot="5400000">
              <a:off x="12952631" y="5702236"/>
              <a:ext cx="619076" cy="461665"/>
            </a:xfrm>
            <a:prstGeom prst="rect">
              <a:avLst/>
            </a:prstGeom>
            <a:noFill/>
          </p:spPr>
          <p:txBody>
            <a:bodyPr wrap="square" rtlCol="0">
              <a:spAutoFit/>
            </a:bodyPr>
            <a:lstStyle/>
            <a:p>
              <a:r>
                <a:rPr lang="fr-FR" sz="2400" dirty="0"/>
                <a:t>a</a:t>
              </a:r>
            </a:p>
          </p:txBody>
        </p:sp>
        <p:sp>
          <p:nvSpPr>
            <p:cNvPr id="1136" name="ZoneTexte 1135"/>
            <p:cNvSpPr txBox="1"/>
            <p:nvPr/>
          </p:nvSpPr>
          <p:spPr>
            <a:xfrm rot="5400000">
              <a:off x="7889046" y="4178995"/>
              <a:ext cx="485725" cy="461665"/>
            </a:xfrm>
            <a:prstGeom prst="rect">
              <a:avLst/>
            </a:prstGeom>
            <a:noFill/>
          </p:spPr>
          <p:txBody>
            <a:bodyPr wrap="square" rtlCol="0">
              <a:spAutoFit/>
            </a:bodyPr>
            <a:lstStyle/>
            <a:p>
              <a:r>
                <a:rPr lang="fr-FR" sz="2400" dirty="0"/>
                <a:t>a</a:t>
              </a:r>
            </a:p>
          </p:txBody>
        </p:sp>
        <p:sp>
          <p:nvSpPr>
            <p:cNvPr id="1137" name="ZoneTexte 1136"/>
            <p:cNvSpPr txBox="1"/>
            <p:nvPr/>
          </p:nvSpPr>
          <p:spPr>
            <a:xfrm rot="5400000">
              <a:off x="9086275" y="4669470"/>
              <a:ext cx="485725" cy="461665"/>
            </a:xfrm>
            <a:prstGeom prst="rect">
              <a:avLst/>
            </a:prstGeom>
            <a:noFill/>
          </p:spPr>
          <p:txBody>
            <a:bodyPr wrap="square" rtlCol="0">
              <a:spAutoFit/>
            </a:bodyPr>
            <a:lstStyle/>
            <a:p>
              <a:r>
                <a:rPr lang="fr-FR" sz="2400" dirty="0"/>
                <a:t>b</a:t>
              </a:r>
            </a:p>
          </p:txBody>
        </p:sp>
        <p:sp>
          <p:nvSpPr>
            <p:cNvPr id="1138" name="ZoneTexte 1137"/>
            <p:cNvSpPr txBox="1"/>
            <p:nvPr/>
          </p:nvSpPr>
          <p:spPr>
            <a:xfrm rot="5400000">
              <a:off x="6543123" y="5188244"/>
              <a:ext cx="485725" cy="461665"/>
            </a:xfrm>
            <a:prstGeom prst="rect">
              <a:avLst/>
            </a:prstGeom>
            <a:noFill/>
          </p:spPr>
          <p:txBody>
            <a:bodyPr wrap="square" rtlCol="0">
              <a:spAutoFit/>
            </a:bodyPr>
            <a:lstStyle/>
            <a:p>
              <a:r>
                <a:rPr lang="fr-FR" sz="2400" dirty="0"/>
                <a:t>c</a:t>
              </a:r>
            </a:p>
          </p:txBody>
        </p:sp>
        <p:sp>
          <p:nvSpPr>
            <p:cNvPr id="1139" name="ZoneTexte 1138"/>
            <p:cNvSpPr txBox="1"/>
            <p:nvPr/>
          </p:nvSpPr>
          <p:spPr>
            <a:xfrm rot="5400000">
              <a:off x="7153887" y="5593357"/>
              <a:ext cx="485725" cy="461665"/>
            </a:xfrm>
            <a:prstGeom prst="rect">
              <a:avLst/>
            </a:prstGeom>
            <a:noFill/>
          </p:spPr>
          <p:txBody>
            <a:bodyPr wrap="square" rtlCol="0">
              <a:spAutoFit/>
            </a:bodyPr>
            <a:lstStyle/>
            <a:p>
              <a:r>
                <a:rPr lang="fr-FR" sz="2400" dirty="0"/>
                <a:t>d</a:t>
              </a:r>
            </a:p>
          </p:txBody>
        </p:sp>
        <p:sp>
          <p:nvSpPr>
            <p:cNvPr id="1140" name="ZoneTexte 1139"/>
            <p:cNvSpPr txBox="1"/>
            <p:nvPr/>
          </p:nvSpPr>
          <p:spPr>
            <a:xfrm rot="5400000">
              <a:off x="13291484" y="4712596"/>
              <a:ext cx="581239" cy="461665"/>
            </a:xfrm>
            <a:prstGeom prst="rect">
              <a:avLst/>
            </a:prstGeom>
            <a:noFill/>
          </p:spPr>
          <p:txBody>
            <a:bodyPr wrap="square" rtlCol="0">
              <a:spAutoFit/>
            </a:bodyPr>
            <a:lstStyle/>
            <a:p>
              <a:r>
                <a:rPr lang="fr-FR" sz="2400" dirty="0"/>
                <a:t>a</a:t>
              </a:r>
            </a:p>
          </p:txBody>
        </p:sp>
        <p:sp>
          <p:nvSpPr>
            <p:cNvPr id="1141" name="ZoneTexte 1140"/>
            <p:cNvSpPr txBox="1"/>
            <p:nvPr/>
          </p:nvSpPr>
          <p:spPr>
            <a:xfrm rot="5400000">
              <a:off x="13667039" y="2399105"/>
              <a:ext cx="581239" cy="461665"/>
            </a:xfrm>
            <a:prstGeom prst="rect">
              <a:avLst/>
            </a:prstGeom>
            <a:noFill/>
          </p:spPr>
          <p:txBody>
            <a:bodyPr wrap="square" rtlCol="0">
              <a:spAutoFit/>
            </a:bodyPr>
            <a:lstStyle/>
            <a:p>
              <a:r>
                <a:rPr lang="fr-FR" sz="2400" dirty="0"/>
                <a:t>a</a:t>
              </a:r>
            </a:p>
          </p:txBody>
        </p:sp>
        <p:sp>
          <p:nvSpPr>
            <p:cNvPr id="1142" name="ZoneTexte 1141"/>
            <p:cNvSpPr txBox="1"/>
            <p:nvPr/>
          </p:nvSpPr>
          <p:spPr>
            <a:xfrm rot="5400000">
              <a:off x="13328664" y="2927473"/>
              <a:ext cx="581239" cy="461665"/>
            </a:xfrm>
            <a:prstGeom prst="rect">
              <a:avLst/>
            </a:prstGeom>
            <a:noFill/>
          </p:spPr>
          <p:txBody>
            <a:bodyPr wrap="square" rtlCol="0">
              <a:spAutoFit/>
            </a:bodyPr>
            <a:lstStyle/>
            <a:p>
              <a:r>
                <a:rPr lang="fr-FR" sz="2400" dirty="0"/>
                <a:t>a</a:t>
              </a:r>
            </a:p>
          </p:txBody>
        </p:sp>
        <p:sp>
          <p:nvSpPr>
            <p:cNvPr id="1143" name="ZoneTexte 1142"/>
            <p:cNvSpPr txBox="1"/>
            <p:nvPr/>
          </p:nvSpPr>
          <p:spPr>
            <a:xfrm rot="5400000">
              <a:off x="13296139" y="3367355"/>
              <a:ext cx="581239" cy="461665"/>
            </a:xfrm>
            <a:prstGeom prst="rect">
              <a:avLst/>
            </a:prstGeom>
            <a:noFill/>
          </p:spPr>
          <p:txBody>
            <a:bodyPr wrap="square" rtlCol="0">
              <a:spAutoFit/>
            </a:bodyPr>
            <a:lstStyle/>
            <a:p>
              <a:r>
                <a:rPr lang="fr-FR" sz="2400" dirty="0"/>
                <a:t>a</a:t>
              </a:r>
            </a:p>
          </p:txBody>
        </p:sp>
        <p:sp>
          <p:nvSpPr>
            <p:cNvPr id="1144" name="ZoneTexte 1143"/>
            <p:cNvSpPr txBox="1"/>
            <p:nvPr/>
          </p:nvSpPr>
          <p:spPr>
            <a:xfrm rot="5400000">
              <a:off x="8222085" y="1928116"/>
              <a:ext cx="581239" cy="461665"/>
            </a:xfrm>
            <a:prstGeom prst="rect">
              <a:avLst/>
            </a:prstGeom>
            <a:noFill/>
          </p:spPr>
          <p:txBody>
            <a:bodyPr wrap="square" rtlCol="0">
              <a:spAutoFit/>
            </a:bodyPr>
            <a:lstStyle/>
            <a:p>
              <a:r>
                <a:rPr lang="fr-FR" sz="2400" dirty="0"/>
                <a:t>a</a:t>
              </a:r>
            </a:p>
          </p:txBody>
        </p:sp>
        <p:sp>
          <p:nvSpPr>
            <p:cNvPr id="1145" name="ZoneTexte 1144"/>
            <p:cNvSpPr txBox="1"/>
            <p:nvPr/>
          </p:nvSpPr>
          <p:spPr>
            <a:xfrm rot="5400000">
              <a:off x="8953584" y="2389111"/>
              <a:ext cx="581239" cy="461665"/>
            </a:xfrm>
            <a:prstGeom prst="rect">
              <a:avLst/>
            </a:prstGeom>
            <a:noFill/>
          </p:spPr>
          <p:txBody>
            <a:bodyPr wrap="square" rtlCol="0">
              <a:spAutoFit/>
            </a:bodyPr>
            <a:lstStyle/>
            <a:p>
              <a:r>
                <a:rPr lang="fr-FR" sz="2400" dirty="0"/>
                <a:t>b</a:t>
              </a:r>
            </a:p>
          </p:txBody>
        </p:sp>
        <p:sp>
          <p:nvSpPr>
            <p:cNvPr id="1146" name="ZoneTexte 1145"/>
            <p:cNvSpPr txBox="1"/>
            <p:nvPr/>
          </p:nvSpPr>
          <p:spPr>
            <a:xfrm rot="5400000">
              <a:off x="7391475" y="2924316"/>
              <a:ext cx="581239" cy="461665"/>
            </a:xfrm>
            <a:prstGeom prst="rect">
              <a:avLst/>
            </a:prstGeom>
            <a:noFill/>
          </p:spPr>
          <p:txBody>
            <a:bodyPr wrap="square" rtlCol="0">
              <a:spAutoFit/>
            </a:bodyPr>
            <a:lstStyle/>
            <a:p>
              <a:r>
                <a:rPr lang="fr-FR" sz="2400" dirty="0"/>
                <a:t>c</a:t>
              </a:r>
            </a:p>
          </p:txBody>
        </p:sp>
        <p:sp>
          <p:nvSpPr>
            <p:cNvPr id="1147" name="ZoneTexte 1146"/>
            <p:cNvSpPr txBox="1"/>
            <p:nvPr/>
          </p:nvSpPr>
          <p:spPr>
            <a:xfrm rot="5400000">
              <a:off x="8124789" y="3362955"/>
              <a:ext cx="581239" cy="461665"/>
            </a:xfrm>
            <a:prstGeom prst="rect">
              <a:avLst/>
            </a:prstGeom>
            <a:noFill/>
          </p:spPr>
          <p:txBody>
            <a:bodyPr wrap="square" rtlCol="0">
              <a:spAutoFit/>
            </a:bodyPr>
            <a:lstStyle/>
            <a:p>
              <a:r>
                <a:rPr lang="fr-FR" sz="2400" dirty="0"/>
                <a:t>a</a:t>
              </a:r>
            </a:p>
          </p:txBody>
        </p:sp>
      </p:grpSp>
      <p:sp>
        <p:nvSpPr>
          <p:cNvPr id="67" name="Rectangle 66"/>
          <p:cNvSpPr/>
          <p:nvPr/>
        </p:nvSpPr>
        <p:spPr>
          <a:xfrm>
            <a:off x="446022" y="28803231"/>
            <a:ext cx="29119578" cy="584775"/>
          </a:xfrm>
          <a:prstGeom prst="rect">
            <a:avLst/>
          </a:prstGeom>
          <a:solidFill>
            <a:srgbClr val="C5DDCB">
              <a:alpha val="32000"/>
            </a:srgbClr>
          </a:solidFill>
        </p:spPr>
        <p:txBody>
          <a:bodyPr wrap="square">
            <a:spAutoFit/>
          </a:bodyPr>
          <a:lstStyle/>
          <a:p>
            <a:pPr algn="ctr"/>
            <a:r>
              <a:rPr lang="en-GB" sz="3200" b="1" dirty="0"/>
              <a:t>Integrative analysis of the plasticity of root and root hair traits reveal differences between the 2 wheat accessions in low phosphorus condition</a:t>
            </a:r>
            <a:endParaRPr lang="fr-FR" sz="3200" dirty="0"/>
          </a:p>
        </p:txBody>
      </p:sp>
      <p:sp>
        <p:nvSpPr>
          <p:cNvPr id="72" name="Rectangle à coins arrondis 71"/>
          <p:cNvSpPr/>
          <p:nvPr/>
        </p:nvSpPr>
        <p:spPr>
          <a:xfrm>
            <a:off x="535904" y="24514802"/>
            <a:ext cx="8494365" cy="4188381"/>
          </a:xfrm>
          <a:prstGeom prst="roundRect">
            <a:avLst/>
          </a:prstGeom>
          <a:solidFill>
            <a:schemeClr val="accent1">
              <a:lumMod val="20000"/>
              <a:lumOff val="80000"/>
            </a:schemeClr>
          </a:solidFill>
        </p:spPr>
        <p:txBody>
          <a:bodyPr wrap="square">
            <a:spAutoFit/>
          </a:bodyPr>
          <a:lstStyle/>
          <a:p>
            <a:pPr marL="514350" indent="-514350">
              <a:buAutoNum type="alphaUcParenBoth"/>
            </a:pPr>
            <a:endParaRPr lang="en-US" sz="3000" dirty="0">
              <a:solidFill>
                <a:srgbClr val="000000"/>
              </a:solidFill>
              <a:ea typeface="Calibri" panose="020F0502020204030204" pitchFamily="34" charset="0"/>
            </a:endParaRPr>
          </a:p>
          <a:p>
            <a:endParaRPr lang="en-US" sz="3000" dirty="0">
              <a:solidFill>
                <a:srgbClr val="000000"/>
              </a:solidFill>
              <a:ea typeface="Calibri" panose="020F0502020204030204" pitchFamily="34" charset="0"/>
            </a:endParaRPr>
          </a:p>
          <a:p>
            <a:endParaRPr lang="en-US" sz="3000" dirty="0">
              <a:solidFill>
                <a:srgbClr val="000000"/>
              </a:solidFill>
              <a:ea typeface="Calibri" panose="020F0502020204030204" pitchFamily="34" charset="0"/>
            </a:endParaRPr>
          </a:p>
          <a:p>
            <a:endParaRPr lang="en-US" sz="3000" dirty="0">
              <a:solidFill>
                <a:srgbClr val="000000"/>
              </a:solidFill>
              <a:ea typeface="Calibri" panose="020F0502020204030204" pitchFamily="34" charset="0"/>
            </a:endParaRPr>
          </a:p>
          <a:p>
            <a:endParaRPr lang="en-US" sz="3000" dirty="0">
              <a:solidFill>
                <a:srgbClr val="000000"/>
              </a:solidFill>
              <a:ea typeface="Calibri" panose="020F0502020204030204" pitchFamily="34" charset="0"/>
            </a:endParaRPr>
          </a:p>
          <a:p>
            <a:endParaRPr lang="en-US" sz="3000" dirty="0">
              <a:solidFill>
                <a:srgbClr val="000000"/>
              </a:solidFill>
              <a:ea typeface="Calibri" panose="020F0502020204030204" pitchFamily="34" charset="0"/>
            </a:endParaRPr>
          </a:p>
          <a:p>
            <a:endParaRPr lang="en-US" sz="3000" dirty="0">
              <a:solidFill>
                <a:srgbClr val="000000"/>
              </a:solidFill>
              <a:ea typeface="Calibri" panose="020F0502020204030204" pitchFamily="34" charset="0"/>
            </a:endParaRPr>
          </a:p>
          <a:p>
            <a:endParaRPr lang="en-US" sz="3000" dirty="0">
              <a:solidFill>
                <a:srgbClr val="000000"/>
              </a:solidFill>
              <a:ea typeface="Calibri" panose="020F0502020204030204" pitchFamily="34" charset="0"/>
            </a:endParaRPr>
          </a:p>
        </p:txBody>
      </p:sp>
      <p:sp>
        <p:nvSpPr>
          <p:cNvPr id="1336" name="Rectangle à coins arrondis 1335"/>
          <p:cNvSpPr/>
          <p:nvPr/>
        </p:nvSpPr>
        <p:spPr>
          <a:xfrm>
            <a:off x="761080" y="19093667"/>
            <a:ext cx="8785719" cy="874678"/>
          </a:xfrm>
          <a:prstGeom prst="roundRect">
            <a:avLst/>
          </a:prstGeom>
          <a:solidFill>
            <a:srgbClr val="C5DDCB">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ctr"/>
            <a:r>
              <a:rPr lang="fr-FR" sz="3200" b="1" dirty="0">
                <a:solidFill>
                  <a:schemeClr val="tx1"/>
                </a:solidFill>
              </a:rPr>
              <a:t>Vital </a:t>
            </a:r>
            <a:r>
              <a:rPr lang="fr-FR" sz="3200" b="1" dirty="0" err="1">
                <a:solidFill>
                  <a:schemeClr val="tx1"/>
                </a:solidFill>
              </a:rPr>
              <a:t>staining</a:t>
            </a:r>
            <a:r>
              <a:rPr lang="fr-FR" sz="3200" b="1" dirty="0">
                <a:solidFill>
                  <a:schemeClr val="tx1"/>
                </a:solidFill>
              </a:rPr>
              <a:t> of </a:t>
            </a:r>
            <a:r>
              <a:rPr lang="fr-FR" sz="3200" b="1" dirty="0" err="1">
                <a:solidFill>
                  <a:schemeClr val="tx1"/>
                </a:solidFill>
              </a:rPr>
              <a:t>root</a:t>
            </a:r>
            <a:r>
              <a:rPr lang="fr-FR" sz="3200" b="1" dirty="0">
                <a:solidFill>
                  <a:schemeClr val="tx1"/>
                </a:solidFill>
              </a:rPr>
              <a:t> </a:t>
            </a:r>
            <a:r>
              <a:rPr lang="fr-FR" sz="3200" b="1" dirty="0" err="1">
                <a:solidFill>
                  <a:schemeClr val="tx1"/>
                </a:solidFill>
              </a:rPr>
              <a:t>hair</a:t>
            </a:r>
            <a:r>
              <a:rPr lang="fr-FR" sz="3200" b="1" dirty="0">
                <a:solidFill>
                  <a:schemeClr val="tx1"/>
                </a:solidFill>
              </a:rPr>
              <a:t> </a:t>
            </a:r>
            <a:r>
              <a:rPr lang="fr-FR" sz="3200" b="1" dirty="0" err="1">
                <a:solidFill>
                  <a:schemeClr val="tx1"/>
                </a:solidFill>
              </a:rPr>
              <a:t>cells</a:t>
            </a:r>
            <a:r>
              <a:rPr lang="fr-FR" sz="3200" b="1" dirty="0">
                <a:solidFill>
                  <a:schemeClr val="tx1"/>
                </a:solidFill>
              </a:rPr>
              <a:t> </a:t>
            </a:r>
            <a:r>
              <a:rPr lang="fr-FR" sz="3200" b="1" dirty="0" err="1">
                <a:solidFill>
                  <a:schemeClr val="tx1"/>
                </a:solidFill>
              </a:rPr>
              <a:t>indicating</a:t>
            </a:r>
            <a:r>
              <a:rPr lang="fr-FR" sz="3200" b="1" dirty="0">
                <a:solidFill>
                  <a:schemeClr val="tx1"/>
                </a:solidFill>
              </a:rPr>
              <a:t> </a:t>
            </a:r>
            <a:r>
              <a:rPr lang="fr-FR" sz="3200" b="1" dirty="0" err="1">
                <a:solidFill>
                  <a:schemeClr val="tx1"/>
                </a:solidFill>
              </a:rPr>
              <a:t>that</a:t>
            </a:r>
            <a:r>
              <a:rPr lang="fr-FR" sz="3200" b="1" dirty="0">
                <a:solidFill>
                  <a:schemeClr val="tx1"/>
                </a:solidFill>
              </a:rPr>
              <a:t> </a:t>
            </a:r>
            <a:r>
              <a:rPr lang="fr-FR" sz="3200" b="1" dirty="0" err="1">
                <a:solidFill>
                  <a:schemeClr val="tx1"/>
                </a:solidFill>
              </a:rPr>
              <a:t>most</a:t>
            </a:r>
            <a:r>
              <a:rPr lang="fr-FR" sz="3200" b="1" dirty="0">
                <a:solidFill>
                  <a:schemeClr val="tx1"/>
                </a:solidFill>
              </a:rPr>
              <a:t> </a:t>
            </a:r>
            <a:r>
              <a:rPr lang="fr-FR" sz="3200" b="1" dirty="0" err="1">
                <a:solidFill>
                  <a:schemeClr val="tx1"/>
                </a:solidFill>
              </a:rPr>
              <a:t>cells</a:t>
            </a:r>
            <a:r>
              <a:rPr lang="fr-FR" sz="3200" b="1" dirty="0">
                <a:solidFill>
                  <a:schemeClr val="tx1"/>
                </a:solidFill>
              </a:rPr>
              <a:t> </a:t>
            </a:r>
            <a:r>
              <a:rPr lang="fr-FR" sz="3200" b="1" dirty="0" err="1">
                <a:solidFill>
                  <a:schemeClr val="tx1"/>
                </a:solidFill>
              </a:rPr>
              <a:t>were</a:t>
            </a:r>
            <a:r>
              <a:rPr lang="fr-FR" sz="3200" b="1" dirty="0">
                <a:solidFill>
                  <a:schemeClr val="tx1"/>
                </a:solidFill>
              </a:rPr>
              <a:t> alive</a:t>
            </a:r>
            <a:endParaRPr lang="fr-FR" sz="3200" dirty="0">
              <a:solidFill>
                <a:schemeClr val="tx1"/>
              </a:solidFill>
            </a:endParaRPr>
          </a:p>
        </p:txBody>
      </p:sp>
      <p:sp>
        <p:nvSpPr>
          <p:cNvPr id="1339" name="Rectangle à coins arrondis 1338"/>
          <p:cNvSpPr/>
          <p:nvPr/>
        </p:nvSpPr>
        <p:spPr>
          <a:xfrm>
            <a:off x="9215165" y="25816230"/>
            <a:ext cx="10112015" cy="2850633"/>
          </a:xfrm>
          <a:custGeom>
            <a:avLst/>
            <a:gdLst>
              <a:gd name="connsiteX0" fmla="*/ 0 w 10290085"/>
              <a:gd name="connsiteY0" fmla="*/ 575724 h 3454277"/>
              <a:gd name="connsiteX1" fmla="*/ 575724 w 10290085"/>
              <a:gd name="connsiteY1" fmla="*/ 0 h 3454277"/>
              <a:gd name="connsiteX2" fmla="*/ 9714361 w 10290085"/>
              <a:gd name="connsiteY2" fmla="*/ 0 h 3454277"/>
              <a:gd name="connsiteX3" fmla="*/ 10290085 w 10290085"/>
              <a:gd name="connsiteY3" fmla="*/ 575724 h 3454277"/>
              <a:gd name="connsiteX4" fmla="*/ 10290085 w 10290085"/>
              <a:gd name="connsiteY4" fmla="*/ 2878553 h 3454277"/>
              <a:gd name="connsiteX5" fmla="*/ 9714361 w 10290085"/>
              <a:gd name="connsiteY5" fmla="*/ 3454277 h 3454277"/>
              <a:gd name="connsiteX6" fmla="*/ 575724 w 10290085"/>
              <a:gd name="connsiteY6" fmla="*/ 3454277 h 3454277"/>
              <a:gd name="connsiteX7" fmla="*/ 0 w 10290085"/>
              <a:gd name="connsiteY7" fmla="*/ 2878553 h 3454277"/>
              <a:gd name="connsiteX8" fmla="*/ 0 w 10290085"/>
              <a:gd name="connsiteY8" fmla="*/ 575724 h 3454277"/>
              <a:gd name="connsiteX0" fmla="*/ 0 w 10290085"/>
              <a:gd name="connsiteY0" fmla="*/ 575724 h 3454277"/>
              <a:gd name="connsiteX1" fmla="*/ 575724 w 10290085"/>
              <a:gd name="connsiteY1" fmla="*/ 0 h 3454277"/>
              <a:gd name="connsiteX2" fmla="*/ 9714361 w 10290085"/>
              <a:gd name="connsiteY2" fmla="*/ 182880 h 3454277"/>
              <a:gd name="connsiteX3" fmla="*/ 10290085 w 10290085"/>
              <a:gd name="connsiteY3" fmla="*/ 575724 h 3454277"/>
              <a:gd name="connsiteX4" fmla="*/ 10290085 w 10290085"/>
              <a:gd name="connsiteY4" fmla="*/ 2878553 h 3454277"/>
              <a:gd name="connsiteX5" fmla="*/ 9714361 w 10290085"/>
              <a:gd name="connsiteY5" fmla="*/ 3454277 h 3454277"/>
              <a:gd name="connsiteX6" fmla="*/ 575724 w 10290085"/>
              <a:gd name="connsiteY6" fmla="*/ 3454277 h 3454277"/>
              <a:gd name="connsiteX7" fmla="*/ 0 w 10290085"/>
              <a:gd name="connsiteY7" fmla="*/ 2878553 h 3454277"/>
              <a:gd name="connsiteX8" fmla="*/ 0 w 10290085"/>
              <a:gd name="connsiteY8" fmla="*/ 575724 h 3454277"/>
              <a:gd name="connsiteX0" fmla="*/ 0 w 10290085"/>
              <a:gd name="connsiteY0" fmla="*/ 461424 h 3339977"/>
              <a:gd name="connsiteX1" fmla="*/ 461424 w 10290085"/>
              <a:gd name="connsiteY1" fmla="*/ 0 h 3339977"/>
              <a:gd name="connsiteX2" fmla="*/ 9714361 w 10290085"/>
              <a:gd name="connsiteY2" fmla="*/ 68580 h 3339977"/>
              <a:gd name="connsiteX3" fmla="*/ 10290085 w 10290085"/>
              <a:gd name="connsiteY3" fmla="*/ 461424 h 3339977"/>
              <a:gd name="connsiteX4" fmla="*/ 10290085 w 10290085"/>
              <a:gd name="connsiteY4" fmla="*/ 2764253 h 3339977"/>
              <a:gd name="connsiteX5" fmla="*/ 9714361 w 10290085"/>
              <a:gd name="connsiteY5" fmla="*/ 3339977 h 3339977"/>
              <a:gd name="connsiteX6" fmla="*/ 575724 w 10290085"/>
              <a:gd name="connsiteY6" fmla="*/ 3339977 h 3339977"/>
              <a:gd name="connsiteX7" fmla="*/ 0 w 10290085"/>
              <a:gd name="connsiteY7" fmla="*/ 2764253 h 3339977"/>
              <a:gd name="connsiteX8" fmla="*/ 0 w 10290085"/>
              <a:gd name="connsiteY8" fmla="*/ 461424 h 3339977"/>
              <a:gd name="connsiteX0" fmla="*/ 0 w 10290085"/>
              <a:gd name="connsiteY0" fmla="*/ 392844 h 3271397"/>
              <a:gd name="connsiteX1" fmla="*/ 389234 w 10290085"/>
              <a:gd name="connsiteY1" fmla="*/ 3610 h 3271397"/>
              <a:gd name="connsiteX2" fmla="*/ 9714361 w 10290085"/>
              <a:gd name="connsiteY2" fmla="*/ 0 h 3271397"/>
              <a:gd name="connsiteX3" fmla="*/ 10290085 w 10290085"/>
              <a:gd name="connsiteY3" fmla="*/ 392844 h 3271397"/>
              <a:gd name="connsiteX4" fmla="*/ 10290085 w 10290085"/>
              <a:gd name="connsiteY4" fmla="*/ 2695673 h 3271397"/>
              <a:gd name="connsiteX5" fmla="*/ 9714361 w 10290085"/>
              <a:gd name="connsiteY5" fmla="*/ 3271397 h 3271397"/>
              <a:gd name="connsiteX6" fmla="*/ 575724 w 10290085"/>
              <a:gd name="connsiteY6" fmla="*/ 3271397 h 3271397"/>
              <a:gd name="connsiteX7" fmla="*/ 0 w 10290085"/>
              <a:gd name="connsiteY7" fmla="*/ 2695673 h 3271397"/>
              <a:gd name="connsiteX8" fmla="*/ 0 w 10290085"/>
              <a:gd name="connsiteY8" fmla="*/ 392844 h 3271397"/>
              <a:gd name="connsiteX0" fmla="*/ 0 w 10298106"/>
              <a:gd name="connsiteY0" fmla="*/ 593371 h 3271397"/>
              <a:gd name="connsiteX1" fmla="*/ 397255 w 10298106"/>
              <a:gd name="connsiteY1" fmla="*/ 3610 h 3271397"/>
              <a:gd name="connsiteX2" fmla="*/ 9722382 w 10298106"/>
              <a:gd name="connsiteY2" fmla="*/ 0 h 3271397"/>
              <a:gd name="connsiteX3" fmla="*/ 10298106 w 10298106"/>
              <a:gd name="connsiteY3" fmla="*/ 392844 h 3271397"/>
              <a:gd name="connsiteX4" fmla="*/ 10298106 w 10298106"/>
              <a:gd name="connsiteY4" fmla="*/ 2695673 h 3271397"/>
              <a:gd name="connsiteX5" fmla="*/ 9722382 w 10298106"/>
              <a:gd name="connsiteY5" fmla="*/ 3271397 h 3271397"/>
              <a:gd name="connsiteX6" fmla="*/ 583745 w 10298106"/>
              <a:gd name="connsiteY6" fmla="*/ 3271397 h 3271397"/>
              <a:gd name="connsiteX7" fmla="*/ 8021 w 10298106"/>
              <a:gd name="connsiteY7" fmla="*/ 2695673 h 3271397"/>
              <a:gd name="connsiteX8" fmla="*/ 0 w 10298106"/>
              <a:gd name="connsiteY8" fmla="*/ 593371 h 3271397"/>
              <a:gd name="connsiteX0" fmla="*/ 0 w 10298106"/>
              <a:gd name="connsiteY0" fmla="*/ 593371 h 3271397"/>
              <a:gd name="connsiteX1" fmla="*/ 397255 w 10298106"/>
              <a:gd name="connsiteY1" fmla="*/ 3610 h 3271397"/>
              <a:gd name="connsiteX2" fmla="*/ 9722382 w 10298106"/>
              <a:gd name="connsiteY2" fmla="*/ 0 h 3271397"/>
              <a:gd name="connsiteX3" fmla="*/ 10298106 w 10298106"/>
              <a:gd name="connsiteY3" fmla="*/ 392844 h 3271397"/>
              <a:gd name="connsiteX4" fmla="*/ 10298106 w 10298106"/>
              <a:gd name="connsiteY4" fmla="*/ 2695673 h 3271397"/>
              <a:gd name="connsiteX5" fmla="*/ 9722382 w 10298106"/>
              <a:gd name="connsiteY5" fmla="*/ 3271397 h 3271397"/>
              <a:gd name="connsiteX6" fmla="*/ 543640 w 10298106"/>
              <a:gd name="connsiteY6" fmla="*/ 3110976 h 3271397"/>
              <a:gd name="connsiteX7" fmla="*/ 8021 w 10298106"/>
              <a:gd name="connsiteY7" fmla="*/ 2695673 h 3271397"/>
              <a:gd name="connsiteX8" fmla="*/ 0 w 10298106"/>
              <a:gd name="connsiteY8" fmla="*/ 593371 h 3271397"/>
              <a:gd name="connsiteX0" fmla="*/ 0 w 10298106"/>
              <a:gd name="connsiteY0" fmla="*/ 593371 h 3110976"/>
              <a:gd name="connsiteX1" fmla="*/ 397255 w 10298106"/>
              <a:gd name="connsiteY1" fmla="*/ 3610 h 3110976"/>
              <a:gd name="connsiteX2" fmla="*/ 9722382 w 10298106"/>
              <a:gd name="connsiteY2" fmla="*/ 0 h 3110976"/>
              <a:gd name="connsiteX3" fmla="*/ 10298106 w 10298106"/>
              <a:gd name="connsiteY3" fmla="*/ 392844 h 3110976"/>
              <a:gd name="connsiteX4" fmla="*/ 10298106 w 10298106"/>
              <a:gd name="connsiteY4" fmla="*/ 2695673 h 3110976"/>
              <a:gd name="connsiteX5" fmla="*/ 9746445 w 10298106"/>
              <a:gd name="connsiteY5" fmla="*/ 3094934 h 3110976"/>
              <a:gd name="connsiteX6" fmla="*/ 543640 w 10298106"/>
              <a:gd name="connsiteY6" fmla="*/ 3110976 h 3110976"/>
              <a:gd name="connsiteX7" fmla="*/ 8021 w 10298106"/>
              <a:gd name="connsiteY7" fmla="*/ 2695673 h 3110976"/>
              <a:gd name="connsiteX8" fmla="*/ 0 w 10298106"/>
              <a:gd name="connsiteY8" fmla="*/ 593371 h 311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8106" h="3110976">
                <a:moveTo>
                  <a:pt x="0" y="593371"/>
                </a:moveTo>
                <a:cubicBezTo>
                  <a:pt x="0" y="275407"/>
                  <a:pt x="79291" y="3610"/>
                  <a:pt x="397255" y="3610"/>
                </a:cubicBezTo>
                <a:lnTo>
                  <a:pt x="9722382" y="0"/>
                </a:lnTo>
                <a:cubicBezTo>
                  <a:pt x="10040346" y="0"/>
                  <a:pt x="10298106" y="74880"/>
                  <a:pt x="10298106" y="392844"/>
                </a:cubicBezTo>
                <a:lnTo>
                  <a:pt x="10298106" y="2695673"/>
                </a:lnTo>
                <a:cubicBezTo>
                  <a:pt x="10298106" y="3013637"/>
                  <a:pt x="10064409" y="3094934"/>
                  <a:pt x="9746445" y="3094934"/>
                </a:cubicBezTo>
                <a:lnTo>
                  <a:pt x="543640" y="3110976"/>
                </a:lnTo>
                <a:cubicBezTo>
                  <a:pt x="225676" y="3110976"/>
                  <a:pt x="8021" y="3013637"/>
                  <a:pt x="8021" y="2695673"/>
                </a:cubicBezTo>
                <a:cubicBezTo>
                  <a:pt x="5347" y="1994906"/>
                  <a:pt x="2674" y="1294138"/>
                  <a:pt x="0" y="593371"/>
                </a:cubicBezTo>
                <a:close/>
              </a:path>
            </a:pathLst>
          </a:cu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marL="514350" indent="-514350" algn="just">
              <a:buAutoNum type="alphaUcParenBoth"/>
            </a:pPr>
            <a:r>
              <a:rPr lang="en-US" sz="3000" dirty="0">
                <a:solidFill>
                  <a:schemeClr val="tx1"/>
                </a:solidFill>
              </a:rPr>
              <a:t>Procedure used to analyze </a:t>
            </a:r>
            <a:r>
              <a:rPr lang="en-US" sz="3000" dirty="0" err="1">
                <a:solidFill>
                  <a:schemeClr val="tx1"/>
                </a:solidFill>
              </a:rPr>
              <a:t>rhizobox</a:t>
            </a:r>
            <a:r>
              <a:rPr lang="en-US" sz="3000" dirty="0">
                <a:solidFill>
                  <a:schemeClr val="tx1"/>
                </a:solidFill>
              </a:rPr>
              <a:t> occupancy by the root system. The </a:t>
            </a:r>
            <a:r>
              <a:rPr lang="en-US" sz="3000" dirty="0" err="1">
                <a:solidFill>
                  <a:schemeClr val="tx1"/>
                </a:solidFill>
              </a:rPr>
              <a:t>rhizobox</a:t>
            </a:r>
            <a:r>
              <a:rPr lang="en-US" sz="3000" dirty="0">
                <a:solidFill>
                  <a:schemeClr val="tx1"/>
                </a:solidFill>
              </a:rPr>
              <a:t> area is vertically divided into a 10 cm wide "central" zone and 2 lateral zones (considered as a single zone of 11 cm width in total).</a:t>
            </a:r>
          </a:p>
          <a:p>
            <a:pPr algn="just"/>
            <a:endParaRPr lang="en-US" sz="3000" dirty="0">
              <a:solidFill>
                <a:schemeClr val="tx1"/>
              </a:solidFill>
            </a:endParaRPr>
          </a:p>
          <a:p>
            <a:pPr algn="just"/>
            <a:endParaRPr lang="en-US" sz="3000" dirty="0">
              <a:solidFill>
                <a:schemeClr val="tx1"/>
              </a:solidFill>
            </a:endParaRPr>
          </a:p>
        </p:txBody>
      </p:sp>
      <p:sp>
        <p:nvSpPr>
          <p:cNvPr id="1340" name="Rectangle à coins arrondis 1339"/>
          <p:cNvSpPr/>
          <p:nvPr/>
        </p:nvSpPr>
        <p:spPr>
          <a:xfrm>
            <a:off x="9859436" y="19093667"/>
            <a:ext cx="19511106" cy="877824"/>
          </a:xfrm>
          <a:prstGeom prst="roundRect">
            <a:avLst/>
          </a:prstGeom>
          <a:solidFill>
            <a:srgbClr val="C5DDCB">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ctr">
              <a:lnSpc>
                <a:spcPct val="150000"/>
              </a:lnSpc>
              <a:spcAft>
                <a:spcPts val="800"/>
              </a:spcAft>
            </a:pPr>
            <a:r>
              <a:rPr lang="en-US" sz="3200" b="1" dirty="0">
                <a:solidFill>
                  <a:schemeClr val="tx1"/>
                </a:solidFill>
              </a:rPr>
              <a:t>Rhizobox for architectural traits phenotyping</a:t>
            </a:r>
            <a:endParaRPr lang="fr-FR" sz="3200" dirty="0">
              <a:solidFill>
                <a:schemeClr val="tx1"/>
              </a:solidFill>
              <a:ea typeface="Calibri" panose="020F0502020204030204" pitchFamily="34" charset="0"/>
            </a:endParaRPr>
          </a:p>
        </p:txBody>
      </p:sp>
      <p:grpSp>
        <p:nvGrpSpPr>
          <p:cNvPr id="23" name="Groupe 22"/>
          <p:cNvGrpSpPr/>
          <p:nvPr/>
        </p:nvGrpSpPr>
        <p:grpSpPr>
          <a:xfrm>
            <a:off x="9746158" y="21003697"/>
            <a:ext cx="9983700" cy="4572343"/>
            <a:chOff x="9746158" y="20239540"/>
            <a:chExt cx="9983700" cy="4572343"/>
          </a:xfrm>
        </p:grpSpPr>
        <p:grpSp>
          <p:nvGrpSpPr>
            <p:cNvPr id="1216" name="Groupe 1215"/>
            <p:cNvGrpSpPr/>
            <p:nvPr/>
          </p:nvGrpSpPr>
          <p:grpSpPr>
            <a:xfrm>
              <a:off x="9746158" y="20265317"/>
              <a:ext cx="8855513" cy="4546566"/>
              <a:chOff x="3570631" y="2288551"/>
              <a:chExt cx="8855513" cy="4546566"/>
            </a:xfrm>
          </p:grpSpPr>
          <p:cxnSp>
            <p:nvCxnSpPr>
              <p:cNvPr id="1217" name="Connecteur droit 1216"/>
              <p:cNvCxnSpPr/>
              <p:nvPr/>
            </p:nvCxnSpPr>
            <p:spPr>
              <a:xfrm flipH="1">
                <a:off x="3570631" y="5934827"/>
                <a:ext cx="947695"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18" name="Image 1217"/>
              <p:cNvPicPr>
                <a:picLocks noChangeAspect="1"/>
              </p:cNvPicPr>
              <p:nvPr/>
            </p:nvPicPr>
            <p:blipFill rotWithShape="1">
              <a:blip r:embed="rId48" cstate="print">
                <a:extLst>
                  <a:ext uri="{28A0092B-C50C-407E-A947-70E740481C1C}">
                    <a14:useLocalDpi xmlns:a14="http://schemas.microsoft.com/office/drawing/2010/main" val="0"/>
                  </a:ext>
                </a:extLst>
              </a:blip>
              <a:srcRect t="1" b="86018"/>
              <a:stretch/>
            </p:blipFill>
            <p:spPr>
              <a:xfrm>
                <a:off x="3639715" y="3519537"/>
                <a:ext cx="3393528" cy="682014"/>
              </a:xfrm>
              <a:prstGeom prst="rect">
                <a:avLst/>
              </a:prstGeom>
            </p:spPr>
          </p:pic>
          <p:pic>
            <p:nvPicPr>
              <p:cNvPr id="1219" name="Image 1218"/>
              <p:cNvPicPr>
                <a:picLocks noChangeAspect="1"/>
              </p:cNvPicPr>
              <p:nvPr/>
            </p:nvPicPr>
            <p:blipFill rotWithShape="1">
              <a:blip r:embed="rId48" cstate="print">
                <a:extLst>
                  <a:ext uri="{28A0092B-C50C-407E-A947-70E740481C1C}">
                    <a14:useLocalDpi xmlns:a14="http://schemas.microsoft.com/office/drawing/2010/main" val="0"/>
                  </a:ext>
                </a:extLst>
              </a:blip>
              <a:srcRect l="-221" t="16150" r="1296" b="69869"/>
              <a:stretch/>
            </p:blipFill>
            <p:spPr>
              <a:xfrm>
                <a:off x="3660378" y="4275915"/>
                <a:ext cx="3357028" cy="682014"/>
              </a:xfrm>
              <a:prstGeom prst="rect">
                <a:avLst/>
              </a:prstGeom>
            </p:spPr>
          </p:pic>
          <p:cxnSp>
            <p:nvCxnSpPr>
              <p:cNvPr id="1220" name="Connecteur droit 1219"/>
              <p:cNvCxnSpPr/>
              <p:nvPr/>
            </p:nvCxnSpPr>
            <p:spPr>
              <a:xfrm rot="5400000">
                <a:off x="12426144" y="6675929"/>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22" name="Groupe 1321"/>
              <p:cNvGrpSpPr/>
              <p:nvPr/>
            </p:nvGrpSpPr>
            <p:grpSpPr>
              <a:xfrm>
                <a:off x="3835152" y="2387186"/>
                <a:ext cx="4635997" cy="461671"/>
                <a:chOff x="2721327" y="1289794"/>
                <a:chExt cx="2511165" cy="250073"/>
              </a:xfrm>
            </p:grpSpPr>
            <p:sp>
              <p:nvSpPr>
                <p:cNvPr id="1324" name="ZoneTexte 1323"/>
                <p:cNvSpPr txBox="1"/>
                <p:nvPr/>
              </p:nvSpPr>
              <p:spPr>
                <a:xfrm>
                  <a:off x="2721327" y="1289798"/>
                  <a:ext cx="196408" cy="250069"/>
                </a:xfrm>
                <a:prstGeom prst="rect">
                  <a:avLst/>
                </a:prstGeom>
                <a:noFill/>
              </p:spPr>
              <p:txBody>
                <a:bodyPr wrap="none" rtlCol="0">
                  <a:spAutoFit/>
                </a:bodyPr>
                <a:lstStyle/>
                <a:p>
                  <a:r>
                    <a:rPr lang="fr-FR" sz="2400" dirty="0"/>
                    <a:t>A</a:t>
                  </a:r>
                </a:p>
              </p:txBody>
            </p:sp>
            <p:sp>
              <p:nvSpPr>
                <p:cNvPr id="1325" name="ZoneTexte 1324"/>
                <p:cNvSpPr txBox="1"/>
                <p:nvPr/>
              </p:nvSpPr>
              <p:spPr>
                <a:xfrm>
                  <a:off x="4911972" y="1289794"/>
                  <a:ext cx="320520" cy="250071"/>
                </a:xfrm>
                <a:prstGeom prst="rect">
                  <a:avLst/>
                </a:prstGeom>
                <a:noFill/>
              </p:spPr>
              <p:txBody>
                <a:bodyPr wrap="square" rtlCol="0">
                  <a:spAutoFit/>
                </a:bodyPr>
                <a:lstStyle/>
                <a:p>
                  <a:r>
                    <a:rPr lang="fr-FR" sz="2400" dirty="0"/>
                    <a:t>B</a:t>
                  </a:r>
                </a:p>
              </p:txBody>
            </p:sp>
          </p:grpSp>
          <p:grpSp>
            <p:nvGrpSpPr>
              <p:cNvPr id="1222" name="Groupe 1221"/>
              <p:cNvGrpSpPr/>
              <p:nvPr/>
            </p:nvGrpSpPr>
            <p:grpSpPr>
              <a:xfrm>
                <a:off x="7072664" y="2288551"/>
                <a:ext cx="3989701" cy="4396633"/>
                <a:chOff x="2384870" y="1223251"/>
                <a:chExt cx="2161088" cy="2381510"/>
              </a:xfrm>
            </p:grpSpPr>
            <p:grpSp>
              <p:nvGrpSpPr>
                <p:cNvPr id="1307" name="Groupe 1306"/>
                <p:cNvGrpSpPr/>
                <p:nvPr/>
              </p:nvGrpSpPr>
              <p:grpSpPr>
                <a:xfrm>
                  <a:off x="2384870" y="1223251"/>
                  <a:ext cx="2161088" cy="2381510"/>
                  <a:chOff x="2444821" y="1214841"/>
                  <a:chExt cx="2161088" cy="2381510"/>
                </a:xfrm>
              </p:grpSpPr>
              <p:graphicFrame>
                <p:nvGraphicFramePr>
                  <p:cNvPr id="1309" name="Objet 1308"/>
                  <p:cNvGraphicFramePr>
                    <a:graphicFrameLocks noChangeAspect="1"/>
                  </p:cNvGraphicFramePr>
                  <p:nvPr/>
                </p:nvGraphicFramePr>
                <p:xfrm>
                  <a:off x="3227959" y="1214962"/>
                  <a:ext cx="1377950" cy="2203450"/>
                </p:xfrm>
                <a:graphic>
                  <a:graphicData uri="http://schemas.openxmlformats.org/presentationml/2006/ole">
                    <mc:AlternateContent xmlns:mc="http://schemas.openxmlformats.org/markup-compatibility/2006">
                      <mc:Choice xmlns:v="urn:schemas-microsoft-com:vml" Requires="v">
                        <p:oleObj spid="_x0000_s1063" name="SPW 13.0 Graph" r:id="rId49" imgW="1377587" imgH="2203713" progId="SigmaPlotGraphicObject.12">
                          <p:embed/>
                        </p:oleObj>
                      </mc:Choice>
                      <mc:Fallback>
                        <p:oleObj name="SPW 13.0 Graph" r:id="rId49" imgW="1377587" imgH="2203713" progId="SigmaPlotGraphicObject.12">
                          <p:embed/>
                          <p:pic>
                            <p:nvPicPr>
                              <p:cNvPr id="111" name="Objet 110"/>
                              <p:cNvPicPr/>
                              <p:nvPr/>
                            </p:nvPicPr>
                            <p:blipFill>
                              <a:blip r:embed="rId50"/>
                              <a:stretch>
                                <a:fillRect/>
                              </a:stretch>
                            </p:blipFill>
                            <p:spPr>
                              <a:xfrm>
                                <a:off x="3227959" y="1214962"/>
                                <a:ext cx="1377950" cy="2203450"/>
                              </a:xfrm>
                              <a:prstGeom prst="rect">
                                <a:avLst/>
                              </a:prstGeom>
                            </p:spPr>
                          </p:pic>
                        </p:oleObj>
                      </mc:Fallback>
                    </mc:AlternateContent>
                  </a:graphicData>
                </a:graphic>
              </p:graphicFrame>
              <p:graphicFrame>
                <p:nvGraphicFramePr>
                  <p:cNvPr id="1310" name="Objet 1309"/>
                  <p:cNvGraphicFramePr>
                    <a:graphicFrameLocks noChangeAspect="1"/>
                  </p:cNvGraphicFramePr>
                  <p:nvPr/>
                </p:nvGraphicFramePr>
                <p:xfrm>
                  <a:off x="2444821" y="1214841"/>
                  <a:ext cx="1528763" cy="2205037"/>
                </p:xfrm>
                <a:graphic>
                  <a:graphicData uri="http://schemas.openxmlformats.org/presentationml/2006/ole">
                    <mc:AlternateContent xmlns:mc="http://schemas.openxmlformats.org/markup-compatibility/2006">
                      <mc:Choice xmlns:v="urn:schemas-microsoft-com:vml" Requires="v">
                        <p:oleObj spid="_x0000_s1064" name="SPW 13.0 Graph" r:id="rId51" imgW="1533747" imgH="2209839" progId="SigmaPlotGraphicObject.12">
                          <p:embed/>
                        </p:oleObj>
                      </mc:Choice>
                      <mc:Fallback>
                        <p:oleObj name="SPW 13.0 Graph" r:id="rId51" imgW="1533747" imgH="2209839" progId="SigmaPlotGraphicObject.12">
                          <p:embed/>
                          <p:pic>
                            <p:nvPicPr>
                              <p:cNvPr id="11" name="Objet 10"/>
                              <p:cNvPicPr/>
                              <p:nvPr/>
                            </p:nvPicPr>
                            <p:blipFill>
                              <a:blip r:embed="rId52"/>
                              <a:stretch>
                                <a:fillRect/>
                              </a:stretch>
                            </p:blipFill>
                            <p:spPr>
                              <a:xfrm>
                                <a:off x="2444821" y="1214841"/>
                                <a:ext cx="1528763" cy="2205037"/>
                              </a:xfrm>
                              <a:prstGeom prst="rect">
                                <a:avLst/>
                              </a:prstGeom>
                            </p:spPr>
                          </p:pic>
                        </p:oleObj>
                      </mc:Fallback>
                    </mc:AlternateContent>
                  </a:graphicData>
                </a:graphic>
              </p:graphicFrame>
              <p:grpSp>
                <p:nvGrpSpPr>
                  <p:cNvPr id="1311" name="Groupe 1310"/>
                  <p:cNvGrpSpPr/>
                  <p:nvPr/>
                </p:nvGrpSpPr>
                <p:grpSpPr>
                  <a:xfrm>
                    <a:off x="2658924" y="3108549"/>
                    <a:ext cx="1894892" cy="487802"/>
                    <a:chOff x="2548782" y="3875166"/>
                    <a:chExt cx="1894892" cy="487802"/>
                  </a:xfrm>
                </p:grpSpPr>
                <p:sp>
                  <p:nvSpPr>
                    <p:cNvPr id="1313" name="Accolade ouvrante 69"/>
                    <p:cNvSpPr/>
                    <p:nvPr/>
                  </p:nvSpPr>
                  <p:spPr>
                    <a:xfrm rot="16200000">
                      <a:off x="3100099" y="3877476"/>
                      <a:ext cx="45719" cy="460131"/>
                    </a:xfrm>
                    <a:custGeom>
                      <a:avLst/>
                      <a:gdLst>
                        <a:gd name="connsiteX0" fmla="*/ 66165 w 66165"/>
                        <a:gd name="connsiteY0" fmla="*/ 507437 h 507437"/>
                        <a:gd name="connsiteX1" fmla="*/ 33082 w 66165"/>
                        <a:gd name="connsiteY1" fmla="*/ 507436 h 507437"/>
                        <a:gd name="connsiteX2" fmla="*/ 33083 w 66165"/>
                        <a:gd name="connsiteY2" fmla="*/ 250385 h 507437"/>
                        <a:gd name="connsiteX3" fmla="*/ 0 w 66165"/>
                        <a:gd name="connsiteY3" fmla="*/ 250384 h 507437"/>
                        <a:gd name="connsiteX4" fmla="*/ 33083 w 66165"/>
                        <a:gd name="connsiteY4" fmla="*/ 250383 h 507437"/>
                        <a:gd name="connsiteX5" fmla="*/ 33083 w 66165"/>
                        <a:gd name="connsiteY5" fmla="*/ 1 h 507437"/>
                        <a:gd name="connsiteX6" fmla="*/ 66166 w 66165"/>
                        <a:gd name="connsiteY6" fmla="*/ 0 h 507437"/>
                        <a:gd name="connsiteX7" fmla="*/ 66165 w 66165"/>
                        <a:gd name="connsiteY7" fmla="*/ 507437 h 507437"/>
                        <a:gd name="connsiteX0" fmla="*/ 66165 w 66165"/>
                        <a:gd name="connsiteY0" fmla="*/ 507437 h 507437"/>
                        <a:gd name="connsiteX1" fmla="*/ 33082 w 66165"/>
                        <a:gd name="connsiteY1" fmla="*/ 507436 h 507437"/>
                        <a:gd name="connsiteX2" fmla="*/ 33083 w 66165"/>
                        <a:gd name="connsiteY2" fmla="*/ 250385 h 507437"/>
                        <a:gd name="connsiteX3" fmla="*/ 0 w 66165"/>
                        <a:gd name="connsiteY3" fmla="*/ 250384 h 507437"/>
                        <a:gd name="connsiteX4" fmla="*/ 33083 w 66165"/>
                        <a:gd name="connsiteY4" fmla="*/ 250383 h 507437"/>
                        <a:gd name="connsiteX5" fmla="*/ 33083 w 66165"/>
                        <a:gd name="connsiteY5" fmla="*/ 1 h 507437"/>
                        <a:gd name="connsiteX6" fmla="*/ 66166 w 66165"/>
                        <a:gd name="connsiteY6" fmla="*/ 0 h 507437"/>
                        <a:gd name="connsiteX0" fmla="*/ 66165 w 66166"/>
                        <a:gd name="connsiteY0" fmla="*/ 507437 h 507437"/>
                        <a:gd name="connsiteX1" fmla="*/ 33082 w 66166"/>
                        <a:gd name="connsiteY1" fmla="*/ 507436 h 507437"/>
                        <a:gd name="connsiteX2" fmla="*/ 33083 w 66166"/>
                        <a:gd name="connsiteY2" fmla="*/ 250385 h 507437"/>
                        <a:gd name="connsiteX3" fmla="*/ 0 w 66166"/>
                        <a:gd name="connsiteY3" fmla="*/ 250384 h 507437"/>
                        <a:gd name="connsiteX4" fmla="*/ 33083 w 66166"/>
                        <a:gd name="connsiteY4" fmla="*/ 250383 h 507437"/>
                        <a:gd name="connsiteX5" fmla="*/ 33083 w 66166"/>
                        <a:gd name="connsiteY5" fmla="*/ 1 h 507437"/>
                        <a:gd name="connsiteX6" fmla="*/ 66166 w 66166"/>
                        <a:gd name="connsiteY6" fmla="*/ 0 h 507437"/>
                        <a:gd name="connsiteX7" fmla="*/ 66165 w 66166"/>
                        <a:gd name="connsiteY7" fmla="*/ 507437 h 507437"/>
                        <a:gd name="connsiteX0" fmla="*/ 66165 w 66166"/>
                        <a:gd name="connsiteY0" fmla="*/ 507437 h 507437"/>
                        <a:gd name="connsiteX1" fmla="*/ 33082 w 66166"/>
                        <a:gd name="connsiteY1" fmla="*/ 507436 h 507437"/>
                        <a:gd name="connsiteX2" fmla="*/ 33083 w 66166"/>
                        <a:gd name="connsiteY2" fmla="*/ 250385 h 507437"/>
                        <a:gd name="connsiteX3" fmla="*/ 29308 w 66166"/>
                        <a:gd name="connsiteY3" fmla="*/ 250384 h 507437"/>
                        <a:gd name="connsiteX4" fmla="*/ 33083 w 66166"/>
                        <a:gd name="connsiteY4" fmla="*/ 250383 h 507437"/>
                        <a:gd name="connsiteX5" fmla="*/ 33083 w 66166"/>
                        <a:gd name="connsiteY5" fmla="*/ 1 h 507437"/>
                        <a:gd name="connsiteX6" fmla="*/ 66166 w 66166"/>
                        <a:gd name="connsiteY6" fmla="*/ 0 h 507437"/>
                        <a:gd name="connsiteX0" fmla="*/ 36857 w 36858"/>
                        <a:gd name="connsiteY0" fmla="*/ 507437 h 507437"/>
                        <a:gd name="connsiteX1" fmla="*/ 3774 w 36858"/>
                        <a:gd name="connsiteY1" fmla="*/ 507436 h 507437"/>
                        <a:gd name="connsiteX2" fmla="*/ 3775 w 36858"/>
                        <a:gd name="connsiteY2" fmla="*/ 250385 h 507437"/>
                        <a:gd name="connsiteX3" fmla="*/ 3775 w 36858"/>
                        <a:gd name="connsiteY3" fmla="*/ 250383 h 507437"/>
                        <a:gd name="connsiteX4" fmla="*/ 3775 w 36858"/>
                        <a:gd name="connsiteY4" fmla="*/ 1 h 507437"/>
                        <a:gd name="connsiteX5" fmla="*/ 36858 w 36858"/>
                        <a:gd name="connsiteY5" fmla="*/ 0 h 507437"/>
                        <a:gd name="connsiteX6" fmla="*/ 36857 w 36858"/>
                        <a:gd name="connsiteY6" fmla="*/ 507437 h 507437"/>
                        <a:gd name="connsiteX0" fmla="*/ 36857 w 36858"/>
                        <a:gd name="connsiteY0" fmla="*/ 507437 h 507437"/>
                        <a:gd name="connsiteX1" fmla="*/ 3774 w 36858"/>
                        <a:gd name="connsiteY1" fmla="*/ 507436 h 507437"/>
                        <a:gd name="connsiteX2" fmla="*/ 3775 w 36858"/>
                        <a:gd name="connsiteY2" fmla="*/ 250385 h 507437"/>
                        <a:gd name="connsiteX3" fmla="*/ 0 w 36858"/>
                        <a:gd name="connsiteY3" fmla="*/ 250384 h 507437"/>
                        <a:gd name="connsiteX4" fmla="*/ 3775 w 36858"/>
                        <a:gd name="connsiteY4" fmla="*/ 250383 h 507437"/>
                        <a:gd name="connsiteX5" fmla="*/ 3775 w 36858"/>
                        <a:gd name="connsiteY5" fmla="*/ 1 h 507437"/>
                        <a:gd name="connsiteX6" fmla="*/ 36858 w 36858"/>
                        <a:gd name="connsiteY6" fmla="*/ 0 h 507437"/>
                        <a:gd name="connsiteX0" fmla="*/ 33083 w 33084"/>
                        <a:gd name="connsiteY0" fmla="*/ 507437 h 507437"/>
                        <a:gd name="connsiteX1" fmla="*/ 0 w 33084"/>
                        <a:gd name="connsiteY1" fmla="*/ 507436 h 507437"/>
                        <a:gd name="connsiteX2" fmla="*/ 1 w 33084"/>
                        <a:gd name="connsiteY2" fmla="*/ 250385 h 507437"/>
                        <a:gd name="connsiteX3" fmla="*/ 1 w 33084"/>
                        <a:gd name="connsiteY3" fmla="*/ 250383 h 507437"/>
                        <a:gd name="connsiteX4" fmla="*/ 1 w 33084"/>
                        <a:gd name="connsiteY4" fmla="*/ 1 h 507437"/>
                        <a:gd name="connsiteX5" fmla="*/ 33084 w 33084"/>
                        <a:gd name="connsiteY5" fmla="*/ 0 h 507437"/>
                        <a:gd name="connsiteX6" fmla="*/ 33083 w 33084"/>
                        <a:gd name="connsiteY6" fmla="*/ 507437 h 507437"/>
                        <a:gd name="connsiteX0" fmla="*/ 33083 w 33084"/>
                        <a:gd name="connsiteY0" fmla="*/ 507437 h 507437"/>
                        <a:gd name="connsiteX1" fmla="*/ 0 w 33084"/>
                        <a:gd name="connsiteY1" fmla="*/ 507436 h 507437"/>
                        <a:gd name="connsiteX2" fmla="*/ 1 w 33084"/>
                        <a:gd name="connsiteY2" fmla="*/ 250385 h 507437"/>
                        <a:gd name="connsiteX3" fmla="*/ 1 w 33084"/>
                        <a:gd name="connsiteY3" fmla="*/ 250383 h 507437"/>
                        <a:gd name="connsiteX4" fmla="*/ 1 w 33084"/>
                        <a:gd name="connsiteY4" fmla="*/ 1 h 507437"/>
                        <a:gd name="connsiteX5" fmla="*/ 33084 w 33084"/>
                        <a:gd name="connsiteY5" fmla="*/ 0 h 50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84" h="507437" stroke="0" extrusionOk="0">
                          <a:moveTo>
                            <a:pt x="33083" y="507437"/>
                          </a:moveTo>
                          <a:lnTo>
                            <a:pt x="0" y="507436"/>
                          </a:lnTo>
                          <a:cubicBezTo>
                            <a:pt x="0" y="421752"/>
                            <a:pt x="1" y="293227"/>
                            <a:pt x="1" y="250385"/>
                          </a:cubicBezTo>
                          <a:lnTo>
                            <a:pt x="1" y="250383"/>
                          </a:lnTo>
                          <a:lnTo>
                            <a:pt x="1" y="1"/>
                          </a:lnTo>
                          <a:cubicBezTo>
                            <a:pt x="1" y="0"/>
                            <a:pt x="14813" y="0"/>
                            <a:pt x="33084" y="0"/>
                          </a:cubicBezTo>
                          <a:cubicBezTo>
                            <a:pt x="33084" y="169146"/>
                            <a:pt x="33083" y="338291"/>
                            <a:pt x="33083" y="507437"/>
                          </a:cubicBezTo>
                          <a:close/>
                        </a:path>
                        <a:path w="33084" h="507437" fill="none">
                          <a:moveTo>
                            <a:pt x="33083" y="507437"/>
                          </a:moveTo>
                          <a:lnTo>
                            <a:pt x="0" y="507436"/>
                          </a:lnTo>
                          <a:cubicBezTo>
                            <a:pt x="0" y="421752"/>
                            <a:pt x="1" y="293227"/>
                            <a:pt x="1" y="250385"/>
                          </a:cubicBezTo>
                          <a:lnTo>
                            <a:pt x="1" y="250383"/>
                          </a:lnTo>
                          <a:lnTo>
                            <a:pt x="1" y="1"/>
                          </a:lnTo>
                          <a:cubicBezTo>
                            <a:pt x="1" y="0"/>
                            <a:pt x="14813" y="0"/>
                            <a:pt x="33084" y="0"/>
                          </a:cubicBezTo>
                        </a:path>
                      </a:pathLst>
                    </a:custGeom>
                    <a:ln w="6350"/>
                  </p:spPr>
                  <p:style>
                    <a:lnRef idx="1">
                      <a:schemeClr val="dk1"/>
                    </a:lnRef>
                    <a:fillRef idx="0">
                      <a:schemeClr val="dk1"/>
                    </a:fillRef>
                    <a:effectRef idx="0">
                      <a:schemeClr val="dk1"/>
                    </a:effectRef>
                    <a:fontRef idx="minor">
                      <a:schemeClr val="tx1"/>
                    </a:fontRef>
                  </p:style>
                  <p:txBody>
                    <a:bodyPr rtlCol="0" anchor="ctr"/>
                    <a:lstStyle/>
                    <a:p>
                      <a:pPr algn="ctr"/>
                      <a:endParaRPr lang="fr-FR" sz="2400"/>
                    </a:p>
                  </p:txBody>
                </p:sp>
                <p:grpSp>
                  <p:nvGrpSpPr>
                    <p:cNvPr id="1314" name="Groupe 1313"/>
                    <p:cNvGrpSpPr/>
                    <p:nvPr/>
                  </p:nvGrpSpPr>
                  <p:grpSpPr>
                    <a:xfrm>
                      <a:off x="2548782" y="3875166"/>
                      <a:ext cx="1894892" cy="487802"/>
                      <a:chOff x="2874676" y="3109100"/>
                      <a:chExt cx="1894892" cy="487802"/>
                    </a:xfrm>
                  </p:grpSpPr>
                  <p:sp>
                    <p:nvSpPr>
                      <p:cNvPr id="1315" name="ZoneTexte 1314"/>
                      <p:cNvSpPr txBox="1"/>
                      <p:nvPr/>
                    </p:nvSpPr>
                    <p:spPr>
                      <a:xfrm>
                        <a:off x="2874676" y="3111651"/>
                        <a:ext cx="506597" cy="216726"/>
                      </a:xfrm>
                      <a:prstGeom prst="rect">
                        <a:avLst/>
                      </a:prstGeom>
                      <a:noFill/>
                    </p:spPr>
                    <p:txBody>
                      <a:bodyPr wrap="none" rtlCol="0">
                        <a:spAutoFit/>
                      </a:bodyPr>
                      <a:lstStyle/>
                      <a:p>
                        <a:r>
                          <a:rPr lang="fr-FR" sz="2000" dirty="0"/>
                          <a:t>Central</a:t>
                        </a:r>
                      </a:p>
                    </p:txBody>
                  </p:sp>
                  <p:sp>
                    <p:nvSpPr>
                      <p:cNvPr id="1316" name="ZoneTexte 1315"/>
                      <p:cNvSpPr txBox="1"/>
                      <p:nvPr/>
                    </p:nvSpPr>
                    <p:spPr>
                      <a:xfrm>
                        <a:off x="3398147" y="3109100"/>
                        <a:ext cx="483396" cy="216726"/>
                      </a:xfrm>
                      <a:prstGeom prst="rect">
                        <a:avLst/>
                      </a:prstGeom>
                      <a:noFill/>
                    </p:spPr>
                    <p:txBody>
                      <a:bodyPr wrap="none" rtlCol="0">
                        <a:spAutoFit/>
                      </a:bodyPr>
                      <a:lstStyle/>
                      <a:p>
                        <a:r>
                          <a:rPr lang="fr-FR" sz="2000" dirty="0" err="1"/>
                          <a:t>Lateral</a:t>
                        </a:r>
                        <a:endParaRPr lang="fr-FR" sz="2000" dirty="0"/>
                      </a:p>
                    </p:txBody>
                  </p:sp>
                  <p:sp>
                    <p:nvSpPr>
                      <p:cNvPr id="1317" name="ZoneTexte 1316"/>
                      <p:cNvSpPr txBox="1"/>
                      <p:nvPr/>
                    </p:nvSpPr>
                    <p:spPr>
                      <a:xfrm>
                        <a:off x="3239098" y="3346833"/>
                        <a:ext cx="469052" cy="250069"/>
                      </a:xfrm>
                      <a:prstGeom prst="rect">
                        <a:avLst/>
                      </a:prstGeom>
                      <a:noFill/>
                    </p:spPr>
                    <p:txBody>
                      <a:bodyPr wrap="none" rtlCol="0">
                        <a:spAutoFit/>
                      </a:bodyPr>
                      <a:lstStyle/>
                      <a:p>
                        <a:r>
                          <a:rPr lang="fr-FR" sz="2400" dirty="0"/>
                          <a:t>Oued</a:t>
                        </a:r>
                      </a:p>
                    </p:txBody>
                  </p:sp>
                  <p:sp>
                    <p:nvSpPr>
                      <p:cNvPr id="1318" name="ZoneTexte 1317"/>
                      <p:cNvSpPr txBox="1"/>
                      <p:nvPr/>
                    </p:nvSpPr>
                    <p:spPr>
                      <a:xfrm>
                        <a:off x="3812431" y="3113519"/>
                        <a:ext cx="506597" cy="216726"/>
                      </a:xfrm>
                      <a:prstGeom prst="rect">
                        <a:avLst/>
                      </a:prstGeom>
                      <a:noFill/>
                    </p:spPr>
                    <p:txBody>
                      <a:bodyPr wrap="none" rtlCol="0">
                        <a:spAutoFit/>
                      </a:bodyPr>
                      <a:lstStyle/>
                      <a:p>
                        <a:r>
                          <a:rPr lang="fr-FR" sz="2000" dirty="0"/>
                          <a:t>Central</a:t>
                        </a:r>
                      </a:p>
                    </p:txBody>
                  </p:sp>
                  <p:sp>
                    <p:nvSpPr>
                      <p:cNvPr id="1319" name="ZoneTexte 1318"/>
                      <p:cNvSpPr txBox="1"/>
                      <p:nvPr/>
                    </p:nvSpPr>
                    <p:spPr>
                      <a:xfrm>
                        <a:off x="4286172" y="3113519"/>
                        <a:ext cx="483396" cy="216726"/>
                      </a:xfrm>
                      <a:prstGeom prst="rect">
                        <a:avLst/>
                      </a:prstGeom>
                      <a:noFill/>
                    </p:spPr>
                    <p:txBody>
                      <a:bodyPr wrap="none" rtlCol="0">
                        <a:spAutoFit/>
                      </a:bodyPr>
                      <a:lstStyle/>
                      <a:p>
                        <a:r>
                          <a:rPr lang="fr-FR" sz="2000" dirty="0" err="1"/>
                          <a:t>Lateral</a:t>
                        </a:r>
                        <a:endParaRPr lang="fr-FR" sz="2000" dirty="0"/>
                      </a:p>
                    </p:txBody>
                  </p:sp>
                  <p:sp>
                    <p:nvSpPr>
                      <p:cNvPr id="1320" name="ZoneTexte 1319"/>
                      <p:cNvSpPr txBox="1"/>
                      <p:nvPr/>
                    </p:nvSpPr>
                    <p:spPr>
                      <a:xfrm>
                        <a:off x="3920902" y="3346435"/>
                        <a:ext cx="689078" cy="250069"/>
                      </a:xfrm>
                      <a:prstGeom prst="rect">
                        <a:avLst/>
                      </a:prstGeom>
                      <a:noFill/>
                    </p:spPr>
                    <p:txBody>
                      <a:bodyPr wrap="none" rtlCol="0">
                        <a:spAutoFit/>
                      </a:bodyPr>
                      <a:lstStyle/>
                      <a:p>
                        <a:pPr algn="ctr"/>
                        <a:r>
                          <a:rPr lang="fr-FR" sz="2400" dirty="0" err="1"/>
                          <a:t>Escandia</a:t>
                        </a:r>
                        <a:endParaRPr lang="fr-FR" sz="2400" dirty="0"/>
                      </a:p>
                    </p:txBody>
                  </p:sp>
                  <p:sp>
                    <p:nvSpPr>
                      <p:cNvPr id="1321" name="Accolade ouvrante 69"/>
                      <p:cNvSpPr/>
                      <p:nvPr/>
                    </p:nvSpPr>
                    <p:spPr>
                      <a:xfrm rot="16200000">
                        <a:off x="4224868" y="3106683"/>
                        <a:ext cx="45719" cy="460131"/>
                      </a:xfrm>
                      <a:custGeom>
                        <a:avLst/>
                        <a:gdLst>
                          <a:gd name="connsiteX0" fmla="*/ 66165 w 66165"/>
                          <a:gd name="connsiteY0" fmla="*/ 507437 h 507437"/>
                          <a:gd name="connsiteX1" fmla="*/ 33082 w 66165"/>
                          <a:gd name="connsiteY1" fmla="*/ 507436 h 507437"/>
                          <a:gd name="connsiteX2" fmla="*/ 33083 w 66165"/>
                          <a:gd name="connsiteY2" fmla="*/ 250385 h 507437"/>
                          <a:gd name="connsiteX3" fmla="*/ 0 w 66165"/>
                          <a:gd name="connsiteY3" fmla="*/ 250384 h 507437"/>
                          <a:gd name="connsiteX4" fmla="*/ 33083 w 66165"/>
                          <a:gd name="connsiteY4" fmla="*/ 250383 h 507437"/>
                          <a:gd name="connsiteX5" fmla="*/ 33083 w 66165"/>
                          <a:gd name="connsiteY5" fmla="*/ 1 h 507437"/>
                          <a:gd name="connsiteX6" fmla="*/ 66166 w 66165"/>
                          <a:gd name="connsiteY6" fmla="*/ 0 h 507437"/>
                          <a:gd name="connsiteX7" fmla="*/ 66165 w 66165"/>
                          <a:gd name="connsiteY7" fmla="*/ 507437 h 507437"/>
                          <a:gd name="connsiteX0" fmla="*/ 66165 w 66165"/>
                          <a:gd name="connsiteY0" fmla="*/ 507437 h 507437"/>
                          <a:gd name="connsiteX1" fmla="*/ 33082 w 66165"/>
                          <a:gd name="connsiteY1" fmla="*/ 507436 h 507437"/>
                          <a:gd name="connsiteX2" fmla="*/ 33083 w 66165"/>
                          <a:gd name="connsiteY2" fmla="*/ 250385 h 507437"/>
                          <a:gd name="connsiteX3" fmla="*/ 0 w 66165"/>
                          <a:gd name="connsiteY3" fmla="*/ 250384 h 507437"/>
                          <a:gd name="connsiteX4" fmla="*/ 33083 w 66165"/>
                          <a:gd name="connsiteY4" fmla="*/ 250383 h 507437"/>
                          <a:gd name="connsiteX5" fmla="*/ 33083 w 66165"/>
                          <a:gd name="connsiteY5" fmla="*/ 1 h 507437"/>
                          <a:gd name="connsiteX6" fmla="*/ 66166 w 66165"/>
                          <a:gd name="connsiteY6" fmla="*/ 0 h 507437"/>
                          <a:gd name="connsiteX0" fmla="*/ 66165 w 66166"/>
                          <a:gd name="connsiteY0" fmla="*/ 507437 h 507437"/>
                          <a:gd name="connsiteX1" fmla="*/ 33082 w 66166"/>
                          <a:gd name="connsiteY1" fmla="*/ 507436 h 507437"/>
                          <a:gd name="connsiteX2" fmla="*/ 33083 w 66166"/>
                          <a:gd name="connsiteY2" fmla="*/ 250385 h 507437"/>
                          <a:gd name="connsiteX3" fmla="*/ 0 w 66166"/>
                          <a:gd name="connsiteY3" fmla="*/ 250384 h 507437"/>
                          <a:gd name="connsiteX4" fmla="*/ 33083 w 66166"/>
                          <a:gd name="connsiteY4" fmla="*/ 250383 h 507437"/>
                          <a:gd name="connsiteX5" fmla="*/ 33083 w 66166"/>
                          <a:gd name="connsiteY5" fmla="*/ 1 h 507437"/>
                          <a:gd name="connsiteX6" fmla="*/ 66166 w 66166"/>
                          <a:gd name="connsiteY6" fmla="*/ 0 h 507437"/>
                          <a:gd name="connsiteX7" fmla="*/ 66165 w 66166"/>
                          <a:gd name="connsiteY7" fmla="*/ 507437 h 507437"/>
                          <a:gd name="connsiteX0" fmla="*/ 66165 w 66166"/>
                          <a:gd name="connsiteY0" fmla="*/ 507437 h 507437"/>
                          <a:gd name="connsiteX1" fmla="*/ 33082 w 66166"/>
                          <a:gd name="connsiteY1" fmla="*/ 507436 h 507437"/>
                          <a:gd name="connsiteX2" fmla="*/ 33083 w 66166"/>
                          <a:gd name="connsiteY2" fmla="*/ 250385 h 507437"/>
                          <a:gd name="connsiteX3" fmla="*/ 29308 w 66166"/>
                          <a:gd name="connsiteY3" fmla="*/ 250384 h 507437"/>
                          <a:gd name="connsiteX4" fmla="*/ 33083 w 66166"/>
                          <a:gd name="connsiteY4" fmla="*/ 250383 h 507437"/>
                          <a:gd name="connsiteX5" fmla="*/ 33083 w 66166"/>
                          <a:gd name="connsiteY5" fmla="*/ 1 h 507437"/>
                          <a:gd name="connsiteX6" fmla="*/ 66166 w 66166"/>
                          <a:gd name="connsiteY6" fmla="*/ 0 h 507437"/>
                          <a:gd name="connsiteX0" fmla="*/ 36857 w 36858"/>
                          <a:gd name="connsiteY0" fmla="*/ 507437 h 507437"/>
                          <a:gd name="connsiteX1" fmla="*/ 3774 w 36858"/>
                          <a:gd name="connsiteY1" fmla="*/ 507436 h 507437"/>
                          <a:gd name="connsiteX2" fmla="*/ 3775 w 36858"/>
                          <a:gd name="connsiteY2" fmla="*/ 250385 h 507437"/>
                          <a:gd name="connsiteX3" fmla="*/ 3775 w 36858"/>
                          <a:gd name="connsiteY3" fmla="*/ 250383 h 507437"/>
                          <a:gd name="connsiteX4" fmla="*/ 3775 w 36858"/>
                          <a:gd name="connsiteY4" fmla="*/ 1 h 507437"/>
                          <a:gd name="connsiteX5" fmla="*/ 36858 w 36858"/>
                          <a:gd name="connsiteY5" fmla="*/ 0 h 507437"/>
                          <a:gd name="connsiteX6" fmla="*/ 36857 w 36858"/>
                          <a:gd name="connsiteY6" fmla="*/ 507437 h 507437"/>
                          <a:gd name="connsiteX0" fmla="*/ 36857 w 36858"/>
                          <a:gd name="connsiteY0" fmla="*/ 507437 h 507437"/>
                          <a:gd name="connsiteX1" fmla="*/ 3774 w 36858"/>
                          <a:gd name="connsiteY1" fmla="*/ 507436 h 507437"/>
                          <a:gd name="connsiteX2" fmla="*/ 3775 w 36858"/>
                          <a:gd name="connsiteY2" fmla="*/ 250385 h 507437"/>
                          <a:gd name="connsiteX3" fmla="*/ 0 w 36858"/>
                          <a:gd name="connsiteY3" fmla="*/ 250384 h 507437"/>
                          <a:gd name="connsiteX4" fmla="*/ 3775 w 36858"/>
                          <a:gd name="connsiteY4" fmla="*/ 250383 h 507437"/>
                          <a:gd name="connsiteX5" fmla="*/ 3775 w 36858"/>
                          <a:gd name="connsiteY5" fmla="*/ 1 h 507437"/>
                          <a:gd name="connsiteX6" fmla="*/ 36858 w 36858"/>
                          <a:gd name="connsiteY6" fmla="*/ 0 h 507437"/>
                          <a:gd name="connsiteX0" fmla="*/ 33083 w 33084"/>
                          <a:gd name="connsiteY0" fmla="*/ 507437 h 507437"/>
                          <a:gd name="connsiteX1" fmla="*/ 0 w 33084"/>
                          <a:gd name="connsiteY1" fmla="*/ 507436 h 507437"/>
                          <a:gd name="connsiteX2" fmla="*/ 1 w 33084"/>
                          <a:gd name="connsiteY2" fmla="*/ 250385 h 507437"/>
                          <a:gd name="connsiteX3" fmla="*/ 1 w 33084"/>
                          <a:gd name="connsiteY3" fmla="*/ 250383 h 507437"/>
                          <a:gd name="connsiteX4" fmla="*/ 1 w 33084"/>
                          <a:gd name="connsiteY4" fmla="*/ 1 h 507437"/>
                          <a:gd name="connsiteX5" fmla="*/ 33084 w 33084"/>
                          <a:gd name="connsiteY5" fmla="*/ 0 h 507437"/>
                          <a:gd name="connsiteX6" fmla="*/ 33083 w 33084"/>
                          <a:gd name="connsiteY6" fmla="*/ 507437 h 507437"/>
                          <a:gd name="connsiteX0" fmla="*/ 33083 w 33084"/>
                          <a:gd name="connsiteY0" fmla="*/ 507437 h 507437"/>
                          <a:gd name="connsiteX1" fmla="*/ 0 w 33084"/>
                          <a:gd name="connsiteY1" fmla="*/ 507436 h 507437"/>
                          <a:gd name="connsiteX2" fmla="*/ 1 w 33084"/>
                          <a:gd name="connsiteY2" fmla="*/ 250385 h 507437"/>
                          <a:gd name="connsiteX3" fmla="*/ 1 w 33084"/>
                          <a:gd name="connsiteY3" fmla="*/ 250383 h 507437"/>
                          <a:gd name="connsiteX4" fmla="*/ 1 w 33084"/>
                          <a:gd name="connsiteY4" fmla="*/ 1 h 507437"/>
                          <a:gd name="connsiteX5" fmla="*/ 33084 w 33084"/>
                          <a:gd name="connsiteY5" fmla="*/ 0 h 50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84" h="507437" stroke="0" extrusionOk="0">
                            <a:moveTo>
                              <a:pt x="33083" y="507437"/>
                            </a:moveTo>
                            <a:lnTo>
                              <a:pt x="0" y="507436"/>
                            </a:lnTo>
                            <a:cubicBezTo>
                              <a:pt x="0" y="421752"/>
                              <a:pt x="1" y="293227"/>
                              <a:pt x="1" y="250385"/>
                            </a:cubicBezTo>
                            <a:lnTo>
                              <a:pt x="1" y="250383"/>
                            </a:lnTo>
                            <a:lnTo>
                              <a:pt x="1" y="1"/>
                            </a:lnTo>
                            <a:cubicBezTo>
                              <a:pt x="1" y="0"/>
                              <a:pt x="14813" y="0"/>
                              <a:pt x="33084" y="0"/>
                            </a:cubicBezTo>
                            <a:cubicBezTo>
                              <a:pt x="33084" y="169146"/>
                              <a:pt x="33083" y="338291"/>
                              <a:pt x="33083" y="507437"/>
                            </a:cubicBezTo>
                            <a:close/>
                          </a:path>
                          <a:path w="33084" h="507437" fill="none">
                            <a:moveTo>
                              <a:pt x="33083" y="507437"/>
                            </a:moveTo>
                            <a:lnTo>
                              <a:pt x="0" y="507436"/>
                            </a:lnTo>
                            <a:cubicBezTo>
                              <a:pt x="0" y="421752"/>
                              <a:pt x="1" y="293227"/>
                              <a:pt x="1" y="250385"/>
                            </a:cubicBezTo>
                            <a:lnTo>
                              <a:pt x="1" y="250383"/>
                            </a:lnTo>
                            <a:lnTo>
                              <a:pt x="1" y="1"/>
                            </a:lnTo>
                            <a:cubicBezTo>
                              <a:pt x="1" y="0"/>
                              <a:pt x="14813" y="0"/>
                              <a:pt x="33084" y="0"/>
                            </a:cubicBezTo>
                          </a:path>
                        </a:pathLst>
                      </a:custGeom>
                      <a:ln w="6350"/>
                    </p:spPr>
                    <p:style>
                      <a:lnRef idx="1">
                        <a:schemeClr val="dk1"/>
                      </a:lnRef>
                      <a:fillRef idx="0">
                        <a:schemeClr val="dk1"/>
                      </a:fillRef>
                      <a:effectRef idx="0">
                        <a:schemeClr val="dk1"/>
                      </a:effectRef>
                      <a:fontRef idx="minor">
                        <a:schemeClr val="tx1"/>
                      </a:fontRef>
                    </p:style>
                    <p:txBody>
                      <a:bodyPr rtlCol="0" anchor="ctr"/>
                      <a:lstStyle/>
                      <a:p>
                        <a:pPr algn="ctr"/>
                        <a:endParaRPr lang="fr-FR" sz="2400"/>
                      </a:p>
                    </p:txBody>
                  </p:sp>
                </p:grpSp>
              </p:grpSp>
            </p:grpSp>
            <p:sp>
              <p:nvSpPr>
                <p:cNvPr id="1308" name="ZoneTexte 1307"/>
                <p:cNvSpPr txBox="1"/>
                <p:nvPr/>
              </p:nvSpPr>
              <p:spPr>
                <a:xfrm>
                  <a:off x="3274900" y="2542846"/>
                  <a:ext cx="350096" cy="250069"/>
                </a:xfrm>
                <a:prstGeom prst="rect">
                  <a:avLst/>
                </a:prstGeom>
                <a:noFill/>
              </p:spPr>
              <p:txBody>
                <a:bodyPr wrap="none" rtlCol="0">
                  <a:spAutoFit/>
                </a:bodyPr>
                <a:lstStyle/>
                <a:p>
                  <a:r>
                    <a:rPr lang="fr-FR" sz="2400" dirty="0"/>
                    <a:t>***</a:t>
                  </a:r>
                </a:p>
              </p:txBody>
            </p:sp>
          </p:grpSp>
          <p:grpSp>
            <p:nvGrpSpPr>
              <p:cNvPr id="1223" name="Groupe 1222"/>
              <p:cNvGrpSpPr/>
              <p:nvPr/>
            </p:nvGrpSpPr>
            <p:grpSpPr>
              <a:xfrm>
                <a:off x="3676243" y="2608893"/>
                <a:ext cx="3943471" cy="4226224"/>
                <a:chOff x="633362" y="1447701"/>
                <a:chExt cx="2136047" cy="2289205"/>
              </a:xfrm>
            </p:grpSpPr>
            <p:sp>
              <p:nvSpPr>
                <p:cNvPr id="1247" name="ZoneTexte 1246"/>
                <p:cNvSpPr txBox="1"/>
                <p:nvPr/>
              </p:nvSpPr>
              <p:spPr>
                <a:xfrm>
                  <a:off x="909781" y="1447701"/>
                  <a:ext cx="1626522" cy="250069"/>
                </a:xfrm>
                <a:prstGeom prst="rect">
                  <a:avLst/>
                </a:prstGeom>
                <a:noFill/>
              </p:spPr>
              <p:txBody>
                <a:bodyPr wrap="none" rtlCol="0">
                  <a:spAutoFit/>
                </a:bodyPr>
                <a:lstStyle/>
                <a:p>
                  <a:r>
                    <a:rPr lang="fr-FR" sz="2400" dirty="0"/>
                    <a:t>Rhizobox </a:t>
                  </a:r>
                  <a:r>
                    <a:rPr lang="fr-FR" sz="2400" dirty="0" err="1"/>
                    <a:t>width</a:t>
                  </a:r>
                  <a:r>
                    <a:rPr lang="fr-FR" sz="2400" dirty="0"/>
                    <a:t>: 21 cm</a:t>
                  </a:r>
                </a:p>
              </p:txBody>
            </p:sp>
            <p:grpSp>
              <p:nvGrpSpPr>
                <p:cNvPr id="1248" name="Groupe 1247"/>
                <p:cNvGrpSpPr/>
                <p:nvPr/>
              </p:nvGrpSpPr>
              <p:grpSpPr>
                <a:xfrm>
                  <a:off x="633362" y="1554715"/>
                  <a:ext cx="2136047" cy="2182191"/>
                  <a:chOff x="633362" y="1554715"/>
                  <a:chExt cx="2136047" cy="2182191"/>
                </a:xfrm>
              </p:grpSpPr>
              <p:cxnSp>
                <p:nvCxnSpPr>
                  <p:cNvPr id="1249" name="Connecteur droit 1248"/>
                  <p:cNvCxnSpPr/>
                  <p:nvPr/>
                </p:nvCxnSpPr>
                <p:spPr>
                  <a:xfrm>
                    <a:off x="2256480" y="1554715"/>
                    <a:ext cx="972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50" name="ZoneTexte 1249"/>
                  <p:cNvSpPr txBox="1"/>
                  <p:nvPr/>
                </p:nvSpPr>
                <p:spPr>
                  <a:xfrm>
                    <a:off x="1017065" y="1634790"/>
                    <a:ext cx="1417298" cy="250069"/>
                  </a:xfrm>
                  <a:prstGeom prst="rect">
                    <a:avLst/>
                  </a:prstGeom>
                  <a:noFill/>
                </p:spPr>
                <p:txBody>
                  <a:bodyPr wrap="none" rtlCol="0">
                    <a:spAutoFit/>
                  </a:bodyPr>
                  <a:lstStyle/>
                  <a:p>
                    <a:r>
                      <a:rPr lang="fr-FR" sz="2400" dirty="0"/>
                      <a:t>central zone: 10 cm</a:t>
                    </a:r>
                  </a:p>
                </p:txBody>
              </p:sp>
              <p:grpSp>
                <p:nvGrpSpPr>
                  <p:cNvPr id="1251" name="Groupe 1250"/>
                  <p:cNvGrpSpPr/>
                  <p:nvPr/>
                </p:nvGrpSpPr>
                <p:grpSpPr>
                  <a:xfrm>
                    <a:off x="830221" y="3078592"/>
                    <a:ext cx="1939188" cy="658314"/>
                    <a:chOff x="743765" y="2901427"/>
                    <a:chExt cx="1939188" cy="658314"/>
                  </a:xfrm>
                </p:grpSpPr>
                <p:cxnSp>
                  <p:nvCxnSpPr>
                    <p:cNvPr id="1297" name="Connecteur droit 1296"/>
                    <p:cNvCxnSpPr/>
                    <p:nvPr/>
                  </p:nvCxnSpPr>
                  <p:spPr>
                    <a:xfrm>
                      <a:off x="2585753" y="2901427"/>
                      <a:ext cx="9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98" name="ZoneTexte 1297"/>
                    <p:cNvSpPr txBox="1"/>
                    <p:nvPr/>
                  </p:nvSpPr>
                  <p:spPr>
                    <a:xfrm>
                      <a:off x="1060258" y="3309673"/>
                      <a:ext cx="899101" cy="250068"/>
                    </a:xfrm>
                    <a:prstGeom prst="rect">
                      <a:avLst/>
                    </a:prstGeom>
                    <a:noFill/>
                  </p:spPr>
                  <p:txBody>
                    <a:bodyPr wrap="none" rtlCol="0">
                      <a:spAutoFit/>
                    </a:bodyPr>
                    <a:lstStyle/>
                    <a:p>
                      <a:r>
                        <a:rPr lang="fr-FR" sz="2400" dirty="0"/>
                        <a:t>Distal zones</a:t>
                      </a:r>
                    </a:p>
                  </p:txBody>
                </p:sp>
                <p:cxnSp>
                  <p:nvCxnSpPr>
                    <p:cNvPr id="1299" name="Connecteur droit 1298"/>
                    <p:cNvCxnSpPr/>
                    <p:nvPr/>
                  </p:nvCxnSpPr>
                  <p:spPr>
                    <a:xfrm>
                      <a:off x="747335" y="3075190"/>
                      <a:ext cx="0" cy="7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0" name="Connecteur droit 1299"/>
                    <p:cNvCxnSpPr/>
                    <p:nvPr/>
                  </p:nvCxnSpPr>
                  <p:spPr>
                    <a:xfrm>
                      <a:off x="2121618" y="3075190"/>
                      <a:ext cx="0" cy="7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1" name="Connecteur droit 1300"/>
                    <p:cNvCxnSpPr/>
                    <p:nvPr/>
                  </p:nvCxnSpPr>
                  <p:spPr>
                    <a:xfrm flipH="1">
                      <a:off x="1861109" y="3072086"/>
                      <a:ext cx="513335"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02" name="Ellipse 1301"/>
                    <p:cNvSpPr/>
                    <p:nvPr/>
                  </p:nvSpPr>
                  <p:spPr>
                    <a:xfrm>
                      <a:off x="1371654" y="3073453"/>
                      <a:ext cx="157446" cy="14747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303" name="Connecteur droit 1302"/>
                    <p:cNvCxnSpPr/>
                    <p:nvPr/>
                  </p:nvCxnSpPr>
                  <p:spPr>
                    <a:xfrm>
                      <a:off x="1554905" y="3147786"/>
                      <a:ext cx="566928"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304" name="Connecteur droit 1303"/>
                    <p:cNvCxnSpPr/>
                    <p:nvPr/>
                  </p:nvCxnSpPr>
                  <p:spPr>
                    <a:xfrm flipH="1">
                      <a:off x="743765" y="3147190"/>
                      <a:ext cx="612000"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305" name="ZoneTexte 1304"/>
                    <p:cNvSpPr txBox="1"/>
                    <p:nvPr/>
                  </p:nvSpPr>
                  <p:spPr>
                    <a:xfrm>
                      <a:off x="1361759" y="3037254"/>
                      <a:ext cx="183383" cy="250069"/>
                    </a:xfrm>
                    <a:prstGeom prst="rect">
                      <a:avLst/>
                    </a:prstGeom>
                    <a:noFill/>
                  </p:spPr>
                  <p:txBody>
                    <a:bodyPr wrap="none" rtlCol="0">
                      <a:spAutoFit/>
                    </a:bodyPr>
                    <a:lstStyle/>
                    <a:p>
                      <a:r>
                        <a:rPr lang="fr-FR" sz="2400" dirty="0"/>
                        <a:t>+</a:t>
                      </a:r>
                    </a:p>
                  </p:txBody>
                </p:sp>
                <p:cxnSp>
                  <p:nvCxnSpPr>
                    <p:cNvPr id="1306" name="Connecteur droit 1305"/>
                    <p:cNvCxnSpPr/>
                    <p:nvPr/>
                  </p:nvCxnSpPr>
                  <p:spPr>
                    <a:xfrm>
                      <a:off x="1442810" y="3220927"/>
                      <a:ext cx="0" cy="14400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252" name="Groupe 1251"/>
                  <p:cNvGrpSpPr/>
                  <p:nvPr/>
                </p:nvGrpSpPr>
                <p:grpSpPr>
                  <a:xfrm>
                    <a:off x="633362" y="1866627"/>
                    <a:ext cx="1812117" cy="1261615"/>
                    <a:chOff x="628821" y="1774434"/>
                    <a:chExt cx="1812117" cy="1261615"/>
                  </a:xfrm>
                </p:grpSpPr>
                <p:grpSp>
                  <p:nvGrpSpPr>
                    <p:cNvPr id="1257" name="Groupe 1256"/>
                    <p:cNvGrpSpPr/>
                    <p:nvPr/>
                  </p:nvGrpSpPr>
                  <p:grpSpPr>
                    <a:xfrm>
                      <a:off x="630021" y="1774434"/>
                      <a:ext cx="1808753" cy="1261615"/>
                      <a:chOff x="591839" y="1762214"/>
                      <a:chExt cx="1808753" cy="1261615"/>
                    </a:xfrm>
                  </p:grpSpPr>
                  <p:cxnSp>
                    <p:nvCxnSpPr>
                      <p:cNvPr id="1260" name="Connecteur droit 1259"/>
                      <p:cNvCxnSpPr/>
                      <p:nvPr/>
                    </p:nvCxnSpPr>
                    <p:spPr>
                      <a:xfrm>
                        <a:off x="1027622" y="1762214"/>
                        <a:ext cx="914400" cy="0"/>
                      </a:xfrm>
                      <a:prstGeom prst="line">
                        <a:avLst/>
                      </a:prstGeom>
                      <a:ln>
                        <a:headEnd type="arrow" w="med" len="med"/>
                        <a:tailEnd type="arrow" w="med" len="med"/>
                      </a:ln>
                    </p:spPr>
                    <p:style>
                      <a:lnRef idx="1">
                        <a:schemeClr val="accent5"/>
                      </a:lnRef>
                      <a:fillRef idx="0">
                        <a:schemeClr val="accent5"/>
                      </a:fillRef>
                      <a:effectRef idx="0">
                        <a:schemeClr val="accent5"/>
                      </a:effectRef>
                      <a:fontRef idx="minor">
                        <a:schemeClr val="tx1"/>
                      </a:fontRef>
                    </p:style>
                  </p:cxnSp>
                  <p:grpSp>
                    <p:nvGrpSpPr>
                      <p:cNvPr id="1261" name="Groupe 1260"/>
                      <p:cNvGrpSpPr/>
                      <p:nvPr/>
                    </p:nvGrpSpPr>
                    <p:grpSpPr>
                      <a:xfrm>
                        <a:off x="591841" y="1839350"/>
                        <a:ext cx="1806493" cy="771533"/>
                        <a:chOff x="3425800" y="7121044"/>
                        <a:chExt cx="1918527" cy="780153"/>
                      </a:xfrm>
                    </p:grpSpPr>
                    <p:sp>
                      <p:nvSpPr>
                        <p:cNvPr id="1292" name="Rectangle 1291"/>
                        <p:cNvSpPr/>
                        <p:nvPr/>
                      </p:nvSpPr>
                      <p:spPr>
                        <a:xfrm>
                          <a:off x="3917571" y="7531351"/>
                          <a:ext cx="922553" cy="369846"/>
                        </a:xfrm>
                        <a:prstGeom prst="rect">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93" name="Rectangle 1292"/>
                        <p:cNvSpPr/>
                        <p:nvPr/>
                      </p:nvSpPr>
                      <p:spPr>
                        <a:xfrm>
                          <a:off x="3425800" y="7121045"/>
                          <a:ext cx="495264" cy="369846"/>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94" name="Rectangle 1293"/>
                        <p:cNvSpPr/>
                        <p:nvPr/>
                      </p:nvSpPr>
                      <p:spPr>
                        <a:xfrm>
                          <a:off x="4849067" y="7121044"/>
                          <a:ext cx="495260" cy="36984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95" name="Connecteur droit 1294"/>
                        <p:cNvCxnSpPr/>
                        <p:nvPr/>
                      </p:nvCxnSpPr>
                      <p:spPr>
                        <a:xfrm flipH="1">
                          <a:off x="3919516" y="7121304"/>
                          <a:ext cx="528" cy="353365"/>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296" name="Triangle isocèle 1295"/>
                        <p:cNvSpPr/>
                        <p:nvPr/>
                      </p:nvSpPr>
                      <p:spPr>
                        <a:xfrm flipV="1">
                          <a:off x="4380925" y="7126177"/>
                          <a:ext cx="47987" cy="4765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grpSp>
                    <p:nvGrpSpPr>
                      <p:cNvPr id="1262" name="Groupe 1261"/>
                      <p:cNvGrpSpPr/>
                      <p:nvPr/>
                    </p:nvGrpSpPr>
                    <p:grpSpPr>
                      <a:xfrm>
                        <a:off x="591841" y="1839516"/>
                        <a:ext cx="1807646" cy="778822"/>
                        <a:chOff x="3425800" y="6714906"/>
                        <a:chExt cx="1919749" cy="787513"/>
                      </a:xfrm>
                    </p:grpSpPr>
                    <p:sp>
                      <p:nvSpPr>
                        <p:cNvPr id="1288" name="Rectangle 1287"/>
                        <p:cNvSpPr/>
                        <p:nvPr/>
                      </p:nvSpPr>
                      <p:spPr>
                        <a:xfrm>
                          <a:off x="3920195" y="6714906"/>
                          <a:ext cx="922551" cy="365711"/>
                        </a:xfrm>
                        <a:prstGeom prst="rect">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89" name="Rectangle 1288"/>
                        <p:cNvSpPr/>
                        <p:nvPr/>
                      </p:nvSpPr>
                      <p:spPr>
                        <a:xfrm>
                          <a:off x="3425800" y="7125038"/>
                          <a:ext cx="495264" cy="36984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90" name="Rectangle 1289"/>
                        <p:cNvSpPr/>
                        <p:nvPr/>
                      </p:nvSpPr>
                      <p:spPr>
                        <a:xfrm>
                          <a:off x="4850294" y="7132576"/>
                          <a:ext cx="495255" cy="36984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91" name="Connecteur droit 1290"/>
                        <p:cNvCxnSpPr/>
                        <p:nvPr/>
                      </p:nvCxnSpPr>
                      <p:spPr>
                        <a:xfrm flipH="1">
                          <a:off x="3919514" y="7128973"/>
                          <a:ext cx="528" cy="353365"/>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1263" name="Groupe 1262"/>
                      <p:cNvGrpSpPr/>
                      <p:nvPr/>
                    </p:nvGrpSpPr>
                    <p:grpSpPr>
                      <a:xfrm>
                        <a:off x="593581" y="2651421"/>
                        <a:ext cx="1804754" cy="372408"/>
                        <a:chOff x="3436698" y="7111548"/>
                        <a:chExt cx="1916679" cy="376569"/>
                      </a:xfrm>
                    </p:grpSpPr>
                    <p:pic>
                      <p:nvPicPr>
                        <p:cNvPr id="1283" name="Image 1282"/>
                        <p:cNvPicPr>
                          <a:picLocks noChangeAspect="1"/>
                        </p:cNvPicPr>
                        <p:nvPr/>
                      </p:nvPicPr>
                      <p:blipFill rotWithShape="1">
                        <a:blip r:embed="rId48" cstate="print">
                          <a:extLst>
                            <a:ext uri="{28A0092B-C50C-407E-A947-70E740481C1C}">
                              <a14:useLocalDpi xmlns:a14="http://schemas.microsoft.com/office/drawing/2010/main" val="0"/>
                            </a:ext>
                          </a:extLst>
                        </a:blip>
                        <a:srcRect l="20169" t="55359" r="-10767" b="30509"/>
                        <a:stretch/>
                      </p:blipFill>
                      <p:spPr>
                        <a:xfrm>
                          <a:off x="3658349" y="7126816"/>
                          <a:ext cx="1691612" cy="361131"/>
                        </a:xfrm>
                        <a:prstGeom prst="rect">
                          <a:avLst/>
                        </a:prstGeom>
                      </p:spPr>
                    </p:pic>
                    <p:sp>
                      <p:nvSpPr>
                        <p:cNvPr id="1284" name="Rectangle 1283"/>
                        <p:cNvSpPr/>
                        <p:nvPr/>
                      </p:nvSpPr>
                      <p:spPr>
                        <a:xfrm>
                          <a:off x="3940699" y="7111553"/>
                          <a:ext cx="922553" cy="364055"/>
                        </a:xfrm>
                        <a:prstGeom prst="rect">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85" name="Rectangle 1284"/>
                        <p:cNvSpPr/>
                        <p:nvPr/>
                      </p:nvSpPr>
                      <p:spPr>
                        <a:xfrm>
                          <a:off x="3436698" y="7111551"/>
                          <a:ext cx="495264" cy="3686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86" name="Rectangle 1285"/>
                        <p:cNvSpPr/>
                        <p:nvPr/>
                      </p:nvSpPr>
                      <p:spPr>
                        <a:xfrm>
                          <a:off x="4858112" y="7111548"/>
                          <a:ext cx="495265" cy="37656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87" name="Connecteur droit 1286"/>
                        <p:cNvCxnSpPr/>
                        <p:nvPr/>
                      </p:nvCxnSpPr>
                      <p:spPr>
                        <a:xfrm flipH="1">
                          <a:off x="3928564" y="7128997"/>
                          <a:ext cx="528" cy="353365"/>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cxnSp>
                    <p:nvCxnSpPr>
                      <p:cNvPr id="1264" name="Connecteur droit 1263"/>
                      <p:cNvCxnSpPr/>
                      <p:nvPr/>
                    </p:nvCxnSpPr>
                    <p:spPr>
                      <a:xfrm>
                        <a:off x="2400592" y="1837644"/>
                        <a:ext cx="0" cy="346787"/>
                      </a:xfrm>
                      <a:prstGeom prst="line">
                        <a:avLst/>
                      </a:prstGeom>
                    </p:spPr>
                    <p:style>
                      <a:lnRef idx="1">
                        <a:schemeClr val="dk1"/>
                      </a:lnRef>
                      <a:fillRef idx="0">
                        <a:schemeClr val="dk1"/>
                      </a:fillRef>
                      <a:effectRef idx="0">
                        <a:schemeClr val="dk1"/>
                      </a:effectRef>
                      <a:fontRef idx="minor">
                        <a:schemeClr val="tx1"/>
                      </a:fontRef>
                    </p:style>
                  </p:cxnSp>
                  <p:cxnSp>
                    <p:nvCxnSpPr>
                      <p:cNvPr id="1265" name="Connecteur droit 1264"/>
                      <p:cNvCxnSpPr/>
                      <p:nvPr/>
                    </p:nvCxnSpPr>
                    <p:spPr>
                      <a:xfrm>
                        <a:off x="2400592" y="2251674"/>
                        <a:ext cx="0" cy="346787"/>
                      </a:xfrm>
                      <a:prstGeom prst="line">
                        <a:avLst/>
                      </a:prstGeom>
                    </p:spPr>
                    <p:style>
                      <a:lnRef idx="1">
                        <a:schemeClr val="dk1"/>
                      </a:lnRef>
                      <a:fillRef idx="0">
                        <a:schemeClr val="dk1"/>
                      </a:fillRef>
                      <a:effectRef idx="0">
                        <a:schemeClr val="dk1"/>
                      </a:effectRef>
                      <a:fontRef idx="minor">
                        <a:schemeClr val="tx1"/>
                      </a:fontRef>
                    </p:style>
                  </p:cxnSp>
                  <p:cxnSp>
                    <p:nvCxnSpPr>
                      <p:cNvPr id="1266" name="Connecteur droit 1265"/>
                      <p:cNvCxnSpPr/>
                      <p:nvPr/>
                    </p:nvCxnSpPr>
                    <p:spPr>
                      <a:xfrm>
                        <a:off x="2400592" y="2160234"/>
                        <a:ext cx="0" cy="91440"/>
                      </a:xfrm>
                      <a:prstGeom prst="line">
                        <a:avLst/>
                      </a:prstGeom>
                      <a:ln>
                        <a:prstDash val="sysDot"/>
                      </a:ln>
                    </p:spPr>
                    <p:style>
                      <a:lnRef idx="1">
                        <a:schemeClr val="dk1"/>
                      </a:lnRef>
                      <a:fillRef idx="0">
                        <a:schemeClr val="dk1"/>
                      </a:fillRef>
                      <a:effectRef idx="0">
                        <a:schemeClr val="dk1"/>
                      </a:effectRef>
                      <a:fontRef idx="minor">
                        <a:schemeClr val="tx1"/>
                      </a:fontRef>
                    </p:style>
                  </p:cxnSp>
                  <p:cxnSp>
                    <p:nvCxnSpPr>
                      <p:cNvPr id="1267" name="Connecteur droit 1266"/>
                      <p:cNvCxnSpPr/>
                      <p:nvPr/>
                    </p:nvCxnSpPr>
                    <p:spPr>
                      <a:xfrm>
                        <a:off x="1930785" y="2167225"/>
                        <a:ext cx="0" cy="91440"/>
                      </a:xfrm>
                      <a:prstGeom prst="line">
                        <a:avLst/>
                      </a:prstGeom>
                      <a:ln>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1268" name="Connecteur droit 1267"/>
                      <p:cNvCxnSpPr/>
                      <p:nvPr/>
                    </p:nvCxnSpPr>
                    <p:spPr>
                      <a:xfrm>
                        <a:off x="1056725" y="2185843"/>
                        <a:ext cx="0" cy="91440"/>
                      </a:xfrm>
                      <a:prstGeom prst="line">
                        <a:avLst/>
                      </a:prstGeom>
                      <a:ln>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1269" name="Connecteur droit 1268"/>
                      <p:cNvCxnSpPr/>
                      <p:nvPr/>
                    </p:nvCxnSpPr>
                    <p:spPr>
                      <a:xfrm>
                        <a:off x="1056725" y="2590774"/>
                        <a:ext cx="0" cy="91440"/>
                      </a:xfrm>
                      <a:prstGeom prst="line">
                        <a:avLst/>
                      </a:prstGeom>
                      <a:ln>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1270" name="Connecteur droit 1269"/>
                      <p:cNvCxnSpPr/>
                      <p:nvPr/>
                    </p:nvCxnSpPr>
                    <p:spPr>
                      <a:xfrm>
                        <a:off x="1930785" y="2582562"/>
                        <a:ext cx="0" cy="91440"/>
                      </a:xfrm>
                      <a:prstGeom prst="line">
                        <a:avLst/>
                      </a:prstGeom>
                      <a:ln>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1271" name="Connecteur droit 1270"/>
                      <p:cNvCxnSpPr/>
                      <p:nvPr/>
                    </p:nvCxnSpPr>
                    <p:spPr>
                      <a:xfrm>
                        <a:off x="1930785" y="2251674"/>
                        <a:ext cx="0" cy="3290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72" name="Groupe 1271"/>
                      <p:cNvGrpSpPr/>
                      <p:nvPr/>
                    </p:nvGrpSpPr>
                    <p:grpSpPr>
                      <a:xfrm>
                        <a:off x="591839" y="1837644"/>
                        <a:ext cx="0" cy="760817"/>
                        <a:chOff x="591839" y="1837644"/>
                        <a:chExt cx="0" cy="760817"/>
                      </a:xfrm>
                    </p:grpSpPr>
                    <p:cxnSp>
                      <p:nvCxnSpPr>
                        <p:cNvPr id="1280" name="Connecteur droit 1279"/>
                        <p:cNvCxnSpPr/>
                        <p:nvPr/>
                      </p:nvCxnSpPr>
                      <p:spPr>
                        <a:xfrm>
                          <a:off x="591839" y="1837644"/>
                          <a:ext cx="0" cy="346787"/>
                        </a:xfrm>
                        <a:prstGeom prst="line">
                          <a:avLst/>
                        </a:prstGeom>
                      </p:spPr>
                      <p:style>
                        <a:lnRef idx="1">
                          <a:schemeClr val="dk1"/>
                        </a:lnRef>
                        <a:fillRef idx="0">
                          <a:schemeClr val="dk1"/>
                        </a:fillRef>
                        <a:effectRef idx="0">
                          <a:schemeClr val="dk1"/>
                        </a:effectRef>
                        <a:fontRef idx="minor">
                          <a:schemeClr val="tx1"/>
                        </a:fontRef>
                      </p:style>
                    </p:cxnSp>
                    <p:cxnSp>
                      <p:nvCxnSpPr>
                        <p:cNvPr id="1281" name="Connecteur droit 1280"/>
                        <p:cNvCxnSpPr/>
                        <p:nvPr/>
                      </p:nvCxnSpPr>
                      <p:spPr>
                        <a:xfrm>
                          <a:off x="591839" y="2251674"/>
                          <a:ext cx="0" cy="346787"/>
                        </a:xfrm>
                        <a:prstGeom prst="line">
                          <a:avLst/>
                        </a:prstGeom>
                      </p:spPr>
                      <p:style>
                        <a:lnRef idx="1">
                          <a:schemeClr val="dk1"/>
                        </a:lnRef>
                        <a:fillRef idx="0">
                          <a:schemeClr val="dk1"/>
                        </a:fillRef>
                        <a:effectRef idx="0">
                          <a:schemeClr val="dk1"/>
                        </a:effectRef>
                        <a:fontRef idx="minor">
                          <a:schemeClr val="tx1"/>
                        </a:fontRef>
                      </p:style>
                    </p:cxnSp>
                    <p:cxnSp>
                      <p:nvCxnSpPr>
                        <p:cNvPr id="1282" name="Connecteur droit 1281"/>
                        <p:cNvCxnSpPr/>
                        <p:nvPr/>
                      </p:nvCxnSpPr>
                      <p:spPr>
                        <a:xfrm>
                          <a:off x="591839" y="2160234"/>
                          <a:ext cx="0" cy="91440"/>
                        </a:xfrm>
                        <a:prstGeom prst="line">
                          <a:avLst/>
                        </a:prstGeom>
                        <a:ln>
                          <a:prstDash val="sysDot"/>
                        </a:ln>
                      </p:spPr>
                      <p:style>
                        <a:lnRef idx="1">
                          <a:schemeClr val="dk1"/>
                        </a:lnRef>
                        <a:fillRef idx="0">
                          <a:schemeClr val="dk1"/>
                        </a:fillRef>
                        <a:effectRef idx="0">
                          <a:schemeClr val="dk1"/>
                        </a:effectRef>
                        <a:fontRef idx="minor">
                          <a:schemeClr val="tx1"/>
                        </a:fontRef>
                      </p:style>
                    </p:cxnSp>
                  </p:grpSp>
                  <p:grpSp>
                    <p:nvGrpSpPr>
                      <p:cNvPr id="1273" name="Groupe 1272"/>
                      <p:cNvGrpSpPr/>
                      <p:nvPr/>
                    </p:nvGrpSpPr>
                    <p:grpSpPr>
                      <a:xfrm>
                        <a:off x="591839" y="2570328"/>
                        <a:ext cx="0" cy="438227"/>
                        <a:chOff x="591839" y="2160234"/>
                        <a:chExt cx="0" cy="438227"/>
                      </a:xfrm>
                    </p:grpSpPr>
                    <p:cxnSp>
                      <p:nvCxnSpPr>
                        <p:cNvPr id="1278" name="Connecteur droit 1277"/>
                        <p:cNvCxnSpPr/>
                        <p:nvPr/>
                      </p:nvCxnSpPr>
                      <p:spPr>
                        <a:xfrm>
                          <a:off x="591839" y="2251674"/>
                          <a:ext cx="0" cy="346787"/>
                        </a:xfrm>
                        <a:prstGeom prst="line">
                          <a:avLst/>
                        </a:prstGeom>
                      </p:spPr>
                      <p:style>
                        <a:lnRef idx="1">
                          <a:schemeClr val="dk1"/>
                        </a:lnRef>
                        <a:fillRef idx="0">
                          <a:schemeClr val="dk1"/>
                        </a:fillRef>
                        <a:effectRef idx="0">
                          <a:schemeClr val="dk1"/>
                        </a:effectRef>
                        <a:fontRef idx="minor">
                          <a:schemeClr val="tx1"/>
                        </a:fontRef>
                      </p:style>
                    </p:cxnSp>
                    <p:cxnSp>
                      <p:nvCxnSpPr>
                        <p:cNvPr id="1279" name="Connecteur droit 1278"/>
                        <p:cNvCxnSpPr/>
                        <p:nvPr/>
                      </p:nvCxnSpPr>
                      <p:spPr>
                        <a:xfrm>
                          <a:off x="591839" y="2160234"/>
                          <a:ext cx="0" cy="91440"/>
                        </a:xfrm>
                        <a:prstGeom prst="line">
                          <a:avLst/>
                        </a:prstGeom>
                        <a:ln>
                          <a:prstDash val="sysDot"/>
                        </a:ln>
                      </p:spPr>
                      <p:style>
                        <a:lnRef idx="1">
                          <a:schemeClr val="dk1"/>
                        </a:lnRef>
                        <a:fillRef idx="0">
                          <a:schemeClr val="dk1"/>
                        </a:fillRef>
                        <a:effectRef idx="0">
                          <a:schemeClr val="dk1"/>
                        </a:effectRef>
                        <a:fontRef idx="minor">
                          <a:schemeClr val="tx1"/>
                        </a:fontRef>
                      </p:style>
                    </p:cxnSp>
                  </p:grpSp>
                  <p:grpSp>
                    <p:nvGrpSpPr>
                      <p:cNvPr id="1274" name="Groupe 1273"/>
                      <p:cNvGrpSpPr/>
                      <p:nvPr/>
                    </p:nvGrpSpPr>
                    <p:grpSpPr>
                      <a:xfrm>
                        <a:off x="2400592" y="2582492"/>
                        <a:ext cx="0" cy="438227"/>
                        <a:chOff x="591839" y="2160234"/>
                        <a:chExt cx="0" cy="438227"/>
                      </a:xfrm>
                    </p:grpSpPr>
                    <p:cxnSp>
                      <p:nvCxnSpPr>
                        <p:cNvPr id="1276" name="Connecteur droit 1275"/>
                        <p:cNvCxnSpPr/>
                        <p:nvPr/>
                      </p:nvCxnSpPr>
                      <p:spPr>
                        <a:xfrm>
                          <a:off x="591839" y="2251674"/>
                          <a:ext cx="0" cy="346787"/>
                        </a:xfrm>
                        <a:prstGeom prst="line">
                          <a:avLst/>
                        </a:prstGeom>
                      </p:spPr>
                      <p:style>
                        <a:lnRef idx="1">
                          <a:schemeClr val="dk1"/>
                        </a:lnRef>
                        <a:fillRef idx="0">
                          <a:schemeClr val="dk1"/>
                        </a:fillRef>
                        <a:effectRef idx="0">
                          <a:schemeClr val="dk1"/>
                        </a:effectRef>
                        <a:fontRef idx="minor">
                          <a:schemeClr val="tx1"/>
                        </a:fontRef>
                      </p:style>
                    </p:cxnSp>
                    <p:cxnSp>
                      <p:nvCxnSpPr>
                        <p:cNvPr id="1277" name="Connecteur droit 1276"/>
                        <p:cNvCxnSpPr/>
                        <p:nvPr/>
                      </p:nvCxnSpPr>
                      <p:spPr>
                        <a:xfrm>
                          <a:off x="591839" y="2160234"/>
                          <a:ext cx="0" cy="91440"/>
                        </a:xfrm>
                        <a:prstGeom prst="line">
                          <a:avLst/>
                        </a:prstGeom>
                        <a:ln>
                          <a:prstDash val="sysDot"/>
                        </a:ln>
                      </p:spPr>
                      <p:style>
                        <a:lnRef idx="1">
                          <a:schemeClr val="dk1"/>
                        </a:lnRef>
                        <a:fillRef idx="0">
                          <a:schemeClr val="dk1"/>
                        </a:fillRef>
                        <a:effectRef idx="0">
                          <a:schemeClr val="dk1"/>
                        </a:effectRef>
                        <a:fontRef idx="minor">
                          <a:schemeClr val="tx1"/>
                        </a:fontRef>
                      </p:style>
                    </p:cxnSp>
                  </p:grpSp>
                  <p:cxnSp>
                    <p:nvCxnSpPr>
                      <p:cNvPr id="1275" name="Connecteur droit 1274"/>
                      <p:cNvCxnSpPr/>
                      <p:nvPr/>
                    </p:nvCxnSpPr>
                    <p:spPr>
                      <a:xfrm>
                        <a:off x="1930785" y="1844018"/>
                        <a:ext cx="0" cy="3290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58" name="Connecteur droit 1257"/>
                    <p:cNvCxnSpPr/>
                    <p:nvPr/>
                  </p:nvCxnSpPr>
                  <p:spPr>
                    <a:xfrm>
                      <a:off x="628821" y="1855483"/>
                      <a:ext cx="1812117" cy="0"/>
                    </a:xfrm>
                    <a:prstGeom prst="line">
                      <a:avLst/>
                    </a:prstGeom>
                  </p:spPr>
                  <p:style>
                    <a:lnRef idx="1">
                      <a:schemeClr val="dk1"/>
                    </a:lnRef>
                    <a:fillRef idx="0">
                      <a:schemeClr val="dk1"/>
                    </a:fillRef>
                    <a:effectRef idx="0">
                      <a:schemeClr val="dk1"/>
                    </a:effectRef>
                    <a:fontRef idx="minor">
                      <a:schemeClr val="tx1"/>
                    </a:fontRef>
                  </p:style>
                </p:cxnSp>
                <p:cxnSp>
                  <p:nvCxnSpPr>
                    <p:cNvPr id="1259" name="Connecteur droit 1258"/>
                    <p:cNvCxnSpPr/>
                    <p:nvPr/>
                  </p:nvCxnSpPr>
                  <p:spPr>
                    <a:xfrm>
                      <a:off x="628821" y="3028175"/>
                      <a:ext cx="1811653" cy="4222"/>
                    </a:xfrm>
                    <a:prstGeom prst="line">
                      <a:avLst/>
                    </a:prstGeom>
                    <a:ln>
                      <a:prstDash val="dashDot"/>
                    </a:ln>
                  </p:spPr>
                  <p:style>
                    <a:lnRef idx="1">
                      <a:schemeClr val="dk1"/>
                    </a:lnRef>
                    <a:fillRef idx="0">
                      <a:schemeClr val="dk1"/>
                    </a:fillRef>
                    <a:effectRef idx="0">
                      <a:schemeClr val="dk1"/>
                    </a:effectRef>
                    <a:fontRef idx="minor">
                      <a:schemeClr val="tx1"/>
                    </a:fontRef>
                  </p:style>
                </p:cxnSp>
              </p:grpSp>
              <p:cxnSp>
                <p:nvCxnSpPr>
                  <p:cNvPr id="1253" name="Connecteur droit 1252"/>
                  <p:cNvCxnSpPr/>
                  <p:nvPr/>
                </p:nvCxnSpPr>
                <p:spPr>
                  <a:xfrm>
                    <a:off x="661945" y="1655471"/>
                    <a:ext cx="1711343" cy="4704"/>
                  </a:xfrm>
                  <a:prstGeom prst="line">
                    <a:avLst/>
                  </a:prstGeom>
                  <a:ln>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254" name="Arc 1253"/>
                  <p:cNvSpPr/>
                  <p:nvPr/>
                </p:nvSpPr>
                <p:spPr>
                  <a:xfrm>
                    <a:off x="1442559" y="1865328"/>
                    <a:ext cx="234168" cy="214610"/>
                  </a:xfrm>
                  <a:prstGeom prst="arc">
                    <a:avLst>
                      <a:gd name="adj1" fmla="val 993982"/>
                      <a:gd name="adj2" fmla="val 9473293"/>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a:p>
                </p:txBody>
              </p:sp>
              <p:cxnSp>
                <p:nvCxnSpPr>
                  <p:cNvPr id="1255" name="Connecteur droit 1254"/>
                  <p:cNvCxnSpPr>
                    <a:endCxn id="1254" idx="2"/>
                  </p:cNvCxnSpPr>
                  <p:nvPr/>
                </p:nvCxnSpPr>
                <p:spPr>
                  <a:xfrm flipH="1">
                    <a:off x="1452606" y="1965107"/>
                    <a:ext cx="97124" cy="510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6" name="Connecteur droit 1255"/>
                  <p:cNvCxnSpPr/>
                  <p:nvPr/>
                </p:nvCxnSpPr>
                <p:spPr>
                  <a:xfrm flipH="1" flipV="1">
                    <a:off x="1573228" y="1959403"/>
                    <a:ext cx="122147" cy="588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1228" name="Connecteur droit 1227"/>
              <p:cNvCxnSpPr/>
              <p:nvPr/>
            </p:nvCxnSpPr>
            <p:spPr>
              <a:xfrm>
                <a:off x="6150354" y="5056115"/>
                <a:ext cx="0" cy="6074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42" name="Groupe 1341"/>
            <p:cNvGrpSpPr/>
            <p:nvPr/>
          </p:nvGrpSpPr>
          <p:grpSpPr>
            <a:xfrm>
              <a:off x="16705304" y="20239540"/>
              <a:ext cx="3024554" cy="4073770"/>
              <a:chOff x="265510" y="1179266"/>
              <a:chExt cx="1638300" cy="2206625"/>
            </a:xfrm>
          </p:grpSpPr>
          <p:grpSp>
            <p:nvGrpSpPr>
              <p:cNvPr id="1346" name="Groupe 1345"/>
              <p:cNvGrpSpPr/>
              <p:nvPr/>
            </p:nvGrpSpPr>
            <p:grpSpPr>
              <a:xfrm>
                <a:off x="265510" y="1179266"/>
                <a:ext cx="1638300" cy="2206625"/>
                <a:chOff x="266006" y="1186930"/>
                <a:chExt cx="1638300" cy="2206625"/>
              </a:xfrm>
            </p:grpSpPr>
            <p:grpSp>
              <p:nvGrpSpPr>
                <p:cNvPr id="1348" name="Groupe 1347"/>
                <p:cNvGrpSpPr/>
                <p:nvPr/>
              </p:nvGrpSpPr>
              <p:grpSpPr>
                <a:xfrm>
                  <a:off x="266006" y="1186930"/>
                  <a:ext cx="1638300" cy="2206625"/>
                  <a:chOff x="3549596" y="1807301"/>
                  <a:chExt cx="1638300" cy="2206625"/>
                </a:xfrm>
              </p:grpSpPr>
              <p:graphicFrame>
                <p:nvGraphicFramePr>
                  <p:cNvPr id="1356" name="Objet 1355"/>
                  <p:cNvGraphicFramePr>
                    <a:graphicFrameLocks noChangeAspect="1"/>
                  </p:cNvGraphicFramePr>
                  <p:nvPr>
                    <p:extLst>
                      <p:ext uri="{D42A27DB-BD31-4B8C-83A1-F6EECF244321}">
                        <p14:modId xmlns:p14="http://schemas.microsoft.com/office/powerpoint/2010/main" val="787092010"/>
                      </p:ext>
                    </p:extLst>
                  </p:nvPr>
                </p:nvGraphicFramePr>
                <p:xfrm>
                  <a:off x="3549596" y="1807301"/>
                  <a:ext cx="1638300" cy="2206625"/>
                </p:xfrm>
                <a:graphic>
                  <a:graphicData uri="http://schemas.openxmlformats.org/presentationml/2006/ole">
                    <mc:AlternateContent xmlns:mc="http://schemas.openxmlformats.org/markup-compatibility/2006">
                      <mc:Choice xmlns:v="urn:schemas-microsoft-com:vml" Requires="v">
                        <p:oleObj spid="_x0000_s1065" name="SPW 13.0 Graph" r:id="rId53" imgW="1638093" imgH="2209996" progId="SigmaPlotGraphicObject.12">
                          <p:embed/>
                        </p:oleObj>
                      </mc:Choice>
                      <mc:Fallback>
                        <p:oleObj name="SPW 13.0 Graph" r:id="rId53" imgW="1638093" imgH="2209996" progId="SigmaPlotGraphicObject.12">
                          <p:embed/>
                          <p:pic>
                            <p:nvPicPr>
                              <p:cNvPr id="7" name="Objet 6"/>
                              <p:cNvPicPr/>
                              <p:nvPr/>
                            </p:nvPicPr>
                            <p:blipFill>
                              <a:blip r:embed="rId54"/>
                              <a:stretch>
                                <a:fillRect/>
                              </a:stretch>
                            </p:blipFill>
                            <p:spPr>
                              <a:xfrm>
                                <a:off x="3549596" y="1807301"/>
                                <a:ext cx="1638300" cy="2206625"/>
                              </a:xfrm>
                              <a:prstGeom prst="rect">
                                <a:avLst/>
                              </a:prstGeom>
                            </p:spPr>
                          </p:pic>
                        </p:oleObj>
                      </mc:Fallback>
                    </mc:AlternateContent>
                  </a:graphicData>
                </a:graphic>
              </p:graphicFrame>
              <p:sp>
                <p:nvSpPr>
                  <p:cNvPr id="1357" name="ZoneTexte 1356"/>
                  <p:cNvSpPr txBox="1"/>
                  <p:nvPr/>
                </p:nvSpPr>
                <p:spPr>
                  <a:xfrm>
                    <a:off x="4609958" y="2444897"/>
                    <a:ext cx="166156" cy="250068"/>
                  </a:xfrm>
                  <a:prstGeom prst="rect">
                    <a:avLst/>
                  </a:prstGeom>
                  <a:noFill/>
                </p:spPr>
                <p:txBody>
                  <a:bodyPr wrap="square" rtlCol="0">
                    <a:spAutoFit/>
                  </a:bodyPr>
                  <a:lstStyle/>
                  <a:p>
                    <a:r>
                      <a:rPr lang="fr-FR" sz="2400" dirty="0"/>
                      <a:t>*</a:t>
                    </a:r>
                  </a:p>
                </p:txBody>
              </p:sp>
            </p:grpSp>
            <p:sp>
              <p:nvSpPr>
                <p:cNvPr id="1350" name="ZoneTexte 1349"/>
                <p:cNvSpPr txBox="1"/>
                <p:nvPr/>
              </p:nvSpPr>
              <p:spPr>
                <a:xfrm>
                  <a:off x="746770" y="3082980"/>
                  <a:ext cx="469052" cy="250068"/>
                </a:xfrm>
                <a:prstGeom prst="rect">
                  <a:avLst/>
                </a:prstGeom>
                <a:noFill/>
              </p:spPr>
              <p:txBody>
                <a:bodyPr wrap="none" rtlCol="0">
                  <a:spAutoFit/>
                </a:bodyPr>
                <a:lstStyle/>
                <a:p>
                  <a:r>
                    <a:rPr lang="fr-FR" sz="2400" dirty="0"/>
                    <a:t>Oued</a:t>
                  </a:r>
                </a:p>
              </p:txBody>
            </p:sp>
            <p:sp>
              <p:nvSpPr>
                <p:cNvPr id="1351" name="ZoneTexte 1350"/>
                <p:cNvSpPr txBox="1"/>
                <p:nvPr/>
              </p:nvSpPr>
              <p:spPr>
                <a:xfrm>
                  <a:off x="1189809" y="3082980"/>
                  <a:ext cx="689077" cy="250068"/>
                </a:xfrm>
                <a:prstGeom prst="rect">
                  <a:avLst/>
                </a:prstGeom>
                <a:noFill/>
              </p:spPr>
              <p:txBody>
                <a:bodyPr wrap="none" rtlCol="0">
                  <a:spAutoFit/>
                </a:bodyPr>
                <a:lstStyle/>
                <a:p>
                  <a:r>
                    <a:rPr lang="fr-FR" sz="2400" dirty="0" err="1"/>
                    <a:t>Escandia</a:t>
                  </a:r>
                  <a:endParaRPr lang="fr-FR" sz="2400" dirty="0"/>
                </a:p>
              </p:txBody>
            </p:sp>
          </p:grpSp>
          <p:sp>
            <p:nvSpPr>
              <p:cNvPr id="1344" name="Accolade ouvrante 45"/>
              <p:cNvSpPr/>
              <p:nvPr/>
            </p:nvSpPr>
            <p:spPr>
              <a:xfrm rot="5400000">
                <a:off x="1026870" y="1761417"/>
                <a:ext cx="356646" cy="420221"/>
              </a:xfrm>
              <a:custGeom>
                <a:avLst/>
                <a:gdLst>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7" fmla="*/ 285929 w 285929"/>
                  <a:gd name="connsiteY7" fmla="*/ 822960 h 822960"/>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156325 w 299290"/>
                  <a:gd name="connsiteY4" fmla="*/ 380994 h 822960"/>
                  <a:gd name="connsiteX5" fmla="*/ 156325 w 299290"/>
                  <a:gd name="connsiteY5" fmla="*/ 3 h 822960"/>
                  <a:gd name="connsiteX6" fmla="*/ 299290 w 299290"/>
                  <a:gd name="connsiteY6" fmla="*/ 0 h 822960"/>
                  <a:gd name="connsiteX7" fmla="*/ 299289 w 299290"/>
                  <a:gd name="connsiteY7" fmla="*/ 82296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0 w 299290"/>
                  <a:gd name="connsiteY4" fmla="*/ 384048 h 822960"/>
                  <a:gd name="connsiteX5" fmla="*/ 156325 w 299290"/>
                  <a:gd name="connsiteY5" fmla="*/ 380994 h 822960"/>
                  <a:gd name="connsiteX6" fmla="*/ 156325 w 299290"/>
                  <a:gd name="connsiteY6" fmla="*/ 3 h 822960"/>
                  <a:gd name="connsiteX7" fmla="*/ 299290 w 299290"/>
                  <a:gd name="connsiteY7"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80994 h 822960"/>
                  <a:gd name="connsiteX4" fmla="*/ 142965 w 285930"/>
                  <a:gd name="connsiteY4" fmla="*/ 3 h 822960"/>
                  <a:gd name="connsiteX5" fmla="*/ 285930 w 285930"/>
                  <a:gd name="connsiteY5"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 h 822960"/>
                  <a:gd name="connsiteX4" fmla="*/ 285930 w 285930"/>
                  <a:gd name="connsiteY4" fmla="*/ 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80994 h 822960"/>
                  <a:gd name="connsiteX4" fmla="*/ 1 w 142966"/>
                  <a:gd name="connsiteY4" fmla="*/ 3 h 822960"/>
                  <a:gd name="connsiteX5" fmla="*/ 142966 w 142966"/>
                  <a:gd name="connsiteY5" fmla="*/ 0 h 822960"/>
                  <a:gd name="connsiteX6" fmla="*/ 142965 w 142966"/>
                  <a:gd name="connsiteY6" fmla="*/ 82296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 h 822960"/>
                  <a:gd name="connsiteX4" fmla="*/ 142966 w 142966"/>
                  <a:gd name="connsiteY4" fmla="*/ 0 h 822960"/>
                  <a:gd name="connsiteX0" fmla="*/ 142965 w 703852"/>
                  <a:gd name="connsiteY0" fmla="*/ 822960 h 822960"/>
                  <a:gd name="connsiteX1" fmla="*/ 0 w 703852"/>
                  <a:gd name="connsiteY1" fmla="*/ 822957 h 822960"/>
                  <a:gd name="connsiteX2" fmla="*/ 1 w 703852"/>
                  <a:gd name="connsiteY2" fmla="*/ 381000 h 822960"/>
                  <a:gd name="connsiteX3" fmla="*/ 1 w 703852"/>
                  <a:gd name="connsiteY3" fmla="*/ 380994 h 822960"/>
                  <a:gd name="connsiteX4" fmla="*/ 1 w 703852"/>
                  <a:gd name="connsiteY4" fmla="*/ 3 h 822960"/>
                  <a:gd name="connsiteX5" fmla="*/ 142966 w 703852"/>
                  <a:gd name="connsiteY5" fmla="*/ 0 h 822960"/>
                  <a:gd name="connsiteX6" fmla="*/ 142965 w 703852"/>
                  <a:gd name="connsiteY6" fmla="*/ 822960 h 822960"/>
                  <a:gd name="connsiteX0" fmla="*/ 703852 w 703852"/>
                  <a:gd name="connsiteY0" fmla="*/ 808882 h 822960"/>
                  <a:gd name="connsiteX1" fmla="*/ 0 w 703852"/>
                  <a:gd name="connsiteY1" fmla="*/ 822957 h 822960"/>
                  <a:gd name="connsiteX2" fmla="*/ 1 w 703852"/>
                  <a:gd name="connsiteY2" fmla="*/ 381000 h 822960"/>
                  <a:gd name="connsiteX3" fmla="*/ 1 w 703852"/>
                  <a:gd name="connsiteY3" fmla="*/ 3 h 822960"/>
                  <a:gd name="connsiteX4" fmla="*/ 142966 w 703852"/>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142966 w 714044"/>
                  <a:gd name="connsiteY4" fmla="*/ 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44" h="822960" stroke="0" extrusionOk="0">
                    <a:moveTo>
                      <a:pt x="142965" y="822960"/>
                    </a:moveTo>
                    <a:lnTo>
                      <a:pt x="0" y="822957"/>
                    </a:lnTo>
                    <a:cubicBezTo>
                      <a:pt x="0" y="675638"/>
                      <a:pt x="1" y="454660"/>
                      <a:pt x="1" y="381000"/>
                    </a:cubicBezTo>
                    <a:lnTo>
                      <a:pt x="1" y="380994"/>
                    </a:lnTo>
                    <a:lnTo>
                      <a:pt x="1" y="3"/>
                    </a:lnTo>
                    <a:cubicBezTo>
                      <a:pt x="1" y="1"/>
                      <a:pt x="64009" y="0"/>
                      <a:pt x="142966" y="0"/>
                    </a:cubicBezTo>
                    <a:cubicBezTo>
                      <a:pt x="142966" y="274320"/>
                      <a:pt x="142965" y="548640"/>
                      <a:pt x="142965" y="822960"/>
                    </a:cubicBezTo>
                    <a:close/>
                  </a:path>
                  <a:path w="714044" h="822960" fill="none">
                    <a:moveTo>
                      <a:pt x="714044" y="816299"/>
                    </a:moveTo>
                    <a:lnTo>
                      <a:pt x="0" y="822957"/>
                    </a:lnTo>
                    <a:cubicBezTo>
                      <a:pt x="0" y="675638"/>
                      <a:pt x="1" y="454660"/>
                      <a:pt x="1" y="381000"/>
                    </a:cubicBezTo>
                    <a:lnTo>
                      <a:pt x="1" y="3"/>
                    </a:lnTo>
                    <a:cubicBezTo>
                      <a:pt x="1" y="1"/>
                      <a:pt x="64009" y="0"/>
                      <a:pt x="142966" y="0"/>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a:p>
            </p:txBody>
          </p:sp>
        </p:grpSp>
      </p:grpSp>
      <p:sp>
        <p:nvSpPr>
          <p:cNvPr id="74" name="ZoneTexte 73"/>
          <p:cNvSpPr txBox="1"/>
          <p:nvPr/>
        </p:nvSpPr>
        <p:spPr>
          <a:xfrm>
            <a:off x="17592868" y="20851719"/>
            <a:ext cx="427574" cy="461665"/>
          </a:xfrm>
          <a:prstGeom prst="rect">
            <a:avLst/>
          </a:prstGeom>
          <a:noFill/>
        </p:spPr>
        <p:txBody>
          <a:bodyPr wrap="square" rtlCol="0">
            <a:spAutoFit/>
          </a:bodyPr>
          <a:lstStyle/>
          <a:p>
            <a:r>
              <a:rPr lang="fr-FR" sz="2400" dirty="0"/>
              <a:t>C</a:t>
            </a:r>
          </a:p>
        </p:txBody>
      </p:sp>
      <p:pic>
        <p:nvPicPr>
          <p:cNvPr id="1359" name="Image 1358"/>
          <p:cNvPicPr>
            <a:picLocks noChangeAspect="1"/>
          </p:cNvPicPr>
          <p:nvPr/>
        </p:nvPicPr>
        <p:blipFill>
          <a:blip r:embed="rId55" cstate="print">
            <a:extLst>
              <a:ext uri="{BEBA8EAE-BF5A-486C-A8C5-ECC9F3942E4B}">
                <a14:imgProps xmlns:a14="http://schemas.microsoft.com/office/drawing/2010/main">
                  <a14:imgLayer r:embed="rId56">
                    <a14:imgEffect>
                      <a14:brightnessContrast bright="12000"/>
                    </a14:imgEffect>
                  </a14:imgLayer>
                </a14:imgProps>
              </a:ext>
              <a:ext uri="{28A0092B-C50C-407E-A947-70E740481C1C}">
                <a14:useLocalDpi xmlns:a14="http://schemas.microsoft.com/office/drawing/2010/main" val="0"/>
              </a:ext>
            </a:extLst>
          </a:blip>
          <a:stretch>
            <a:fillRect/>
          </a:stretch>
        </p:blipFill>
        <p:spPr>
          <a:xfrm>
            <a:off x="22413475" y="21458689"/>
            <a:ext cx="2336518" cy="3215804"/>
          </a:xfrm>
          <a:prstGeom prst="rect">
            <a:avLst/>
          </a:prstGeom>
        </p:spPr>
      </p:pic>
      <p:pic>
        <p:nvPicPr>
          <p:cNvPr id="1361" name="Image 1360"/>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20053241" y="21458689"/>
            <a:ext cx="2336020" cy="3215804"/>
          </a:xfrm>
          <a:prstGeom prst="rect">
            <a:avLst/>
          </a:prstGeom>
        </p:spPr>
      </p:pic>
      <p:sp>
        <p:nvSpPr>
          <p:cNvPr id="1362" name="ZoneTexte 1361"/>
          <p:cNvSpPr txBox="1"/>
          <p:nvPr/>
        </p:nvSpPr>
        <p:spPr>
          <a:xfrm>
            <a:off x="22098923" y="21458689"/>
            <a:ext cx="293670" cy="319639"/>
          </a:xfrm>
          <a:prstGeom prst="rect">
            <a:avLst/>
          </a:prstGeom>
          <a:noFill/>
        </p:spPr>
        <p:txBody>
          <a:bodyPr wrap="none" rtlCol="0">
            <a:spAutoFit/>
          </a:bodyPr>
          <a:lstStyle/>
          <a:p>
            <a:r>
              <a:rPr lang="fr-FR" sz="1477" dirty="0">
                <a:solidFill>
                  <a:schemeClr val="bg1"/>
                </a:solidFill>
              </a:rPr>
              <a:t>A</a:t>
            </a:r>
          </a:p>
        </p:txBody>
      </p:sp>
      <p:sp>
        <p:nvSpPr>
          <p:cNvPr id="1364" name="ZoneTexte 1363"/>
          <p:cNvSpPr txBox="1"/>
          <p:nvPr/>
        </p:nvSpPr>
        <p:spPr>
          <a:xfrm>
            <a:off x="24446465" y="21458689"/>
            <a:ext cx="287258" cy="319639"/>
          </a:xfrm>
          <a:prstGeom prst="rect">
            <a:avLst/>
          </a:prstGeom>
          <a:noFill/>
        </p:spPr>
        <p:txBody>
          <a:bodyPr wrap="none" rtlCol="0">
            <a:spAutoFit/>
          </a:bodyPr>
          <a:lstStyle/>
          <a:p>
            <a:r>
              <a:rPr lang="fr-FR" sz="1477" dirty="0">
                <a:solidFill>
                  <a:schemeClr val="bg1"/>
                </a:solidFill>
              </a:rPr>
              <a:t>B</a:t>
            </a:r>
          </a:p>
        </p:txBody>
      </p:sp>
      <p:pic>
        <p:nvPicPr>
          <p:cNvPr id="1365" name="Image 1364"/>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27139961" y="21458689"/>
            <a:ext cx="2326687" cy="3202390"/>
          </a:xfrm>
          <a:prstGeom prst="rect">
            <a:avLst/>
          </a:prstGeom>
        </p:spPr>
      </p:pic>
      <p:sp>
        <p:nvSpPr>
          <p:cNvPr id="1366" name="ZoneTexte 1365"/>
          <p:cNvSpPr txBox="1"/>
          <p:nvPr/>
        </p:nvSpPr>
        <p:spPr>
          <a:xfrm>
            <a:off x="29410285" y="21458689"/>
            <a:ext cx="301686" cy="319639"/>
          </a:xfrm>
          <a:prstGeom prst="rect">
            <a:avLst/>
          </a:prstGeom>
          <a:noFill/>
        </p:spPr>
        <p:txBody>
          <a:bodyPr wrap="none" rtlCol="0">
            <a:spAutoFit/>
          </a:bodyPr>
          <a:lstStyle/>
          <a:p>
            <a:r>
              <a:rPr lang="fr-FR" sz="1477" dirty="0">
                <a:solidFill>
                  <a:schemeClr val="bg1"/>
                </a:solidFill>
              </a:rPr>
              <a:t>D</a:t>
            </a:r>
          </a:p>
        </p:txBody>
      </p:sp>
      <p:sp>
        <p:nvSpPr>
          <p:cNvPr id="1367" name="Rectangle à coins arrondis 1366"/>
          <p:cNvSpPr/>
          <p:nvPr/>
        </p:nvSpPr>
        <p:spPr>
          <a:xfrm>
            <a:off x="19898208" y="24950537"/>
            <a:ext cx="10183650" cy="3569623"/>
          </a:xfrm>
          <a:prstGeom prst="roundRect">
            <a:avLst/>
          </a:prstGeom>
          <a:solidFill>
            <a:schemeClr val="accent1">
              <a:lumMod val="20000"/>
              <a:lumOff val="80000"/>
              <a:alpha val="78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just"/>
            <a:endParaRPr lang="en-US" sz="2800" b="1" dirty="0">
              <a:solidFill>
                <a:schemeClr val="tx1"/>
              </a:solidFill>
            </a:endParaRPr>
          </a:p>
          <a:p>
            <a:pPr algn="just"/>
            <a:endParaRPr lang="en-US" sz="2800" dirty="0">
              <a:solidFill>
                <a:schemeClr val="tx1"/>
              </a:solidFill>
            </a:endParaRPr>
          </a:p>
          <a:p>
            <a:pPr marL="514350" indent="-514350" algn="just">
              <a:buAutoNum type="alphaUcParenBoth"/>
            </a:pPr>
            <a:endParaRPr lang="en-US" sz="2800" dirty="0">
              <a:solidFill>
                <a:schemeClr val="tx1"/>
              </a:solidFill>
            </a:endParaRPr>
          </a:p>
          <a:p>
            <a:pPr algn="just"/>
            <a:endParaRPr lang="en-US" sz="2800" b="1" dirty="0">
              <a:solidFill>
                <a:schemeClr val="tx1"/>
              </a:solidFill>
            </a:endParaRPr>
          </a:p>
          <a:p>
            <a:pPr algn="just"/>
            <a:endParaRPr lang="en-US" sz="2800" b="1" dirty="0">
              <a:solidFill>
                <a:schemeClr val="tx1"/>
              </a:solidFill>
            </a:endParaRPr>
          </a:p>
          <a:p>
            <a:pPr algn="just"/>
            <a:endParaRPr lang="fr-FR" sz="2800" b="1" dirty="0">
              <a:solidFill>
                <a:schemeClr val="tx1"/>
              </a:solidFill>
            </a:endParaRPr>
          </a:p>
          <a:p>
            <a:r>
              <a:rPr lang="en-US" sz="2800" b="1" dirty="0"/>
              <a:t> </a:t>
            </a:r>
            <a:endParaRPr lang="fr-FR" sz="2800" b="1" dirty="0"/>
          </a:p>
        </p:txBody>
      </p:sp>
      <p:sp>
        <p:nvSpPr>
          <p:cNvPr id="1372" name="Rectangle à coins arrondis 1371"/>
          <p:cNvSpPr/>
          <p:nvPr/>
        </p:nvSpPr>
        <p:spPr>
          <a:xfrm>
            <a:off x="11851348" y="36505073"/>
            <a:ext cx="10458299" cy="1236441"/>
          </a:xfrm>
          <a:prstGeom prst="roundRect">
            <a:avLst/>
          </a:prstGeom>
          <a:solidFill>
            <a:schemeClr val="accent5">
              <a:lumMod val="20000"/>
              <a:lumOff val="80000"/>
              <a:alpha val="78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ctr"/>
            <a:endParaRPr lang="fr-FR" sz="2000" dirty="0">
              <a:solidFill>
                <a:schemeClr val="tx1"/>
              </a:solidFill>
            </a:endParaRPr>
          </a:p>
        </p:txBody>
      </p:sp>
      <p:sp>
        <p:nvSpPr>
          <p:cNvPr id="11" name="Rectangle 10"/>
          <p:cNvSpPr/>
          <p:nvPr/>
        </p:nvSpPr>
        <p:spPr>
          <a:xfrm>
            <a:off x="9831311" y="19979214"/>
            <a:ext cx="9891078" cy="1077218"/>
          </a:xfrm>
          <a:prstGeom prst="rect">
            <a:avLst/>
          </a:prstGeom>
        </p:spPr>
        <p:txBody>
          <a:bodyPr wrap="square">
            <a:spAutoFit/>
          </a:bodyPr>
          <a:lstStyle/>
          <a:p>
            <a:pPr algn="ctr"/>
            <a:r>
              <a:rPr lang="en-US" sz="3200" b="1" dirty="0">
                <a:ea typeface="Calibri" panose="020F0502020204030204" pitchFamily="34" charset="0"/>
              </a:rPr>
              <a:t>4 - Differences in </a:t>
            </a:r>
            <a:r>
              <a:rPr lang="en-US" sz="3200" b="1" dirty="0" err="1">
                <a:ea typeface="Calibri" panose="020F0502020204030204" pitchFamily="34" charset="0"/>
              </a:rPr>
              <a:t>rhizobox</a:t>
            </a:r>
            <a:r>
              <a:rPr lang="en-US" sz="3200" b="1" dirty="0">
                <a:ea typeface="Calibri" panose="020F0502020204030204" pitchFamily="34" charset="0"/>
              </a:rPr>
              <a:t> occupancy between wheat genotypes</a:t>
            </a:r>
            <a:endParaRPr lang="fr-FR" sz="3200" dirty="0"/>
          </a:p>
        </p:txBody>
      </p:sp>
      <p:sp>
        <p:nvSpPr>
          <p:cNvPr id="18" name="Rectangle 17"/>
          <p:cNvSpPr/>
          <p:nvPr/>
        </p:nvSpPr>
        <p:spPr>
          <a:xfrm>
            <a:off x="19761810" y="19979214"/>
            <a:ext cx="9803790" cy="1077218"/>
          </a:xfrm>
          <a:prstGeom prst="rect">
            <a:avLst/>
          </a:prstGeom>
        </p:spPr>
        <p:txBody>
          <a:bodyPr wrap="square">
            <a:spAutoFit/>
          </a:bodyPr>
          <a:lstStyle/>
          <a:p>
            <a:r>
              <a:rPr lang="en-US" sz="3200" b="1" dirty="0">
                <a:ea typeface="Calibri" panose="020F0502020204030204" pitchFamily="34" charset="0"/>
              </a:rPr>
              <a:t>5 - Response to a physical constraint imposing vertical growth to seminal roots </a:t>
            </a:r>
            <a:endParaRPr lang="fr-FR" sz="3200" dirty="0"/>
          </a:p>
        </p:txBody>
      </p:sp>
      <p:sp>
        <p:nvSpPr>
          <p:cNvPr id="20" name="ZoneTexte 19"/>
          <p:cNvSpPr txBox="1"/>
          <p:nvPr/>
        </p:nvSpPr>
        <p:spPr>
          <a:xfrm>
            <a:off x="670552" y="29583521"/>
            <a:ext cx="12113188" cy="523220"/>
          </a:xfrm>
          <a:prstGeom prst="rect">
            <a:avLst/>
          </a:prstGeom>
          <a:noFill/>
        </p:spPr>
        <p:txBody>
          <a:bodyPr wrap="none" rtlCol="0">
            <a:spAutoFit/>
          </a:bodyPr>
          <a:lstStyle/>
          <a:p>
            <a:r>
              <a:rPr lang="fr-FR" sz="2800" b="1" dirty="0"/>
              <a:t>6- </a:t>
            </a:r>
            <a:r>
              <a:rPr lang="fr-FR" sz="2800" b="1" dirty="0" err="1"/>
              <a:t>Effect</a:t>
            </a:r>
            <a:r>
              <a:rPr lang="fr-FR" sz="2800" b="1" dirty="0"/>
              <a:t> of </a:t>
            </a:r>
            <a:r>
              <a:rPr lang="fr-FR" sz="2800" b="1" dirty="0" err="1"/>
              <a:t>Low</a:t>
            </a:r>
            <a:r>
              <a:rPr lang="fr-FR" sz="2800" b="1" dirty="0"/>
              <a:t> P on </a:t>
            </a:r>
            <a:r>
              <a:rPr lang="fr-FR" sz="2800" b="1" dirty="0" err="1"/>
              <a:t>root</a:t>
            </a:r>
            <a:r>
              <a:rPr lang="fr-FR" sz="2800" b="1" dirty="0"/>
              <a:t> and shoot </a:t>
            </a:r>
            <a:r>
              <a:rPr lang="fr-FR" sz="2800" b="1" dirty="0" err="1"/>
              <a:t>biomass</a:t>
            </a:r>
            <a:r>
              <a:rPr lang="fr-FR" sz="2800" b="1" dirty="0"/>
              <a:t> and </a:t>
            </a:r>
            <a:r>
              <a:rPr lang="fr-FR" sz="2800" b="1" dirty="0" err="1"/>
              <a:t>root</a:t>
            </a:r>
            <a:r>
              <a:rPr lang="fr-FR" sz="2800" b="1" dirty="0"/>
              <a:t> and </a:t>
            </a:r>
            <a:r>
              <a:rPr lang="fr-FR" sz="2800" b="1" dirty="0" err="1"/>
              <a:t>root</a:t>
            </a:r>
            <a:r>
              <a:rPr lang="fr-FR" sz="2800" b="1" dirty="0"/>
              <a:t> </a:t>
            </a:r>
            <a:r>
              <a:rPr lang="fr-FR" sz="2800" b="1" dirty="0" err="1"/>
              <a:t>hair</a:t>
            </a:r>
            <a:r>
              <a:rPr lang="fr-FR" sz="2800" b="1" dirty="0"/>
              <a:t> surface area</a:t>
            </a:r>
          </a:p>
        </p:txBody>
      </p:sp>
      <p:sp>
        <p:nvSpPr>
          <p:cNvPr id="22" name="Rectangle 21"/>
          <p:cNvSpPr/>
          <p:nvPr/>
        </p:nvSpPr>
        <p:spPr>
          <a:xfrm>
            <a:off x="12620219" y="29606793"/>
            <a:ext cx="10060839" cy="523220"/>
          </a:xfrm>
          <a:prstGeom prst="rect">
            <a:avLst/>
          </a:prstGeom>
        </p:spPr>
        <p:txBody>
          <a:bodyPr wrap="square">
            <a:spAutoFit/>
          </a:bodyPr>
          <a:lstStyle/>
          <a:p>
            <a:pPr algn="ctr"/>
            <a:r>
              <a:rPr lang="en-US" sz="2800" b="1" dirty="0">
                <a:ea typeface="Calibri" panose="020F0502020204030204" pitchFamily="34" charset="0"/>
              </a:rPr>
              <a:t>7 -Effects of low P on root hair elongation and density</a:t>
            </a:r>
            <a:endParaRPr lang="fr-FR" sz="2800" dirty="0"/>
          </a:p>
        </p:txBody>
      </p:sp>
      <p:sp>
        <p:nvSpPr>
          <p:cNvPr id="24" name="Rectangle 23"/>
          <p:cNvSpPr/>
          <p:nvPr/>
        </p:nvSpPr>
        <p:spPr>
          <a:xfrm>
            <a:off x="12027698" y="36650311"/>
            <a:ext cx="10040158" cy="1015663"/>
          </a:xfrm>
          <a:prstGeom prst="rect">
            <a:avLst/>
          </a:prstGeom>
          <a:solidFill>
            <a:schemeClr val="accent1">
              <a:lumMod val="20000"/>
              <a:lumOff val="80000"/>
            </a:schemeClr>
          </a:solidFill>
        </p:spPr>
        <p:txBody>
          <a:bodyPr wrap="square">
            <a:spAutoFit/>
          </a:bodyPr>
          <a:lstStyle/>
          <a:p>
            <a:pPr algn="ctr"/>
            <a:r>
              <a:rPr lang="en-US" sz="3000" dirty="0"/>
              <a:t>Pi deficiency increased both root hair length and root hair density. the most prominent effect being on root hair length. </a:t>
            </a:r>
            <a:endParaRPr lang="fr-FR" sz="3000" dirty="0"/>
          </a:p>
        </p:txBody>
      </p:sp>
      <p:grpSp>
        <p:nvGrpSpPr>
          <p:cNvPr id="28" name="Groupe 27"/>
          <p:cNvGrpSpPr/>
          <p:nvPr/>
        </p:nvGrpSpPr>
        <p:grpSpPr>
          <a:xfrm>
            <a:off x="539561" y="39399897"/>
            <a:ext cx="10959491" cy="3153941"/>
            <a:chOff x="678741" y="38704572"/>
            <a:chExt cx="10959491" cy="3153941"/>
          </a:xfrm>
          <a:solidFill>
            <a:schemeClr val="accent1">
              <a:lumMod val="20000"/>
              <a:lumOff val="80000"/>
            </a:schemeClr>
          </a:solidFill>
        </p:grpSpPr>
        <p:sp>
          <p:nvSpPr>
            <p:cNvPr id="1214" name="Rectangle à coins arrondis 1213"/>
            <p:cNvSpPr/>
            <p:nvPr/>
          </p:nvSpPr>
          <p:spPr>
            <a:xfrm>
              <a:off x="678741" y="38704572"/>
              <a:ext cx="10959491" cy="3153941"/>
            </a:xfrm>
            <a:prstGeom prst="roundRect">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ctr"/>
              <a:endParaRPr lang="fr-FR" sz="3000"/>
            </a:p>
          </p:txBody>
        </p:sp>
        <p:sp>
          <p:nvSpPr>
            <p:cNvPr id="25" name="Rectangle 24"/>
            <p:cNvSpPr/>
            <p:nvPr/>
          </p:nvSpPr>
          <p:spPr>
            <a:xfrm>
              <a:off x="815098" y="38728077"/>
              <a:ext cx="10749726" cy="2862322"/>
            </a:xfrm>
            <a:prstGeom prst="rect">
              <a:avLst/>
            </a:prstGeom>
            <a:noFill/>
          </p:spPr>
          <p:txBody>
            <a:bodyPr wrap="square">
              <a:spAutoFit/>
            </a:bodyPr>
            <a:lstStyle/>
            <a:p>
              <a:pPr algn="just"/>
              <a:r>
                <a:rPr lang="en-US" sz="3000" dirty="0"/>
                <a:t>Pi shortage resulted in an increase in total root area (root skeleton +RHs) mainly due to a large increase in RH area. The RH contribution to the increase in total root area upon Pi deficiency was especially significant in </a:t>
              </a:r>
              <a:r>
                <a:rPr lang="en-US" sz="3000" dirty="0" err="1"/>
                <a:t>Escandia</a:t>
              </a:r>
              <a:r>
                <a:rPr lang="en-US" sz="3000" dirty="0"/>
                <a:t> seedlings, the ratio of root hair area to total root area being increased by more than two times (from less than 15% to more than 30%) in this wheat accession upon Pi deficiency </a:t>
              </a:r>
              <a:endParaRPr lang="fr-FR" sz="3000" dirty="0"/>
            </a:p>
          </p:txBody>
        </p:sp>
      </p:grpSp>
      <p:grpSp>
        <p:nvGrpSpPr>
          <p:cNvPr id="31" name="Groupe 30"/>
          <p:cNvGrpSpPr/>
          <p:nvPr/>
        </p:nvGrpSpPr>
        <p:grpSpPr>
          <a:xfrm>
            <a:off x="599701" y="34743964"/>
            <a:ext cx="11156637" cy="4380871"/>
            <a:chOff x="468711" y="33632574"/>
            <a:chExt cx="11156637" cy="4380871"/>
          </a:xfrm>
        </p:grpSpPr>
        <p:graphicFrame>
          <p:nvGraphicFramePr>
            <p:cNvPr id="755" name="Objet 754"/>
            <p:cNvGraphicFramePr>
              <a:graphicFrameLocks noChangeAspect="1"/>
            </p:cNvGraphicFramePr>
            <p:nvPr>
              <p:extLst>
                <p:ext uri="{D42A27DB-BD31-4B8C-83A1-F6EECF244321}">
                  <p14:modId xmlns:p14="http://schemas.microsoft.com/office/powerpoint/2010/main" val="2929095757"/>
                </p:ext>
              </p:extLst>
            </p:nvPr>
          </p:nvGraphicFramePr>
          <p:xfrm>
            <a:off x="9163502" y="33743668"/>
            <a:ext cx="2461846" cy="3991711"/>
          </p:xfrm>
          <a:graphic>
            <a:graphicData uri="http://schemas.openxmlformats.org/presentationml/2006/ole">
              <mc:AlternateContent xmlns:mc="http://schemas.openxmlformats.org/markup-compatibility/2006">
                <mc:Choice xmlns:v="urn:schemas-microsoft-com:vml" Requires="v">
                  <p:oleObj spid="_x0000_s1066" name="SPW 13.0 Graph" r:id="rId59" imgW="1333404" imgH="2162365" progId="SigmaPlotGraphicObject.12">
                    <p:embed/>
                  </p:oleObj>
                </mc:Choice>
                <mc:Fallback>
                  <p:oleObj name="SPW 13.0 Graph" r:id="rId59" imgW="1333404" imgH="2162365" progId="SigmaPlotGraphicObject.12">
                    <p:embed/>
                    <p:pic>
                      <p:nvPicPr>
                        <p:cNvPr id="49" name="Objet 48"/>
                        <p:cNvPicPr/>
                        <p:nvPr/>
                      </p:nvPicPr>
                      <p:blipFill>
                        <a:blip r:embed="rId60"/>
                        <a:stretch>
                          <a:fillRect/>
                        </a:stretch>
                      </p:blipFill>
                      <p:spPr>
                        <a:xfrm>
                          <a:off x="9163502" y="33743668"/>
                          <a:ext cx="2461846" cy="3991711"/>
                        </a:xfrm>
                        <a:prstGeom prst="rect">
                          <a:avLst/>
                        </a:prstGeom>
                      </p:spPr>
                    </p:pic>
                  </p:oleObj>
                </mc:Fallback>
              </mc:AlternateContent>
            </a:graphicData>
          </a:graphic>
        </p:graphicFrame>
        <p:graphicFrame>
          <p:nvGraphicFramePr>
            <p:cNvPr id="764" name="Objet 763"/>
            <p:cNvGraphicFramePr>
              <a:graphicFrameLocks noChangeAspect="1"/>
            </p:cNvGraphicFramePr>
            <p:nvPr>
              <p:extLst>
                <p:ext uri="{D42A27DB-BD31-4B8C-83A1-F6EECF244321}">
                  <p14:modId xmlns:p14="http://schemas.microsoft.com/office/powerpoint/2010/main" val="111538586"/>
                </p:ext>
              </p:extLst>
            </p:nvPr>
          </p:nvGraphicFramePr>
          <p:xfrm>
            <a:off x="7814799" y="33739712"/>
            <a:ext cx="2599593" cy="4064981"/>
          </p:xfrm>
          <a:graphic>
            <a:graphicData uri="http://schemas.openxmlformats.org/presentationml/2006/ole">
              <mc:AlternateContent xmlns:mc="http://schemas.openxmlformats.org/markup-compatibility/2006">
                <mc:Choice xmlns:v="urn:schemas-microsoft-com:vml" Requires="v">
                  <p:oleObj spid="_x0000_s1067" name="SPW 13.0 Graph" r:id="rId61" imgW="1409686" imgH="2200293" progId="SigmaPlotGraphicObject.12">
                    <p:embed/>
                  </p:oleObj>
                </mc:Choice>
                <mc:Fallback>
                  <p:oleObj name="SPW 13.0 Graph" r:id="rId61" imgW="1409686" imgH="2200293" progId="SigmaPlotGraphicObject.12">
                    <p:embed/>
                    <p:pic>
                      <p:nvPicPr>
                        <p:cNvPr id="48" name="Objet 47"/>
                        <p:cNvPicPr/>
                        <p:nvPr/>
                      </p:nvPicPr>
                      <p:blipFill>
                        <a:blip r:embed="rId62"/>
                        <a:stretch>
                          <a:fillRect/>
                        </a:stretch>
                      </p:blipFill>
                      <p:spPr>
                        <a:xfrm>
                          <a:off x="7814799" y="33739712"/>
                          <a:ext cx="2599593" cy="4064981"/>
                        </a:xfrm>
                        <a:prstGeom prst="rect">
                          <a:avLst/>
                        </a:prstGeom>
                      </p:spPr>
                    </p:pic>
                  </p:oleObj>
                </mc:Fallback>
              </mc:AlternateContent>
            </a:graphicData>
          </a:graphic>
        </p:graphicFrame>
        <p:grpSp>
          <p:nvGrpSpPr>
            <p:cNvPr id="768" name="Groupe 767"/>
            <p:cNvGrpSpPr/>
            <p:nvPr/>
          </p:nvGrpSpPr>
          <p:grpSpPr>
            <a:xfrm>
              <a:off x="4093620" y="33632574"/>
              <a:ext cx="4227824" cy="4185141"/>
              <a:chOff x="2490263" y="835025"/>
              <a:chExt cx="2290070" cy="2266950"/>
            </a:xfrm>
          </p:grpSpPr>
          <p:graphicFrame>
            <p:nvGraphicFramePr>
              <p:cNvPr id="858" name="Objet 857"/>
              <p:cNvGraphicFramePr>
                <a:graphicFrameLocks noChangeAspect="1"/>
              </p:cNvGraphicFramePr>
              <p:nvPr/>
            </p:nvGraphicFramePr>
            <p:xfrm>
              <a:off x="3142507" y="887894"/>
              <a:ext cx="1637826" cy="2157413"/>
            </p:xfrm>
            <a:graphic>
              <a:graphicData uri="http://schemas.openxmlformats.org/presentationml/2006/ole">
                <mc:AlternateContent xmlns:mc="http://schemas.openxmlformats.org/markup-compatibility/2006">
                  <mc:Choice xmlns:v="urn:schemas-microsoft-com:vml" Requires="v">
                    <p:oleObj spid="_x0000_s1068" name="SPW 13.0 Graph" r:id="rId63" imgW="1638093" imgH="2152662" progId="SigmaPlotGraphicObject.12">
                      <p:embed/>
                    </p:oleObj>
                  </mc:Choice>
                  <mc:Fallback>
                    <p:oleObj name="SPW 13.0 Graph" r:id="rId63" imgW="1638093" imgH="2152662" progId="SigmaPlotGraphicObject.12">
                      <p:embed/>
                      <p:pic>
                        <p:nvPicPr>
                          <p:cNvPr id="82" name="Objet 81"/>
                          <p:cNvPicPr/>
                          <p:nvPr/>
                        </p:nvPicPr>
                        <p:blipFill>
                          <a:blip r:embed="rId64"/>
                          <a:stretch>
                            <a:fillRect/>
                          </a:stretch>
                        </p:blipFill>
                        <p:spPr>
                          <a:xfrm>
                            <a:off x="3142507" y="887894"/>
                            <a:ext cx="1637826" cy="2157413"/>
                          </a:xfrm>
                          <a:prstGeom prst="rect">
                            <a:avLst/>
                          </a:prstGeom>
                        </p:spPr>
                      </p:pic>
                    </p:oleObj>
                  </mc:Fallback>
                </mc:AlternateContent>
              </a:graphicData>
            </a:graphic>
          </p:graphicFrame>
          <p:grpSp>
            <p:nvGrpSpPr>
              <p:cNvPr id="859" name="Groupe 858"/>
              <p:cNvGrpSpPr/>
              <p:nvPr/>
            </p:nvGrpSpPr>
            <p:grpSpPr>
              <a:xfrm>
                <a:off x="2490263" y="835025"/>
                <a:ext cx="1794809" cy="2266950"/>
                <a:chOff x="2490263" y="835025"/>
                <a:chExt cx="1794809" cy="2266950"/>
              </a:xfrm>
            </p:grpSpPr>
            <p:graphicFrame>
              <p:nvGraphicFramePr>
                <p:cNvPr id="860" name="Objet 859"/>
                <p:cNvGraphicFramePr>
                  <a:graphicFrameLocks noChangeAspect="1"/>
                </p:cNvGraphicFramePr>
                <p:nvPr/>
              </p:nvGraphicFramePr>
              <p:xfrm>
                <a:off x="2520863" y="835025"/>
                <a:ext cx="1612900" cy="2266950"/>
              </p:xfrm>
              <a:graphic>
                <a:graphicData uri="http://schemas.openxmlformats.org/presentationml/2006/ole">
                  <mc:AlternateContent xmlns:mc="http://schemas.openxmlformats.org/markup-compatibility/2006">
                    <mc:Choice xmlns:v="urn:schemas-microsoft-com:vml" Requires="v">
                      <p:oleObj spid="_x0000_s1069" name="SPW 13.0 Graph" r:id="rId65" imgW="1619133" imgH="2276591" progId="SigmaPlotGraphicObject.12">
                        <p:embed/>
                      </p:oleObj>
                    </mc:Choice>
                    <mc:Fallback>
                      <p:oleObj name="SPW 13.0 Graph" r:id="rId65" imgW="1619133" imgH="2276591" progId="SigmaPlotGraphicObject.12">
                        <p:embed/>
                        <p:pic>
                          <p:nvPicPr>
                            <p:cNvPr id="84" name="Objet 83"/>
                            <p:cNvPicPr/>
                            <p:nvPr/>
                          </p:nvPicPr>
                          <p:blipFill>
                            <a:blip r:embed="rId66"/>
                            <a:stretch>
                              <a:fillRect/>
                            </a:stretch>
                          </p:blipFill>
                          <p:spPr>
                            <a:xfrm>
                              <a:off x="2520863" y="835025"/>
                              <a:ext cx="1612900" cy="2266950"/>
                            </a:xfrm>
                            <a:prstGeom prst="rect">
                              <a:avLst/>
                            </a:prstGeom>
                          </p:spPr>
                        </p:pic>
                      </p:oleObj>
                    </mc:Fallback>
                  </mc:AlternateContent>
                </a:graphicData>
              </a:graphic>
            </p:graphicFrame>
            <p:sp>
              <p:nvSpPr>
                <p:cNvPr id="861" name="ZoneTexte 860"/>
                <p:cNvSpPr txBox="1"/>
                <p:nvPr/>
              </p:nvSpPr>
              <p:spPr>
                <a:xfrm rot="16200000">
                  <a:off x="1873479" y="1968349"/>
                  <a:ext cx="1483635" cy="250068"/>
                </a:xfrm>
                <a:prstGeom prst="rect">
                  <a:avLst/>
                </a:prstGeom>
                <a:noFill/>
              </p:spPr>
              <p:txBody>
                <a:bodyPr wrap="none" rtlCol="0">
                  <a:spAutoFit/>
                </a:bodyPr>
                <a:lstStyle/>
                <a:p>
                  <a:r>
                    <a:rPr lang="fr-FR" sz="2400" b="1" dirty="0" err="1"/>
                    <a:t>Root</a:t>
                  </a:r>
                  <a:r>
                    <a:rPr lang="fr-FR" sz="2400" b="1" dirty="0"/>
                    <a:t> </a:t>
                  </a:r>
                  <a:r>
                    <a:rPr lang="fr-FR" sz="2400" b="1" dirty="0" err="1"/>
                    <a:t>hair</a:t>
                  </a:r>
                  <a:r>
                    <a:rPr lang="fr-FR" sz="2400" b="1" dirty="0"/>
                    <a:t> area (cm²)</a:t>
                  </a:r>
                </a:p>
              </p:txBody>
            </p:sp>
            <p:sp>
              <p:nvSpPr>
                <p:cNvPr id="862" name="ZoneTexte 861"/>
                <p:cNvSpPr txBox="1"/>
                <p:nvPr/>
              </p:nvSpPr>
              <p:spPr>
                <a:xfrm>
                  <a:off x="3373565" y="1497319"/>
                  <a:ext cx="183383" cy="250068"/>
                </a:xfrm>
                <a:prstGeom prst="rect">
                  <a:avLst/>
                </a:prstGeom>
                <a:noFill/>
              </p:spPr>
              <p:txBody>
                <a:bodyPr wrap="none" rtlCol="0">
                  <a:spAutoFit/>
                </a:bodyPr>
                <a:lstStyle/>
                <a:p>
                  <a:r>
                    <a:rPr lang="fr-FR" sz="2400" dirty="0"/>
                    <a:t>*</a:t>
                  </a:r>
                </a:p>
              </p:txBody>
            </p:sp>
            <p:sp>
              <p:nvSpPr>
                <p:cNvPr id="863" name="ZoneTexte 862"/>
                <p:cNvSpPr txBox="1"/>
                <p:nvPr/>
              </p:nvSpPr>
              <p:spPr>
                <a:xfrm>
                  <a:off x="3934976" y="2031324"/>
                  <a:ext cx="350096" cy="250068"/>
                </a:xfrm>
                <a:prstGeom prst="rect">
                  <a:avLst/>
                </a:prstGeom>
                <a:noFill/>
              </p:spPr>
              <p:txBody>
                <a:bodyPr wrap="none" rtlCol="0">
                  <a:spAutoFit/>
                </a:bodyPr>
                <a:lstStyle/>
                <a:p>
                  <a:r>
                    <a:rPr lang="fr-FR" sz="2400" dirty="0"/>
                    <a:t>***</a:t>
                  </a:r>
                </a:p>
              </p:txBody>
            </p:sp>
          </p:grpSp>
        </p:grpSp>
        <p:grpSp>
          <p:nvGrpSpPr>
            <p:cNvPr id="30" name="Groupe 29"/>
            <p:cNvGrpSpPr/>
            <p:nvPr/>
          </p:nvGrpSpPr>
          <p:grpSpPr>
            <a:xfrm>
              <a:off x="468711" y="33765239"/>
              <a:ext cx="10573445" cy="4248206"/>
              <a:chOff x="468711" y="33765239"/>
              <a:chExt cx="10573445" cy="4248206"/>
            </a:xfrm>
          </p:grpSpPr>
          <p:graphicFrame>
            <p:nvGraphicFramePr>
              <p:cNvPr id="756" name="Objet 755"/>
              <p:cNvGraphicFramePr>
                <a:graphicFrameLocks noChangeAspect="1"/>
              </p:cNvGraphicFramePr>
              <p:nvPr>
                <p:extLst>
                  <p:ext uri="{D42A27DB-BD31-4B8C-83A1-F6EECF244321}">
                    <p14:modId xmlns:p14="http://schemas.microsoft.com/office/powerpoint/2010/main" val="2398164665"/>
                  </p:ext>
                </p:extLst>
              </p:nvPr>
            </p:nvGraphicFramePr>
            <p:xfrm>
              <a:off x="1932337" y="33765239"/>
              <a:ext cx="2233246" cy="3982919"/>
            </p:xfrm>
            <a:graphic>
              <a:graphicData uri="http://schemas.openxmlformats.org/presentationml/2006/ole">
                <mc:AlternateContent xmlns:mc="http://schemas.openxmlformats.org/markup-compatibility/2006">
                  <mc:Choice xmlns:v="urn:schemas-microsoft-com:vml" Requires="v">
                    <p:oleObj spid="_x0000_s1070" name="SPW 13.0 Graph" r:id="rId67" imgW="1209499" imgH="2152662" progId="SigmaPlotGraphicObject.12">
                      <p:embed/>
                    </p:oleObj>
                  </mc:Choice>
                  <mc:Fallback>
                    <p:oleObj name="SPW 13.0 Graph" r:id="rId67" imgW="1209499" imgH="2152662" progId="SigmaPlotGraphicObject.12">
                      <p:embed/>
                      <p:pic>
                        <p:nvPicPr>
                          <p:cNvPr id="46" name="Objet 45"/>
                          <p:cNvPicPr/>
                          <p:nvPr/>
                        </p:nvPicPr>
                        <p:blipFill>
                          <a:blip r:embed="rId68"/>
                          <a:stretch>
                            <a:fillRect/>
                          </a:stretch>
                        </p:blipFill>
                        <p:spPr>
                          <a:xfrm>
                            <a:off x="1932337" y="33765239"/>
                            <a:ext cx="2233246" cy="3982919"/>
                          </a:xfrm>
                          <a:prstGeom prst="rect">
                            <a:avLst/>
                          </a:prstGeom>
                        </p:spPr>
                      </p:pic>
                    </p:oleObj>
                  </mc:Fallback>
                </mc:AlternateContent>
              </a:graphicData>
            </a:graphic>
          </p:graphicFrame>
          <p:graphicFrame>
            <p:nvGraphicFramePr>
              <p:cNvPr id="757" name="Objet 756"/>
              <p:cNvGraphicFramePr>
                <a:graphicFrameLocks noChangeAspect="1"/>
              </p:cNvGraphicFramePr>
              <p:nvPr>
                <p:extLst>
                  <p:ext uri="{D42A27DB-BD31-4B8C-83A1-F6EECF244321}">
                    <p14:modId xmlns:p14="http://schemas.microsoft.com/office/powerpoint/2010/main" val="519616862"/>
                  </p:ext>
                </p:extLst>
              </p:nvPr>
            </p:nvGraphicFramePr>
            <p:xfrm>
              <a:off x="726692" y="33765239"/>
              <a:ext cx="2297723" cy="3982919"/>
            </p:xfrm>
            <a:graphic>
              <a:graphicData uri="http://schemas.openxmlformats.org/presentationml/2006/ole">
                <mc:AlternateContent xmlns:mc="http://schemas.openxmlformats.org/markup-compatibility/2006">
                  <mc:Choice xmlns:v="urn:schemas-microsoft-com:vml" Requires="v">
                    <p:oleObj spid="_x0000_s1071" name="SPW 13.0 Graph" r:id="rId69" imgW="1245072" imgH="2158072" progId="SigmaPlotGraphicObject.12">
                      <p:embed/>
                    </p:oleObj>
                  </mc:Choice>
                  <mc:Fallback>
                    <p:oleObj name="SPW 13.0 Graph" r:id="rId69" imgW="1245072" imgH="2158072" progId="SigmaPlotGraphicObject.12">
                      <p:embed/>
                      <p:pic>
                        <p:nvPicPr>
                          <p:cNvPr id="6" name="Objet 5"/>
                          <p:cNvPicPr/>
                          <p:nvPr/>
                        </p:nvPicPr>
                        <p:blipFill>
                          <a:blip r:embed="rId70"/>
                          <a:stretch>
                            <a:fillRect/>
                          </a:stretch>
                        </p:blipFill>
                        <p:spPr>
                          <a:xfrm>
                            <a:off x="726692" y="33765239"/>
                            <a:ext cx="2297723" cy="3982919"/>
                          </a:xfrm>
                          <a:prstGeom prst="rect">
                            <a:avLst/>
                          </a:prstGeom>
                        </p:spPr>
                      </p:pic>
                    </p:oleObj>
                  </mc:Fallback>
                </mc:AlternateContent>
              </a:graphicData>
            </a:graphic>
          </p:graphicFrame>
          <p:sp>
            <p:nvSpPr>
              <p:cNvPr id="765" name="ZoneTexte 764"/>
              <p:cNvSpPr txBox="1"/>
              <p:nvPr/>
            </p:nvSpPr>
            <p:spPr>
              <a:xfrm rot="16200000">
                <a:off x="-764960" y="35701312"/>
                <a:ext cx="2929007" cy="461665"/>
              </a:xfrm>
              <a:prstGeom prst="rect">
                <a:avLst/>
              </a:prstGeom>
              <a:noFill/>
            </p:spPr>
            <p:txBody>
              <a:bodyPr wrap="none" rtlCol="0">
                <a:spAutoFit/>
              </a:bodyPr>
              <a:lstStyle/>
              <a:p>
                <a:r>
                  <a:rPr lang="fr-FR" sz="2400" b="1" dirty="0"/>
                  <a:t>Total Root area  (cm²)</a:t>
                </a:r>
              </a:p>
            </p:txBody>
          </p:sp>
          <p:sp>
            <p:nvSpPr>
              <p:cNvPr id="766" name="ZoneTexte 765"/>
              <p:cNvSpPr txBox="1"/>
              <p:nvPr/>
            </p:nvSpPr>
            <p:spPr>
              <a:xfrm>
                <a:off x="2042471" y="34564167"/>
                <a:ext cx="338554" cy="461665"/>
              </a:xfrm>
              <a:prstGeom prst="rect">
                <a:avLst/>
              </a:prstGeom>
              <a:noFill/>
            </p:spPr>
            <p:txBody>
              <a:bodyPr wrap="none" rtlCol="0">
                <a:spAutoFit/>
              </a:bodyPr>
              <a:lstStyle/>
              <a:p>
                <a:r>
                  <a:rPr lang="fr-FR" sz="2400" dirty="0"/>
                  <a:t>*</a:t>
                </a:r>
              </a:p>
            </p:txBody>
          </p:sp>
          <p:sp>
            <p:nvSpPr>
              <p:cNvPr id="767" name="ZoneTexte 766"/>
              <p:cNvSpPr txBox="1"/>
              <p:nvPr/>
            </p:nvSpPr>
            <p:spPr>
              <a:xfrm>
                <a:off x="2483724" y="37295304"/>
                <a:ext cx="184731" cy="461665"/>
              </a:xfrm>
              <a:prstGeom prst="rect">
                <a:avLst/>
              </a:prstGeom>
              <a:noFill/>
            </p:spPr>
            <p:txBody>
              <a:bodyPr wrap="none" rtlCol="0">
                <a:spAutoFit/>
              </a:bodyPr>
              <a:lstStyle/>
              <a:p>
                <a:endParaRPr lang="fr-FR" sz="2400" dirty="0"/>
              </a:p>
            </p:txBody>
          </p:sp>
          <p:sp>
            <p:nvSpPr>
              <p:cNvPr id="769" name="ZoneTexte 768"/>
              <p:cNvSpPr txBox="1"/>
              <p:nvPr/>
            </p:nvSpPr>
            <p:spPr>
              <a:xfrm rot="16200000">
                <a:off x="7205720" y="35734776"/>
                <a:ext cx="1340752" cy="461665"/>
              </a:xfrm>
              <a:prstGeom prst="rect">
                <a:avLst/>
              </a:prstGeom>
              <a:noFill/>
            </p:spPr>
            <p:txBody>
              <a:bodyPr wrap="none" rtlCol="0">
                <a:spAutoFit/>
              </a:bodyPr>
              <a:lstStyle/>
              <a:p>
                <a:r>
                  <a:rPr lang="fr-FR" sz="2400" b="1" dirty="0"/>
                  <a:t>Ratio (%)</a:t>
                </a:r>
              </a:p>
            </p:txBody>
          </p:sp>
          <p:grpSp>
            <p:nvGrpSpPr>
              <p:cNvPr id="770" name="Groupe 769"/>
              <p:cNvGrpSpPr/>
              <p:nvPr/>
            </p:nvGrpSpPr>
            <p:grpSpPr>
              <a:xfrm>
                <a:off x="8538153" y="34743304"/>
                <a:ext cx="2416131" cy="3015383"/>
                <a:chOff x="4903322" y="1425415"/>
                <a:chExt cx="1308738" cy="1633331"/>
              </a:xfrm>
            </p:grpSpPr>
            <p:sp>
              <p:nvSpPr>
                <p:cNvPr id="855" name="ZoneTexte 854"/>
                <p:cNvSpPr txBox="1"/>
                <p:nvPr/>
              </p:nvSpPr>
              <p:spPr>
                <a:xfrm>
                  <a:off x="5272508" y="1425415"/>
                  <a:ext cx="183383" cy="250068"/>
                </a:xfrm>
                <a:prstGeom prst="rect">
                  <a:avLst/>
                </a:prstGeom>
                <a:noFill/>
              </p:spPr>
              <p:txBody>
                <a:bodyPr wrap="none" rtlCol="0">
                  <a:spAutoFit/>
                </a:bodyPr>
                <a:lstStyle/>
                <a:p>
                  <a:r>
                    <a:rPr lang="fr-FR" sz="2400" dirty="0"/>
                    <a:t>*</a:t>
                  </a:r>
                </a:p>
              </p:txBody>
            </p:sp>
            <p:sp>
              <p:nvSpPr>
                <p:cNvPr id="856" name="ZoneTexte 855"/>
                <p:cNvSpPr txBox="1"/>
                <p:nvPr/>
              </p:nvSpPr>
              <p:spPr>
                <a:xfrm>
                  <a:off x="5861964" y="1699157"/>
                  <a:ext cx="350096" cy="250068"/>
                </a:xfrm>
                <a:prstGeom prst="rect">
                  <a:avLst/>
                </a:prstGeom>
                <a:noFill/>
              </p:spPr>
              <p:txBody>
                <a:bodyPr wrap="none" rtlCol="0">
                  <a:spAutoFit/>
                </a:bodyPr>
                <a:lstStyle/>
                <a:p>
                  <a:r>
                    <a:rPr lang="fr-FR" sz="2400" dirty="0"/>
                    <a:t>***</a:t>
                  </a:r>
                </a:p>
              </p:txBody>
            </p:sp>
            <p:sp>
              <p:nvSpPr>
                <p:cNvPr id="857" name="ZoneTexte 856"/>
                <p:cNvSpPr txBox="1"/>
                <p:nvPr/>
              </p:nvSpPr>
              <p:spPr>
                <a:xfrm>
                  <a:off x="4903322" y="2808678"/>
                  <a:ext cx="100063" cy="250068"/>
                </a:xfrm>
                <a:prstGeom prst="rect">
                  <a:avLst/>
                </a:prstGeom>
                <a:noFill/>
              </p:spPr>
              <p:txBody>
                <a:bodyPr wrap="none" rtlCol="0">
                  <a:spAutoFit/>
                </a:bodyPr>
                <a:lstStyle/>
                <a:p>
                  <a:endParaRPr lang="fr-FR" sz="2400" dirty="0"/>
                </a:p>
              </p:txBody>
            </p:sp>
          </p:grpSp>
          <p:sp>
            <p:nvSpPr>
              <p:cNvPr id="771" name="ZoneTexte 770"/>
              <p:cNvSpPr txBox="1"/>
              <p:nvPr/>
            </p:nvSpPr>
            <p:spPr>
              <a:xfrm>
                <a:off x="1304191" y="34194273"/>
                <a:ext cx="373820" cy="461665"/>
              </a:xfrm>
              <a:prstGeom prst="rect">
                <a:avLst/>
              </a:prstGeom>
              <a:noFill/>
            </p:spPr>
            <p:txBody>
              <a:bodyPr wrap="none" rtlCol="0">
                <a:spAutoFit/>
              </a:bodyPr>
              <a:lstStyle/>
              <a:p>
                <a:r>
                  <a:rPr lang="fr-FR" sz="2400" dirty="0"/>
                  <a:t>D</a:t>
                </a:r>
              </a:p>
            </p:txBody>
          </p:sp>
          <p:sp>
            <p:nvSpPr>
              <p:cNvPr id="772" name="ZoneTexte 771"/>
              <p:cNvSpPr txBox="1"/>
              <p:nvPr/>
            </p:nvSpPr>
            <p:spPr>
              <a:xfrm>
                <a:off x="4923084" y="34194273"/>
                <a:ext cx="335348" cy="461665"/>
              </a:xfrm>
              <a:prstGeom prst="rect">
                <a:avLst/>
              </a:prstGeom>
              <a:noFill/>
            </p:spPr>
            <p:txBody>
              <a:bodyPr wrap="none" rtlCol="0">
                <a:spAutoFit/>
              </a:bodyPr>
              <a:lstStyle/>
              <a:p>
                <a:r>
                  <a:rPr lang="fr-FR" sz="2400" dirty="0"/>
                  <a:t>E</a:t>
                </a:r>
              </a:p>
            </p:txBody>
          </p:sp>
          <p:sp>
            <p:nvSpPr>
              <p:cNvPr id="773" name="ZoneTexte 772"/>
              <p:cNvSpPr txBox="1"/>
              <p:nvPr/>
            </p:nvSpPr>
            <p:spPr>
              <a:xfrm>
                <a:off x="8559686" y="34194273"/>
                <a:ext cx="325730" cy="461665"/>
              </a:xfrm>
              <a:prstGeom prst="rect">
                <a:avLst/>
              </a:prstGeom>
              <a:noFill/>
            </p:spPr>
            <p:txBody>
              <a:bodyPr wrap="none" rtlCol="0">
                <a:spAutoFit/>
              </a:bodyPr>
              <a:lstStyle/>
              <a:p>
                <a:r>
                  <a:rPr lang="fr-FR" sz="2400" dirty="0"/>
                  <a:t>F</a:t>
                </a:r>
              </a:p>
            </p:txBody>
          </p:sp>
          <p:grpSp>
            <p:nvGrpSpPr>
              <p:cNvPr id="774" name="Groupe 773"/>
              <p:cNvGrpSpPr/>
              <p:nvPr/>
            </p:nvGrpSpPr>
            <p:grpSpPr>
              <a:xfrm>
                <a:off x="1305119" y="37265602"/>
                <a:ext cx="9737037" cy="747843"/>
                <a:chOff x="944755" y="4960234"/>
                <a:chExt cx="5274228" cy="405080"/>
              </a:xfrm>
            </p:grpSpPr>
            <p:grpSp>
              <p:nvGrpSpPr>
                <p:cNvPr id="822" name="Groupe 821"/>
                <p:cNvGrpSpPr/>
                <p:nvPr/>
              </p:nvGrpSpPr>
              <p:grpSpPr>
                <a:xfrm>
                  <a:off x="4849243" y="4960234"/>
                  <a:ext cx="1369740" cy="405077"/>
                  <a:chOff x="814556" y="3424210"/>
                  <a:chExt cx="1369740" cy="405077"/>
                </a:xfrm>
              </p:grpSpPr>
              <p:grpSp>
                <p:nvGrpSpPr>
                  <p:cNvPr id="845" name="Groupe 844"/>
                  <p:cNvGrpSpPr/>
                  <p:nvPr/>
                </p:nvGrpSpPr>
                <p:grpSpPr>
                  <a:xfrm>
                    <a:off x="814556" y="3424210"/>
                    <a:ext cx="1369740" cy="405077"/>
                    <a:chOff x="932433" y="2729609"/>
                    <a:chExt cx="1369740" cy="405077"/>
                  </a:xfrm>
                </p:grpSpPr>
                <p:grpSp>
                  <p:nvGrpSpPr>
                    <p:cNvPr id="848" name="Groupe 847"/>
                    <p:cNvGrpSpPr/>
                    <p:nvPr/>
                  </p:nvGrpSpPr>
                  <p:grpSpPr>
                    <a:xfrm>
                      <a:off x="932433" y="2729609"/>
                      <a:ext cx="1238809" cy="405077"/>
                      <a:chOff x="932433" y="2729609"/>
                      <a:chExt cx="1238809" cy="405077"/>
                    </a:xfrm>
                  </p:grpSpPr>
                  <p:sp>
                    <p:nvSpPr>
                      <p:cNvPr id="850" name="ZoneTexte 849"/>
                      <p:cNvSpPr txBox="1"/>
                      <p:nvPr/>
                    </p:nvSpPr>
                    <p:spPr>
                      <a:xfrm>
                        <a:off x="932433" y="2729612"/>
                        <a:ext cx="188593" cy="250068"/>
                      </a:xfrm>
                      <a:prstGeom prst="rect">
                        <a:avLst/>
                      </a:prstGeom>
                      <a:noFill/>
                    </p:spPr>
                    <p:txBody>
                      <a:bodyPr wrap="none" rtlCol="0">
                        <a:spAutoFit/>
                      </a:bodyPr>
                      <a:lstStyle/>
                      <a:p>
                        <a:r>
                          <a:rPr lang="fr-FR" sz="2400" dirty="0"/>
                          <a:t>C</a:t>
                        </a:r>
                      </a:p>
                    </p:txBody>
                  </p:sp>
                  <p:sp>
                    <p:nvSpPr>
                      <p:cNvPr id="851" name="ZoneTexte 850"/>
                      <p:cNvSpPr txBox="1"/>
                      <p:nvPr/>
                    </p:nvSpPr>
                    <p:spPr>
                      <a:xfrm>
                        <a:off x="1249085" y="2729612"/>
                        <a:ext cx="256320" cy="250068"/>
                      </a:xfrm>
                      <a:prstGeom prst="rect">
                        <a:avLst/>
                      </a:prstGeom>
                      <a:noFill/>
                    </p:spPr>
                    <p:txBody>
                      <a:bodyPr wrap="none" rtlCol="0">
                        <a:spAutoFit/>
                      </a:bodyPr>
                      <a:lstStyle/>
                      <a:p>
                        <a:r>
                          <a:rPr lang="fr-FR" sz="2400" dirty="0"/>
                          <a:t>LP</a:t>
                        </a:r>
                      </a:p>
                    </p:txBody>
                  </p:sp>
                  <p:sp>
                    <p:nvSpPr>
                      <p:cNvPr id="852" name="ZoneTexte 851"/>
                      <p:cNvSpPr txBox="1"/>
                      <p:nvPr/>
                    </p:nvSpPr>
                    <p:spPr>
                      <a:xfrm>
                        <a:off x="1604831" y="2729609"/>
                        <a:ext cx="188593" cy="250068"/>
                      </a:xfrm>
                      <a:prstGeom prst="rect">
                        <a:avLst/>
                      </a:prstGeom>
                      <a:noFill/>
                    </p:spPr>
                    <p:txBody>
                      <a:bodyPr wrap="none" rtlCol="0">
                        <a:spAutoFit/>
                      </a:bodyPr>
                      <a:lstStyle/>
                      <a:p>
                        <a:r>
                          <a:rPr lang="fr-FR" sz="2400" dirty="0"/>
                          <a:t>C</a:t>
                        </a:r>
                      </a:p>
                    </p:txBody>
                  </p:sp>
                  <p:sp>
                    <p:nvSpPr>
                      <p:cNvPr id="853" name="ZoneTexte 852"/>
                      <p:cNvSpPr txBox="1"/>
                      <p:nvPr/>
                    </p:nvSpPr>
                    <p:spPr>
                      <a:xfrm>
                        <a:off x="1914922" y="2729614"/>
                        <a:ext cx="256320" cy="250068"/>
                      </a:xfrm>
                      <a:prstGeom prst="rect">
                        <a:avLst/>
                      </a:prstGeom>
                      <a:noFill/>
                    </p:spPr>
                    <p:txBody>
                      <a:bodyPr wrap="none" rtlCol="0">
                        <a:spAutoFit/>
                      </a:bodyPr>
                      <a:lstStyle/>
                      <a:p>
                        <a:r>
                          <a:rPr lang="fr-FR" sz="2400" dirty="0"/>
                          <a:t>LP</a:t>
                        </a:r>
                      </a:p>
                    </p:txBody>
                  </p:sp>
                  <p:sp>
                    <p:nvSpPr>
                      <p:cNvPr id="854" name="ZoneTexte 853"/>
                      <p:cNvSpPr txBox="1"/>
                      <p:nvPr/>
                    </p:nvSpPr>
                    <p:spPr>
                      <a:xfrm>
                        <a:off x="1003601" y="2884618"/>
                        <a:ext cx="475999" cy="250068"/>
                      </a:xfrm>
                      <a:prstGeom prst="rect">
                        <a:avLst/>
                      </a:prstGeom>
                      <a:noFill/>
                    </p:spPr>
                    <p:txBody>
                      <a:bodyPr wrap="none" rtlCol="0">
                        <a:spAutoFit/>
                      </a:bodyPr>
                      <a:lstStyle/>
                      <a:p>
                        <a:r>
                          <a:rPr lang="fr-FR" sz="2400" b="1" dirty="0"/>
                          <a:t>Oued</a:t>
                        </a:r>
                      </a:p>
                    </p:txBody>
                  </p:sp>
                </p:grpSp>
                <p:sp>
                  <p:nvSpPr>
                    <p:cNvPr id="849" name="ZoneTexte 848"/>
                    <p:cNvSpPr txBox="1"/>
                    <p:nvPr/>
                  </p:nvSpPr>
                  <p:spPr>
                    <a:xfrm>
                      <a:off x="1600522" y="2884613"/>
                      <a:ext cx="701651" cy="250068"/>
                    </a:xfrm>
                    <a:prstGeom prst="rect">
                      <a:avLst/>
                    </a:prstGeom>
                    <a:noFill/>
                  </p:spPr>
                  <p:txBody>
                    <a:bodyPr wrap="none" rtlCol="0">
                      <a:spAutoFit/>
                    </a:bodyPr>
                    <a:lstStyle/>
                    <a:p>
                      <a:pPr algn="ctr"/>
                      <a:r>
                        <a:rPr lang="fr-FR" sz="2400" b="1" dirty="0" err="1"/>
                        <a:t>Escandia</a:t>
                      </a:r>
                      <a:endParaRPr lang="fr-FR" sz="2400" b="1" dirty="0"/>
                    </a:p>
                  </p:txBody>
                </p:sp>
              </p:grpSp>
              <p:cxnSp>
                <p:nvCxnSpPr>
                  <p:cNvPr id="846" name="Connecteur droit 845"/>
                  <p:cNvCxnSpPr/>
                  <p:nvPr/>
                </p:nvCxnSpPr>
                <p:spPr>
                  <a:xfrm flipV="1">
                    <a:off x="855289" y="3627972"/>
                    <a:ext cx="521208" cy="2137"/>
                  </a:xfrm>
                  <a:prstGeom prst="line">
                    <a:avLst/>
                  </a:prstGeom>
                </p:spPr>
                <p:style>
                  <a:lnRef idx="1">
                    <a:schemeClr val="dk1"/>
                  </a:lnRef>
                  <a:fillRef idx="0">
                    <a:schemeClr val="dk1"/>
                  </a:fillRef>
                  <a:effectRef idx="0">
                    <a:schemeClr val="dk1"/>
                  </a:effectRef>
                  <a:fontRef idx="minor">
                    <a:schemeClr val="tx1"/>
                  </a:fontRef>
                </p:style>
              </p:cxnSp>
              <p:cxnSp>
                <p:nvCxnSpPr>
                  <p:cNvPr id="847" name="Connecteur droit 846"/>
                  <p:cNvCxnSpPr/>
                  <p:nvPr/>
                </p:nvCxnSpPr>
                <p:spPr>
                  <a:xfrm flipV="1">
                    <a:off x="1523090" y="3627972"/>
                    <a:ext cx="521208" cy="2137"/>
                  </a:xfrm>
                  <a:prstGeom prst="line">
                    <a:avLst/>
                  </a:prstGeom>
                </p:spPr>
                <p:style>
                  <a:lnRef idx="1">
                    <a:schemeClr val="dk1"/>
                  </a:lnRef>
                  <a:fillRef idx="0">
                    <a:schemeClr val="dk1"/>
                  </a:fillRef>
                  <a:effectRef idx="0">
                    <a:schemeClr val="dk1"/>
                  </a:effectRef>
                  <a:fontRef idx="minor">
                    <a:schemeClr val="tx1"/>
                  </a:fontRef>
                </p:style>
              </p:cxnSp>
            </p:grpSp>
            <p:grpSp>
              <p:nvGrpSpPr>
                <p:cNvPr id="823" name="Groupe 822"/>
                <p:cNvGrpSpPr/>
                <p:nvPr/>
              </p:nvGrpSpPr>
              <p:grpSpPr>
                <a:xfrm>
                  <a:off x="2958096" y="4960237"/>
                  <a:ext cx="1363098" cy="405067"/>
                  <a:chOff x="847324" y="3424213"/>
                  <a:chExt cx="1363098" cy="405067"/>
                </a:xfrm>
              </p:grpSpPr>
              <p:grpSp>
                <p:nvGrpSpPr>
                  <p:cNvPr id="835" name="Groupe 834"/>
                  <p:cNvGrpSpPr/>
                  <p:nvPr/>
                </p:nvGrpSpPr>
                <p:grpSpPr>
                  <a:xfrm>
                    <a:off x="847324" y="3424213"/>
                    <a:ext cx="1363098" cy="405067"/>
                    <a:chOff x="965201" y="2729612"/>
                    <a:chExt cx="1363098" cy="405067"/>
                  </a:xfrm>
                </p:grpSpPr>
                <p:grpSp>
                  <p:nvGrpSpPr>
                    <p:cNvPr id="838" name="Groupe 837"/>
                    <p:cNvGrpSpPr/>
                    <p:nvPr/>
                  </p:nvGrpSpPr>
                  <p:grpSpPr>
                    <a:xfrm>
                      <a:off x="965201" y="2729612"/>
                      <a:ext cx="1217956" cy="405067"/>
                      <a:chOff x="965201" y="2729612"/>
                      <a:chExt cx="1217956" cy="405067"/>
                    </a:xfrm>
                  </p:grpSpPr>
                  <p:sp>
                    <p:nvSpPr>
                      <p:cNvPr id="840" name="ZoneTexte 839"/>
                      <p:cNvSpPr txBox="1"/>
                      <p:nvPr/>
                    </p:nvSpPr>
                    <p:spPr>
                      <a:xfrm>
                        <a:off x="965201" y="2729613"/>
                        <a:ext cx="188593" cy="250068"/>
                      </a:xfrm>
                      <a:prstGeom prst="rect">
                        <a:avLst/>
                      </a:prstGeom>
                      <a:noFill/>
                    </p:spPr>
                    <p:txBody>
                      <a:bodyPr wrap="none" rtlCol="0">
                        <a:spAutoFit/>
                      </a:bodyPr>
                      <a:lstStyle/>
                      <a:p>
                        <a:r>
                          <a:rPr lang="fr-FR" sz="2400" dirty="0"/>
                          <a:t>C</a:t>
                        </a:r>
                      </a:p>
                    </p:txBody>
                  </p:sp>
                  <p:sp>
                    <p:nvSpPr>
                      <p:cNvPr id="841" name="ZoneTexte 840"/>
                      <p:cNvSpPr txBox="1"/>
                      <p:nvPr/>
                    </p:nvSpPr>
                    <p:spPr>
                      <a:xfrm>
                        <a:off x="1275895" y="2729613"/>
                        <a:ext cx="256320" cy="250068"/>
                      </a:xfrm>
                      <a:prstGeom prst="rect">
                        <a:avLst/>
                      </a:prstGeom>
                      <a:noFill/>
                    </p:spPr>
                    <p:txBody>
                      <a:bodyPr wrap="none" rtlCol="0">
                        <a:spAutoFit/>
                      </a:bodyPr>
                      <a:lstStyle/>
                      <a:p>
                        <a:r>
                          <a:rPr lang="fr-FR" sz="2400" dirty="0"/>
                          <a:t>LP</a:t>
                        </a:r>
                      </a:p>
                    </p:txBody>
                  </p:sp>
                  <p:sp>
                    <p:nvSpPr>
                      <p:cNvPr id="842" name="ZoneTexte 841"/>
                      <p:cNvSpPr txBox="1"/>
                      <p:nvPr/>
                    </p:nvSpPr>
                    <p:spPr>
                      <a:xfrm>
                        <a:off x="1625682" y="2729612"/>
                        <a:ext cx="188593" cy="250068"/>
                      </a:xfrm>
                      <a:prstGeom prst="rect">
                        <a:avLst/>
                      </a:prstGeom>
                      <a:noFill/>
                    </p:spPr>
                    <p:txBody>
                      <a:bodyPr wrap="none" rtlCol="0">
                        <a:spAutoFit/>
                      </a:bodyPr>
                      <a:lstStyle/>
                      <a:p>
                        <a:r>
                          <a:rPr lang="fr-FR" sz="2400" dirty="0"/>
                          <a:t>C</a:t>
                        </a:r>
                      </a:p>
                    </p:txBody>
                  </p:sp>
                  <p:sp>
                    <p:nvSpPr>
                      <p:cNvPr id="843" name="ZoneTexte 842"/>
                      <p:cNvSpPr txBox="1"/>
                      <p:nvPr/>
                    </p:nvSpPr>
                    <p:spPr>
                      <a:xfrm>
                        <a:off x="1926837" y="2729613"/>
                        <a:ext cx="256320" cy="250068"/>
                      </a:xfrm>
                      <a:prstGeom prst="rect">
                        <a:avLst/>
                      </a:prstGeom>
                      <a:noFill/>
                    </p:spPr>
                    <p:txBody>
                      <a:bodyPr wrap="none" rtlCol="0">
                        <a:spAutoFit/>
                      </a:bodyPr>
                      <a:lstStyle/>
                      <a:p>
                        <a:r>
                          <a:rPr lang="fr-FR" sz="2400" dirty="0"/>
                          <a:t>LP</a:t>
                        </a:r>
                      </a:p>
                    </p:txBody>
                  </p:sp>
                  <p:sp>
                    <p:nvSpPr>
                      <p:cNvPr id="844" name="ZoneTexte 843"/>
                      <p:cNvSpPr txBox="1"/>
                      <p:nvPr/>
                    </p:nvSpPr>
                    <p:spPr>
                      <a:xfrm>
                        <a:off x="1039345" y="2884611"/>
                        <a:ext cx="475999" cy="250068"/>
                      </a:xfrm>
                      <a:prstGeom prst="rect">
                        <a:avLst/>
                      </a:prstGeom>
                      <a:noFill/>
                    </p:spPr>
                    <p:txBody>
                      <a:bodyPr wrap="none" rtlCol="0">
                        <a:spAutoFit/>
                      </a:bodyPr>
                      <a:lstStyle/>
                      <a:p>
                        <a:r>
                          <a:rPr lang="fr-FR" sz="2400" b="1" dirty="0"/>
                          <a:t>Oued</a:t>
                        </a:r>
                      </a:p>
                    </p:txBody>
                  </p:sp>
                </p:grpSp>
                <p:sp>
                  <p:nvSpPr>
                    <p:cNvPr id="839" name="ZoneTexte 838"/>
                    <p:cNvSpPr txBox="1"/>
                    <p:nvPr/>
                  </p:nvSpPr>
                  <p:spPr>
                    <a:xfrm>
                      <a:off x="1626648" y="2884611"/>
                      <a:ext cx="701651" cy="250068"/>
                    </a:xfrm>
                    <a:prstGeom prst="rect">
                      <a:avLst/>
                    </a:prstGeom>
                    <a:noFill/>
                  </p:spPr>
                  <p:txBody>
                    <a:bodyPr wrap="none" rtlCol="0">
                      <a:spAutoFit/>
                    </a:bodyPr>
                    <a:lstStyle/>
                    <a:p>
                      <a:r>
                        <a:rPr lang="fr-FR" sz="2400" b="1" dirty="0" err="1"/>
                        <a:t>Escandia</a:t>
                      </a:r>
                      <a:endParaRPr lang="fr-FR" sz="2400" b="1" dirty="0"/>
                    </a:p>
                  </p:txBody>
                </p:sp>
              </p:grpSp>
              <p:cxnSp>
                <p:nvCxnSpPr>
                  <p:cNvPr id="836" name="Connecteur droit 835"/>
                  <p:cNvCxnSpPr/>
                  <p:nvPr/>
                </p:nvCxnSpPr>
                <p:spPr>
                  <a:xfrm flipV="1">
                    <a:off x="885079" y="3627972"/>
                    <a:ext cx="521208" cy="2137"/>
                  </a:xfrm>
                  <a:prstGeom prst="line">
                    <a:avLst/>
                  </a:prstGeom>
                </p:spPr>
                <p:style>
                  <a:lnRef idx="1">
                    <a:schemeClr val="dk1"/>
                  </a:lnRef>
                  <a:fillRef idx="0">
                    <a:schemeClr val="dk1"/>
                  </a:fillRef>
                  <a:effectRef idx="0">
                    <a:schemeClr val="dk1"/>
                  </a:effectRef>
                  <a:fontRef idx="minor">
                    <a:schemeClr val="tx1"/>
                  </a:fontRef>
                </p:style>
              </p:cxnSp>
              <p:cxnSp>
                <p:nvCxnSpPr>
                  <p:cNvPr id="837" name="Connecteur droit 836"/>
                  <p:cNvCxnSpPr/>
                  <p:nvPr/>
                </p:nvCxnSpPr>
                <p:spPr>
                  <a:xfrm flipV="1">
                    <a:off x="1541572" y="3627972"/>
                    <a:ext cx="521208" cy="2137"/>
                  </a:xfrm>
                  <a:prstGeom prst="line">
                    <a:avLst/>
                  </a:prstGeom>
                </p:spPr>
                <p:style>
                  <a:lnRef idx="1">
                    <a:schemeClr val="dk1"/>
                  </a:lnRef>
                  <a:fillRef idx="0">
                    <a:schemeClr val="dk1"/>
                  </a:fillRef>
                  <a:effectRef idx="0">
                    <a:schemeClr val="dk1"/>
                  </a:effectRef>
                  <a:fontRef idx="minor">
                    <a:schemeClr val="tx1"/>
                  </a:fontRef>
                </p:style>
              </p:cxnSp>
            </p:grpSp>
            <p:grpSp>
              <p:nvGrpSpPr>
                <p:cNvPr id="824" name="Groupe 823"/>
                <p:cNvGrpSpPr/>
                <p:nvPr/>
              </p:nvGrpSpPr>
              <p:grpSpPr>
                <a:xfrm>
                  <a:off x="944755" y="4960238"/>
                  <a:ext cx="1342245" cy="405076"/>
                  <a:chOff x="835408" y="3424214"/>
                  <a:chExt cx="1342245" cy="405076"/>
                </a:xfrm>
              </p:grpSpPr>
              <p:grpSp>
                <p:nvGrpSpPr>
                  <p:cNvPr id="825" name="Groupe 824"/>
                  <p:cNvGrpSpPr/>
                  <p:nvPr/>
                </p:nvGrpSpPr>
                <p:grpSpPr>
                  <a:xfrm>
                    <a:off x="835408" y="3424214"/>
                    <a:ext cx="1342245" cy="405076"/>
                    <a:chOff x="953285" y="2729613"/>
                    <a:chExt cx="1342245" cy="405076"/>
                  </a:xfrm>
                </p:grpSpPr>
                <p:grpSp>
                  <p:nvGrpSpPr>
                    <p:cNvPr id="828" name="Groupe 827"/>
                    <p:cNvGrpSpPr/>
                    <p:nvPr/>
                  </p:nvGrpSpPr>
                  <p:grpSpPr>
                    <a:xfrm>
                      <a:off x="953285" y="2729613"/>
                      <a:ext cx="1191149" cy="405076"/>
                      <a:chOff x="953285" y="2729613"/>
                      <a:chExt cx="1191149" cy="405076"/>
                    </a:xfrm>
                  </p:grpSpPr>
                  <p:sp>
                    <p:nvSpPr>
                      <p:cNvPr id="830" name="ZoneTexte 829"/>
                      <p:cNvSpPr txBox="1"/>
                      <p:nvPr/>
                    </p:nvSpPr>
                    <p:spPr>
                      <a:xfrm>
                        <a:off x="953285" y="2729613"/>
                        <a:ext cx="188593" cy="250068"/>
                      </a:xfrm>
                      <a:prstGeom prst="rect">
                        <a:avLst/>
                      </a:prstGeom>
                      <a:noFill/>
                    </p:spPr>
                    <p:txBody>
                      <a:bodyPr wrap="none" rtlCol="0">
                        <a:spAutoFit/>
                      </a:bodyPr>
                      <a:lstStyle/>
                      <a:p>
                        <a:r>
                          <a:rPr lang="fr-FR" sz="2400" dirty="0"/>
                          <a:t>C</a:t>
                        </a:r>
                      </a:p>
                    </p:txBody>
                  </p:sp>
                  <p:sp>
                    <p:nvSpPr>
                      <p:cNvPr id="831" name="ZoneTexte 830"/>
                      <p:cNvSpPr txBox="1"/>
                      <p:nvPr/>
                    </p:nvSpPr>
                    <p:spPr>
                      <a:xfrm>
                        <a:off x="1263980" y="2729614"/>
                        <a:ext cx="256320" cy="250068"/>
                      </a:xfrm>
                      <a:prstGeom prst="rect">
                        <a:avLst/>
                      </a:prstGeom>
                      <a:noFill/>
                    </p:spPr>
                    <p:txBody>
                      <a:bodyPr wrap="none" rtlCol="0">
                        <a:spAutoFit/>
                      </a:bodyPr>
                      <a:lstStyle/>
                      <a:p>
                        <a:r>
                          <a:rPr lang="fr-FR" sz="2400" dirty="0"/>
                          <a:t>LP</a:t>
                        </a:r>
                      </a:p>
                    </p:txBody>
                  </p:sp>
                  <p:sp>
                    <p:nvSpPr>
                      <p:cNvPr id="832" name="ZoneTexte 831"/>
                      <p:cNvSpPr txBox="1"/>
                      <p:nvPr/>
                    </p:nvSpPr>
                    <p:spPr>
                      <a:xfrm>
                        <a:off x="1589935" y="2729615"/>
                        <a:ext cx="188593" cy="250068"/>
                      </a:xfrm>
                      <a:prstGeom prst="rect">
                        <a:avLst/>
                      </a:prstGeom>
                      <a:noFill/>
                    </p:spPr>
                    <p:txBody>
                      <a:bodyPr wrap="none" rtlCol="0">
                        <a:spAutoFit/>
                      </a:bodyPr>
                      <a:lstStyle/>
                      <a:p>
                        <a:r>
                          <a:rPr lang="fr-FR" sz="2400" dirty="0"/>
                          <a:t>C</a:t>
                        </a:r>
                      </a:p>
                    </p:txBody>
                  </p:sp>
                  <p:sp>
                    <p:nvSpPr>
                      <p:cNvPr id="833" name="ZoneTexte 832"/>
                      <p:cNvSpPr txBox="1"/>
                      <p:nvPr/>
                    </p:nvSpPr>
                    <p:spPr>
                      <a:xfrm>
                        <a:off x="1888114" y="2729616"/>
                        <a:ext cx="256320" cy="250068"/>
                      </a:xfrm>
                      <a:prstGeom prst="rect">
                        <a:avLst/>
                      </a:prstGeom>
                      <a:noFill/>
                    </p:spPr>
                    <p:txBody>
                      <a:bodyPr wrap="none" rtlCol="0">
                        <a:spAutoFit/>
                      </a:bodyPr>
                      <a:lstStyle/>
                      <a:p>
                        <a:r>
                          <a:rPr lang="fr-FR" sz="2400" dirty="0"/>
                          <a:t>LP</a:t>
                        </a:r>
                      </a:p>
                    </p:txBody>
                  </p:sp>
                  <p:sp>
                    <p:nvSpPr>
                      <p:cNvPr id="834" name="ZoneTexte 833"/>
                      <p:cNvSpPr txBox="1"/>
                      <p:nvPr/>
                    </p:nvSpPr>
                    <p:spPr>
                      <a:xfrm>
                        <a:off x="1009560" y="2884621"/>
                        <a:ext cx="475999" cy="250068"/>
                      </a:xfrm>
                      <a:prstGeom prst="rect">
                        <a:avLst/>
                      </a:prstGeom>
                      <a:noFill/>
                    </p:spPr>
                    <p:txBody>
                      <a:bodyPr wrap="none" rtlCol="0">
                        <a:spAutoFit/>
                      </a:bodyPr>
                      <a:lstStyle/>
                      <a:p>
                        <a:r>
                          <a:rPr lang="fr-FR" sz="2400" b="1" dirty="0"/>
                          <a:t>Oued</a:t>
                        </a:r>
                      </a:p>
                    </p:txBody>
                  </p:sp>
                </p:grpSp>
                <p:sp>
                  <p:nvSpPr>
                    <p:cNvPr id="829" name="ZoneTexte 828"/>
                    <p:cNvSpPr txBox="1"/>
                    <p:nvPr/>
                  </p:nvSpPr>
                  <p:spPr>
                    <a:xfrm>
                      <a:off x="1593879" y="2884618"/>
                      <a:ext cx="701651" cy="250067"/>
                    </a:xfrm>
                    <a:prstGeom prst="rect">
                      <a:avLst/>
                    </a:prstGeom>
                    <a:noFill/>
                  </p:spPr>
                  <p:txBody>
                    <a:bodyPr wrap="none" rtlCol="0">
                      <a:spAutoFit/>
                    </a:bodyPr>
                    <a:lstStyle/>
                    <a:p>
                      <a:r>
                        <a:rPr lang="fr-FR" sz="2400" b="1" dirty="0" err="1"/>
                        <a:t>Escandia</a:t>
                      </a:r>
                      <a:endParaRPr lang="fr-FR" sz="2400" b="1" dirty="0"/>
                    </a:p>
                  </p:txBody>
                </p:sp>
              </p:grpSp>
              <p:cxnSp>
                <p:nvCxnSpPr>
                  <p:cNvPr id="826" name="Connecteur droit 825"/>
                  <p:cNvCxnSpPr/>
                  <p:nvPr/>
                </p:nvCxnSpPr>
                <p:spPr>
                  <a:xfrm flipV="1">
                    <a:off x="876142" y="3627972"/>
                    <a:ext cx="521208" cy="2137"/>
                  </a:xfrm>
                  <a:prstGeom prst="line">
                    <a:avLst/>
                  </a:prstGeom>
                </p:spPr>
                <p:style>
                  <a:lnRef idx="1">
                    <a:schemeClr val="dk1"/>
                  </a:lnRef>
                  <a:fillRef idx="0">
                    <a:schemeClr val="dk1"/>
                  </a:fillRef>
                  <a:effectRef idx="0">
                    <a:schemeClr val="dk1"/>
                  </a:effectRef>
                  <a:fontRef idx="minor">
                    <a:schemeClr val="tx1"/>
                  </a:fontRef>
                </p:style>
              </p:cxnSp>
              <p:cxnSp>
                <p:nvCxnSpPr>
                  <p:cNvPr id="827" name="Connecteur droit 826"/>
                  <p:cNvCxnSpPr/>
                  <p:nvPr/>
                </p:nvCxnSpPr>
                <p:spPr>
                  <a:xfrm flipV="1">
                    <a:off x="1493300" y="3627972"/>
                    <a:ext cx="521208" cy="2137"/>
                  </a:xfrm>
                  <a:prstGeom prst="line">
                    <a:avLst/>
                  </a:prstGeom>
                </p:spPr>
                <p:style>
                  <a:lnRef idx="1">
                    <a:schemeClr val="dk1"/>
                  </a:lnRef>
                  <a:fillRef idx="0">
                    <a:schemeClr val="dk1"/>
                  </a:fillRef>
                  <a:effectRef idx="0">
                    <a:schemeClr val="dk1"/>
                  </a:effectRef>
                  <a:fontRef idx="minor">
                    <a:schemeClr val="tx1"/>
                  </a:fontRef>
                </p:style>
              </p:cxnSp>
            </p:grpSp>
          </p:grpSp>
          <p:sp>
            <p:nvSpPr>
              <p:cNvPr id="781" name="Accolade ouvrante 45"/>
              <p:cNvSpPr/>
              <p:nvPr/>
            </p:nvSpPr>
            <p:spPr>
              <a:xfrm rot="5400000">
                <a:off x="4959029" y="35187919"/>
                <a:ext cx="1243810" cy="612044"/>
              </a:xfrm>
              <a:custGeom>
                <a:avLst/>
                <a:gdLst>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7" fmla="*/ 285929 w 285929"/>
                  <a:gd name="connsiteY7" fmla="*/ 822960 h 822960"/>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156325 w 299290"/>
                  <a:gd name="connsiteY4" fmla="*/ 380994 h 822960"/>
                  <a:gd name="connsiteX5" fmla="*/ 156325 w 299290"/>
                  <a:gd name="connsiteY5" fmla="*/ 3 h 822960"/>
                  <a:gd name="connsiteX6" fmla="*/ 299290 w 299290"/>
                  <a:gd name="connsiteY6" fmla="*/ 0 h 822960"/>
                  <a:gd name="connsiteX7" fmla="*/ 299289 w 299290"/>
                  <a:gd name="connsiteY7" fmla="*/ 82296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0 w 299290"/>
                  <a:gd name="connsiteY4" fmla="*/ 384048 h 822960"/>
                  <a:gd name="connsiteX5" fmla="*/ 156325 w 299290"/>
                  <a:gd name="connsiteY5" fmla="*/ 380994 h 822960"/>
                  <a:gd name="connsiteX6" fmla="*/ 156325 w 299290"/>
                  <a:gd name="connsiteY6" fmla="*/ 3 h 822960"/>
                  <a:gd name="connsiteX7" fmla="*/ 299290 w 299290"/>
                  <a:gd name="connsiteY7"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80994 h 822960"/>
                  <a:gd name="connsiteX4" fmla="*/ 142965 w 285930"/>
                  <a:gd name="connsiteY4" fmla="*/ 3 h 822960"/>
                  <a:gd name="connsiteX5" fmla="*/ 285930 w 285930"/>
                  <a:gd name="connsiteY5"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 h 822960"/>
                  <a:gd name="connsiteX4" fmla="*/ 285930 w 285930"/>
                  <a:gd name="connsiteY4" fmla="*/ 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80994 h 822960"/>
                  <a:gd name="connsiteX4" fmla="*/ 1 w 142966"/>
                  <a:gd name="connsiteY4" fmla="*/ 3 h 822960"/>
                  <a:gd name="connsiteX5" fmla="*/ 142966 w 142966"/>
                  <a:gd name="connsiteY5" fmla="*/ 0 h 822960"/>
                  <a:gd name="connsiteX6" fmla="*/ 142965 w 142966"/>
                  <a:gd name="connsiteY6" fmla="*/ 82296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 h 822960"/>
                  <a:gd name="connsiteX4" fmla="*/ 142966 w 142966"/>
                  <a:gd name="connsiteY4" fmla="*/ 0 h 822960"/>
                  <a:gd name="connsiteX0" fmla="*/ 142965 w 703852"/>
                  <a:gd name="connsiteY0" fmla="*/ 822960 h 822960"/>
                  <a:gd name="connsiteX1" fmla="*/ 0 w 703852"/>
                  <a:gd name="connsiteY1" fmla="*/ 822957 h 822960"/>
                  <a:gd name="connsiteX2" fmla="*/ 1 w 703852"/>
                  <a:gd name="connsiteY2" fmla="*/ 381000 h 822960"/>
                  <a:gd name="connsiteX3" fmla="*/ 1 w 703852"/>
                  <a:gd name="connsiteY3" fmla="*/ 380994 h 822960"/>
                  <a:gd name="connsiteX4" fmla="*/ 1 w 703852"/>
                  <a:gd name="connsiteY4" fmla="*/ 3 h 822960"/>
                  <a:gd name="connsiteX5" fmla="*/ 142966 w 703852"/>
                  <a:gd name="connsiteY5" fmla="*/ 0 h 822960"/>
                  <a:gd name="connsiteX6" fmla="*/ 142965 w 703852"/>
                  <a:gd name="connsiteY6" fmla="*/ 822960 h 822960"/>
                  <a:gd name="connsiteX0" fmla="*/ 703852 w 703852"/>
                  <a:gd name="connsiteY0" fmla="*/ 808882 h 822960"/>
                  <a:gd name="connsiteX1" fmla="*/ 0 w 703852"/>
                  <a:gd name="connsiteY1" fmla="*/ 822957 h 822960"/>
                  <a:gd name="connsiteX2" fmla="*/ 1 w 703852"/>
                  <a:gd name="connsiteY2" fmla="*/ 381000 h 822960"/>
                  <a:gd name="connsiteX3" fmla="*/ 1 w 703852"/>
                  <a:gd name="connsiteY3" fmla="*/ 3 h 822960"/>
                  <a:gd name="connsiteX4" fmla="*/ 142966 w 703852"/>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142966 w 714044"/>
                  <a:gd name="connsiteY4" fmla="*/ 0 h 822960"/>
                  <a:gd name="connsiteX0" fmla="*/ 142965 w 823940"/>
                  <a:gd name="connsiteY0" fmla="*/ 822960 h 822960"/>
                  <a:gd name="connsiteX1" fmla="*/ 0 w 823940"/>
                  <a:gd name="connsiteY1" fmla="*/ 822957 h 822960"/>
                  <a:gd name="connsiteX2" fmla="*/ 1 w 823940"/>
                  <a:gd name="connsiteY2" fmla="*/ 381000 h 822960"/>
                  <a:gd name="connsiteX3" fmla="*/ 1 w 823940"/>
                  <a:gd name="connsiteY3" fmla="*/ 380994 h 822960"/>
                  <a:gd name="connsiteX4" fmla="*/ 1 w 823940"/>
                  <a:gd name="connsiteY4" fmla="*/ 3 h 822960"/>
                  <a:gd name="connsiteX5" fmla="*/ 142966 w 823940"/>
                  <a:gd name="connsiteY5" fmla="*/ 0 h 822960"/>
                  <a:gd name="connsiteX6" fmla="*/ 142965 w 823940"/>
                  <a:gd name="connsiteY6" fmla="*/ 822960 h 822960"/>
                  <a:gd name="connsiteX0" fmla="*/ 823940 w 823940"/>
                  <a:gd name="connsiteY0" fmla="*/ 804476 h 822960"/>
                  <a:gd name="connsiteX1" fmla="*/ 0 w 823940"/>
                  <a:gd name="connsiteY1" fmla="*/ 822957 h 822960"/>
                  <a:gd name="connsiteX2" fmla="*/ 1 w 823940"/>
                  <a:gd name="connsiteY2" fmla="*/ 381000 h 822960"/>
                  <a:gd name="connsiteX3" fmla="*/ 1 w 823940"/>
                  <a:gd name="connsiteY3" fmla="*/ 3 h 822960"/>
                  <a:gd name="connsiteX4" fmla="*/ 142966 w 823940"/>
                  <a:gd name="connsiteY4" fmla="*/ 0 h 822960"/>
                  <a:gd name="connsiteX0" fmla="*/ 142965 w 818155"/>
                  <a:gd name="connsiteY0" fmla="*/ 822960 h 822960"/>
                  <a:gd name="connsiteX1" fmla="*/ 0 w 818155"/>
                  <a:gd name="connsiteY1" fmla="*/ 822957 h 822960"/>
                  <a:gd name="connsiteX2" fmla="*/ 1 w 818155"/>
                  <a:gd name="connsiteY2" fmla="*/ 381000 h 822960"/>
                  <a:gd name="connsiteX3" fmla="*/ 1 w 818155"/>
                  <a:gd name="connsiteY3" fmla="*/ 380994 h 822960"/>
                  <a:gd name="connsiteX4" fmla="*/ 1 w 818155"/>
                  <a:gd name="connsiteY4" fmla="*/ 3 h 822960"/>
                  <a:gd name="connsiteX5" fmla="*/ 142966 w 818155"/>
                  <a:gd name="connsiteY5" fmla="*/ 0 h 822960"/>
                  <a:gd name="connsiteX6" fmla="*/ 142965 w 818155"/>
                  <a:gd name="connsiteY6" fmla="*/ 822960 h 822960"/>
                  <a:gd name="connsiteX0" fmla="*/ 818155 w 818155"/>
                  <a:gd name="connsiteY0" fmla="*/ 816300 h 822960"/>
                  <a:gd name="connsiteX1" fmla="*/ 0 w 818155"/>
                  <a:gd name="connsiteY1" fmla="*/ 822957 h 822960"/>
                  <a:gd name="connsiteX2" fmla="*/ 1 w 818155"/>
                  <a:gd name="connsiteY2" fmla="*/ 381000 h 822960"/>
                  <a:gd name="connsiteX3" fmla="*/ 1 w 818155"/>
                  <a:gd name="connsiteY3" fmla="*/ 3 h 822960"/>
                  <a:gd name="connsiteX4" fmla="*/ 142966 w 818155"/>
                  <a:gd name="connsiteY4" fmla="*/ 0 h 822960"/>
                  <a:gd name="connsiteX0" fmla="*/ 143042 w 818232"/>
                  <a:gd name="connsiteY0" fmla="*/ 822960 h 822960"/>
                  <a:gd name="connsiteX1" fmla="*/ 77 w 818232"/>
                  <a:gd name="connsiteY1" fmla="*/ 822957 h 822960"/>
                  <a:gd name="connsiteX2" fmla="*/ 78 w 818232"/>
                  <a:gd name="connsiteY2" fmla="*/ 381000 h 822960"/>
                  <a:gd name="connsiteX3" fmla="*/ 78 w 818232"/>
                  <a:gd name="connsiteY3" fmla="*/ 380994 h 822960"/>
                  <a:gd name="connsiteX4" fmla="*/ 78 w 818232"/>
                  <a:gd name="connsiteY4" fmla="*/ 3 h 822960"/>
                  <a:gd name="connsiteX5" fmla="*/ 143043 w 818232"/>
                  <a:gd name="connsiteY5" fmla="*/ 0 h 822960"/>
                  <a:gd name="connsiteX6" fmla="*/ 143042 w 818232"/>
                  <a:gd name="connsiteY6" fmla="*/ 822960 h 822960"/>
                  <a:gd name="connsiteX0" fmla="*/ 818232 w 818232"/>
                  <a:gd name="connsiteY0" fmla="*/ 816300 h 822960"/>
                  <a:gd name="connsiteX1" fmla="*/ 77 w 818232"/>
                  <a:gd name="connsiteY1" fmla="*/ 822957 h 822960"/>
                  <a:gd name="connsiteX2" fmla="*/ 78 w 818232"/>
                  <a:gd name="connsiteY2" fmla="*/ 381000 h 822960"/>
                  <a:gd name="connsiteX3" fmla="*/ 78 w 818232"/>
                  <a:gd name="connsiteY3" fmla="*/ 3 h 822960"/>
                  <a:gd name="connsiteX4" fmla="*/ 73639 w 818232"/>
                  <a:gd name="connsiteY4" fmla="*/ -1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232" h="822960" stroke="0" extrusionOk="0">
                    <a:moveTo>
                      <a:pt x="143042" y="822960"/>
                    </a:moveTo>
                    <a:lnTo>
                      <a:pt x="77" y="822957"/>
                    </a:lnTo>
                    <a:cubicBezTo>
                      <a:pt x="77" y="675638"/>
                      <a:pt x="78" y="454660"/>
                      <a:pt x="78" y="381000"/>
                    </a:cubicBezTo>
                    <a:lnTo>
                      <a:pt x="78" y="380994"/>
                    </a:lnTo>
                    <a:lnTo>
                      <a:pt x="78" y="3"/>
                    </a:lnTo>
                    <a:cubicBezTo>
                      <a:pt x="78" y="1"/>
                      <a:pt x="64086" y="0"/>
                      <a:pt x="143043" y="0"/>
                    </a:cubicBezTo>
                    <a:cubicBezTo>
                      <a:pt x="143043" y="274320"/>
                      <a:pt x="143042" y="548640"/>
                      <a:pt x="143042" y="822960"/>
                    </a:cubicBezTo>
                    <a:close/>
                  </a:path>
                  <a:path w="818232" h="822960" fill="none">
                    <a:moveTo>
                      <a:pt x="818232" y="816300"/>
                    </a:moveTo>
                    <a:lnTo>
                      <a:pt x="77" y="822957"/>
                    </a:lnTo>
                    <a:cubicBezTo>
                      <a:pt x="77" y="675638"/>
                      <a:pt x="78" y="454660"/>
                      <a:pt x="78" y="381000"/>
                    </a:cubicBezTo>
                    <a:lnTo>
                      <a:pt x="78" y="3"/>
                    </a:lnTo>
                    <a:cubicBezTo>
                      <a:pt x="78" y="1"/>
                      <a:pt x="-5318" y="-1"/>
                      <a:pt x="73639" y="-1"/>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a:p>
            </p:txBody>
          </p:sp>
          <p:sp>
            <p:nvSpPr>
              <p:cNvPr id="782" name="Accolade ouvrante 45"/>
              <p:cNvSpPr/>
              <p:nvPr/>
            </p:nvSpPr>
            <p:spPr>
              <a:xfrm rot="5400000">
                <a:off x="6229180" y="36017265"/>
                <a:ext cx="991982" cy="612044"/>
              </a:xfrm>
              <a:custGeom>
                <a:avLst/>
                <a:gdLst>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7" fmla="*/ 285929 w 285929"/>
                  <a:gd name="connsiteY7" fmla="*/ 822960 h 822960"/>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156325 w 299290"/>
                  <a:gd name="connsiteY4" fmla="*/ 380994 h 822960"/>
                  <a:gd name="connsiteX5" fmla="*/ 156325 w 299290"/>
                  <a:gd name="connsiteY5" fmla="*/ 3 h 822960"/>
                  <a:gd name="connsiteX6" fmla="*/ 299290 w 299290"/>
                  <a:gd name="connsiteY6" fmla="*/ 0 h 822960"/>
                  <a:gd name="connsiteX7" fmla="*/ 299289 w 299290"/>
                  <a:gd name="connsiteY7" fmla="*/ 82296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0 w 299290"/>
                  <a:gd name="connsiteY4" fmla="*/ 384048 h 822960"/>
                  <a:gd name="connsiteX5" fmla="*/ 156325 w 299290"/>
                  <a:gd name="connsiteY5" fmla="*/ 380994 h 822960"/>
                  <a:gd name="connsiteX6" fmla="*/ 156325 w 299290"/>
                  <a:gd name="connsiteY6" fmla="*/ 3 h 822960"/>
                  <a:gd name="connsiteX7" fmla="*/ 299290 w 299290"/>
                  <a:gd name="connsiteY7"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80994 h 822960"/>
                  <a:gd name="connsiteX4" fmla="*/ 142965 w 285930"/>
                  <a:gd name="connsiteY4" fmla="*/ 3 h 822960"/>
                  <a:gd name="connsiteX5" fmla="*/ 285930 w 285930"/>
                  <a:gd name="connsiteY5"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 h 822960"/>
                  <a:gd name="connsiteX4" fmla="*/ 285930 w 285930"/>
                  <a:gd name="connsiteY4" fmla="*/ 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80994 h 822960"/>
                  <a:gd name="connsiteX4" fmla="*/ 1 w 142966"/>
                  <a:gd name="connsiteY4" fmla="*/ 3 h 822960"/>
                  <a:gd name="connsiteX5" fmla="*/ 142966 w 142966"/>
                  <a:gd name="connsiteY5" fmla="*/ 0 h 822960"/>
                  <a:gd name="connsiteX6" fmla="*/ 142965 w 142966"/>
                  <a:gd name="connsiteY6" fmla="*/ 82296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 h 822960"/>
                  <a:gd name="connsiteX4" fmla="*/ 142966 w 142966"/>
                  <a:gd name="connsiteY4" fmla="*/ 0 h 822960"/>
                  <a:gd name="connsiteX0" fmla="*/ 142965 w 703852"/>
                  <a:gd name="connsiteY0" fmla="*/ 822960 h 822960"/>
                  <a:gd name="connsiteX1" fmla="*/ 0 w 703852"/>
                  <a:gd name="connsiteY1" fmla="*/ 822957 h 822960"/>
                  <a:gd name="connsiteX2" fmla="*/ 1 w 703852"/>
                  <a:gd name="connsiteY2" fmla="*/ 381000 h 822960"/>
                  <a:gd name="connsiteX3" fmla="*/ 1 w 703852"/>
                  <a:gd name="connsiteY3" fmla="*/ 380994 h 822960"/>
                  <a:gd name="connsiteX4" fmla="*/ 1 w 703852"/>
                  <a:gd name="connsiteY4" fmla="*/ 3 h 822960"/>
                  <a:gd name="connsiteX5" fmla="*/ 142966 w 703852"/>
                  <a:gd name="connsiteY5" fmla="*/ 0 h 822960"/>
                  <a:gd name="connsiteX6" fmla="*/ 142965 w 703852"/>
                  <a:gd name="connsiteY6" fmla="*/ 822960 h 822960"/>
                  <a:gd name="connsiteX0" fmla="*/ 703852 w 703852"/>
                  <a:gd name="connsiteY0" fmla="*/ 808882 h 822960"/>
                  <a:gd name="connsiteX1" fmla="*/ 0 w 703852"/>
                  <a:gd name="connsiteY1" fmla="*/ 822957 h 822960"/>
                  <a:gd name="connsiteX2" fmla="*/ 1 w 703852"/>
                  <a:gd name="connsiteY2" fmla="*/ 381000 h 822960"/>
                  <a:gd name="connsiteX3" fmla="*/ 1 w 703852"/>
                  <a:gd name="connsiteY3" fmla="*/ 3 h 822960"/>
                  <a:gd name="connsiteX4" fmla="*/ 142966 w 703852"/>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142966 w 714044"/>
                  <a:gd name="connsiteY4" fmla="*/ 0 h 822960"/>
                  <a:gd name="connsiteX0" fmla="*/ 142965 w 823940"/>
                  <a:gd name="connsiteY0" fmla="*/ 822960 h 822960"/>
                  <a:gd name="connsiteX1" fmla="*/ 0 w 823940"/>
                  <a:gd name="connsiteY1" fmla="*/ 822957 h 822960"/>
                  <a:gd name="connsiteX2" fmla="*/ 1 w 823940"/>
                  <a:gd name="connsiteY2" fmla="*/ 381000 h 822960"/>
                  <a:gd name="connsiteX3" fmla="*/ 1 w 823940"/>
                  <a:gd name="connsiteY3" fmla="*/ 380994 h 822960"/>
                  <a:gd name="connsiteX4" fmla="*/ 1 w 823940"/>
                  <a:gd name="connsiteY4" fmla="*/ 3 h 822960"/>
                  <a:gd name="connsiteX5" fmla="*/ 142966 w 823940"/>
                  <a:gd name="connsiteY5" fmla="*/ 0 h 822960"/>
                  <a:gd name="connsiteX6" fmla="*/ 142965 w 823940"/>
                  <a:gd name="connsiteY6" fmla="*/ 822960 h 822960"/>
                  <a:gd name="connsiteX0" fmla="*/ 823940 w 823940"/>
                  <a:gd name="connsiteY0" fmla="*/ 804476 h 822960"/>
                  <a:gd name="connsiteX1" fmla="*/ 0 w 823940"/>
                  <a:gd name="connsiteY1" fmla="*/ 822957 h 822960"/>
                  <a:gd name="connsiteX2" fmla="*/ 1 w 823940"/>
                  <a:gd name="connsiteY2" fmla="*/ 381000 h 822960"/>
                  <a:gd name="connsiteX3" fmla="*/ 1 w 823940"/>
                  <a:gd name="connsiteY3" fmla="*/ 3 h 822960"/>
                  <a:gd name="connsiteX4" fmla="*/ 142966 w 823940"/>
                  <a:gd name="connsiteY4" fmla="*/ 0 h 822960"/>
                  <a:gd name="connsiteX0" fmla="*/ 142965 w 818155"/>
                  <a:gd name="connsiteY0" fmla="*/ 822960 h 822960"/>
                  <a:gd name="connsiteX1" fmla="*/ 0 w 818155"/>
                  <a:gd name="connsiteY1" fmla="*/ 822957 h 822960"/>
                  <a:gd name="connsiteX2" fmla="*/ 1 w 818155"/>
                  <a:gd name="connsiteY2" fmla="*/ 381000 h 822960"/>
                  <a:gd name="connsiteX3" fmla="*/ 1 w 818155"/>
                  <a:gd name="connsiteY3" fmla="*/ 380994 h 822960"/>
                  <a:gd name="connsiteX4" fmla="*/ 1 w 818155"/>
                  <a:gd name="connsiteY4" fmla="*/ 3 h 822960"/>
                  <a:gd name="connsiteX5" fmla="*/ 142966 w 818155"/>
                  <a:gd name="connsiteY5" fmla="*/ 0 h 822960"/>
                  <a:gd name="connsiteX6" fmla="*/ 142965 w 818155"/>
                  <a:gd name="connsiteY6" fmla="*/ 822960 h 822960"/>
                  <a:gd name="connsiteX0" fmla="*/ 818155 w 818155"/>
                  <a:gd name="connsiteY0" fmla="*/ 816300 h 822960"/>
                  <a:gd name="connsiteX1" fmla="*/ 0 w 818155"/>
                  <a:gd name="connsiteY1" fmla="*/ 822957 h 822960"/>
                  <a:gd name="connsiteX2" fmla="*/ 1 w 818155"/>
                  <a:gd name="connsiteY2" fmla="*/ 381000 h 822960"/>
                  <a:gd name="connsiteX3" fmla="*/ 1 w 818155"/>
                  <a:gd name="connsiteY3" fmla="*/ 3 h 822960"/>
                  <a:gd name="connsiteX4" fmla="*/ 142966 w 818155"/>
                  <a:gd name="connsiteY4" fmla="*/ 0 h 822960"/>
                  <a:gd name="connsiteX0" fmla="*/ 143042 w 818232"/>
                  <a:gd name="connsiteY0" fmla="*/ 822960 h 822960"/>
                  <a:gd name="connsiteX1" fmla="*/ 77 w 818232"/>
                  <a:gd name="connsiteY1" fmla="*/ 822957 h 822960"/>
                  <a:gd name="connsiteX2" fmla="*/ 78 w 818232"/>
                  <a:gd name="connsiteY2" fmla="*/ 381000 h 822960"/>
                  <a:gd name="connsiteX3" fmla="*/ 78 w 818232"/>
                  <a:gd name="connsiteY3" fmla="*/ 380994 h 822960"/>
                  <a:gd name="connsiteX4" fmla="*/ 78 w 818232"/>
                  <a:gd name="connsiteY4" fmla="*/ 3 h 822960"/>
                  <a:gd name="connsiteX5" fmla="*/ 143043 w 818232"/>
                  <a:gd name="connsiteY5" fmla="*/ 0 h 822960"/>
                  <a:gd name="connsiteX6" fmla="*/ 143042 w 818232"/>
                  <a:gd name="connsiteY6" fmla="*/ 822960 h 822960"/>
                  <a:gd name="connsiteX0" fmla="*/ 818232 w 818232"/>
                  <a:gd name="connsiteY0" fmla="*/ 816300 h 822960"/>
                  <a:gd name="connsiteX1" fmla="*/ 77 w 818232"/>
                  <a:gd name="connsiteY1" fmla="*/ 822957 h 822960"/>
                  <a:gd name="connsiteX2" fmla="*/ 78 w 818232"/>
                  <a:gd name="connsiteY2" fmla="*/ 381000 h 822960"/>
                  <a:gd name="connsiteX3" fmla="*/ 78 w 818232"/>
                  <a:gd name="connsiteY3" fmla="*/ 3 h 822960"/>
                  <a:gd name="connsiteX4" fmla="*/ 73639 w 818232"/>
                  <a:gd name="connsiteY4" fmla="*/ -1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232" h="822960" stroke="0" extrusionOk="0">
                    <a:moveTo>
                      <a:pt x="143042" y="822960"/>
                    </a:moveTo>
                    <a:lnTo>
                      <a:pt x="77" y="822957"/>
                    </a:lnTo>
                    <a:cubicBezTo>
                      <a:pt x="77" y="675638"/>
                      <a:pt x="78" y="454660"/>
                      <a:pt x="78" y="381000"/>
                    </a:cubicBezTo>
                    <a:lnTo>
                      <a:pt x="78" y="380994"/>
                    </a:lnTo>
                    <a:lnTo>
                      <a:pt x="78" y="3"/>
                    </a:lnTo>
                    <a:cubicBezTo>
                      <a:pt x="78" y="1"/>
                      <a:pt x="64086" y="0"/>
                      <a:pt x="143043" y="0"/>
                    </a:cubicBezTo>
                    <a:cubicBezTo>
                      <a:pt x="143043" y="274320"/>
                      <a:pt x="143042" y="548640"/>
                      <a:pt x="143042" y="822960"/>
                    </a:cubicBezTo>
                    <a:close/>
                  </a:path>
                  <a:path w="818232" h="822960" fill="none">
                    <a:moveTo>
                      <a:pt x="818232" y="816300"/>
                    </a:moveTo>
                    <a:lnTo>
                      <a:pt x="77" y="822957"/>
                    </a:lnTo>
                    <a:cubicBezTo>
                      <a:pt x="77" y="675638"/>
                      <a:pt x="78" y="454660"/>
                      <a:pt x="78" y="381000"/>
                    </a:cubicBezTo>
                    <a:lnTo>
                      <a:pt x="78" y="3"/>
                    </a:lnTo>
                    <a:cubicBezTo>
                      <a:pt x="78" y="1"/>
                      <a:pt x="-5318" y="-1"/>
                      <a:pt x="73639" y="-1"/>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a:p>
            </p:txBody>
          </p:sp>
          <p:sp>
            <p:nvSpPr>
              <p:cNvPr id="783" name="Accolade ouvrante 45"/>
              <p:cNvSpPr/>
              <p:nvPr/>
            </p:nvSpPr>
            <p:spPr>
              <a:xfrm rot="5400000">
                <a:off x="8878598" y="34751149"/>
                <a:ext cx="455762" cy="590653"/>
              </a:xfrm>
              <a:custGeom>
                <a:avLst/>
                <a:gdLst>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7" fmla="*/ 285929 w 285929"/>
                  <a:gd name="connsiteY7" fmla="*/ 822960 h 822960"/>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156325 w 299290"/>
                  <a:gd name="connsiteY4" fmla="*/ 380994 h 822960"/>
                  <a:gd name="connsiteX5" fmla="*/ 156325 w 299290"/>
                  <a:gd name="connsiteY5" fmla="*/ 3 h 822960"/>
                  <a:gd name="connsiteX6" fmla="*/ 299290 w 299290"/>
                  <a:gd name="connsiteY6" fmla="*/ 0 h 822960"/>
                  <a:gd name="connsiteX7" fmla="*/ 299289 w 299290"/>
                  <a:gd name="connsiteY7" fmla="*/ 82296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0 w 299290"/>
                  <a:gd name="connsiteY4" fmla="*/ 384048 h 822960"/>
                  <a:gd name="connsiteX5" fmla="*/ 156325 w 299290"/>
                  <a:gd name="connsiteY5" fmla="*/ 380994 h 822960"/>
                  <a:gd name="connsiteX6" fmla="*/ 156325 w 299290"/>
                  <a:gd name="connsiteY6" fmla="*/ 3 h 822960"/>
                  <a:gd name="connsiteX7" fmla="*/ 299290 w 299290"/>
                  <a:gd name="connsiteY7"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80994 h 822960"/>
                  <a:gd name="connsiteX4" fmla="*/ 142965 w 285930"/>
                  <a:gd name="connsiteY4" fmla="*/ 3 h 822960"/>
                  <a:gd name="connsiteX5" fmla="*/ 285930 w 285930"/>
                  <a:gd name="connsiteY5"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 h 822960"/>
                  <a:gd name="connsiteX4" fmla="*/ 285930 w 285930"/>
                  <a:gd name="connsiteY4" fmla="*/ 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80994 h 822960"/>
                  <a:gd name="connsiteX4" fmla="*/ 1 w 142966"/>
                  <a:gd name="connsiteY4" fmla="*/ 3 h 822960"/>
                  <a:gd name="connsiteX5" fmla="*/ 142966 w 142966"/>
                  <a:gd name="connsiteY5" fmla="*/ 0 h 822960"/>
                  <a:gd name="connsiteX6" fmla="*/ 142965 w 142966"/>
                  <a:gd name="connsiteY6" fmla="*/ 82296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 h 822960"/>
                  <a:gd name="connsiteX4" fmla="*/ 142966 w 142966"/>
                  <a:gd name="connsiteY4" fmla="*/ 0 h 822960"/>
                  <a:gd name="connsiteX0" fmla="*/ 142965 w 703852"/>
                  <a:gd name="connsiteY0" fmla="*/ 822960 h 822960"/>
                  <a:gd name="connsiteX1" fmla="*/ 0 w 703852"/>
                  <a:gd name="connsiteY1" fmla="*/ 822957 h 822960"/>
                  <a:gd name="connsiteX2" fmla="*/ 1 w 703852"/>
                  <a:gd name="connsiteY2" fmla="*/ 381000 h 822960"/>
                  <a:gd name="connsiteX3" fmla="*/ 1 w 703852"/>
                  <a:gd name="connsiteY3" fmla="*/ 380994 h 822960"/>
                  <a:gd name="connsiteX4" fmla="*/ 1 w 703852"/>
                  <a:gd name="connsiteY4" fmla="*/ 3 h 822960"/>
                  <a:gd name="connsiteX5" fmla="*/ 142966 w 703852"/>
                  <a:gd name="connsiteY5" fmla="*/ 0 h 822960"/>
                  <a:gd name="connsiteX6" fmla="*/ 142965 w 703852"/>
                  <a:gd name="connsiteY6" fmla="*/ 822960 h 822960"/>
                  <a:gd name="connsiteX0" fmla="*/ 703852 w 703852"/>
                  <a:gd name="connsiteY0" fmla="*/ 808882 h 822960"/>
                  <a:gd name="connsiteX1" fmla="*/ 0 w 703852"/>
                  <a:gd name="connsiteY1" fmla="*/ 822957 h 822960"/>
                  <a:gd name="connsiteX2" fmla="*/ 1 w 703852"/>
                  <a:gd name="connsiteY2" fmla="*/ 381000 h 822960"/>
                  <a:gd name="connsiteX3" fmla="*/ 1 w 703852"/>
                  <a:gd name="connsiteY3" fmla="*/ 3 h 822960"/>
                  <a:gd name="connsiteX4" fmla="*/ 142966 w 703852"/>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142966 w 714044"/>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89975 w 714044"/>
                  <a:gd name="connsiteY4" fmla="*/ -1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44" h="822960" stroke="0" extrusionOk="0">
                    <a:moveTo>
                      <a:pt x="142965" y="822960"/>
                    </a:moveTo>
                    <a:lnTo>
                      <a:pt x="0" y="822957"/>
                    </a:lnTo>
                    <a:cubicBezTo>
                      <a:pt x="0" y="675638"/>
                      <a:pt x="1" y="454660"/>
                      <a:pt x="1" y="381000"/>
                    </a:cubicBezTo>
                    <a:lnTo>
                      <a:pt x="1" y="380994"/>
                    </a:lnTo>
                    <a:lnTo>
                      <a:pt x="1" y="3"/>
                    </a:lnTo>
                    <a:cubicBezTo>
                      <a:pt x="1" y="1"/>
                      <a:pt x="64009" y="0"/>
                      <a:pt x="142966" y="0"/>
                    </a:cubicBezTo>
                    <a:cubicBezTo>
                      <a:pt x="142966" y="274320"/>
                      <a:pt x="142965" y="548640"/>
                      <a:pt x="142965" y="822960"/>
                    </a:cubicBezTo>
                    <a:close/>
                  </a:path>
                  <a:path w="714044" h="822960" fill="none">
                    <a:moveTo>
                      <a:pt x="714044" y="816299"/>
                    </a:moveTo>
                    <a:lnTo>
                      <a:pt x="0" y="822957"/>
                    </a:lnTo>
                    <a:cubicBezTo>
                      <a:pt x="0" y="675638"/>
                      <a:pt x="1" y="454660"/>
                      <a:pt x="1" y="381000"/>
                    </a:cubicBezTo>
                    <a:lnTo>
                      <a:pt x="1" y="3"/>
                    </a:lnTo>
                    <a:cubicBezTo>
                      <a:pt x="1" y="1"/>
                      <a:pt x="11018" y="-1"/>
                      <a:pt x="89975" y="-1"/>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784" name="Accolade ouvrante 45"/>
              <p:cNvSpPr/>
              <p:nvPr/>
            </p:nvSpPr>
            <p:spPr>
              <a:xfrm rot="5400000">
                <a:off x="9717713" y="35385516"/>
                <a:ext cx="1127412" cy="612044"/>
              </a:xfrm>
              <a:custGeom>
                <a:avLst/>
                <a:gdLst>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7" fmla="*/ 285929 w 285929"/>
                  <a:gd name="connsiteY7" fmla="*/ 822960 h 822960"/>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156325 w 299290"/>
                  <a:gd name="connsiteY4" fmla="*/ 380994 h 822960"/>
                  <a:gd name="connsiteX5" fmla="*/ 156325 w 299290"/>
                  <a:gd name="connsiteY5" fmla="*/ 3 h 822960"/>
                  <a:gd name="connsiteX6" fmla="*/ 299290 w 299290"/>
                  <a:gd name="connsiteY6" fmla="*/ 0 h 822960"/>
                  <a:gd name="connsiteX7" fmla="*/ 299289 w 299290"/>
                  <a:gd name="connsiteY7" fmla="*/ 82296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0 w 299290"/>
                  <a:gd name="connsiteY4" fmla="*/ 384048 h 822960"/>
                  <a:gd name="connsiteX5" fmla="*/ 156325 w 299290"/>
                  <a:gd name="connsiteY5" fmla="*/ 380994 h 822960"/>
                  <a:gd name="connsiteX6" fmla="*/ 156325 w 299290"/>
                  <a:gd name="connsiteY6" fmla="*/ 3 h 822960"/>
                  <a:gd name="connsiteX7" fmla="*/ 299290 w 299290"/>
                  <a:gd name="connsiteY7"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80994 h 822960"/>
                  <a:gd name="connsiteX4" fmla="*/ 142965 w 285930"/>
                  <a:gd name="connsiteY4" fmla="*/ 3 h 822960"/>
                  <a:gd name="connsiteX5" fmla="*/ 285930 w 285930"/>
                  <a:gd name="connsiteY5"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 h 822960"/>
                  <a:gd name="connsiteX4" fmla="*/ 285930 w 285930"/>
                  <a:gd name="connsiteY4" fmla="*/ 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80994 h 822960"/>
                  <a:gd name="connsiteX4" fmla="*/ 1 w 142966"/>
                  <a:gd name="connsiteY4" fmla="*/ 3 h 822960"/>
                  <a:gd name="connsiteX5" fmla="*/ 142966 w 142966"/>
                  <a:gd name="connsiteY5" fmla="*/ 0 h 822960"/>
                  <a:gd name="connsiteX6" fmla="*/ 142965 w 142966"/>
                  <a:gd name="connsiteY6" fmla="*/ 82296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 h 822960"/>
                  <a:gd name="connsiteX4" fmla="*/ 142966 w 142966"/>
                  <a:gd name="connsiteY4" fmla="*/ 0 h 822960"/>
                  <a:gd name="connsiteX0" fmla="*/ 142965 w 703852"/>
                  <a:gd name="connsiteY0" fmla="*/ 822960 h 822960"/>
                  <a:gd name="connsiteX1" fmla="*/ 0 w 703852"/>
                  <a:gd name="connsiteY1" fmla="*/ 822957 h 822960"/>
                  <a:gd name="connsiteX2" fmla="*/ 1 w 703852"/>
                  <a:gd name="connsiteY2" fmla="*/ 381000 h 822960"/>
                  <a:gd name="connsiteX3" fmla="*/ 1 w 703852"/>
                  <a:gd name="connsiteY3" fmla="*/ 380994 h 822960"/>
                  <a:gd name="connsiteX4" fmla="*/ 1 w 703852"/>
                  <a:gd name="connsiteY4" fmla="*/ 3 h 822960"/>
                  <a:gd name="connsiteX5" fmla="*/ 142966 w 703852"/>
                  <a:gd name="connsiteY5" fmla="*/ 0 h 822960"/>
                  <a:gd name="connsiteX6" fmla="*/ 142965 w 703852"/>
                  <a:gd name="connsiteY6" fmla="*/ 822960 h 822960"/>
                  <a:gd name="connsiteX0" fmla="*/ 703852 w 703852"/>
                  <a:gd name="connsiteY0" fmla="*/ 808882 h 822960"/>
                  <a:gd name="connsiteX1" fmla="*/ 0 w 703852"/>
                  <a:gd name="connsiteY1" fmla="*/ 822957 h 822960"/>
                  <a:gd name="connsiteX2" fmla="*/ 1 w 703852"/>
                  <a:gd name="connsiteY2" fmla="*/ 381000 h 822960"/>
                  <a:gd name="connsiteX3" fmla="*/ 1 w 703852"/>
                  <a:gd name="connsiteY3" fmla="*/ 3 h 822960"/>
                  <a:gd name="connsiteX4" fmla="*/ 142966 w 703852"/>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142966 w 714044"/>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89975 w 714044"/>
                  <a:gd name="connsiteY4" fmla="*/ -1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44" h="822960" stroke="0" extrusionOk="0">
                    <a:moveTo>
                      <a:pt x="142965" y="822960"/>
                    </a:moveTo>
                    <a:lnTo>
                      <a:pt x="0" y="822957"/>
                    </a:lnTo>
                    <a:cubicBezTo>
                      <a:pt x="0" y="675638"/>
                      <a:pt x="1" y="454660"/>
                      <a:pt x="1" y="381000"/>
                    </a:cubicBezTo>
                    <a:lnTo>
                      <a:pt x="1" y="380994"/>
                    </a:lnTo>
                    <a:lnTo>
                      <a:pt x="1" y="3"/>
                    </a:lnTo>
                    <a:cubicBezTo>
                      <a:pt x="1" y="1"/>
                      <a:pt x="64009" y="0"/>
                      <a:pt x="142966" y="0"/>
                    </a:cubicBezTo>
                    <a:cubicBezTo>
                      <a:pt x="142966" y="274320"/>
                      <a:pt x="142965" y="548640"/>
                      <a:pt x="142965" y="822960"/>
                    </a:cubicBezTo>
                    <a:close/>
                  </a:path>
                  <a:path w="714044" h="822960" fill="none">
                    <a:moveTo>
                      <a:pt x="714044" y="816299"/>
                    </a:moveTo>
                    <a:lnTo>
                      <a:pt x="0" y="822957"/>
                    </a:lnTo>
                    <a:cubicBezTo>
                      <a:pt x="0" y="675638"/>
                      <a:pt x="1" y="454660"/>
                      <a:pt x="1" y="381000"/>
                    </a:cubicBezTo>
                    <a:lnTo>
                      <a:pt x="1" y="3"/>
                    </a:lnTo>
                    <a:cubicBezTo>
                      <a:pt x="1" y="1"/>
                      <a:pt x="11018" y="-1"/>
                      <a:pt x="89975" y="-1"/>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a:p>
            </p:txBody>
          </p:sp>
          <p:sp>
            <p:nvSpPr>
              <p:cNvPr id="785" name="Accolade ouvrante 45"/>
              <p:cNvSpPr/>
              <p:nvPr/>
            </p:nvSpPr>
            <p:spPr>
              <a:xfrm rot="5400000">
                <a:off x="1334021" y="34873343"/>
                <a:ext cx="1140743" cy="612044"/>
              </a:xfrm>
              <a:custGeom>
                <a:avLst/>
                <a:gdLst>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7" fmla="*/ 285929 w 285929"/>
                  <a:gd name="connsiteY7" fmla="*/ 822960 h 822960"/>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156325 w 299290"/>
                  <a:gd name="connsiteY4" fmla="*/ 380994 h 822960"/>
                  <a:gd name="connsiteX5" fmla="*/ 156325 w 299290"/>
                  <a:gd name="connsiteY5" fmla="*/ 3 h 822960"/>
                  <a:gd name="connsiteX6" fmla="*/ 299290 w 299290"/>
                  <a:gd name="connsiteY6" fmla="*/ 0 h 822960"/>
                  <a:gd name="connsiteX7" fmla="*/ 299289 w 299290"/>
                  <a:gd name="connsiteY7" fmla="*/ 82296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0 w 299290"/>
                  <a:gd name="connsiteY4" fmla="*/ 384048 h 822960"/>
                  <a:gd name="connsiteX5" fmla="*/ 156325 w 299290"/>
                  <a:gd name="connsiteY5" fmla="*/ 380994 h 822960"/>
                  <a:gd name="connsiteX6" fmla="*/ 156325 w 299290"/>
                  <a:gd name="connsiteY6" fmla="*/ 3 h 822960"/>
                  <a:gd name="connsiteX7" fmla="*/ 299290 w 299290"/>
                  <a:gd name="connsiteY7"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80994 h 822960"/>
                  <a:gd name="connsiteX4" fmla="*/ 142965 w 285930"/>
                  <a:gd name="connsiteY4" fmla="*/ 3 h 822960"/>
                  <a:gd name="connsiteX5" fmla="*/ 285930 w 285930"/>
                  <a:gd name="connsiteY5"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 h 822960"/>
                  <a:gd name="connsiteX4" fmla="*/ 285930 w 285930"/>
                  <a:gd name="connsiteY4" fmla="*/ 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80994 h 822960"/>
                  <a:gd name="connsiteX4" fmla="*/ 1 w 142966"/>
                  <a:gd name="connsiteY4" fmla="*/ 3 h 822960"/>
                  <a:gd name="connsiteX5" fmla="*/ 142966 w 142966"/>
                  <a:gd name="connsiteY5" fmla="*/ 0 h 822960"/>
                  <a:gd name="connsiteX6" fmla="*/ 142965 w 142966"/>
                  <a:gd name="connsiteY6" fmla="*/ 82296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 h 822960"/>
                  <a:gd name="connsiteX4" fmla="*/ 142966 w 142966"/>
                  <a:gd name="connsiteY4" fmla="*/ 0 h 822960"/>
                  <a:gd name="connsiteX0" fmla="*/ 142965 w 703852"/>
                  <a:gd name="connsiteY0" fmla="*/ 822960 h 822960"/>
                  <a:gd name="connsiteX1" fmla="*/ 0 w 703852"/>
                  <a:gd name="connsiteY1" fmla="*/ 822957 h 822960"/>
                  <a:gd name="connsiteX2" fmla="*/ 1 w 703852"/>
                  <a:gd name="connsiteY2" fmla="*/ 381000 h 822960"/>
                  <a:gd name="connsiteX3" fmla="*/ 1 w 703852"/>
                  <a:gd name="connsiteY3" fmla="*/ 380994 h 822960"/>
                  <a:gd name="connsiteX4" fmla="*/ 1 w 703852"/>
                  <a:gd name="connsiteY4" fmla="*/ 3 h 822960"/>
                  <a:gd name="connsiteX5" fmla="*/ 142966 w 703852"/>
                  <a:gd name="connsiteY5" fmla="*/ 0 h 822960"/>
                  <a:gd name="connsiteX6" fmla="*/ 142965 w 703852"/>
                  <a:gd name="connsiteY6" fmla="*/ 822960 h 822960"/>
                  <a:gd name="connsiteX0" fmla="*/ 703852 w 703852"/>
                  <a:gd name="connsiteY0" fmla="*/ 808882 h 822960"/>
                  <a:gd name="connsiteX1" fmla="*/ 0 w 703852"/>
                  <a:gd name="connsiteY1" fmla="*/ 822957 h 822960"/>
                  <a:gd name="connsiteX2" fmla="*/ 1 w 703852"/>
                  <a:gd name="connsiteY2" fmla="*/ 381000 h 822960"/>
                  <a:gd name="connsiteX3" fmla="*/ 1 w 703852"/>
                  <a:gd name="connsiteY3" fmla="*/ 3 h 822960"/>
                  <a:gd name="connsiteX4" fmla="*/ 142966 w 703852"/>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142966 w 714044"/>
                  <a:gd name="connsiteY4" fmla="*/ 0 h 822960"/>
                  <a:gd name="connsiteX0" fmla="*/ 142965 w 823940"/>
                  <a:gd name="connsiteY0" fmla="*/ 822960 h 822960"/>
                  <a:gd name="connsiteX1" fmla="*/ 0 w 823940"/>
                  <a:gd name="connsiteY1" fmla="*/ 822957 h 822960"/>
                  <a:gd name="connsiteX2" fmla="*/ 1 w 823940"/>
                  <a:gd name="connsiteY2" fmla="*/ 381000 h 822960"/>
                  <a:gd name="connsiteX3" fmla="*/ 1 w 823940"/>
                  <a:gd name="connsiteY3" fmla="*/ 380994 h 822960"/>
                  <a:gd name="connsiteX4" fmla="*/ 1 w 823940"/>
                  <a:gd name="connsiteY4" fmla="*/ 3 h 822960"/>
                  <a:gd name="connsiteX5" fmla="*/ 142966 w 823940"/>
                  <a:gd name="connsiteY5" fmla="*/ 0 h 822960"/>
                  <a:gd name="connsiteX6" fmla="*/ 142965 w 823940"/>
                  <a:gd name="connsiteY6" fmla="*/ 822960 h 822960"/>
                  <a:gd name="connsiteX0" fmla="*/ 823940 w 823940"/>
                  <a:gd name="connsiteY0" fmla="*/ 804476 h 822960"/>
                  <a:gd name="connsiteX1" fmla="*/ 0 w 823940"/>
                  <a:gd name="connsiteY1" fmla="*/ 822957 h 822960"/>
                  <a:gd name="connsiteX2" fmla="*/ 1 w 823940"/>
                  <a:gd name="connsiteY2" fmla="*/ 381000 h 822960"/>
                  <a:gd name="connsiteX3" fmla="*/ 1 w 823940"/>
                  <a:gd name="connsiteY3" fmla="*/ 3 h 822960"/>
                  <a:gd name="connsiteX4" fmla="*/ 142966 w 823940"/>
                  <a:gd name="connsiteY4" fmla="*/ 0 h 822960"/>
                  <a:gd name="connsiteX0" fmla="*/ 142965 w 818155"/>
                  <a:gd name="connsiteY0" fmla="*/ 822960 h 822960"/>
                  <a:gd name="connsiteX1" fmla="*/ 0 w 818155"/>
                  <a:gd name="connsiteY1" fmla="*/ 822957 h 822960"/>
                  <a:gd name="connsiteX2" fmla="*/ 1 w 818155"/>
                  <a:gd name="connsiteY2" fmla="*/ 381000 h 822960"/>
                  <a:gd name="connsiteX3" fmla="*/ 1 w 818155"/>
                  <a:gd name="connsiteY3" fmla="*/ 380994 h 822960"/>
                  <a:gd name="connsiteX4" fmla="*/ 1 w 818155"/>
                  <a:gd name="connsiteY4" fmla="*/ 3 h 822960"/>
                  <a:gd name="connsiteX5" fmla="*/ 142966 w 818155"/>
                  <a:gd name="connsiteY5" fmla="*/ 0 h 822960"/>
                  <a:gd name="connsiteX6" fmla="*/ 142965 w 818155"/>
                  <a:gd name="connsiteY6" fmla="*/ 822960 h 822960"/>
                  <a:gd name="connsiteX0" fmla="*/ 818155 w 818155"/>
                  <a:gd name="connsiteY0" fmla="*/ 816300 h 822960"/>
                  <a:gd name="connsiteX1" fmla="*/ 0 w 818155"/>
                  <a:gd name="connsiteY1" fmla="*/ 822957 h 822960"/>
                  <a:gd name="connsiteX2" fmla="*/ 1 w 818155"/>
                  <a:gd name="connsiteY2" fmla="*/ 381000 h 822960"/>
                  <a:gd name="connsiteX3" fmla="*/ 1 w 818155"/>
                  <a:gd name="connsiteY3" fmla="*/ 3 h 822960"/>
                  <a:gd name="connsiteX4" fmla="*/ 142966 w 818155"/>
                  <a:gd name="connsiteY4" fmla="*/ 0 h 822960"/>
                  <a:gd name="connsiteX0" fmla="*/ 143042 w 818232"/>
                  <a:gd name="connsiteY0" fmla="*/ 822960 h 822960"/>
                  <a:gd name="connsiteX1" fmla="*/ 77 w 818232"/>
                  <a:gd name="connsiteY1" fmla="*/ 822957 h 822960"/>
                  <a:gd name="connsiteX2" fmla="*/ 78 w 818232"/>
                  <a:gd name="connsiteY2" fmla="*/ 381000 h 822960"/>
                  <a:gd name="connsiteX3" fmla="*/ 78 w 818232"/>
                  <a:gd name="connsiteY3" fmla="*/ 380994 h 822960"/>
                  <a:gd name="connsiteX4" fmla="*/ 78 w 818232"/>
                  <a:gd name="connsiteY4" fmla="*/ 3 h 822960"/>
                  <a:gd name="connsiteX5" fmla="*/ 143043 w 818232"/>
                  <a:gd name="connsiteY5" fmla="*/ 0 h 822960"/>
                  <a:gd name="connsiteX6" fmla="*/ 143042 w 818232"/>
                  <a:gd name="connsiteY6" fmla="*/ 822960 h 822960"/>
                  <a:gd name="connsiteX0" fmla="*/ 818232 w 818232"/>
                  <a:gd name="connsiteY0" fmla="*/ 816300 h 822960"/>
                  <a:gd name="connsiteX1" fmla="*/ 77 w 818232"/>
                  <a:gd name="connsiteY1" fmla="*/ 822957 h 822960"/>
                  <a:gd name="connsiteX2" fmla="*/ 78 w 818232"/>
                  <a:gd name="connsiteY2" fmla="*/ 381000 h 822960"/>
                  <a:gd name="connsiteX3" fmla="*/ 78 w 818232"/>
                  <a:gd name="connsiteY3" fmla="*/ 3 h 822960"/>
                  <a:gd name="connsiteX4" fmla="*/ 73639 w 818232"/>
                  <a:gd name="connsiteY4" fmla="*/ -1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232" h="822960" stroke="0" extrusionOk="0">
                    <a:moveTo>
                      <a:pt x="143042" y="822960"/>
                    </a:moveTo>
                    <a:lnTo>
                      <a:pt x="77" y="822957"/>
                    </a:lnTo>
                    <a:cubicBezTo>
                      <a:pt x="77" y="675638"/>
                      <a:pt x="78" y="454660"/>
                      <a:pt x="78" y="381000"/>
                    </a:cubicBezTo>
                    <a:lnTo>
                      <a:pt x="78" y="380994"/>
                    </a:lnTo>
                    <a:lnTo>
                      <a:pt x="78" y="3"/>
                    </a:lnTo>
                    <a:cubicBezTo>
                      <a:pt x="78" y="1"/>
                      <a:pt x="64086" y="0"/>
                      <a:pt x="143043" y="0"/>
                    </a:cubicBezTo>
                    <a:cubicBezTo>
                      <a:pt x="143043" y="274320"/>
                      <a:pt x="143042" y="548640"/>
                      <a:pt x="143042" y="822960"/>
                    </a:cubicBezTo>
                    <a:close/>
                  </a:path>
                  <a:path w="818232" h="822960" fill="none">
                    <a:moveTo>
                      <a:pt x="818232" y="816300"/>
                    </a:moveTo>
                    <a:lnTo>
                      <a:pt x="77" y="822957"/>
                    </a:lnTo>
                    <a:cubicBezTo>
                      <a:pt x="77" y="675638"/>
                      <a:pt x="78" y="454660"/>
                      <a:pt x="78" y="381000"/>
                    </a:cubicBezTo>
                    <a:lnTo>
                      <a:pt x="78" y="3"/>
                    </a:lnTo>
                    <a:cubicBezTo>
                      <a:pt x="78" y="1"/>
                      <a:pt x="-5318" y="-1"/>
                      <a:pt x="73639" y="-1"/>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a:p>
            </p:txBody>
          </p:sp>
          <p:sp>
            <p:nvSpPr>
              <p:cNvPr id="786" name="Accolade ouvrante 45"/>
              <p:cNvSpPr/>
              <p:nvPr/>
            </p:nvSpPr>
            <p:spPr>
              <a:xfrm rot="5400000">
                <a:off x="2674477" y="35444536"/>
                <a:ext cx="730578" cy="612044"/>
              </a:xfrm>
              <a:custGeom>
                <a:avLst/>
                <a:gdLst>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7" fmla="*/ 285929 w 285929"/>
                  <a:gd name="connsiteY7" fmla="*/ 822960 h 822960"/>
                  <a:gd name="connsiteX0" fmla="*/ 285929 w 285929"/>
                  <a:gd name="connsiteY0" fmla="*/ 822960 h 822960"/>
                  <a:gd name="connsiteX1" fmla="*/ 142964 w 285929"/>
                  <a:gd name="connsiteY1" fmla="*/ 822957 h 822960"/>
                  <a:gd name="connsiteX2" fmla="*/ 142965 w 285929"/>
                  <a:gd name="connsiteY2" fmla="*/ 381000 h 822960"/>
                  <a:gd name="connsiteX3" fmla="*/ 0 w 285929"/>
                  <a:gd name="connsiteY3" fmla="*/ 380997 h 822960"/>
                  <a:gd name="connsiteX4" fmla="*/ 142965 w 285929"/>
                  <a:gd name="connsiteY4" fmla="*/ 380994 h 822960"/>
                  <a:gd name="connsiteX5" fmla="*/ 142965 w 285929"/>
                  <a:gd name="connsiteY5" fmla="*/ 3 h 822960"/>
                  <a:gd name="connsiteX6" fmla="*/ 285930 w 285929"/>
                  <a:gd name="connsiteY6" fmla="*/ 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156325 w 299290"/>
                  <a:gd name="connsiteY4" fmla="*/ 380994 h 822960"/>
                  <a:gd name="connsiteX5" fmla="*/ 156325 w 299290"/>
                  <a:gd name="connsiteY5" fmla="*/ 3 h 822960"/>
                  <a:gd name="connsiteX6" fmla="*/ 299290 w 299290"/>
                  <a:gd name="connsiteY6" fmla="*/ 0 h 822960"/>
                  <a:gd name="connsiteX7" fmla="*/ 299289 w 299290"/>
                  <a:gd name="connsiteY7" fmla="*/ 822960 h 822960"/>
                  <a:gd name="connsiteX0" fmla="*/ 299289 w 299290"/>
                  <a:gd name="connsiteY0" fmla="*/ 822960 h 822960"/>
                  <a:gd name="connsiteX1" fmla="*/ 156324 w 299290"/>
                  <a:gd name="connsiteY1" fmla="*/ 822957 h 822960"/>
                  <a:gd name="connsiteX2" fmla="*/ 156325 w 299290"/>
                  <a:gd name="connsiteY2" fmla="*/ 381000 h 822960"/>
                  <a:gd name="connsiteX3" fmla="*/ 13360 w 299290"/>
                  <a:gd name="connsiteY3" fmla="*/ 380997 h 822960"/>
                  <a:gd name="connsiteX4" fmla="*/ 0 w 299290"/>
                  <a:gd name="connsiteY4" fmla="*/ 384048 h 822960"/>
                  <a:gd name="connsiteX5" fmla="*/ 156325 w 299290"/>
                  <a:gd name="connsiteY5" fmla="*/ 380994 h 822960"/>
                  <a:gd name="connsiteX6" fmla="*/ 156325 w 299290"/>
                  <a:gd name="connsiteY6" fmla="*/ 3 h 822960"/>
                  <a:gd name="connsiteX7" fmla="*/ 299290 w 299290"/>
                  <a:gd name="connsiteY7"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80994 h 822960"/>
                  <a:gd name="connsiteX4" fmla="*/ 142965 w 285930"/>
                  <a:gd name="connsiteY4" fmla="*/ 3 h 822960"/>
                  <a:gd name="connsiteX5" fmla="*/ 285930 w 285930"/>
                  <a:gd name="connsiteY5" fmla="*/ 0 h 822960"/>
                  <a:gd name="connsiteX0" fmla="*/ 285929 w 285930"/>
                  <a:gd name="connsiteY0" fmla="*/ 822960 h 822960"/>
                  <a:gd name="connsiteX1" fmla="*/ 142964 w 285930"/>
                  <a:gd name="connsiteY1" fmla="*/ 822957 h 822960"/>
                  <a:gd name="connsiteX2" fmla="*/ 142965 w 285930"/>
                  <a:gd name="connsiteY2" fmla="*/ 381000 h 822960"/>
                  <a:gd name="connsiteX3" fmla="*/ 0 w 285930"/>
                  <a:gd name="connsiteY3" fmla="*/ 380997 h 822960"/>
                  <a:gd name="connsiteX4" fmla="*/ 142965 w 285930"/>
                  <a:gd name="connsiteY4" fmla="*/ 380994 h 822960"/>
                  <a:gd name="connsiteX5" fmla="*/ 142965 w 285930"/>
                  <a:gd name="connsiteY5" fmla="*/ 3 h 822960"/>
                  <a:gd name="connsiteX6" fmla="*/ 285930 w 285930"/>
                  <a:gd name="connsiteY6" fmla="*/ 0 h 822960"/>
                  <a:gd name="connsiteX7" fmla="*/ 285929 w 285930"/>
                  <a:gd name="connsiteY7" fmla="*/ 822960 h 822960"/>
                  <a:gd name="connsiteX0" fmla="*/ 285929 w 285930"/>
                  <a:gd name="connsiteY0" fmla="*/ 822960 h 822960"/>
                  <a:gd name="connsiteX1" fmla="*/ 142964 w 285930"/>
                  <a:gd name="connsiteY1" fmla="*/ 822957 h 822960"/>
                  <a:gd name="connsiteX2" fmla="*/ 142965 w 285930"/>
                  <a:gd name="connsiteY2" fmla="*/ 381000 h 822960"/>
                  <a:gd name="connsiteX3" fmla="*/ 142965 w 285930"/>
                  <a:gd name="connsiteY3" fmla="*/ 3 h 822960"/>
                  <a:gd name="connsiteX4" fmla="*/ 285930 w 285930"/>
                  <a:gd name="connsiteY4" fmla="*/ 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80994 h 822960"/>
                  <a:gd name="connsiteX4" fmla="*/ 1 w 142966"/>
                  <a:gd name="connsiteY4" fmla="*/ 3 h 822960"/>
                  <a:gd name="connsiteX5" fmla="*/ 142966 w 142966"/>
                  <a:gd name="connsiteY5" fmla="*/ 0 h 822960"/>
                  <a:gd name="connsiteX6" fmla="*/ 142965 w 142966"/>
                  <a:gd name="connsiteY6" fmla="*/ 822960 h 822960"/>
                  <a:gd name="connsiteX0" fmla="*/ 142965 w 142966"/>
                  <a:gd name="connsiteY0" fmla="*/ 822960 h 822960"/>
                  <a:gd name="connsiteX1" fmla="*/ 0 w 142966"/>
                  <a:gd name="connsiteY1" fmla="*/ 822957 h 822960"/>
                  <a:gd name="connsiteX2" fmla="*/ 1 w 142966"/>
                  <a:gd name="connsiteY2" fmla="*/ 381000 h 822960"/>
                  <a:gd name="connsiteX3" fmla="*/ 1 w 142966"/>
                  <a:gd name="connsiteY3" fmla="*/ 3 h 822960"/>
                  <a:gd name="connsiteX4" fmla="*/ 142966 w 142966"/>
                  <a:gd name="connsiteY4" fmla="*/ 0 h 822960"/>
                  <a:gd name="connsiteX0" fmla="*/ 142965 w 703852"/>
                  <a:gd name="connsiteY0" fmla="*/ 822960 h 822960"/>
                  <a:gd name="connsiteX1" fmla="*/ 0 w 703852"/>
                  <a:gd name="connsiteY1" fmla="*/ 822957 h 822960"/>
                  <a:gd name="connsiteX2" fmla="*/ 1 w 703852"/>
                  <a:gd name="connsiteY2" fmla="*/ 381000 h 822960"/>
                  <a:gd name="connsiteX3" fmla="*/ 1 w 703852"/>
                  <a:gd name="connsiteY3" fmla="*/ 380994 h 822960"/>
                  <a:gd name="connsiteX4" fmla="*/ 1 w 703852"/>
                  <a:gd name="connsiteY4" fmla="*/ 3 h 822960"/>
                  <a:gd name="connsiteX5" fmla="*/ 142966 w 703852"/>
                  <a:gd name="connsiteY5" fmla="*/ 0 h 822960"/>
                  <a:gd name="connsiteX6" fmla="*/ 142965 w 703852"/>
                  <a:gd name="connsiteY6" fmla="*/ 822960 h 822960"/>
                  <a:gd name="connsiteX0" fmla="*/ 703852 w 703852"/>
                  <a:gd name="connsiteY0" fmla="*/ 808882 h 822960"/>
                  <a:gd name="connsiteX1" fmla="*/ 0 w 703852"/>
                  <a:gd name="connsiteY1" fmla="*/ 822957 h 822960"/>
                  <a:gd name="connsiteX2" fmla="*/ 1 w 703852"/>
                  <a:gd name="connsiteY2" fmla="*/ 381000 h 822960"/>
                  <a:gd name="connsiteX3" fmla="*/ 1 w 703852"/>
                  <a:gd name="connsiteY3" fmla="*/ 3 h 822960"/>
                  <a:gd name="connsiteX4" fmla="*/ 142966 w 703852"/>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08450"/>
                  <a:gd name="connsiteY0" fmla="*/ 822960 h 822960"/>
                  <a:gd name="connsiteX1" fmla="*/ 0 w 708450"/>
                  <a:gd name="connsiteY1" fmla="*/ 822957 h 822960"/>
                  <a:gd name="connsiteX2" fmla="*/ 1 w 708450"/>
                  <a:gd name="connsiteY2" fmla="*/ 381000 h 822960"/>
                  <a:gd name="connsiteX3" fmla="*/ 1 w 708450"/>
                  <a:gd name="connsiteY3" fmla="*/ 380994 h 822960"/>
                  <a:gd name="connsiteX4" fmla="*/ 1 w 708450"/>
                  <a:gd name="connsiteY4" fmla="*/ 3 h 822960"/>
                  <a:gd name="connsiteX5" fmla="*/ 142966 w 708450"/>
                  <a:gd name="connsiteY5" fmla="*/ 0 h 822960"/>
                  <a:gd name="connsiteX6" fmla="*/ 142965 w 708450"/>
                  <a:gd name="connsiteY6" fmla="*/ 822960 h 822960"/>
                  <a:gd name="connsiteX0" fmla="*/ 708450 w 708450"/>
                  <a:gd name="connsiteY0" fmla="*/ 808882 h 822960"/>
                  <a:gd name="connsiteX1" fmla="*/ 0 w 708450"/>
                  <a:gd name="connsiteY1" fmla="*/ 822957 h 822960"/>
                  <a:gd name="connsiteX2" fmla="*/ 1 w 708450"/>
                  <a:gd name="connsiteY2" fmla="*/ 381000 h 822960"/>
                  <a:gd name="connsiteX3" fmla="*/ 1 w 708450"/>
                  <a:gd name="connsiteY3" fmla="*/ 3 h 822960"/>
                  <a:gd name="connsiteX4" fmla="*/ 142966 w 708450"/>
                  <a:gd name="connsiteY4" fmla="*/ 0 h 822960"/>
                  <a:gd name="connsiteX0" fmla="*/ 142965 w 714044"/>
                  <a:gd name="connsiteY0" fmla="*/ 822960 h 822960"/>
                  <a:gd name="connsiteX1" fmla="*/ 0 w 714044"/>
                  <a:gd name="connsiteY1" fmla="*/ 822957 h 822960"/>
                  <a:gd name="connsiteX2" fmla="*/ 1 w 714044"/>
                  <a:gd name="connsiteY2" fmla="*/ 381000 h 822960"/>
                  <a:gd name="connsiteX3" fmla="*/ 1 w 714044"/>
                  <a:gd name="connsiteY3" fmla="*/ 380994 h 822960"/>
                  <a:gd name="connsiteX4" fmla="*/ 1 w 714044"/>
                  <a:gd name="connsiteY4" fmla="*/ 3 h 822960"/>
                  <a:gd name="connsiteX5" fmla="*/ 142966 w 714044"/>
                  <a:gd name="connsiteY5" fmla="*/ 0 h 822960"/>
                  <a:gd name="connsiteX6" fmla="*/ 142965 w 714044"/>
                  <a:gd name="connsiteY6" fmla="*/ 822960 h 822960"/>
                  <a:gd name="connsiteX0" fmla="*/ 714044 w 714044"/>
                  <a:gd name="connsiteY0" fmla="*/ 816299 h 822960"/>
                  <a:gd name="connsiteX1" fmla="*/ 0 w 714044"/>
                  <a:gd name="connsiteY1" fmla="*/ 822957 h 822960"/>
                  <a:gd name="connsiteX2" fmla="*/ 1 w 714044"/>
                  <a:gd name="connsiteY2" fmla="*/ 381000 h 822960"/>
                  <a:gd name="connsiteX3" fmla="*/ 1 w 714044"/>
                  <a:gd name="connsiteY3" fmla="*/ 3 h 822960"/>
                  <a:gd name="connsiteX4" fmla="*/ 142966 w 714044"/>
                  <a:gd name="connsiteY4" fmla="*/ 0 h 822960"/>
                  <a:gd name="connsiteX0" fmla="*/ 142965 w 823940"/>
                  <a:gd name="connsiteY0" fmla="*/ 822960 h 822960"/>
                  <a:gd name="connsiteX1" fmla="*/ 0 w 823940"/>
                  <a:gd name="connsiteY1" fmla="*/ 822957 h 822960"/>
                  <a:gd name="connsiteX2" fmla="*/ 1 w 823940"/>
                  <a:gd name="connsiteY2" fmla="*/ 381000 h 822960"/>
                  <a:gd name="connsiteX3" fmla="*/ 1 w 823940"/>
                  <a:gd name="connsiteY3" fmla="*/ 380994 h 822960"/>
                  <a:gd name="connsiteX4" fmla="*/ 1 w 823940"/>
                  <a:gd name="connsiteY4" fmla="*/ 3 h 822960"/>
                  <a:gd name="connsiteX5" fmla="*/ 142966 w 823940"/>
                  <a:gd name="connsiteY5" fmla="*/ 0 h 822960"/>
                  <a:gd name="connsiteX6" fmla="*/ 142965 w 823940"/>
                  <a:gd name="connsiteY6" fmla="*/ 822960 h 822960"/>
                  <a:gd name="connsiteX0" fmla="*/ 823940 w 823940"/>
                  <a:gd name="connsiteY0" fmla="*/ 804476 h 822960"/>
                  <a:gd name="connsiteX1" fmla="*/ 0 w 823940"/>
                  <a:gd name="connsiteY1" fmla="*/ 822957 h 822960"/>
                  <a:gd name="connsiteX2" fmla="*/ 1 w 823940"/>
                  <a:gd name="connsiteY2" fmla="*/ 381000 h 822960"/>
                  <a:gd name="connsiteX3" fmla="*/ 1 w 823940"/>
                  <a:gd name="connsiteY3" fmla="*/ 3 h 822960"/>
                  <a:gd name="connsiteX4" fmla="*/ 142966 w 823940"/>
                  <a:gd name="connsiteY4" fmla="*/ 0 h 822960"/>
                  <a:gd name="connsiteX0" fmla="*/ 142965 w 818155"/>
                  <a:gd name="connsiteY0" fmla="*/ 822960 h 822960"/>
                  <a:gd name="connsiteX1" fmla="*/ 0 w 818155"/>
                  <a:gd name="connsiteY1" fmla="*/ 822957 h 822960"/>
                  <a:gd name="connsiteX2" fmla="*/ 1 w 818155"/>
                  <a:gd name="connsiteY2" fmla="*/ 381000 h 822960"/>
                  <a:gd name="connsiteX3" fmla="*/ 1 w 818155"/>
                  <a:gd name="connsiteY3" fmla="*/ 380994 h 822960"/>
                  <a:gd name="connsiteX4" fmla="*/ 1 w 818155"/>
                  <a:gd name="connsiteY4" fmla="*/ 3 h 822960"/>
                  <a:gd name="connsiteX5" fmla="*/ 142966 w 818155"/>
                  <a:gd name="connsiteY5" fmla="*/ 0 h 822960"/>
                  <a:gd name="connsiteX6" fmla="*/ 142965 w 818155"/>
                  <a:gd name="connsiteY6" fmla="*/ 822960 h 822960"/>
                  <a:gd name="connsiteX0" fmla="*/ 818155 w 818155"/>
                  <a:gd name="connsiteY0" fmla="*/ 816300 h 822960"/>
                  <a:gd name="connsiteX1" fmla="*/ 0 w 818155"/>
                  <a:gd name="connsiteY1" fmla="*/ 822957 h 822960"/>
                  <a:gd name="connsiteX2" fmla="*/ 1 w 818155"/>
                  <a:gd name="connsiteY2" fmla="*/ 381000 h 822960"/>
                  <a:gd name="connsiteX3" fmla="*/ 1 w 818155"/>
                  <a:gd name="connsiteY3" fmla="*/ 3 h 822960"/>
                  <a:gd name="connsiteX4" fmla="*/ 142966 w 818155"/>
                  <a:gd name="connsiteY4" fmla="*/ 0 h 822960"/>
                  <a:gd name="connsiteX0" fmla="*/ 143042 w 818232"/>
                  <a:gd name="connsiteY0" fmla="*/ 822960 h 822960"/>
                  <a:gd name="connsiteX1" fmla="*/ 77 w 818232"/>
                  <a:gd name="connsiteY1" fmla="*/ 822957 h 822960"/>
                  <a:gd name="connsiteX2" fmla="*/ 78 w 818232"/>
                  <a:gd name="connsiteY2" fmla="*/ 381000 h 822960"/>
                  <a:gd name="connsiteX3" fmla="*/ 78 w 818232"/>
                  <a:gd name="connsiteY3" fmla="*/ 380994 h 822960"/>
                  <a:gd name="connsiteX4" fmla="*/ 78 w 818232"/>
                  <a:gd name="connsiteY4" fmla="*/ 3 h 822960"/>
                  <a:gd name="connsiteX5" fmla="*/ 143043 w 818232"/>
                  <a:gd name="connsiteY5" fmla="*/ 0 h 822960"/>
                  <a:gd name="connsiteX6" fmla="*/ 143042 w 818232"/>
                  <a:gd name="connsiteY6" fmla="*/ 822960 h 822960"/>
                  <a:gd name="connsiteX0" fmla="*/ 818232 w 818232"/>
                  <a:gd name="connsiteY0" fmla="*/ 816300 h 822960"/>
                  <a:gd name="connsiteX1" fmla="*/ 77 w 818232"/>
                  <a:gd name="connsiteY1" fmla="*/ 822957 h 822960"/>
                  <a:gd name="connsiteX2" fmla="*/ 78 w 818232"/>
                  <a:gd name="connsiteY2" fmla="*/ 381000 h 822960"/>
                  <a:gd name="connsiteX3" fmla="*/ 78 w 818232"/>
                  <a:gd name="connsiteY3" fmla="*/ 3 h 822960"/>
                  <a:gd name="connsiteX4" fmla="*/ 73639 w 818232"/>
                  <a:gd name="connsiteY4" fmla="*/ -1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232" h="822960" stroke="0" extrusionOk="0">
                    <a:moveTo>
                      <a:pt x="143042" y="822960"/>
                    </a:moveTo>
                    <a:lnTo>
                      <a:pt x="77" y="822957"/>
                    </a:lnTo>
                    <a:cubicBezTo>
                      <a:pt x="77" y="675638"/>
                      <a:pt x="78" y="454660"/>
                      <a:pt x="78" y="381000"/>
                    </a:cubicBezTo>
                    <a:lnTo>
                      <a:pt x="78" y="380994"/>
                    </a:lnTo>
                    <a:lnTo>
                      <a:pt x="78" y="3"/>
                    </a:lnTo>
                    <a:cubicBezTo>
                      <a:pt x="78" y="1"/>
                      <a:pt x="64086" y="0"/>
                      <a:pt x="143043" y="0"/>
                    </a:cubicBezTo>
                    <a:cubicBezTo>
                      <a:pt x="143043" y="274320"/>
                      <a:pt x="143042" y="548640"/>
                      <a:pt x="143042" y="822960"/>
                    </a:cubicBezTo>
                    <a:close/>
                  </a:path>
                  <a:path w="818232" h="822960" fill="none">
                    <a:moveTo>
                      <a:pt x="818232" y="816300"/>
                    </a:moveTo>
                    <a:lnTo>
                      <a:pt x="77" y="822957"/>
                    </a:lnTo>
                    <a:cubicBezTo>
                      <a:pt x="77" y="675638"/>
                      <a:pt x="78" y="454660"/>
                      <a:pt x="78" y="381000"/>
                    </a:cubicBezTo>
                    <a:lnTo>
                      <a:pt x="78" y="3"/>
                    </a:lnTo>
                    <a:cubicBezTo>
                      <a:pt x="78" y="1"/>
                      <a:pt x="-5318" y="-1"/>
                      <a:pt x="73639" y="-1"/>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a:p>
            </p:txBody>
          </p:sp>
          <p:sp>
            <p:nvSpPr>
              <p:cNvPr id="787" name="ZoneTexte 786"/>
              <p:cNvSpPr txBox="1"/>
              <p:nvPr/>
            </p:nvSpPr>
            <p:spPr>
              <a:xfrm>
                <a:off x="3191369" y="35287986"/>
                <a:ext cx="338554" cy="461665"/>
              </a:xfrm>
              <a:prstGeom prst="rect">
                <a:avLst/>
              </a:prstGeom>
              <a:noFill/>
            </p:spPr>
            <p:txBody>
              <a:bodyPr wrap="none" rtlCol="0">
                <a:spAutoFit/>
              </a:bodyPr>
              <a:lstStyle/>
              <a:p>
                <a:r>
                  <a:rPr lang="fr-FR" sz="2400" dirty="0"/>
                  <a:t>*</a:t>
                </a:r>
              </a:p>
            </p:txBody>
          </p:sp>
        </p:grpSp>
      </p:grpSp>
      <p:sp>
        <p:nvSpPr>
          <p:cNvPr id="886" name="Rectangle 885"/>
          <p:cNvSpPr/>
          <p:nvPr/>
        </p:nvSpPr>
        <p:spPr>
          <a:xfrm>
            <a:off x="679280" y="34343055"/>
            <a:ext cx="10794490" cy="1015663"/>
          </a:xfrm>
          <a:prstGeom prst="rect">
            <a:avLst/>
          </a:prstGeom>
          <a:solidFill>
            <a:schemeClr val="accent1">
              <a:lumMod val="20000"/>
              <a:lumOff val="80000"/>
            </a:schemeClr>
          </a:solidFill>
        </p:spPr>
        <p:txBody>
          <a:bodyPr wrap="square">
            <a:spAutoFit/>
          </a:bodyPr>
          <a:lstStyle/>
          <a:p>
            <a:r>
              <a:rPr lang="en-US" sz="3000" dirty="0"/>
              <a:t>Pi shortage affected plant growth (biomass production), leading to a strong increase in the root to shoot biomass ratio in both accessions</a:t>
            </a:r>
            <a:endParaRPr lang="fr-FR" sz="3000" dirty="0"/>
          </a:p>
        </p:txBody>
      </p:sp>
      <p:pic>
        <p:nvPicPr>
          <p:cNvPr id="887" name="Image 886"/>
          <p:cNvPicPr>
            <a:picLocks noChangeAspect="1"/>
          </p:cNvPicPr>
          <p:nvPr/>
        </p:nvPicPr>
        <p:blipFill rotWithShape="1">
          <a:blip r:embed="rId71" cstate="print">
            <a:extLst>
              <a:ext uri="{BEBA8EAE-BF5A-486C-A8C5-ECC9F3942E4B}">
                <a14:imgProps xmlns:a14="http://schemas.microsoft.com/office/drawing/2010/main">
                  <a14:imgLayer r:embed="rId72">
                    <a14:imgEffect>
                      <a14:brightnessContrast bright="55000"/>
                    </a14:imgEffect>
                  </a14:imgLayer>
                </a14:imgProps>
              </a:ext>
              <a:ext uri="{28A0092B-C50C-407E-A947-70E740481C1C}">
                <a14:useLocalDpi xmlns:a14="http://schemas.microsoft.com/office/drawing/2010/main" val="0"/>
              </a:ext>
            </a:extLst>
          </a:blip>
          <a:srcRect r="379"/>
          <a:stretch/>
        </p:blipFill>
        <p:spPr>
          <a:xfrm>
            <a:off x="24770418" y="21458689"/>
            <a:ext cx="2337616" cy="3215804"/>
          </a:xfrm>
          <a:prstGeom prst="rect">
            <a:avLst/>
          </a:prstGeom>
        </p:spPr>
      </p:pic>
      <p:sp>
        <p:nvSpPr>
          <p:cNvPr id="888" name="ZoneTexte 887"/>
          <p:cNvSpPr txBox="1"/>
          <p:nvPr/>
        </p:nvSpPr>
        <p:spPr>
          <a:xfrm>
            <a:off x="26826634" y="21427437"/>
            <a:ext cx="285656" cy="319639"/>
          </a:xfrm>
          <a:prstGeom prst="rect">
            <a:avLst/>
          </a:prstGeom>
          <a:noFill/>
        </p:spPr>
        <p:txBody>
          <a:bodyPr wrap="none" rtlCol="0">
            <a:spAutoFit/>
          </a:bodyPr>
          <a:lstStyle/>
          <a:p>
            <a:r>
              <a:rPr lang="fr-FR" sz="1477" dirty="0">
                <a:solidFill>
                  <a:schemeClr val="bg1"/>
                </a:solidFill>
              </a:rPr>
              <a:t>C</a:t>
            </a:r>
          </a:p>
        </p:txBody>
      </p:sp>
      <p:sp>
        <p:nvSpPr>
          <p:cNvPr id="33" name="ZoneTexte 32"/>
          <p:cNvSpPr txBox="1"/>
          <p:nvPr/>
        </p:nvSpPr>
        <p:spPr>
          <a:xfrm>
            <a:off x="11127920" y="41625973"/>
            <a:ext cx="9955590" cy="1015663"/>
          </a:xfrm>
          <a:prstGeom prst="rect">
            <a:avLst/>
          </a:prstGeom>
          <a:noFill/>
        </p:spPr>
        <p:txBody>
          <a:bodyPr wrap="square" rtlCol="0">
            <a:spAutoFit/>
          </a:bodyPr>
          <a:lstStyle/>
          <a:p>
            <a:pPr algn="ctr"/>
            <a:r>
              <a:rPr lang="fr-FR" sz="3000" dirty="0" err="1"/>
              <a:t>Representative</a:t>
            </a:r>
            <a:r>
              <a:rPr lang="fr-FR" sz="3000" dirty="0"/>
              <a:t> images of root segment </a:t>
            </a:r>
            <a:r>
              <a:rPr lang="fr-FR" sz="3000" dirty="0" err="1"/>
              <a:t>with</a:t>
            </a:r>
            <a:r>
              <a:rPr lang="fr-FR" sz="3000" dirty="0"/>
              <a:t> root </a:t>
            </a:r>
            <a:r>
              <a:rPr lang="fr-FR" sz="3000" dirty="0" err="1"/>
              <a:t>hairs</a:t>
            </a:r>
            <a:endParaRPr lang="fr-FR" sz="3000" dirty="0"/>
          </a:p>
          <a:p>
            <a:pPr algn="ctr"/>
            <a:r>
              <a:rPr lang="fr-FR" sz="3000" dirty="0"/>
              <a:t>in  control condition (A) and Low P (B) </a:t>
            </a:r>
          </a:p>
        </p:txBody>
      </p:sp>
      <p:sp>
        <p:nvSpPr>
          <p:cNvPr id="35" name="Rectangle 34"/>
          <p:cNvSpPr/>
          <p:nvPr/>
        </p:nvSpPr>
        <p:spPr>
          <a:xfrm>
            <a:off x="19910544" y="24817340"/>
            <a:ext cx="10171314" cy="3785652"/>
          </a:xfrm>
          <a:prstGeom prst="rect">
            <a:avLst/>
          </a:prstGeom>
          <a:noFill/>
        </p:spPr>
        <p:txBody>
          <a:bodyPr wrap="square">
            <a:spAutoFit/>
          </a:bodyPr>
          <a:lstStyle/>
          <a:p>
            <a:pPr algn="ctr"/>
            <a:r>
              <a:rPr lang="en-US" sz="3000" dirty="0"/>
              <a:t>We introduced Plastic jumpers of different length in the </a:t>
            </a:r>
            <a:r>
              <a:rPr lang="en-US" sz="3000" dirty="0" err="1"/>
              <a:t>rhizoboxes</a:t>
            </a:r>
            <a:r>
              <a:rPr lang="en-US" sz="3000" dirty="0"/>
              <a:t> between the fabric and the glass plates to impose vertical growth for the seminal roots. (A) and (B) Representative images of the root system of a Oued  and (C) and (D) of </a:t>
            </a:r>
            <a:r>
              <a:rPr lang="en-US" sz="3000" dirty="0" err="1"/>
              <a:t>Escandia</a:t>
            </a:r>
            <a:r>
              <a:rPr lang="en-US" sz="3000" dirty="0"/>
              <a:t>. (A) &amp; (C) : control without plastic jumpers. (B) &amp; (D): presence of plastic jumpers. </a:t>
            </a:r>
            <a:r>
              <a:rPr lang="en-US" sz="3000" dirty="0" err="1"/>
              <a:t>Escandia</a:t>
            </a:r>
            <a:r>
              <a:rPr lang="en-US" sz="3000" dirty="0"/>
              <a:t> showed a strong reorientation capacity toward a horizontal growth when the vertical constraint ceases.</a:t>
            </a:r>
          </a:p>
        </p:txBody>
      </p:sp>
      <p:sp>
        <p:nvSpPr>
          <p:cNvPr id="36" name="Rectangle 35"/>
          <p:cNvSpPr/>
          <p:nvPr/>
        </p:nvSpPr>
        <p:spPr>
          <a:xfrm>
            <a:off x="640028" y="4205173"/>
            <a:ext cx="28671570" cy="3323987"/>
          </a:xfrm>
          <a:prstGeom prst="rect">
            <a:avLst/>
          </a:prstGeom>
          <a:solidFill>
            <a:schemeClr val="accent1">
              <a:lumMod val="20000"/>
              <a:lumOff val="80000"/>
              <a:alpha val="50000"/>
            </a:schemeClr>
          </a:solidFill>
        </p:spPr>
        <p:txBody>
          <a:bodyPr wrap="square">
            <a:spAutoFit/>
          </a:bodyPr>
          <a:lstStyle/>
          <a:p>
            <a:pPr algn="just"/>
            <a:r>
              <a:rPr lang="en-US" sz="3000" b="1" dirty="0">
                <a:solidFill>
                  <a:srgbClr val="000000"/>
                </a:solidFill>
                <a:ea typeface="Calibri" panose="020F0502020204030204" pitchFamily="34" charset="0"/>
                <a:cs typeface="Arial" panose="020B0604020202020204" pitchFamily="34" charset="0"/>
              </a:rPr>
              <a:t>Introduction</a:t>
            </a:r>
            <a:r>
              <a:rPr lang="en-US" sz="3000" dirty="0">
                <a:solidFill>
                  <a:srgbClr val="000000"/>
                </a:solidFill>
                <a:ea typeface="Calibri" panose="020F0502020204030204" pitchFamily="34" charset="0"/>
                <a:cs typeface="Arial" panose="020B0604020202020204" pitchFamily="34" charset="0"/>
              </a:rPr>
              <a:t> </a:t>
            </a:r>
          </a:p>
          <a:p>
            <a:pPr algn="just"/>
            <a:r>
              <a:rPr lang="en-US" sz="3000" dirty="0">
                <a:solidFill>
                  <a:srgbClr val="000000"/>
                </a:solidFill>
                <a:ea typeface="Calibri" panose="020F0502020204030204" pitchFamily="34" charset="0"/>
                <a:cs typeface="Arial" panose="020B0604020202020204" pitchFamily="34" charset="0"/>
              </a:rPr>
              <a:t>Reducing the ecological costs of conventional agriculture, including fertilization and irrigation, is a major objective of research in plant science. High-throughput phenotyping of root traits as predictors of crop performance under limited water and nutrient availability are now available but these still often ignore root hairs (RHs), although these cells provide a major contribution to plant nutrient, water uptake and interactions with soil microbes. W</a:t>
            </a:r>
            <a:r>
              <a:rPr lang="en-US" sz="3000" dirty="0"/>
              <a:t>e developed a non-destructive procedure (based on a </a:t>
            </a:r>
            <a:r>
              <a:rPr lang="en-US" sz="3000" dirty="0" err="1"/>
              <a:t>Rhizobox</a:t>
            </a:r>
            <a:r>
              <a:rPr lang="en-US" sz="3000" dirty="0"/>
              <a:t>-type device) to phenotype wheat root hair development in whole root systems.  </a:t>
            </a:r>
          </a:p>
          <a:p>
            <a:pPr algn="just"/>
            <a:r>
              <a:rPr lang="en-US" sz="3000" dirty="0"/>
              <a:t>We used this system to phenotype the architectural traits of a landrace wheat variety </a:t>
            </a:r>
            <a:r>
              <a:rPr lang="en-US" sz="3000" i="1" dirty="0" err="1"/>
              <a:t>Triticum</a:t>
            </a:r>
            <a:r>
              <a:rPr lang="en-US" sz="3000" i="1" dirty="0"/>
              <a:t> </a:t>
            </a:r>
            <a:r>
              <a:rPr lang="en-US" sz="3000" i="1" dirty="0" err="1"/>
              <a:t>turgidum</a:t>
            </a:r>
            <a:r>
              <a:rPr lang="en-US" sz="3000" i="1" dirty="0"/>
              <a:t> ssp. durum </a:t>
            </a:r>
            <a:r>
              <a:rPr lang="en-US" sz="3000" dirty="0"/>
              <a:t>cv. </a:t>
            </a:r>
            <a:r>
              <a:rPr lang="en-US" sz="3000" dirty="0" err="1"/>
              <a:t>Oued</a:t>
            </a:r>
            <a:r>
              <a:rPr lang="en-US" sz="3000" dirty="0"/>
              <a:t> </a:t>
            </a:r>
            <a:r>
              <a:rPr lang="en-US" sz="3000" dirty="0" err="1"/>
              <a:t>Zenati</a:t>
            </a:r>
            <a:r>
              <a:rPr lang="en-US" sz="3000" dirty="0"/>
              <a:t> and an ancestral wheat variety T. t. L. spp. </a:t>
            </a:r>
            <a:r>
              <a:rPr lang="en-US" sz="3000" dirty="0" err="1"/>
              <a:t>dicoccum</a:t>
            </a:r>
            <a:r>
              <a:rPr lang="en-US" sz="3000" dirty="0"/>
              <a:t> cv. </a:t>
            </a:r>
            <a:r>
              <a:rPr lang="en-US" sz="3000" dirty="0" err="1"/>
              <a:t>Escandia</a:t>
            </a:r>
            <a:r>
              <a:rPr lang="en-US" sz="3000" dirty="0"/>
              <a:t> and we performed an integrative analysis of the plasticity of root and root hair traits under low phosphorus availability</a:t>
            </a:r>
          </a:p>
        </p:txBody>
      </p:sp>
      <p:sp>
        <p:nvSpPr>
          <p:cNvPr id="37" name="Rectangle 36"/>
          <p:cNvSpPr/>
          <p:nvPr/>
        </p:nvSpPr>
        <p:spPr>
          <a:xfrm>
            <a:off x="527743" y="19979214"/>
            <a:ext cx="7734759" cy="830997"/>
          </a:xfrm>
          <a:prstGeom prst="rect">
            <a:avLst/>
          </a:prstGeom>
        </p:spPr>
        <p:txBody>
          <a:bodyPr wrap="square">
            <a:spAutoFit/>
          </a:bodyPr>
          <a:lstStyle/>
          <a:p>
            <a:pPr algn="ctr">
              <a:lnSpc>
                <a:spcPct val="150000"/>
              </a:lnSpc>
            </a:pPr>
            <a:r>
              <a:rPr lang="en-US" sz="3200" b="1" dirty="0">
                <a:ea typeface="Calibri" panose="020F0502020204030204" pitchFamily="34" charset="0"/>
              </a:rPr>
              <a:t> 3- </a:t>
            </a:r>
            <a:r>
              <a:rPr lang="fr-FR" sz="3200" b="1" dirty="0" err="1">
                <a:ea typeface="Calibri" panose="020F0502020204030204" pitchFamily="34" charset="0"/>
              </a:rPr>
              <a:t>Root</a:t>
            </a:r>
            <a:r>
              <a:rPr lang="fr-FR" sz="3200" b="1" dirty="0">
                <a:ea typeface="Calibri" panose="020F0502020204030204" pitchFamily="34" charset="0"/>
              </a:rPr>
              <a:t> and </a:t>
            </a:r>
            <a:r>
              <a:rPr lang="fr-FR" sz="3200" b="1" dirty="0" err="1">
                <a:ea typeface="Calibri" panose="020F0502020204030204" pitchFamily="34" charset="0"/>
              </a:rPr>
              <a:t>root</a:t>
            </a:r>
            <a:r>
              <a:rPr lang="fr-FR" sz="3200" b="1" dirty="0">
                <a:ea typeface="Calibri" panose="020F0502020204030204" pitchFamily="34" charset="0"/>
              </a:rPr>
              <a:t> </a:t>
            </a:r>
            <a:r>
              <a:rPr lang="fr-FR" sz="3200" b="1" dirty="0" err="1">
                <a:ea typeface="Calibri" panose="020F0502020204030204" pitchFamily="34" charset="0"/>
              </a:rPr>
              <a:t>hair</a:t>
            </a:r>
            <a:r>
              <a:rPr lang="fr-FR" sz="3200" b="1" dirty="0">
                <a:ea typeface="Calibri" panose="020F0502020204030204" pitchFamily="34" charset="0"/>
              </a:rPr>
              <a:t> images vital </a:t>
            </a:r>
            <a:r>
              <a:rPr lang="fr-FR" sz="3200" b="1" dirty="0" err="1">
                <a:ea typeface="Calibri" panose="020F0502020204030204" pitchFamily="34" charset="0"/>
              </a:rPr>
              <a:t>staining</a:t>
            </a:r>
            <a:r>
              <a:rPr lang="fr-FR" sz="3200" b="1" dirty="0">
                <a:ea typeface="Calibri" panose="020F0502020204030204" pitchFamily="34" charset="0"/>
              </a:rPr>
              <a:t> </a:t>
            </a:r>
            <a:endParaRPr lang="fr-FR" sz="3200" dirty="0">
              <a:ea typeface="Calibri" panose="020F0502020204030204" pitchFamily="34" charset="0"/>
            </a:endParaRPr>
          </a:p>
        </p:txBody>
      </p:sp>
      <p:grpSp>
        <p:nvGrpSpPr>
          <p:cNvPr id="6" name="Groupe 5"/>
          <p:cNvGrpSpPr/>
          <p:nvPr/>
        </p:nvGrpSpPr>
        <p:grpSpPr>
          <a:xfrm>
            <a:off x="12887231" y="37916425"/>
            <a:ext cx="6748961" cy="3697890"/>
            <a:chOff x="11997463" y="38016723"/>
            <a:chExt cx="6748961" cy="3697890"/>
          </a:xfrm>
        </p:grpSpPr>
        <p:grpSp>
          <p:nvGrpSpPr>
            <p:cNvPr id="19" name="Groupe 18"/>
            <p:cNvGrpSpPr/>
            <p:nvPr/>
          </p:nvGrpSpPr>
          <p:grpSpPr>
            <a:xfrm>
              <a:off x="12002972" y="38016723"/>
              <a:ext cx="6743452" cy="3697890"/>
              <a:chOff x="11643109" y="38763742"/>
              <a:chExt cx="5725774" cy="2748206"/>
            </a:xfrm>
          </p:grpSpPr>
          <p:pic>
            <p:nvPicPr>
              <p:cNvPr id="731" name="Image 730"/>
              <p:cNvPicPr>
                <a:picLocks noChangeAspect="1"/>
              </p:cNvPicPr>
              <p:nvPr/>
            </p:nvPicPr>
            <p:blipFill rotWithShape="1">
              <a:blip r:embed="rId73">
                <a:extLst>
                  <a:ext uri="{BEBA8EAE-BF5A-486C-A8C5-ECC9F3942E4B}">
                    <a14:imgProps xmlns:a14="http://schemas.microsoft.com/office/drawing/2010/main">
                      <a14:imgLayer r:embed="rId74">
                        <a14:imgEffect>
                          <a14:sharpenSoften amount="38000"/>
                        </a14:imgEffect>
                        <a14:imgEffect>
                          <a14:brightnessContrast bright="29000"/>
                        </a14:imgEffect>
                      </a14:imgLayer>
                    </a14:imgProps>
                  </a:ext>
                </a:extLst>
              </a:blip>
              <a:srcRect l="908" t="2368" r="-908" b="1178"/>
              <a:stretch/>
            </p:blipFill>
            <p:spPr>
              <a:xfrm>
                <a:off x="14593748" y="38768215"/>
                <a:ext cx="2775135" cy="2743733"/>
              </a:xfrm>
              <a:prstGeom prst="rect">
                <a:avLst/>
              </a:prstGeom>
            </p:spPr>
          </p:pic>
          <p:pic>
            <p:nvPicPr>
              <p:cNvPr id="740" name="Image 739"/>
              <p:cNvPicPr>
                <a:picLocks noChangeAspect="1"/>
              </p:cNvPicPr>
              <p:nvPr/>
            </p:nvPicPr>
            <p:blipFill rotWithShape="1">
              <a:blip r:embed="rId75">
                <a:extLst>
                  <a:ext uri="{BEBA8EAE-BF5A-486C-A8C5-ECC9F3942E4B}">
                    <a14:imgProps xmlns:a14="http://schemas.microsoft.com/office/drawing/2010/main">
                      <a14:imgLayer r:embed="rId76">
                        <a14:imgEffect>
                          <a14:sharpenSoften amount="22000"/>
                        </a14:imgEffect>
                        <a14:imgEffect>
                          <a14:brightnessContrast bright="37000"/>
                        </a14:imgEffect>
                      </a14:imgLayer>
                    </a14:imgProps>
                  </a:ext>
                </a:extLst>
              </a:blip>
              <a:srcRect b="6528"/>
              <a:stretch/>
            </p:blipFill>
            <p:spPr>
              <a:xfrm>
                <a:off x="11643109" y="38763742"/>
                <a:ext cx="2852652" cy="2743518"/>
              </a:xfrm>
              <a:prstGeom prst="rect">
                <a:avLst/>
              </a:prstGeom>
            </p:spPr>
          </p:pic>
          <p:sp>
            <p:nvSpPr>
              <p:cNvPr id="3" name="Rectangle 2"/>
              <p:cNvSpPr/>
              <p:nvPr/>
            </p:nvSpPr>
            <p:spPr>
              <a:xfrm>
                <a:off x="13550495" y="40542053"/>
                <a:ext cx="545911" cy="4582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cxnSp>
            <p:nvCxnSpPr>
              <p:cNvPr id="741" name="Connecteur droit 740"/>
              <p:cNvCxnSpPr/>
              <p:nvPr/>
            </p:nvCxnSpPr>
            <p:spPr>
              <a:xfrm>
                <a:off x="14054947" y="41308745"/>
                <a:ext cx="2855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4006871" y="41286226"/>
                <a:ext cx="414043" cy="182987"/>
              </a:xfrm>
              <a:prstGeom prst="rect">
                <a:avLst/>
              </a:prstGeom>
              <a:noFill/>
            </p:spPr>
            <p:txBody>
              <a:bodyPr wrap="none" rtlCol="0">
                <a:spAutoFit/>
              </a:bodyPr>
              <a:lstStyle/>
              <a:p>
                <a:r>
                  <a:rPr lang="fr-FR" sz="1000" b="1" dirty="0">
                    <a:solidFill>
                      <a:schemeClr val="bg1"/>
                    </a:solidFill>
                  </a:rPr>
                  <a:t>1 mm</a:t>
                </a:r>
              </a:p>
            </p:txBody>
          </p:sp>
        </p:grpSp>
        <p:sp>
          <p:nvSpPr>
            <p:cNvPr id="727" name="ZoneTexte 726"/>
            <p:cNvSpPr txBox="1"/>
            <p:nvPr/>
          </p:nvSpPr>
          <p:spPr>
            <a:xfrm>
              <a:off x="11997463" y="38169251"/>
              <a:ext cx="356188" cy="433067"/>
            </a:xfrm>
            <a:prstGeom prst="rect">
              <a:avLst/>
            </a:prstGeom>
            <a:noFill/>
          </p:spPr>
          <p:txBody>
            <a:bodyPr wrap="none" rtlCol="0">
              <a:spAutoFit/>
            </a:bodyPr>
            <a:lstStyle/>
            <a:p>
              <a:r>
                <a:rPr lang="fr-FR" sz="2214" b="1" dirty="0">
                  <a:solidFill>
                    <a:schemeClr val="bg1"/>
                  </a:solidFill>
                </a:rPr>
                <a:t>A</a:t>
              </a:r>
            </a:p>
          </p:txBody>
        </p:sp>
        <p:sp>
          <p:nvSpPr>
            <p:cNvPr id="728" name="ZoneTexte 727"/>
            <p:cNvSpPr txBox="1"/>
            <p:nvPr/>
          </p:nvSpPr>
          <p:spPr>
            <a:xfrm>
              <a:off x="15616355" y="38169251"/>
              <a:ext cx="343364" cy="433067"/>
            </a:xfrm>
            <a:prstGeom prst="rect">
              <a:avLst/>
            </a:prstGeom>
            <a:noFill/>
          </p:spPr>
          <p:txBody>
            <a:bodyPr wrap="none" rtlCol="0">
              <a:spAutoFit/>
            </a:bodyPr>
            <a:lstStyle/>
            <a:p>
              <a:r>
                <a:rPr lang="fr-FR" sz="2214" b="1" dirty="0">
                  <a:solidFill>
                    <a:schemeClr val="bg1"/>
                  </a:solidFill>
                </a:rPr>
                <a:t>B</a:t>
              </a:r>
            </a:p>
          </p:txBody>
        </p:sp>
      </p:grpSp>
      <p:grpSp>
        <p:nvGrpSpPr>
          <p:cNvPr id="2" name="Groupe 1"/>
          <p:cNvGrpSpPr/>
          <p:nvPr/>
        </p:nvGrpSpPr>
        <p:grpSpPr>
          <a:xfrm>
            <a:off x="22527516" y="29956681"/>
            <a:ext cx="7290940" cy="9655200"/>
            <a:chOff x="22527516" y="30032881"/>
            <a:chExt cx="7290940" cy="9655200"/>
          </a:xfrm>
        </p:grpSpPr>
        <p:sp>
          <p:nvSpPr>
            <p:cNvPr id="878" name="Rectangle à coins arrondis 877"/>
            <p:cNvSpPr/>
            <p:nvPr/>
          </p:nvSpPr>
          <p:spPr>
            <a:xfrm>
              <a:off x="22527516" y="30032881"/>
              <a:ext cx="7290940" cy="8706027"/>
            </a:xfrm>
            <a:prstGeom prst="roundRect">
              <a:avLst/>
            </a:prstGeom>
            <a:solidFill>
              <a:srgbClr val="E0EDF0">
                <a:alpha val="78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ctr"/>
              <a:endParaRPr lang="fr-FR" sz="2000" dirty="0">
                <a:solidFill>
                  <a:schemeClr val="tx1"/>
                </a:solidFill>
              </a:endParaRPr>
            </a:p>
          </p:txBody>
        </p:sp>
        <p:sp>
          <p:nvSpPr>
            <p:cNvPr id="882" name="Rectangle 881"/>
            <p:cNvSpPr/>
            <p:nvPr/>
          </p:nvSpPr>
          <p:spPr>
            <a:xfrm>
              <a:off x="23006322" y="30301073"/>
              <a:ext cx="6460325" cy="707886"/>
            </a:xfrm>
            <a:prstGeom prst="rect">
              <a:avLst/>
            </a:prstGeom>
          </p:spPr>
          <p:txBody>
            <a:bodyPr wrap="square">
              <a:spAutoFit/>
            </a:bodyPr>
            <a:lstStyle/>
            <a:p>
              <a:r>
                <a:rPr lang="en-US" sz="4000" b="1" dirty="0"/>
                <a:t>Conclusion and perspectives</a:t>
              </a:r>
              <a:endParaRPr lang="fr-FR" sz="4000" b="1" dirty="0"/>
            </a:p>
          </p:txBody>
        </p:sp>
        <p:sp>
          <p:nvSpPr>
            <p:cNvPr id="730" name="Rectangle 729"/>
            <p:cNvSpPr/>
            <p:nvPr/>
          </p:nvSpPr>
          <p:spPr>
            <a:xfrm>
              <a:off x="22801841" y="31193448"/>
              <a:ext cx="6559317" cy="8494633"/>
            </a:xfrm>
            <a:prstGeom prst="rect">
              <a:avLst/>
            </a:prstGeom>
          </p:spPr>
          <p:txBody>
            <a:bodyPr wrap="square">
              <a:spAutoFit/>
            </a:bodyPr>
            <a:lstStyle/>
            <a:p>
              <a:pPr algn="just">
                <a:lnSpc>
                  <a:spcPct val="150000"/>
                </a:lnSpc>
              </a:pPr>
              <a:r>
                <a:rPr lang="en-GB" sz="2800" dirty="0">
                  <a:solidFill>
                    <a:srgbClr val="000000"/>
                  </a:solidFill>
                  <a:latin typeface="Arial" panose="020B0604020202020204" pitchFamily="34" charset="0"/>
                  <a:ea typeface="Calibri" panose="020F0502020204030204" pitchFamily="34" charset="0"/>
                </a:rPr>
                <a:t>The developed methodology allowed to reveal differences between root architectural traits of the two accessions, and their responses to phosphorus starvation.</a:t>
              </a:r>
            </a:p>
            <a:p>
              <a:pPr algn="just">
                <a:lnSpc>
                  <a:spcPct val="150000"/>
                </a:lnSpc>
              </a:pPr>
              <a:r>
                <a:rPr lang="en-US" sz="2800" dirty="0">
                  <a:latin typeface="Arial" panose="020B0604020202020204" pitchFamily="34" charset="0"/>
                  <a:cs typeface="Arial" panose="020B0604020202020204" pitchFamily="34" charset="0"/>
                </a:rPr>
                <a:t>Such analyses pave the way to comparison of wheat genotypes that recapitulate wheat domestication in different abiotic conditions (nutrient availability) and in presence or absence of PGPR bacteria.</a:t>
              </a:r>
              <a:endParaRPr lang="fr-FR" sz="2800" dirty="0">
                <a:latin typeface="Arial" panose="020B0604020202020204" pitchFamily="34" charset="0"/>
                <a:cs typeface="Arial" panose="020B0604020202020204" pitchFamily="34" charset="0"/>
              </a:endParaRPr>
            </a:p>
            <a:p>
              <a:pPr algn="just">
                <a:lnSpc>
                  <a:spcPct val="150000"/>
                </a:lnSpc>
              </a:pPr>
              <a:endParaRPr lang="en-GB" sz="2800" dirty="0">
                <a:solidFill>
                  <a:srgbClr val="000000"/>
                </a:solidFill>
                <a:latin typeface="Arial" panose="020B0604020202020204" pitchFamily="34" charset="0"/>
                <a:ea typeface="Calibri" panose="020F0502020204030204" pitchFamily="34" charset="0"/>
              </a:endParaRPr>
            </a:p>
            <a:p>
              <a:pPr algn="just">
                <a:lnSpc>
                  <a:spcPct val="150000"/>
                </a:lnSpc>
              </a:pPr>
              <a:endParaRPr lang="en-GB" sz="2800" dirty="0">
                <a:solidFill>
                  <a:srgbClr val="000000"/>
                </a:solidFill>
                <a:latin typeface="Arial" panose="020B0604020202020204" pitchFamily="34" charset="0"/>
                <a:ea typeface="Calibri" panose="020F0502020204030204" pitchFamily="34" charset="0"/>
              </a:endParaRPr>
            </a:p>
          </p:txBody>
        </p:sp>
      </p:grpSp>
      <p:grpSp>
        <p:nvGrpSpPr>
          <p:cNvPr id="732" name="Groupe 731"/>
          <p:cNvGrpSpPr/>
          <p:nvPr/>
        </p:nvGrpSpPr>
        <p:grpSpPr>
          <a:xfrm>
            <a:off x="1767912" y="9947453"/>
            <a:ext cx="12515687" cy="5792121"/>
            <a:chOff x="419149" y="8931455"/>
            <a:chExt cx="12515688" cy="5792117"/>
          </a:xfrm>
        </p:grpSpPr>
        <p:grpSp>
          <p:nvGrpSpPr>
            <p:cNvPr id="733" name="Groupe 732"/>
            <p:cNvGrpSpPr/>
            <p:nvPr/>
          </p:nvGrpSpPr>
          <p:grpSpPr>
            <a:xfrm>
              <a:off x="5784860" y="9149060"/>
              <a:ext cx="1593706" cy="4274223"/>
              <a:chOff x="6092433" y="13947820"/>
              <a:chExt cx="1593706" cy="4274223"/>
            </a:xfrm>
          </p:grpSpPr>
          <p:grpSp>
            <p:nvGrpSpPr>
              <p:cNvPr id="1332" name="Groupe 1331"/>
              <p:cNvGrpSpPr/>
              <p:nvPr/>
            </p:nvGrpSpPr>
            <p:grpSpPr>
              <a:xfrm>
                <a:off x="6266797" y="14681834"/>
                <a:ext cx="1324081" cy="3540209"/>
                <a:chOff x="2353585" y="1077911"/>
                <a:chExt cx="673388" cy="1937072"/>
              </a:xfrm>
            </p:grpSpPr>
            <p:pic>
              <p:nvPicPr>
                <p:cNvPr id="1334" name="Image 1333"/>
                <p:cNvPicPr>
                  <a:picLocks noChangeAspect="1"/>
                </p:cNvPicPr>
                <p:nvPr/>
              </p:nvPicPr>
              <p:blipFill>
                <a:blip r:embed="rId77"/>
                <a:stretch>
                  <a:fillRect/>
                </a:stretch>
              </p:blipFill>
              <p:spPr>
                <a:xfrm>
                  <a:off x="2591781" y="1203002"/>
                  <a:ext cx="241073" cy="1687175"/>
                </a:xfrm>
                <a:prstGeom prst="rect">
                  <a:avLst/>
                </a:prstGeom>
              </p:spPr>
            </p:pic>
            <p:grpSp>
              <p:nvGrpSpPr>
                <p:cNvPr id="1335" name="Groupe 1334"/>
                <p:cNvGrpSpPr/>
                <p:nvPr/>
              </p:nvGrpSpPr>
              <p:grpSpPr>
                <a:xfrm rot="10800000">
                  <a:off x="2585765" y="1077911"/>
                  <a:ext cx="218567" cy="108000"/>
                  <a:chOff x="2544498" y="3329690"/>
                  <a:chExt cx="235380" cy="108000"/>
                </a:xfrm>
              </p:grpSpPr>
              <p:cxnSp>
                <p:nvCxnSpPr>
                  <p:cNvPr id="1354" name="Connecteur droit 1353"/>
                  <p:cNvCxnSpPr/>
                  <p:nvPr/>
                </p:nvCxnSpPr>
                <p:spPr>
                  <a:xfrm flipV="1">
                    <a:off x="2544498" y="3432809"/>
                    <a:ext cx="23538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5" name="Connecteur droit 1354"/>
                  <p:cNvCxnSpPr/>
                  <p:nvPr/>
                </p:nvCxnSpPr>
                <p:spPr>
                  <a:xfrm rot="16200000" flipV="1">
                    <a:off x="2496865" y="3383690"/>
                    <a:ext cx="10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8" name="Connecteur droit 1357"/>
                  <p:cNvCxnSpPr/>
                  <p:nvPr/>
                </p:nvCxnSpPr>
                <p:spPr>
                  <a:xfrm rot="16200000" flipV="1">
                    <a:off x="2724726" y="3383690"/>
                    <a:ext cx="10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337" name="Groupe 1336"/>
                <p:cNvGrpSpPr/>
                <p:nvPr/>
              </p:nvGrpSpPr>
              <p:grpSpPr>
                <a:xfrm>
                  <a:off x="2565810" y="2906983"/>
                  <a:ext cx="223217" cy="108000"/>
                  <a:chOff x="2544497" y="3329690"/>
                  <a:chExt cx="240388" cy="108000"/>
                </a:xfrm>
              </p:grpSpPr>
              <p:cxnSp>
                <p:nvCxnSpPr>
                  <p:cNvPr id="1349" name="Connecteur droit 1348"/>
                  <p:cNvCxnSpPr/>
                  <p:nvPr/>
                </p:nvCxnSpPr>
                <p:spPr>
                  <a:xfrm flipV="1">
                    <a:off x="2544497" y="3432809"/>
                    <a:ext cx="240388"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2" name="Connecteur droit 1351"/>
                  <p:cNvCxnSpPr/>
                  <p:nvPr/>
                </p:nvCxnSpPr>
                <p:spPr>
                  <a:xfrm rot="16200000" flipV="1">
                    <a:off x="2496865" y="3383690"/>
                    <a:ext cx="10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3" name="Connecteur droit 1352"/>
                  <p:cNvCxnSpPr/>
                  <p:nvPr/>
                </p:nvCxnSpPr>
                <p:spPr>
                  <a:xfrm rot="16200000" flipV="1">
                    <a:off x="2724726" y="3383690"/>
                    <a:ext cx="10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338" name="Groupe 1337"/>
                <p:cNvGrpSpPr/>
                <p:nvPr/>
              </p:nvGrpSpPr>
              <p:grpSpPr>
                <a:xfrm>
                  <a:off x="2353585" y="1197577"/>
                  <a:ext cx="673388" cy="1679400"/>
                  <a:chOff x="2353585" y="1197577"/>
                  <a:chExt cx="673388" cy="1679400"/>
                </a:xfrm>
              </p:grpSpPr>
              <p:pic>
                <p:nvPicPr>
                  <p:cNvPr id="1341" name="Image 1340"/>
                  <p:cNvPicPr>
                    <a:picLocks noChangeAspect="1"/>
                  </p:cNvPicPr>
                  <p:nvPr/>
                </p:nvPicPr>
                <p:blipFill>
                  <a:blip r:embed="rId78"/>
                  <a:stretch>
                    <a:fillRect/>
                  </a:stretch>
                </p:blipFill>
                <p:spPr>
                  <a:xfrm>
                    <a:off x="2844871" y="1197577"/>
                    <a:ext cx="62213" cy="1671625"/>
                  </a:xfrm>
                  <a:prstGeom prst="rect">
                    <a:avLst/>
                  </a:prstGeom>
                </p:spPr>
              </p:pic>
              <p:pic>
                <p:nvPicPr>
                  <p:cNvPr id="1343" name="Image 1342"/>
                  <p:cNvPicPr>
                    <a:picLocks noChangeAspect="1"/>
                  </p:cNvPicPr>
                  <p:nvPr/>
                </p:nvPicPr>
                <p:blipFill>
                  <a:blip r:embed="rId78"/>
                  <a:stretch>
                    <a:fillRect/>
                  </a:stretch>
                </p:blipFill>
                <p:spPr>
                  <a:xfrm>
                    <a:off x="2466540" y="1197577"/>
                    <a:ext cx="62213" cy="1671625"/>
                  </a:xfrm>
                  <a:prstGeom prst="rect">
                    <a:avLst/>
                  </a:prstGeom>
                </p:spPr>
              </p:pic>
              <p:pic>
                <p:nvPicPr>
                  <p:cNvPr id="1345" name="Image 1344"/>
                  <p:cNvPicPr>
                    <a:picLocks noChangeAspect="1"/>
                  </p:cNvPicPr>
                  <p:nvPr/>
                </p:nvPicPr>
                <p:blipFill>
                  <a:blip r:embed="rId79"/>
                  <a:stretch>
                    <a:fillRect/>
                  </a:stretch>
                </p:blipFill>
                <p:spPr>
                  <a:xfrm>
                    <a:off x="2964760" y="1197577"/>
                    <a:ext cx="62213" cy="1679400"/>
                  </a:xfrm>
                  <a:prstGeom prst="rect">
                    <a:avLst/>
                  </a:prstGeom>
                </p:spPr>
              </p:pic>
              <p:pic>
                <p:nvPicPr>
                  <p:cNvPr id="1347" name="Image 1346"/>
                  <p:cNvPicPr>
                    <a:picLocks noChangeAspect="1"/>
                  </p:cNvPicPr>
                  <p:nvPr/>
                </p:nvPicPr>
                <p:blipFill>
                  <a:blip r:embed="rId79"/>
                  <a:stretch>
                    <a:fillRect/>
                  </a:stretch>
                </p:blipFill>
                <p:spPr>
                  <a:xfrm>
                    <a:off x="2353585" y="1197577"/>
                    <a:ext cx="62213" cy="1679400"/>
                  </a:xfrm>
                  <a:prstGeom prst="rect">
                    <a:avLst/>
                  </a:prstGeom>
                </p:spPr>
              </p:pic>
            </p:grpSp>
          </p:grpSp>
          <p:sp>
            <p:nvSpPr>
              <p:cNvPr id="1333" name="ZoneTexte 1332"/>
              <p:cNvSpPr txBox="1"/>
              <p:nvPr/>
            </p:nvSpPr>
            <p:spPr>
              <a:xfrm>
                <a:off x="6092433" y="13947820"/>
                <a:ext cx="1593706" cy="461793"/>
              </a:xfrm>
              <a:prstGeom prst="rect">
                <a:avLst/>
              </a:prstGeom>
              <a:noFill/>
            </p:spPr>
            <p:txBody>
              <a:bodyPr wrap="none" rtlCol="0">
                <a:spAutoFit/>
              </a:bodyPr>
              <a:lstStyle/>
              <a:p>
                <a:r>
                  <a:rPr lang="fr-FR" sz="2401" b="1" dirty="0"/>
                  <a:t>B</a:t>
                </a:r>
                <a:r>
                  <a:rPr lang="fr-FR" sz="2401" dirty="0"/>
                  <a:t>  Top </a:t>
                </a:r>
                <a:r>
                  <a:rPr lang="fr-FR" sz="2401" dirty="0" err="1"/>
                  <a:t>view</a:t>
                </a:r>
                <a:endParaRPr lang="fr-FR" sz="2401" dirty="0"/>
              </a:p>
            </p:txBody>
          </p:sp>
        </p:grpSp>
        <p:grpSp>
          <p:nvGrpSpPr>
            <p:cNvPr id="734" name="Groupe 733"/>
            <p:cNvGrpSpPr/>
            <p:nvPr/>
          </p:nvGrpSpPr>
          <p:grpSpPr>
            <a:xfrm>
              <a:off x="7760697" y="8931455"/>
              <a:ext cx="5174140" cy="5767185"/>
              <a:chOff x="996896" y="3942161"/>
              <a:chExt cx="2920055" cy="3307442"/>
            </a:xfrm>
          </p:grpSpPr>
          <p:sp>
            <p:nvSpPr>
              <p:cNvPr id="1236" name="Forme libre 1235"/>
              <p:cNvSpPr/>
              <p:nvPr/>
            </p:nvSpPr>
            <p:spPr>
              <a:xfrm>
                <a:off x="2642191" y="6324173"/>
                <a:ext cx="537103" cy="45719"/>
              </a:xfrm>
              <a:custGeom>
                <a:avLst/>
                <a:gdLst>
                  <a:gd name="connsiteX0" fmla="*/ 0 w 609567"/>
                  <a:gd name="connsiteY0" fmla="*/ 53638 h 53638"/>
                  <a:gd name="connsiteX1" fmla="*/ 56192 w 609567"/>
                  <a:gd name="connsiteY1" fmla="*/ 15325 h 53638"/>
                  <a:gd name="connsiteX2" fmla="*/ 204335 w 609567"/>
                  <a:gd name="connsiteY2" fmla="*/ 0 h 53638"/>
                  <a:gd name="connsiteX3" fmla="*/ 316720 w 609567"/>
                  <a:gd name="connsiteY3" fmla="*/ 5109 h 53638"/>
                  <a:gd name="connsiteX4" fmla="*/ 439321 w 609567"/>
                  <a:gd name="connsiteY4" fmla="*/ 2554 h 53638"/>
                  <a:gd name="connsiteX5" fmla="*/ 538934 w 609567"/>
                  <a:gd name="connsiteY5" fmla="*/ 7663 h 53638"/>
                  <a:gd name="connsiteX6" fmla="*/ 605343 w 609567"/>
                  <a:gd name="connsiteY6" fmla="*/ 43422 h 53638"/>
                  <a:gd name="connsiteX7" fmla="*/ 602789 w 609567"/>
                  <a:gd name="connsiteY7" fmla="*/ 43422 h 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67" h="53638">
                    <a:moveTo>
                      <a:pt x="0" y="53638"/>
                    </a:moveTo>
                    <a:cubicBezTo>
                      <a:pt x="11068" y="38951"/>
                      <a:pt x="22136" y="24265"/>
                      <a:pt x="56192" y="15325"/>
                    </a:cubicBezTo>
                    <a:cubicBezTo>
                      <a:pt x="90248" y="6385"/>
                      <a:pt x="160914" y="1703"/>
                      <a:pt x="204335" y="0"/>
                    </a:cubicBezTo>
                    <a:lnTo>
                      <a:pt x="316720" y="5109"/>
                    </a:lnTo>
                    <a:cubicBezTo>
                      <a:pt x="355884" y="5535"/>
                      <a:pt x="402285" y="2128"/>
                      <a:pt x="439321" y="2554"/>
                    </a:cubicBezTo>
                    <a:cubicBezTo>
                      <a:pt x="476357" y="2980"/>
                      <a:pt x="511264" y="852"/>
                      <a:pt x="538934" y="7663"/>
                    </a:cubicBezTo>
                    <a:cubicBezTo>
                      <a:pt x="566604" y="14474"/>
                      <a:pt x="605343" y="43422"/>
                      <a:pt x="605343" y="43422"/>
                    </a:cubicBezTo>
                    <a:cubicBezTo>
                      <a:pt x="615985" y="49382"/>
                      <a:pt x="603215" y="44273"/>
                      <a:pt x="602789" y="43422"/>
                    </a:cubicBezTo>
                  </a:path>
                </a:pathLst>
              </a:custGeom>
              <a:noFill/>
              <a:ln>
                <a:solidFill>
                  <a:srgbClr val="C7E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1"/>
              </a:p>
            </p:txBody>
          </p:sp>
          <p:sp>
            <p:nvSpPr>
              <p:cNvPr id="1237" name="Ellipse 1236"/>
              <p:cNvSpPr/>
              <p:nvPr/>
            </p:nvSpPr>
            <p:spPr>
              <a:xfrm>
                <a:off x="2589537" y="6324590"/>
                <a:ext cx="561857" cy="87660"/>
              </a:xfrm>
              <a:prstGeom prst="ellipse">
                <a:avLst/>
              </a:prstGeom>
              <a:solidFill>
                <a:srgbClr val="C7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1"/>
              </a:p>
            </p:txBody>
          </p:sp>
          <p:grpSp>
            <p:nvGrpSpPr>
              <p:cNvPr id="1238" name="Groupe 1237"/>
              <p:cNvGrpSpPr/>
              <p:nvPr/>
            </p:nvGrpSpPr>
            <p:grpSpPr>
              <a:xfrm>
                <a:off x="1032616" y="3942161"/>
                <a:ext cx="2884335" cy="3307442"/>
                <a:chOff x="1032616" y="4133555"/>
                <a:chExt cx="2884335" cy="3307442"/>
              </a:xfrm>
            </p:grpSpPr>
            <p:grpSp>
              <p:nvGrpSpPr>
                <p:cNvPr id="1244" name="Groupe 1243"/>
                <p:cNvGrpSpPr/>
                <p:nvPr/>
              </p:nvGrpSpPr>
              <p:grpSpPr>
                <a:xfrm>
                  <a:off x="1032616" y="4133555"/>
                  <a:ext cx="2884335" cy="3307442"/>
                  <a:chOff x="182009" y="4006111"/>
                  <a:chExt cx="2884335" cy="3307442"/>
                </a:xfrm>
              </p:grpSpPr>
              <p:pic>
                <p:nvPicPr>
                  <p:cNvPr id="1246" name="Image 1245"/>
                  <p:cNvPicPr>
                    <a:picLocks noChangeAspect="1"/>
                  </p:cNvPicPr>
                  <p:nvPr/>
                </p:nvPicPr>
                <p:blipFill>
                  <a:blip r:embed="rId80">
                    <a:clrChange>
                      <a:clrFrom>
                        <a:srgbClr val="FFFFFF"/>
                      </a:clrFrom>
                      <a:clrTo>
                        <a:srgbClr val="FFFFFF">
                          <a:alpha val="0"/>
                        </a:srgbClr>
                      </a:clrTo>
                    </a:clrChange>
                  </a:blip>
                  <a:stretch>
                    <a:fillRect/>
                  </a:stretch>
                </p:blipFill>
                <p:spPr>
                  <a:xfrm>
                    <a:off x="186343" y="4423587"/>
                    <a:ext cx="2880001" cy="2889966"/>
                  </a:xfrm>
                  <a:prstGeom prst="rect">
                    <a:avLst/>
                  </a:prstGeom>
                </p:spPr>
              </p:pic>
              <p:cxnSp>
                <p:nvCxnSpPr>
                  <p:cNvPr id="1312" name="Connecteur droit avec flèche 1311"/>
                  <p:cNvCxnSpPr/>
                  <p:nvPr/>
                </p:nvCxnSpPr>
                <p:spPr>
                  <a:xfrm>
                    <a:off x="2077872" y="6230905"/>
                    <a:ext cx="7622" cy="132966"/>
                  </a:xfrm>
                  <a:prstGeom prst="straightConnector1">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sp>
                <p:nvSpPr>
                  <p:cNvPr id="1323" name="ZoneTexte 1322"/>
                  <p:cNvSpPr txBox="1"/>
                  <p:nvPr/>
                </p:nvSpPr>
                <p:spPr>
                  <a:xfrm>
                    <a:off x="1809523" y="4006111"/>
                    <a:ext cx="1132060" cy="476718"/>
                  </a:xfrm>
                  <a:prstGeom prst="rect">
                    <a:avLst/>
                  </a:prstGeom>
                  <a:noFill/>
                </p:spPr>
                <p:txBody>
                  <a:bodyPr wrap="none" rtlCol="0">
                    <a:spAutoFit/>
                  </a:bodyPr>
                  <a:lstStyle/>
                  <a:p>
                    <a:pPr algn="ctr"/>
                    <a:r>
                      <a:rPr lang="fr-FR" sz="2401" dirty="0" err="1"/>
                      <a:t>Pressurized</a:t>
                    </a:r>
                    <a:r>
                      <a:rPr lang="fr-FR" sz="2401" dirty="0"/>
                      <a:t> air</a:t>
                    </a:r>
                  </a:p>
                  <a:p>
                    <a:pPr algn="ctr"/>
                    <a:r>
                      <a:rPr lang="fr-FR" sz="2401" dirty="0"/>
                      <a:t>(</a:t>
                    </a:r>
                    <a:r>
                      <a:rPr lang="ar-DZ" sz="2401" dirty="0"/>
                      <a:t>0.6</a:t>
                    </a:r>
                    <a:r>
                      <a:rPr lang="fr-FR" sz="2401" dirty="0"/>
                      <a:t> </a:t>
                    </a:r>
                    <a:r>
                      <a:rPr lang="ar-DZ" sz="2401" dirty="0"/>
                      <a:t> </a:t>
                    </a:r>
                    <a:r>
                      <a:rPr lang="fr-FR" sz="2401" dirty="0"/>
                      <a:t>bar</a:t>
                    </a:r>
                    <a:r>
                      <a:rPr lang="ar-DZ" sz="2401" dirty="0"/>
                      <a:t> </a:t>
                    </a:r>
                    <a:r>
                      <a:rPr lang="fr-FR" sz="2401" dirty="0"/>
                      <a:t>)</a:t>
                    </a:r>
                  </a:p>
                </p:txBody>
              </p:sp>
              <p:sp>
                <p:nvSpPr>
                  <p:cNvPr id="1326" name="ZoneTexte 1325"/>
                  <p:cNvSpPr txBox="1"/>
                  <p:nvPr/>
                </p:nvSpPr>
                <p:spPr>
                  <a:xfrm>
                    <a:off x="2153873" y="5380517"/>
                    <a:ext cx="819807" cy="476718"/>
                  </a:xfrm>
                  <a:prstGeom prst="rect">
                    <a:avLst/>
                  </a:prstGeom>
                  <a:noFill/>
                </p:spPr>
                <p:txBody>
                  <a:bodyPr wrap="none" rtlCol="0">
                    <a:spAutoFit/>
                  </a:bodyPr>
                  <a:lstStyle/>
                  <a:p>
                    <a:pPr algn="r"/>
                    <a:r>
                      <a:rPr lang="fr-FR" sz="2401" dirty="0"/>
                      <a:t>Irrigation</a:t>
                    </a:r>
                  </a:p>
                  <a:p>
                    <a:pPr algn="r"/>
                    <a:r>
                      <a:rPr lang="fr-FR" sz="2401" dirty="0" err="1"/>
                      <a:t>controller</a:t>
                    </a:r>
                    <a:endParaRPr lang="fr-FR" sz="2401" dirty="0"/>
                  </a:p>
                </p:txBody>
              </p:sp>
              <p:cxnSp>
                <p:nvCxnSpPr>
                  <p:cNvPr id="1327" name="Connecteur droit avec flèche 1326"/>
                  <p:cNvCxnSpPr>
                    <a:cxnSpLocks noChangeShapeType="1"/>
                  </p:cNvCxnSpPr>
                  <p:nvPr/>
                </p:nvCxnSpPr>
                <p:spPr bwMode="auto">
                  <a:xfrm flipH="1">
                    <a:off x="2146176" y="5593411"/>
                    <a:ext cx="8353" cy="301067"/>
                  </a:xfrm>
                  <a:prstGeom prst="straightConnector1">
                    <a:avLst/>
                  </a:prstGeom>
                  <a:noFill/>
                  <a:ln w="19050" algn="ctr">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1328" name="Connecteur droit avec flèche 1327"/>
                  <p:cNvCxnSpPr/>
                  <p:nvPr/>
                </p:nvCxnSpPr>
                <p:spPr>
                  <a:xfrm flipH="1" flipV="1">
                    <a:off x="1828717" y="5602755"/>
                    <a:ext cx="3577" cy="2658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329" name="Connecteur droit avec flèche 1328"/>
                  <p:cNvCxnSpPr/>
                  <p:nvPr/>
                </p:nvCxnSpPr>
                <p:spPr>
                  <a:xfrm flipV="1">
                    <a:off x="182009" y="5455675"/>
                    <a:ext cx="130622" cy="1117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330" name="Connecteur droit avec flèche 1329"/>
                  <p:cNvCxnSpPr/>
                  <p:nvPr/>
                </p:nvCxnSpPr>
                <p:spPr>
                  <a:xfrm flipH="1" flipV="1">
                    <a:off x="1526766" y="5459770"/>
                    <a:ext cx="142689" cy="708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331" name="Connecteur droit avec flèche 1330"/>
                  <p:cNvCxnSpPr/>
                  <p:nvPr/>
                </p:nvCxnSpPr>
                <p:spPr>
                  <a:xfrm flipV="1">
                    <a:off x="1874492" y="6480797"/>
                    <a:ext cx="4593" cy="66674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cxnSp>
              <p:nvCxnSpPr>
                <p:cNvPr id="1245" name="Connecteur droit avec flèche 1244"/>
                <p:cNvCxnSpPr>
                  <a:cxnSpLocks noChangeShapeType="1"/>
                </p:cNvCxnSpPr>
                <p:nvPr/>
              </p:nvCxnSpPr>
              <p:spPr bwMode="auto">
                <a:xfrm>
                  <a:off x="3159926" y="4422347"/>
                  <a:ext cx="2760" cy="180000"/>
                </a:xfrm>
                <a:prstGeom prst="straightConnector1">
                  <a:avLst/>
                </a:prstGeom>
                <a:noFill/>
                <a:ln w="19050" algn="ctr">
                  <a:solidFill>
                    <a:srgbClr val="FF0000"/>
                  </a:solidFill>
                  <a:miter lim="800000"/>
                  <a:headEnd/>
                  <a:tailEnd type="triangle" w="med" len="med"/>
                </a:ln>
                <a:extLst>
                  <a:ext uri="{909E8E84-426E-40DD-AFC4-6F175D3DCCD1}">
                    <a14:hiddenFill xmlns:a14="http://schemas.microsoft.com/office/drawing/2010/main">
                      <a:noFill/>
                    </a14:hiddenFill>
                  </a:ext>
                </a:extLst>
              </p:spPr>
            </p:cxnSp>
          </p:grpSp>
          <p:sp>
            <p:nvSpPr>
              <p:cNvPr id="1239" name="ZoneTexte 1238"/>
              <p:cNvSpPr txBox="1"/>
              <p:nvPr/>
            </p:nvSpPr>
            <p:spPr>
              <a:xfrm>
                <a:off x="996896" y="3985784"/>
                <a:ext cx="1452817" cy="264835"/>
              </a:xfrm>
              <a:prstGeom prst="rect">
                <a:avLst/>
              </a:prstGeom>
              <a:noFill/>
            </p:spPr>
            <p:txBody>
              <a:bodyPr wrap="none" rtlCol="0">
                <a:spAutoFit/>
              </a:bodyPr>
              <a:lstStyle/>
              <a:p>
                <a:r>
                  <a:rPr lang="fr-FR" sz="2401" b="1" dirty="0"/>
                  <a:t>C</a:t>
                </a:r>
                <a:r>
                  <a:rPr lang="fr-FR" sz="2401" dirty="0"/>
                  <a:t>   Irrigation </a:t>
                </a:r>
                <a:r>
                  <a:rPr lang="fr-FR" sz="2401" dirty="0" err="1"/>
                  <a:t>device</a:t>
                </a:r>
                <a:endParaRPr lang="fr-FR" sz="2401" dirty="0"/>
              </a:p>
            </p:txBody>
          </p:sp>
          <p:sp>
            <p:nvSpPr>
              <p:cNvPr id="1240" name="Ellipse 1239"/>
              <p:cNvSpPr/>
              <p:nvPr/>
            </p:nvSpPr>
            <p:spPr>
              <a:xfrm>
                <a:off x="1751310" y="5529461"/>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1"/>
              </a:p>
            </p:txBody>
          </p:sp>
          <p:sp>
            <p:nvSpPr>
              <p:cNvPr id="1241" name="Ellipse 28"/>
              <p:cNvSpPr/>
              <p:nvPr/>
            </p:nvSpPr>
            <p:spPr>
              <a:xfrm rot="166790">
                <a:off x="2844446" y="6319876"/>
                <a:ext cx="336157" cy="77366"/>
              </a:xfrm>
              <a:custGeom>
                <a:avLst/>
                <a:gdLst>
                  <a:gd name="connsiteX0" fmla="*/ 0 w 368127"/>
                  <a:gd name="connsiteY0" fmla="*/ 55114 h 110228"/>
                  <a:gd name="connsiteX1" fmla="*/ 184064 w 368127"/>
                  <a:gd name="connsiteY1" fmla="*/ 0 h 110228"/>
                  <a:gd name="connsiteX2" fmla="*/ 368128 w 368127"/>
                  <a:gd name="connsiteY2" fmla="*/ 55114 h 110228"/>
                  <a:gd name="connsiteX3" fmla="*/ 184064 w 368127"/>
                  <a:gd name="connsiteY3" fmla="*/ 110228 h 110228"/>
                  <a:gd name="connsiteX4" fmla="*/ 0 w 368127"/>
                  <a:gd name="connsiteY4" fmla="*/ 55114 h 110228"/>
                  <a:gd name="connsiteX0" fmla="*/ 0 w 327904"/>
                  <a:gd name="connsiteY0" fmla="*/ 63832 h 110368"/>
                  <a:gd name="connsiteX1" fmla="*/ 143840 w 327904"/>
                  <a:gd name="connsiteY1" fmla="*/ 57 h 110368"/>
                  <a:gd name="connsiteX2" fmla="*/ 327904 w 327904"/>
                  <a:gd name="connsiteY2" fmla="*/ 55171 h 110368"/>
                  <a:gd name="connsiteX3" fmla="*/ 143840 w 327904"/>
                  <a:gd name="connsiteY3" fmla="*/ 110285 h 110368"/>
                  <a:gd name="connsiteX4" fmla="*/ 0 w 327904"/>
                  <a:gd name="connsiteY4" fmla="*/ 63832 h 110368"/>
                  <a:gd name="connsiteX0" fmla="*/ 0 w 325000"/>
                  <a:gd name="connsiteY0" fmla="*/ 69079 h 110622"/>
                  <a:gd name="connsiteX1" fmla="*/ 140936 w 325000"/>
                  <a:gd name="connsiteY1" fmla="*/ 137 h 110622"/>
                  <a:gd name="connsiteX2" fmla="*/ 325000 w 325000"/>
                  <a:gd name="connsiteY2" fmla="*/ 55251 h 110622"/>
                  <a:gd name="connsiteX3" fmla="*/ 140936 w 325000"/>
                  <a:gd name="connsiteY3" fmla="*/ 110365 h 110622"/>
                  <a:gd name="connsiteX4" fmla="*/ 0 w 325000"/>
                  <a:gd name="connsiteY4" fmla="*/ 69079 h 110622"/>
                  <a:gd name="connsiteX0" fmla="*/ 0 w 325000"/>
                  <a:gd name="connsiteY0" fmla="*/ 33830 h 75234"/>
                  <a:gd name="connsiteX1" fmla="*/ 142865 w 325000"/>
                  <a:gd name="connsiteY1" fmla="*/ 4598 h 75234"/>
                  <a:gd name="connsiteX2" fmla="*/ 325000 w 325000"/>
                  <a:gd name="connsiteY2" fmla="*/ 20002 h 75234"/>
                  <a:gd name="connsiteX3" fmla="*/ 140936 w 325000"/>
                  <a:gd name="connsiteY3" fmla="*/ 75116 h 75234"/>
                  <a:gd name="connsiteX4" fmla="*/ 0 w 325000"/>
                  <a:gd name="connsiteY4" fmla="*/ 33830 h 75234"/>
                  <a:gd name="connsiteX0" fmla="*/ 0 w 341913"/>
                  <a:gd name="connsiteY0" fmla="*/ 29279 h 70694"/>
                  <a:gd name="connsiteX1" fmla="*/ 142865 w 341913"/>
                  <a:gd name="connsiteY1" fmla="*/ 47 h 70694"/>
                  <a:gd name="connsiteX2" fmla="*/ 341913 w 341913"/>
                  <a:gd name="connsiteY2" fmla="*/ 35859 h 70694"/>
                  <a:gd name="connsiteX3" fmla="*/ 140936 w 341913"/>
                  <a:gd name="connsiteY3" fmla="*/ 70565 h 70694"/>
                  <a:gd name="connsiteX4" fmla="*/ 0 w 341913"/>
                  <a:gd name="connsiteY4" fmla="*/ 29279 h 70694"/>
                  <a:gd name="connsiteX0" fmla="*/ 9 w 341922"/>
                  <a:gd name="connsiteY0" fmla="*/ 48045 h 89460"/>
                  <a:gd name="connsiteX1" fmla="*/ 147269 w 341922"/>
                  <a:gd name="connsiteY1" fmla="*/ 25 h 89460"/>
                  <a:gd name="connsiteX2" fmla="*/ 341922 w 341922"/>
                  <a:gd name="connsiteY2" fmla="*/ 54625 h 89460"/>
                  <a:gd name="connsiteX3" fmla="*/ 140945 w 341922"/>
                  <a:gd name="connsiteY3" fmla="*/ 89331 h 89460"/>
                  <a:gd name="connsiteX4" fmla="*/ 9 w 341922"/>
                  <a:gd name="connsiteY4" fmla="*/ 48045 h 89460"/>
                  <a:gd name="connsiteX0" fmla="*/ 5 w 341918"/>
                  <a:gd name="connsiteY0" fmla="*/ 34693 h 76108"/>
                  <a:gd name="connsiteX1" fmla="*/ 145261 w 341918"/>
                  <a:gd name="connsiteY1" fmla="*/ 38 h 76108"/>
                  <a:gd name="connsiteX2" fmla="*/ 341918 w 341918"/>
                  <a:gd name="connsiteY2" fmla="*/ 41273 h 76108"/>
                  <a:gd name="connsiteX3" fmla="*/ 140941 w 341918"/>
                  <a:gd name="connsiteY3" fmla="*/ 75979 h 76108"/>
                  <a:gd name="connsiteX4" fmla="*/ 5 w 341918"/>
                  <a:gd name="connsiteY4" fmla="*/ 34693 h 76108"/>
                  <a:gd name="connsiteX0" fmla="*/ 6 w 320870"/>
                  <a:gd name="connsiteY0" fmla="*/ 31081 h 76308"/>
                  <a:gd name="connsiteX1" fmla="*/ 124213 w 320870"/>
                  <a:gd name="connsiteY1" fmla="*/ 102 h 76308"/>
                  <a:gd name="connsiteX2" fmla="*/ 320870 w 320870"/>
                  <a:gd name="connsiteY2" fmla="*/ 41337 h 76308"/>
                  <a:gd name="connsiteX3" fmla="*/ 119893 w 320870"/>
                  <a:gd name="connsiteY3" fmla="*/ 76043 h 76308"/>
                  <a:gd name="connsiteX4" fmla="*/ 6 w 320870"/>
                  <a:gd name="connsiteY4" fmla="*/ 31081 h 76308"/>
                  <a:gd name="connsiteX0" fmla="*/ 15 w 320879"/>
                  <a:gd name="connsiteY0" fmla="*/ 41128 h 86355"/>
                  <a:gd name="connsiteX1" fmla="*/ 113118 w 320879"/>
                  <a:gd name="connsiteY1" fmla="*/ 73 h 86355"/>
                  <a:gd name="connsiteX2" fmla="*/ 320879 w 320879"/>
                  <a:gd name="connsiteY2" fmla="*/ 51384 h 86355"/>
                  <a:gd name="connsiteX3" fmla="*/ 119902 w 320879"/>
                  <a:gd name="connsiteY3" fmla="*/ 86090 h 86355"/>
                  <a:gd name="connsiteX4" fmla="*/ 15 w 320879"/>
                  <a:gd name="connsiteY4" fmla="*/ 41128 h 86355"/>
                  <a:gd name="connsiteX0" fmla="*/ 16066 w 336930"/>
                  <a:gd name="connsiteY0" fmla="*/ 36641 h 81868"/>
                  <a:gd name="connsiteX1" fmla="*/ 36514 w 336930"/>
                  <a:gd name="connsiteY1" fmla="*/ 85 h 81868"/>
                  <a:gd name="connsiteX2" fmla="*/ 336930 w 336930"/>
                  <a:gd name="connsiteY2" fmla="*/ 46897 h 81868"/>
                  <a:gd name="connsiteX3" fmla="*/ 135953 w 336930"/>
                  <a:gd name="connsiteY3" fmla="*/ 81603 h 81868"/>
                  <a:gd name="connsiteX4" fmla="*/ 16066 w 336930"/>
                  <a:gd name="connsiteY4" fmla="*/ 36641 h 81868"/>
                  <a:gd name="connsiteX0" fmla="*/ 14399 w 335263"/>
                  <a:gd name="connsiteY0" fmla="*/ 26222 h 71449"/>
                  <a:gd name="connsiteX1" fmla="*/ 38009 w 335263"/>
                  <a:gd name="connsiteY1" fmla="*/ 127 h 71449"/>
                  <a:gd name="connsiteX2" fmla="*/ 335263 w 335263"/>
                  <a:gd name="connsiteY2" fmla="*/ 36478 h 71449"/>
                  <a:gd name="connsiteX3" fmla="*/ 134286 w 335263"/>
                  <a:gd name="connsiteY3" fmla="*/ 71184 h 71449"/>
                  <a:gd name="connsiteX4" fmla="*/ 14399 w 335263"/>
                  <a:gd name="connsiteY4" fmla="*/ 26222 h 71449"/>
                  <a:gd name="connsiteX0" fmla="*/ 10028 w 335057"/>
                  <a:gd name="connsiteY0" fmla="*/ 29082 h 74123"/>
                  <a:gd name="connsiteX1" fmla="*/ 33638 w 335057"/>
                  <a:gd name="connsiteY1" fmla="*/ 2987 h 74123"/>
                  <a:gd name="connsiteX2" fmla="*/ 247434 w 335057"/>
                  <a:gd name="connsiteY2" fmla="*/ 4643 h 74123"/>
                  <a:gd name="connsiteX3" fmla="*/ 330892 w 335057"/>
                  <a:gd name="connsiteY3" fmla="*/ 39338 h 74123"/>
                  <a:gd name="connsiteX4" fmla="*/ 129915 w 335057"/>
                  <a:gd name="connsiteY4" fmla="*/ 74044 h 74123"/>
                  <a:gd name="connsiteX5" fmla="*/ 10028 w 335057"/>
                  <a:gd name="connsiteY5" fmla="*/ 29082 h 74123"/>
                  <a:gd name="connsiteX0" fmla="*/ 10486 w 336157"/>
                  <a:gd name="connsiteY0" fmla="*/ 39554 h 84595"/>
                  <a:gd name="connsiteX1" fmla="*/ 34096 w 336157"/>
                  <a:gd name="connsiteY1" fmla="*/ 13459 h 84595"/>
                  <a:gd name="connsiteX2" fmla="*/ 257688 w 336157"/>
                  <a:gd name="connsiteY2" fmla="*/ 1710 h 84595"/>
                  <a:gd name="connsiteX3" fmla="*/ 331350 w 336157"/>
                  <a:gd name="connsiteY3" fmla="*/ 49810 h 84595"/>
                  <a:gd name="connsiteX4" fmla="*/ 130373 w 336157"/>
                  <a:gd name="connsiteY4" fmla="*/ 84516 h 84595"/>
                  <a:gd name="connsiteX5" fmla="*/ 10486 w 336157"/>
                  <a:gd name="connsiteY5" fmla="*/ 39554 h 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157" h="84595">
                    <a:moveTo>
                      <a:pt x="10486" y="39554"/>
                    </a:moveTo>
                    <a:cubicBezTo>
                      <a:pt x="-5560" y="27711"/>
                      <a:pt x="-7104" y="19766"/>
                      <a:pt x="34096" y="13459"/>
                    </a:cubicBezTo>
                    <a:cubicBezTo>
                      <a:pt x="75296" y="7152"/>
                      <a:pt x="208146" y="-4348"/>
                      <a:pt x="257688" y="1710"/>
                    </a:cubicBezTo>
                    <a:cubicBezTo>
                      <a:pt x="307230" y="7769"/>
                      <a:pt x="351001" y="39567"/>
                      <a:pt x="331350" y="49810"/>
                    </a:cubicBezTo>
                    <a:cubicBezTo>
                      <a:pt x="311699" y="60053"/>
                      <a:pt x="183850" y="86225"/>
                      <a:pt x="130373" y="84516"/>
                    </a:cubicBezTo>
                    <a:cubicBezTo>
                      <a:pt x="76896" y="82807"/>
                      <a:pt x="26532" y="51397"/>
                      <a:pt x="10486" y="39554"/>
                    </a:cubicBezTo>
                    <a:close/>
                  </a:path>
                </a:pathLst>
              </a:custGeom>
              <a:solidFill>
                <a:srgbClr val="C7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1"/>
              </a:p>
            </p:txBody>
          </p:sp>
          <p:sp>
            <p:nvSpPr>
              <p:cNvPr id="1242" name="Forme libre 1241"/>
              <p:cNvSpPr/>
              <p:nvPr/>
            </p:nvSpPr>
            <p:spPr>
              <a:xfrm>
                <a:off x="2592213" y="6382738"/>
                <a:ext cx="209974" cy="9031"/>
              </a:xfrm>
              <a:custGeom>
                <a:avLst/>
                <a:gdLst>
                  <a:gd name="connsiteX0" fmla="*/ 0 w 209974"/>
                  <a:gd name="connsiteY0" fmla="*/ 0 h 9031"/>
                  <a:gd name="connsiteX1" fmla="*/ 54187 w 209974"/>
                  <a:gd name="connsiteY1" fmla="*/ 6773 h 9031"/>
                  <a:gd name="connsiteX2" fmla="*/ 209974 w 209974"/>
                  <a:gd name="connsiteY2" fmla="*/ 9031 h 9031"/>
                  <a:gd name="connsiteX3" fmla="*/ 209974 w 209974"/>
                  <a:gd name="connsiteY3" fmla="*/ 9031 h 9031"/>
                </a:gdLst>
                <a:ahLst/>
                <a:cxnLst>
                  <a:cxn ang="0">
                    <a:pos x="connsiteX0" y="connsiteY0"/>
                  </a:cxn>
                  <a:cxn ang="0">
                    <a:pos x="connsiteX1" y="connsiteY1"/>
                  </a:cxn>
                  <a:cxn ang="0">
                    <a:pos x="connsiteX2" y="connsiteY2"/>
                  </a:cxn>
                  <a:cxn ang="0">
                    <a:pos x="connsiteX3" y="connsiteY3"/>
                  </a:cxn>
                </a:cxnLst>
                <a:rect l="l" t="t" r="r" b="b"/>
                <a:pathLst>
                  <a:path w="209974" h="9031">
                    <a:moveTo>
                      <a:pt x="0" y="0"/>
                    </a:moveTo>
                    <a:cubicBezTo>
                      <a:pt x="9595" y="2634"/>
                      <a:pt x="19191" y="5268"/>
                      <a:pt x="54187" y="6773"/>
                    </a:cubicBezTo>
                    <a:cubicBezTo>
                      <a:pt x="89183" y="8278"/>
                      <a:pt x="209974" y="9031"/>
                      <a:pt x="209974" y="9031"/>
                    </a:cubicBezTo>
                    <a:lnTo>
                      <a:pt x="209974" y="9031"/>
                    </a:lnTo>
                  </a:path>
                </a:pathLst>
              </a:custGeom>
              <a:solidFill>
                <a:srgbClr val="B3E2F8"/>
              </a:solidFill>
              <a:ln>
                <a:solidFill>
                  <a:srgbClr val="B6D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1"/>
              </a:p>
            </p:txBody>
          </p:sp>
          <p:sp>
            <p:nvSpPr>
              <p:cNvPr id="1243" name="Forme libre 1242"/>
              <p:cNvSpPr/>
              <p:nvPr/>
            </p:nvSpPr>
            <p:spPr>
              <a:xfrm>
                <a:off x="2838790" y="6373707"/>
                <a:ext cx="347472" cy="18062"/>
              </a:xfrm>
              <a:custGeom>
                <a:avLst/>
                <a:gdLst>
                  <a:gd name="connsiteX0" fmla="*/ 0 w 329635"/>
                  <a:gd name="connsiteY0" fmla="*/ 18062 h 18062"/>
                  <a:gd name="connsiteX1" fmla="*/ 266418 w 329635"/>
                  <a:gd name="connsiteY1" fmla="*/ 13546 h 18062"/>
                  <a:gd name="connsiteX2" fmla="*/ 329635 w 329635"/>
                  <a:gd name="connsiteY2" fmla="*/ 0 h 18062"/>
                  <a:gd name="connsiteX3" fmla="*/ 329635 w 329635"/>
                  <a:gd name="connsiteY3" fmla="*/ 0 h 18062"/>
                </a:gdLst>
                <a:ahLst/>
                <a:cxnLst>
                  <a:cxn ang="0">
                    <a:pos x="connsiteX0" y="connsiteY0"/>
                  </a:cxn>
                  <a:cxn ang="0">
                    <a:pos x="connsiteX1" y="connsiteY1"/>
                  </a:cxn>
                  <a:cxn ang="0">
                    <a:pos x="connsiteX2" y="connsiteY2"/>
                  </a:cxn>
                  <a:cxn ang="0">
                    <a:pos x="connsiteX3" y="connsiteY3"/>
                  </a:cxn>
                </a:cxnLst>
                <a:rect l="l" t="t" r="r" b="b"/>
                <a:pathLst>
                  <a:path w="329635" h="18062">
                    <a:moveTo>
                      <a:pt x="0" y="18062"/>
                    </a:moveTo>
                    <a:lnTo>
                      <a:pt x="266418" y="13546"/>
                    </a:lnTo>
                    <a:cubicBezTo>
                      <a:pt x="321357" y="10536"/>
                      <a:pt x="329635" y="0"/>
                      <a:pt x="329635" y="0"/>
                    </a:cubicBezTo>
                    <a:lnTo>
                      <a:pt x="329635" y="0"/>
                    </a:lnTo>
                  </a:path>
                </a:pathLst>
              </a:custGeom>
              <a:solidFill>
                <a:srgbClr val="B3E2F8"/>
              </a:solidFill>
              <a:ln>
                <a:solidFill>
                  <a:srgbClr val="B6D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1"/>
              </a:p>
            </p:txBody>
          </p:sp>
        </p:grpSp>
        <p:grpSp>
          <p:nvGrpSpPr>
            <p:cNvPr id="735" name="Groupe 734"/>
            <p:cNvGrpSpPr/>
            <p:nvPr/>
          </p:nvGrpSpPr>
          <p:grpSpPr>
            <a:xfrm>
              <a:off x="419149" y="9124378"/>
              <a:ext cx="5543184" cy="5599194"/>
              <a:chOff x="365444" y="14048232"/>
              <a:chExt cx="5543184" cy="5599194"/>
            </a:xfrm>
          </p:grpSpPr>
          <p:grpSp>
            <p:nvGrpSpPr>
              <p:cNvPr id="736" name="Groupe 735"/>
              <p:cNvGrpSpPr/>
              <p:nvPr/>
            </p:nvGrpSpPr>
            <p:grpSpPr>
              <a:xfrm>
                <a:off x="365444" y="14048232"/>
                <a:ext cx="4415421" cy="5599194"/>
                <a:chOff x="365444" y="14048232"/>
                <a:chExt cx="4415421" cy="5599194"/>
              </a:xfrm>
            </p:grpSpPr>
            <p:sp>
              <p:nvSpPr>
                <p:cNvPr id="738" name="ZoneTexte 737"/>
                <p:cNvSpPr txBox="1"/>
                <p:nvPr/>
              </p:nvSpPr>
              <p:spPr>
                <a:xfrm>
                  <a:off x="365444" y="14048232"/>
                  <a:ext cx="1686808" cy="461793"/>
                </a:xfrm>
                <a:prstGeom prst="rect">
                  <a:avLst/>
                </a:prstGeom>
                <a:noFill/>
              </p:spPr>
              <p:txBody>
                <a:bodyPr wrap="none" rtlCol="0">
                  <a:spAutoFit/>
                </a:bodyPr>
                <a:lstStyle/>
                <a:p>
                  <a:r>
                    <a:rPr lang="fr-FR" sz="2401" b="1" dirty="0"/>
                    <a:t>A</a:t>
                  </a:r>
                  <a:r>
                    <a:rPr lang="fr-FR" sz="2401" dirty="0"/>
                    <a:t>  </a:t>
                  </a:r>
                  <a:r>
                    <a:rPr lang="fr-FR" sz="2401" dirty="0" err="1"/>
                    <a:t>Side</a:t>
                  </a:r>
                  <a:r>
                    <a:rPr lang="fr-FR" sz="2401" dirty="0"/>
                    <a:t> </a:t>
                  </a:r>
                  <a:r>
                    <a:rPr lang="fr-FR" sz="2401" dirty="0" err="1"/>
                    <a:t>view</a:t>
                  </a:r>
                  <a:endParaRPr lang="fr-FR" sz="2401" dirty="0"/>
                </a:p>
              </p:txBody>
            </p:sp>
            <p:sp>
              <p:nvSpPr>
                <p:cNvPr id="739" name="ZoneTexte 738"/>
                <p:cNvSpPr txBox="1"/>
                <p:nvPr/>
              </p:nvSpPr>
              <p:spPr>
                <a:xfrm>
                  <a:off x="3637603" y="15735350"/>
                  <a:ext cx="1143262" cy="461793"/>
                </a:xfrm>
                <a:prstGeom prst="rect">
                  <a:avLst/>
                </a:prstGeom>
                <a:noFill/>
              </p:spPr>
              <p:txBody>
                <a:bodyPr wrap="none" rtlCol="0">
                  <a:spAutoFit/>
                </a:bodyPr>
                <a:lstStyle/>
                <a:p>
                  <a:r>
                    <a:rPr lang="fr-FR" sz="2401" dirty="0"/>
                    <a:t>3 (</a:t>
                  </a:r>
                  <a:r>
                    <a:rPr lang="fr-FR" sz="2401" dirty="0" err="1"/>
                    <a:t>blue</a:t>
                  </a:r>
                  <a:r>
                    <a:rPr lang="fr-FR" sz="2401" dirty="0"/>
                    <a:t>)</a:t>
                  </a:r>
                </a:p>
              </p:txBody>
            </p:sp>
            <p:sp>
              <p:nvSpPr>
                <p:cNvPr id="742" name="ZoneTexte 741"/>
                <p:cNvSpPr txBox="1"/>
                <p:nvPr/>
              </p:nvSpPr>
              <p:spPr>
                <a:xfrm>
                  <a:off x="4059157" y="17113503"/>
                  <a:ext cx="340158" cy="461793"/>
                </a:xfrm>
                <a:prstGeom prst="rect">
                  <a:avLst/>
                </a:prstGeom>
                <a:noFill/>
              </p:spPr>
              <p:txBody>
                <a:bodyPr wrap="none" rtlCol="0">
                  <a:spAutoFit/>
                </a:bodyPr>
                <a:lstStyle/>
                <a:p>
                  <a:r>
                    <a:rPr lang="fr-FR" sz="2401" dirty="0"/>
                    <a:t>5</a:t>
                  </a:r>
                </a:p>
              </p:txBody>
            </p:sp>
            <p:pic>
              <p:nvPicPr>
                <p:cNvPr id="743" name="Image 742"/>
                <p:cNvPicPr>
                  <a:picLocks noChangeAspect="1"/>
                </p:cNvPicPr>
                <p:nvPr/>
              </p:nvPicPr>
              <p:blipFill>
                <a:blip r:embed="rId81"/>
                <a:stretch>
                  <a:fillRect/>
                </a:stretch>
              </p:blipFill>
              <p:spPr>
                <a:xfrm>
                  <a:off x="474200" y="15505108"/>
                  <a:ext cx="2263073" cy="3296640"/>
                </a:xfrm>
                <a:prstGeom prst="rect">
                  <a:avLst/>
                </a:prstGeom>
              </p:spPr>
            </p:pic>
            <p:grpSp>
              <p:nvGrpSpPr>
                <p:cNvPr id="744" name="Groupe 743"/>
                <p:cNvGrpSpPr/>
                <p:nvPr/>
              </p:nvGrpSpPr>
              <p:grpSpPr>
                <a:xfrm>
                  <a:off x="3481274" y="15858365"/>
                  <a:ext cx="212360" cy="3071138"/>
                  <a:chOff x="3230235" y="2424909"/>
                  <a:chExt cx="144000" cy="1680414"/>
                </a:xfrm>
              </p:grpSpPr>
              <p:sp>
                <p:nvSpPr>
                  <p:cNvPr id="1231" name="Triangle isocèle 1230"/>
                  <p:cNvSpPr/>
                  <p:nvPr/>
                </p:nvSpPr>
                <p:spPr>
                  <a:xfrm rot="20758351">
                    <a:off x="3308723" y="2425839"/>
                    <a:ext cx="65512" cy="4571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1"/>
                  </a:p>
                </p:txBody>
              </p:sp>
              <p:sp>
                <p:nvSpPr>
                  <p:cNvPr id="1232" name="Rectangle 251"/>
                  <p:cNvSpPr>
                    <a:spLocks noChangeArrowheads="1"/>
                  </p:cNvSpPr>
                  <p:nvPr/>
                </p:nvSpPr>
                <p:spPr bwMode="auto">
                  <a:xfrm>
                    <a:off x="3230235" y="2425138"/>
                    <a:ext cx="103171" cy="1656000"/>
                  </a:xfrm>
                  <a:prstGeom prst="rect">
                    <a:avLst/>
                  </a:prstGeom>
                  <a:solidFill>
                    <a:srgbClr val="74B9DE"/>
                  </a:solidFill>
                  <a:ln w="1588" cap="flat">
                    <a:solidFill>
                      <a:srgbClr val="000000"/>
                    </a:solidFill>
                    <a:prstDash val="solid"/>
                    <a:miter lim="800000"/>
                    <a:headEnd/>
                    <a:tailEnd/>
                  </a:ln>
                </p:spPr>
                <p:txBody>
                  <a:bodyPr vert="horz" wrap="square" lIns="91439" tIns="45719" rIns="91439" bIns="45719" numCol="1" anchor="t" anchorCtr="0" compatLnSpc="1">
                    <a:prstTxWarp prst="textNoShape">
                      <a:avLst/>
                    </a:prstTxWarp>
                  </a:bodyPr>
                  <a:lstStyle/>
                  <a:p>
                    <a:endParaRPr lang="fr-FR" sz="2401"/>
                  </a:p>
                </p:txBody>
              </p:sp>
              <p:sp>
                <p:nvSpPr>
                  <p:cNvPr id="1233" name="Line 253"/>
                  <p:cNvSpPr>
                    <a:spLocks noChangeShapeType="1"/>
                  </p:cNvSpPr>
                  <p:nvPr/>
                </p:nvSpPr>
                <p:spPr bwMode="auto">
                  <a:xfrm>
                    <a:off x="3333406" y="2424909"/>
                    <a:ext cx="37861" cy="31725"/>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39" tIns="45719" rIns="91439" bIns="45719" numCol="1" anchor="t" anchorCtr="0" compatLnSpc="1">
                    <a:prstTxWarp prst="textNoShape">
                      <a:avLst/>
                    </a:prstTxWarp>
                  </a:bodyPr>
                  <a:lstStyle/>
                  <a:p>
                    <a:endParaRPr lang="fr-FR" sz="2401"/>
                  </a:p>
                </p:txBody>
              </p:sp>
              <p:sp>
                <p:nvSpPr>
                  <p:cNvPr id="1234" name="Line 253"/>
                  <p:cNvSpPr>
                    <a:spLocks noChangeShapeType="1"/>
                  </p:cNvSpPr>
                  <p:nvPr/>
                </p:nvSpPr>
                <p:spPr bwMode="auto">
                  <a:xfrm flipV="1">
                    <a:off x="3232526" y="4081138"/>
                    <a:ext cx="20541" cy="1851"/>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39" tIns="45719" rIns="91439" bIns="45719" numCol="1" anchor="t" anchorCtr="0" compatLnSpc="1">
                    <a:prstTxWarp prst="textNoShape">
                      <a:avLst/>
                    </a:prstTxWarp>
                  </a:bodyPr>
                  <a:lstStyle/>
                  <a:p>
                    <a:endParaRPr lang="fr-FR" sz="2401"/>
                  </a:p>
                </p:txBody>
              </p:sp>
              <p:sp>
                <p:nvSpPr>
                  <p:cNvPr id="1235" name="Rectangle 252"/>
                  <p:cNvSpPr>
                    <a:spLocks noChangeArrowheads="1"/>
                  </p:cNvSpPr>
                  <p:nvPr/>
                </p:nvSpPr>
                <p:spPr bwMode="auto">
                  <a:xfrm>
                    <a:off x="3253067" y="2458299"/>
                    <a:ext cx="120590" cy="1647024"/>
                  </a:xfrm>
                  <a:prstGeom prst="rect">
                    <a:avLst/>
                  </a:prstGeom>
                  <a:solidFill>
                    <a:srgbClr val="74B9DE"/>
                  </a:solidFill>
                  <a:ln w="1588" cap="flat">
                    <a:solidFill>
                      <a:srgbClr val="000000"/>
                    </a:solidFill>
                    <a:prstDash val="solid"/>
                    <a:miter lim="800000"/>
                    <a:headEnd/>
                    <a:tailEnd/>
                  </a:ln>
                </p:spPr>
                <p:txBody>
                  <a:bodyPr vert="horz" wrap="square" lIns="91439" tIns="45719" rIns="91439" bIns="45719" numCol="1" anchor="t" anchorCtr="0" compatLnSpc="1">
                    <a:prstTxWarp prst="textNoShape">
                      <a:avLst/>
                    </a:prstTxWarp>
                  </a:bodyPr>
                  <a:lstStyle/>
                  <a:p>
                    <a:endParaRPr lang="fr-FR" sz="2401"/>
                  </a:p>
                </p:txBody>
              </p:sp>
            </p:grpSp>
            <p:sp>
              <p:nvSpPr>
                <p:cNvPr id="745" name="Rectangle 35"/>
                <p:cNvSpPr/>
                <p:nvPr/>
              </p:nvSpPr>
              <p:spPr>
                <a:xfrm>
                  <a:off x="813927" y="15728144"/>
                  <a:ext cx="2203457" cy="3255630"/>
                </a:xfrm>
                <a:custGeom>
                  <a:avLst/>
                  <a:gdLst>
                    <a:gd name="connsiteX0" fmla="*/ 0 w 1210368"/>
                    <a:gd name="connsiteY0" fmla="*/ 0 h 1803800"/>
                    <a:gd name="connsiteX1" fmla="*/ 1210368 w 1210368"/>
                    <a:gd name="connsiteY1" fmla="*/ 0 h 1803800"/>
                    <a:gd name="connsiteX2" fmla="*/ 1210368 w 1210368"/>
                    <a:gd name="connsiteY2" fmla="*/ 1803800 h 1803800"/>
                    <a:gd name="connsiteX3" fmla="*/ 0 w 1210368"/>
                    <a:gd name="connsiteY3" fmla="*/ 1803800 h 1803800"/>
                    <a:gd name="connsiteX4" fmla="*/ 0 w 1210368"/>
                    <a:gd name="connsiteY4" fmla="*/ 0 h 1803800"/>
                    <a:gd name="connsiteX0" fmla="*/ 22439 w 1210368"/>
                    <a:gd name="connsiteY0" fmla="*/ 134636 h 1803800"/>
                    <a:gd name="connsiteX1" fmla="*/ 1210368 w 1210368"/>
                    <a:gd name="connsiteY1" fmla="*/ 0 h 1803800"/>
                    <a:gd name="connsiteX2" fmla="*/ 1210368 w 1210368"/>
                    <a:gd name="connsiteY2" fmla="*/ 1803800 h 1803800"/>
                    <a:gd name="connsiteX3" fmla="*/ 0 w 1210368"/>
                    <a:gd name="connsiteY3" fmla="*/ 1803800 h 1803800"/>
                    <a:gd name="connsiteX4" fmla="*/ 22439 w 1210368"/>
                    <a:gd name="connsiteY4" fmla="*/ 134636 h 1803800"/>
                    <a:gd name="connsiteX0" fmla="*/ 22439 w 1210368"/>
                    <a:gd name="connsiteY0" fmla="*/ 134636 h 1803800"/>
                    <a:gd name="connsiteX1" fmla="*/ 1210368 w 1210368"/>
                    <a:gd name="connsiteY1" fmla="*/ 0 h 1803800"/>
                    <a:gd name="connsiteX2" fmla="*/ 1126221 w 1210368"/>
                    <a:gd name="connsiteY2" fmla="*/ 1674774 h 1803800"/>
                    <a:gd name="connsiteX3" fmla="*/ 0 w 1210368"/>
                    <a:gd name="connsiteY3" fmla="*/ 1803800 h 1803800"/>
                    <a:gd name="connsiteX4" fmla="*/ 22439 w 1210368"/>
                    <a:gd name="connsiteY4" fmla="*/ 134636 h 1803800"/>
                    <a:gd name="connsiteX0" fmla="*/ 22439 w 1215978"/>
                    <a:gd name="connsiteY0" fmla="*/ 134636 h 1803800"/>
                    <a:gd name="connsiteX1" fmla="*/ 1210368 w 1215978"/>
                    <a:gd name="connsiteY1" fmla="*/ 0 h 1803800"/>
                    <a:gd name="connsiteX2" fmla="*/ 1215978 w 1215978"/>
                    <a:gd name="connsiteY2" fmla="*/ 1652335 h 1803800"/>
                    <a:gd name="connsiteX3" fmla="*/ 0 w 1215978"/>
                    <a:gd name="connsiteY3" fmla="*/ 1803800 h 1803800"/>
                    <a:gd name="connsiteX4" fmla="*/ 22439 w 1215978"/>
                    <a:gd name="connsiteY4" fmla="*/ 134636 h 1803800"/>
                    <a:gd name="connsiteX0" fmla="*/ 22439 w 1215978"/>
                    <a:gd name="connsiteY0" fmla="*/ 145856 h 1815020"/>
                    <a:gd name="connsiteX1" fmla="*/ 1126221 w 1215978"/>
                    <a:gd name="connsiteY1" fmla="*/ 0 h 1815020"/>
                    <a:gd name="connsiteX2" fmla="*/ 1215978 w 1215978"/>
                    <a:gd name="connsiteY2" fmla="*/ 1663555 h 1815020"/>
                    <a:gd name="connsiteX3" fmla="*/ 0 w 1215978"/>
                    <a:gd name="connsiteY3" fmla="*/ 1815020 h 1815020"/>
                    <a:gd name="connsiteX4" fmla="*/ 22439 w 1215978"/>
                    <a:gd name="connsiteY4" fmla="*/ 145856 h 1815020"/>
                    <a:gd name="connsiteX0" fmla="*/ 22439 w 1131831"/>
                    <a:gd name="connsiteY0" fmla="*/ 145856 h 1815020"/>
                    <a:gd name="connsiteX1" fmla="*/ 1126221 w 1131831"/>
                    <a:gd name="connsiteY1" fmla="*/ 0 h 1815020"/>
                    <a:gd name="connsiteX2" fmla="*/ 1131831 w 1131831"/>
                    <a:gd name="connsiteY2" fmla="*/ 1652335 h 1815020"/>
                    <a:gd name="connsiteX3" fmla="*/ 0 w 1131831"/>
                    <a:gd name="connsiteY3" fmla="*/ 1815020 h 1815020"/>
                    <a:gd name="connsiteX4" fmla="*/ 22439 w 1131831"/>
                    <a:gd name="connsiteY4" fmla="*/ 145856 h 1815020"/>
                    <a:gd name="connsiteX0" fmla="*/ 22439 w 1126221"/>
                    <a:gd name="connsiteY0" fmla="*/ 145856 h 1815020"/>
                    <a:gd name="connsiteX1" fmla="*/ 1126221 w 1126221"/>
                    <a:gd name="connsiteY1" fmla="*/ 0 h 1815020"/>
                    <a:gd name="connsiteX2" fmla="*/ 1103782 w 1126221"/>
                    <a:gd name="connsiteY2" fmla="*/ 1652335 h 1815020"/>
                    <a:gd name="connsiteX3" fmla="*/ 0 w 1126221"/>
                    <a:gd name="connsiteY3" fmla="*/ 1815020 h 1815020"/>
                    <a:gd name="connsiteX4" fmla="*/ 22439 w 1126221"/>
                    <a:gd name="connsiteY4" fmla="*/ 145856 h 1815020"/>
                    <a:gd name="connsiteX0" fmla="*/ 22439 w 1126221"/>
                    <a:gd name="connsiteY0" fmla="*/ 145856 h 1815020"/>
                    <a:gd name="connsiteX1" fmla="*/ 1126221 w 1126221"/>
                    <a:gd name="connsiteY1" fmla="*/ 0 h 1815020"/>
                    <a:gd name="connsiteX2" fmla="*/ 1120611 w 1126221"/>
                    <a:gd name="connsiteY2" fmla="*/ 1652335 h 1815020"/>
                    <a:gd name="connsiteX3" fmla="*/ 0 w 1126221"/>
                    <a:gd name="connsiteY3" fmla="*/ 1815020 h 1815020"/>
                    <a:gd name="connsiteX4" fmla="*/ 22439 w 1126221"/>
                    <a:gd name="connsiteY4" fmla="*/ 145856 h 1815020"/>
                    <a:gd name="connsiteX0" fmla="*/ 0 w 1103782"/>
                    <a:gd name="connsiteY0" fmla="*/ 145856 h 1775751"/>
                    <a:gd name="connsiteX1" fmla="*/ 1103782 w 1103782"/>
                    <a:gd name="connsiteY1" fmla="*/ 0 h 1775751"/>
                    <a:gd name="connsiteX2" fmla="*/ 1098172 w 1103782"/>
                    <a:gd name="connsiteY2" fmla="*/ 1652335 h 1775751"/>
                    <a:gd name="connsiteX3" fmla="*/ 5610 w 1103782"/>
                    <a:gd name="connsiteY3" fmla="*/ 1775751 h 1775751"/>
                    <a:gd name="connsiteX4" fmla="*/ 0 w 1103782"/>
                    <a:gd name="connsiteY4" fmla="*/ 145856 h 1775751"/>
                    <a:gd name="connsiteX0" fmla="*/ 16830 w 1120612"/>
                    <a:gd name="connsiteY0" fmla="*/ 145856 h 1781361"/>
                    <a:gd name="connsiteX1" fmla="*/ 1120612 w 1120612"/>
                    <a:gd name="connsiteY1" fmla="*/ 0 h 1781361"/>
                    <a:gd name="connsiteX2" fmla="*/ 1115002 w 1120612"/>
                    <a:gd name="connsiteY2" fmla="*/ 1652335 h 1781361"/>
                    <a:gd name="connsiteX3" fmla="*/ 0 w 1120612"/>
                    <a:gd name="connsiteY3" fmla="*/ 1781361 h 1781361"/>
                    <a:gd name="connsiteX4" fmla="*/ 16830 w 1120612"/>
                    <a:gd name="connsiteY4" fmla="*/ 145856 h 178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612" h="1781361">
                      <a:moveTo>
                        <a:pt x="16830" y="145856"/>
                      </a:moveTo>
                      <a:lnTo>
                        <a:pt x="1120612" y="0"/>
                      </a:lnTo>
                      <a:lnTo>
                        <a:pt x="1115002" y="1652335"/>
                      </a:lnTo>
                      <a:lnTo>
                        <a:pt x="0" y="1781361"/>
                      </a:lnTo>
                      <a:lnTo>
                        <a:pt x="16830" y="145856"/>
                      </a:lnTo>
                      <a:close/>
                    </a:path>
                  </a:pathLst>
                </a:custGeom>
                <a:solidFill>
                  <a:schemeClr val="bg1">
                    <a:lumMod val="85000"/>
                    <a:alpha val="38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ctr"/>
                  <a:endParaRPr lang="fr-FR" sz="2401"/>
                </a:p>
              </p:txBody>
            </p:sp>
            <p:grpSp>
              <p:nvGrpSpPr>
                <p:cNvPr id="746" name="Group 206"/>
                <p:cNvGrpSpPr>
                  <a:grpSpLocks/>
                </p:cNvGrpSpPr>
                <p:nvPr/>
              </p:nvGrpSpPr>
              <p:grpSpPr bwMode="auto">
                <a:xfrm>
                  <a:off x="1263849" y="14508667"/>
                  <a:ext cx="2200778" cy="4678737"/>
                  <a:chOff x="370" y="576"/>
                  <a:chExt cx="731" cy="1672"/>
                </a:xfrm>
              </p:grpSpPr>
              <p:sp>
                <p:nvSpPr>
                  <p:cNvPr id="940" name="Freeform 6"/>
                  <p:cNvSpPr>
                    <a:spLocks/>
                  </p:cNvSpPr>
                  <p:nvPr/>
                </p:nvSpPr>
                <p:spPr bwMode="auto">
                  <a:xfrm>
                    <a:off x="1071" y="1080"/>
                    <a:ext cx="11" cy="1037"/>
                  </a:xfrm>
                  <a:custGeom>
                    <a:avLst/>
                    <a:gdLst>
                      <a:gd name="T0" fmla="*/ 10 w 11"/>
                      <a:gd name="T1" fmla="*/ 1037 h 1037"/>
                      <a:gd name="T2" fmla="*/ 0 w 11"/>
                      <a:gd name="T3" fmla="*/ 1031 h 1037"/>
                      <a:gd name="T4" fmla="*/ 2 w 11"/>
                      <a:gd name="T5" fmla="*/ 0 h 1037"/>
                      <a:gd name="T6" fmla="*/ 11 w 11"/>
                      <a:gd name="T7" fmla="*/ 6 h 1037"/>
                      <a:gd name="T8" fmla="*/ 10 w 11"/>
                      <a:gd name="T9" fmla="*/ 1037 h 1037"/>
                    </a:gdLst>
                    <a:ahLst/>
                    <a:cxnLst>
                      <a:cxn ang="0">
                        <a:pos x="T0" y="T1"/>
                      </a:cxn>
                      <a:cxn ang="0">
                        <a:pos x="T2" y="T3"/>
                      </a:cxn>
                      <a:cxn ang="0">
                        <a:pos x="T4" y="T5"/>
                      </a:cxn>
                      <a:cxn ang="0">
                        <a:pos x="T6" y="T7"/>
                      </a:cxn>
                      <a:cxn ang="0">
                        <a:pos x="T8" y="T9"/>
                      </a:cxn>
                    </a:cxnLst>
                    <a:rect l="0" t="0" r="r" b="b"/>
                    <a:pathLst>
                      <a:path w="11" h="1037">
                        <a:moveTo>
                          <a:pt x="10" y="1037"/>
                        </a:moveTo>
                        <a:lnTo>
                          <a:pt x="0" y="1031"/>
                        </a:lnTo>
                        <a:lnTo>
                          <a:pt x="2" y="0"/>
                        </a:lnTo>
                        <a:lnTo>
                          <a:pt x="11" y="6"/>
                        </a:lnTo>
                        <a:lnTo>
                          <a:pt x="10" y="10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41" name="Freeform 7"/>
                  <p:cNvSpPr>
                    <a:spLocks/>
                  </p:cNvSpPr>
                  <p:nvPr/>
                </p:nvSpPr>
                <p:spPr bwMode="auto">
                  <a:xfrm>
                    <a:off x="377" y="2111"/>
                    <a:ext cx="704" cy="103"/>
                  </a:xfrm>
                  <a:custGeom>
                    <a:avLst/>
                    <a:gdLst>
                      <a:gd name="T0" fmla="*/ 9 w 704"/>
                      <a:gd name="T1" fmla="*/ 103 h 103"/>
                      <a:gd name="T2" fmla="*/ 0 w 704"/>
                      <a:gd name="T3" fmla="*/ 98 h 103"/>
                      <a:gd name="T4" fmla="*/ 694 w 704"/>
                      <a:gd name="T5" fmla="*/ 0 h 103"/>
                      <a:gd name="T6" fmla="*/ 704 w 704"/>
                      <a:gd name="T7" fmla="*/ 6 h 103"/>
                      <a:gd name="T8" fmla="*/ 9 w 704"/>
                      <a:gd name="T9" fmla="*/ 103 h 103"/>
                    </a:gdLst>
                    <a:ahLst/>
                    <a:cxnLst>
                      <a:cxn ang="0">
                        <a:pos x="T0" y="T1"/>
                      </a:cxn>
                      <a:cxn ang="0">
                        <a:pos x="T2" y="T3"/>
                      </a:cxn>
                      <a:cxn ang="0">
                        <a:pos x="T4" y="T5"/>
                      </a:cxn>
                      <a:cxn ang="0">
                        <a:pos x="T6" y="T7"/>
                      </a:cxn>
                      <a:cxn ang="0">
                        <a:pos x="T8" y="T9"/>
                      </a:cxn>
                    </a:cxnLst>
                    <a:rect l="0" t="0" r="r" b="b"/>
                    <a:pathLst>
                      <a:path w="704" h="103">
                        <a:moveTo>
                          <a:pt x="9" y="103"/>
                        </a:moveTo>
                        <a:lnTo>
                          <a:pt x="0" y="98"/>
                        </a:lnTo>
                        <a:lnTo>
                          <a:pt x="694" y="0"/>
                        </a:lnTo>
                        <a:lnTo>
                          <a:pt x="704" y="6"/>
                        </a:lnTo>
                        <a:lnTo>
                          <a:pt x="9"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42" name="Freeform 8"/>
                  <p:cNvSpPr>
                    <a:spLocks/>
                  </p:cNvSpPr>
                  <p:nvPr/>
                </p:nvSpPr>
                <p:spPr bwMode="auto">
                  <a:xfrm>
                    <a:off x="379" y="1080"/>
                    <a:ext cx="703" cy="104"/>
                  </a:xfrm>
                  <a:custGeom>
                    <a:avLst/>
                    <a:gdLst>
                      <a:gd name="T0" fmla="*/ 9 w 703"/>
                      <a:gd name="T1" fmla="*/ 104 h 104"/>
                      <a:gd name="T2" fmla="*/ 0 w 703"/>
                      <a:gd name="T3" fmla="*/ 98 h 104"/>
                      <a:gd name="T4" fmla="*/ 694 w 703"/>
                      <a:gd name="T5" fmla="*/ 0 h 104"/>
                      <a:gd name="T6" fmla="*/ 703 w 703"/>
                      <a:gd name="T7" fmla="*/ 6 h 104"/>
                      <a:gd name="T8" fmla="*/ 9 w 703"/>
                      <a:gd name="T9" fmla="*/ 104 h 104"/>
                    </a:gdLst>
                    <a:ahLst/>
                    <a:cxnLst>
                      <a:cxn ang="0">
                        <a:pos x="T0" y="T1"/>
                      </a:cxn>
                      <a:cxn ang="0">
                        <a:pos x="T2" y="T3"/>
                      </a:cxn>
                      <a:cxn ang="0">
                        <a:pos x="T4" y="T5"/>
                      </a:cxn>
                      <a:cxn ang="0">
                        <a:pos x="T6" y="T7"/>
                      </a:cxn>
                      <a:cxn ang="0">
                        <a:pos x="T8" y="T9"/>
                      </a:cxn>
                    </a:cxnLst>
                    <a:rect l="0" t="0" r="r" b="b"/>
                    <a:pathLst>
                      <a:path w="703" h="104">
                        <a:moveTo>
                          <a:pt x="9" y="104"/>
                        </a:moveTo>
                        <a:lnTo>
                          <a:pt x="0" y="98"/>
                        </a:lnTo>
                        <a:lnTo>
                          <a:pt x="694" y="0"/>
                        </a:lnTo>
                        <a:lnTo>
                          <a:pt x="703" y="6"/>
                        </a:lnTo>
                        <a:lnTo>
                          <a:pt x="9"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43" name="Freeform 9"/>
                  <p:cNvSpPr>
                    <a:spLocks/>
                  </p:cNvSpPr>
                  <p:nvPr/>
                </p:nvSpPr>
                <p:spPr bwMode="auto">
                  <a:xfrm>
                    <a:off x="377" y="1178"/>
                    <a:ext cx="11" cy="1036"/>
                  </a:xfrm>
                  <a:custGeom>
                    <a:avLst/>
                    <a:gdLst>
                      <a:gd name="T0" fmla="*/ 9 w 11"/>
                      <a:gd name="T1" fmla="*/ 1036 h 1036"/>
                      <a:gd name="T2" fmla="*/ 0 w 11"/>
                      <a:gd name="T3" fmla="*/ 1031 h 1036"/>
                      <a:gd name="T4" fmla="*/ 2 w 11"/>
                      <a:gd name="T5" fmla="*/ 0 h 1036"/>
                      <a:gd name="T6" fmla="*/ 11 w 11"/>
                      <a:gd name="T7" fmla="*/ 6 h 1036"/>
                      <a:gd name="T8" fmla="*/ 9 w 11"/>
                      <a:gd name="T9" fmla="*/ 1036 h 1036"/>
                    </a:gdLst>
                    <a:ahLst/>
                    <a:cxnLst>
                      <a:cxn ang="0">
                        <a:pos x="T0" y="T1"/>
                      </a:cxn>
                      <a:cxn ang="0">
                        <a:pos x="T2" y="T3"/>
                      </a:cxn>
                      <a:cxn ang="0">
                        <a:pos x="T4" y="T5"/>
                      </a:cxn>
                      <a:cxn ang="0">
                        <a:pos x="T6" y="T7"/>
                      </a:cxn>
                      <a:cxn ang="0">
                        <a:pos x="T8" y="T9"/>
                      </a:cxn>
                    </a:cxnLst>
                    <a:rect l="0" t="0" r="r" b="b"/>
                    <a:pathLst>
                      <a:path w="11" h="1036">
                        <a:moveTo>
                          <a:pt x="9" y="1036"/>
                        </a:moveTo>
                        <a:lnTo>
                          <a:pt x="0" y="1031"/>
                        </a:lnTo>
                        <a:lnTo>
                          <a:pt x="2" y="0"/>
                        </a:lnTo>
                        <a:lnTo>
                          <a:pt x="11" y="6"/>
                        </a:lnTo>
                        <a:lnTo>
                          <a:pt x="9" y="10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44" name="Freeform 10"/>
                  <p:cNvSpPr>
                    <a:spLocks/>
                  </p:cNvSpPr>
                  <p:nvPr/>
                </p:nvSpPr>
                <p:spPr bwMode="auto">
                  <a:xfrm>
                    <a:off x="386" y="1086"/>
                    <a:ext cx="696" cy="1128"/>
                  </a:xfrm>
                  <a:custGeom>
                    <a:avLst/>
                    <a:gdLst>
                      <a:gd name="T0" fmla="*/ 696 w 696"/>
                      <a:gd name="T1" fmla="*/ 0 h 1128"/>
                      <a:gd name="T2" fmla="*/ 695 w 696"/>
                      <a:gd name="T3" fmla="*/ 1031 h 1128"/>
                      <a:gd name="T4" fmla="*/ 0 w 696"/>
                      <a:gd name="T5" fmla="*/ 1128 h 1128"/>
                      <a:gd name="T6" fmla="*/ 2 w 696"/>
                      <a:gd name="T7" fmla="*/ 98 h 1128"/>
                      <a:gd name="T8" fmla="*/ 696 w 696"/>
                      <a:gd name="T9" fmla="*/ 0 h 1128"/>
                    </a:gdLst>
                    <a:ahLst/>
                    <a:cxnLst>
                      <a:cxn ang="0">
                        <a:pos x="T0" y="T1"/>
                      </a:cxn>
                      <a:cxn ang="0">
                        <a:pos x="T2" y="T3"/>
                      </a:cxn>
                      <a:cxn ang="0">
                        <a:pos x="T4" y="T5"/>
                      </a:cxn>
                      <a:cxn ang="0">
                        <a:pos x="T6" y="T7"/>
                      </a:cxn>
                      <a:cxn ang="0">
                        <a:pos x="T8" y="T9"/>
                      </a:cxn>
                    </a:cxnLst>
                    <a:rect l="0" t="0" r="r" b="b"/>
                    <a:pathLst>
                      <a:path w="696" h="1128">
                        <a:moveTo>
                          <a:pt x="696" y="0"/>
                        </a:moveTo>
                        <a:lnTo>
                          <a:pt x="695" y="1031"/>
                        </a:lnTo>
                        <a:lnTo>
                          <a:pt x="0" y="1128"/>
                        </a:lnTo>
                        <a:lnTo>
                          <a:pt x="2" y="98"/>
                        </a:lnTo>
                        <a:lnTo>
                          <a:pt x="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45" name="Freeform 11"/>
                  <p:cNvSpPr>
                    <a:spLocks/>
                  </p:cNvSpPr>
                  <p:nvPr/>
                </p:nvSpPr>
                <p:spPr bwMode="auto">
                  <a:xfrm>
                    <a:off x="370" y="1172"/>
                    <a:ext cx="13" cy="1050"/>
                  </a:xfrm>
                  <a:custGeom>
                    <a:avLst/>
                    <a:gdLst>
                      <a:gd name="T0" fmla="*/ 11 w 13"/>
                      <a:gd name="T1" fmla="*/ 1050 h 1050"/>
                      <a:gd name="T2" fmla="*/ 0 w 13"/>
                      <a:gd name="T3" fmla="*/ 1044 h 1050"/>
                      <a:gd name="T4" fmla="*/ 1 w 13"/>
                      <a:gd name="T5" fmla="*/ 0 h 1050"/>
                      <a:gd name="T6" fmla="*/ 13 w 13"/>
                      <a:gd name="T7" fmla="*/ 6 h 1050"/>
                      <a:gd name="T8" fmla="*/ 11 w 13"/>
                      <a:gd name="T9" fmla="*/ 1050 h 1050"/>
                    </a:gdLst>
                    <a:ahLst/>
                    <a:cxnLst>
                      <a:cxn ang="0">
                        <a:pos x="T0" y="T1"/>
                      </a:cxn>
                      <a:cxn ang="0">
                        <a:pos x="T2" y="T3"/>
                      </a:cxn>
                      <a:cxn ang="0">
                        <a:pos x="T4" y="T5"/>
                      </a:cxn>
                      <a:cxn ang="0">
                        <a:pos x="T6" y="T7"/>
                      </a:cxn>
                      <a:cxn ang="0">
                        <a:pos x="T8" y="T9"/>
                      </a:cxn>
                    </a:cxnLst>
                    <a:rect l="0" t="0" r="r" b="b"/>
                    <a:pathLst>
                      <a:path w="13" h="1050">
                        <a:moveTo>
                          <a:pt x="11" y="1050"/>
                        </a:moveTo>
                        <a:lnTo>
                          <a:pt x="0" y="1044"/>
                        </a:lnTo>
                        <a:lnTo>
                          <a:pt x="1" y="0"/>
                        </a:lnTo>
                        <a:lnTo>
                          <a:pt x="13" y="6"/>
                        </a:lnTo>
                        <a:lnTo>
                          <a:pt x="11" y="10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46" name="Freeform 12"/>
                  <p:cNvSpPr>
                    <a:spLocks/>
                  </p:cNvSpPr>
                  <p:nvPr/>
                </p:nvSpPr>
                <p:spPr bwMode="auto">
                  <a:xfrm>
                    <a:off x="371" y="1073"/>
                    <a:ext cx="719" cy="105"/>
                  </a:xfrm>
                  <a:custGeom>
                    <a:avLst/>
                    <a:gdLst>
                      <a:gd name="T0" fmla="*/ 12 w 719"/>
                      <a:gd name="T1" fmla="*/ 105 h 105"/>
                      <a:gd name="T2" fmla="*/ 0 w 719"/>
                      <a:gd name="T3" fmla="*/ 99 h 105"/>
                      <a:gd name="T4" fmla="*/ 708 w 719"/>
                      <a:gd name="T5" fmla="*/ 0 h 105"/>
                      <a:gd name="T6" fmla="*/ 719 w 719"/>
                      <a:gd name="T7" fmla="*/ 6 h 105"/>
                      <a:gd name="T8" fmla="*/ 12 w 719"/>
                      <a:gd name="T9" fmla="*/ 105 h 105"/>
                    </a:gdLst>
                    <a:ahLst/>
                    <a:cxnLst>
                      <a:cxn ang="0">
                        <a:pos x="T0" y="T1"/>
                      </a:cxn>
                      <a:cxn ang="0">
                        <a:pos x="T2" y="T3"/>
                      </a:cxn>
                      <a:cxn ang="0">
                        <a:pos x="T4" y="T5"/>
                      </a:cxn>
                      <a:cxn ang="0">
                        <a:pos x="T6" y="T7"/>
                      </a:cxn>
                      <a:cxn ang="0">
                        <a:pos x="T8" y="T9"/>
                      </a:cxn>
                    </a:cxnLst>
                    <a:rect l="0" t="0" r="r" b="b"/>
                    <a:pathLst>
                      <a:path w="719" h="105">
                        <a:moveTo>
                          <a:pt x="12" y="105"/>
                        </a:moveTo>
                        <a:lnTo>
                          <a:pt x="0" y="99"/>
                        </a:lnTo>
                        <a:lnTo>
                          <a:pt x="708" y="0"/>
                        </a:lnTo>
                        <a:lnTo>
                          <a:pt x="719" y="6"/>
                        </a:lnTo>
                        <a:lnTo>
                          <a:pt x="12"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47" name="Freeform 13"/>
                  <p:cNvSpPr>
                    <a:spLocks noEditPoints="1"/>
                  </p:cNvSpPr>
                  <p:nvPr/>
                </p:nvSpPr>
                <p:spPr bwMode="auto">
                  <a:xfrm>
                    <a:off x="381" y="1079"/>
                    <a:ext cx="709" cy="1143"/>
                  </a:xfrm>
                  <a:custGeom>
                    <a:avLst/>
                    <a:gdLst>
                      <a:gd name="T0" fmla="*/ 2 w 709"/>
                      <a:gd name="T1" fmla="*/ 99 h 1143"/>
                      <a:gd name="T2" fmla="*/ 709 w 709"/>
                      <a:gd name="T3" fmla="*/ 0 h 1143"/>
                      <a:gd name="T4" fmla="*/ 707 w 709"/>
                      <a:gd name="T5" fmla="*/ 1043 h 1143"/>
                      <a:gd name="T6" fmla="*/ 0 w 709"/>
                      <a:gd name="T7" fmla="*/ 1143 h 1143"/>
                      <a:gd name="T8" fmla="*/ 2 w 709"/>
                      <a:gd name="T9" fmla="*/ 99 h 1143"/>
                      <a:gd name="T10" fmla="*/ 700 w 709"/>
                      <a:gd name="T11" fmla="*/ 1038 h 1143"/>
                      <a:gd name="T12" fmla="*/ 701 w 709"/>
                      <a:gd name="T13" fmla="*/ 7 h 1143"/>
                      <a:gd name="T14" fmla="*/ 7 w 709"/>
                      <a:gd name="T15" fmla="*/ 105 h 1143"/>
                      <a:gd name="T16" fmla="*/ 5 w 709"/>
                      <a:gd name="T17" fmla="*/ 1135 h 1143"/>
                      <a:gd name="T18" fmla="*/ 700 w 709"/>
                      <a:gd name="T19" fmla="*/ 1038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9" h="1143">
                        <a:moveTo>
                          <a:pt x="2" y="99"/>
                        </a:moveTo>
                        <a:lnTo>
                          <a:pt x="709" y="0"/>
                        </a:lnTo>
                        <a:lnTo>
                          <a:pt x="707" y="1043"/>
                        </a:lnTo>
                        <a:lnTo>
                          <a:pt x="0" y="1143"/>
                        </a:lnTo>
                        <a:lnTo>
                          <a:pt x="2" y="99"/>
                        </a:lnTo>
                        <a:close/>
                        <a:moveTo>
                          <a:pt x="700" y="1038"/>
                        </a:moveTo>
                        <a:lnTo>
                          <a:pt x="701" y="7"/>
                        </a:lnTo>
                        <a:lnTo>
                          <a:pt x="7" y="105"/>
                        </a:lnTo>
                        <a:lnTo>
                          <a:pt x="5" y="1135"/>
                        </a:lnTo>
                        <a:lnTo>
                          <a:pt x="700" y="10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48" name="Freeform 14"/>
                  <p:cNvSpPr>
                    <a:spLocks noEditPoints="1"/>
                  </p:cNvSpPr>
                  <p:nvPr/>
                </p:nvSpPr>
                <p:spPr bwMode="auto">
                  <a:xfrm>
                    <a:off x="381" y="1079"/>
                    <a:ext cx="709" cy="1143"/>
                  </a:xfrm>
                  <a:custGeom>
                    <a:avLst/>
                    <a:gdLst>
                      <a:gd name="T0" fmla="*/ 2 w 709"/>
                      <a:gd name="T1" fmla="*/ 99 h 1143"/>
                      <a:gd name="T2" fmla="*/ 709 w 709"/>
                      <a:gd name="T3" fmla="*/ 0 h 1143"/>
                      <a:gd name="T4" fmla="*/ 707 w 709"/>
                      <a:gd name="T5" fmla="*/ 1043 h 1143"/>
                      <a:gd name="T6" fmla="*/ 0 w 709"/>
                      <a:gd name="T7" fmla="*/ 1143 h 1143"/>
                      <a:gd name="T8" fmla="*/ 2 w 709"/>
                      <a:gd name="T9" fmla="*/ 99 h 1143"/>
                      <a:gd name="T10" fmla="*/ 700 w 709"/>
                      <a:gd name="T11" fmla="*/ 1038 h 1143"/>
                      <a:gd name="T12" fmla="*/ 701 w 709"/>
                      <a:gd name="T13" fmla="*/ 7 h 1143"/>
                      <a:gd name="T14" fmla="*/ 7 w 709"/>
                      <a:gd name="T15" fmla="*/ 105 h 1143"/>
                      <a:gd name="T16" fmla="*/ 5 w 709"/>
                      <a:gd name="T17" fmla="*/ 1135 h 1143"/>
                      <a:gd name="T18" fmla="*/ 700 w 709"/>
                      <a:gd name="T19" fmla="*/ 1038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9" h="1143">
                        <a:moveTo>
                          <a:pt x="2" y="99"/>
                        </a:moveTo>
                        <a:lnTo>
                          <a:pt x="709" y="0"/>
                        </a:lnTo>
                        <a:lnTo>
                          <a:pt x="707" y="1043"/>
                        </a:lnTo>
                        <a:lnTo>
                          <a:pt x="0" y="1143"/>
                        </a:lnTo>
                        <a:lnTo>
                          <a:pt x="2" y="99"/>
                        </a:lnTo>
                        <a:moveTo>
                          <a:pt x="700" y="1038"/>
                        </a:moveTo>
                        <a:lnTo>
                          <a:pt x="701" y="7"/>
                        </a:lnTo>
                        <a:lnTo>
                          <a:pt x="7" y="105"/>
                        </a:lnTo>
                        <a:lnTo>
                          <a:pt x="5" y="1135"/>
                        </a:lnTo>
                        <a:lnTo>
                          <a:pt x="700" y="10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49" name="Freeform 15"/>
                  <p:cNvSpPr>
                    <a:spLocks/>
                  </p:cNvSpPr>
                  <p:nvPr/>
                </p:nvSpPr>
                <p:spPr bwMode="auto">
                  <a:xfrm>
                    <a:off x="1077" y="1088"/>
                    <a:ext cx="11" cy="1021"/>
                  </a:xfrm>
                  <a:custGeom>
                    <a:avLst/>
                    <a:gdLst>
                      <a:gd name="T0" fmla="*/ 9 w 11"/>
                      <a:gd name="T1" fmla="*/ 1021 h 1021"/>
                      <a:gd name="T2" fmla="*/ 0 w 11"/>
                      <a:gd name="T3" fmla="*/ 1016 h 1021"/>
                      <a:gd name="T4" fmla="*/ 2 w 11"/>
                      <a:gd name="T5" fmla="*/ 0 h 1021"/>
                      <a:gd name="T6" fmla="*/ 11 w 11"/>
                      <a:gd name="T7" fmla="*/ 6 h 1021"/>
                      <a:gd name="T8" fmla="*/ 9 w 11"/>
                      <a:gd name="T9" fmla="*/ 1021 h 1021"/>
                    </a:gdLst>
                    <a:ahLst/>
                    <a:cxnLst>
                      <a:cxn ang="0">
                        <a:pos x="T0" y="T1"/>
                      </a:cxn>
                      <a:cxn ang="0">
                        <a:pos x="T2" y="T3"/>
                      </a:cxn>
                      <a:cxn ang="0">
                        <a:pos x="T4" y="T5"/>
                      </a:cxn>
                      <a:cxn ang="0">
                        <a:pos x="T6" y="T7"/>
                      </a:cxn>
                      <a:cxn ang="0">
                        <a:pos x="T8" y="T9"/>
                      </a:cxn>
                    </a:cxnLst>
                    <a:rect l="0" t="0" r="r" b="b"/>
                    <a:pathLst>
                      <a:path w="11" h="1021">
                        <a:moveTo>
                          <a:pt x="9" y="1021"/>
                        </a:moveTo>
                        <a:lnTo>
                          <a:pt x="0" y="1016"/>
                        </a:lnTo>
                        <a:lnTo>
                          <a:pt x="2" y="0"/>
                        </a:lnTo>
                        <a:lnTo>
                          <a:pt x="11" y="6"/>
                        </a:lnTo>
                        <a:lnTo>
                          <a:pt x="9" y="1021"/>
                        </a:lnTo>
                        <a:close/>
                      </a:path>
                    </a:pathLst>
                  </a:custGeom>
                  <a:solidFill>
                    <a:srgbClr val="9D8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50" name="Freeform 16"/>
                  <p:cNvSpPr>
                    <a:spLocks/>
                  </p:cNvSpPr>
                  <p:nvPr/>
                </p:nvSpPr>
                <p:spPr bwMode="auto">
                  <a:xfrm>
                    <a:off x="394" y="2104"/>
                    <a:ext cx="692" cy="103"/>
                  </a:xfrm>
                  <a:custGeom>
                    <a:avLst/>
                    <a:gdLst>
                      <a:gd name="T0" fmla="*/ 9 w 692"/>
                      <a:gd name="T1" fmla="*/ 103 h 103"/>
                      <a:gd name="T2" fmla="*/ 0 w 692"/>
                      <a:gd name="T3" fmla="*/ 97 h 103"/>
                      <a:gd name="T4" fmla="*/ 683 w 692"/>
                      <a:gd name="T5" fmla="*/ 0 h 103"/>
                      <a:gd name="T6" fmla="*/ 692 w 692"/>
                      <a:gd name="T7" fmla="*/ 5 h 103"/>
                      <a:gd name="T8" fmla="*/ 9 w 692"/>
                      <a:gd name="T9" fmla="*/ 103 h 103"/>
                    </a:gdLst>
                    <a:ahLst/>
                    <a:cxnLst>
                      <a:cxn ang="0">
                        <a:pos x="T0" y="T1"/>
                      </a:cxn>
                      <a:cxn ang="0">
                        <a:pos x="T2" y="T3"/>
                      </a:cxn>
                      <a:cxn ang="0">
                        <a:pos x="T4" y="T5"/>
                      </a:cxn>
                      <a:cxn ang="0">
                        <a:pos x="T6" y="T7"/>
                      </a:cxn>
                      <a:cxn ang="0">
                        <a:pos x="T8" y="T9"/>
                      </a:cxn>
                    </a:cxnLst>
                    <a:rect l="0" t="0" r="r" b="b"/>
                    <a:pathLst>
                      <a:path w="692" h="103">
                        <a:moveTo>
                          <a:pt x="9" y="103"/>
                        </a:moveTo>
                        <a:lnTo>
                          <a:pt x="0" y="97"/>
                        </a:lnTo>
                        <a:lnTo>
                          <a:pt x="683" y="0"/>
                        </a:lnTo>
                        <a:lnTo>
                          <a:pt x="692" y="5"/>
                        </a:lnTo>
                        <a:lnTo>
                          <a:pt x="9" y="103"/>
                        </a:lnTo>
                        <a:close/>
                      </a:path>
                    </a:pathLst>
                  </a:custGeom>
                  <a:solidFill>
                    <a:srgbClr val="C7A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51" name="Freeform 17"/>
                  <p:cNvSpPr>
                    <a:spLocks/>
                  </p:cNvSpPr>
                  <p:nvPr/>
                </p:nvSpPr>
                <p:spPr bwMode="auto">
                  <a:xfrm>
                    <a:off x="396" y="1088"/>
                    <a:ext cx="692" cy="101"/>
                  </a:xfrm>
                  <a:custGeom>
                    <a:avLst/>
                    <a:gdLst>
                      <a:gd name="T0" fmla="*/ 9 w 692"/>
                      <a:gd name="T1" fmla="*/ 101 h 101"/>
                      <a:gd name="T2" fmla="*/ 0 w 692"/>
                      <a:gd name="T3" fmla="*/ 96 h 101"/>
                      <a:gd name="T4" fmla="*/ 683 w 692"/>
                      <a:gd name="T5" fmla="*/ 0 h 101"/>
                      <a:gd name="T6" fmla="*/ 692 w 692"/>
                      <a:gd name="T7" fmla="*/ 6 h 101"/>
                      <a:gd name="T8" fmla="*/ 9 w 692"/>
                      <a:gd name="T9" fmla="*/ 101 h 101"/>
                    </a:gdLst>
                    <a:ahLst/>
                    <a:cxnLst>
                      <a:cxn ang="0">
                        <a:pos x="T0" y="T1"/>
                      </a:cxn>
                      <a:cxn ang="0">
                        <a:pos x="T2" y="T3"/>
                      </a:cxn>
                      <a:cxn ang="0">
                        <a:pos x="T4" y="T5"/>
                      </a:cxn>
                      <a:cxn ang="0">
                        <a:pos x="T6" y="T7"/>
                      </a:cxn>
                      <a:cxn ang="0">
                        <a:pos x="T8" y="T9"/>
                      </a:cxn>
                    </a:cxnLst>
                    <a:rect l="0" t="0" r="r" b="b"/>
                    <a:pathLst>
                      <a:path w="692" h="101">
                        <a:moveTo>
                          <a:pt x="9" y="101"/>
                        </a:moveTo>
                        <a:lnTo>
                          <a:pt x="0" y="96"/>
                        </a:lnTo>
                        <a:lnTo>
                          <a:pt x="683" y="0"/>
                        </a:lnTo>
                        <a:lnTo>
                          <a:pt x="692" y="6"/>
                        </a:lnTo>
                        <a:lnTo>
                          <a:pt x="9" y="101"/>
                        </a:lnTo>
                        <a:close/>
                      </a:path>
                    </a:pathLst>
                  </a:custGeom>
                  <a:solidFill>
                    <a:srgbClr val="C7A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52" name="Freeform 18"/>
                  <p:cNvSpPr>
                    <a:spLocks/>
                  </p:cNvSpPr>
                  <p:nvPr/>
                </p:nvSpPr>
                <p:spPr bwMode="auto">
                  <a:xfrm>
                    <a:off x="394" y="1184"/>
                    <a:ext cx="11" cy="1023"/>
                  </a:xfrm>
                  <a:custGeom>
                    <a:avLst/>
                    <a:gdLst>
                      <a:gd name="T0" fmla="*/ 9 w 11"/>
                      <a:gd name="T1" fmla="*/ 1023 h 1023"/>
                      <a:gd name="T2" fmla="*/ 0 w 11"/>
                      <a:gd name="T3" fmla="*/ 1017 h 1023"/>
                      <a:gd name="T4" fmla="*/ 2 w 11"/>
                      <a:gd name="T5" fmla="*/ 0 h 1023"/>
                      <a:gd name="T6" fmla="*/ 11 w 11"/>
                      <a:gd name="T7" fmla="*/ 5 h 1023"/>
                      <a:gd name="T8" fmla="*/ 9 w 11"/>
                      <a:gd name="T9" fmla="*/ 1023 h 1023"/>
                    </a:gdLst>
                    <a:ahLst/>
                    <a:cxnLst>
                      <a:cxn ang="0">
                        <a:pos x="T0" y="T1"/>
                      </a:cxn>
                      <a:cxn ang="0">
                        <a:pos x="T2" y="T3"/>
                      </a:cxn>
                      <a:cxn ang="0">
                        <a:pos x="T4" y="T5"/>
                      </a:cxn>
                      <a:cxn ang="0">
                        <a:pos x="T6" y="T7"/>
                      </a:cxn>
                      <a:cxn ang="0">
                        <a:pos x="T8" y="T9"/>
                      </a:cxn>
                    </a:cxnLst>
                    <a:rect l="0" t="0" r="r" b="b"/>
                    <a:pathLst>
                      <a:path w="11" h="1023">
                        <a:moveTo>
                          <a:pt x="9" y="1023"/>
                        </a:moveTo>
                        <a:lnTo>
                          <a:pt x="0" y="1017"/>
                        </a:lnTo>
                        <a:lnTo>
                          <a:pt x="2" y="0"/>
                        </a:lnTo>
                        <a:lnTo>
                          <a:pt x="11" y="5"/>
                        </a:lnTo>
                        <a:lnTo>
                          <a:pt x="9" y="1023"/>
                        </a:lnTo>
                        <a:close/>
                      </a:path>
                    </a:pathLst>
                  </a:custGeom>
                  <a:solidFill>
                    <a:srgbClr val="9D8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53" name="Freeform 19"/>
                  <p:cNvSpPr>
                    <a:spLocks noEditPoints="1"/>
                  </p:cNvSpPr>
                  <p:nvPr/>
                </p:nvSpPr>
                <p:spPr bwMode="auto">
                  <a:xfrm>
                    <a:off x="398" y="1084"/>
                    <a:ext cx="698" cy="1130"/>
                  </a:xfrm>
                  <a:custGeom>
                    <a:avLst/>
                    <a:gdLst>
                      <a:gd name="T0" fmla="*/ 2 w 698"/>
                      <a:gd name="T1" fmla="*/ 100 h 1130"/>
                      <a:gd name="T2" fmla="*/ 698 w 698"/>
                      <a:gd name="T3" fmla="*/ 0 h 1130"/>
                      <a:gd name="T4" fmla="*/ 696 w 698"/>
                      <a:gd name="T5" fmla="*/ 1033 h 1130"/>
                      <a:gd name="T6" fmla="*/ 0 w 698"/>
                      <a:gd name="T7" fmla="*/ 1130 h 1130"/>
                      <a:gd name="T8" fmla="*/ 2 w 698"/>
                      <a:gd name="T9" fmla="*/ 100 h 1130"/>
                      <a:gd name="T10" fmla="*/ 688 w 698"/>
                      <a:gd name="T11" fmla="*/ 1025 h 1130"/>
                      <a:gd name="T12" fmla="*/ 690 w 698"/>
                      <a:gd name="T13" fmla="*/ 10 h 1130"/>
                      <a:gd name="T14" fmla="*/ 7 w 698"/>
                      <a:gd name="T15" fmla="*/ 105 h 1130"/>
                      <a:gd name="T16" fmla="*/ 5 w 698"/>
                      <a:gd name="T17" fmla="*/ 1123 h 1130"/>
                      <a:gd name="T18" fmla="*/ 688 w 698"/>
                      <a:gd name="T19" fmla="*/ 102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 h="1130">
                        <a:moveTo>
                          <a:pt x="2" y="100"/>
                        </a:moveTo>
                        <a:lnTo>
                          <a:pt x="698" y="0"/>
                        </a:lnTo>
                        <a:lnTo>
                          <a:pt x="696" y="1033"/>
                        </a:lnTo>
                        <a:lnTo>
                          <a:pt x="0" y="1130"/>
                        </a:lnTo>
                        <a:lnTo>
                          <a:pt x="2" y="100"/>
                        </a:lnTo>
                        <a:close/>
                        <a:moveTo>
                          <a:pt x="688" y="1025"/>
                        </a:moveTo>
                        <a:lnTo>
                          <a:pt x="690" y="10"/>
                        </a:lnTo>
                        <a:lnTo>
                          <a:pt x="7" y="105"/>
                        </a:lnTo>
                        <a:lnTo>
                          <a:pt x="5" y="1123"/>
                        </a:lnTo>
                        <a:lnTo>
                          <a:pt x="688" y="1025"/>
                        </a:lnTo>
                        <a:close/>
                      </a:path>
                    </a:pathLst>
                  </a:custGeom>
                  <a:solidFill>
                    <a:srgbClr val="E9C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54" name="Freeform 20"/>
                  <p:cNvSpPr>
                    <a:spLocks noEditPoints="1"/>
                  </p:cNvSpPr>
                  <p:nvPr/>
                </p:nvSpPr>
                <p:spPr bwMode="auto">
                  <a:xfrm>
                    <a:off x="398" y="1084"/>
                    <a:ext cx="698" cy="1130"/>
                  </a:xfrm>
                  <a:custGeom>
                    <a:avLst/>
                    <a:gdLst>
                      <a:gd name="T0" fmla="*/ 2 w 698"/>
                      <a:gd name="T1" fmla="*/ 100 h 1130"/>
                      <a:gd name="T2" fmla="*/ 698 w 698"/>
                      <a:gd name="T3" fmla="*/ 0 h 1130"/>
                      <a:gd name="T4" fmla="*/ 696 w 698"/>
                      <a:gd name="T5" fmla="*/ 1033 h 1130"/>
                      <a:gd name="T6" fmla="*/ 0 w 698"/>
                      <a:gd name="T7" fmla="*/ 1130 h 1130"/>
                      <a:gd name="T8" fmla="*/ 2 w 698"/>
                      <a:gd name="T9" fmla="*/ 100 h 1130"/>
                      <a:gd name="T10" fmla="*/ 688 w 698"/>
                      <a:gd name="T11" fmla="*/ 1025 h 1130"/>
                      <a:gd name="T12" fmla="*/ 690 w 698"/>
                      <a:gd name="T13" fmla="*/ 10 h 1130"/>
                      <a:gd name="T14" fmla="*/ 7 w 698"/>
                      <a:gd name="T15" fmla="*/ 105 h 1130"/>
                      <a:gd name="T16" fmla="*/ 5 w 698"/>
                      <a:gd name="T17" fmla="*/ 1123 h 1130"/>
                      <a:gd name="T18" fmla="*/ 688 w 698"/>
                      <a:gd name="T19" fmla="*/ 102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 h="1130">
                        <a:moveTo>
                          <a:pt x="2" y="100"/>
                        </a:moveTo>
                        <a:lnTo>
                          <a:pt x="698" y="0"/>
                        </a:lnTo>
                        <a:lnTo>
                          <a:pt x="696" y="1033"/>
                        </a:lnTo>
                        <a:lnTo>
                          <a:pt x="0" y="1130"/>
                        </a:lnTo>
                        <a:lnTo>
                          <a:pt x="2" y="100"/>
                        </a:lnTo>
                        <a:moveTo>
                          <a:pt x="688" y="1025"/>
                        </a:moveTo>
                        <a:lnTo>
                          <a:pt x="690" y="10"/>
                        </a:lnTo>
                        <a:lnTo>
                          <a:pt x="7" y="105"/>
                        </a:lnTo>
                        <a:lnTo>
                          <a:pt x="5" y="1123"/>
                        </a:lnTo>
                        <a:lnTo>
                          <a:pt x="688" y="10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55" name="Freeform 21"/>
                  <p:cNvSpPr>
                    <a:spLocks/>
                  </p:cNvSpPr>
                  <p:nvPr/>
                </p:nvSpPr>
                <p:spPr bwMode="auto">
                  <a:xfrm>
                    <a:off x="403" y="1094"/>
                    <a:ext cx="685" cy="1113"/>
                  </a:xfrm>
                  <a:custGeom>
                    <a:avLst/>
                    <a:gdLst>
                      <a:gd name="T0" fmla="*/ 685 w 685"/>
                      <a:gd name="T1" fmla="*/ 0 h 1113"/>
                      <a:gd name="T2" fmla="*/ 683 w 685"/>
                      <a:gd name="T3" fmla="*/ 1015 h 1113"/>
                      <a:gd name="T4" fmla="*/ 0 w 685"/>
                      <a:gd name="T5" fmla="*/ 1113 h 1113"/>
                      <a:gd name="T6" fmla="*/ 2 w 685"/>
                      <a:gd name="T7" fmla="*/ 95 h 1113"/>
                      <a:gd name="T8" fmla="*/ 685 w 685"/>
                      <a:gd name="T9" fmla="*/ 0 h 1113"/>
                    </a:gdLst>
                    <a:ahLst/>
                    <a:cxnLst>
                      <a:cxn ang="0">
                        <a:pos x="T0" y="T1"/>
                      </a:cxn>
                      <a:cxn ang="0">
                        <a:pos x="T2" y="T3"/>
                      </a:cxn>
                      <a:cxn ang="0">
                        <a:pos x="T4" y="T5"/>
                      </a:cxn>
                      <a:cxn ang="0">
                        <a:pos x="T6" y="T7"/>
                      </a:cxn>
                      <a:cxn ang="0">
                        <a:pos x="T8" y="T9"/>
                      </a:cxn>
                    </a:cxnLst>
                    <a:rect l="0" t="0" r="r" b="b"/>
                    <a:pathLst>
                      <a:path w="685" h="1113">
                        <a:moveTo>
                          <a:pt x="685" y="0"/>
                        </a:moveTo>
                        <a:lnTo>
                          <a:pt x="683" y="1015"/>
                        </a:lnTo>
                        <a:lnTo>
                          <a:pt x="0" y="1113"/>
                        </a:lnTo>
                        <a:lnTo>
                          <a:pt x="2" y="95"/>
                        </a:lnTo>
                        <a:lnTo>
                          <a:pt x="685" y="0"/>
                        </a:lnTo>
                        <a:close/>
                      </a:path>
                    </a:pathLst>
                  </a:custGeom>
                  <a:solidFill>
                    <a:srgbClr val="E9C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56" name="Freeform 22"/>
                  <p:cNvSpPr>
                    <a:spLocks/>
                  </p:cNvSpPr>
                  <p:nvPr/>
                </p:nvSpPr>
                <p:spPr bwMode="auto">
                  <a:xfrm>
                    <a:off x="386" y="1178"/>
                    <a:ext cx="14" cy="1036"/>
                  </a:xfrm>
                  <a:custGeom>
                    <a:avLst/>
                    <a:gdLst>
                      <a:gd name="T0" fmla="*/ 12 w 14"/>
                      <a:gd name="T1" fmla="*/ 1036 h 1036"/>
                      <a:gd name="T2" fmla="*/ 0 w 14"/>
                      <a:gd name="T3" fmla="*/ 1031 h 1036"/>
                      <a:gd name="T4" fmla="*/ 2 w 14"/>
                      <a:gd name="T5" fmla="*/ 0 h 1036"/>
                      <a:gd name="T6" fmla="*/ 14 w 14"/>
                      <a:gd name="T7" fmla="*/ 6 h 1036"/>
                      <a:gd name="T8" fmla="*/ 12 w 14"/>
                      <a:gd name="T9" fmla="*/ 1036 h 1036"/>
                    </a:gdLst>
                    <a:ahLst/>
                    <a:cxnLst>
                      <a:cxn ang="0">
                        <a:pos x="T0" y="T1"/>
                      </a:cxn>
                      <a:cxn ang="0">
                        <a:pos x="T2" y="T3"/>
                      </a:cxn>
                      <a:cxn ang="0">
                        <a:pos x="T4" y="T5"/>
                      </a:cxn>
                      <a:cxn ang="0">
                        <a:pos x="T6" y="T7"/>
                      </a:cxn>
                      <a:cxn ang="0">
                        <a:pos x="T8" y="T9"/>
                      </a:cxn>
                    </a:cxnLst>
                    <a:rect l="0" t="0" r="r" b="b"/>
                    <a:pathLst>
                      <a:path w="14" h="1036">
                        <a:moveTo>
                          <a:pt x="12" y="1036"/>
                        </a:moveTo>
                        <a:lnTo>
                          <a:pt x="0" y="1031"/>
                        </a:lnTo>
                        <a:lnTo>
                          <a:pt x="2" y="0"/>
                        </a:lnTo>
                        <a:lnTo>
                          <a:pt x="14" y="6"/>
                        </a:lnTo>
                        <a:lnTo>
                          <a:pt x="12" y="1036"/>
                        </a:lnTo>
                        <a:close/>
                      </a:path>
                    </a:pathLst>
                  </a:custGeom>
                  <a:solidFill>
                    <a:srgbClr val="9D8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57" name="Freeform 23"/>
                  <p:cNvSpPr>
                    <a:spLocks/>
                  </p:cNvSpPr>
                  <p:nvPr/>
                </p:nvSpPr>
                <p:spPr bwMode="auto">
                  <a:xfrm>
                    <a:off x="388" y="1079"/>
                    <a:ext cx="708" cy="105"/>
                  </a:xfrm>
                  <a:custGeom>
                    <a:avLst/>
                    <a:gdLst>
                      <a:gd name="T0" fmla="*/ 12 w 708"/>
                      <a:gd name="T1" fmla="*/ 105 h 105"/>
                      <a:gd name="T2" fmla="*/ 0 w 708"/>
                      <a:gd name="T3" fmla="*/ 99 h 105"/>
                      <a:gd name="T4" fmla="*/ 696 w 708"/>
                      <a:gd name="T5" fmla="*/ 0 h 105"/>
                      <a:gd name="T6" fmla="*/ 708 w 708"/>
                      <a:gd name="T7" fmla="*/ 5 h 105"/>
                      <a:gd name="T8" fmla="*/ 12 w 708"/>
                      <a:gd name="T9" fmla="*/ 105 h 105"/>
                    </a:gdLst>
                    <a:ahLst/>
                    <a:cxnLst>
                      <a:cxn ang="0">
                        <a:pos x="T0" y="T1"/>
                      </a:cxn>
                      <a:cxn ang="0">
                        <a:pos x="T2" y="T3"/>
                      </a:cxn>
                      <a:cxn ang="0">
                        <a:pos x="T4" y="T5"/>
                      </a:cxn>
                      <a:cxn ang="0">
                        <a:pos x="T6" y="T7"/>
                      </a:cxn>
                      <a:cxn ang="0">
                        <a:pos x="T8" y="T9"/>
                      </a:cxn>
                    </a:cxnLst>
                    <a:rect l="0" t="0" r="r" b="b"/>
                    <a:pathLst>
                      <a:path w="708" h="105">
                        <a:moveTo>
                          <a:pt x="12" y="105"/>
                        </a:moveTo>
                        <a:lnTo>
                          <a:pt x="0" y="99"/>
                        </a:lnTo>
                        <a:lnTo>
                          <a:pt x="696" y="0"/>
                        </a:lnTo>
                        <a:lnTo>
                          <a:pt x="708" y="5"/>
                        </a:lnTo>
                        <a:lnTo>
                          <a:pt x="12" y="105"/>
                        </a:lnTo>
                        <a:close/>
                      </a:path>
                    </a:pathLst>
                  </a:custGeom>
                  <a:solidFill>
                    <a:srgbClr val="C7A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58" name="Freeform 24"/>
                  <p:cNvSpPr>
                    <a:spLocks/>
                  </p:cNvSpPr>
                  <p:nvPr/>
                </p:nvSpPr>
                <p:spPr bwMode="auto">
                  <a:xfrm>
                    <a:off x="1082" y="1097"/>
                    <a:ext cx="14" cy="1046"/>
                  </a:xfrm>
                  <a:custGeom>
                    <a:avLst/>
                    <a:gdLst>
                      <a:gd name="T0" fmla="*/ 12 w 14"/>
                      <a:gd name="T1" fmla="*/ 1046 h 1046"/>
                      <a:gd name="T2" fmla="*/ 0 w 14"/>
                      <a:gd name="T3" fmla="*/ 1040 h 1046"/>
                      <a:gd name="T4" fmla="*/ 2 w 14"/>
                      <a:gd name="T5" fmla="*/ 0 h 1046"/>
                      <a:gd name="T6" fmla="*/ 14 w 14"/>
                      <a:gd name="T7" fmla="*/ 6 h 1046"/>
                      <a:gd name="T8" fmla="*/ 12 w 14"/>
                      <a:gd name="T9" fmla="*/ 1046 h 1046"/>
                    </a:gdLst>
                    <a:ahLst/>
                    <a:cxnLst>
                      <a:cxn ang="0">
                        <a:pos x="T0" y="T1"/>
                      </a:cxn>
                      <a:cxn ang="0">
                        <a:pos x="T2" y="T3"/>
                      </a:cxn>
                      <a:cxn ang="0">
                        <a:pos x="T4" y="T5"/>
                      </a:cxn>
                      <a:cxn ang="0">
                        <a:pos x="T6" y="T7"/>
                      </a:cxn>
                      <a:cxn ang="0">
                        <a:pos x="T8" y="T9"/>
                      </a:cxn>
                    </a:cxnLst>
                    <a:rect l="0" t="0" r="r" b="b"/>
                    <a:pathLst>
                      <a:path w="14" h="1046">
                        <a:moveTo>
                          <a:pt x="12" y="1046"/>
                        </a:moveTo>
                        <a:lnTo>
                          <a:pt x="0" y="1040"/>
                        </a:lnTo>
                        <a:lnTo>
                          <a:pt x="2" y="0"/>
                        </a:lnTo>
                        <a:lnTo>
                          <a:pt x="14" y="6"/>
                        </a:lnTo>
                        <a:lnTo>
                          <a:pt x="12" y="10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59" name="Freeform 25"/>
                  <p:cNvSpPr>
                    <a:spLocks/>
                  </p:cNvSpPr>
                  <p:nvPr/>
                </p:nvSpPr>
                <p:spPr bwMode="auto">
                  <a:xfrm>
                    <a:off x="388" y="2137"/>
                    <a:ext cx="706" cy="103"/>
                  </a:xfrm>
                  <a:custGeom>
                    <a:avLst/>
                    <a:gdLst>
                      <a:gd name="T0" fmla="*/ 10 w 706"/>
                      <a:gd name="T1" fmla="*/ 103 h 103"/>
                      <a:gd name="T2" fmla="*/ 0 w 706"/>
                      <a:gd name="T3" fmla="*/ 98 h 103"/>
                      <a:gd name="T4" fmla="*/ 694 w 706"/>
                      <a:gd name="T5" fmla="*/ 0 h 103"/>
                      <a:gd name="T6" fmla="*/ 706 w 706"/>
                      <a:gd name="T7" fmla="*/ 6 h 103"/>
                      <a:gd name="T8" fmla="*/ 10 w 706"/>
                      <a:gd name="T9" fmla="*/ 103 h 103"/>
                    </a:gdLst>
                    <a:ahLst/>
                    <a:cxnLst>
                      <a:cxn ang="0">
                        <a:pos x="T0" y="T1"/>
                      </a:cxn>
                      <a:cxn ang="0">
                        <a:pos x="T2" y="T3"/>
                      </a:cxn>
                      <a:cxn ang="0">
                        <a:pos x="T4" y="T5"/>
                      </a:cxn>
                      <a:cxn ang="0">
                        <a:pos x="T6" y="T7"/>
                      </a:cxn>
                      <a:cxn ang="0">
                        <a:pos x="T8" y="T9"/>
                      </a:cxn>
                    </a:cxnLst>
                    <a:rect l="0" t="0" r="r" b="b"/>
                    <a:pathLst>
                      <a:path w="706" h="103">
                        <a:moveTo>
                          <a:pt x="10" y="103"/>
                        </a:moveTo>
                        <a:lnTo>
                          <a:pt x="0" y="98"/>
                        </a:lnTo>
                        <a:lnTo>
                          <a:pt x="694" y="0"/>
                        </a:lnTo>
                        <a:lnTo>
                          <a:pt x="706" y="6"/>
                        </a:lnTo>
                        <a:lnTo>
                          <a:pt x="10"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60" name="Freeform 26"/>
                  <p:cNvSpPr>
                    <a:spLocks/>
                  </p:cNvSpPr>
                  <p:nvPr/>
                </p:nvSpPr>
                <p:spPr bwMode="auto">
                  <a:xfrm>
                    <a:off x="390" y="1097"/>
                    <a:ext cx="706" cy="103"/>
                  </a:xfrm>
                  <a:custGeom>
                    <a:avLst/>
                    <a:gdLst>
                      <a:gd name="T0" fmla="*/ 10 w 706"/>
                      <a:gd name="T1" fmla="*/ 103 h 103"/>
                      <a:gd name="T2" fmla="*/ 0 w 706"/>
                      <a:gd name="T3" fmla="*/ 98 h 103"/>
                      <a:gd name="T4" fmla="*/ 694 w 706"/>
                      <a:gd name="T5" fmla="*/ 0 h 103"/>
                      <a:gd name="T6" fmla="*/ 706 w 706"/>
                      <a:gd name="T7" fmla="*/ 6 h 103"/>
                      <a:gd name="T8" fmla="*/ 10 w 706"/>
                      <a:gd name="T9" fmla="*/ 103 h 103"/>
                    </a:gdLst>
                    <a:ahLst/>
                    <a:cxnLst>
                      <a:cxn ang="0">
                        <a:pos x="T0" y="T1"/>
                      </a:cxn>
                      <a:cxn ang="0">
                        <a:pos x="T2" y="T3"/>
                      </a:cxn>
                      <a:cxn ang="0">
                        <a:pos x="T4" y="T5"/>
                      </a:cxn>
                      <a:cxn ang="0">
                        <a:pos x="T6" y="T7"/>
                      </a:cxn>
                      <a:cxn ang="0">
                        <a:pos x="T8" y="T9"/>
                      </a:cxn>
                    </a:cxnLst>
                    <a:rect l="0" t="0" r="r" b="b"/>
                    <a:pathLst>
                      <a:path w="706" h="103">
                        <a:moveTo>
                          <a:pt x="10" y="103"/>
                        </a:moveTo>
                        <a:lnTo>
                          <a:pt x="0" y="98"/>
                        </a:lnTo>
                        <a:lnTo>
                          <a:pt x="694" y="0"/>
                        </a:lnTo>
                        <a:lnTo>
                          <a:pt x="706" y="6"/>
                        </a:lnTo>
                        <a:lnTo>
                          <a:pt x="10"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61" name="Freeform 27"/>
                  <p:cNvSpPr>
                    <a:spLocks/>
                  </p:cNvSpPr>
                  <p:nvPr/>
                </p:nvSpPr>
                <p:spPr bwMode="auto">
                  <a:xfrm>
                    <a:off x="388" y="1195"/>
                    <a:ext cx="12" cy="1045"/>
                  </a:xfrm>
                  <a:custGeom>
                    <a:avLst/>
                    <a:gdLst>
                      <a:gd name="T0" fmla="*/ 10 w 12"/>
                      <a:gd name="T1" fmla="*/ 1045 h 1045"/>
                      <a:gd name="T2" fmla="*/ 0 w 12"/>
                      <a:gd name="T3" fmla="*/ 1040 h 1045"/>
                      <a:gd name="T4" fmla="*/ 2 w 12"/>
                      <a:gd name="T5" fmla="*/ 0 h 1045"/>
                      <a:gd name="T6" fmla="*/ 12 w 12"/>
                      <a:gd name="T7" fmla="*/ 5 h 1045"/>
                      <a:gd name="T8" fmla="*/ 10 w 12"/>
                      <a:gd name="T9" fmla="*/ 1045 h 1045"/>
                    </a:gdLst>
                    <a:ahLst/>
                    <a:cxnLst>
                      <a:cxn ang="0">
                        <a:pos x="T0" y="T1"/>
                      </a:cxn>
                      <a:cxn ang="0">
                        <a:pos x="T2" y="T3"/>
                      </a:cxn>
                      <a:cxn ang="0">
                        <a:pos x="T4" y="T5"/>
                      </a:cxn>
                      <a:cxn ang="0">
                        <a:pos x="T6" y="T7"/>
                      </a:cxn>
                      <a:cxn ang="0">
                        <a:pos x="T8" y="T9"/>
                      </a:cxn>
                    </a:cxnLst>
                    <a:rect l="0" t="0" r="r" b="b"/>
                    <a:pathLst>
                      <a:path w="12" h="1045">
                        <a:moveTo>
                          <a:pt x="10" y="1045"/>
                        </a:moveTo>
                        <a:lnTo>
                          <a:pt x="0" y="1040"/>
                        </a:lnTo>
                        <a:lnTo>
                          <a:pt x="2" y="0"/>
                        </a:lnTo>
                        <a:lnTo>
                          <a:pt x="12" y="5"/>
                        </a:lnTo>
                        <a:lnTo>
                          <a:pt x="10" y="10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62" name="Freeform 28"/>
                  <p:cNvSpPr>
                    <a:spLocks noEditPoints="1"/>
                  </p:cNvSpPr>
                  <p:nvPr/>
                </p:nvSpPr>
                <p:spPr bwMode="auto">
                  <a:xfrm>
                    <a:off x="392" y="1095"/>
                    <a:ext cx="709" cy="1153"/>
                  </a:xfrm>
                  <a:custGeom>
                    <a:avLst/>
                    <a:gdLst>
                      <a:gd name="T0" fmla="*/ 2 w 709"/>
                      <a:gd name="T1" fmla="*/ 100 h 1153"/>
                      <a:gd name="T2" fmla="*/ 709 w 709"/>
                      <a:gd name="T3" fmla="*/ 0 h 1153"/>
                      <a:gd name="T4" fmla="*/ 707 w 709"/>
                      <a:gd name="T5" fmla="*/ 1054 h 1153"/>
                      <a:gd name="T6" fmla="*/ 0 w 709"/>
                      <a:gd name="T7" fmla="*/ 1153 h 1153"/>
                      <a:gd name="T8" fmla="*/ 2 w 709"/>
                      <a:gd name="T9" fmla="*/ 100 h 1153"/>
                      <a:gd name="T10" fmla="*/ 702 w 709"/>
                      <a:gd name="T11" fmla="*/ 1048 h 1153"/>
                      <a:gd name="T12" fmla="*/ 704 w 709"/>
                      <a:gd name="T13" fmla="*/ 8 h 1153"/>
                      <a:gd name="T14" fmla="*/ 8 w 709"/>
                      <a:gd name="T15" fmla="*/ 105 h 1153"/>
                      <a:gd name="T16" fmla="*/ 6 w 709"/>
                      <a:gd name="T17" fmla="*/ 1145 h 1153"/>
                      <a:gd name="T18" fmla="*/ 702 w 709"/>
                      <a:gd name="T19" fmla="*/ 1048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9" h="1153">
                        <a:moveTo>
                          <a:pt x="2" y="100"/>
                        </a:moveTo>
                        <a:lnTo>
                          <a:pt x="709" y="0"/>
                        </a:lnTo>
                        <a:lnTo>
                          <a:pt x="707" y="1054"/>
                        </a:lnTo>
                        <a:lnTo>
                          <a:pt x="0" y="1153"/>
                        </a:lnTo>
                        <a:lnTo>
                          <a:pt x="2" y="100"/>
                        </a:lnTo>
                        <a:close/>
                        <a:moveTo>
                          <a:pt x="702" y="1048"/>
                        </a:moveTo>
                        <a:lnTo>
                          <a:pt x="704" y="8"/>
                        </a:lnTo>
                        <a:lnTo>
                          <a:pt x="8" y="105"/>
                        </a:lnTo>
                        <a:lnTo>
                          <a:pt x="6" y="1145"/>
                        </a:lnTo>
                        <a:lnTo>
                          <a:pt x="702" y="10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63" name="Freeform 29"/>
                  <p:cNvSpPr>
                    <a:spLocks noEditPoints="1"/>
                  </p:cNvSpPr>
                  <p:nvPr/>
                </p:nvSpPr>
                <p:spPr bwMode="auto">
                  <a:xfrm>
                    <a:off x="392" y="1095"/>
                    <a:ext cx="709" cy="1153"/>
                  </a:xfrm>
                  <a:custGeom>
                    <a:avLst/>
                    <a:gdLst>
                      <a:gd name="T0" fmla="*/ 2 w 709"/>
                      <a:gd name="T1" fmla="*/ 100 h 1153"/>
                      <a:gd name="T2" fmla="*/ 709 w 709"/>
                      <a:gd name="T3" fmla="*/ 0 h 1153"/>
                      <a:gd name="T4" fmla="*/ 707 w 709"/>
                      <a:gd name="T5" fmla="*/ 1054 h 1153"/>
                      <a:gd name="T6" fmla="*/ 0 w 709"/>
                      <a:gd name="T7" fmla="*/ 1153 h 1153"/>
                      <a:gd name="T8" fmla="*/ 2 w 709"/>
                      <a:gd name="T9" fmla="*/ 100 h 1153"/>
                      <a:gd name="T10" fmla="*/ 702 w 709"/>
                      <a:gd name="T11" fmla="*/ 1048 h 1153"/>
                      <a:gd name="T12" fmla="*/ 704 w 709"/>
                      <a:gd name="T13" fmla="*/ 8 h 1153"/>
                      <a:gd name="T14" fmla="*/ 8 w 709"/>
                      <a:gd name="T15" fmla="*/ 105 h 1153"/>
                      <a:gd name="T16" fmla="*/ 6 w 709"/>
                      <a:gd name="T17" fmla="*/ 1145 h 1153"/>
                      <a:gd name="T18" fmla="*/ 702 w 709"/>
                      <a:gd name="T19" fmla="*/ 1048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9" h="1153">
                        <a:moveTo>
                          <a:pt x="2" y="100"/>
                        </a:moveTo>
                        <a:lnTo>
                          <a:pt x="709" y="0"/>
                        </a:lnTo>
                        <a:lnTo>
                          <a:pt x="707" y="1054"/>
                        </a:lnTo>
                        <a:lnTo>
                          <a:pt x="0" y="1153"/>
                        </a:lnTo>
                        <a:lnTo>
                          <a:pt x="2" y="100"/>
                        </a:lnTo>
                        <a:moveTo>
                          <a:pt x="702" y="1048"/>
                        </a:moveTo>
                        <a:lnTo>
                          <a:pt x="704" y="8"/>
                        </a:lnTo>
                        <a:lnTo>
                          <a:pt x="8" y="105"/>
                        </a:lnTo>
                        <a:lnTo>
                          <a:pt x="6" y="1145"/>
                        </a:lnTo>
                        <a:lnTo>
                          <a:pt x="702" y="10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64" name="Freeform 30"/>
                  <p:cNvSpPr>
                    <a:spLocks/>
                  </p:cNvSpPr>
                  <p:nvPr/>
                </p:nvSpPr>
                <p:spPr bwMode="auto">
                  <a:xfrm>
                    <a:off x="398" y="1103"/>
                    <a:ext cx="698" cy="1137"/>
                  </a:xfrm>
                  <a:custGeom>
                    <a:avLst/>
                    <a:gdLst>
                      <a:gd name="T0" fmla="*/ 698 w 698"/>
                      <a:gd name="T1" fmla="*/ 0 h 1137"/>
                      <a:gd name="T2" fmla="*/ 696 w 698"/>
                      <a:gd name="T3" fmla="*/ 1040 h 1137"/>
                      <a:gd name="T4" fmla="*/ 0 w 698"/>
                      <a:gd name="T5" fmla="*/ 1137 h 1137"/>
                      <a:gd name="T6" fmla="*/ 2 w 698"/>
                      <a:gd name="T7" fmla="*/ 97 h 1137"/>
                      <a:gd name="T8" fmla="*/ 698 w 698"/>
                      <a:gd name="T9" fmla="*/ 0 h 1137"/>
                    </a:gdLst>
                    <a:ahLst/>
                    <a:cxnLst>
                      <a:cxn ang="0">
                        <a:pos x="T0" y="T1"/>
                      </a:cxn>
                      <a:cxn ang="0">
                        <a:pos x="T2" y="T3"/>
                      </a:cxn>
                      <a:cxn ang="0">
                        <a:pos x="T4" y="T5"/>
                      </a:cxn>
                      <a:cxn ang="0">
                        <a:pos x="T6" y="T7"/>
                      </a:cxn>
                      <a:cxn ang="0">
                        <a:pos x="T8" y="T9"/>
                      </a:cxn>
                    </a:cxnLst>
                    <a:rect l="0" t="0" r="r" b="b"/>
                    <a:pathLst>
                      <a:path w="698" h="1137">
                        <a:moveTo>
                          <a:pt x="698" y="0"/>
                        </a:moveTo>
                        <a:lnTo>
                          <a:pt x="696" y="1040"/>
                        </a:lnTo>
                        <a:lnTo>
                          <a:pt x="0" y="1137"/>
                        </a:lnTo>
                        <a:lnTo>
                          <a:pt x="2" y="97"/>
                        </a:lnTo>
                        <a:lnTo>
                          <a:pt x="6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65" name="Freeform 31"/>
                  <p:cNvSpPr>
                    <a:spLocks/>
                  </p:cNvSpPr>
                  <p:nvPr/>
                </p:nvSpPr>
                <p:spPr bwMode="auto">
                  <a:xfrm>
                    <a:off x="381" y="1189"/>
                    <a:ext cx="13" cy="1059"/>
                  </a:xfrm>
                  <a:custGeom>
                    <a:avLst/>
                    <a:gdLst>
                      <a:gd name="T0" fmla="*/ 11 w 13"/>
                      <a:gd name="T1" fmla="*/ 1059 h 1059"/>
                      <a:gd name="T2" fmla="*/ 0 w 13"/>
                      <a:gd name="T3" fmla="*/ 1053 h 1059"/>
                      <a:gd name="T4" fmla="*/ 2 w 13"/>
                      <a:gd name="T5" fmla="*/ 0 h 1059"/>
                      <a:gd name="T6" fmla="*/ 13 w 13"/>
                      <a:gd name="T7" fmla="*/ 6 h 1059"/>
                      <a:gd name="T8" fmla="*/ 11 w 13"/>
                      <a:gd name="T9" fmla="*/ 1059 h 1059"/>
                    </a:gdLst>
                    <a:ahLst/>
                    <a:cxnLst>
                      <a:cxn ang="0">
                        <a:pos x="T0" y="T1"/>
                      </a:cxn>
                      <a:cxn ang="0">
                        <a:pos x="T2" y="T3"/>
                      </a:cxn>
                      <a:cxn ang="0">
                        <a:pos x="T4" y="T5"/>
                      </a:cxn>
                      <a:cxn ang="0">
                        <a:pos x="T6" y="T7"/>
                      </a:cxn>
                      <a:cxn ang="0">
                        <a:pos x="T8" y="T9"/>
                      </a:cxn>
                    </a:cxnLst>
                    <a:rect l="0" t="0" r="r" b="b"/>
                    <a:pathLst>
                      <a:path w="13" h="1059">
                        <a:moveTo>
                          <a:pt x="11" y="1059"/>
                        </a:moveTo>
                        <a:lnTo>
                          <a:pt x="0" y="1053"/>
                        </a:lnTo>
                        <a:lnTo>
                          <a:pt x="2" y="0"/>
                        </a:lnTo>
                        <a:lnTo>
                          <a:pt x="13" y="6"/>
                        </a:lnTo>
                        <a:lnTo>
                          <a:pt x="11" y="10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66" name="Freeform 32"/>
                  <p:cNvSpPr>
                    <a:spLocks/>
                  </p:cNvSpPr>
                  <p:nvPr/>
                </p:nvSpPr>
                <p:spPr bwMode="auto">
                  <a:xfrm>
                    <a:off x="383" y="1090"/>
                    <a:ext cx="718" cy="105"/>
                  </a:xfrm>
                  <a:custGeom>
                    <a:avLst/>
                    <a:gdLst>
                      <a:gd name="T0" fmla="*/ 11 w 718"/>
                      <a:gd name="T1" fmla="*/ 105 h 105"/>
                      <a:gd name="T2" fmla="*/ 0 w 718"/>
                      <a:gd name="T3" fmla="*/ 99 h 105"/>
                      <a:gd name="T4" fmla="*/ 709 w 718"/>
                      <a:gd name="T5" fmla="*/ 0 h 105"/>
                      <a:gd name="T6" fmla="*/ 718 w 718"/>
                      <a:gd name="T7" fmla="*/ 5 h 105"/>
                      <a:gd name="T8" fmla="*/ 11 w 718"/>
                      <a:gd name="T9" fmla="*/ 105 h 105"/>
                    </a:gdLst>
                    <a:ahLst/>
                    <a:cxnLst>
                      <a:cxn ang="0">
                        <a:pos x="T0" y="T1"/>
                      </a:cxn>
                      <a:cxn ang="0">
                        <a:pos x="T2" y="T3"/>
                      </a:cxn>
                      <a:cxn ang="0">
                        <a:pos x="T4" y="T5"/>
                      </a:cxn>
                      <a:cxn ang="0">
                        <a:pos x="T6" y="T7"/>
                      </a:cxn>
                      <a:cxn ang="0">
                        <a:pos x="T8" y="T9"/>
                      </a:cxn>
                    </a:cxnLst>
                    <a:rect l="0" t="0" r="r" b="b"/>
                    <a:pathLst>
                      <a:path w="718" h="105">
                        <a:moveTo>
                          <a:pt x="11" y="105"/>
                        </a:moveTo>
                        <a:lnTo>
                          <a:pt x="0" y="99"/>
                        </a:lnTo>
                        <a:lnTo>
                          <a:pt x="709" y="0"/>
                        </a:lnTo>
                        <a:lnTo>
                          <a:pt x="718" y="5"/>
                        </a:lnTo>
                        <a:lnTo>
                          <a:pt x="11"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67" name="Freeform 33"/>
                  <p:cNvSpPr>
                    <a:spLocks/>
                  </p:cNvSpPr>
                  <p:nvPr/>
                </p:nvSpPr>
                <p:spPr bwMode="auto">
                  <a:xfrm>
                    <a:off x="779" y="1090"/>
                    <a:ext cx="2"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1" y="0"/>
                          <a:pt x="1"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68" name="Freeform 34"/>
                  <p:cNvSpPr>
                    <a:spLocks/>
                  </p:cNvSpPr>
                  <p:nvPr/>
                </p:nvSpPr>
                <p:spPr bwMode="auto">
                  <a:xfrm>
                    <a:off x="648" y="1244"/>
                    <a:ext cx="2"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0" y="0"/>
                        </a:cubicBezTo>
                        <a:cubicBezTo>
                          <a:pt x="0" y="0"/>
                          <a:pt x="0" y="1"/>
                          <a:pt x="0" y="1"/>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69" name="Freeform 35"/>
                  <p:cNvSpPr>
                    <a:spLocks/>
                  </p:cNvSpPr>
                  <p:nvPr/>
                </p:nvSpPr>
                <p:spPr bwMode="auto">
                  <a:xfrm>
                    <a:off x="581" y="582"/>
                    <a:ext cx="290" cy="543"/>
                  </a:xfrm>
                  <a:custGeom>
                    <a:avLst/>
                    <a:gdLst>
                      <a:gd name="T0" fmla="*/ 58 w 155"/>
                      <a:gd name="T1" fmla="*/ 283 h 290"/>
                      <a:gd name="T2" fmla="*/ 8 w 155"/>
                      <a:gd name="T3" fmla="*/ 210 h 290"/>
                      <a:gd name="T4" fmla="*/ 8 w 155"/>
                      <a:gd name="T5" fmla="*/ 148 h 290"/>
                      <a:gd name="T6" fmla="*/ 64 w 155"/>
                      <a:gd name="T7" fmla="*/ 290 h 290"/>
                      <a:gd name="T8" fmla="*/ 45 w 155"/>
                      <a:gd name="T9" fmla="*/ 150 h 290"/>
                      <a:gd name="T10" fmla="*/ 109 w 155"/>
                      <a:gd name="T11" fmla="*/ 0 h 290"/>
                      <a:gd name="T12" fmla="*/ 58 w 155"/>
                      <a:gd name="T13" fmla="*/ 155 h 290"/>
                      <a:gd name="T14" fmla="*/ 66 w 155"/>
                      <a:gd name="T15" fmla="*/ 269 h 290"/>
                      <a:gd name="T16" fmla="*/ 74 w 155"/>
                      <a:gd name="T17" fmla="*/ 189 h 290"/>
                      <a:gd name="T18" fmla="*/ 155 w 155"/>
                      <a:gd name="T19" fmla="*/ 113 h 290"/>
                      <a:gd name="T20" fmla="*/ 60 w 155"/>
                      <a:gd name="T21" fmla="*/ 28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290">
                        <a:moveTo>
                          <a:pt x="58" y="283"/>
                        </a:moveTo>
                        <a:cubicBezTo>
                          <a:pt x="62" y="259"/>
                          <a:pt x="17" y="234"/>
                          <a:pt x="8" y="210"/>
                        </a:cubicBezTo>
                        <a:cubicBezTo>
                          <a:pt x="0" y="189"/>
                          <a:pt x="6" y="167"/>
                          <a:pt x="8" y="148"/>
                        </a:cubicBezTo>
                        <a:cubicBezTo>
                          <a:pt x="8" y="201"/>
                          <a:pt x="54" y="237"/>
                          <a:pt x="64" y="290"/>
                        </a:cubicBezTo>
                        <a:cubicBezTo>
                          <a:pt x="74" y="244"/>
                          <a:pt x="52" y="194"/>
                          <a:pt x="45" y="150"/>
                        </a:cubicBezTo>
                        <a:cubicBezTo>
                          <a:pt x="39" y="94"/>
                          <a:pt x="62" y="39"/>
                          <a:pt x="109" y="0"/>
                        </a:cubicBezTo>
                        <a:cubicBezTo>
                          <a:pt x="76" y="32"/>
                          <a:pt x="58" y="113"/>
                          <a:pt x="58" y="155"/>
                        </a:cubicBezTo>
                        <a:cubicBezTo>
                          <a:pt x="58" y="193"/>
                          <a:pt x="62" y="232"/>
                          <a:pt x="66" y="269"/>
                        </a:cubicBezTo>
                        <a:cubicBezTo>
                          <a:pt x="78" y="247"/>
                          <a:pt x="66" y="215"/>
                          <a:pt x="74" y="189"/>
                        </a:cubicBezTo>
                        <a:cubicBezTo>
                          <a:pt x="85" y="155"/>
                          <a:pt x="122" y="133"/>
                          <a:pt x="155" y="113"/>
                        </a:cubicBezTo>
                        <a:cubicBezTo>
                          <a:pt x="132" y="162"/>
                          <a:pt x="50" y="228"/>
                          <a:pt x="60" y="285"/>
                        </a:cubicBezTo>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70" name="Freeform 36"/>
                  <p:cNvSpPr>
                    <a:spLocks/>
                  </p:cNvSpPr>
                  <p:nvPr/>
                </p:nvSpPr>
                <p:spPr bwMode="auto">
                  <a:xfrm>
                    <a:off x="579" y="576"/>
                    <a:ext cx="294" cy="555"/>
                  </a:xfrm>
                  <a:custGeom>
                    <a:avLst/>
                    <a:gdLst>
                      <a:gd name="T0" fmla="*/ 59 w 157"/>
                      <a:gd name="T1" fmla="*/ 286 h 296"/>
                      <a:gd name="T2" fmla="*/ 35 w 157"/>
                      <a:gd name="T3" fmla="*/ 245 h 296"/>
                      <a:gd name="T4" fmla="*/ 10 w 157"/>
                      <a:gd name="T5" fmla="*/ 213 h 296"/>
                      <a:gd name="T6" fmla="*/ 9 w 157"/>
                      <a:gd name="T7" fmla="*/ 158 h 296"/>
                      <a:gd name="T8" fmla="*/ 29 w 157"/>
                      <a:gd name="T9" fmla="*/ 215 h 296"/>
                      <a:gd name="T10" fmla="*/ 65 w 157"/>
                      <a:gd name="T11" fmla="*/ 293 h 296"/>
                      <a:gd name="T12" fmla="*/ 65 w 157"/>
                      <a:gd name="T13" fmla="*/ 293 h 296"/>
                      <a:gd name="T14" fmla="*/ 46 w 157"/>
                      <a:gd name="T15" fmla="*/ 141 h 296"/>
                      <a:gd name="T16" fmla="*/ 64 w 157"/>
                      <a:gd name="T17" fmla="*/ 61 h 296"/>
                      <a:gd name="T18" fmla="*/ 87 w 157"/>
                      <a:gd name="T19" fmla="*/ 26 h 296"/>
                      <a:gd name="T20" fmla="*/ 101 w 157"/>
                      <a:gd name="T21" fmla="*/ 12 h 296"/>
                      <a:gd name="T22" fmla="*/ 104 w 157"/>
                      <a:gd name="T23" fmla="*/ 9 h 296"/>
                      <a:gd name="T24" fmla="*/ 63 w 157"/>
                      <a:gd name="T25" fmla="*/ 117 h 296"/>
                      <a:gd name="T26" fmla="*/ 67 w 157"/>
                      <a:gd name="T27" fmla="*/ 272 h 296"/>
                      <a:gd name="T28" fmla="*/ 67 w 157"/>
                      <a:gd name="T29" fmla="*/ 272 h 296"/>
                      <a:gd name="T30" fmla="*/ 73 w 157"/>
                      <a:gd name="T31" fmla="*/ 230 h 296"/>
                      <a:gd name="T32" fmla="*/ 92 w 157"/>
                      <a:gd name="T33" fmla="*/ 163 h 296"/>
                      <a:gd name="T34" fmla="*/ 140 w 157"/>
                      <a:gd name="T35" fmla="*/ 126 h 296"/>
                      <a:gd name="T36" fmla="*/ 151 w 157"/>
                      <a:gd name="T37" fmla="*/ 123 h 296"/>
                      <a:gd name="T38" fmla="*/ 139 w 157"/>
                      <a:gd name="T39" fmla="*/ 143 h 296"/>
                      <a:gd name="T40" fmla="*/ 61 w 157"/>
                      <a:gd name="T41" fmla="*/ 288 h 296"/>
                      <a:gd name="T42" fmla="*/ 61 w 157"/>
                      <a:gd name="T43" fmla="*/ 288 h 296"/>
                      <a:gd name="T44" fmla="*/ 99 w 157"/>
                      <a:gd name="T45" fmla="*/ 195 h 296"/>
                      <a:gd name="T46" fmla="*/ 156 w 157"/>
                      <a:gd name="T47" fmla="*/ 116 h 296"/>
                      <a:gd name="T48" fmla="*/ 155 w 157"/>
                      <a:gd name="T49" fmla="*/ 115 h 296"/>
                      <a:gd name="T50" fmla="*/ 79 w 157"/>
                      <a:gd name="T51" fmla="*/ 182 h 296"/>
                      <a:gd name="T52" fmla="*/ 72 w 157"/>
                      <a:gd name="T53" fmla="*/ 230 h 296"/>
                      <a:gd name="T54" fmla="*/ 73 w 157"/>
                      <a:gd name="T55" fmla="*/ 243 h 296"/>
                      <a:gd name="T56" fmla="*/ 72 w 157"/>
                      <a:gd name="T57" fmla="*/ 249 h 296"/>
                      <a:gd name="T58" fmla="*/ 66 w 157"/>
                      <a:gd name="T59" fmla="*/ 265 h 296"/>
                      <a:gd name="T60" fmla="*/ 63 w 157"/>
                      <a:gd name="T61" fmla="*/ 227 h 296"/>
                      <a:gd name="T62" fmla="*/ 65 w 157"/>
                      <a:gd name="T63" fmla="*/ 106 h 296"/>
                      <a:gd name="T64" fmla="*/ 110 w 157"/>
                      <a:gd name="T65" fmla="*/ 3 h 296"/>
                      <a:gd name="T66" fmla="*/ 110 w 157"/>
                      <a:gd name="T67" fmla="*/ 3 h 296"/>
                      <a:gd name="T68" fmla="*/ 52 w 157"/>
                      <a:gd name="T69" fmla="*/ 88 h 296"/>
                      <a:gd name="T70" fmla="*/ 54 w 157"/>
                      <a:gd name="T71" fmla="*/ 192 h 296"/>
                      <a:gd name="T72" fmla="*/ 67 w 157"/>
                      <a:gd name="T73" fmla="*/ 259 h 296"/>
                      <a:gd name="T74" fmla="*/ 67 w 157"/>
                      <a:gd name="T75" fmla="*/ 273 h 296"/>
                      <a:gd name="T76" fmla="*/ 62 w 157"/>
                      <a:gd name="T77" fmla="*/ 281 h 296"/>
                      <a:gd name="T78" fmla="*/ 54 w 157"/>
                      <a:gd name="T79" fmla="*/ 260 h 296"/>
                      <a:gd name="T80" fmla="*/ 10 w 157"/>
                      <a:gd name="T81" fmla="*/ 151 h 296"/>
                      <a:gd name="T82" fmla="*/ 9 w 157"/>
                      <a:gd name="T83" fmla="*/ 151 h 296"/>
                      <a:gd name="T84" fmla="*/ 15 w 157"/>
                      <a:gd name="T85" fmla="*/ 224 h 296"/>
                      <a:gd name="T86" fmla="*/ 59 w 157"/>
                      <a:gd name="T87" fmla="*/ 286 h 296"/>
                      <a:gd name="T88" fmla="*/ 59 w 157"/>
                      <a:gd name="T89" fmla="*/ 28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7" h="296">
                        <a:moveTo>
                          <a:pt x="59" y="286"/>
                        </a:moveTo>
                        <a:cubicBezTo>
                          <a:pt x="60" y="269"/>
                          <a:pt x="46" y="256"/>
                          <a:pt x="35" y="245"/>
                        </a:cubicBezTo>
                        <a:cubicBezTo>
                          <a:pt x="26" y="235"/>
                          <a:pt x="15" y="226"/>
                          <a:pt x="10" y="213"/>
                        </a:cubicBezTo>
                        <a:cubicBezTo>
                          <a:pt x="2" y="195"/>
                          <a:pt x="7" y="176"/>
                          <a:pt x="9" y="158"/>
                        </a:cubicBezTo>
                        <a:cubicBezTo>
                          <a:pt x="7" y="174"/>
                          <a:pt x="21" y="200"/>
                          <a:pt x="29" y="215"/>
                        </a:cubicBezTo>
                        <a:cubicBezTo>
                          <a:pt x="43" y="240"/>
                          <a:pt x="58" y="264"/>
                          <a:pt x="65" y="293"/>
                        </a:cubicBezTo>
                        <a:cubicBezTo>
                          <a:pt x="65" y="293"/>
                          <a:pt x="65" y="293"/>
                          <a:pt x="65" y="293"/>
                        </a:cubicBezTo>
                        <a:cubicBezTo>
                          <a:pt x="75" y="240"/>
                          <a:pt x="49" y="193"/>
                          <a:pt x="46" y="141"/>
                        </a:cubicBezTo>
                        <a:cubicBezTo>
                          <a:pt x="44" y="113"/>
                          <a:pt x="51" y="86"/>
                          <a:pt x="64" y="61"/>
                        </a:cubicBezTo>
                        <a:cubicBezTo>
                          <a:pt x="70" y="48"/>
                          <a:pt x="78" y="36"/>
                          <a:pt x="87" y="26"/>
                        </a:cubicBezTo>
                        <a:cubicBezTo>
                          <a:pt x="92" y="21"/>
                          <a:pt x="96" y="16"/>
                          <a:pt x="101" y="12"/>
                        </a:cubicBezTo>
                        <a:cubicBezTo>
                          <a:pt x="100" y="12"/>
                          <a:pt x="112" y="0"/>
                          <a:pt x="104" y="9"/>
                        </a:cubicBezTo>
                        <a:cubicBezTo>
                          <a:pt x="80" y="38"/>
                          <a:pt x="69" y="80"/>
                          <a:pt x="63" y="117"/>
                        </a:cubicBezTo>
                        <a:cubicBezTo>
                          <a:pt x="53" y="168"/>
                          <a:pt x="61" y="221"/>
                          <a:pt x="67" y="272"/>
                        </a:cubicBezTo>
                        <a:cubicBezTo>
                          <a:pt x="67" y="273"/>
                          <a:pt x="67" y="273"/>
                          <a:pt x="67" y="272"/>
                        </a:cubicBezTo>
                        <a:cubicBezTo>
                          <a:pt x="74" y="259"/>
                          <a:pt x="73" y="245"/>
                          <a:pt x="73" y="230"/>
                        </a:cubicBezTo>
                        <a:cubicBezTo>
                          <a:pt x="72" y="204"/>
                          <a:pt x="75" y="184"/>
                          <a:pt x="92" y="163"/>
                        </a:cubicBezTo>
                        <a:cubicBezTo>
                          <a:pt x="105" y="148"/>
                          <a:pt x="123" y="136"/>
                          <a:pt x="140" y="126"/>
                        </a:cubicBezTo>
                        <a:cubicBezTo>
                          <a:pt x="143" y="124"/>
                          <a:pt x="157" y="113"/>
                          <a:pt x="151" y="123"/>
                        </a:cubicBezTo>
                        <a:cubicBezTo>
                          <a:pt x="148" y="130"/>
                          <a:pt x="143" y="136"/>
                          <a:pt x="139" y="143"/>
                        </a:cubicBezTo>
                        <a:cubicBezTo>
                          <a:pt x="110" y="184"/>
                          <a:pt x="53" y="232"/>
                          <a:pt x="61" y="288"/>
                        </a:cubicBezTo>
                        <a:cubicBezTo>
                          <a:pt x="61" y="288"/>
                          <a:pt x="61" y="288"/>
                          <a:pt x="61" y="288"/>
                        </a:cubicBezTo>
                        <a:cubicBezTo>
                          <a:pt x="56" y="253"/>
                          <a:pt x="80" y="221"/>
                          <a:pt x="99" y="195"/>
                        </a:cubicBezTo>
                        <a:cubicBezTo>
                          <a:pt x="119" y="169"/>
                          <a:pt x="142" y="145"/>
                          <a:pt x="156" y="116"/>
                        </a:cubicBezTo>
                        <a:cubicBezTo>
                          <a:pt x="156" y="115"/>
                          <a:pt x="156" y="115"/>
                          <a:pt x="155" y="115"/>
                        </a:cubicBezTo>
                        <a:cubicBezTo>
                          <a:pt x="127" y="133"/>
                          <a:pt x="96" y="151"/>
                          <a:pt x="79" y="182"/>
                        </a:cubicBezTo>
                        <a:cubicBezTo>
                          <a:pt x="71" y="197"/>
                          <a:pt x="72" y="214"/>
                          <a:pt x="72" y="230"/>
                        </a:cubicBezTo>
                        <a:cubicBezTo>
                          <a:pt x="73" y="235"/>
                          <a:pt x="73" y="239"/>
                          <a:pt x="73" y="243"/>
                        </a:cubicBezTo>
                        <a:cubicBezTo>
                          <a:pt x="73" y="245"/>
                          <a:pt x="73" y="247"/>
                          <a:pt x="72" y="249"/>
                        </a:cubicBezTo>
                        <a:cubicBezTo>
                          <a:pt x="74" y="257"/>
                          <a:pt x="72" y="262"/>
                          <a:pt x="66" y="265"/>
                        </a:cubicBezTo>
                        <a:cubicBezTo>
                          <a:pt x="65" y="252"/>
                          <a:pt x="64" y="239"/>
                          <a:pt x="63" y="227"/>
                        </a:cubicBezTo>
                        <a:cubicBezTo>
                          <a:pt x="59" y="186"/>
                          <a:pt x="57" y="146"/>
                          <a:pt x="65" y="106"/>
                        </a:cubicBezTo>
                        <a:cubicBezTo>
                          <a:pt x="72" y="70"/>
                          <a:pt x="84" y="30"/>
                          <a:pt x="110" y="3"/>
                        </a:cubicBezTo>
                        <a:cubicBezTo>
                          <a:pt x="111" y="3"/>
                          <a:pt x="110" y="3"/>
                          <a:pt x="110" y="3"/>
                        </a:cubicBezTo>
                        <a:cubicBezTo>
                          <a:pt x="83" y="26"/>
                          <a:pt x="63" y="54"/>
                          <a:pt x="52" y="88"/>
                        </a:cubicBezTo>
                        <a:cubicBezTo>
                          <a:pt x="41" y="123"/>
                          <a:pt x="46" y="157"/>
                          <a:pt x="54" y="192"/>
                        </a:cubicBezTo>
                        <a:cubicBezTo>
                          <a:pt x="60" y="214"/>
                          <a:pt x="65" y="236"/>
                          <a:pt x="67" y="259"/>
                        </a:cubicBezTo>
                        <a:cubicBezTo>
                          <a:pt x="67" y="264"/>
                          <a:pt x="67" y="268"/>
                          <a:pt x="67" y="273"/>
                        </a:cubicBezTo>
                        <a:cubicBezTo>
                          <a:pt x="67" y="277"/>
                          <a:pt x="66" y="296"/>
                          <a:pt x="62" y="281"/>
                        </a:cubicBezTo>
                        <a:cubicBezTo>
                          <a:pt x="60" y="274"/>
                          <a:pt x="57" y="267"/>
                          <a:pt x="54" y="260"/>
                        </a:cubicBezTo>
                        <a:cubicBezTo>
                          <a:pt x="38" y="223"/>
                          <a:pt x="11" y="193"/>
                          <a:pt x="10" y="151"/>
                        </a:cubicBezTo>
                        <a:cubicBezTo>
                          <a:pt x="10" y="151"/>
                          <a:pt x="9" y="151"/>
                          <a:pt x="9" y="151"/>
                        </a:cubicBezTo>
                        <a:cubicBezTo>
                          <a:pt x="6" y="176"/>
                          <a:pt x="0" y="201"/>
                          <a:pt x="15" y="224"/>
                        </a:cubicBezTo>
                        <a:cubicBezTo>
                          <a:pt x="28" y="243"/>
                          <a:pt x="60" y="260"/>
                          <a:pt x="59" y="286"/>
                        </a:cubicBezTo>
                        <a:cubicBezTo>
                          <a:pt x="59" y="286"/>
                          <a:pt x="59" y="286"/>
                          <a:pt x="59" y="28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71" name="Freeform 37"/>
                  <p:cNvSpPr>
                    <a:spLocks/>
                  </p:cNvSpPr>
                  <p:nvPr/>
                </p:nvSpPr>
                <p:spPr bwMode="auto">
                  <a:xfrm>
                    <a:off x="605" y="1157"/>
                    <a:ext cx="114" cy="180"/>
                  </a:xfrm>
                  <a:custGeom>
                    <a:avLst/>
                    <a:gdLst>
                      <a:gd name="T0" fmla="*/ 58 w 61"/>
                      <a:gd name="T1" fmla="*/ 1 h 96"/>
                      <a:gd name="T2" fmla="*/ 22 w 61"/>
                      <a:gd name="T3" fmla="*/ 57 h 96"/>
                      <a:gd name="T4" fmla="*/ 0 w 61"/>
                      <a:gd name="T5" fmla="*/ 95 h 96"/>
                      <a:gd name="T6" fmla="*/ 1 w 61"/>
                      <a:gd name="T7" fmla="*/ 95 h 96"/>
                      <a:gd name="T8" fmla="*/ 43 w 61"/>
                      <a:gd name="T9" fmla="*/ 36 h 96"/>
                      <a:gd name="T10" fmla="*/ 59 w 61"/>
                      <a:gd name="T11" fmla="*/ 1 h 96"/>
                      <a:gd name="T12" fmla="*/ 58 w 61"/>
                      <a:gd name="T13" fmla="*/ 1 h 96"/>
                    </a:gdLst>
                    <a:ahLst/>
                    <a:cxnLst>
                      <a:cxn ang="0">
                        <a:pos x="T0" y="T1"/>
                      </a:cxn>
                      <a:cxn ang="0">
                        <a:pos x="T2" y="T3"/>
                      </a:cxn>
                      <a:cxn ang="0">
                        <a:pos x="T4" y="T5"/>
                      </a:cxn>
                      <a:cxn ang="0">
                        <a:pos x="T6" y="T7"/>
                      </a:cxn>
                      <a:cxn ang="0">
                        <a:pos x="T8" y="T9"/>
                      </a:cxn>
                      <a:cxn ang="0">
                        <a:pos x="T10" y="T11"/>
                      </a:cxn>
                      <a:cxn ang="0">
                        <a:pos x="T12" y="T13"/>
                      </a:cxn>
                    </a:cxnLst>
                    <a:rect l="0" t="0" r="r" b="b"/>
                    <a:pathLst>
                      <a:path w="61" h="96">
                        <a:moveTo>
                          <a:pt x="58" y="1"/>
                        </a:moveTo>
                        <a:cubicBezTo>
                          <a:pt x="61" y="24"/>
                          <a:pt x="36" y="43"/>
                          <a:pt x="22" y="57"/>
                        </a:cubicBezTo>
                        <a:cubicBezTo>
                          <a:pt x="11" y="68"/>
                          <a:pt x="3" y="80"/>
                          <a:pt x="0" y="95"/>
                        </a:cubicBezTo>
                        <a:cubicBezTo>
                          <a:pt x="0" y="95"/>
                          <a:pt x="1" y="96"/>
                          <a:pt x="1" y="95"/>
                        </a:cubicBezTo>
                        <a:cubicBezTo>
                          <a:pt x="6" y="70"/>
                          <a:pt x="27" y="54"/>
                          <a:pt x="43" y="36"/>
                        </a:cubicBezTo>
                        <a:cubicBezTo>
                          <a:pt x="53" y="26"/>
                          <a:pt x="61" y="15"/>
                          <a:pt x="59" y="1"/>
                        </a:cubicBezTo>
                        <a:cubicBezTo>
                          <a:pt x="58" y="0"/>
                          <a:pt x="57" y="0"/>
                          <a:pt x="58"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72" name="Freeform 38"/>
                  <p:cNvSpPr>
                    <a:spLocks/>
                  </p:cNvSpPr>
                  <p:nvPr/>
                </p:nvSpPr>
                <p:spPr bwMode="auto">
                  <a:xfrm>
                    <a:off x="499" y="1165"/>
                    <a:ext cx="215" cy="350"/>
                  </a:xfrm>
                  <a:custGeom>
                    <a:avLst/>
                    <a:gdLst>
                      <a:gd name="T0" fmla="*/ 114 w 115"/>
                      <a:gd name="T1" fmla="*/ 1 h 187"/>
                      <a:gd name="T2" fmla="*/ 26 w 115"/>
                      <a:gd name="T3" fmla="*/ 72 h 187"/>
                      <a:gd name="T4" fmla="*/ 8 w 115"/>
                      <a:gd name="T5" fmla="*/ 127 h 187"/>
                      <a:gd name="T6" fmla="*/ 6 w 115"/>
                      <a:gd name="T7" fmla="*/ 186 h 187"/>
                      <a:gd name="T8" fmla="*/ 7 w 115"/>
                      <a:gd name="T9" fmla="*/ 186 h 187"/>
                      <a:gd name="T10" fmla="*/ 12 w 115"/>
                      <a:gd name="T11" fmla="*/ 114 h 187"/>
                      <a:gd name="T12" fmla="*/ 47 w 115"/>
                      <a:gd name="T13" fmla="*/ 54 h 187"/>
                      <a:gd name="T14" fmla="*/ 115 w 115"/>
                      <a:gd name="T15" fmla="*/ 1 h 187"/>
                      <a:gd name="T16" fmla="*/ 114 w 115"/>
                      <a:gd name="T17" fmla="*/ 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87">
                        <a:moveTo>
                          <a:pt x="114" y="1"/>
                        </a:moveTo>
                        <a:cubicBezTo>
                          <a:pt x="96" y="37"/>
                          <a:pt x="50" y="41"/>
                          <a:pt x="26" y="72"/>
                        </a:cubicBezTo>
                        <a:cubicBezTo>
                          <a:pt x="14" y="87"/>
                          <a:pt x="11" y="109"/>
                          <a:pt x="8" y="127"/>
                        </a:cubicBezTo>
                        <a:cubicBezTo>
                          <a:pt x="5" y="146"/>
                          <a:pt x="0" y="168"/>
                          <a:pt x="6" y="186"/>
                        </a:cubicBezTo>
                        <a:cubicBezTo>
                          <a:pt x="6" y="187"/>
                          <a:pt x="7" y="187"/>
                          <a:pt x="7" y="186"/>
                        </a:cubicBezTo>
                        <a:cubicBezTo>
                          <a:pt x="0" y="164"/>
                          <a:pt x="8" y="136"/>
                          <a:pt x="12" y="114"/>
                        </a:cubicBezTo>
                        <a:cubicBezTo>
                          <a:pt x="17" y="88"/>
                          <a:pt x="26" y="69"/>
                          <a:pt x="47" y="54"/>
                        </a:cubicBezTo>
                        <a:cubicBezTo>
                          <a:pt x="71" y="37"/>
                          <a:pt x="101" y="29"/>
                          <a:pt x="115" y="1"/>
                        </a:cubicBezTo>
                        <a:cubicBezTo>
                          <a:pt x="115" y="1"/>
                          <a:pt x="114" y="0"/>
                          <a:pt x="114"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73" name="Freeform 39"/>
                  <p:cNvSpPr>
                    <a:spLocks/>
                  </p:cNvSpPr>
                  <p:nvPr/>
                </p:nvSpPr>
                <p:spPr bwMode="auto">
                  <a:xfrm>
                    <a:off x="714" y="1165"/>
                    <a:ext cx="189" cy="410"/>
                  </a:xfrm>
                  <a:custGeom>
                    <a:avLst/>
                    <a:gdLst>
                      <a:gd name="T0" fmla="*/ 0 w 101"/>
                      <a:gd name="T1" fmla="*/ 1 h 219"/>
                      <a:gd name="T2" fmla="*/ 16 w 101"/>
                      <a:gd name="T3" fmla="*/ 33 h 219"/>
                      <a:gd name="T4" fmla="*/ 65 w 101"/>
                      <a:gd name="T5" fmla="*/ 84 h 219"/>
                      <a:gd name="T6" fmla="*/ 90 w 101"/>
                      <a:gd name="T7" fmla="*/ 146 h 219"/>
                      <a:gd name="T8" fmla="*/ 100 w 101"/>
                      <a:gd name="T9" fmla="*/ 218 h 219"/>
                      <a:gd name="T10" fmla="*/ 101 w 101"/>
                      <a:gd name="T11" fmla="*/ 218 h 219"/>
                      <a:gd name="T12" fmla="*/ 93 w 101"/>
                      <a:gd name="T13" fmla="*/ 159 h 219"/>
                      <a:gd name="T14" fmla="*/ 76 w 101"/>
                      <a:gd name="T15" fmla="*/ 99 h 219"/>
                      <a:gd name="T16" fmla="*/ 39 w 101"/>
                      <a:gd name="T17" fmla="*/ 54 h 219"/>
                      <a:gd name="T18" fmla="*/ 1 w 101"/>
                      <a:gd name="T19" fmla="*/ 0 h 219"/>
                      <a:gd name="T20" fmla="*/ 0 w 101"/>
                      <a:gd name="T21" fmla="*/ 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19">
                        <a:moveTo>
                          <a:pt x="0" y="1"/>
                        </a:moveTo>
                        <a:cubicBezTo>
                          <a:pt x="4" y="12"/>
                          <a:pt x="8" y="24"/>
                          <a:pt x="16" y="33"/>
                        </a:cubicBezTo>
                        <a:cubicBezTo>
                          <a:pt x="32" y="51"/>
                          <a:pt x="50" y="65"/>
                          <a:pt x="65" y="84"/>
                        </a:cubicBezTo>
                        <a:cubicBezTo>
                          <a:pt x="78" y="102"/>
                          <a:pt x="85" y="124"/>
                          <a:pt x="90" y="146"/>
                        </a:cubicBezTo>
                        <a:cubicBezTo>
                          <a:pt x="94" y="169"/>
                          <a:pt x="100" y="195"/>
                          <a:pt x="100" y="218"/>
                        </a:cubicBezTo>
                        <a:cubicBezTo>
                          <a:pt x="100" y="219"/>
                          <a:pt x="101" y="219"/>
                          <a:pt x="101" y="218"/>
                        </a:cubicBezTo>
                        <a:cubicBezTo>
                          <a:pt x="101" y="198"/>
                          <a:pt x="96" y="178"/>
                          <a:pt x="93" y="159"/>
                        </a:cubicBezTo>
                        <a:cubicBezTo>
                          <a:pt x="90" y="138"/>
                          <a:pt x="85" y="118"/>
                          <a:pt x="76" y="99"/>
                        </a:cubicBezTo>
                        <a:cubicBezTo>
                          <a:pt x="67" y="82"/>
                          <a:pt x="53" y="67"/>
                          <a:pt x="39" y="54"/>
                        </a:cubicBezTo>
                        <a:cubicBezTo>
                          <a:pt x="22" y="37"/>
                          <a:pt x="10" y="24"/>
                          <a:pt x="1" y="0"/>
                        </a:cubicBezTo>
                        <a:cubicBezTo>
                          <a:pt x="1" y="0"/>
                          <a:pt x="0" y="0"/>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74" name="Freeform 40"/>
                  <p:cNvSpPr>
                    <a:spLocks/>
                  </p:cNvSpPr>
                  <p:nvPr/>
                </p:nvSpPr>
                <p:spPr bwMode="auto">
                  <a:xfrm>
                    <a:off x="714" y="1161"/>
                    <a:ext cx="305" cy="159"/>
                  </a:xfrm>
                  <a:custGeom>
                    <a:avLst/>
                    <a:gdLst>
                      <a:gd name="T0" fmla="*/ 0 w 163"/>
                      <a:gd name="T1" fmla="*/ 1 h 85"/>
                      <a:gd name="T2" fmla="*/ 24 w 163"/>
                      <a:gd name="T3" fmla="*/ 11 h 85"/>
                      <a:gd name="T4" fmla="*/ 78 w 163"/>
                      <a:gd name="T5" fmla="*/ 31 h 85"/>
                      <a:gd name="T6" fmla="*/ 123 w 163"/>
                      <a:gd name="T7" fmla="*/ 47 h 85"/>
                      <a:gd name="T8" fmla="*/ 162 w 163"/>
                      <a:gd name="T9" fmla="*/ 85 h 85"/>
                      <a:gd name="T10" fmla="*/ 162 w 163"/>
                      <a:gd name="T11" fmla="*/ 84 h 85"/>
                      <a:gd name="T12" fmla="*/ 98 w 163"/>
                      <a:gd name="T13" fmla="*/ 37 h 85"/>
                      <a:gd name="T14" fmla="*/ 48 w 163"/>
                      <a:gd name="T15" fmla="*/ 17 h 85"/>
                      <a:gd name="T16" fmla="*/ 1 w 163"/>
                      <a:gd name="T17" fmla="*/ 0 h 85"/>
                      <a:gd name="T18" fmla="*/ 0 w 163"/>
                      <a:gd name="T19" fmla="*/ 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85">
                        <a:moveTo>
                          <a:pt x="0" y="1"/>
                        </a:moveTo>
                        <a:cubicBezTo>
                          <a:pt x="8" y="7"/>
                          <a:pt x="15" y="9"/>
                          <a:pt x="24" y="11"/>
                        </a:cubicBezTo>
                        <a:cubicBezTo>
                          <a:pt x="43" y="14"/>
                          <a:pt x="60" y="24"/>
                          <a:pt x="78" y="31"/>
                        </a:cubicBezTo>
                        <a:cubicBezTo>
                          <a:pt x="93" y="38"/>
                          <a:pt x="108" y="40"/>
                          <a:pt x="123" y="47"/>
                        </a:cubicBezTo>
                        <a:cubicBezTo>
                          <a:pt x="139" y="55"/>
                          <a:pt x="151" y="71"/>
                          <a:pt x="162" y="85"/>
                        </a:cubicBezTo>
                        <a:cubicBezTo>
                          <a:pt x="162" y="85"/>
                          <a:pt x="163" y="85"/>
                          <a:pt x="162" y="84"/>
                        </a:cubicBezTo>
                        <a:cubicBezTo>
                          <a:pt x="144" y="60"/>
                          <a:pt x="127" y="46"/>
                          <a:pt x="98" y="37"/>
                        </a:cubicBezTo>
                        <a:cubicBezTo>
                          <a:pt x="81" y="32"/>
                          <a:pt x="65" y="24"/>
                          <a:pt x="48" y="17"/>
                        </a:cubicBezTo>
                        <a:cubicBezTo>
                          <a:pt x="34" y="11"/>
                          <a:pt x="14" y="11"/>
                          <a:pt x="1" y="0"/>
                        </a:cubicBezTo>
                        <a:cubicBezTo>
                          <a:pt x="0" y="0"/>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75" name="Freeform 41"/>
                  <p:cNvSpPr>
                    <a:spLocks/>
                  </p:cNvSpPr>
                  <p:nvPr/>
                </p:nvSpPr>
                <p:spPr bwMode="auto">
                  <a:xfrm>
                    <a:off x="605" y="1223"/>
                    <a:ext cx="118" cy="513"/>
                  </a:xfrm>
                  <a:custGeom>
                    <a:avLst/>
                    <a:gdLst>
                      <a:gd name="T0" fmla="*/ 62 w 63"/>
                      <a:gd name="T1" fmla="*/ 1 h 274"/>
                      <a:gd name="T2" fmla="*/ 18 w 63"/>
                      <a:gd name="T3" fmla="*/ 147 h 274"/>
                      <a:gd name="T4" fmla="*/ 5 w 63"/>
                      <a:gd name="T5" fmla="*/ 206 h 274"/>
                      <a:gd name="T6" fmla="*/ 8 w 63"/>
                      <a:gd name="T7" fmla="*/ 273 h 274"/>
                      <a:gd name="T8" fmla="*/ 9 w 63"/>
                      <a:gd name="T9" fmla="*/ 273 h 274"/>
                      <a:gd name="T10" fmla="*/ 6 w 63"/>
                      <a:gd name="T11" fmla="*/ 200 h 274"/>
                      <a:gd name="T12" fmla="*/ 27 w 63"/>
                      <a:gd name="T13" fmla="*/ 128 h 274"/>
                      <a:gd name="T14" fmla="*/ 63 w 63"/>
                      <a:gd name="T15" fmla="*/ 1 h 274"/>
                      <a:gd name="T16" fmla="*/ 62 w 63"/>
                      <a:gd name="T17" fmla="*/ 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274">
                        <a:moveTo>
                          <a:pt x="62" y="1"/>
                        </a:moveTo>
                        <a:cubicBezTo>
                          <a:pt x="61" y="53"/>
                          <a:pt x="37" y="100"/>
                          <a:pt x="18" y="147"/>
                        </a:cubicBezTo>
                        <a:cubicBezTo>
                          <a:pt x="10" y="167"/>
                          <a:pt x="6" y="185"/>
                          <a:pt x="5" y="206"/>
                        </a:cubicBezTo>
                        <a:cubicBezTo>
                          <a:pt x="3" y="229"/>
                          <a:pt x="0" y="252"/>
                          <a:pt x="8" y="273"/>
                        </a:cubicBezTo>
                        <a:cubicBezTo>
                          <a:pt x="8" y="274"/>
                          <a:pt x="9" y="274"/>
                          <a:pt x="9" y="273"/>
                        </a:cubicBezTo>
                        <a:cubicBezTo>
                          <a:pt x="0" y="250"/>
                          <a:pt x="5" y="224"/>
                          <a:pt x="6" y="200"/>
                        </a:cubicBezTo>
                        <a:cubicBezTo>
                          <a:pt x="7" y="174"/>
                          <a:pt x="17" y="152"/>
                          <a:pt x="27" y="128"/>
                        </a:cubicBezTo>
                        <a:cubicBezTo>
                          <a:pt x="43" y="87"/>
                          <a:pt x="62" y="46"/>
                          <a:pt x="63" y="1"/>
                        </a:cubicBezTo>
                        <a:cubicBezTo>
                          <a:pt x="63" y="0"/>
                          <a:pt x="62" y="0"/>
                          <a:pt x="62"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76" name="Freeform 42"/>
                  <p:cNvSpPr>
                    <a:spLocks/>
                  </p:cNvSpPr>
                  <p:nvPr/>
                </p:nvSpPr>
                <p:spPr bwMode="auto">
                  <a:xfrm>
                    <a:off x="712" y="1167"/>
                    <a:ext cx="11" cy="63"/>
                  </a:xfrm>
                  <a:custGeom>
                    <a:avLst/>
                    <a:gdLst>
                      <a:gd name="T0" fmla="*/ 6 w 6"/>
                      <a:gd name="T1" fmla="*/ 33 h 34"/>
                      <a:gd name="T2" fmla="*/ 2 w 6"/>
                      <a:gd name="T3" fmla="*/ 0 h 34"/>
                      <a:gd name="T4" fmla="*/ 1 w 6"/>
                      <a:gd name="T5" fmla="*/ 0 h 34"/>
                      <a:gd name="T6" fmla="*/ 5 w 6"/>
                      <a:gd name="T7" fmla="*/ 33 h 34"/>
                      <a:gd name="T8" fmla="*/ 6 w 6"/>
                      <a:gd name="T9" fmla="*/ 33 h 34"/>
                    </a:gdLst>
                    <a:ahLst/>
                    <a:cxnLst>
                      <a:cxn ang="0">
                        <a:pos x="T0" y="T1"/>
                      </a:cxn>
                      <a:cxn ang="0">
                        <a:pos x="T2" y="T3"/>
                      </a:cxn>
                      <a:cxn ang="0">
                        <a:pos x="T4" y="T5"/>
                      </a:cxn>
                      <a:cxn ang="0">
                        <a:pos x="T6" y="T7"/>
                      </a:cxn>
                      <a:cxn ang="0">
                        <a:pos x="T8" y="T9"/>
                      </a:cxn>
                    </a:cxnLst>
                    <a:rect l="0" t="0" r="r" b="b"/>
                    <a:pathLst>
                      <a:path w="6" h="34">
                        <a:moveTo>
                          <a:pt x="6" y="33"/>
                        </a:moveTo>
                        <a:cubicBezTo>
                          <a:pt x="5" y="22"/>
                          <a:pt x="1" y="11"/>
                          <a:pt x="2" y="0"/>
                        </a:cubicBezTo>
                        <a:cubicBezTo>
                          <a:pt x="2" y="0"/>
                          <a:pt x="1" y="0"/>
                          <a:pt x="1" y="0"/>
                        </a:cubicBezTo>
                        <a:cubicBezTo>
                          <a:pt x="0" y="11"/>
                          <a:pt x="4" y="22"/>
                          <a:pt x="5" y="33"/>
                        </a:cubicBezTo>
                        <a:cubicBezTo>
                          <a:pt x="5" y="34"/>
                          <a:pt x="6" y="34"/>
                          <a:pt x="6" y="3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77" name="Freeform 43"/>
                  <p:cNvSpPr>
                    <a:spLocks/>
                  </p:cNvSpPr>
                  <p:nvPr/>
                </p:nvSpPr>
                <p:spPr bwMode="auto">
                  <a:xfrm>
                    <a:off x="714" y="1163"/>
                    <a:ext cx="120" cy="853"/>
                  </a:xfrm>
                  <a:custGeom>
                    <a:avLst/>
                    <a:gdLst>
                      <a:gd name="T0" fmla="*/ 0 w 64"/>
                      <a:gd name="T1" fmla="*/ 1 h 455"/>
                      <a:gd name="T2" fmla="*/ 11 w 64"/>
                      <a:gd name="T3" fmla="*/ 41 h 455"/>
                      <a:gd name="T4" fmla="*/ 27 w 64"/>
                      <a:gd name="T5" fmla="*/ 105 h 455"/>
                      <a:gd name="T6" fmla="*/ 41 w 64"/>
                      <a:gd name="T7" fmla="*/ 243 h 455"/>
                      <a:gd name="T8" fmla="*/ 35 w 64"/>
                      <a:gd name="T9" fmla="*/ 367 h 455"/>
                      <a:gd name="T10" fmla="*/ 63 w 64"/>
                      <a:gd name="T11" fmla="*/ 454 h 455"/>
                      <a:gd name="T12" fmla="*/ 64 w 64"/>
                      <a:gd name="T13" fmla="*/ 454 h 455"/>
                      <a:gd name="T14" fmla="*/ 36 w 64"/>
                      <a:gd name="T15" fmla="*/ 338 h 455"/>
                      <a:gd name="T16" fmla="*/ 42 w 64"/>
                      <a:gd name="T17" fmla="*/ 222 h 455"/>
                      <a:gd name="T18" fmla="*/ 29 w 64"/>
                      <a:gd name="T19" fmla="*/ 112 h 455"/>
                      <a:gd name="T20" fmla="*/ 16 w 64"/>
                      <a:gd name="T21" fmla="*/ 55 h 455"/>
                      <a:gd name="T22" fmla="*/ 1 w 64"/>
                      <a:gd name="T23" fmla="*/ 1 h 455"/>
                      <a:gd name="T24" fmla="*/ 0 w 64"/>
                      <a:gd name="T25" fmla="*/ 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455">
                        <a:moveTo>
                          <a:pt x="0" y="1"/>
                        </a:moveTo>
                        <a:cubicBezTo>
                          <a:pt x="1" y="15"/>
                          <a:pt x="6" y="28"/>
                          <a:pt x="11" y="41"/>
                        </a:cubicBezTo>
                        <a:cubicBezTo>
                          <a:pt x="17" y="62"/>
                          <a:pt x="22" y="84"/>
                          <a:pt x="27" y="105"/>
                        </a:cubicBezTo>
                        <a:cubicBezTo>
                          <a:pt x="37" y="150"/>
                          <a:pt x="42" y="197"/>
                          <a:pt x="41" y="243"/>
                        </a:cubicBezTo>
                        <a:cubicBezTo>
                          <a:pt x="41" y="285"/>
                          <a:pt x="33" y="325"/>
                          <a:pt x="35" y="367"/>
                        </a:cubicBezTo>
                        <a:cubicBezTo>
                          <a:pt x="37" y="396"/>
                          <a:pt x="45" y="432"/>
                          <a:pt x="63" y="454"/>
                        </a:cubicBezTo>
                        <a:cubicBezTo>
                          <a:pt x="63" y="455"/>
                          <a:pt x="64" y="454"/>
                          <a:pt x="64" y="454"/>
                        </a:cubicBezTo>
                        <a:cubicBezTo>
                          <a:pt x="39" y="424"/>
                          <a:pt x="35" y="375"/>
                          <a:pt x="36" y="338"/>
                        </a:cubicBezTo>
                        <a:cubicBezTo>
                          <a:pt x="36" y="299"/>
                          <a:pt x="43" y="261"/>
                          <a:pt x="42" y="222"/>
                        </a:cubicBezTo>
                        <a:cubicBezTo>
                          <a:pt x="41" y="185"/>
                          <a:pt x="36" y="148"/>
                          <a:pt x="29" y="112"/>
                        </a:cubicBezTo>
                        <a:cubicBezTo>
                          <a:pt x="26" y="93"/>
                          <a:pt x="21" y="74"/>
                          <a:pt x="16" y="55"/>
                        </a:cubicBezTo>
                        <a:cubicBezTo>
                          <a:pt x="11" y="37"/>
                          <a:pt x="2" y="20"/>
                          <a:pt x="1" y="1"/>
                        </a:cubicBezTo>
                        <a:cubicBezTo>
                          <a:pt x="1" y="0"/>
                          <a:pt x="0" y="0"/>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78" name="Freeform 44"/>
                  <p:cNvSpPr>
                    <a:spLocks/>
                  </p:cNvSpPr>
                  <p:nvPr/>
                </p:nvSpPr>
                <p:spPr bwMode="auto">
                  <a:xfrm>
                    <a:off x="617" y="1189"/>
                    <a:ext cx="80" cy="32"/>
                  </a:xfrm>
                  <a:custGeom>
                    <a:avLst/>
                    <a:gdLst>
                      <a:gd name="T0" fmla="*/ 42 w 43"/>
                      <a:gd name="T1" fmla="*/ 1 h 17"/>
                      <a:gd name="T2" fmla="*/ 1 w 43"/>
                      <a:gd name="T3" fmla="*/ 16 h 17"/>
                      <a:gd name="T4" fmla="*/ 1 w 43"/>
                      <a:gd name="T5" fmla="*/ 16 h 17"/>
                      <a:gd name="T6" fmla="*/ 43 w 43"/>
                      <a:gd name="T7" fmla="*/ 1 h 17"/>
                      <a:gd name="T8" fmla="*/ 42 w 43"/>
                      <a:gd name="T9" fmla="*/ 1 h 17"/>
                    </a:gdLst>
                    <a:ahLst/>
                    <a:cxnLst>
                      <a:cxn ang="0">
                        <a:pos x="T0" y="T1"/>
                      </a:cxn>
                      <a:cxn ang="0">
                        <a:pos x="T2" y="T3"/>
                      </a:cxn>
                      <a:cxn ang="0">
                        <a:pos x="T4" y="T5"/>
                      </a:cxn>
                      <a:cxn ang="0">
                        <a:pos x="T6" y="T7"/>
                      </a:cxn>
                      <a:cxn ang="0">
                        <a:pos x="T8" y="T9"/>
                      </a:cxn>
                    </a:cxnLst>
                    <a:rect l="0" t="0" r="r" b="b"/>
                    <a:pathLst>
                      <a:path w="43" h="17">
                        <a:moveTo>
                          <a:pt x="42" y="1"/>
                        </a:moveTo>
                        <a:cubicBezTo>
                          <a:pt x="32" y="14"/>
                          <a:pt x="9" y="1"/>
                          <a:pt x="1" y="16"/>
                        </a:cubicBezTo>
                        <a:cubicBezTo>
                          <a:pt x="0" y="16"/>
                          <a:pt x="1" y="17"/>
                          <a:pt x="1" y="16"/>
                        </a:cubicBezTo>
                        <a:cubicBezTo>
                          <a:pt x="9" y="2"/>
                          <a:pt x="32" y="14"/>
                          <a:pt x="43" y="1"/>
                        </a:cubicBezTo>
                        <a:cubicBezTo>
                          <a:pt x="43" y="1"/>
                          <a:pt x="43" y="0"/>
                          <a:pt x="42"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79" name="Freeform 45"/>
                  <p:cNvSpPr>
                    <a:spLocks/>
                  </p:cNvSpPr>
                  <p:nvPr/>
                </p:nvSpPr>
                <p:spPr bwMode="auto">
                  <a:xfrm>
                    <a:off x="551" y="1272"/>
                    <a:ext cx="28" cy="99"/>
                  </a:xfrm>
                  <a:custGeom>
                    <a:avLst/>
                    <a:gdLst>
                      <a:gd name="T0" fmla="*/ 14 w 15"/>
                      <a:gd name="T1" fmla="*/ 1 h 53"/>
                      <a:gd name="T2" fmla="*/ 0 w 15"/>
                      <a:gd name="T3" fmla="*/ 52 h 53"/>
                      <a:gd name="T4" fmla="*/ 1 w 15"/>
                      <a:gd name="T5" fmla="*/ 52 h 53"/>
                      <a:gd name="T6" fmla="*/ 15 w 15"/>
                      <a:gd name="T7" fmla="*/ 1 h 53"/>
                      <a:gd name="T8" fmla="*/ 14 w 15"/>
                      <a:gd name="T9" fmla="*/ 1 h 53"/>
                    </a:gdLst>
                    <a:ahLst/>
                    <a:cxnLst>
                      <a:cxn ang="0">
                        <a:pos x="T0" y="T1"/>
                      </a:cxn>
                      <a:cxn ang="0">
                        <a:pos x="T2" y="T3"/>
                      </a:cxn>
                      <a:cxn ang="0">
                        <a:pos x="T4" y="T5"/>
                      </a:cxn>
                      <a:cxn ang="0">
                        <a:pos x="T6" y="T7"/>
                      </a:cxn>
                      <a:cxn ang="0">
                        <a:pos x="T8" y="T9"/>
                      </a:cxn>
                    </a:cxnLst>
                    <a:rect l="0" t="0" r="r" b="b"/>
                    <a:pathLst>
                      <a:path w="15" h="53">
                        <a:moveTo>
                          <a:pt x="14" y="1"/>
                        </a:moveTo>
                        <a:cubicBezTo>
                          <a:pt x="8" y="18"/>
                          <a:pt x="1" y="34"/>
                          <a:pt x="0" y="52"/>
                        </a:cubicBezTo>
                        <a:cubicBezTo>
                          <a:pt x="0" y="53"/>
                          <a:pt x="1" y="53"/>
                          <a:pt x="1" y="52"/>
                        </a:cubicBezTo>
                        <a:cubicBezTo>
                          <a:pt x="2" y="34"/>
                          <a:pt x="9" y="18"/>
                          <a:pt x="15" y="1"/>
                        </a:cubicBezTo>
                        <a:cubicBezTo>
                          <a:pt x="15" y="0"/>
                          <a:pt x="14" y="0"/>
                          <a:pt x="14"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80" name="Freeform 46"/>
                  <p:cNvSpPr>
                    <a:spLocks/>
                  </p:cNvSpPr>
                  <p:nvPr/>
                </p:nvSpPr>
                <p:spPr bwMode="auto">
                  <a:xfrm>
                    <a:off x="592" y="1564"/>
                    <a:ext cx="26" cy="60"/>
                  </a:xfrm>
                  <a:custGeom>
                    <a:avLst/>
                    <a:gdLst>
                      <a:gd name="T0" fmla="*/ 14 w 14"/>
                      <a:gd name="T1" fmla="*/ 0 h 32"/>
                      <a:gd name="T2" fmla="*/ 0 w 14"/>
                      <a:gd name="T3" fmla="*/ 32 h 32"/>
                      <a:gd name="T4" fmla="*/ 1 w 14"/>
                      <a:gd name="T5" fmla="*/ 32 h 32"/>
                      <a:gd name="T6" fmla="*/ 14 w 14"/>
                      <a:gd name="T7" fmla="*/ 0 h 32"/>
                      <a:gd name="T8" fmla="*/ 14 w 14"/>
                      <a:gd name="T9" fmla="*/ 0 h 32"/>
                    </a:gdLst>
                    <a:ahLst/>
                    <a:cxnLst>
                      <a:cxn ang="0">
                        <a:pos x="T0" y="T1"/>
                      </a:cxn>
                      <a:cxn ang="0">
                        <a:pos x="T2" y="T3"/>
                      </a:cxn>
                      <a:cxn ang="0">
                        <a:pos x="T4" y="T5"/>
                      </a:cxn>
                      <a:cxn ang="0">
                        <a:pos x="T6" y="T7"/>
                      </a:cxn>
                      <a:cxn ang="0">
                        <a:pos x="T8" y="T9"/>
                      </a:cxn>
                    </a:cxnLst>
                    <a:rect l="0" t="0" r="r" b="b"/>
                    <a:pathLst>
                      <a:path w="14" h="32">
                        <a:moveTo>
                          <a:pt x="14" y="0"/>
                        </a:moveTo>
                        <a:cubicBezTo>
                          <a:pt x="12" y="12"/>
                          <a:pt x="2" y="20"/>
                          <a:pt x="0" y="32"/>
                        </a:cubicBezTo>
                        <a:cubicBezTo>
                          <a:pt x="0" y="32"/>
                          <a:pt x="1" y="32"/>
                          <a:pt x="1" y="32"/>
                        </a:cubicBezTo>
                        <a:cubicBezTo>
                          <a:pt x="3" y="20"/>
                          <a:pt x="13" y="12"/>
                          <a:pt x="14" y="0"/>
                        </a:cubicBezTo>
                        <a:cubicBezTo>
                          <a:pt x="14" y="0"/>
                          <a:pt x="14" y="0"/>
                          <a:pt x="14"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81" name="Freeform 47"/>
                  <p:cNvSpPr>
                    <a:spLocks/>
                  </p:cNvSpPr>
                  <p:nvPr/>
                </p:nvSpPr>
                <p:spPr bwMode="auto">
                  <a:xfrm>
                    <a:off x="607" y="1669"/>
                    <a:ext cx="32" cy="54"/>
                  </a:xfrm>
                  <a:custGeom>
                    <a:avLst/>
                    <a:gdLst>
                      <a:gd name="T0" fmla="*/ 4 w 17"/>
                      <a:gd name="T1" fmla="*/ 1 h 29"/>
                      <a:gd name="T2" fmla="*/ 16 w 17"/>
                      <a:gd name="T3" fmla="*/ 29 h 29"/>
                      <a:gd name="T4" fmla="*/ 16 w 17"/>
                      <a:gd name="T5" fmla="*/ 28 h 29"/>
                      <a:gd name="T6" fmla="*/ 5 w 17"/>
                      <a:gd name="T7" fmla="*/ 1 h 29"/>
                      <a:gd name="T8" fmla="*/ 4 w 17"/>
                      <a:gd name="T9" fmla="*/ 1 h 29"/>
                    </a:gdLst>
                    <a:ahLst/>
                    <a:cxnLst>
                      <a:cxn ang="0">
                        <a:pos x="T0" y="T1"/>
                      </a:cxn>
                      <a:cxn ang="0">
                        <a:pos x="T2" y="T3"/>
                      </a:cxn>
                      <a:cxn ang="0">
                        <a:pos x="T4" y="T5"/>
                      </a:cxn>
                      <a:cxn ang="0">
                        <a:pos x="T6" y="T7"/>
                      </a:cxn>
                      <a:cxn ang="0">
                        <a:pos x="T8" y="T9"/>
                      </a:cxn>
                    </a:cxnLst>
                    <a:rect l="0" t="0" r="r" b="b"/>
                    <a:pathLst>
                      <a:path w="17" h="29">
                        <a:moveTo>
                          <a:pt x="4" y="1"/>
                        </a:moveTo>
                        <a:cubicBezTo>
                          <a:pt x="0" y="10"/>
                          <a:pt x="12" y="21"/>
                          <a:pt x="16" y="29"/>
                        </a:cubicBezTo>
                        <a:cubicBezTo>
                          <a:pt x="16" y="29"/>
                          <a:pt x="17" y="29"/>
                          <a:pt x="16" y="28"/>
                        </a:cubicBezTo>
                        <a:cubicBezTo>
                          <a:pt x="13" y="20"/>
                          <a:pt x="1" y="10"/>
                          <a:pt x="5" y="1"/>
                        </a:cubicBezTo>
                        <a:cubicBezTo>
                          <a:pt x="5" y="0"/>
                          <a:pt x="5" y="0"/>
                          <a:pt x="4"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82" name="Freeform 48"/>
                  <p:cNvSpPr>
                    <a:spLocks/>
                  </p:cNvSpPr>
                  <p:nvPr/>
                </p:nvSpPr>
                <p:spPr bwMode="auto">
                  <a:xfrm>
                    <a:off x="753" y="1371"/>
                    <a:ext cx="17" cy="60"/>
                  </a:xfrm>
                  <a:custGeom>
                    <a:avLst/>
                    <a:gdLst>
                      <a:gd name="T0" fmla="*/ 9 w 9"/>
                      <a:gd name="T1" fmla="*/ 0 h 32"/>
                      <a:gd name="T2" fmla="*/ 2 w 9"/>
                      <a:gd name="T3" fmla="*/ 31 h 32"/>
                      <a:gd name="T4" fmla="*/ 2 w 9"/>
                      <a:gd name="T5" fmla="*/ 31 h 32"/>
                      <a:gd name="T6" fmla="*/ 9 w 9"/>
                      <a:gd name="T7" fmla="*/ 0 h 32"/>
                      <a:gd name="T8" fmla="*/ 9 w 9"/>
                      <a:gd name="T9" fmla="*/ 0 h 32"/>
                    </a:gdLst>
                    <a:ahLst/>
                    <a:cxnLst>
                      <a:cxn ang="0">
                        <a:pos x="T0" y="T1"/>
                      </a:cxn>
                      <a:cxn ang="0">
                        <a:pos x="T2" y="T3"/>
                      </a:cxn>
                      <a:cxn ang="0">
                        <a:pos x="T4" y="T5"/>
                      </a:cxn>
                      <a:cxn ang="0">
                        <a:pos x="T6" y="T7"/>
                      </a:cxn>
                      <a:cxn ang="0">
                        <a:pos x="T8" y="T9"/>
                      </a:cxn>
                    </a:cxnLst>
                    <a:rect l="0" t="0" r="r" b="b"/>
                    <a:pathLst>
                      <a:path w="9" h="32">
                        <a:moveTo>
                          <a:pt x="9" y="0"/>
                        </a:moveTo>
                        <a:cubicBezTo>
                          <a:pt x="8" y="11"/>
                          <a:pt x="0" y="20"/>
                          <a:pt x="2" y="31"/>
                        </a:cubicBezTo>
                        <a:cubicBezTo>
                          <a:pt x="2" y="32"/>
                          <a:pt x="2" y="32"/>
                          <a:pt x="2" y="31"/>
                        </a:cubicBezTo>
                        <a:cubicBezTo>
                          <a:pt x="1" y="20"/>
                          <a:pt x="8" y="11"/>
                          <a:pt x="9" y="0"/>
                        </a:cubicBezTo>
                        <a:cubicBezTo>
                          <a:pt x="9" y="0"/>
                          <a:pt x="9" y="0"/>
                          <a:pt x="9"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83" name="Freeform 49"/>
                  <p:cNvSpPr>
                    <a:spLocks/>
                  </p:cNvSpPr>
                  <p:nvPr/>
                </p:nvSpPr>
                <p:spPr bwMode="auto">
                  <a:xfrm>
                    <a:off x="787" y="1472"/>
                    <a:ext cx="24" cy="56"/>
                  </a:xfrm>
                  <a:custGeom>
                    <a:avLst/>
                    <a:gdLst>
                      <a:gd name="T0" fmla="*/ 0 w 13"/>
                      <a:gd name="T1" fmla="*/ 1 h 30"/>
                      <a:gd name="T2" fmla="*/ 12 w 13"/>
                      <a:gd name="T3" fmla="*/ 29 h 30"/>
                      <a:gd name="T4" fmla="*/ 12 w 13"/>
                      <a:gd name="T5" fmla="*/ 29 h 30"/>
                      <a:gd name="T6" fmla="*/ 1 w 13"/>
                      <a:gd name="T7" fmla="*/ 1 h 30"/>
                      <a:gd name="T8" fmla="*/ 0 w 13"/>
                      <a:gd name="T9" fmla="*/ 1 h 30"/>
                    </a:gdLst>
                    <a:ahLst/>
                    <a:cxnLst>
                      <a:cxn ang="0">
                        <a:pos x="T0" y="T1"/>
                      </a:cxn>
                      <a:cxn ang="0">
                        <a:pos x="T2" y="T3"/>
                      </a:cxn>
                      <a:cxn ang="0">
                        <a:pos x="T4" y="T5"/>
                      </a:cxn>
                      <a:cxn ang="0">
                        <a:pos x="T6" y="T7"/>
                      </a:cxn>
                      <a:cxn ang="0">
                        <a:pos x="T8" y="T9"/>
                      </a:cxn>
                    </a:cxnLst>
                    <a:rect l="0" t="0" r="r" b="b"/>
                    <a:pathLst>
                      <a:path w="13" h="30">
                        <a:moveTo>
                          <a:pt x="0" y="1"/>
                        </a:moveTo>
                        <a:cubicBezTo>
                          <a:pt x="6" y="10"/>
                          <a:pt x="11" y="18"/>
                          <a:pt x="12" y="29"/>
                        </a:cubicBezTo>
                        <a:cubicBezTo>
                          <a:pt x="12" y="30"/>
                          <a:pt x="13" y="30"/>
                          <a:pt x="12" y="29"/>
                        </a:cubicBezTo>
                        <a:cubicBezTo>
                          <a:pt x="12" y="18"/>
                          <a:pt x="7" y="10"/>
                          <a:pt x="1" y="1"/>
                        </a:cubicBezTo>
                        <a:cubicBezTo>
                          <a:pt x="0" y="0"/>
                          <a:pt x="0" y="0"/>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84" name="Freeform 50"/>
                  <p:cNvSpPr>
                    <a:spLocks/>
                  </p:cNvSpPr>
                  <p:nvPr/>
                </p:nvSpPr>
                <p:spPr bwMode="auto">
                  <a:xfrm>
                    <a:off x="774" y="1549"/>
                    <a:ext cx="17" cy="39"/>
                  </a:xfrm>
                  <a:custGeom>
                    <a:avLst/>
                    <a:gdLst>
                      <a:gd name="T0" fmla="*/ 8 w 9"/>
                      <a:gd name="T1" fmla="*/ 0 h 21"/>
                      <a:gd name="T2" fmla="*/ 0 w 9"/>
                      <a:gd name="T3" fmla="*/ 21 h 21"/>
                      <a:gd name="T4" fmla="*/ 1 w 9"/>
                      <a:gd name="T5" fmla="*/ 21 h 21"/>
                      <a:gd name="T6" fmla="*/ 9 w 9"/>
                      <a:gd name="T7" fmla="*/ 0 h 21"/>
                      <a:gd name="T8" fmla="*/ 8 w 9"/>
                      <a:gd name="T9" fmla="*/ 0 h 21"/>
                    </a:gdLst>
                    <a:ahLst/>
                    <a:cxnLst>
                      <a:cxn ang="0">
                        <a:pos x="T0" y="T1"/>
                      </a:cxn>
                      <a:cxn ang="0">
                        <a:pos x="T2" y="T3"/>
                      </a:cxn>
                      <a:cxn ang="0">
                        <a:pos x="T4" y="T5"/>
                      </a:cxn>
                      <a:cxn ang="0">
                        <a:pos x="T6" y="T7"/>
                      </a:cxn>
                      <a:cxn ang="0">
                        <a:pos x="T8" y="T9"/>
                      </a:cxn>
                    </a:cxnLst>
                    <a:rect l="0" t="0" r="r" b="b"/>
                    <a:pathLst>
                      <a:path w="9" h="21">
                        <a:moveTo>
                          <a:pt x="8" y="0"/>
                        </a:moveTo>
                        <a:cubicBezTo>
                          <a:pt x="7" y="8"/>
                          <a:pt x="0" y="13"/>
                          <a:pt x="0" y="21"/>
                        </a:cubicBezTo>
                        <a:cubicBezTo>
                          <a:pt x="0" y="21"/>
                          <a:pt x="1" y="21"/>
                          <a:pt x="1" y="21"/>
                        </a:cubicBezTo>
                        <a:cubicBezTo>
                          <a:pt x="1" y="13"/>
                          <a:pt x="8" y="8"/>
                          <a:pt x="9" y="0"/>
                        </a:cubicBezTo>
                        <a:cubicBezTo>
                          <a:pt x="9" y="0"/>
                          <a:pt x="8" y="0"/>
                          <a:pt x="8"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85" name="Freeform 51"/>
                  <p:cNvSpPr>
                    <a:spLocks/>
                  </p:cNvSpPr>
                  <p:nvPr/>
                </p:nvSpPr>
                <p:spPr bwMode="auto">
                  <a:xfrm>
                    <a:off x="776" y="1255"/>
                    <a:ext cx="37" cy="28"/>
                  </a:xfrm>
                  <a:custGeom>
                    <a:avLst/>
                    <a:gdLst>
                      <a:gd name="T0" fmla="*/ 1 w 20"/>
                      <a:gd name="T1" fmla="*/ 1 h 15"/>
                      <a:gd name="T2" fmla="*/ 19 w 20"/>
                      <a:gd name="T3" fmla="*/ 14 h 15"/>
                      <a:gd name="T4" fmla="*/ 20 w 20"/>
                      <a:gd name="T5" fmla="*/ 14 h 15"/>
                      <a:gd name="T6" fmla="*/ 1 w 20"/>
                      <a:gd name="T7" fmla="*/ 0 h 15"/>
                      <a:gd name="T8" fmla="*/ 1 w 20"/>
                      <a:gd name="T9" fmla="*/ 1 h 15"/>
                    </a:gdLst>
                    <a:ahLst/>
                    <a:cxnLst>
                      <a:cxn ang="0">
                        <a:pos x="T0" y="T1"/>
                      </a:cxn>
                      <a:cxn ang="0">
                        <a:pos x="T2" y="T3"/>
                      </a:cxn>
                      <a:cxn ang="0">
                        <a:pos x="T4" y="T5"/>
                      </a:cxn>
                      <a:cxn ang="0">
                        <a:pos x="T6" y="T7"/>
                      </a:cxn>
                      <a:cxn ang="0">
                        <a:pos x="T8" y="T9"/>
                      </a:cxn>
                    </a:cxnLst>
                    <a:rect l="0" t="0" r="r" b="b"/>
                    <a:pathLst>
                      <a:path w="20" h="15">
                        <a:moveTo>
                          <a:pt x="1" y="1"/>
                        </a:moveTo>
                        <a:cubicBezTo>
                          <a:pt x="8" y="5"/>
                          <a:pt x="14" y="8"/>
                          <a:pt x="19" y="14"/>
                        </a:cubicBezTo>
                        <a:cubicBezTo>
                          <a:pt x="19" y="15"/>
                          <a:pt x="20" y="14"/>
                          <a:pt x="20" y="14"/>
                        </a:cubicBezTo>
                        <a:cubicBezTo>
                          <a:pt x="15" y="7"/>
                          <a:pt x="8" y="4"/>
                          <a:pt x="1" y="0"/>
                        </a:cubicBezTo>
                        <a:cubicBezTo>
                          <a:pt x="1" y="0"/>
                          <a:pt x="0" y="1"/>
                          <a:pt x="1"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86" name="Freeform 52"/>
                  <p:cNvSpPr>
                    <a:spLocks/>
                  </p:cNvSpPr>
                  <p:nvPr/>
                </p:nvSpPr>
                <p:spPr bwMode="auto">
                  <a:xfrm>
                    <a:off x="826" y="1309"/>
                    <a:ext cx="23" cy="49"/>
                  </a:xfrm>
                  <a:custGeom>
                    <a:avLst/>
                    <a:gdLst>
                      <a:gd name="T0" fmla="*/ 0 w 12"/>
                      <a:gd name="T1" fmla="*/ 1 h 26"/>
                      <a:gd name="T2" fmla="*/ 11 w 12"/>
                      <a:gd name="T3" fmla="*/ 26 h 26"/>
                      <a:gd name="T4" fmla="*/ 11 w 12"/>
                      <a:gd name="T5" fmla="*/ 25 h 26"/>
                      <a:gd name="T6" fmla="*/ 1 w 12"/>
                      <a:gd name="T7" fmla="*/ 1 h 26"/>
                      <a:gd name="T8" fmla="*/ 0 w 12"/>
                      <a:gd name="T9" fmla="*/ 1 h 26"/>
                    </a:gdLst>
                    <a:ahLst/>
                    <a:cxnLst>
                      <a:cxn ang="0">
                        <a:pos x="T0" y="T1"/>
                      </a:cxn>
                      <a:cxn ang="0">
                        <a:pos x="T2" y="T3"/>
                      </a:cxn>
                      <a:cxn ang="0">
                        <a:pos x="T4" y="T5"/>
                      </a:cxn>
                      <a:cxn ang="0">
                        <a:pos x="T6" y="T7"/>
                      </a:cxn>
                      <a:cxn ang="0">
                        <a:pos x="T8" y="T9"/>
                      </a:cxn>
                    </a:cxnLst>
                    <a:rect l="0" t="0" r="r" b="b"/>
                    <a:pathLst>
                      <a:path w="12" h="26">
                        <a:moveTo>
                          <a:pt x="0" y="1"/>
                        </a:moveTo>
                        <a:cubicBezTo>
                          <a:pt x="4" y="9"/>
                          <a:pt x="6" y="18"/>
                          <a:pt x="11" y="26"/>
                        </a:cubicBezTo>
                        <a:cubicBezTo>
                          <a:pt x="11" y="26"/>
                          <a:pt x="12" y="26"/>
                          <a:pt x="11" y="25"/>
                        </a:cubicBezTo>
                        <a:cubicBezTo>
                          <a:pt x="7" y="18"/>
                          <a:pt x="4" y="9"/>
                          <a:pt x="1" y="1"/>
                        </a:cubicBezTo>
                        <a:cubicBezTo>
                          <a:pt x="1" y="0"/>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87" name="Freeform 53"/>
                  <p:cNvSpPr>
                    <a:spLocks/>
                  </p:cNvSpPr>
                  <p:nvPr/>
                </p:nvSpPr>
                <p:spPr bwMode="auto">
                  <a:xfrm>
                    <a:off x="843" y="1210"/>
                    <a:ext cx="37" cy="5"/>
                  </a:xfrm>
                  <a:custGeom>
                    <a:avLst/>
                    <a:gdLst>
                      <a:gd name="T0" fmla="*/ 1 w 20"/>
                      <a:gd name="T1" fmla="*/ 1 h 3"/>
                      <a:gd name="T2" fmla="*/ 20 w 20"/>
                      <a:gd name="T3" fmla="*/ 3 h 3"/>
                      <a:gd name="T4" fmla="*/ 20 w 20"/>
                      <a:gd name="T5" fmla="*/ 2 h 3"/>
                      <a:gd name="T6" fmla="*/ 1 w 20"/>
                      <a:gd name="T7" fmla="*/ 0 h 3"/>
                      <a:gd name="T8" fmla="*/ 1 w 20"/>
                      <a:gd name="T9" fmla="*/ 1 h 3"/>
                    </a:gdLst>
                    <a:ahLst/>
                    <a:cxnLst>
                      <a:cxn ang="0">
                        <a:pos x="T0" y="T1"/>
                      </a:cxn>
                      <a:cxn ang="0">
                        <a:pos x="T2" y="T3"/>
                      </a:cxn>
                      <a:cxn ang="0">
                        <a:pos x="T4" y="T5"/>
                      </a:cxn>
                      <a:cxn ang="0">
                        <a:pos x="T6" y="T7"/>
                      </a:cxn>
                      <a:cxn ang="0">
                        <a:pos x="T8" y="T9"/>
                      </a:cxn>
                    </a:cxnLst>
                    <a:rect l="0" t="0" r="r" b="b"/>
                    <a:pathLst>
                      <a:path w="20" h="3">
                        <a:moveTo>
                          <a:pt x="1" y="1"/>
                        </a:moveTo>
                        <a:cubicBezTo>
                          <a:pt x="7" y="3"/>
                          <a:pt x="13" y="3"/>
                          <a:pt x="20" y="3"/>
                        </a:cubicBezTo>
                        <a:cubicBezTo>
                          <a:pt x="20" y="3"/>
                          <a:pt x="20" y="2"/>
                          <a:pt x="20" y="2"/>
                        </a:cubicBezTo>
                        <a:cubicBezTo>
                          <a:pt x="13" y="2"/>
                          <a:pt x="7" y="2"/>
                          <a:pt x="1" y="0"/>
                        </a:cubicBezTo>
                        <a:cubicBezTo>
                          <a:pt x="0" y="0"/>
                          <a:pt x="0" y="1"/>
                          <a:pt x="1"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88" name="Freeform 54"/>
                  <p:cNvSpPr>
                    <a:spLocks/>
                  </p:cNvSpPr>
                  <p:nvPr/>
                </p:nvSpPr>
                <p:spPr bwMode="auto">
                  <a:xfrm>
                    <a:off x="882" y="1227"/>
                    <a:ext cx="30" cy="30"/>
                  </a:xfrm>
                  <a:custGeom>
                    <a:avLst/>
                    <a:gdLst>
                      <a:gd name="T0" fmla="*/ 0 w 16"/>
                      <a:gd name="T1" fmla="*/ 1 h 16"/>
                      <a:gd name="T2" fmla="*/ 15 w 16"/>
                      <a:gd name="T3" fmla="*/ 16 h 16"/>
                      <a:gd name="T4" fmla="*/ 16 w 16"/>
                      <a:gd name="T5" fmla="*/ 15 h 16"/>
                      <a:gd name="T6" fmla="*/ 1 w 16"/>
                      <a:gd name="T7" fmla="*/ 0 h 16"/>
                      <a:gd name="T8" fmla="*/ 0 w 16"/>
                      <a:gd name="T9" fmla="*/ 1 h 16"/>
                    </a:gdLst>
                    <a:ahLst/>
                    <a:cxnLst>
                      <a:cxn ang="0">
                        <a:pos x="T0" y="T1"/>
                      </a:cxn>
                      <a:cxn ang="0">
                        <a:pos x="T2" y="T3"/>
                      </a:cxn>
                      <a:cxn ang="0">
                        <a:pos x="T4" y="T5"/>
                      </a:cxn>
                      <a:cxn ang="0">
                        <a:pos x="T6" y="T7"/>
                      </a:cxn>
                      <a:cxn ang="0">
                        <a:pos x="T8" y="T9"/>
                      </a:cxn>
                    </a:cxnLst>
                    <a:rect l="0" t="0" r="r" b="b"/>
                    <a:pathLst>
                      <a:path w="16" h="16">
                        <a:moveTo>
                          <a:pt x="0" y="1"/>
                        </a:moveTo>
                        <a:cubicBezTo>
                          <a:pt x="6" y="5"/>
                          <a:pt x="10" y="11"/>
                          <a:pt x="15" y="16"/>
                        </a:cubicBezTo>
                        <a:cubicBezTo>
                          <a:pt x="16" y="16"/>
                          <a:pt x="16" y="16"/>
                          <a:pt x="16" y="15"/>
                        </a:cubicBezTo>
                        <a:cubicBezTo>
                          <a:pt x="11" y="10"/>
                          <a:pt x="6" y="4"/>
                          <a:pt x="1" y="0"/>
                        </a:cubicBezTo>
                        <a:cubicBezTo>
                          <a:pt x="0" y="0"/>
                          <a:pt x="0" y="0"/>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89" name="Freeform 55"/>
                  <p:cNvSpPr>
                    <a:spLocks/>
                  </p:cNvSpPr>
                  <p:nvPr/>
                </p:nvSpPr>
                <p:spPr bwMode="auto">
                  <a:xfrm>
                    <a:off x="940" y="1244"/>
                    <a:ext cx="41" cy="54"/>
                  </a:xfrm>
                  <a:custGeom>
                    <a:avLst/>
                    <a:gdLst>
                      <a:gd name="T0" fmla="*/ 0 w 22"/>
                      <a:gd name="T1" fmla="*/ 1 h 29"/>
                      <a:gd name="T2" fmla="*/ 21 w 22"/>
                      <a:gd name="T3" fmla="*/ 29 h 29"/>
                      <a:gd name="T4" fmla="*/ 21 w 22"/>
                      <a:gd name="T5" fmla="*/ 28 h 29"/>
                      <a:gd name="T6" fmla="*/ 1 w 22"/>
                      <a:gd name="T7" fmla="*/ 1 h 29"/>
                      <a:gd name="T8" fmla="*/ 0 w 22"/>
                      <a:gd name="T9" fmla="*/ 1 h 29"/>
                    </a:gdLst>
                    <a:ahLst/>
                    <a:cxnLst>
                      <a:cxn ang="0">
                        <a:pos x="T0" y="T1"/>
                      </a:cxn>
                      <a:cxn ang="0">
                        <a:pos x="T2" y="T3"/>
                      </a:cxn>
                      <a:cxn ang="0">
                        <a:pos x="T4" y="T5"/>
                      </a:cxn>
                      <a:cxn ang="0">
                        <a:pos x="T6" y="T7"/>
                      </a:cxn>
                      <a:cxn ang="0">
                        <a:pos x="T8" y="T9"/>
                      </a:cxn>
                    </a:cxnLst>
                    <a:rect l="0" t="0" r="r" b="b"/>
                    <a:pathLst>
                      <a:path w="22" h="29">
                        <a:moveTo>
                          <a:pt x="0" y="1"/>
                        </a:moveTo>
                        <a:cubicBezTo>
                          <a:pt x="6" y="11"/>
                          <a:pt x="13" y="21"/>
                          <a:pt x="21" y="29"/>
                        </a:cubicBezTo>
                        <a:cubicBezTo>
                          <a:pt x="21" y="29"/>
                          <a:pt x="22" y="29"/>
                          <a:pt x="21" y="28"/>
                        </a:cubicBezTo>
                        <a:cubicBezTo>
                          <a:pt x="13" y="20"/>
                          <a:pt x="7" y="10"/>
                          <a:pt x="1" y="1"/>
                        </a:cubicBezTo>
                        <a:cubicBezTo>
                          <a:pt x="1" y="0"/>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90" name="Freeform 56"/>
                  <p:cNvSpPr>
                    <a:spLocks/>
                  </p:cNvSpPr>
                  <p:nvPr/>
                </p:nvSpPr>
                <p:spPr bwMode="auto">
                  <a:xfrm>
                    <a:off x="620" y="1731"/>
                    <a:ext cx="26" cy="123"/>
                  </a:xfrm>
                  <a:custGeom>
                    <a:avLst/>
                    <a:gdLst>
                      <a:gd name="T0" fmla="*/ 0 w 14"/>
                      <a:gd name="T1" fmla="*/ 1 h 66"/>
                      <a:gd name="T2" fmla="*/ 8 w 14"/>
                      <a:gd name="T3" fmla="*/ 22 h 66"/>
                      <a:gd name="T4" fmla="*/ 8 w 14"/>
                      <a:gd name="T5" fmla="*/ 65 h 66"/>
                      <a:gd name="T6" fmla="*/ 9 w 14"/>
                      <a:gd name="T7" fmla="*/ 66 h 66"/>
                      <a:gd name="T8" fmla="*/ 12 w 14"/>
                      <a:gd name="T9" fmla="*/ 32 h 66"/>
                      <a:gd name="T10" fmla="*/ 1 w 14"/>
                      <a:gd name="T11" fmla="*/ 1 h 66"/>
                      <a:gd name="T12" fmla="*/ 0 w 14"/>
                      <a:gd name="T13" fmla="*/ 1 h 66"/>
                    </a:gdLst>
                    <a:ahLst/>
                    <a:cxnLst>
                      <a:cxn ang="0">
                        <a:pos x="T0" y="T1"/>
                      </a:cxn>
                      <a:cxn ang="0">
                        <a:pos x="T2" y="T3"/>
                      </a:cxn>
                      <a:cxn ang="0">
                        <a:pos x="T4" y="T5"/>
                      </a:cxn>
                      <a:cxn ang="0">
                        <a:pos x="T6" y="T7"/>
                      </a:cxn>
                      <a:cxn ang="0">
                        <a:pos x="T8" y="T9"/>
                      </a:cxn>
                      <a:cxn ang="0">
                        <a:pos x="T10" y="T11"/>
                      </a:cxn>
                      <a:cxn ang="0">
                        <a:pos x="T12" y="T13"/>
                      </a:cxn>
                    </a:cxnLst>
                    <a:rect l="0" t="0" r="r" b="b"/>
                    <a:pathLst>
                      <a:path w="14" h="66">
                        <a:moveTo>
                          <a:pt x="0" y="1"/>
                        </a:moveTo>
                        <a:cubicBezTo>
                          <a:pt x="1" y="9"/>
                          <a:pt x="5" y="15"/>
                          <a:pt x="8" y="22"/>
                        </a:cubicBezTo>
                        <a:cubicBezTo>
                          <a:pt x="14" y="35"/>
                          <a:pt x="12" y="52"/>
                          <a:pt x="8" y="65"/>
                        </a:cubicBezTo>
                        <a:cubicBezTo>
                          <a:pt x="8" y="66"/>
                          <a:pt x="9" y="66"/>
                          <a:pt x="9" y="66"/>
                        </a:cubicBezTo>
                        <a:cubicBezTo>
                          <a:pt x="12" y="55"/>
                          <a:pt x="13" y="44"/>
                          <a:pt x="12" y="32"/>
                        </a:cubicBezTo>
                        <a:cubicBezTo>
                          <a:pt x="11" y="21"/>
                          <a:pt x="3" y="12"/>
                          <a:pt x="1" y="1"/>
                        </a:cubicBezTo>
                        <a:cubicBezTo>
                          <a:pt x="0" y="0"/>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91" name="Freeform 57"/>
                  <p:cNvSpPr>
                    <a:spLocks/>
                  </p:cNvSpPr>
                  <p:nvPr/>
                </p:nvSpPr>
                <p:spPr bwMode="auto">
                  <a:xfrm>
                    <a:off x="609" y="1564"/>
                    <a:ext cx="9" cy="9"/>
                  </a:xfrm>
                  <a:custGeom>
                    <a:avLst/>
                    <a:gdLst>
                      <a:gd name="T0" fmla="*/ 5 w 5"/>
                      <a:gd name="T1" fmla="*/ 0 h 5"/>
                      <a:gd name="T2" fmla="*/ 2 w 5"/>
                      <a:gd name="T3" fmla="*/ 5 h 5"/>
                      <a:gd name="T4" fmla="*/ 2 w 5"/>
                      <a:gd name="T5" fmla="*/ 5 h 5"/>
                      <a:gd name="T6" fmla="*/ 5 w 5"/>
                      <a:gd name="T7" fmla="*/ 0 h 5"/>
                      <a:gd name="T8" fmla="*/ 5 w 5"/>
                      <a:gd name="T9" fmla="*/ 0 h 5"/>
                    </a:gdLst>
                    <a:ahLst/>
                    <a:cxnLst>
                      <a:cxn ang="0">
                        <a:pos x="T0" y="T1"/>
                      </a:cxn>
                      <a:cxn ang="0">
                        <a:pos x="T2" y="T3"/>
                      </a:cxn>
                      <a:cxn ang="0">
                        <a:pos x="T4" y="T5"/>
                      </a:cxn>
                      <a:cxn ang="0">
                        <a:pos x="T6" y="T7"/>
                      </a:cxn>
                      <a:cxn ang="0">
                        <a:pos x="T8" y="T9"/>
                      </a:cxn>
                    </a:cxnLst>
                    <a:rect l="0" t="0" r="r" b="b"/>
                    <a:pathLst>
                      <a:path w="5" h="5">
                        <a:moveTo>
                          <a:pt x="5" y="0"/>
                        </a:moveTo>
                        <a:cubicBezTo>
                          <a:pt x="3" y="1"/>
                          <a:pt x="0" y="3"/>
                          <a:pt x="2" y="5"/>
                        </a:cubicBezTo>
                        <a:cubicBezTo>
                          <a:pt x="2" y="5"/>
                          <a:pt x="2" y="5"/>
                          <a:pt x="2" y="5"/>
                        </a:cubicBezTo>
                        <a:cubicBezTo>
                          <a:pt x="0" y="2"/>
                          <a:pt x="3" y="1"/>
                          <a:pt x="5" y="0"/>
                        </a:cubicBezTo>
                        <a:cubicBezTo>
                          <a:pt x="5" y="0"/>
                          <a:pt x="5" y="0"/>
                          <a:pt x="5"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92" name="Freeform 58"/>
                  <p:cNvSpPr>
                    <a:spLocks/>
                  </p:cNvSpPr>
                  <p:nvPr/>
                </p:nvSpPr>
                <p:spPr bwMode="auto">
                  <a:xfrm>
                    <a:off x="615" y="1558"/>
                    <a:ext cx="5" cy="4"/>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1"/>
                          <a:pt x="0" y="1"/>
                        </a:cubicBezTo>
                        <a:cubicBezTo>
                          <a:pt x="0" y="1"/>
                          <a:pt x="0" y="2"/>
                          <a:pt x="0" y="2"/>
                        </a:cubicBezTo>
                        <a:cubicBezTo>
                          <a:pt x="1" y="1"/>
                          <a:pt x="2" y="0"/>
                          <a:pt x="3" y="0"/>
                        </a:cubicBezTo>
                        <a:cubicBezTo>
                          <a:pt x="3" y="0"/>
                          <a:pt x="3" y="0"/>
                          <a:pt x="3"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93" name="Freeform 59"/>
                  <p:cNvSpPr>
                    <a:spLocks/>
                  </p:cNvSpPr>
                  <p:nvPr/>
                </p:nvSpPr>
                <p:spPr bwMode="auto">
                  <a:xfrm>
                    <a:off x="617" y="1553"/>
                    <a:ext cx="5" cy="3"/>
                  </a:xfrm>
                  <a:custGeom>
                    <a:avLst/>
                    <a:gdLst>
                      <a:gd name="T0" fmla="*/ 2 w 3"/>
                      <a:gd name="T1" fmla="*/ 0 h 2"/>
                      <a:gd name="T2" fmla="*/ 0 w 3"/>
                      <a:gd name="T3" fmla="*/ 2 h 2"/>
                      <a:gd name="T4" fmla="*/ 0 w 3"/>
                      <a:gd name="T5" fmla="*/ 2 h 2"/>
                      <a:gd name="T6" fmla="*/ 2 w 3"/>
                      <a:gd name="T7" fmla="*/ 0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2" y="1"/>
                          <a:pt x="1" y="1"/>
                          <a:pt x="0" y="2"/>
                        </a:cubicBezTo>
                        <a:cubicBezTo>
                          <a:pt x="0" y="2"/>
                          <a:pt x="0" y="2"/>
                          <a:pt x="0" y="2"/>
                        </a:cubicBezTo>
                        <a:cubicBezTo>
                          <a:pt x="1" y="2"/>
                          <a:pt x="2" y="1"/>
                          <a:pt x="2" y="0"/>
                        </a:cubicBezTo>
                        <a:cubicBezTo>
                          <a:pt x="3" y="0"/>
                          <a:pt x="2" y="0"/>
                          <a:pt x="2"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94" name="Freeform 60"/>
                  <p:cNvSpPr>
                    <a:spLocks/>
                  </p:cNvSpPr>
                  <p:nvPr/>
                </p:nvSpPr>
                <p:spPr bwMode="auto">
                  <a:xfrm>
                    <a:off x="618" y="1551"/>
                    <a:ext cx="4" cy="2"/>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0" y="0"/>
                          <a:pt x="0" y="1"/>
                        </a:cubicBezTo>
                        <a:cubicBezTo>
                          <a:pt x="0" y="1"/>
                          <a:pt x="0" y="1"/>
                          <a:pt x="0" y="1"/>
                        </a:cubicBezTo>
                        <a:cubicBezTo>
                          <a:pt x="0" y="1"/>
                          <a:pt x="1" y="0"/>
                          <a:pt x="2" y="0"/>
                        </a:cubicBezTo>
                        <a:cubicBezTo>
                          <a:pt x="2" y="0"/>
                          <a:pt x="2" y="0"/>
                          <a:pt x="2"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95" name="Freeform 61"/>
                  <p:cNvSpPr>
                    <a:spLocks/>
                  </p:cNvSpPr>
                  <p:nvPr/>
                </p:nvSpPr>
                <p:spPr bwMode="auto">
                  <a:xfrm>
                    <a:off x="618" y="1547"/>
                    <a:ext cx="6" cy="4"/>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1"/>
                          <a:pt x="0" y="1"/>
                        </a:cubicBezTo>
                        <a:cubicBezTo>
                          <a:pt x="0" y="1"/>
                          <a:pt x="0" y="2"/>
                          <a:pt x="0" y="2"/>
                        </a:cubicBezTo>
                        <a:cubicBezTo>
                          <a:pt x="1" y="1"/>
                          <a:pt x="2" y="0"/>
                          <a:pt x="3" y="0"/>
                        </a:cubicBezTo>
                        <a:cubicBezTo>
                          <a:pt x="3" y="0"/>
                          <a:pt x="3" y="0"/>
                          <a:pt x="3"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96" name="Freeform 62"/>
                  <p:cNvSpPr>
                    <a:spLocks/>
                  </p:cNvSpPr>
                  <p:nvPr/>
                </p:nvSpPr>
                <p:spPr bwMode="auto">
                  <a:xfrm>
                    <a:off x="620" y="1545"/>
                    <a:ext cx="4" cy="0"/>
                  </a:xfrm>
                  <a:custGeom>
                    <a:avLst/>
                    <a:gdLst>
                      <a:gd name="T0" fmla="*/ 2 w 2"/>
                      <a:gd name="T1" fmla="*/ 0 w 2"/>
                      <a:gd name="T2" fmla="*/ 0 w 2"/>
                      <a:gd name="T3" fmla="*/ 2 w 2"/>
                      <a:gd name="T4" fmla="*/ 2 w 2"/>
                    </a:gdLst>
                    <a:ahLst/>
                    <a:cxnLst>
                      <a:cxn ang="0">
                        <a:pos x="T0" y="0"/>
                      </a:cxn>
                      <a:cxn ang="0">
                        <a:pos x="T1" y="0"/>
                      </a:cxn>
                      <a:cxn ang="0">
                        <a:pos x="T2" y="0"/>
                      </a:cxn>
                      <a:cxn ang="0">
                        <a:pos x="T3" y="0"/>
                      </a:cxn>
                      <a:cxn ang="0">
                        <a:pos x="T4" y="0"/>
                      </a:cxn>
                    </a:cxnLst>
                    <a:rect l="0" t="0" r="r" b="b"/>
                    <a:pathLst>
                      <a:path w="2">
                        <a:moveTo>
                          <a:pt x="2" y="0"/>
                        </a:moveTo>
                        <a:cubicBezTo>
                          <a:pt x="1" y="0"/>
                          <a:pt x="1" y="0"/>
                          <a:pt x="0" y="0"/>
                        </a:cubicBezTo>
                        <a:cubicBezTo>
                          <a:pt x="0" y="0"/>
                          <a:pt x="0" y="0"/>
                          <a:pt x="0" y="0"/>
                        </a:cubicBezTo>
                        <a:cubicBezTo>
                          <a:pt x="1" y="0"/>
                          <a:pt x="1" y="0"/>
                          <a:pt x="2" y="0"/>
                        </a:cubicBezTo>
                        <a:cubicBezTo>
                          <a:pt x="2" y="0"/>
                          <a:pt x="2" y="0"/>
                          <a:pt x="2"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97" name="Freeform 63"/>
                  <p:cNvSpPr>
                    <a:spLocks/>
                  </p:cNvSpPr>
                  <p:nvPr/>
                </p:nvSpPr>
                <p:spPr bwMode="auto">
                  <a:xfrm>
                    <a:off x="622" y="1540"/>
                    <a:ext cx="4" cy="1"/>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0" y="0"/>
                          <a:pt x="0" y="1"/>
                        </a:cubicBezTo>
                        <a:cubicBezTo>
                          <a:pt x="0" y="1"/>
                          <a:pt x="0" y="1"/>
                          <a:pt x="0" y="1"/>
                        </a:cubicBezTo>
                        <a:cubicBezTo>
                          <a:pt x="0" y="1"/>
                          <a:pt x="1" y="0"/>
                          <a:pt x="2" y="0"/>
                        </a:cubicBezTo>
                        <a:cubicBezTo>
                          <a:pt x="2" y="0"/>
                          <a:pt x="2" y="0"/>
                          <a:pt x="2"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98" name="Freeform 64"/>
                  <p:cNvSpPr>
                    <a:spLocks/>
                  </p:cNvSpPr>
                  <p:nvPr/>
                </p:nvSpPr>
                <p:spPr bwMode="auto">
                  <a:xfrm>
                    <a:off x="622" y="1538"/>
                    <a:ext cx="4" cy="2"/>
                  </a:xfrm>
                  <a:custGeom>
                    <a:avLst/>
                    <a:gdLst>
                      <a:gd name="T0" fmla="*/ 2 w 2"/>
                      <a:gd name="T1" fmla="*/ 0 h 1"/>
                      <a:gd name="T2" fmla="*/ 0 w 2"/>
                      <a:gd name="T3" fmla="*/ 0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0" y="0"/>
                          <a:pt x="0" y="0"/>
                        </a:cubicBezTo>
                        <a:cubicBezTo>
                          <a:pt x="0" y="0"/>
                          <a:pt x="0" y="1"/>
                          <a:pt x="0" y="1"/>
                        </a:cubicBezTo>
                        <a:cubicBezTo>
                          <a:pt x="0" y="0"/>
                          <a:pt x="1" y="0"/>
                          <a:pt x="2" y="0"/>
                        </a:cubicBezTo>
                        <a:cubicBezTo>
                          <a:pt x="2" y="0"/>
                          <a:pt x="2" y="0"/>
                          <a:pt x="2"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99" name="Freeform 65"/>
                  <p:cNvSpPr>
                    <a:spLocks/>
                  </p:cNvSpPr>
                  <p:nvPr/>
                </p:nvSpPr>
                <p:spPr bwMode="auto">
                  <a:xfrm>
                    <a:off x="624" y="1530"/>
                    <a:ext cx="4" cy="4"/>
                  </a:xfrm>
                  <a:custGeom>
                    <a:avLst/>
                    <a:gdLst>
                      <a:gd name="T0" fmla="*/ 0 w 2"/>
                      <a:gd name="T1" fmla="*/ 2 h 2"/>
                      <a:gd name="T2" fmla="*/ 2 w 2"/>
                      <a:gd name="T3" fmla="*/ 0 h 2"/>
                      <a:gd name="T4" fmla="*/ 2 w 2"/>
                      <a:gd name="T5" fmla="*/ 0 h 2"/>
                      <a:gd name="T6" fmla="*/ 0 w 2"/>
                      <a:gd name="T7" fmla="*/ 2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1" y="2"/>
                          <a:pt x="1" y="1"/>
                          <a:pt x="2" y="0"/>
                        </a:cubicBezTo>
                        <a:cubicBezTo>
                          <a:pt x="2" y="0"/>
                          <a:pt x="2" y="0"/>
                          <a:pt x="2" y="0"/>
                        </a:cubicBezTo>
                        <a:cubicBezTo>
                          <a:pt x="1" y="1"/>
                          <a:pt x="1" y="2"/>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00" name="Freeform 66"/>
                  <p:cNvSpPr>
                    <a:spLocks/>
                  </p:cNvSpPr>
                  <p:nvPr/>
                </p:nvSpPr>
                <p:spPr bwMode="auto">
                  <a:xfrm>
                    <a:off x="622" y="1523"/>
                    <a:ext cx="6" cy="9"/>
                  </a:xfrm>
                  <a:custGeom>
                    <a:avLst/>
                    <a:gdLst>
                      <a:gd name="T0" fmla="*/ 0 w 3"/>
                      <a:gd name="T1" fmla="*/ 5 h 5"/>
                      <a:gd name="T2" fmla="*/ 3 w 3"/>
                      <a:gd name="T3" fmla="*/ 0 h 5"/>
                      <a:gd name="T4" fmla="*/ 3 w 3"/>
                      <a:gd name="T5" fmla="*/ 0 h 5"/>
                      <a:gd name="T6" fmla="*/ 0 w 3"/>
                      <a:gd name="T7" fmla="*/ 5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cubicBezTo>
                          <a:pt x="2" y="4"/>
                          <a:pt x="3" y="2"/>
                          <a:pt x="3" y="0"/>
                        </a:cubicBezTo>
                        <a:cubicBezTo>
                          <a:pt x="3" y="0"/>
                          <a:pt x="3" y="0"/>
                          <a:pt x="3" y="0"/>
                        </a:cubicBezTo>
                        <a:cubicBezTo>
                          <a:pt x="3" y="2"/>
                          <a:pt x="2" y="4"/>
                          <a:pt x="0" y="5"/>
                        </a:cubicBezTo>
                        <a:cubicBezTo>
                          <a:pt x="0" y="5"/>
                          <a:pt x="0" y="5"/>
                          <a:pt x="0" y="5"/>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01" name="Freeform 67"/>
                  <p:cNvSpPr>
                    <a:spLocks/>
                  </p:cNvSpPr>
                  <p:nvPr/>
                </p:nvSpPr>
                <p:spPr bwMode="auto">
                  <a:xfrm>
                    <a:off x="628" y="1517"/>
                    <a:ext cx="5" cy="8"/>
                  </a:xfrm>
                  <a:custGeom>
                    <a:avLst/>
                    <a:gdLst>
                      <a:gd name="T0" fmla="*/ 0 w 3"/>
                      <a:gd name="T1" fmla="*/ 4 h 4"/>
                      <a:gd name="T2" fmla="*/ 3 w 3"/>
                      <a:gd name="T3" fmla="*/ 0 h 4"/>
                      <a:gd name="T4" fmla="*/ 3 w 3"/>
                      <a:gd name="T5" fmla="*/ 0 h 4"/>
                      <a:gd name="T6" fmla="*/ 0 w 3"/>
                      <a:gd name="T7" fmla="*/ 4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cubicBezTo>
                          <a:pt x="1" y="3"/>
                          <a:pt x="2" y="2"/>
                          <a:pt x="3" y="0"/>
                        </a:cubicBezTo>
                        <a:cubicBezTo>
                          <a:pt x="3" y="0"/>
                          <a:pt x="3" y="0"/>
                          <a:pt x="3" y="0"/>
                        </a:cubicBezTo>
                        <a:cubicBezTo>
                          <a:pt x="2" y="2"/>
                          <a:pt x="1" y="3"/>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02" name="Freeform 68"/>
                  <p:cNvSpPr>
                    <a:spLocks/>
                  </p:cNvSpPr>
                  <p:nvPr/>
                </p:nvSpPr>
                <p:spPr bwMode="auto">
                  <a:xfrm>
                    <a:off x="628" y="1517"/>
                    <a:ext cx="0" cy="2"/>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0"/>
                        </a:cubicBezTo>
                        <a:cubicBezTo>
                          <a:pt x="0" y="0"/>
                          <a:pt x="0" y="0"/>
                          <a:pt x="0" y="0"/>
                        </a:cubicBezTo>
                        <a:cubicBezTo>
                          <a:pt x="0" y="1"/>
                          <a:pt x="0" y="1"/>
                          <a:pt x="0" y="1"/>
                        </a:cubicBezTo>
                        <a:cubicBezTo>
                          <a:pt x="0" y="1"/>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03" name="Freeform 69"/>
                  <p:cNvSpPr>
                    <a:spLocks/>
                  </p:cNvSpPr>
                  <p:nvPr/>
                </p:nvSpPr>
                <p:spPr bwMode="auto">
                  <a:xfrm>
                    <a:off x="630" y="1513"/>
                    <a:ext cx="3" cy="4"/>
                  </a:xfrm>
                  <a:custGeom>
                    <a:avLst/>
                    <a:gdLst>
                      <a:gd name="T0" fmla="*/ 2 w 2"/>
                      <a:gd name="T1" fmla="*/ 0 h 2"/>
                      <a:gd name="T2" fmla="*/ 0 w 2"/>
                      <a:gd name="T3" fmla="*/ 1 h 2"/>
                      <a:gd name="T4" fmla="*/ 0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0" y="1"/>
                        </a:cubicBezTo>
                        <a:cubicBezTo>
                          <a:pt x="0" y="2"/>
                          <a:pt x="0" y="2"/>
                          <a:pt x="0" y="2"/>
                        </a:cubicBezTo>
                        <a:cubicBezTo>
                          <a:pt x="1" y="1"/>
                          <a:pt x="1" y="1"/>
                          <a:pt x="2" y="0"/>
                        </a:cubicBezTo>
                        <a:cubicBezTo>
                          <a:pt x="2" y="0"/>
                          <a:pt x="2" y="0"/>
                          <a:pt x="2"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04" name="Freeform 70"/>
                  <p:cNvSpPr>
                    <a:spLocks/>
                  </p:cNvSpPr>
                  <p:nvPr/>
                </p:nvSpPr>
                <p:spPr bwMode="auto">
                  <a:xfrm>
                    <a:off x="633" y="1506"/>
                    <a:ext cx="2" cy="7"/>
                  </a:xfrm>
                  <a:custGeom>
                    <a:avLst/>
                    <a:gdLst>
                      <a:gd name="T0" fmla="*/ 1 w 1"/>
                      <a:gd name="T1" fmla="*/ 0 h 4"/>
                      <a:gd name="T2" fmla="*/ 0 w 1"/>
                      <a:gd name="T3" fmla="*/ 4 h 4"/>
                      <a:gd name="T4" fmla="*/ 0 w 1"/>
                      <a:gd name="T5" fmla="*/ 4 h 4"/>
                      <a:gd name="T6" fmla="*/ 1 w 1"/>
                      <a:gd name="T7" fmla="*/ 0 h 4"/>
                      <a:gd name="T8" fmla="*/ 1 w 1"/>
                      <a:gd name="T9" fmla="*/ 0 h 4"/>
                    </a:gdLst>
                    <a:ahLst/>
                    <a:cxnLst>
                      <a:cxn ang="0">
                        <a:pos x="T0" y="T1"/>
                      </a:cxn>
                      <a:cxn ang="0">
                        <a:pos x="T2" y="T3"/>
                      </a:cxn>
                      <a:cxn ang="0">
                        <a:pos x="T4" y="T5"/>
                      </a:cxn>
                      <a:cxn ang="0">
                        <a:pos x="T6" y="T7"/>
                      </a:cxn>
                      <a:cxn ang="0">
                        <a:pos x="T8" y="T9"/>
                      </a:cxn>
                    </a:cxnLst>
                    <a:rect l="0" t="0" r="r" b="b"/>
                    <a:pathLst>
                      <a:path w="1" h="4">
                        <a:moveTo>
                          <a:pt x="1" y="0"/>
                        </a:moveTo>
                        <a:cubicBezTo>
                          <a:pt x="1" y="2"/>
                          <a:pt x="1" y="3"/>
                          <a:pt x="0" y="4"/>
                        </a:cubicBezTo>
                        <a:cubicBezTo>
                          <a:pt x="0" y="4"/>
                          <a:pt x="0" y="4"/>
                          <a:pt x="0" y="4"/>
                        </a:cubicBezTo>
                        <a:cubicBezTo>
                          <a:pt x="1" y="3"/>
                          <a:pt x="1" y="2"/>
                          <a:pt x="1" y="0"/>
                        </a:cubicBezTo>
                        <a:cubicBezTo>
                          <a:pt x="1" y="0"/>
                          <a:pt x="1" y="0"/>
                          <a:pt x="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05" name="Freeform 71"/>
                  <p:cNvSpPr>
                    <a:spLocks/>
                  </p:cNvSpPr>
                  <p:nvPr/>
                </p:nvSpPr>
                <p:spPr bwMode="auto">
                  <a:xfrm>
                    <a:off x="630" y="1515"/>
                    <a:ext cx="3" cy="4"/>
                  </a:xfrm>
                  <a:custGeom>
                    <a:avLst/>
                    <a:gdLst>
                      <a:gd name="T0" fmla="*/ 2 w 2"/>
                      <a:gd name="T1" fmla="*/ 0 h 2"/>
                      <a:gd name="T2" fmla="*/ 0 w 2"/>
                      <a:gd name="T3" fmla="*/ 2 h 2"/>
                      <a:gd name="T4" fmla="*/ 0 w 2"/>
                      <a:gd name="T5" fmla="*/ 2 h 2"/>
                      <a:gd name="T6" fmla="*/ 2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2"/>
                          <a:pt x="0" y="2"/>
                        </a:cubicBezTo>
                        <a:cubicBezTo>
                          <a:pt x="0" y="2"/>
                          <a:pt x="0" y="2"/>
                          <a:pt x="0" y="2"/>
                        </a:cubicBezTo>
                        <a:cubicBezTo>
                          <a:pt x="1" y="2"/>
                          <a:pt x="1" y="1"/>
                          <a:pt x="2" y="1"/>
                        </a:cubicBezTo>
                        <a:cubicBezTo>
                          <a:pt x="2" y="0"/>
                          <a:pt x="2" y="0"/>
                          <a:pt x="2"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06" name="Freeform 72"/>
                  <p:cNvSpPr>
                    <a:spLocks/>
                  </p:cNvSpPr>
                  <p:nvPr/>
                </p:nvSpPr>
                <p:spPr bwMode="auto">
                  <a:xfrm>
                    <a:off x="628" y="1510"/>
                    <a:ext cx="5" cy="5"/>
                  </a:xfrm>
                  <a:custGeom>
                    <a:avLst/>
                    <a:gdLst>
                      <a:gd name="T0" fmla="*/ 3 w 3"/>
                      <a:gd name="T1" fmla="*/ 0 h 3"/>
                      <a:gd name="T2" fmla="*/ 0 w 3"/>
                      <a:gd name="T3" fmla="*/ 3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cubicBezTo>
                          <a:pt x="2" y="1"/>
                          <a:pt x="1" y="2"/>
                          <a:pt x="0" y="3"/>
                        </a:cubicBezTo>
                        <a:cubicBezTo>
                          <a:pt x="0" y="3"/>
                          <a:pt x="0" y="3"/>
                          <a:pt x="0" y="3"/>
                        </a:cubicBezTo>
                        <a:cubicBezTo>
                          <a:pt x="1" y="2"/>
                          <a:pt x="2" y="1"/>
                          <a:pt x="3" y="0"/>
                        </a:cubicBezTo>
                        <a:cubicBezTo>
                          <a:pt x="3" y="0"/>
                          <a:pt x="3" y="0"/>
                          <a:pt x="3"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07" name="Freeform 73"/>
                  <p:cNvSpPr>
                    <a:spLocks/>
                  </p:cNvSpPr>
                  <p:nvPr/>
                </p:nvSpPr>
                <p:spPr bwMode="auto">
                  <a:xfrm>
                    <a:off x="630" y="1506"/>
                    <a:ext cx="5" cy="4"/>
                  </a:xfrm>
                  <a:custGeom>
                    <a:avLst/>
                    <a:gdLst>
                      <a:gd name="T0" fmla="*/ 3 w 3"/>
                      <a:gd name="T1" fmla="*/ 0 h 2"/>
                      <a:gd name="T2" fmla="*/ 0 w 3"/>
                      <a:gd name="T3" fmla="*/ 2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1"/>
                          <a:pt x="1" y="1"/>
                          <a:pt x="0" y="2"/>
                        </a:cubicBezTo>
                        <a:cubicBezTo>
                          <a:pt x="0" y="2"/>
                          <a:pt x="0" y="2"/>
                          <a:pt x="0" y="2"/>
                        </a:cubicBezTo>
                        <a:cubicBezTo>
                          <a:pt x="1" y="1"/>
                          <a:pt x="2" y="1"/>
                          <a:pt x="3" y="0"/>
                        </a:cubicBezTo>
                        <a:cubicBezTo>
                          <a:pt x="3" y="0"/>
                          <a:pt x="3" y="0"/>
                          <a:pt x="3"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08" name="Freeform 74"/>
                  <p:cNvSpPr>
                    <a:spLocks/>
                  </p:cNvSpPr>
                  <p:nvPr/>
                </p:nvSpPr>
                <p:spPr bwMode="auto">
                  <a:xfrm>
                    <a:off x="630" y="1502"/>
                    <a:ext cx="5" cy="4"/>
                  </a:xfrm>
                  <a:custGeom>
                    <a:avLst/>
                    <a:gdLst>
                      <a:gd name="T0" fmla="*/ 3 w 3"/>
                      <a:gd name="T1" fmla="*/ 0 h 2"/>
                      <a:gd name="T2" fmla="*/ 0 w 3"/>
                      <a:gd name="T3" fmla="*/ 2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1"/>
                          <a:pt x="1" y="2"/>
                          <a:pt x="0" y="2"/>
                        </a:cubicBezTo>
                        <a:cubicBezTo>
                          <a:pt x="0" y="2"/>
                          <a:pt x="0" y="2"/>
                          <a:pt x="0" y="2"/>
                        </a:cubicBezTo>
                        <a:cubicBezTo>
                          <a:pt x="1" y="2"/>
                          <a:pt x="2" y="1"/>
                          <a:pt x="3" y="0"/>
                        </a:cubicBezTo>
                        <a:cubicBezTo>
                          <a:pt x="3" y="0"/>
                          <a:pt x="3" y="0"/>
                          <a:pt x="3"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09" name="Freeform 75"/>
                  <p:cNvSpPr>
                    <a:spLocks/>
                  </p:cNvSpPr>
                  <p:nvPr/>
                </p:nvSpPr>
                <p:spPr bwMode="auto">
                  <a:xfrm>
                    <a:off x="633" y="1496"/>
                    <a:ext cx="6" cy="10"/>
                  </a:xfrm>
                  <a:custGeom>
                    <a:avLst/>
                    <a:gdLst>
                      <a:gd name="T0" fmla="*/ 3 w 3"/>
                      <a:gd name="T1" fmla="*/ 0 h 5"/>
                      <a:gd name="T2" fmla="*/ 0 w 3"/>
                      <a:gd name="T3" fmla="*/ 5 h 5"/>
                      <a:gd name="T4" fmla="*/ 0 w 3"/>
                      <a:gd name="T5" fmla="*/ 5 h 5"/>
                      <a:gd name="T6" fmla="*/ 3 w 3"/>
                      <a:gd name="T7" fmla="*/ 0 h 5"/>
                      <a:gd name="T8" fmla="*/ 3 w 3"/>
                      <a:gd name="T9" fmla="*/ 0 h 5"/>
                    </a:gdLst>
                    <a:ahLst/>
                    <a:cxnLst>
                      <a:cxn ang="0">
                        <a:pos x="T0" y="T1"/>
                      </a:cxn>
                      <a:cxn ang="0">
                        <a:pos x="T2" y="T3"/>
                      </a:cxn>
                      <a:cxn ang="0">
                        <a:pos x="T4" y="T5"/>
                      </a:cxn>
                      <a:cxn ang="0">
                        <a:pos x="T6" y="T7"/>
                      </a:cxn>
                      <a:cxn ang="0">
                        <a:pos x="T8" y="T9"/>
                      </a:cxn>
                    </a:cxnLst>
                    <a:rect l="0" t="0" r="r" b="b"/>
                    <a:pathLst>
                      <a:path w="3" h="5">
                        <a:moveTo>
                          <a:pt x="3" y="0"/>
                        </a:moveTo>
                        <a:cubicBezTo>
                          <a:pt x="3" y="2"/>
                          <a:pt x="2" y="4"/>
                          <a:pt x="0" y="5"/>
                        </a:cubicBezTo>
                        <a:cubicBezTo>
                          <a:pt x="0" y="5"/>
                          <a:pt x="0" y="5"/>
                          <a:pt x="0" y="5"/>
                        </a:cubicBezTo>
                        <a:cubicBezTo>
                          <a:pt x="2" y="4"/>
                          <a:pt x="3" y="2"/>
                          <a:pt x="3" y="0"/>
                        </a:cubicBezTo>
                        <a:cubicBezTo>
                          <a:pt x="3" y="0"/>
                          <a:pt x="3" y="0"/>
                          <a:pt x="3"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10" name="Freeform 76"/>
                  <p:cNvSpPr>
                    <a:spLocks/>
                  </p:cNvSpPr>
                  <p:nvPr/>
                </p:nvSpPr>
                <p:spPr bwMode="auto">
                  <a:xfrm>
                    <a:off x="635" y="1495"/>
                    <a:ext cx="4" cy="9"/>
                  </a:xfrm>
                  <a:custGeom>
                    <a:avLst/>
                    <a:gdLst>
                      <a:gd name="T0" fmla="*/ 2 w 2"/>
                      <a:gd name="T1" fmla="*/ 0 h 5"/>
                      <a:gd name="T2" fmla="*/ 0 w 2"/>
                      <a:gd name="T3" fmla="*/ 5 h 5"/>
                      <a:gd name="T4" fmla="*/ 0 w 2"/>
                      <a:gd name="T5" fmla="*/ 5 h 5"/>
                      <a:gd name="T6" fmla="*/ 2 w 2"/>
                      <a:gd name="T7" fmla="*/ 0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2" y="2"/>
                          <a:pt x="1" y="3"/>
                          <a:pt x="0" y="5"/>
                        </a:cubicBezTo>
                        <a:cubicBezTo>
                          <a:pt x="0" y="5"/>
                          <a:pt x="0" y="5"/>
                          <a:pt x="0" y="5"/>
                        </a:cubicBezTo>
                        <a:cubicBezTo>
                          <a:pt x="1" y="3"/>
                          <a:pt x="2" y="2"/>
                          <a:pt x="2" y="0"/>
                        </a:cubicBezTo>
                        <a:cubicBezTo>
                          <a:pt x="2" y="0"/>
                          <a:pt x="2" y="0"/>
                          <a:pt x="2"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11" name="Freeform 77"/>
                  <p:cNvSpPr>
                    <a:spLocks/>
                  </p:cNvSpPr>
                  <p:nvPr/>
                </p:nvSpPr>
                <p:spPr bwMode="auto">
                  <a:xfrm>
                    <a:off x="633" y="1496"/>
                    <a:ext cx="6" cy="2"/>
                  </a:xfrm>
                  <a:custGeom>
                    <a:avLst/>
                    <a:gdLst>
                      <a:gd name="T0" fmla="*/ 3 w 3"/>
                      <a:gd name="T1" fmla="*/ 0 h 1"/>
                      <a:gd name="T2" fmla="*/ 0 w 3"/>
                      <a:gd name="T3" fmla="*/ 1 h 1"/>
                      <a:gd name="T4" fmla="*/ 0 w 3"/>
                      <a:gd name="T5" fmla="*/ 1 h 1"/>
                      <a:gd name="T6" fmla="*/ 3 w 3"/>
                      <a:gd name="T7" fmla="*/ 0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2" y="0"/>
                          <a:pt x="1" y="1"/>
                          <a:pt x="0" y="1"/>
                        </a:cubicBezTo>
                        <a:cubicBezTo>
                          <a:pt x="0" y="1"/>
                          <a:pt x="0" y="1"/>
                          <a:pt x="0" y="1"/>
                        </a:cubicBezTo>
                        <a:cubicBezTo>
                          <a:pt x="1" y="1"/>
                          <a:pt x="2" y="0"/>
                          <a:pt x="3" y="0"/>
                        </a:cubicBezTo>
                        <a:cubicBezTo>
                          <a:pt x="3" y="0"/>
                          <a:pt x="3" y="0"/>
                          <a:pt x="3"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12" name="Freeform 78"/>
                  <p:cNvSpPr>
                    <a:spLocks/>
                  </p:cNvSpPr>
                  <p:nvPr/>
                </p:nvSpPr>
                <p:spPr bwMode="auto">
                  <a:xfrm>
                    <a:off x="633" y="1491"/>
                    <a:ext cx="8" cy="7"/>
                  </a:xfrm>
                  <a:custGeom>
                    <a:avLst/>
                    <a:gdLst>
                      <a:gd name="T0" fmla="*/ 0 w 4"/>
                      <a:gd name="T1" fmla="*/ 4 h 4"/>
                      <a:gd name="T2" fmla="*/ 4 w 4"/>
                      <a:gd name="T3" fmla="*/ 0 h 4"/>
                      <a:gd name="T4" fmla="*/ 4 w 4"/>
                      <a:gd name="T5" fmla="*/ 0 h 4"/>
                      <a:gd name="T6" fmla="*/ 0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3"/>
                          <a:pt x="3" y="2"/>
                          <a:pt x="4" y="0"/>
                        </a:cubicBezTo>
                        <a:cubicBezTo>
                          <a:pt x="4" y="0"/>
                          <a:pt x="4" y="0"/>
                          <a:pt x="4" y="0"/>
                        </a:cubicBezTo>
                        <a:cubicBezTo>
                          <a:pt x="3" y="2"/>
                          <a:pt x="2" y="3"/>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13" name="Freeform 79"/>
                  <p:cNvSpPr>
                    <a:spLocks/>
                  </p:cNvSpPr>
                  <p:nvPr/>
                </p:nvSpPr>
                <p:spPr bwMode="auto">
                  <a:xfrm>
                    <a:off x="635" y="1491"/>
                    <a:ext cx="6" cy="2"/>
                  </a:xfrm>
                  <a:custGeom>
                    <a:avLst/>
                    <a:gdLst>
                      <a:gd name="T0" fmla="*/ 0 w 3"/>
                      <a:gd name="T1" fmla="*/ 0 h 1"/>
                      <a:gd name="T2" fmla="*/ 3 w 3"/>
                      <a:gd name="T3" fmla="*/ 1 h 1"/>
                      <a:gd name="T4" fmla="*/ 3 w 3"/>
                      <a:gd name="T5" fmla="*/ 1 h 1"/>
                      <a:gd name="T6" fmla="*/ 0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1"/>
                          <a:pt x="2" y="1"/>
                          <a:pt x="3" y="1"/>
                        </a:cubicBezTo>
                        <a:cubicBezTo>
                          <a:pt x="3" y="1"/>
                          <a:pt x="3" y="1"/>
                          <a:pt x="3" y="1"/>
                        </a:cubicBezTo>
                        <a:cubicBezTo>
                          <a:pt x="2" y="1"/>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14" name="Freeform 80"/>
                  <p:cNvSpPr>
                    <a:spLocks/>
                  </p:cNvSpPr>
                  <p:nvPr/>
                </p:nvSpPr>
                <p:spPr bwMode="auto">
                  <a:xfrm>
                    <a:off x="637" y="1487"/>
                    <a:ext cx="4" cy="4"/>
                  </a:xfrm>
                  <a:custGeom>
                    <a:avLst/>
                    <a:gdLst>
                      <a:gd name="T0" fmla="*/ 0 w 2"/>
                      <a:gd name="T1" fmla="*/ 0 h 2"/>
                      <a:gd name="T2" fmla="*/ 2 w 2"/>
                      <a:gd name="T3" fmla="*/ 2 h 2"/>
                      <a:gd name="T4" fmla="*/ 2 w 2"/>
                      <a:gd name="T5" fmla="*/ 2 h 2"/>
                      <a:gd name="T6" fmla="*/ 0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1" y="2"/>
                          <a:pt x="2" y="2"/>
                        </a:cubicBezTo>
                        <a:cubicBezTo>
                          <a:pt x="2" y="2"/>
                          <a:pt x="2" y="2"/>
                          <a:pt x="2" y="2"/>
                        </a:cubicBezTo>
                        <a:cubicBezTo>
                          <a:pt x="1"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15" name="Freeform 81"/>
                  <p:cNvSpPr>
                    <a:spLocks/>
                  </p:cNvSpPr>
                  <p:nvPr/>
                </p:nvSpPr>
                <p:spPr bwMode="auto">
                  <a:xfrm>
                    <a:off x="637" y="1487"/>
                    <a:ext cx="4" cy="4"/>
                  </a:xfrm>
                  <a:custGeom>
                    <a:avLst/>
                    <a:gdLst>
                      <a:gd name="T0" fmla="*/ 0 w 2"/>
                      <a:gd name="T1" fmla="*/ 0 h 2"/>
                      <a:gd name="T2" fmla="*/ 2 w 2"/>
                      <a:gd name="T3" fmla="*/ 2 h 2"/>
                      <a:gd name="T4" fmla="*/ 2 w 2"/>
                      <a:gd name="T5" fmla="*/ 2 h 2"/>
                      <a:gd name="T6" fmla="*/ 0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1" y="1"/>
                          <a:pt x="1" y="2"/>
                          <a:pt x="2" y="2"/>
                        </a:cubicBezTo>
                        <a:cubicBezTo>
                          <a:pt x="2" y="2"/>
                          <a:pt x="2" y="2"/>
                          <a:pt x="2" y="2"/>
                        </a:cubicBezTo>
                        <a:cubicBezTo>
                          <a:pt x="1" y="2"/>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16" name="Freeform 82"/>
                  <p:cNvSpPr>
                    <a:spLocks/>
                  </p:cNvSpPr>
                  <p:nvPr/>
                </p:nvSpPr>
                <p:spPr bwMode="auto">
                  <a:xfrm>
                    <a:off x="641" y="1485"/>
                    <a:ext cx="2" cy="2"/>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1" y="0"/>
                          <a:pt x="1" y="1"/>
                        </a:cubicBezTo>
                        <a:cubicBezTo>
                          <a:pt x="1" y="1"/>
                          <a:pt x="1" y="1"/>
                          <a:pt x="1" y="1"/>
                        </a:cubicBezTo>
                        <a:cubicBezTo>
                          <a:pt x="1" y="0"/>
                          <a:pt x="0"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17" name="Freeform 83"/>
                  <p:cNvSpPr>
                    <a:spLocks/>
                  </p:cNvSpPr>
                  <p:nvPr/>
                </p:nvSpPr>
                <p:spPr bwMode="auto">
                  <a:xfrm>
                    <a:off x="639" y="1487"/>
                    <a:ext cx="6" cy="2"/>
                  </a:xfrm>
                  <a:custGeom>
                    <a:avLst/>
                    <a:gdLst>
                      <a:gd name="T0" fmla="*/ 0 w 3"/>
                      <a:gd name="T1" fmla="*/ 0 h 1"/>
                      <a:gd name="T2" fmla="*/ 3 w 3"/>
                      <a:gd name="T3" fmla="*/ 1 h 1"/>
                      <a:gd name="T4" fmla="*/ 3 w 3"/>
                      <a:gd name="T5" fmla="*/ 1 h 1"/>
                      <a:gd name="T6" fmla="*/ 1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1"/>
                          <a:pt x="2" y="1"/>
                          <a:pt x="3" y="1"/>
                        </a:cubicBezTo>
                        <a:cubicBezTo>
                          <a:pt x="3" y="1"/>
                          <a:pt x="3" y="1"/>
                          <a:pt x="3" y="1"/>
                        </a:cubicBezTo>
                        <a:cubicBezTo>
                          <a:pt x="2" y="1"/>
                          <a:pt x="1" y="1"/>
                          <a:pt x="1"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18" name="Freeform 84"/>
                  <p:cNvSpPr>
                    <a:spLocks/>
                  </p:cNvSpPr>
                  <p:nvPr/>
                </p:nvSpPr>
                <p:spPr bwMode="auto">
                  <a:xfrm>
                    <a:off x="641" y="1480"/>
                    <a:ext cx="4" cy="0"/>
                  </a:xfrm>
                  <a:custGeom>
                    <a:avLst/>
                    <a:gdLst>
                      <a:gd name="T0" fmla="*/ 0 w 2"/>
                      <a:gd name="T1" fmla="*/ 2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1" y="0"/>
                          <a:pt x="1"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19" name="Freeform 85"/>
                  <p:cNvSpPr>
                    <a:spLocks/>
                  </p:cNvSpPr>
                  <p:nvPr/>
                </p:nvSpPr>
                <p:spPr bwMode="auto">
                  <a:xfrm>
                    <a:off x="643" y="1481"/>
                    <a:ext cx="2" cy="2"/>
                  </a:xfrm>
                  <a:custGeom>
                    <a:avLst/>
                    <a:gdLst>
                      <a:gd name="T0" fmla="*/ 0 w 1"/>
                      <a:gd name="T1" fmla="*/ 1 h 1"/>
                      <a:gd name="T2" fmla="*/ 1 w 1"/>
                      <a:gd name="T3" fmla="*/ 0 h 1"/>
                      <a:gd name="T4" fmla="*/ 1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1" y="1"/>
                          <a:pt x="1" y="0"/>
                        </a:cubicBezTo>
                        <a:cubicBezTo>
                          <a:pt x="1" y="0"/>
                          <a:pt x="1" y="0"/>
                          <a:pt x="1" y="0"/>
                        </a:cubicBezTo>
                        <a:cubicBezTo>
                          <a:pt x="1" y="1"/>
                          <a:pt x="0" y="1"/>
                          <a:pt x="0" y="1"/>
                        </a:cubicBezTo>
                        <a:cubicBezTo>
                          <a:pt x="0" y="1"/>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20" name="Freeform 86"/>
                  <p:cNvSpPr>
                    <a:spLocks/>
                  </p:cNvSpPr>
                  <p:nvPr/>
                </p:nvSpPr>
                <p:spPr bwMode="auto">
                  <a:xfrm>
                    <a:off x="645" y="1474"/>
                    <a:ext cx="3" cy="2"/>
                  </a:xfrm>
                  <a:custGeom>
                    <a:avLst/>
                    <a:gdLst>
                      <a:gd name="T0" fmla="*/ 0 w 2"/>
                      <a:gd name="T1" fmla="*/ 1 h 1"/>
                      <a:gd name="T2" fmla="*/ 2 w 2"/>
                      <a:gd name="T3" fmla="*/ 0 h 1"/>
                      <a:gd name="T4" fmla="*/ 2 w 2"/>
                      <a:gd name="T5" fmla="*/ 0 h 1"/>
                      <a:gd name="T6" fmla="*/ 0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1"/>
                          <a:pt x="2" y="1"/>
                          <a:pt x="2" y="0"/>
                        </a:cubicBezTo>
                        <a:cubicBezTo>
                          <a:pt x="2" y="0"/>
                          <a:pt x="2" y="0"/>
                          <a:pt x="2" y="0"/>
                        </a:cubicBezTo>
                        <a:cubicBezTo>
                          <a:pt x="1" y="0"/>
                          <a:pt x="1" y="0"/>
                          <a:pt x="0" y="1"/>
                        </a:cubicBezTo>
                        <a:cubicBezTo>
                          <a:pt x="0" y="1"/>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21" name="Freeform 87"/>
                  <p:cNvSpPr>
                    <a:spLocks/>
                  </p:cNvSpPr>
                  <p:nvPr/>
                </p:nvSpPr>
                <p:spPr bwMode="auto">
                  <a:xfrm>
                    <a:off x="645" y="1470"/>
                    <a:ext cx="5" cy="0"/>
                  </a:xfrm>
                  <a:custGeom>
                    <a:avLst/>
                    <a:gdLst>
                      <a:gd name="T0" fmla="*/ 0 w 3"/>
                      <a:gd name="T1" fmla="*/ 3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cubicBezTo>
                          <a:pt x="1" y="0"/>
                          <a:pt x="2" y="0"/>
                          <a:pt x="3" y="0"/>
                        </a:cubicBezTo>
                        <a:cubicBezTo>
                          <a:pt x="3" y="0"/>
                          <a:pt x="3" y="0"/>
                          <a:pt x="3" y="0"/>
                        </a:cubicBezTo>
                        <a:cubicBezTo>
                          <a:pt x="2" y="0"/>
                          <a:pt x="1"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22" name="Freeform 88"/>
                  <p:cNvSpPr>
                    <a:spLocks/>
                  </p:cNvSpPr>
                  <p:nvPr/>
                </p:nvSpPr>
                <p:spPr bwMode="auto">
                  <a:xfrm>
                    <a:off x="648" y="1463"/>
                    <a:ext cx="6" cy="3"/>
                  </a:xfrm>
                  <a:custGeom>
                    <a:avLst/>
                    <a:gdLst>
                      <a:gd name="T0" fmla="*/ 0 w 3"/>
                      <a:gd name="T1" fmla="*/ 1 h 2"/>
                      <a:gd name="T2" fmla="*/ 3 w 3"/>
                      <a:gd name="T3" fmla="*/ 0 h 2"/>
                      <a:gd name="T4" fmla="*/ 3 w 3"/>
                      <a:gd name="T5" fmla="*/ 0 h 2"/>
                      <a:gd name="T6" fmla="*/ 0 w 3"/>
                      <a:gd name="T7" fmla="*/ 1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2" y="2"/>
                          <a:pt x="2" y="1"/>
                          <a:pt x="3" y="0"/>
                        </a:cubicBezTo>
                        <a:cubicBezTo>
                          <a:pt x="3" y="0"/>
                          <a:pt x="3" y="0"/>
                          <a:pt x="3" y="0"/>
                        </a:cubicBezTo>
                        <a:cubicBezTo>
                          <a:pt x="3" y="1"/>
                          <a:pt x="2" y="1"/>
                          <a:pt x="0" y="1"/>
                        </a:cubicBezTo>
                        <a:cubicBezTo>
                          <a:pt x="0" y="1"/>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23" name="Freeform 89"/>
                  <p:cNvSpPr>
                    <a:spLocks/>
                  </p:cNvSpPr>
                  <p:nvPr/>
                </p:nvSpPr>
                <p:spPr bwMode="auto">
                  <a:xfrm>
                    <a:off x="652" y="1459"/>
                    <a:ext cx="4" cy="2"/>
                  </a:xfrm>
                  <a:custGeom>
                    <a:avLst/>
                    <a:gdLst>
                      <a:gd name="T0" fmla="*/ 0 w 2"/>
                      <a:gd name="T1" fmla="*/ 0 h 1"/>
                      <a:gd name="T2" fmla="*/ 2 w 2"/>
                      <a:gd name="T3" fmla="*/ 0 h 1"/>
                      <a:gd name="T4" fmla="*/ 2 w 2"/>
                      <a:gd name="T5" fmla="*/ 0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1"/>
                          <a:pt x="1" y="1"/>
                          <a:pt x="2" y="0"/>
                        </a:cubicBezTo>
                        <a:cubicBezTo>
                          <a:pt x="2" y="0"/>
                          <a:pt x="2" y="0"/>
                          <a:pt x="2" y="0"/>
                        </a:cubicBezTo>
                        <a:cubicBezTo>
                          <a:pt x="1" y="0"/>
                          <a:pt x="0"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24" name="Freeform 90"/>
                  <p:cNvSpPr>
                    <a:spLocks/>
                  </p:cNvSpPr>
                  <p:nvPr/>
                </p:nvSpPr>
                <p:spPr bwMode="auto">
                  <a:xfrm>
                    <a:off x="652" y="1455"/>
                    <a:ext cx="6" cy="2"/>
                  </a:xfrm>
                  <a:custGeom>
                    <a:avLst/>
                    <a:gdLst>
                      <a:gd name="T0" fmla="*/ 0 w 3"/>
                      <a:gd name="T1" fmla="*/ 0 h 1"/>
                      <a:gd name="T2" fmla="*/ 3 w 3"/>
                      <a:gd name="T3" fmla="*/ 0 h 1"/>
                      <a:gd name="T4" fmla="*/ 3 w 3"/>
                      <a:gd name="T5" fmla="*/ 0 h 1"/>
                      <a:gd name="T6" fmla="*/ 0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1"/>
                          <a:pt x="2" y="1"/>
                          <a:pt x="3" y="0"/>
                        </a:cubicBezTo>
                        <a:cubicBezTo>
                          <a:pt x="3" y="0"/>
                          <a:pt x="3" y="0"/>
                          <a:pt x="3" y="0"/>
                        </a:cubicBezTo>
                        <a:cubicBezTo>
                          <a:pt x="2" y="1"/>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25" name="Freeform 91"/>
                  <p:cNvSpPr>
                    <a:spLocks/>
                  </p:cNvSpPr>
                  <p:nvPr/>
                </p:nvSpPr>
                <p:spPr bwMode="auto">
                  <a:xfrm>
                    <a:off x="650" y="1463"/>
                    <a:ext cx="4" cy="0"/>
                  </a:xfrm>
                  <a:custGeom>
                    <a:avLst/>
                    <a:gdLst>
                      <a:gd name="T0" fmla="*/ 0 w 2"/>
                      <a:gd name="T1" fmla="*/ 2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1" y="0"/>
                          <a:pt x="1"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26" name="Freeform 92"/>
                  <p:cNvSpPr>
                    <a:spLocks/>
                  </p:cNvSpPr>
                  <p:nvPr/>
                </p:nvSpPr>
                <p:spPr bwMode="auto">
                  <a:xfrm>
                    <a:off x="646" y="1466"/>
                    <a:ext cx="6" cy="2"/>
                  </a:xfrm>
                  <a:custGeom>
                    <a:avLst/>
                    <a:gdLst>
                      <a:gd name="T0" fmla="*/ 0 w 3"/>
                      <a:gd name="T1" fmla="*/ 0 h 1"/>
                      <a:gd name="T2" fmla="*/ 3 w 3"/>
                      <a:gd name="T3" fmla="*/ 0 h 1"/>
                      <a:gd name="T4" fmla="*/ 3 w 3"/>
                      <a:gd name="T5" fmla="*/ 0 h 1"/>
                      <a:gd name="T6" fmla="*/ 0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1"/>
                          <a:pt x="2" y="1"/>
                          <a:pt x="3" y="0"/>
                        </a:cubicBezTo>
                        <a:cubicBezTo>
                          <a:pt x="3" y="0"/>
                          <a:pt x="3" y="0"/>
                          <a:pt x="3" y="0"/>
                        </a:cubicBezTo>
                        <a:cubicBezTo>
                          <a:pt x="2" y="0"/>
                          <a:pt x="1"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27" name="Freeform 93"/>
                  <p:cNvSpPr>
                    <a:spLocks/>
                  </p:cNvSpPr>
                  <p:nvPr/>
                </p:nvSpPr>
                <p:spPr bwMode="auto">
                  <a:xfrm>
                    <a:off x="654" y="1451"/>
                    <a:ext cx="4" cy="2"/>
                  </a:xfrm>
                  <a:custGeom>
                    <a:avLst/>
                    <a:gdLst>
                      <a:gd name="T0" fmla="*/ 0 w 2"/>
                      <a:gd name="T1" fmla="*/ 0 h 1"/>
                      <a:gd name="T2" fmla="*/ 2 w 2"/>
                      <a:gd name="T3" fmla="*/ 1 h 1"/>
                      <a:gd name="T4" fmla="*/ 2 w 2"/>
                      <a:gd name="T5" fmla="*/ 1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0"/>
                          <a:pt x="2" y="0"/>
                          <a:pt x="2" y="1"/>
                        </a:cubicBezTo>
                        <a:cubicBezTo>
                          <a:pt x="2" y="1"/>
                          <a:pt x="2" y="1"/>
                          <a:pt x="2" y="1"/>
                        </a:cubicBezTo>
                        <a:cubicBezTo>
                          <a:pt x="2" y="0"/>
                          <a:pt x="1"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28" name="Freeform 94"/>
                  <p:cNvSpPr>
                    <a:spLocks/>
                  </p:cNvSpPr>
                  <p:nvPr/>
                </p:nvSpPr>
                <p:spPr bwMode="auto">
                  <a:xfrm>
                    <a:off x="656" y="1453"/>
                    <a:ext cx="2"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1" y="0"/>
                          <a:pt x="1" y="0"/>
                        </a:cubicBezTo>
                        <a:cubicBezTo>
                          <a:pt x="1" y="0"/>
                          <a:pt x="1" y="0"/>
                          <a:pt x="1" y="0"/>
                        </a:cubicBezTo>
                        <a:cubicBezTo>
                          <a:pt x="1" y="0"/>
                          <a:pt x="0"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29" name="Freeform 95"/>
                  <p:cNvSpPr>
                    <a:spLocks/>
                  </p:cNvSpPr>
                  <p:nvPr/>
                </p:nvSpPr>
                <p:spPr bwMode="auto">
                  <a:xfrm>
                    <a:off x="658" y="1448"/>
                    <a:ext cx="0" cy="2"/>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30" name="Freeform 96"/>
                  <p:cNvSpPr>
                    <a:spLocks/>
                  </p:cNvSpPr>
                  <p:nvPr/>
                </p:nvSpPr>
                <p:spPr bwMode="auto">
                  <a:xfrm>
                    <a:off x="658" y="1442"/>
                    <a:ext cx="2" cy="4"/>
                  </a:xfrm>
                  <a:custGeom>
                    <a:avLst/>
                    <a:gdLst>
                      <a:gd name="T0" fmla="*/ 0 w 1"/>
                      <a:gd name="T1" fmla="*/ 0 h 2"/>
                      <a:gd name="T2" fmla="*/ 1 w 1"/>
                      <a:gd name="T3" fmla="*/ 2 h 2"/>
                      <a:gd name="T4" fmla="*/ 1 w 1"/>
                      <a:gd name="T5" fmla="*/ 2 h 2"/>
                      <a:gd name="T6" fmla="*/ 0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2"/>
                          <a:pt x="1" y="2"/>
                        </a:cubicBezTo>
                        <a:cubicBezTo>
                          <a:pt x="1" y="2"/>
                          <a:pt x="1" y="2"/>
                          <a:pt x="1" y="2"/>
                        </a:cubicBezTo>
                        <a:cubicBezTo>
                          <a:pt x="0"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31" name="Freeform 97"/>
                  <p:cNvSpPr>
                    <a:spLocks/>
                  </p:cNvSpPr>
                  <p:nvPr/>
                </p:nvSpPr>
                <p:spPr bwMode="auto">
                  <a:xfrm>
                    <a:off x="658" y="1438"/>
                    <a:ext cx="3" cy="2"/>
                  </a:xfrm>
                  <a:custGeom>
                    <a:avLst/>
                    <a:gdLst>
                      <a:gd name="T0" fmla="*/ 0 w 2"/>
                      <a:gd name="T1" fmla="*/ 1 h 1"/>
                      <a:gd name="T2" fmla="*/ 2 w 2"/>
                      <a:gd name="T3" fmla="*/ 0 h 1"/>
                      <a:gd name="T4" fmla="*/ 2 w 2"/>
                      <a:gd name="T5" fmla="*/ 0 h 1"/>
                      <a:gd name="T6" fmla="*/ 0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1"/>
                          <a:pt x="2" y="1"/>
                          <a:pt x="2" y="0"/>
                        </a:cubicBezTo>
                        <a:cubicBezTo>
                          <a:pt x="2" y="0"/>
                          <a:pt x="2" y="0"/>
                          <a:pt x="2" y="0"/>
                        </a:cubicBezTo>
                        <a:cubicBezTo>
                          <a:pt x="2" y="0"/>
                          <a:pt x="1" y="0"/>
                          <a:pt x="0" y="1"/>
                        </a:cubicBezTo>
                        <a:cubicBezTo>
                          <a:pt x="0" y="1"/>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32" name="Freeform 98"/>
                  <p:cNvSpPr>
                    <a:spLocks/>
                  </p:cNvSpPr>
                  <p:nvPr/>
                </p:nvSpPr>
                <p:spPr bwMode="auto">
                  <a:xfrm>
                    <a:off x="660" y="1433"/>
                    <a:ext cx="5" cy="5"/>
                  </a:xfrm>
                  <a:custGeom>
                    <a:avLst/>
                    <a:gdLst>
                      <a:gd name="T0" fmla="*/ 0 w 3"/>
                      <a:gd name="T1" fmla="*/ 3 h 3"/>
                      <a:gd name="T2" fmla="*/ 3 w 3"/>
                      <a:gd name="T3" fmla="*/ 0 h 3"/>
                      <a:gd name="T4" fmla="*/ 3 w 3"/>
                      <a:gd name="T5" fmla="*/ 0 h 3"/>
                      <a:gd name="T6" fmla="*/ 0 w 3"/>
                      <a:gd name="T7" fmla="*/ 3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2"/>
                          <a:pt x="2" y="2"/>
                          <a:pt x="3" y="0"/>
                        </a:cubicBezTo>
                        <a:cubicBezTo>
                          <a:pt x="3" y="0"/>
                          <a:pt x="3" y="0"/>
                          <a:pt x="3" y="0"/>
                        </a:cubicBezTo>
                        <a:cubicBezTo>
                          <a:pt x="2" y="2"/>
                          <a:pt x="1" y="2"/>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33" name="Freeform 99"/>
                  <p:cNvSpPr>
                    <a:spLocks/>
                  </p:cNvSpPr>
                  <p:nvPr/>
                </p:nvSpPr>
                <p:spPr bwMode="auto">
                  <a:xfrm>
                    <a:off x="661" y="1433"/>
                    <a:ext cx="6" cy="4"/>
                  </a:xfrm>
                  <a:custGeom>
                    <a:avLst/>
                    <a:gdLst>
                      <a:gd name="T0" fmla="*/ 0 w 3"/>
                      <a:gd name="T1" fmla="*/ 1 h 2"/>
                      <a:gd name="T2" fmla="*/ 3 w 3"/>
                      <a:gd name="T3" fmla="*/ 0 h 2"/>
                      <a:gd name="T4" fmla="*/ 3 w 3"/>
                      <a:gd name="T5" fmla="*/ 0 h 2"/>
                      <a:gd name="T6" fmla="*/ 0 w 3"/>
                      <a:gd name="T7" fmla="*/ 1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1" y="2"/>
                          <a:pt x="2" y="2"/>
                          <a:pt x="3" y="0"/>
                        </a:cubicBezTo>
                        <a:cubicBezTo>
                          <a:pt x="3" y="0"/>
                          <a:pt x="3" y="0"/>
                          <a:pt x="3" y="0"/>
                        </a:cubicBezTo>
                        <a:cubicBezTo>
                          <a:pt x="2" y="0"/>
                          <a:pt x="1" y="1"/>
                          <a:pt x="0" y="1"/>
                        </a:cubicBezTo>
                        <a:cubicBezTo>
                          <a:pt x="0" y="1"/>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34" name="Freeform 100"/>
                  <p:cNvSpPr>
                    <a:spLocks/>
                  </p:cNvSpPr>
                  <p:nvPr/>
                </p:nvSpPr>
                <p:spPr bwMode="auto">
                  <a:xfrm>
                    <a:off x="661" y="1429"/>
                    <a:ext cx="6" cy="4"/>
                  </a:xfrm>
                  <a:custGeom>
                    <a:avLst/>
                    <a:gdLst>
                      <a:gd name="T0" fmla="*/ 0 w 3"/>
                      <a:gd name="T1" fmla="*/ 2 h 2"/>
                      <a:gd name="T2" fmla="*/ 3 w 3"/>
                      <a:gd name="T3" fmla="*/ 0 h 2"/>
                      <a:gd name="T4" fmla="*/ 3 w 3"/>
                      <a:gd name="T5" fmla="*/ 0 h 2"/>
                      <a:gd name="T6" fmla="*/ 0 w 3"/>
                      <a:gd name="T7" fmla="*/ 1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cubicBezTo>
                          <a:pt x="2" y="2"/>
                          <a:pt x="3" y="1"/>
                          <a:pt x="3" y="0"/>
                        </a:cubicBezTo>
                        <a:cubicBezTo>
                          <a:pt x="3" y="0"/>
                          <a:pt x="3" y="0"/>
                          <a:pt x="3" y="0"/>
                        </a:cubicBezTo>
                        <a:cubicBezTo>
                          <a:pt x="3" y="1"/>
                          <a:pt x="2" y="2"/>
                          <a:pt x="0" y="1"/>
                        </a:cubicBezTo>
                        <a:cubicBezTo>
                          <a:pt x="0" y="1"/>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35" name="Freeform 101"/>
                  <p:cNvSpPr>
                    <a:spLocks/>
                  </p:cNvSpPr>
                  <p:nvPr/>
                </p:nvSpPr>
                <p:spPr bwMode="auto">
                  <a:xfrm>
                    <a:off x="663" y="1423"/>
                    <a:ext cx="6" cy="4"/>
                  </a:xfrm>
                  <a:custGeom>
                    <a:avLst/>
                    <a:gdLst>
                      <a:gd name="T0" fmla="*/ 0 w 3"/>
                      <a:gd name="T1" fmla="*/ 2 h 2"/>
                      <a:gd name="T2" fmla="*/ 3 w 3"/>
                      <a:gd name="T3" fmla="*/ 0 h 2"/>
                      <a:gd name="T4" fmla="*/ 3 w 3"/>
                      <a:gd name="T5" fmla="*/ 0 h 2"/>
                      <a:gd name="T6" fmla="*/ 0 w 3"/>
                      <a:gd name="T7" fmla="*/ 2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cubicBezTo>
                          <a:pt x="2" y="2"/>
                          <a:pt x="3" y="1"/>
                          <a:pt x="3" y="0"/>
                        </a:cubicBezTo>
                        <a:cubicBezTo>
                          <a:pt x="3" y="0"/>
                          <a:pt x="3" y="0"/>
                          <a:pt x="3" y="0"/>
                        </a:cubicBezTo>
                        <a:cubicBezTo>
                          <a:pt x="2" y="1"/>
                          <a:pt x="1" y="2"/>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36" name="Freeform 102"/>
                  <p:cNvSpPr>
                    <a:spLocks/>
                  </p:cNvSpPr>
                  <p:nvPr/>
                </p:nvSpPr>
                <p:spPr bwMode="auto">
                  <a:xfrm>
                    <a:off x="667" y="1418"/>
                    <a:ext cx="4" cy="5"/>
                  </a:xfrm>
                  <a:custGeom>
                    <a:avLst/>
                    <a:gdLst>
                      <a:gd name="T0" fmla="*/ 0 w 2"/>
                      <a:gd name="T1" fmla="*/ 3 h 3"/>
                      <a:gd name="T2" fmla="*/ 2 w 2"/>
                      <a:gd name="T3" fmla="*/ 0 h 3"/>
                      <a:gd name="T4" fmla="*/ 2 w 2"/>
                      <a:gd name="T5" fmla="*/ 0 h 3"/>
                      <a:gd name="T6" fmla="*/ 0 w 2"/>
                      <a:gd name="T7" fmla="*/ 3 h 3"/>
                      <a:gd name="T8" fmla="*/ 0 w 2"/>
                      <a:gd name="T9" fmla="*/ 3 h 3"/>
                    </a:gdLst>
                    <a:ahLst/>
                    <a:cxnLst>
                      <a:cxn ang="0">
                        <a:pos x="T0" y="T1"/>
                      </a:cxn>
                      <a:cxn ang="0">
                        <a:pos x="T2" y="T3"/>
                      </a:cxn>
                      <a:cxn ang="0">
                        <a:pos x="T4" y="T5"/>
                      </a:cxn>
                      <a:cxn ang="0">
                        <a:pos x="T6" y="T7"/>
                      </a:cxn>
                      <a:cxn ang="0">
                        <a:pos x="T8" y="T9"/>
                      </a:cxn>
                    </a:cxnLst>
                    <a:rect l="0" t="0" r="r" b="b"/>
                    <a:pathLst>
                      <a:path w="2" h="3">
                        <a:moveTo>
                          <a:pt x="0" y="3"/>
                        </a:moveTo>
                        <a:cubicBezTo>
                          <a:pt x="1" y="3"/>
                          <a:pt x="2" y="2"/>
                          <a:pt x="2" y="0"/>
                        </a:cubicBezTo>
                        <a:cubicBezTo>
                          <a:pt x="2" y="0"/>
                          <a:pt x="2" y="0"/>
                          <a:pt x="2" y="0"/>
                        </a:cubicBezTo>
                        <a:cubicBezTo>
                          <a:pt x="2" y="2"/>
                          <a:pt x="1" y="3"/>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37" name="Freeform 103"/>
                  <p:cNvSpPr>
                    <a:spLocks/>
                  </p:cNvSpPr>
                  <p:nvPr/>
                </p:nvSpPr>
                <p:spPr bwMode="auto">
                  <a:xfrm>
                    <a:off x="667" y="1418"/>
                    <a:ext cx="4" cy="2"/>
                  </a:xfrm>
                  <a:custGeom>
                    <a:avLst/>
                    <a:gdLst>
                      <a:gd name="T0" fmla="*/ 0 w 2"/>
                      <a:gd name="T1" fmla="*/ 0 h 1"/>
                      <a:gd name="T2" fmla="*/ 2 w 2"/>
                      <a:gd name="T3" fmla="*/ 0 h 1"/>
                      <a:gd name="T4" fmla="*/ 2 w 2"/>
                      <a:gd name="T5" fmla="*/ 0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1"/>
                          <a:pt x="2" y="1"/>
                          <a:pt x="2" y="0"/>
                        </a:cubicBezTo>
                        <a:cubicBezTo>
                          <a:pt x="2" y="0"/>
                          <a:pt x="2" y="0"/>
                          <a:pt x="2" y="0"/>
                        </a:cubicBezTo>
                        <a:cubicBezTo>
                          <a:pt x="2" y="0"/>
                          <a:pt x="1"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38" name="Freeform 104"/>
                  <p:cNvSpPr>
                    <a:spLocks/>
                  </p:cNvSpPr>
                  <p:nvPr/>
                </p:nvSpPr>
                <p:spPr bwMode="auto">
                  <a:xfrm>
                    <a:off x="669" y="1414"/>
                    <a:ext cx="7" cy="4"/>
                  </a:xfrm>
                  <a:custGeom>
                    <a:avLst/>
                    <a:gdLst>
                      <a:gd name="T0" fmla="*/ 0 w 4"/>
                      <a:gd name="T1" fmla="*/ 0 h 2"/>
                      <a:gd name="T2" fmla="*/ 4 w 4"/>
                      <a:gd name="T3" fmla="*/ 0 h 2"/>
                      <a:gd name="T4" fmla="*/ 4 w 4"/>
                      <a:gd name="T5" fmla="*/ 0 h 2"/>
                      <a:gd name="T6" fmla="*/ 0 w 4"/>
                      <a:gd name="T7" fmla="*/ 0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1" y="2"/>
                          <a:pt x="2" y="2"/>
                          <a:pt x="4" y="0"/>
                        </a:cubicBezTo>
                        <a:cubicBezTo>
                          <a:pt x="4" y="0"/>
                          <a:pt x="4" y="0"/>
                          <a:pt x="4" y="0"/>
                        </a:cubicBezTo>
                        <a:cubicBezTo>
                          <a:pt x="3" y="1"/>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39" name="Freeform 105"/>
                  <p:cNvSpPr>
                    <a:spLocks/>
                  </p:cNvSpPr>
                  <p:nvPr/>
                </p:nvSpPr>
                <p:spPr bwMode="auto">
                  <a:xfrm>
                    <a:off x="671" y="1410"/>
                    <a:ext cx="7" cy="2"/>
                  </a:xfrm>
                  <a:custGeom>
                    <a:avLst/>
                    <a:gdLst>
                      <a:gd name="T0" fmla="*/ 0 w 4"/>
                      <a:gd name="T1" fmla="*/ 0 h 1"/>
                      <a:gd name="T2" fmla="*/ 4 w 4"/>
                      <a:gd name="T3" fmla="*/ 0 h 1"/>
                      <a:gd name="T4" fmla="*/ 4 w 4"/>
                      <a:gd name="T5" fmla="*/ 0 h 1"/>
                      <a:gd name="T6" fmla="*/ 0 w 4"/>
                      <a:gd name="T7" fmla="*/ 0 h 1"/>
                      <a:gd name="T8" fmla="*/ 0 w 4"/>
                      <a:gd name="T9" fmla="*/ 0 h 1"/>
                    </a:gdLst>
                    <a:ahLst/>
                    <a:cxnLst>
                      <a:cxn ang="0">
                        <a:pos x="T0" y="T1"/>
                      </a:cxn>
                      <a:cxn ang="0">
                        <a:pos x="T2" y="T3"/>
                      </a:cxn>
                      <a:cxn ang="0">
                        <a:pos x="T4" y="T5"/>
                      </a:cxn>
                      <a:cxn ang="0">
                        <a:pos x="T6" y="T7"/>
                      </a:cxn>
                      <a:cxn ang="0">
                        <a:pos x="T8" y="T9"/>
                      </a:cxn>
                    </a:cxnLst>
                    <a:rect l="0" t="0" r="r" b="b"/>
                    <a:pathLst>
                      <a:path w="4" h="1">
                        <a:moveTo>
                          <a:pt x="0" y="0"/>
                        </a:moveTo>
                        <a:cubicBezTo>
                          <a:pt x="1" y="1"/>
                          <a:pt x="2" y="1"/>
                          <a:pt x="4" y="0"/>
                        </a:cubicBezTo>
                        <a:cubicBezTo>
                          <a:pt x="4" y="0"/>
                          <a:pt x="4" y="0"/>
                          <a:pt x="4" y="0"/>
                        </a:cubicBezTo>
                        <a:cubicBezTo>
                          <a:pt x="3" y="0"/>
                          <a:pt x="1"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40" name="Freeform 106"/>
                  <p:cNvSpPr>
                    <a:spLocks/>
                  </p:cNvSpPr>
                  <p:nvPr/>
                </p:nvSpPr>
                <p:spPr bwMode="auto">
                  <a:xfrm>
                    <a:off x="673" y="1407"/>
                    <a:ext cx="3" cy="1"/>
                  </a:xfrm>
                  <a:custGeom>
                    <a:avLst/>
                    <a:gdLst>
                      <a:gd name="T0" fmla="*/ 0 w 2"/>
                      <a:gd name="T1" fmla="*/ 0 h 1"/>
                      <a:gd name="T2" fmla="*/ 2 w 2"/>
                      <a:gd name="T3" fmla="*/ 1 h 1"/>
                      <a:gd name="T4" fmla="*/ 2 w 2"/>
                      <a:gd name="T5" fmla="*/ 1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0"/>
                          <a:pt x="2" y="0"/>
                          <a:pt x="2" y="1"/>
                        </a:cubicBezTo>
                        <a:cubicBezTo>
                          <a:pt x="2" y="1"/>
                          <a:pt x="2" y="1"/>
                          <a:pt x="2" y="1"/>
                        </a:cubicBezTo>
                        <a:cubicBezTo>
                          <a:pt x="2" y="0"/>
                          <a:pt x="1"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41" name="Freeform 107"/>
                  <p:cNvSpPr>
                    <a:spLocks/>
                  </p:cNvSpPr>
                  <p:nvPr/>
                </p:nvSpPr>
                <p:spPr bwMode="auto">
                  <a:xfrm>
                    <a:off x="673" y="1403"/>
                    <a:ext cx="5" cy="2"/>
                  </a:xfrm>
                  <a:custGeom>
                    <a:avLst/>
                    <a:gdLst>
                      <a:gd name="T0" fmla="*/ 0 w 3"/>
                      <a:gd name="T1" fmla="*/ 0 h 1"/>
                      <a:gd name="T2" fmla="*/ 3 w 3"/>
                      <a:gd name="T3" fmla="*/ 1 h 1"/>
                      <a:gd name="T4" fmla="*/ 3 w 3"/>
                      <a:gd name="T5" fmla="*/ 1 h 1"/>
                      <a:gd name="T6" fmla="*/ 0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1"/>
                          <a:pt x="2" y="1"/>
                          <a:pt x="3" y="1"/>
                        </a:cubicBezTo>
                        <a:cubicBezTo>
                          <a:pt x="3" y="1"/>
                          <a:pt x="3" y="1"/>
                          <a:pt x="3" y="1"/>
                        </a:cubicBezTo>
                        <a:cubicBezTo>
                          <a:pt x="2" y="1"/>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42" name="Freeform 108"/>
                  <p:cNvSpPr>
                    <a:spLocks/>
                  </p:cNvSpPr>
                  <p:nvPr/>
                </p:nvSpPr>
                <p:spPr bwMode="auto">
                  <a:xfrm>
                    <a:off x="675" y="1401"/>
                    <a:ext cx="3" cy="2"/>
                  </a:xfrm>
                  <a:custGeom>
                    <a:avLst/>
                    <a:gdLst>
                      <a:gd name="T0" fmla="*/ 0 w 2"/>
                      <a:gd name="T1" fmla="*/ 0 h 1"/>
                      <a:gd name="T2" fmla="*/ 2 w 2"/>
                      <a:gd name="T3" fmla="*/ 1 h 1"/>
                      <a:gd name="T4" fmla="*/ 2 w 2"/>
                      <a:gd name="T5" fmla="*/ 1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0"/>
                          <a:pt x="1" y="0"/>
                          <a:pt x="2" y="1"/>
                        </a:cubicBezTo>
                        <a:cubicBezTo>
                          <a:pt x="2" y="1"/>
                          <a:pt x="2" y="1"/>
                          <a:pt x="2" y="1"/>
                        </a:cubicBezTo>
                        <a:cubicBezTo>
                          <a:pt x="1" y="0"/>
                          <a:pt x="1" y="0"/>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43" name="Freeform 109"/>
                  <p:cNvSpPr>
                    <a:spLocks/>
                  </p:cNvSpPr>
                  <p:nvPr/>
                </p:nvSpPr>
                <p:spPr bwMode="auto">
                  <a:xfrm>
                    <a:off x="676" y="1397"/>
                    <a:ext cx="4" cy="2"/>
                  </a:xfrm>
                  <a:custGeom>
                    <a:avLst/>
                    <a:gdLst>
                      <a:gd name="T0" fmla="*/ 0 w 2"/>
                      <a:gd name="T1" fmla="*/ 0 h 1"/>
                      <a:gd name="T2" fmla="*/ 2 w 2"/>
                      <a:gd name="T3" fmla="*/ 0 h 1"/>
                      <a:gd name="T4" fmla="*/ 2 w 2"/>
                      <a:gd name="T5" fmla="*/ 0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1" y="1"/>
                          <a:pt x="2" y="0"/>
                        </a:cubicBezTo>
                        <a:cubicBezTo>
                          <a:pt x="2" y="0"/>
                          <a:pt x="2" y="0"/>
                          <a:pt x="2" y="0"/>
                        </a:cubicBezTo>
                        <a:cubicBezTo>
                          <a:pt x="1" y="1"/>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44" name="Freeform 110"/>
                  <p:cNvSpPr>
                    <a:spLocks/>
                  </p:cNvSpPr>
                  <p:nvPr/>
                </p:nvSpPr>
                <p:spPr bwMode="auto">
                  <a:xfrm>
                    <a:off x="676" y="1392"/>
                    <a:ext cx="6" cy="1"/>
                  </a:xfrm>
                  <a:custGeom>
                    <a:avLst/>
                    <a:gdLst>
                      <a:gd name="T0" fmla="*/ 0 w 3"/>
                      <a:gd name="T1" fmla="*/ 0 h 1"/>
                      <a:gd name="T2" fmla="*/ 3 w 3"/>
                      <a:gd name="T3" fmla="*/ 1 h 1"/>
                      <a:gd name="T4" fmla="*/ 3 w 3"/>
                      <a:gd name="T5" fmla="*/ 1 h 1"/>
                      <a:gd name="T6" fmla="*/ 0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1"/>
                          <a:pt x="2" y="1"/>
                          <a:pt x="3" y="1"/>
                        </a:cubicBezTo>
                        <a:cubicBezTo>
                          <a:pt x="3" y="1"/>
                          <a:pt x="3" y="1"/>
                          <a:pt x="3" y="1"/>
                        </a:cubicBezTo>
                        <a:cubicBezTo>
                          <a:pt x="2" y="1"/>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45" name="Freeform 111"/>
                  <p:cNvSpPr>
                    <a:spLocks/>
                  </p:cNvSpPr>
                  <p:nvPr/>
                </p:nvSpPr>
                <p:spPr bwMode="auto">
                  <a:xfrm>
                    <a:off x="678" y="1388"/>
                    <a:ext cx="6" cy="4"/>
                  </a:xfrm>
                  <a:custGeom>
                    <a:avLst/>
                    <a:gdLst>
                      <a:gd name="T0" fmla="*/ 0 w 3"/>
                      <a:gd name="T1" fmla="*/ 0 h 2"/>
                      <a:gd name="T2" fmla="*/ 3 w 3"/>
                      <a:gd name="T3" fmla="*/ 2 h 2"/>
                      <a:gd name="T4" fmla="*/ 3 w 3"/>
                      <a:gd name="T5" fmla="*/ 2 h 2"/>
                      <a:gd name="T6" fmla="*/ 0 w 3"/>
                      <a:gd name="T7" fmla="*/ 0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1"/>
                          <a:pt x="1" y="2"/>
                          <a:pt x="3" y="2"/>
                        </a:cubicBezTo>
                        <a:cubicBezTo>
                          <a:pt x="3" y="2"/>
                          <a:pt x="3" y="2"/>
                          <a:pt x="3" y="2"/>
                        </a:cubicBezTo>
                        <a:cubicBezTo>
                          <a:pt x="1"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46" name="Freeform 112"/>
                  <p:cNvSpPr>
                    <a:spLocks/>
                  </p:cNvSpPr>
                  <p:nvPr/>
                </p:nvSpPr>
                <p:spPr bwMode="auto">
                  <a:xfrm>
                    <a:off x="682" y="1382"/>
                    <a:ext cx="2" cy="4"/>
                  </a:xfrm>
                  <a:custGeom>
                    <a:avLst/>
                    <a:gdLst>
                      <a:gd name="T0" fmla="*/ 0 w 1"/>
                      <a:gd name="T1" fmla="*/ 0 h 2"/>
                      <a:gd name="T2" fmla="*/ 1 w 1"/>
                      <a:gd name="T3" fmla="*/ 2 h 2"/>
                      <a:gd name="T4" fmla="*/ 1 w 1"/>
                      <a:gd name="T5" fmla="*/ 2 h 2"/>
                      <a:gd name="T6" fmla="*/ 0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1" y="1"/>
                          <a:pt x="1" y="2"/>
                        </a:cubicBezTo>
                        <a:cubicBezTo>
                          <a:pt x="1" y="2"/>
                          <a:pt x="1" y="2"/>
                          <a:pt x="1" y="2"/>
                        </a:cubicBezTo>
                        <a:cubicBezTo>
                          <a:pt x="1" y="1"/>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47" name="Freeform 113"/>
                  <p:cNvSpPr>
                    <a:spLocks/>
                  </p:cNvSpPr>
                  <p:nvPr/>
                </p:nvSpPr>
                <p:spPr bwMode="auto">
                  <a:xfrm>
                    <a:off x="686" y="1378"/>
                    <a:ext cx="0" cy="8"/>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2"/>
                          <a:pt x="0" y="3"/>
                          <a:pt x="0" y="4"/>
                        </a:cubicBezTo>
                        <a:cubicBezTo>
                          <a:pt x="0" y="4"/>
                          <a:pt x="0" y="4"/>
                          <a:pt x="0" y="4"/>
                        </a:cubicBezTo>
                        <a:cubicBezTo>
                          <a:pt x="0" y="3"/>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48" name="Freeform 114"/>
                  <p:cNvSpPr>
                    <a:spLocks/>
                  </p:cNvSpPr>
                  <p:nvPr/>
                </p:nvSpPr>
                <p:spPr bwMode="auto">
                  <a:xfrm>
                    <a:off x="686" y="1373"/>
                    <a:ext cx="2" cy="5"/>
                  </a:xfrm>
                  <a:custGeom>
                    <a:avLst/>
                    <a:gdLst>
                      <a:gd name="T0" fmla="*/ 0 w 1"/>
                      <a:gd name="T1" fmla="*/ 0 h 3"/>
                      <a:gd name="T2" fmla="*/ 1 w 1"/>
                      <a:gd name="T3" fmla="*/ 3 h 3"/>
                      <a:gd name="T4" fmla="*/ 1 w 1"/>
                      <a:gd name="T5" fmla="*/ 3 h 3"/>
                      <a:gd name="T6" fmla="*/ 1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1" y="1"/>
                          <a:pt x="1" y="2"/>
                          <a:pt x="1" y="3"/>
                        </a:cubicBezTo>
                        <a:cubicBezTo>
                          <a:pt x="1" y="3"/>
                          <a:pt x="1" y="3"/>
                          <a:pt x="1" y="3"/>
                        </a:cubicBezTo>
                        <a:cubicBezTo>
                          <a:pt x="1" y="2"/>
                          <a:pt x="1" y="1"/>
                          <a:pt x="1" y="0"/>
                        </a:cubicBezTo>
                        <a:cubicBezTo>
                          <a:pt x="1"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49" name="Freeform 115"/>
                  <p:cNvSpPr>
                    <a:spLocks/>
                  </p:cNvSpPr>
                  <p:nvPr/>
                </p:nvSpPr>
                <p:spPr bwMode="auto">
                  <a:xfrm>
                    <a:off x="688" y="1369"/>
                    <a:ext cx="0" cy="6"/>
                  </a:xfrm>
                  <a:custGeom>
                    <a:avLst/>
                    <a:gdLst>
                      <a:gd name="T0" fmla="*/ 0 h 3"/>
                      <a:gd name="T1" fmla="*/ 3 h 3"/>
                      <a:gd name="T2" fmla="*/ 3 h 3"/>
                      <a:gd name="T3" fmla="*/ 0 h 3"/>
                      <a:gd name="T4" fmla="*/ 0 h 3"/>
                    </a:gdLst>
                    <a:ahLst/>
                    <a:cxnLst>
                      <a:cxn ang="0">
                        <a:pos x="0" y="T0"/>
                      </a:cxn>
                      <a:cxn ang="0">
                        <a:pos x="0" y="T1"/>
                      </a:cxn>
                      <a:cxn ang="0">
                        <a:pos x="0" y="T2"/>
                      </a:cxn>
                      <a:cxn ang="0">
                        <a:pos x="0" y="T3"/>
                      </a:cxn>
                      <a:cxn ang="0">
                        <a:pos x="0" y="T4"/>
                      </a:cxn>
                    </a:cxnLst>
                    <a:rect l="0" t="0" r="r" b="b"/>
                    <a:pathLst>
                      <a:path h="3">
                        <a:moveTo>
                          <a:pt x="0" y="0"/>
                        </a:moveTo>
                        <a:cubicBezTo>
                          <a:pt x="0" y="1"/>
                          <a:pt x="0" y="2"/>
                          <a:pt x="0" y="3"/>
                        </a:cubicBezTo>
                        <a:cubicBezTo>
                          <a:pt x="0" y="3"/>
                          <a:pt x="0" y="3"/>
                          <a:pt x="0" y="3"/>
                        </a:cubicBezTo>
                        <a:cubicBezTo>
                          <a:pt x="0"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50" name="Freeform 116"/>
                  <p:cNvSpPr>
                    <a:spLocks/>
                  </p:cNvSpPr>
                  <p:nvPr/>
                </p:nvSpPr>
                <p:spPr bwMode="auto">
                  <a:xfrm>
                    <a:off x="691" y="1362"/>
                    <a:ext cx="2" cy="9"/>
                  </a:xfrm>
                  <a:custGeom>
                    <a:avLst/>
                    <a:gdLst>
                      <a:gd name="T0" fmla="*/ 0 w 1"/>
                      <a:gd name="T1" fmla="*/ 5 h 5"/>
                      <a:gd name="T2" fmla="*/ 1 w 1"/>
                      <a:gd name="T3" fmla="*/ 0 h 5"/>
                      <a:gd name="T4" fmla="*/ 1 w 1"/>
                      <a:gd name="T5" fmla="*/ 0 h 5"/>
                      <a:gd name="T6" fmla="*/ 0 w 1"/>
                      <a:gd name="T7" fmla="*/ 5 h 5"/>
                      <a:gd name="T8" fmla="*/ 0 w 1"/>
                      <a:gd name="T9" fmla="*/ 5 h 5"/>
                    </a:gdLst>
                    <a:ahLst/>
                    <a:cxnLst>
                      <a:cxn ang="0">
                        <a:pos x="T0" y="T1"/>
                      </a:cxn>
                      <a:cxn ang="0">
                        <a:pos x="T2" y="T3"/>
                      </a:cxn>
                      <a:cxn ang="0">
                        <a:pos x="T4" y="T5"/>
                      </a:cxn>
                      <a:cxn ang="0">
                        <a:pos x="T6" y="T7"/>
                      </a:cxn>
                      <a:cxn ang="0">
                        <a:pos x="T8" y="T9"/>
                      </a:cxn>
                    </a:cxnLst>
                    <a:rect l="0" t="0" r="r" b="b"/>
                    <a:pathLst>
                      <a:path w="1" h="5">
                        <a:moveTo>
                          <a:pt x="0" y="5"/>
                        </a:moveTo>
                        <a:cubicBezTo>
                          <a:pt x="0" y="3"/>
                          <a:pt x="0" y="2"/>
                          <a:pt x="1" y="0"/>
                        </a:cubicBezTo>
                        <a:cubicBezTo>
                          <a:pt x="1" y="0"/>
                          <a:pt x="1" y="0"/>
                          <a:pt x="1" y="0"/>
                        </a:cubicBezTo>
                        <a:cubicBezTo>
                          <a:pt x="0" y="2"/>
                          <a:pt x="0" y="3"/>
                          <a:pt x="0" y="5"/>
                        </a:cubicBezTo>
                        <a:cubicBezTo>
                          <a:pt x="0" y="5"/>
                          <a:pt x="0" y="5"/>
                          <a:pt x="0" y="5"/>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51" name="Freeform 117"/>
                  <p:cNvSpPr>
                    <a:spLocks/>
                  </p:cNvSpPr>
                  <p:nvPr/>
                </p:nvSpPr>
                <p:spPr bwMode="auto">
                  <a:xfrm>
                    <a:off x="691" y="1356"/>
                    <a:ext cx="6" cy="7"/>
                  </a:xfrm>
                  <a:custGeom>
                    <a:avLst/>
                    <a:gdLst>
                      <a:gd name="T0" fmla="*/ 0 w 3"/>
                      <a:gd name="T1" fmla="*/ 4 h 4"/>
                      <a:gd name="T2" fmla="*/ 3 w 3"/>
                      <a:gd name="T3" fmla="*/ 0 h 4"/>
                      <a:gd name="T4" fmla="*/ 3 w 3"/>
                      <a:gd name="T5" fmla="*/ 0 h 4"/>
                      <a:gd name="T6" fmla="*/ 0 w 3"/>
                      <a:gd name="T7" fmla="*/ 4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cubicBezTo>
                          <a:pt x="1" y="3"/>
                          <a:pt x="1" y="1"/>
                          <a:pt x="3" y="0"/>
                        </a:cubicBezTo>
                        <a:cubicBezTo>
                          <a:pt x="3" y="0"/>
                          <a:pt x="3" y="0"/>
                          <a:pt x="3" y="0"/>
                        </a:cubicBezTo>
                        <a:cubicBezTo>
                          <a:pt x="1" y="1"/>
                          <a:pt x="1" y="3"/>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52" name="Freeform 118"/>
                  <p:cNvSpPr>
                    <a:spLocks/>
                  </p:cNvSpPr>
                  <p:nvPr/>
                </p:nvSpPr>
                <p:spPr bwMode="auto">
                  <a:xfrm>
                    <a:off x="691" y="1348"/>
                    <a:ext cx="8" cy="8"/>
                  </a:xfrm>
                  <a:custGeom>
                    <a:avLst/>
                    <a:gdLst>
                      <a:gd name="T0" fmla="*/ 0 w 4"/>
                      <a:gd name="T1" fmla="*/ 4 h 4"/>
                      <a:gd name="T2" fmla="*/ 4 w 4"/>
                      <a:gd name="T3" fmla="*/ 0 h 4"/>
                      <a:gd name="T4" fmla="*/ 4 w 4"/>
                      <a:gd name="T5" fmla="*/ 0 h 4"/>
                      <a:gd name="T6" fmla="*/ 0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1" y="3"/>
                          <a:pt x="3" y="1"/>
                          <a:pt x="4" y="0"/>
                        </a:cubicBezTo>
                        <a:cubicBezTo>
                          <a:pt x="4" y="0"/>
                          <a:pt x="4" y="0"/>
                          <a:pt x="4" y="0"/>
                        </a:cubicBezTo>
                        <a:cubicBezTo>
                          <a:pt x="3" y="1"/>
                          <a:pt x="1" y="3"/>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53" name="Freeform 119"/>
                  <p:cNvSpPr>
                    <a:spLocks/>
                  </p:cNvSpPr>
                  <p:nvPr/>
                </p:nvSpPr>
                <p:spPr bwMode="auto">
                  <a:xfrm>
                    <a:off x="693" y="1341"/>
                    <a:ext cx="8" cy="9"/>
                  </a:xfrm>
                  <a:custGeom>
                    <a:avLst/>
                    <a:gdLst>
                      <a:gd name="T0" fmla="*/ 0 w 4"/>
                      <a:gd name="T1" fmla="*/ 5 h 5"/>
                      <a:gd name="T2" fmla="*/ 4 w 4"/>
                      <a:gd name="T3" fmla="*/ 0 h 5"/>
                      <a:gd name="T4" fmla="*/ 4 w 4"/>
                      <a:gd name="T5" fmla="*/ 0 h 5"/>
                      <a:gd name="T6" fmla="*/ 0 w 4"/>
                      <a:gd name="T7" fmla="*/ 5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1" y="3"/>
                          <a:pt x="2" y="1"/>
                          <a:pt x="4" y="0"/>
                        </a:cubicBezTo>
                        <a:cubicBezTo>
                          <a:pt x="4" y="0"/>
                          <a:pt x="4" y="0"/>
                          <a:pt x="4" y="0"/>
                        </a:cubicBezTo>
                        <a:cubicBezTo>
                          <a:pt x="2" y="1"/>
                          <a:pt x="1" y="3"/>
                          <a:pt x="0" y="5"/>
                        </a:cubicBezTo>
                        <a:cubicBezTo>
                          <a:pt x="0" y="5"/>
                          <a:pt x="0" y="5"/>
                          <a:pt x="0" y="5"/>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54" name="Freeform 120"/>
                  <p:cNvSpPr>
                    <a:spLocks/>
                  </p:cNvSpPr>
                  <p:nvPr/>
                </p:nvSpPr>
                <p:spPr bwMode="auto">
                  <a:xfrm>
                    <a:off x="697" y="1341"/>
                    <a:ext cx="4" cy="7"/>
                  </a:xfrm>
                  <a:custGeom>
                    <a:avLst/>
                    <a:gdLst>
                      <a:gd name="T0" fmla="*/ 0 w 2"/>
                      <a:gd name="T1" fmla="*/ 4 h 4"/>
                      <a:gd name="T2" fmla="*/ 2 w 2"/>
                      <a:gd name="T3" fmla="*/ 0 h 4"/>
                      <a:gd name="T4" fmla="*/ 2 w 2"/>
                      <a:gd name="T5" fmla="*/ 0 h 4"/>
                      <a:gd name="T6" fmla="*/ 0 w 2"/>
                      <a:gd name="T7" fmla="*/ 4 h 4"/>
                      <a:gd name="T8" fmla="*/ 0 w 2"/>
                      <a:gd name="T9" fmla="*/ 4 h 4"/>
                    </a:gdLst>
                    <a:ahLst/>
                    <a:cxnLst>
                      <a:cxn ang="0">
                        <a:pos x="T0" y="T1"/>
                      </a:cxn>
                      <a:cxn ang="0">
                        <a:pos x="T2" y="T3"/>
                      </a:cxn>
                      <a:cxn ang="0">
                        <a:pos x="T4" y="T5"/>
                      </a:cxn>
                      <a:cxn ang="0">
                        <a:pos x="T6" y="T7"/>
                      </a:cxn>
                      <a:cxn ang="0">
                        <a:pos x="T8" y="T9"/>
                      </a:cxn>
                    </a:cxnLst>
                    <a:rect l="0" t="0" r="r" b="b"/>
                    <a:pathLst>
                      <a:path w="2" h="4">
                        <a:moveTo>
                          <a:pt x="0" y="4"/>
                        </a:moveTo>
                        <a:cubicBezTo>
                          <a:pt x="0" y="3"/>
                          <a:pt x="1" y="2"/>
                          <a:pt x="2" y="0"/>
                        </a:cubicBezTo>
                        <a:cubicBezTo>
                          <a:pt x="2" y="0"/>
                          <a:pt x="2" y="0"/>
                          <a:pt x="2" y="0"/>
                        </a:cubicBezTo>
                        <a:cubicBezTo>
                          <a:pt x="1" y="2"/>
                          <a:pt x="0" y="3"/>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55" name="Freeform 121"/>
                  <p:cNvSpPr>
                    <a:spLocks/>
                  </p:cNvSpPr>
                  <p:nvPr/>
                </p:nvSpPr>
                <p:spPr bwMode="auto">
                  <a:xfrm>
                    <a:off x="693" y="1335"/>
                    <a:ext cx="10" cy="8"/>
                  </a:xfrm>
                  <a:custGeom>
                    <a:avLst/>
                    <a:gdLst>
                      <a:gd name="T0" fmla="*/ 0 w 5"/>
                      <a:gd name="T1" fmla="*/ 4 h 4"/>
                      <a:gd name="T2" fmla="*/ 5 w 5"/>
                      <a:gd name="T3" fmla="*/ 0 h 4"/>
                      <a:gd name="T4" fmla="*/ 5 w 5"/>
                      <a:gd name="T5" fmla="*/ 0 h 4"/>
                      <a:gd name="T6" fmla="*/ 0 w 5"/>
                      <a:gd name="T7" fmla="*/ 4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cubicBezTo>
                          <a:pt x="2" y="3"/>
                          <a:pt x="3" y="1"/>
                          <a:pt x="5" y="0"/>
                        </a:cubicBezTo>
                        <a:cubicBezTo>
                          <a:pt x="5" y="0"/>
                          <a:pt x="5" y="0"/>
                          <a:pt x="5" y="0"/>
                        </a:cubicBezTo>
                        <a:cubicBezTo>
                          <a:pt x="3" y="1"/>
                          <a:pt x="2" y="3"/>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56" name="Freeform 122"/>
                  <p:cNvSpPr>
                    <a:spLocks/>
                  </p:cNvSpPr>
                  <p:nvPr/>
                </p:nvSpPr>
                <p:spPr bwMode="auto">
                  <a:xfrm>
                    <a:off x="699" y="1332"/>
                    <a:ext cx="4" cy="5"/>
                  </a:xfrm>
                  <a:custGeom>
                    <a:avLst/>
                    <a:gdLst>
                      <a:gd name="T0" fmla="*/ 0 w 2"/>
                      <a:gd name="T1" fmla="*/ 3 h 3"/>
                      <a:gd name="T2" fmla="*/ 2 w 2"/>
                      <a:gd name="T3" fmla="*/ 0 h 3"/>
                      <a:gd name="T4" fmla="*/ 2 w 2"/>
                      <a:gd name="T5" fmla="*/ 0 h 3"/>
                      <a:gd name="T6" fmla="*/ 0 w 2"/>
                      <a:gd name="T7" fmla="*/ 3 h 3"/>
                      <a:gd name="T8" fmla="*/ 0 w 2"/>
                      <a:gd name="T9" fmla="*/ 3 h 3"/>
                    </a:gdLst>
                    <a:ahLst/>
                    <a:cxnLst>
                      <a:cxn ang="0">
                        <a:pos x="T0" y="T1"/>
                      </a:cxn>
                      <a:cxn ang="0">
                        <a:pos x="T2" y="T3"/>
                      </a:cxn>
                      <a:cxn ang="0">
                        <a:pos x="T4" y="T5"/>
                      </a:cxn>
                      <a:cxn ang="0">
                        <a:pos x="T6" y="T7"/>
                      </a:cxn>
                      <a:cxn ang="0">
                        <a:pos x="T8" y="T9"/>
                      </a:cxn>
                    </a:cxnLst>
                    <a:rect l="0" t="0" r="r" b="b"/>
                    <a:pathLst>
                      <a:path w="2" h="3">
                        <a:moveTo>
                          <a:pt x="0" y="3"/>
                        </a:moveTo>
                        <a:cubicBezTo>
                          <a:pt x="1" y="1"/>
                          <a:pt x="1" y="1"/>
                          <a:pt x="2" y="0"/>
                        </a:cubicBezTo>
                        <a:cubicBezTo>
                          <a:pt x="2" y="0"/>
                          <a:pt x="2" y="0"/>
                          <a:pt x="2" y="0"/>
                        </a:cubicBezTo>
                        <a:cubicBezTo>
                          <a:pt x="1" y="1"/>
                          <a:pt x="1" y="1"/>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57" name="Freeform 123"/>
                  <p:cNvSpPr>
                    <a:spLocks/>
                  </p:cNvSpPr>
                  <p:nvPr/>
                </p:nvSpPr>
                <p:spPr bwMode="auto">
                  <a:xfrm>
                    <a:off x="699" y="1326"/>
                    <a:ext cx="5" cy="6"/>
                  </a:xfrm>
                  <a:custGeom>
                    <a:avLst/>
                    <a:gdLst>
                      <a:gd name="T0" fmla="*/ 0 w 3"/>
                      <a:gd name="T1" fmla="*/ 3 h 3"/>
                      <a:gd name="T2" fmla="*/ 3 w 3"/>
                      <a:gd name="T3" fmla="*/ 0 h 3"/>
                      <a:gd name="T4" fmla="*/ 3 w 3"/>
                      <a:gd name="T5" fmla="*/ 0 h 3"/>
                      <a:gd name="T6" fmla="*/ 0 w 3"/>
                      <a:gd name="T7" fmla="*/ 3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2" y="2"/>
                          <a:pt x="3" y="0"/>
                        </a:cubicBezTo>
                        <a:cubicBezTo>
                          <a:pt x="3" y="0"/>
                          <a:pt x="3" y="0"/>
                          <a:pt x="3" y="0"/>
                        </a:cubicBezTo>
                        <a:cubicBezTo>
                          <a:pt x="2" y="2"/>
                          <a:pt x="1" y="3"/>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58" name="Freeform 124"/>
                  <p:cNvSpPr>
                    <a:spLocks/>
                  </p:cNvSpPr>
                  <p:nvPr/>
                </p:nvSpPr>
                <p:spPr bwMode="auto">
                  <a:xfrm>
                    <a:off x="699" y="1320"/>
                    <a:ext cx="7" cy="8"/>
                  </a:xfrm>
                  <a:custGeom>
                    <a:avLst/>
                    <a:gdLst>
                      <a:gd name="T0" fmla="*/ 0 w 4"/>
                      <a:gd name="T1" fmla="*/ 4 h 4"/>
                      <a:gd name="T2" fmla="*/ 4 w 4"/>
                      <a:gd name="T3" fmla="*/ 0 h 4"/>
                      <a:gd name="T4" fmla="*/ 4 w 4"/>
                      <a:gd name="T5" fmla="*/ 0 h 4"/>
                      <a:gd name="T6" fmla="*/ 0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3"/>
                          <a:pt x="3" y="2"/>
                          <a:pt x="4" y="0"/>
                        </a:cubicBezTo>
                        <a:cubicBezTo>
                          <a:pt x="4" y="0"/>
                          <a:pt x="4" y="0"/>
                          <a:pt x="4" y="0"/>
                        </a:cubicBezTo>
                        <a:cubicBezTo>
                          <a:pt x="3" y="2"/>
                          <a:pt x="2" y="3"/>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59" name="Freeform 125"/>
                  <p:cNvSpPr>
                    <a:spLocks/>
                  </p:cNvSpPr>
                  <p:nvPr/>
                </p:nvSpPr>
                <p:spPr bwMode="auto">
                  <a:xfrm>
                    <a:off x="703" y="1318"/>
                    <a:ext cx="3" cy="4"/>
                  </a:xfrm>
                  <a:custGeom>
                    <a:avLst/>
                    <a:gdLst>
                      <a:gd name="T0" fmla="*/ 0 w 2"/>
                      <a:gd name="T1" fmla="*/ 2 h 2"/>
                      <a:gd name="T2" fmla="*/ 2 w 2"/>
                      <a:gd name="T3" fmla="*/ 0 h 2"/>
                      <a:gd name="T4" fmla="*/ 2 w 2"/>
                      <a:gd name="T5" fmla="*/ 0 h 2"/>
                      <a:gd name="T6" fmla="*/ 0 w 2"/>
                      <a:gd name="T7" fmla="*/ 2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1" y="2"/>
                          <a:pt x="1" y="1"/>
                          <a:pt x="2" y="0"/>
                        </a:cubicBezTo>
                        <a:cubicBezTo>
                          <a:pt x="2" y="0"/>
                          <a:pt x="2" y="0"/>
                          <a:pt x="2" y="0"/>
                        </a:cubicBezTo>
                        <a:cubicBezTo>
                          <a:pt x="1" y="1"/>
                          <a:pt x="1" y="2"/>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60" name="Freeform 126"/>
                  <p:cNvSpPr>
                    <a:spLocks/>
                  </p:cNvSpPr>
                  <p:nvPr/>
                </p:nvSpPr>
                <p:spPr bwMode="auto">
                  <a:xfrm>
                    <a:off x="703" y="1313"/>
                    <a:ext cx="5" cy="4"/>
                  </a:xfrm>
                  <a:custGeom>
                    <a:avLst/>
                    <a:gdLst>
                      <a:gd name="T0" fmla="*/ 0 w 3"/>
                      <a:gd name="T1" fmla="*/ 2 h 2"/>
                      <a:gd name="T2" fmla="*/ 3 w 3"/>
                      <a:gd name="T3" fmla="*/ 0 h 2"/>
                      <a:gd name="T4" fmla="*/ 3 w 3"/>
                      <a:gd name="T5" fmla="*/ 0 h 2"/>
                      <a:gd name="T6" fmla="*/ 0 w 3"/>
                      <a:gd name="T7" fmla="*/ 2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cubicBezTo>
                          <a:pt x="2" y="2"/>
                          <a:pt x="3" y="2"/>
                          <a:pt x="3" y="0"/>
                        </a:cubicBezTo>
                        <a:cubicBezTo>
                          <a:pt x="3" y="0"/>
                          <a:pt x="3" y="0"/>
                          <a:pt x="3" y="0"/>
                        </a:cubicBezTo>
                        <a:cubicBezTo>
                          <a:pt x="3" y="2"/>
                          <a:pt x="2" y="2"/>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61" name="Freeform 127"/>
                  <p:cNvSpPr>
                    <a:spLocks/>
                  </p:cNvSpPr>
                  <p:nvPr/>
                </p:nvSpPr>
                <p:spPr bwMode="auto">
                  <a:xfrm>
                    <a:off x="704" y="1307"/>
                    <a:ext cx="4" cy="4"/>
                  </a:xfrm>
                  <a:custGeom>
                    <a:avLst/>
                    <a:gdLst>
                      <a:gd name="T0" fmla="*/ 0 w 2"/>
                      <a:gd name="T1" fmla="*/ 2 h 2"/>
                      <a:gd name="T2" fmla="*/ 2 w 2"/>
                      <a:gd name="T3" fmla="*/ 0 h 2"/>
                      <a:gd name="T4" fmla="*/ 2 w 2"/>
                      <a:gd name="T5" fmla="*/ 0 h 2"/>
                      <a:gd name="T6" fmla="*/ 0 w 2"/>
                      <a:gd name="T7" fmla="*/ 2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1" y="2"/>
                          <a:pt x="2" y="1"/>
                          <a:pt x="2" y="0"/>
                        </a:cubicBezTo>
                        <a:cubicBezTo>
                          <a:pt x="2" y="0"/>
                          <a:pt x="2" y="0"/>
                          <a:pt x="2" y="0"/>
                        </a:cubicBezTo>
                        <a:cubicBezTo>
                          <a:pt x="2" y="1"/>
                          <a:pt x="1" y="2"/>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62" name="Freeform 128"/>
                  <p:cNvSpPr>
                    <a:spLocks/>
                  </p:cNvSpPr>
                  <p:nvPr/>
                </p:nvSpPr>
                <p:spPr bwMode="auto">
                  <a:xfrm>
                    <a:off x="703" y="1303"/>
                    <a:ext cx="11" cy="2"/>
                  </a:xfrm>
                  <a:custGeom>
                    <a:avLst/>
                    <a:gdLst>
                      <a:gd name="T0" fmla="*/ 0 w 6"/>
                      <a:gd name="T1" fmla="*/ 1 h 1"/>
                      <a:gd name="T2" fmla="*/ 6 w 6"/>
                      <a:gd name="T3" fmla="*/ 0 h 1"/>
                      <a:gd name="T4" fmla="*/ 6 w 6"/>
                      <a:gd name="T5" fmla="*/ 0 h 1"/>
                      <a:gd name="T6" fmla="*/ 0 w 6"/>
                      <a:gd name="T7" fmla="*/ 1 h 1"/>
                      <a:gd name="T8" fmla="*/ 0 w 6"/>
                      <a:gd name="T9" fmla="*/ 1 h 1"/>
                    </a:gdLst>
                    <a:ahLst/>
                    <a:cxnLst>
                      <a:cxn ang="0">
                        <a:pos x="T0" y="T1"/>
                      </a:cxn>
                      <a:cxn ang="0">
                        <a:pos x="T2" y="T3"/>
                      </a:cxn>
                      <a:cxn ang="0">
                        <a:pos x="T4" y="T5"/>
                      </a:cxn>
                      <a:cxn ang="0">
                        <a:pos x="T6" y="T7"/>
                      </a:cxn>
                      <a:cxn ang="0">
                        <a:pos x="T8" y="T9"/>
                      </a:cxn>
                    </a:cxnLst>
                    <a:rect l="0" t="0" r="r" b="b"/>
                    <a:pathLst>
                      <a:path w="6" h="1">
                        <a:moveTo>
                          <a:pt x="0" y="1"/>
                        </a:moveTo>
                        <a:cubicBezTo>
                          <a:pt x="2" y="1"/>
                          <a:pt x="4" y="1"/>
                          <a:pt x="6" y="0"/>
                        </a:cubicBezTo>
                        <a:cubicBezTo>
                          <a:pt x="6" y="0"/>
                          <a:pt x="6" y="0"/>
                          <a:pt x="6" y="0"/>
                        </a:cubicBezTo>
                        <a:cubicBezTo>
                          <a:pt x="4" y="1"/>
                          <a:pt x="2" y="1"/>
                          <a:pt x="0" y="1"/>
                        </a:cubicBezTo>
                        <a:cubicBezTo>
                          <a:pt x="0" y="1"/>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63" name="Freeform 129"/>
                  <p:cNvSpPr>
                    <a:spLocks/>
                  </p:cNvSpPr>
                  <p:nvPr/>
                </p:nvSpPr>
                <p:spPr bwMode="auto">
                  <a:xfrm>
                    <a:off x="703" y="1300"/>
                    <a:ext cx="9" cy="3"/>
                  </a:xfrm>
                  <a:custGeom>
                    <a:avLst/>
                    <a:gdLst>
                      <a:gd name="T0" fmla="*/ 0 w 5"/>
                      <a:gd name="T1" fmla="*/ 2 h 2"/>
                      <a:gd name="T2" fmla="*/ 5 w 5"/>
                      <a:gd name="T3" fmla="*/ 0 h 2"/>
                      <a:gd name="T4" fmla="*/ 5 w 5"/>
                      <a:gd name="T5" fmla="*/ 0 h 2"/>
                      <a:gd name="T6" fmla="*/ 0 w 5"/>
                      <a:gd name="T7" fmla="*/ 2 h 2"/>
                      <a:gd name="T8" fmla="*/ 0 w 5"/>
                      <a:gd name="T9" fmla="*/ 2 h 2"/>
                    </a:gdLst>
                    <a:ahLst/>
                    <a:cxnLst>
                      <a:cxn ang="0">
                        <a:pos x="T0" y="T1"/>
                      </a:cxn>
                      <a:cxn ang="0">
                        <a:pos x="T2" y="T3"/>
                      </a:cxn>
                      <a:cxn ang="0">
                        <a:pos x="T4" y="T5"/>
                      </a:cxn>
                      <a:cxn ang="0">
                        <a:pos x="T6" y="T7"/>
                      </a:cxn>
                      <a:cxn ang="0">
                        <a:pos x="T8" y="T9"/>
                      </a:cxn>
                    </a:cxnLst>
                    <a:rect l="0" t="0" r="r" b="b"/>
                    <a:pathLst>
                      <a:path w="5" h="2">
                        <a:moveTo>
                          <a:pt x="0" y="2"/>
                        </a:moveTo>
                        <a:cubicBezTo>
                          <a:pt x="2" y="2"/>
                          <a:pt x="3" y="1"/>
                          <a:pt x="5" y="0"/>
                        </a:cubicBezTo>
                        <a:cubicBezTo>
                          <a:pt x="5" y="0"/>
                          <a:pt x="5" y="0"/>
                          <a:pt x="5" y="0"/>
                        </a:cubicBezTo>
                        <a:cubicBezTo>
                          <a:pt x="3" y="1"/>
                          <a:pt x="2" y="2"/>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64" name="Freeform 130"/>
                  <p:cNvSpPr>
                    <a:spLocks/>
                  </p:cNvSpPr>
                  <p:nvPr/>
                </p:nvSpPr>
                <p:spPr bwMode="auto">
                  <a:xfrm>
                    <a:off x="706" y="1292"/>
                    <a:ext cx="6" cy="8"/>
                  </a:xfrm>
                  <a:custGeom>
                    <a:avLst/>
                    <a:gdLst>
                      <a:gd name="T0" fmla="*/ 0 w 3"/>
                      <a:gd name="T1" fmla="*/ 4 h 4"/>
                      <a:gd name="T2" fmla="*/ 3 w 3"/>
                      <a:gd name="T3" fmla="*/ 0 h 4"/>
                      <a:gd name="T4" fmla="*/ 3 w 3"/>
                      <a:gd name="T5" fmla="*/ 0 h 4"/>
                      <a:gd name="T6" fmla="*/ 0 w 3"/>
                      <a:gd name="T7" fmla="*/ 4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cubicBezTo>
                          <a:pt x="1" y="3"/>
                          <a:pt x="2" y="2"/>
                          <a:pt x="3" y="0"/>
                        </a:cubicBezTo>
                        <a:cubicBezTo>
                          <a:pt x="3" y="0"/>
                          <a:pt x="3" y="0"/>
                          <a:pt x="3" y="0"/>
                        </a:cubicBezTo>
                        <a:cubicBezTo>
                          <a:pt x="2" y="2"/>
                          <a:pt x="1" y="3"/>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65" name="Freeform 131"/>
                  <p:cNvSpPr>
                    <a:spLocks/>
                  </p:cNvSpPr>
                  <p:nvPr/>
                </p:nvSpPr>
                <p:spPr bwMode="auto">
                  <a:xfrm>
                    <a:off x="706" y="1285"/>
                    <a:ext cx="8" cy="9"/>
                  </a:xfrm>
                  <a:custGeom>
                    <a:avLst/>
                    <a:gdLst>
                      <a:gd name="T0" fmla="*/ 0 w 4"/>
                      <a:gd name="T1" fmla="*/ 5 h 5"/>
                      <a:gd name="T2" fmla="*/ 4 w 4"/>
                      <a:gd name="T3" fmla="*/ 0 h 5"/>
                      <a:gd name="T4" fmla="*/ 4 w 4"/>
                      <a:gd name="T5" fmla="*/ 0 h 5"/>
                      <a:gd name="T6" fmla="*/ 0 w 4"/>
                      <a:gd name="T7" fmla="*/ 5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2" y="3"/>
                          <a:pt x="4" y="2"/>
                          <a:pt x="4" y="0"/>
                        </a:cubicBezTo>
                        <a:cubicBezTo>
                          <a:pt x="4" y="0"/>
                          <a:pt x="4" y="0"/>
                          <a:pt x="4" y="0"/>
                        </a:cubicBezTo>
                        <a:cubicBezTo>
                          <a:pt x="4" y="2"/>
                          <a:pt x="2" y="3"/>
                          <a:pt x="0" y="5"/>
                        </a:cubicBezTo>
                        <a:cubicBezTo>
                          <a:pt x="0" y="5"/>
                          <a:pt x="0" y="5"/>
                          <a:pt x="0" y="5"/>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66" name="Freeform 132"/>
                  <p:cNvSpPr>
                    <a:spLocks/>
                  </p:cNvSpPr>
                  <p:nvPr/>
                </p:nvSpPr>
                <p:spPr bwMode="auto">
                  <a:xfrm>
                    <a:off x="708" y="1273"/>
                    <a:ext cx="10" cy="10"/>
                  </a:xfrm>
                  <a:custGeom>
                    <a:avLst/>
                    <a:gdLst>
                      <a:gd name="T0" fmla="*/ 0 w 5"/>
                      <a:gd name="T1" fmla="*/ 4 h 5"/>
                      <a:gd name="T2" fmla="*/ 5 w 5"/>
                      <a:gd name="T3" fmla="*/ 0 h 5"/>
                      <a:gd name="T4" fmla="*/ 5 w 5"/>
                      <a:gd name="T5" fmla="*/ 0 h 5"/>
                      <a:gd name="T6" fmla="*/ 0 w 5"/>
                      <a:gd name="T7" fmla="*/ 4 h 5"/>
                      <a:gd name="T8" fmla="*/ 0 w 5"/>
                      <a:gd name="T9" fmla="*/ 4 h 5"/>
                    </a:gdLst>
                    <a:ahLst/>
                    <a:cxnLst>
                      <a:cxn ang="0">
                        <a:pos x="T0" y="T1"/>
                      </a:cxn>
                      <a:cxn ang="0">
                        <a:pos x="T2" y="T3"/>
                      </a:cxn>
                      <a:cxn ang="0">
                        <a:pos x="T4" y="T5"/>
                      </a:cxn>
                      <a:cxn ang="0">
                        <a:pos x="T6" y="T7"/>
                      </a:cxn>
                      <a:cxn ang="0">
                        <a:pos x="T8" y="T9"/>
                      </a:cxn>
                    </a:cxnLst>
                    <a:rect l="0" t="0" r="r" b="b"/>
                    <a:pathLst>
                      <a:path w="5" h="5">
                        <a:moveTo>
                          <a:pt x="0" y="4"/>
                        </a:moveTo>
                        <a:cubicBezTo>
                          <a:pt x="3" y="5"/>
                          <a:pt x="4" y="2"/>
                          <a:pt x="5" y="0"/>
                        </a:cubicBezTo>
                        <a:cubicBezTo>
                          <a:pt x="5" y="0"/>
                          <a:pt x="5" y="0"/>
                          <a:pt x="5" y="0"/>
                        </a:cubicBezTo>
                        <a:cubicBezTo>
                          <a:pt x="4" y="2"/>
                          <a:pt x="3" y="5"/>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67" name="Freeform 133"/>
                  <p:cNvSpPr>
                    <a:spLocks/>
                  </p:cNvSpPr>
                  <p:nvPr/>
                </p:nvSpPr>
                <p:spPr bwMode="auto">
                  <a:xfrm>
                    <a:off x="704" y="1279"/>
                    <a:ext cx="10" cy="6"/>
                  </a:xfrm>
                  <a:custGeom>
                    <a:avLst/>
                    <a:gdLst>
                      <a:gd name="T0" fmla="*/ 0 w 5"/>
                      <a:gd name="T1" fmla="*/ 3 h 3"/>
                      <a:gd name="T2" fmla="*/ 5 w 5"/>
                      <a:gd name="T3" fmla="*/ 0 h 3"/>
                      <a:gd name="T4" fmla="*/ 5 w 5"/>
                      <a:gd name="T5" fmla="*/ 0 h 3"/>
                      <a:gd name="T6" fmla="*/ 0 w 5"/>
                      <a:gd name="T7" fmla="*/ 3 h 3"/>
                      <a:gd name="T8" fmla="*/ 0 w 5"/>
                      <a:gd name="T9" fmla="*/ 3 h 3"/>
                    </a:gdLst>
                    <a:ahLst/>
                    <a:cxnLst>
                      <a:cxn ang="0">
                        <a:pos x="T0" y="T1"/>
                      </a:cxn>
                      <a:cxn ang="0">
                        <a:pos x="T2" y="T3"/>
                      </a:cxn>
                      <a:cxn ang="0">
                        <a:pos x="T4" y="T5"/>
                      </a:cxn>
                      <a:cxn ang="0">
                        <a:pos x="T6" y="T7"/>
                      </a:cxn>
                      <a:cxn ang="0">
                        <a:pos x="T8" y="T9"/>
                      </a:cxn>
                    </a:cxnLst>
                    <a:rect l="0" t="0" r="r" b="b"/>
                    <a:pathLst>
                      <a:path w="5" h="3">
                        <a:moveTo>
                          <a:pt x="0" y="3"/>
                        </a:moveTo>
                        <a:cubicBezTo>
                          <a:pt x="2" y="3"/>
                          <a:pt x="4" y="2"/>
                          <a:pt x="5" y="0"/>
                        </a:cubicBezTo>
                        <a:cubicBezTo>
                          <a:pt x="5" y="0"/>
                          <a:pt x="5" y="0"/>
                          <a:pt x="5" y="0"/>
                        </a:cubicBezTo>
                        <a:cubicBezTo>
                          <a:pt x="4" y="2"/>
                          <a:pt x="2" y="3"/>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68" name="Freeform 134"/>
                  <p:cNvSpPr>
                    <a:spLocks/>
                  </p:cNvSpPr>
                  <p:nvPr/>
                </p:nvSpPr>
                <p:spPr bwMode="auto">
                  <a:xfrm>
                    <a:off x="708" y="1281"/>
                    <a:ext cx="8" cy="6"/>
                  </a:xfrm>
                  <a:custGeom>
                    <a:avLst/>
                    <a:gdLst>
                      <a:gd name="T0" fmla="*/ 0 w 4"/>
                      <a:gd name="T1" fmla="*/ 3 h 3"/>
                      <a:gd name="T2" fmla="*/ 4 w 4"/>
                      <a:gd name="T3" fmla="*/ 0 h 3"/>
                      <a:gd name="T4" fmla="*/ 4 w 4"/>
                      <a:gd name="T5" fmla="*/ 0 h 3"/>
                      <a:gd name="T6" fmla="*/ 0 w 4"/>
                      <a:gd name="T7" fmla="*/ 3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cubicBezTo>
                          <a:pt x="2" y="2"/>
                          <a:pt x="3" y="2"/>
                          <a:pt x="4" y="0"/>
                        </a:cubicBezTo>
                        <a:cubicBezTo>
                          <a:pt x="4" y="0"/>
                          <a:pt x="4" y="0"/>
                          <a:pt x="4" y="0"/>
                        </a:cubicBezTo>
                        <a:cubicBezTo>
                          <a:pt x="3" y="2"/>
                          <a:pt x="2" y="2"/>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69" name="Freeform 135"/>
                  <p:cNvSpPr>
                    <a:spLocks/>
                  </p:cNvSpPr>
                  <p:nvPr/>
                </p:nvSpPr>
                <p:spPr bwMode="auto">
                  <a:xfrm>
                    <a:off x="718" y="1275"/>
                    <a:ext cx="0" cy="8"/>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2"/>
                          <a:pt x="0" y="3"/>
                          <a:pt x="0" y="4"/>
                        </a:cubicBezTo>
                        <a:cubicBezTo>
                          <a:pt x="0" y="4"/>
                          <a:pt x="0" y="4"/>
                          <a:pt x="0" y="4"/>
                        </a:cubicBezTo>
                        <a:cubicBezTo>
                          <a:pt x="0" y="3"/>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70" name="Freeform 136"/>
                  <p:cNvSpPr>
                    <a:spLocks/>
                  </p:cNvSpPr>
                  <p:nvPr/>
                </p:nvSpPr>
                <p:spPr bwMode="auto">
                  <a:xfrm>
                    <a:off x="716" y="1283"/>
                    <a:ext cx="2" cy="5"/>
                  </a:xfrm>
                  <a:custGeom>
                    <a:avLst/>
                    <a:gdLst>
                      <a:gd name="T0" fmla="*/ 0 w 1"/>
                      <a:gd name="T1" fmla="*/ 0 h 3"/>
                      <a:gd name="T2" fmla="*/ 1 w 1"/>
                      <a:gd name="T3" fmla="*/ 3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1" y="1"/>
                          <a:pt x="1" y="2"/>
                          <a:pt x="1" y="3"/>
                        </a:cubicBezTo>
                        <a:cubicBezTo>
                          <a:pt x="1" y="3"/>
                          <a:pt x="1" y="3"/>
                          <a:pt x="1" y="3"/>
                        </a:cubicBezTo>
                        <a:cubicBezTo>
                          <a:pt x="1" y="2"/>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71" name="Freeform 137"/>
                  <p:cNvSpPr>
                    <a:spLocks/>
                  </p:cNvSpPr>
                  <p:nvPr/>
                </p:nvSpPr>
                <p:spPr bwMode="auto">
                  <a:xfrm>
                    <a:off x="714" y="1288"/>
                    <a:ext cx="2" cy="6"/>
                  </a:xfrm>
                  <a:custGeom>
                    <a:avLst/>
                    <a:gdLst>
                      <a:gd name="T0" fmla="*/ 0 w 1"/>
                      <a:gd name="T1" fmla="*/ 0 h 3"/>
                      <a:gd name="T2" fmla="*/ 1 w 1"/>
                      <a:gd name="T3" fmla="*/ 3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1"/>
                          <a:pt x="1" y="2"/>
                          <a:pt x="1" y="3"/>
                        </a:cubicBezTo>
                        <a:cubicBezTo>
                          <a:pt x="1" y="3"/>
                          <a:pt x="1" y="3"/>
                          <a:pt x="1" y="3"/>
                        </a:cubicBezTo>
                        <a:cubicBezTo>
                          <a:pt x="1"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72" name="Freeform 138"/>
                  <p:cNvSpPr>
                    <a:spLocks/>
                  </p:cNvSpPr>
                  <p:nvPr/>
                </p:nvSpPr>
                <p:spPr bwMode="auto">
                  <a:xfrm>
                    <a:off x="714" y="1296"/>
                    <a:ext cx="2" cy="11"/>
                  </a:xfrm>
                  <a:custGeom>
                    <a:avLst/>
                    <a:gdLst>
                      <a:gd name="T0" fmla="*/ 0 w 1"/>
                      <a:gd name="T1" fmla="*/ 0 h 6"/>
                      <a:gd name="T2" fmla="*/ 1 w 1"/>
                      <a:gd name="T3" fmla="*/ 6 h 6"/>
                      <a:gd name="T4" fmla="*/ 1 w 1"/>
                      <a:gd name="T5" fmla="*/ 6 h 6"/>
                      <a:gd name="T6" fmla="*/ 0 w 1"/>
                      <a:gd name="T7" fmla="*/ 0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cubicBezTo>
                          <a:pt x="0" y="2"/>
                          <a:pt x="1" y="4"/>
                          <a:pt x="1" y="6"/>
                        </a:cubicBezTo>
                        <a:cubicBezTo>
                          <a:pt x="1" y="6"/>
                          <a:pt x="1" y="6"/>
                          <a:pt x="1" y="6"/>
                        </a:cubicBezTo>
                        <a:cubicBezTo>
                          <a:pt x="1" y="4"/>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73" name="Freeform 139"/>
                  <p:cNvSpPr>
                    <a:spLocks/>
                  </p:cNvSpPr>
                  <p:nvPr/>
                </p:nvSpPr>
                <p:spPr bwMode="auto">
                  <a:xfrm>
                    <a:off x="710" y="1302"/>
                    <a:ext cx="2" cy="9"/>
                  </a:xfrm>
                  <a:custGeom>
                    <a:avLst/>
                    <a:gdLst>
                      <a:gd name="T0" fmla="*/ 0 w 1"/>
                      <a:gd name="T1" fmla="*/ 0 h 5"/>
                      <a:gd name="T2" fmla="*/ 1 w 1"/>
                      <a:gd name="T3" fmla="*/ 5 h 5"/>
                      <a:gd name="T4" fmla="*/ 1 w 1"/>
                      <a:gd name="T5" fmla="*/ 5 h 5"/>
                      <a:gd name="T6" fmla="*/ 0 w 1"/>
                      <a:gd name="T7" fmla="*/ 0 h 5"/>
                      <a:gd name="T8" fmla="*/ 0 w 1"/>
                      <a:gd name="T9" fmla="*/ 0 h 5"/>
                    </a:gdLst>
                    <a:ahLst/>
                    <a:cxnLst>
                      <a:cxn ang="0">
                        <a:pos x="T0" y="T1"/>
                      </a:cxn>
                      <a:cxn ang="0">
                        <a:pos x="T2" y="T3"/>
                      </a:cxn>
                      <a:cxn ang="0">
                        <a:pos x="T4" y="T5"/>
                      </a:cxn>
                      <a:cxn ang="0">
                        <a:pos x="T6" y="T7"/>
                      </a:cxn>
                      <a:cxn ang="0">
                        <a:pos x="T8" y="T9"/>
                      </a:cxn>
                    </a:cxnLst>
                    <a:rect l="0" t="0" r="r" b="b"/>
                    <a:pathLst>
                      <a:path w="1" h="5">
                        <a:moveTo>
                          <a:pt x="0" y="0"/>
                        </a:moveTo>
                        <a:cubicBezTo>
                          <a:pt x="1" y="2"/>
                          <a:pt x="1" y="3"/>
                          <a:pt x="1" y="5"/>
                        </a:cubicBezTo>
                        <a:cubicBezTo>
                          <a:pt x="1" y="5"/>
                          <a:pt x="1" y="5"/>
                          <a:pt x="1" y="5"/>
                        </a:cubicBezTo>
                        <a:cubicBezTo>
                          <a:pt x="1" y="3"/>
                          <a:pt x="1"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74" name="Freeform 140"/>
                  <p:cNvSpPr>
                    <a:spLocks/>
                  </p:cNvSpPr>
                  <p:nvPr/>
                </p:nvSpPr>
                <p:spPr bwMode="auto">
                  <a:xfrm>
                    <a:off x="710" y="1313"/>
                    <a:ext cx="2" cy="11"/>
                  </a:xfrm>
                  <a:custGeom>
                    <a:avLst/>
                    <a:gdLst>
                      <a:gd name="T0" fmla="*/ 1 w 1"/>
                      <a:gd name="T1" fmla="*/ 0 h 6"/>
                      <a:gd name="T2" fmla="*/ 0 w 1"/>
                      <a:gd name="T3" fmla="*/ 6 h 6"/>
                      <a:gd name="T4" fmla="*/ 0 w 1"/>
                      <a:gd name="T5" fmla="*/ 6 h 6"/>
                      <a:gd name="T6" fmla="*/ 1 w 1"/>
                      <a:gd name="T7" fmla="*/ 0 h 6"/>
                      <a:gd name="T8" fmla="*/ 1 w 1"/>
                      <a:gd name="T9" fmla="*/ 0 h 6"/>
                    </a:gdLst>
                    <a:ahLst/>
                    <a:cxnLst>
                      <a:cxn ang="0">
                        <a:pos x="T0" y="T1"/>
                      </a:cxn>
                      <a:cxn ang="0">
                        <a:pos x="T2" y="T3"/>
                      </a:cxn>
                      <a:cxn ang="0">
                        <a:pos x="T4" y="T5"/>
                      </a:cxn>
                      <a:cxn ang="0">
                        <a:pos x="T6" y="T7"/>
                      </a:cxn>
                      <a:cxn ang="0">
                        <a:pos x="T8" y="T9"/>
                      </a:cxn>
                    </a:cxnLst>
                    <a:rect l="0" t="0" r="r" b="b"/>
                    <a:pathLst>
                      <a:path w="1" h="6">
                        <a:moveTo>
                          <a:pt x="1" y="0"/>
                        </a:moveTo>
                        <a:cubicBezTo>
                          <a:pt x="1" y="2"/>
                          <a:pt x="1" y="4"/>
                          <a:pt x="0" y="6"/>
                        </a:cubicBezTo>
                        <a:cubicBezTo>
                          <a:pt x="0" y="6"/>
                          <a:pt x="0" y="6"/>
                          <a:pt x="0" y="6"/>
                        </a:cubicBezTo>
                        <a:cubicBezTo>
                          <a:pt x="1" y="4"/>
                          <a:pt x="1" y="2"/>
                          <a:pt x="1" y="0"/>
                        </a:cubicBezTo>
                        <a:cubicBezTo>
                          <a:pt x="1" y="0"/>
                          <a:pt x="1" y="0"/>
                          <a:pt x="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75" name="Freeform 141"/>
                  <p:cNvSpPr>
                    <a:spLocks/>
                  </p:cNvSpPr>
                  <p:nvPr/>
                </p:nvSpPr>
                <p:spPr bwMode="auto">
                  <a:xfrm>
                    <a:off x="706" y="1320"/>
                    <a:ext cx="2" cy="8"/>
                  </a:xfrm>
                  <a:custGeom>
                    <a:avLst/>
                    <a:gdLst>
                      <a:gd name="T0" fmla="*/ 0 w 1"/>
                      <a:gd name="T1" fmla="*/ 0 h 4"/>
                      <a:gd name="T2" fmla="*/ 1 w 1"/>
                      <a:gd name="T3" fmla="*/ 4 h 4"/>
                      <a:gd name="T4" fmla="*/ 1 w 1"/>
                      <a:gd name="T5" fmla="*/ 4 h 4"/>
                      <a:gd name="T6" fmla="*/ 0 w 1"/>
                      <a:gd name="T7" fmla="*/ 0 h 4"/>
                      <a:gd name="T8" fmla="*/ 0 w 1"/>
                      <a:gd name="T9" fmla="*/ 0 h 4"/>
                    </a:gdLst>
                    <a:ahLst/>
                    <a:cxnLst>
                      <a:cxn ang="0">
                        <a:pos x="T0" y="T1"/>
                      </a:cxn>
                      <a:cxn ang="0">
                        <a:pos x="T2" y="T3"/>
                      </a:cxn>
                      <a:cxn ang="0">
                        <a:pos x="T4" y="T5"/>
                      </a:cxn>
                      <a:cxn ang="0">
                        <a:pos x="T6" y="T7"/>
                      </a:cxn>
                      <a:cxn ang="0">
                        <a:pos x="T8" y="T9"/>
                      </a:cxn>
                    </a:cxnLst>
                    <a:rect l="0" t="0" r="r" b="b"/>
                    <a:pathLst>
                      <a:path w="1" h="4">
                        <a:moveTo>
                          <a:pt x="0" y="0"/>
                        </a:moveTo>
                        <a:cubicBezTo>
                          <a:pt x="1" y="1"/>
                          <a:pt x="1" y="3"/>
                          <a:pt x="1" y="4"/>
                        </a:cubicBezTo>
                        <a:cubicBezTo>
                          <a:pt x="1" y="4"/>
                          <a:pt x="1" y="4"/>
                          <a:pt x="1" y="4"/>
                        </a:cubicBezTo>
                        <a:cubicBezTo>
                          <a:pt x="1" y="3"/>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76" name="Freeform 142"/>
                  <p:cNvSpPr>
                    <a:spLocks/>
                  </p:cNvSpPr>
                  <p:nvPr/>
                </p:nvSpPr>
                <p:spPr bwMode="auto">
                  <a:xfrm>
                    <a:off x="704" y="1326"/>
                    <a:ext cx="2" cy="9"/>
                  </a:xfrm>
                  <a:custGeom>
                    <a:avLst/>
                    <a:gdLst>
                      <a:gd name="T0" fmla="*/ 0 w 1"/>
                      <a:gd name="T1" fmla="*/ 0 h 5"/>
                      <a:gd name="T2" fmla="*/ 1 w 1"/>
                      <a:gd name="T3" fmla="*/ 5 h 5"/>
                      <a:gd name="T4" fmla="*/ 1 w 1"/>
                      <a:gd name="T5" fmla="*/ 5 h 5"/>
                      <a:gd name="T6" fmla="*/ 0 w 1"/>
                      <a:gd name="T7" fmla="*/ 0 h 5"/>
                      <a:gd name="T8" fmla="*/ 0 w 1"/>
                      <a:gd name="T9" fmla="*/ 0 h 5"/>
                    </a:gdLst>
                    <a:ahLst/>
                    <a:cxnLst>
                      <a:cxn ang="0">
                        <a:pos x="T0" y="T1"/>
                      </a:cxn>
                      <a:cxn ang="0">
                        <a:pos x="T2" y="T3"/>
                      </a:cxn>
                      <a:cxn ang="0">
                        <a:pos x="T4" y="T5"/>
                      </a:cxn>
                      <a:cxn ang="0">
                        <a:pos x="T6" y="T7"/>
                      </a:cxn>
                      <a:cxn ang="0">
                        <a:pos x="T8" y="T9"/>
                      </a:cxn>
                    </a:cxnLst>
                    <a:rect l="0" t="0" r="r" b="b"/>
                    <a:pathLst>
                      <a:path w="1" h="5">
                        <a:moveTo>
                          <a:pt x="0" y="0"/>
                        </a:moveTo>
                        <a:cubicBezTo>
                          <a:pt x="0" y="2"/>
                          <a:pt x="0" y="3"/>
                          <a:pt x="1" y="5"/>
                        </a:cubicBezTo>
                        <a:cubicBezTo>
                          <a:pt x="1" y="5"/>
                          <a:pt x="1" y="5"/>
                          <a:pt x="1" y="5"/>
                        </a:cubicBezTo>
                        <a:cubicBezTo>
                          <a:pt x="0" y="3"/>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77" name="Freeform 143"/>
                  <p:cNvSpPr>
                    <a:spLocks/>
                  </p:cNvSpPr>
                  <p:nvPr/>
                </p:nvSpPr>
                <p:spPr bwMode="auto">
                  <a:xfrm>
                    <a:off x="703" y="1332"/>
                    <a:ext cx="0" cy="11"/>
                  </a:xfrm>
                  <a:custGeom>
                    <a:avLst/>
                    <a:gdLst>
                      <a:gd name="T0" fmla="*/ 0 h 6"/>
                      <a:gd name="T1" fmla="*/ 6 h 6"/>
                      <a:gd name="T2" fmla="*/ 6 h 6"/>
                      <a:gd name="T3" fmla="*/ 0 h 6"/>
                      <a:gd name="T4" fmla="*/ 0 h 6"/>
                    </a:gdLst>
                    <a:ahLst/>
                    <a:cxnLst>
                      <a:cxn ang="0">
                        <a:pos x="0" y="T0"/>
                      </a:cxn>
                      <a:cxn ang="0">
                        <a:pos x="0" y="T1"/>
                      </a:cxn>
                      <a:cxn ang="0">
                        <a:pos x="0" y="T2"/>
                      </a:cxn>
                      <a:cxn ang="0">
                        <a:pos x="0" y="T3"/>
                      </a:cxn>
                      <a:cxn ang="0">
                        <a:pos x="0" y="T4"/>
                      </a:cxn>
                    </a:cxnLst>
                    <a:rect l="0" t="0" r="r" b="b"/>
                    <a:pathLst>
                      <a:path h="6">
                        <a:moveTo>
                          <a:pt x="0" y="0"/>
                        </a:moveTo>
                        <a:cubicBezTo>
                          <a:pt x="0" y="2"/>
                          <a:pt x="0" y="4"/>
                          <a:pt x="0" y="6"/>
                        </a:cubicBezTo>
                        <a:cubicBezTo>
                          <a:pt x="0" y="6"/>
                          <a:pt x="0" y="6"/>
                          <a:pt x="0" y="6"/>
                        </a:cubicBezTo>
                        <a:cubicBezTo>
                          <a:pt x="0" y="4"/>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78" name="Freeform 144"/>
                  <p:cNvSpPr>
                    <a:spLocks/>
                  </p:cNvSpPr>
                  <p:nvPr/>
                </p:nvSpPr>
                <p:spPr bwMode="auto">
                  <a:xfrm>
                    <a:off x="704" y="1347"/>
                    <a:ext cx="0" cy="3"/>
                  </a:xfrm>
                  <a:custGeom>
                    <a:avLst/>
                    <a:gdLst>
                      <a:gd name="T0" fmla="*/ 0 h 2"/>
                      <a:gd name="T1" fmla="*/ 2 h 2"/>
                      <a:gd name="T2" fmla="*/ 2 h 2"/>
                      <a:gd name="T3" fmla="*/ 0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1"/>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79" name="Freeform 145"/>
                  <p:cNvSpPr>
                    <a:spLocks/>
                  </p:cNvSpPr>
                  <p:nvPr/>
                </p:nvSpPr>
                <p:spPr bwMode="auto">
                  <a:xfrm>
                    <a:off x="701" y="1347"/>
                    <a:ext cx="0" cy="9"/>
                  </a:xfrm>
                  <a:custGeom>
                    <a:avLst/>
                    <a:gdLst>
                      <a:gd name="T0" fmla="*/ 0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0"/>
                        </a:moveTo>
                        <a:cubicBezTo>
                          <a:pt x="0" y="2"/>
                          <a:pt x="0" y="3"/>
                          <a:pt x="0" y="5"/>
                        </a:cubicBezTo>
                        <a:cubicBezTo>
                          <a:pt x="0" y="5"/>
                          <a:pt x="0" y="5"/>
                          <a:pt x="0" y="5"/>
                        </a:cubicBezTo>
                        <a:cubicBezTo>
                          <a:pt x="0" y="3"/>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80" name="Freeform 146"/>
                  <p:cNvSpPr>
                    <a:spLocks/>
                  </p:cNvSpPr>
                  <p:nvPr/>
                </p:nvSpPr>
                <p:spPr bwMode="auto">
                  <a:xfrm>
                    <a:off x="697" y="1352"/>
                    <a:ext cx="2" cy="8"/>
                  </a:xfrm>
                  <a:custGeom>
                    <a:avLst/>
                    <a:gdLst>
                      <a:gd name="T0" fmla="*/ 0 w 1"/>
                      <a:gd name="T1" fmla="*/ 0 h 4"/>
                      <a:gd name="T2" fmla="*/ 0 w 1"/>
                      <a:gd name="T3" fmla="*/ 4 h 4"/>
                      <a:gd name="T4" fmla="*/ 0 w 1"/>
                      <a:gd name="T5" fmla="*/ 4 h 4"/>
                      <a:gd name="T6" fmla="*/ 0 w 1"/>
                      <a:gd name="T7" fmla="*/ 0 h 4"/>
                      <a:gd name="T8" fmla="*/ 0 w 1"/>
                      <a:gd name="T9" fmla="*/ 0 h 4"/>
                    </a:gdLst>
                    <a:ahLst/>
                    <a:cxnLst>
                      <a:cxn ang="0">
                        <a:pos x="T0" y="T1"/>
                      </a:cxn>
                      <a:cxn ang="0">
                        <a:pos x="T2" y="T3"/>
                      </a:cxn>
                      <a:cxn ang="0">
                        <a:pos x="T4" y="T5"/>
                      </a:cxn>
                      <a:cxn ang="0">
                        <a:pos x="T6" y="T7"/>
                      </a:cxn>
                      <a:cxn ang="0">
                        <a:pos x="T8" y="T9"/>
                      </a:cxn>
                    </a:cxnLst>
                    <a:rect l="0" t="0" r="r" b="b"/>
                    <a:pathLst>
                      <a:path w="1" h="4">
                        <a:moveTo>
                          <a:pt x="0" y="0"/>
                        </a:moveTo>
                        <a:cubicBezTo>
                          <a:pt x="0" y="1"/>
                          <a:pt x="1" y="3"/>
                          <a:pt x="0" y="4"/>
                        </a:cubicBezTo>
                        <a:cubicBezTo>
                          <a:pt x="0" y="4"/>
                          <a:pt x="0" y="4"/>
                          <a:pt x="0" y="4"/>
                        </a:cubicBezTo>
                        <a:cubicBezTo>
                          <a:pt x="1" y="3"/>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81" name="Freeform 147"/>
                  <p:cNvSpPr>
                    <a:spLocks/>
                  </p:cNvSpPr>
                  <p:nvPr/>
                </p:nvSpPr>
                <p:spPr bwMode="auto">
                  <a:xfrm>
                    <a:off x="693" y="1360"/>
                    <a:ext cx="4" cy="9"/>
                  </a:xfrm>
                  <a:custGeom>
                    <a:avLst/>
                    <a:gdLst>
                      <a:gd name="T0" fmla="*/ 0 w 2"/>
                      <a:gd name="T1" fmla="*/ 0 h 5"/>
                      <a:gd name="T2" fmla="*/ 2 w 2"/>
                      <a:gd name="T3" fmla="*/ 5 h 5"/>
                      <a:gd name="T4" fmla="*/ 2 w 2"/>
                      <a:gd name="T5" fmla="*/ 5 h 5"/>
                      <a:gd name="T6" fmla="*/ 0 w 2"/>
                      <a:gd name="T7" fmla="*/ 0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cubicBezTo>
                          <a:pt x="1" y="2"/>
                          <a:pt x="1" y="3"/>
                          <a:pt x="2" y="5"/>
                        </a:cubicBezTo>
                        <a:cubicBezTo>
                          <a:pt x="2" y="5"/>
                          <a:pt x="2" y="5"/>
                          <a:pt x="2" y="5"/>
                        </a:cubicBezTo>
                        <a:cubicBezTo>
                          <a:pt x="1" y="3"/>
                          <a:pt x="1"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82" name="Freeform 148"/>
                  <p:cNvSpPr>
                    <a:spLocks/>
                  </p:cNvSpPr>
                  <p:nvPr/>
                </p:nvSpPr>
                <p:spPr bwMode="auto">
                  <a:xfrm>
                    <a:off x="691" y="1369"/>
                    <a:ext cx="0" cy="8"/>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1"/>
                          <a:pt x="0" y="3"/>
                          <a:pt x="0" y="4"/>
                        </a:cubicBezTo>
                        <a:cubicBezTo>
                          <a:pt x="0" y="4"/>
                          <a:pt x="0" y="4"/>
                          <a:pt x="0" y="4"/>
                        </a:cubicBezTo>
                        <a:cubicBezTo>
                          <a:pt x="0" y="3"/>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83" name="Freeform 149"/>
                  <p:cNvSpPr>
                    <a:spLocks/>
                  </p:cNvSpPr>
                  <p:nvPr/>
                </p:nvSpPr>
                <p:spPr bwMode="auto">
                  <a:xfrm>
                    <a:off x="690" y="1375"/>
                    <a:ext cx="1" cy="11"/>
                  </a:xfrm>
                  <a:custGeom>
                    <a:avLst/>
                    <a:gdLst>
                      <a:gd name="T0" fmla="*/ 1 w 1"/>
                      <a:gd name="T1" fmla="*/ 0 h 6"/>
                      <a:gd name="T2" fmla="*/ 0 w 1"/>
                      <a:gd name="T3" fmla="*/ 6 h 6"/>
                      <a:gd name="T4" fmla="*/ 0 w 1"/>
                      <a:gd name="T5" fmla="*/ 6 h 6"/>
                      <a:gd name="T6" fmla="*/ 1 w 1"/>
                      <a:gd name="T7" fmla="*/ 0 h 6"/>
                      <a:gd name="T8" fmla="*/ 1 w 1"/>
                      <a:gd name="T9" fmla="*/ 0 h 6"/>
                    </a:gdLst>
                    <a:ahLst/>
                    <a:cxnLst>
                      <a:cxn ang="0">
                        <a:pos x="T0" y="T1"/>
                      </a:cxn>
                      <a:cxn ang="0">
                        <a:pos x="T2" y="T3"/>
                      </a:cxn>
                      <a:cxn ang="0">
                        <a:pos x="T4" y="T5"/>
                      </a:cxn>
                      <a:cxn ang="0">
                        <a:pos x="T6" y="T7"/>
                      </a:cxn>
                      <a:cxn ang="0">
                        <a:pos x="T8" y="T9"/>
                      </a:cxn>
                    </a:cxnLst>
                    <a:rect l="0" t="0" r="r" b="b"/>
                    <a:pathLst>
                      <a:path w="1" h="6">
                        <a:moveTo>
                          <a:pt x="1" y="0"/>
                        </a:moveTo>
                        <a:cubicBezTo>
                          <a:pt x="1" y="2"/>
                          <a:pt x="1" y="4"/>
                          <a:pt x="0" y="6"/>
                        </a:cubicBezTo>
                        <a:cubicBezTo>
                          <a:pt x="0" y="6"/>
                          <a:pt x="0" y="6"/>
                          <a:pt x="0" y="6"/>
                        </a:cubicBezTo>
                        <a:cubicBezTo>
                          <a:pt x="1" y="4"/>
                          <a:pt x="1" y="2"/>
                          <a:pt x="1" y="0"/>
                        </a:cubicBezTo>
                        <a:cubicBezTo>
                          <a:pt x="1" y="0"/>
                          <a:pt x="1" y="0"/>
                          <a:pt x="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84" name="Freeform 150"/>
                  <p:cNvSpPr>
                    <a:spLocks/>
                  </p:cNvSpPr>
                  <p:nvPr/>
                </p:nvSpPr>
                <p:spPr bwMode="auto">
                  <a:xfrm>
                    <a:off x="686" y="1382"/>
                    <a:ext cx="2" cy="10"/>
                  </a:xfrm>
                  <a:custGeom>
                    <a:avLst/>
                    <a:gdLst>
                      <a:gd name="T0" fmla="*/ 0 w 1"/>
                      <a:gd name="T1" fmla="*/ 0 h 5"/>
                      <a:gd name="T2" fmla="*/ 1 w 1"/>
                      <a:gd name="T3" fmla="*/ 5 h 5"/>
                      <a:gd name="T4" fmla="*/ 1 w 1"/>
                      <a:gd name="T5" fmla="*/ 5 h 5"/>
                      <a:gd name="T6" fmla="*/ 0 w 1"/>
                      <a:gd name="T7" fmla="*/ 0 h 5"/>
                      <a:gd name="T8" fmla="*/ 0 w 1"/>
                      <a:gd name="T9" fmla="*/ 0 h 5"/>
                    </a:gdLst>
                    <a:ahLst/>
                    <a:cxnLst>
                      <a:cxn ang="0">
                        <a:pos x="T0" y="T1"/>
                      </a:cxn>
                      <a:cxn ang="0">
                        <a:pos x="T2" y="T3"/>
                      </a:cxn>
                      <a:cxn ang="0">
                        <a:pos x="T4" y="T5"/>
                      </a:cxn>
                      <a:cxn ang="0">
                        <a:pos x="T6" y="T7"/>
                      </a:cxn>
                      <a:cxn ang="0">
                        <a:pos x="T8" y="T9"/>
                      </a:cxn>
                    </a:cxnLst>
                    <a:rect l="0" t="0" r="r" b="b"/>
                    <a:pathLst>
                      <a:path w="1" h="5">
                        <a:moveTo>
                          <a:pt x="0" y="0"/>
                        </a:moveTo>
                        <a:cubicBezTo>
                          <a:pt x="1" y="1"/>
                          <a:pt x="1" y="3"/>
                          <a:pt x="1" y="5"/>
                        </a:cubicBezTo>
                        <a:cubicBezTo>
                          <a:pt x="1" y="5"/>
                          <a:pt x="1" y="5"/>
                          <a:pt x="1" y="5"/>
                        </a:cubicBezTo>
                        <a:cubicBezTo>
                          <a:pt x="1" y="3"/>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85" name="Freeform 151"/>
                  <p:cNvSpPr>
                    <a:spLocks/>
                  </p:cNvSpPr>
                  <p:nvPr/>
                </p:nvSpPr>
                <p:spPr bwMode="auto">
                  <a:xfrm>
                    <a:off x="684" y="1397"/>
                    <a:ext cx="0" cy="8"/>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1"/>
                          <a:pt x="0" y="2"/>
                          <a:pt x="0" y="4"/>
                        </a:cubicBezTo>
                        <a:cubicBezTo>
                          <a:pt x="0" y="4"/>
                          <a:pt x="0" y="4"/>
                          <a:pt x="0" y="4"/>
                        </a:cubicBezTo>
                        <a:cubicBezTo>
                          <a:pt x="0"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86" name="Freeform 152"/>
                  <p:cNvSpPr>
                    <a:spLocks/>
                  </p:cNvSpPr>
                  <p:nvPr/>
                </p:nvSpPr>
                <p:spPr bwMode="auto">
                  <a:xfrm>
                    <a:off x="680" y="1397"/>
                    <a:ext cx="2" cy="11"/>
                  </a:xfrm>
                  <a:custGeom>
                    <a:avLst/>
                    <a:gdLst>
                      <a:gd name="T0" fmla="*/ 1 w 1"/>
                      <a:gd name="T1" fmla="*/ 0 h 6"/>
                      <a:gd name="T2" fmla="*/ 0 w 1"/>
                      <a:gd name="T3" fmla="*/ 6 h 6"/>
                      <a:gd name="T4" fmla="*/ 0 w 1"/>
                      <a:gd name="T5" fmla="*/ 6 h 6"/>
                      <a:gd name="T6" fmla="*/ 1 w 1"/>
                      <a:gd name="T7" fmla="*/ 0 h 6"/>
                      <a:gd name="T8" fmla="*/ 1 w 1"/>
                      <a:gd name="T9" fmla="*/ 0 h 6"/>
                    </a:gdLst>
                    <a:ahLst/>
                    <a:cxnLst>
                      <a:cxn ang="0">
                        <a:pos x="T0" y="T1"/>
                      </a:cxn>
                      <a:cxn ang="0">
                        <a:pos x="T2" y="T3"/>
                      </a:cxn>
                      <a:cxn ang="0">
                        <a:pos x="T4" y="T5"/>
                      </a:cxn>
                      <a:cxn ang="0">
                        <a:pos x="T6" y="T7"/>
                      </a:cxn>
                      <a:cxn ang="0">
                        <a:pos x="T8" y="T9"/>
                      </a:cxn>
                    </a:cxnLst>
                    <a:rect l="0" t="0" r="r" b="b"/>
                    <a:pathLst>
                      <a:path w="1" h="6">
                        <a:moveTo>
                          <a:pt x="1" y="0"/>
                        </a:moveTo>
                        <a:cubicBezTo>
                          <a:pt x="1" y="2"/>
                          <a:pt x="1" y="4"/>
                          <a:pt x="0" y="6"/>
                        </a:cubicBezTo>
                        <a:cubicBezTo>
                          <a:pt x="0" y="6"/>
                          <a:pt x="0" y="6"/>
                          <a:pt x="0" y="6"/>
                        </a:cubicBezTo>
                        <a:cubicBezTo>
                          <a:pt x="1" y="4"/>
                          <a:pt x="1" y="2"/>
                          <a:pt x="1" y="0"/>
                        </a:cubicBezTo>
                        <a:cubicBezTo>
                          <a:pt x="1" y="0"/>
                          <a:pt x="1" y="0"/>
                          <a:pt x="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87" name="Freeform 153"/>
                  <p:cNvSpPr>
                    <a:spLocks/>
                  </p:cNvSpPr>
                  <p:nvPr/>
                </p:nvSpPr>
                <p:spPr bwMode="auto">
                  <a:xfrm>
                    <a:off x="678" y="1412"/>
                    <a:ext cx="0" cy="4"/>
                  </a:xfrm>
                  <a:custGeom>
                    <a:avLst/>
                    <a:gdLst>
                      <a:gd name="T0" fmla="*/ 1 h 2"/>
                      <a:gd name="T1" fmla="*/ 2 h 2"/>
                      <a:gd name="T2" fmla="*/ 2 h 2"/>
                      <a:gd name="T3" fmla="*/ 1 h 2"/>
                      <a:gd name="T4" fmla="*/ 1 h 2"/>
                    </a:gdLst>
                    <a:ahLst/>
                    <a:cxnLst>
                      <a:cxn ang="0">
                        <a:pos x="0" y="T0"/>
                      </a:cxn>
                      <a:cxn ang="0">
                        <a:pos x="0" y="T1"/>
                      </a:cxn>
                      <a:cxn ang="0">
                        <a:pos x="0" y="T2"/>
                      </a:cxn>
                      <a:cxn ang="0">
                        <a:pos x="0" y="T3"/>
                      </a:cxn>
                      <a:cxn ang="0">
                        <a:pos x="0" y="T4"/>
                      </a:cxn>
                    </a:cxnLst>
                    <a:rect l="0" t="0" r="r" b="b"/>
                    <a:pathLst>
                      <a:path h="2">
                        <a:moveTo>
                          <a:pt x="0" y="1"/>
                        </a:moveTo>
                        <a:cubicBezTo>
                          <a:pt x="0" y="1"/>
                          <a:pt x="0" y="1"/>
                          <a:pt x="0" y="2"/>
                        </a:cubicBezTo>
                        <a:cubicBezTo>
                          <a:pt x="0" y="2"/>
                          <a:pt x="0" y="2"/>
                          <a:pt x="0" y="2"/>
                        </a:cubicBezTo>
                        <a:cubicBezTo>
                          <a:pt x="0" y="1"/>
                          <a:pt x="0" y="1"/>
                          <a:pt x="0" y="1"/>
                        </a:cubicBezTo>
                        <a:cubicBezTo>
                          <a:pt x="0" y="0"/>
                          <a:pt x="0" y="0"/>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88" name="Freeform 154"/>
                  <p:cNvSpPr>
                    <a:spLocks/>
                  </p:cNvSpPr>
                  <p:nvPr/>
                </p:nvSpPr>
                <p:spPr bwMode="auto">
                  <a:xfrm>
                    <a:off x="676" y="1405"/>
                    <a:ext cx="0" cy="11"/>
                  </a:xfrm>
                  <a:custGeom>
                    <a:avLst/>
                    <a:gdLst>
                      <a:gd name="T0" fmla="*/ 0 h 6"/>
                      <a:gd name="T1" fmla="*/ 6 h 6"/>
                      <a:gd name="T2" fmla="*/ 6 h 6"/>
                      <a:gd name="T3" fmla="*/ 0 h 6"/>
                      <a:gd name="T4" fmla="*/ 0 h 6"/>
                    </a:gdLst>
                    <a:ahLst/>
                    <a:cxnLst>
                      <a:cxn ang="0">
                        <a:pos x="0" y="T0"/>
                      </a:cxn>
                      <a:cxn ang="0">
                        <a:pos x="0" y="T1"/>
                      </a:cxn>
                      <a:cxn ang="0">
                        <a:pos x="0" y="T2"/>
                      </a:cxn>
                      <a:cxn ang="0">
                        <a:pos x="0" y="T3"/>
                      </a:cxn>
                      <a:cxn ang="0">
                        <a:pos x="0" y="T4"/>
                      </a:cxn>
                    </a:cxnLst>
                    <a:rect l="0" t="0" r="r" b="b"/>
                    <a:pathLst>
                      <a:path h="6">
                        <a:moveTo>
                          <a:pt x="0" y="0"/>
                        </a:moveTo>
                        <a:cubicBezTo>
                          <a:pt x="0" y="2"/>
                          <a:pt x="0" y="4"/>
                          <a:pt x="0" y="6"/>
                        </a:cubicBezTo>
                        <a:cubicBezTo>
                          <a:pt x="0" y="6"/>
                          <a:pt x="0" y="6"/>
                          <a:pt x="0" y="6"/>
                        </a:cubicBezTo>
                        <a:cubicBezTo>
                          <a:pt x="0" y="4"/>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89" name="Freeform 155"/>
                  <p:cNvSpPr>
                    <a:spLocks/>
                  </p:cNvSpPr>
                  <p:nvPr/>
                </p:nvSpPr>
                <p:spPr bwMode="auto">
                  <a:xfrm>
                    <a:off x="673" y="1416"/>
                    <a:ext cx="2" cy="13"/>
                  </a:xfrm>
                  <a:custGeom>
                    <a:avLst/>
                    <a:gdLst>
                      <a:gd name="T0" fmla="*/ 0 w 1"/>
                      <a:gd name="T1" fmla="*/ 0 h 7"/>
                      <a:gd name="T2" fmla="*/ 1 w 1"/>
                      <a:gd name="T3" fmla="*/ 7 h 7"/>
                      <a:gd name="T4" fmla="*/ 1 w 1"/>
                      <a:gd name="T5" fmla="*/ 7 h 7"/>
                      <a:gd name="T6" fmla="*/ 0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2"/>
                          <a:pt x="0" y="5"/>
                          <a:pt x="1" y="7"/>
                        </a:cubicBezTo>
                        <a:cubicBezTo>
                          <a:pt x="1" y="7"/>
                          <a:pt x="1" y="7"/>
                          <a:pt x="1" y="7"/>
                        </a:cubicBezTo>
                        <a:cubicBezTo>
                          <a:pt x="0" y="5"/>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90" name="Freeform 156"/>
                  <p:cNvSpPr>
                    <a:spLocks/>
                  </p:cNvSpPr>
                  <p:nvPr/>
                </p:nvSpPr>
                <p:spPr bwMode="auto">
                  <a:xfrm>
                    <a:off x="671" y="1427"/>
                    <a:ext cx="0" cy="8"/>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1"/>
                          <a:pt x="0" y="2"/>
                          <a:pt x="0" y="4"/>
                        </a:cubicBezTo>
                        <a:cubicBezTo>
                          <a:pt x="0" y="4"/>
                          <a:pt x="0" y="4"/>
                          <a:pt x="0" y="4"/>
                        </a:cubicBezTo>
                        <a:cubicBezTo>
                          <a:pt x="0"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91" name="Freeform 157"/>
                  <p:cNvSpPr>
                    <a:spLocks/>
                  </p:cNvSpPr>
                  <p:nvPr/>
                </p:nvSpPr>
                <p:spPr bwMode="auto">
                  <a:xfrm>
                    <a:off x="667" y="1433"/>
                    <a:ext cx="0" cy="5"/>
                  </a:xfrm>
                  <a:custGeom>
                    <a:avLst/>
                    <a:gdLst>
                      <a:gd name="T0" fmla="*/ 0 h 3"/>
                      <a:gd name="T1" fmla="*/ 3 h 3"/>
                      <a:gd name="T2" fmla="*/ 3 h 3"/>
                      <a:gd name="T3" fmla="*/ 0 h 3"/>
                      <a:gd name="T4" fmla="*/ 0 h 3"/>
                    </a:gdLst>
                    <a:ahLst/>
                    <a:cxnLst>
                      <a:cxn ang="0">
                        <a:pos x="0" y="T0"/>
                      </a:cxn>
                      <a:cxn ang="0">
                        <a:pos x="0" y="T1"/>
                      </a:cxn>
                      <a:cxn ang="0">
                        <a:pos x="0" y="T2"/>
                      </a:cxn>
                      <a:cxn ang="0">
                        <a:pos x="0" y="T3"/>
                      </a:cxn>
                      <a:cxn ang="0">
                        <a:pos x="0" y="T4"/>
                      </a:cxn>
                    </a:cxnLst>
                    <a:rect l="0" t="0" r="r" b="b"/>
                    <a:pathLst>
                      <a:path h="3">
                        <a:moveTo>
                          <a:pt x="0" y="0"/>
                        </a:moveTo>
                        <a:cubicBezTo>
                          <a:pt x="0" y="1"/>
                          <a:pt x="0" y="2"/>
                          <a:pt x="0" y="3"/>
                        </a:cubicBezTo>
                        <a:cubicBezTo>
                          <a:pt x="0" y="3"/>
                          <a:pt x="0" y="3"/>
                          <a:pt x="0" y="3"/>
                        </a:cubicBezTo>
                        <a:cubicBezTo>
                          <a:pt x="0"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92" name="Freeform 158"/>
                  <p:cNvSpPr>
                    <a:spLocks/>
                  </p:cNvSpPr>
                  <p:nvPr/>
                </p:nvSpPr>
                <p:spPr bwMode="auto">
                  <a:xfrm>
                    <a:off x="667" y="1444"/>
                    <a:ext cx="0" cy="4"/>
                  </a:xfrm>
                  <a:custGeom>
                    <a:avLst/>
                    <a:gdLst>
                      <a:gd name="T0" fmla="*/ 0 h 2"/>
                      <a:gd name="T1" fmla="*/ 2 h 2"/>
                      <a:gd name="T2" fmla="*/ 2 h 2"/>
                      <a:gd name="T3" fmla="*/ 0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93" name="Freeform 159"/>
                  <p:cNvSpPr>
                    <a:spLocks/>
                  </p:cNvSpPr>
                  <p:nvPr/>
                </p:nvSpPr>
                <p:spPr bwMode="auto">
                  <a:xfrm>
                    <a:off x="665" y="1444"/>
                    <a:ext cx="0" cy="9"/>
                  </a:xfrm>
                  <a:custGeom>
                    <a:avLst/>
                    <a:gdLst>
                      <a:gd name="T0" fmla="*/ 0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0"/>
                        </a:moveTo>
                        <a:cubicBezTo>
                          <a:pt x="0" y="2"/>
                          <a:pt x="0" y="3"/>
                          <a:pt x="0" y="5"/>
                        </a:cubicBezTo>
                        <a:cubicBezTo>
                          <a:pt x="0" y="5"/>
                          <a:pt x="0" y="5"/>
                          <a:pt x="0" y="5"/>
                        </a:cubicBezTo>
                        <a:cubicBezTo>
                          <a:pt x="0" y="3"/>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94" name="Freeform 160"/>
                  <p:cNvSpPr>
                    <a:spLocks/>
                  </p:cNvSpPr>
                  <p:nvPr/>
                </p:nvSpPr>
                <p:spPr bwMode="auto">
                  <a:xfrm>
                    <a:off x="660" y="1446"/>
                    <a:ext cx="1" cy="15"/>
                  </a:xfrm>
                  <a:custGeom>
                    <a:avLst/>
                    <a:gdLst>
                      <a:gd name="T0" fmla="*/ 0 w 1"/>
                      <a:gd name="T1" fmla="*/ 0 h 8"/>
                      <a:gd name="T2" fmla="*/ 1 w 1"/>
                      <a:gd name="T3" fmla="*/ 8 h 8"/>
                      <a:gd name="T4" fmla="*/ 1 w 1"/>
                      <a:gd name="T5" fmla="*/ 8 h 8"/>
                      <a:gd name="T6" fmla="*/ 0 w 1"/>
                      <a:gd name="T7" fmla="*/ 0 h 8"/>
                      <a:gd name="T8" fmla="*/ 0 w 1"/>
                      <a:gd name="T9" fmla="*/ 0 h 8"/>
                    </a:gdLst>
                    <a:ahLst/>
                    <a:cxnLst>
                      <a:cxn ang="0">
                        <a:pos x="T0" y="T1"/>
                      </a:cxn>
                      <a:cxn ang="0">
                        <a:pos x="T2" y="T3"/>
                      </a:cxn>
                      <a:cxn ang="0">
                        <a:pos x="T4" y="T5"/>
                      </a:cxn>
                      <a:cxn ang="0">
                        <a:pos x="T6" y="T7"/>
                      </a:cxn>
                      <a:cxn ang="0">
                        <a:pos x="T8" y="T9"/>
                      </a:cxn>
                    </a:cxnLst>
                    <a:rect l="0" t="0" r="r" b="b"/>
                    <a:pathLst>
                      <a:path w="1" h="8">
                        <a:moveTo>
                          <a:pt x="0" y="0"/>
                        </a:moveTo>
                        <a:cubicBezTo>
                          <a:pt x="0" y="3"/>
                          <a:pt x="1" y="5"/>
                          <a:pt x="1" y="8"/>
                        </a:cubicBezTo>
                        <a:cubicBezTo>
                          <a:pt x="1" y="8"/>
                          <a:pt x="1" y="8"/>
                          <a:pt x="1" y="8"/>
                        </a:cubicBezTo>
                        <a:cubicBezTo>
                          <a:pt x="1" y="5"/>
                          <a:pt x="0" y="3"/>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95" name="Freeform 161"/>
                  <p:cNvSpPr>
                    <a:spLocks/>
                  </p:cNvSpPr>
                  <p:nvPr/>
                </p:nvSpPr>
                <p:spPr bwMode="auto">
                  <a:xfrm>
                    <a:off x="658" y="1463"/>
                    <a:ext cx="2" cy="5"/>
                  </a:xfrm>
                  <a:custGeom>
                    <a:avLst/>
                    <a:gdLst>
                      <a:gd name="T0" fmla="*/ 0 w 1"/>
                      <a:gd name="T1" fmla="*/ 0 h 3"/>
                      <a:gd name="T2" fmla="*/ 1 w 1"/>
                      <a:gd name="T3" fmla="*/ 3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1" y="1"/>
                          <a:pt x="1" y="2"/>
                          <a:pt x="1" y="3"/>
                        </a:cubicBezTo>
                        <a:cubicBezTo>
                          <a:pt x="1" y="3"/>
                          <a:pt x="1" y="3"/>
                          <a:pt x="1" y="3"/>
                        </a:cubicBezTo>
                        <a:cubicBezTo>
                          <a:pt x="1" y="1"/>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96" name="Freeform 162"/>
                  <p:cNvSpPr>
                    <a:spLocks/>
                  </p:cNvSpPr>
                  <p:nvPr/>
                </p:nvSpPr>
                <p:spPr bwMode="auto">
                  <a:xfrm>
                    <a:off x="656" y="1459"/>
                    <a:ext cx="2" cy="11"/>
                  </a:xfrm>
                  <a:custGeom>
                    <a:avLst/>
                    <a:gdLst>
                      <a:gd name="T0" fmla="*/ 0 w 1"/>
                      <a:gd name="T1" fmla="*/ 0 h 6"/>
                      <a:gd name="T2" fmla="*/ 1 w 1"/>
                      <a:gd name="T3" fmla="*/ 6 h 6"/>
                      <a:gd name="T4" fmla="*/ 1 w 1"/>
                      <a:gd name="T5" fmla="*/ 6 h 6"/>
                      <a:gd name="T6" fmla="*/ 0 w 1"/>
                      <a:gd name="T7" fmla="*/ 0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cubicBezTo>
                          <a:pt x="0" y="2"/>
                          <a:pt x="0" y="4"/>
                          <a:pt x="1" y="6"/>
                        </a:cubicBezTo>
                        <a:cubicBezTo>
                          <a:pt x="1" y="6"/>
                          <a:pt x="1" y="6"/>
                          <a:pt x="1" y="6"/>
                        </a:cubicBezTo>
                        <a:cubicBezTo>
                          <a:pt x="0" y="4"/>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97" name="Freeform 163"/>
                  <p:cNvSpPr>
                    <a:spLocks/>
                  </p:cNvSpPr>
                  <p:nvPr/>
                </p:nvSpPr>
                <p:spPr bwMode="auto">
                  <a:xfrm>
                    <a:off x="654" y="1466"/>
                    <a:ext cx="2" cy="8"/>
                  </a:xfrm>
                  <a:custGeom>
                    <a:avLst/>
                    <a:gdLst>
                      <a:gd name="T0" fmla="*/ 0 w 1"/>
                      <a:gd name="T1" fmla="*/ 0 h 4"/>
                      <a:gd name="T2" fmla="*/ 1 w 1"/>
                      <a:gd name="T3" fmla="*/ 4 h 4"/>
                      <a:gd name="T4" fmla="*/ 1 w 1"/>
                      <a:gd name="T5" fmla="*/ 4 h 4"/>
                      <a:gd name="T6" fmla="*/ 0 w 1"/>
                      <a:gd name="T7" fmla="*/ 0 h 4"/>
                      <a:gd name="T8" fmla="*/ 0 w 1"/>
                      <a:gd name="T9" fmla="*/ 0 h 4"/>
                    </a:gdLst>
                    <a:ahLst/>
                    <a:cxnLst>
                      <a:cxn ang="0">
                        <a:pos x="T0" y="T1"/>
                      </a:cxn>
                      <a:cxn ang="0">
                        <a:pos x="T2" y="T3"/>
                      </a:cxn>
                      <a:cxn ang="0">
                        <a:pos x="T4" y="T5"/>
                      </a:cxn>
                      <a:cxn ang="0">
                        <a:pos x="T6" y="T7"/>
                      </a:cxn>
                      <a:cxn ang="0">
                        <a:pos x="T8" y="T9"/>
                      </a:cxn>
                    </a:cxnLst>
                    <a:rect l="0" t="0" r="r" b="b"/>
                    <a:pathLst>
                      <a:path w="1" h="4">
                        <a:moveTo>
                          <a:pt x="0" y="0"/>
                        </a:moveTo>
                        <a:cubicBezTo>
                          <a:pt x="0" y="2"/>
                          <a:pt x="0" y="3"/>
                          <a:pt x="1" y="4"/>
                        </a:cubicBezTo>
                        <a:cubicBezTo>
                          <a:pt x="1" y="4"/>
                          <a:pt x="1" y="4"/>
                          <a:pt x="1" y="4"/>
                        </a:cubicBezTo>
                        <a:cubicBezTo>
                          <a:pt x="0" y="3"/>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98" name="Freeform 164"/>
                  <p:cNvSpPr>
                    <a:spLocks/>
                  </p:cNvSpPr>
                  <p:nvPr/>
                </p:nvSpPr>
                <p:spPr bwMode="auto">
                  <a:xfrm>
                    <a:off x="652" y="1472"/>
                    <a:ext cx="2" cy="8"/>
                  </a:xfrm>
                  <a:custGeom>
                    <a:avLst/>
                    <a:gdLst>
                      <a:gd name="T0" fmla="*/ 0 w 1"/>
                      <a:gd name="T1" fmla="*/ 0 h 4"/>
                      <a:gd name="T2" fmla="*/ 1 w 1"/>
                      <a:gd name="T3" fmla="*/ 4 h 4"/>
                      <a:gd name="T4" fmla="*/ 1 w 1"/>
                      <a:gd name="T5" fmla="*/ 4 h 4"/>
                      <a:gd name="T6" fmla="*/ 0 w 1"/>
                      <a:gd name="T7" fmla="*/ 0 h 4"/>
                      <a:gd name="T8" fmla="*/ 0 w 1"/>
                      <a:gd name="T9" fmla="*/ 0 h 4"/>
                    </a:gdLst>
                    <a:ahLst/>
                    <a:cxnLst>
                      <a:cxn ang="0">
                        <a:pos x="T0" y="T1"/>
                      </a:cxn>
                      <a:cxn ang="0">
                        <a:pos x="T2" y="T3"/>
                      </a:cxn>
                      <a:cxn ang="0">
                        <a:pos x="T4" y="T5"/>
                      </a:cxn>
                      <a:cxn ang="0">
                        <a:pos x="T6" y="T7"/>
                      </a:cxn>
                      <a:cxn ang="0">
                        <a:pos x="T8" y="T9"/>
                      </a:cxn>
                    </a:cxnLst>
                    <a:rect l="0" t="0" r="r" b="b"/>
                    <a:pathLst>
                      <a:path w="1" h="4">
                        <a:moveTo>
                          <a:pt x="0" y="0"/>
                        </a:moveTo>
                        <a:cubicBezTo>
                          <a:pt x="0" y="1"/>
                          <a:pt x="0" y="3"/>
                          <a:pt x="1" y="4"/>
                        </a:cubicBezTo>
                        <a:cubicBezTo>
                          <a:pt x="1" y="4"/>
                          <a:pt x="1" y="4"/>
                          <a:pt x="1" y="4"/>
                        </a:cubicBezTo>
                        <a:cubicBezTo>
                          <a:pt x="0" y="3"/>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099" name="Freeform 165"/>
                  <p:cNvSpPr>
                    <a:spLocks/>
                  </p:cNvSpPr>
                  <p:nvPr/>
                </p:nvSpPr>
                <p:spPr bwMode="auto">
                  <a:xfrm>
                    <a:off x="648" y="1476"/>
                    <a:ext cx="2" cy="11"/>
                  </a:xfrm>
                  <a:custGeom>
                    <a:avLst/>
                    <a:gdLst>
                      <a:gd name="T0" fmla="*/ 1 w 1"/>
                      <a:gd name="T1" fmla="*/ 0 h 6"/>
                      <a:gd name="T2" fmla="*/ 0 w 1"/>
                      <a:gd name="T3" fmla="*/ 6 h 6"/>
                      <a:gd name="T4" fmla="*/ 0 w 1"/>
                      <a:gd name="T5" fmla="*/ 6 h 6"/>
                      <a:gd name="T6" fmla="*/ 1 w 1"/>
                      <a:gd name="T7" fmla="*/ 0 h 6"/>
                      <a:gd name="T8" fmla="*/ 1 w 1"/>
                      <a:gd name="T9" fmla="*/ 0 h 6"/>
                    </a:gdLst>
                    <a:ahLst/>
                    <a:cxnLst>
                      <a:cxn ang="0">
                        <a:pos x="T0" y="T1"/>
                      </a:cxn>
                      <a:cxn ang="0">
                        <a:pos x="T2" y="T3"/>
                      </a:cxn>
                      <a:cxn ang="0">
                        <a:pos x="T4" y="T5"/>
                      </a:cxn>
                      <a:cxn ang="0">
                        <a:pos x="T6" y="T7"/>
                      </a:cxn>
                      <a:cxn ang="0">
                        <a:pos x="T8" y="T9"/>
                      </a:cxn>
                    </a:cxnLst>
                    <a:rect l="0" t="0" r="r" b="b"/>
                    <a:pathLst>
                      <a:path w="1" h="6">
                        <a:moveTo>
                          <a:pt x="1" y="0"/>
                        </a:moveTo>
                        <a:cubicBezTo>
                          <a:pt x="0" y="2"/>
                          <a:pt x="0" y="4"/>
                          <a:pt x="0" y="6"/>
                        </a:cubicBezTo>
                        <a:cubicBezTo>
                          <a:pt x="0" y="6"/>
                          <a:pt x="0" y="6"/>
                          <a:pt x="0" y="6"/>
                        </a:cubicBezTo>
                        <a:cubicBezTo>
                          <a:pt x="0" y="4"/>
                          <a:pt x="0" y="2"/>
                          <a:pt x="1" y="0"/>
                        </a:cubicBezTo>
                        <a:cubicBezTo>
                          <a:pt x="1" y="0"/>
                          <a:pt x="1" y="0"/>
                          <a:pt x="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00" name="Freeform 166"/>
                  <p:cNvSpPr>
                    <a:spLocks/>
                  </p:cNvSpPr>
                  <p:nvPr/>
                </p:nvSpPr>
                <p:spPr bwMode="auto">
                  <a:xfrm>
                    <a:off x="645" y="1483"/>
                    <a:ext cx="1" cy="12"/>
                  </a:xfrm>
                  <a:custGeom>
                    <a:avLst/>
                    <a:gdLst>
                      <a:gd name="T0" fmla="*/ 0 w 1"/>
                      <a:gd name="T1" fmla="*/ 0 h 6"/>
                      <a:gd name="T2" fmla="*/ 1 w 1"/>
                      <a:gd name="T3" fmla="*/ 6 h 6"/>
                      <a:gd name="T4" fmla="*/ 1 w 1"/>
                      <a:gd name="T5" fmla="*/ 6 h 6"/>
                      <a:gd name="T6" fmla="*/ 0 w 1"/>
                      <a:gd name="T7" fmla="*/ 0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cubicBezTo>
                          <a:pt x="0" y="2"/>
                          <a:pt x="0" y="4"/>
                          <a:pt x="1" y="6"/>
                        </a:cubicBezTo>
                        <a:cubicBezTo>
                          <a:pt x="1" y="6"/>
                          <a:pt x="1" y="6"/>
                          <a:pt x="1" y="6"/>
                        </a:cubicBezTo>
                        <a:cubicBezTo>
                          <a:pt x="0" y="4"/>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01" name="Freeform 167"/>
                  <p:cNvSpPr>
                    <a:spLocks/>
                  </p:cNvSpPr>
                  <p:nvPr/>
                </p:nvSpPr>
                <p:spPr bwMode="auto">
                  <a:xfrm>
                    <a:off x="643" y="1493"/>
                    <a:ext cx="0" cy="9"/>
                  </a:xfrm>
                  <a:custGeom>
                    <a:avLst/>
                    <a:gdLst>
                      <a:gd name="T0" fmla="*/ 0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0"/>
                        </a:moveTo>
                        <a:cubicBezTo>
                          <a:pt x="0" y="2"/>
                          <a:pt x="0" y="3"/>
                          <a:pt x="0" y="5"/>
                        </a:cubicBezTo>
                        <a:cubicBezTo>
                          <a:pt x="0" y="5"/>
                          <a:pt x="0" y="5"/>
                          <a:pt x="0" y="5"/>
                        </a:cubicBezTo>
                        <a:cubicBezTo>
                          <a:pt x="0" y="3"/>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02" name="Freeform 168"/>
                  <p:cNvSpPr>
                    <a:spLocks/>
                  </p:cNvSpPr>
                  <p:nvPr/>
                </p:nvSpPr>
                <p:spPr bwMode="auto">
                  <a:xfrm>
                    <a:off x="637" y="1500"/>
                    <a:ext cx="6" cy="11"/>
                  </a:xfrm>
                  <a:custGeom>
                    <a:avLst/>
                    <a:gdLst>
                      <a:gd name="T0" fmla="*/ 0 w 3"/>
                      <a:gd name="T1" fmla="*/ 0 h 6"/>
                      <a:gd name="T2" fmla="*/ 3 w 3"/>
                      <a:gd name="T3" fmla="*/ 6 h 6"/>
                      <a:gd name="T4" fmla="*/ 3 w 3"/>
                      <a:gd name="T5" fmla="*/ 6 h 6"/>
                      <a:gd name="T6" fmla="*/ 0 w 3"/>
                      <a:gd name="T7" fmla="*/ 0 h 6"/>
                      <a:gd name="T8" fmla="*/ 0 w 3"/>
                      <a:gd name="T9" fmla="*/ 0 h 6"/>
                    </a:gdLst>
                    <a:ahLst/>
                    <a:cxnLst>
                      <a:cxn ang="0">
                        <a:pos x="T0" y="T1"/>
                      </a:cxn>
                      <a:cxn ang="0">
                        <a:pos x="T2" y="T3"/>
                      </a:cxn>
                      <a:cxn ang="0">
                        <a:pos x="T4" y="T5"/>
                      </a:cxn>
                      <a:cxn ang="0">
                        <a:pos x="T6" y="T7"/>
                      </a:cxn>
                      <a:cxn ang="0">
                        <a:pos x="T8" y="T9"/>
                      </a:cxn>
                    </a:cxnLst>
                    <a:rect l="0" t="0" r="r" b="b"/>
                    <a:pathLst>
                      <a:path w="3" h="6">
                        <a:moveTo>
                          <a:pt x="0" y="0"/>
                        </a:moveTo>
                        <a:cubicBezTo>
                          <a:pt x="1" y="2"/>
                          <a:pt x="2" y="4"/>
                          <a:pt x="3" y="6"/>
                        </a:cubicBezTo>
                        <a:cubicBezTo>
                          <a:pt x="3" y="6"/>
                          <a:pt x="3" y="6"/>
                          <a:pt x="3" y="6"/>
                        </a:cubicBezTo>
                        <a:cubicBezTo>
                          <a:pt x="2" y="4"/>
                          <a:pt x="1"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03" name="Freeform 169"/>
                  <p:cNvSpPr>
                    <a:spLocks/>
                  </p:cNvSpPr>
                  <p:nvPr/>
                </p:nvSpPr>
                <p:spPr bwMode="auto">
                  <a:xfrm>
                    <a:off x="635" y="1508"/>
                    <a:ext cx="4" cy="9"/>
                  </a:xfrm>
                  <a:custGeom>
                    <a:avLst/>
                    <a:gdLst>
                      <a:gd name="T0" fmla="*/ 0 w 2"/>
                      <a:gd name="T1" fmla="*/ 0 h 5"/>
                      <a:gd name="T2" fmla="*/ 2 w 2"/>
                      <a:gd name="T3" fmla="*/ 5 h 5"/>
                      <a:gd name="T4" fmla="*/ 2 w 2"/>
                      <a:gd name="T5" fmla="*/ 5 h 5"/>
                      <a:gd name="T6" fmla="*/ 0 w 2"/>
                      <a:gd name="T7" fmla="*/ 0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cubicBezTo>
                          <a:pt x="0" y="2"/>
                          <a:pt x="1" y="4"/>
                          <a:pt x="2" y="5"/>
                        </a:cubicBezTo>
                        <a:cubicBezTo>
                          <a:pt x="2" y="5"/>
                          <a:pt x="2" y="5"/>
                          <a:pt x="2" y="5"/>
                        </a:cubicBezTo>
                        <a:cubicBezTo>
                          <a:pt x="1" y="4"/>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04" name="Freeform 170"/>
                  <p:cNvSpPr>
                    <a:spLocks/>
                  </p:cNvSpPr>
                  <p:nvPr/>
                </p:nvSpPr>
                <p:spPr bwMode="auto">
                  <a:xfrm>
                    <a:off x="502" y="1496"/>
                    <a:ext cx="4" cy="12"/>
                  </a:xfrm>
                  <a:custGeom>
                    <a:avLst/>
                    <a:gdLst>
                      <a:gd name="T0" fmla="*/ 0 w 2"/>
                      <a:gd name="T1" fmla="*/ 6 h 6"/>
                      <a:gd name="T2" fmla="*/ 2 w 2"/>
                      <a:gd name="T3" fmla="*/ 0 h 6"/>
                      <a:gd name="T4" fmla="*/ 2 w 2"/>
                      <a:gd name="T5" fmla="*/ 0 h 6"/>
                      <a:gd name="T6" fmla="*/ 0 w 2"/>
                      <a:gd name="T7" fmla="*/ 6 h 6"/>
                      <a:gd name="T8" fmla="*/ 0 w 2"/>
                      <a:gd name="T9" fmla="*/ 6 h 6"/>
                    </a:gdLst>
                    <a:ahLst/>
                    <a:cxnLst>
                      <a:cxn ang="0">
                        <a:pos x="T0" y="T1"/>
                      </a:cxn>
                      <a:cxn ang="0">
                        <a:pos x="T2" y="T3"/>
                      </a:cxn>
                      <a:cxn ang="0">
                        <a:pos x="T4" y="T5"/>
                      </a:cxn>
                      <a:cxn ang="0">
                        <a:pos x="T6" y="T7"/>
                      </a:cxn>
                      <a:cxn ang="0">
                        <a:pos x="T8" y="T9"/>
                      </a:cxn>
                    </a:cxnLst>
                    <a:rect l="0" t="0" r="r" b="b"/>
                    <a:pathLst>
                      <a:path w="2" h="6">
                        <a:moveTo>
                          <a:pt x="0" y="6"/>
                        </a:moveTo>
                        <a:cubicBezTo>
                          <a:pt x="0" y="4"/>
                          <a:pt x="1" y="2"/>
                          <a:pt x="2" y="0"/>
                        </a:cubicBezTo>
                        <a:cubicBezTo>
                          <a:pt x="2" y="0"/>
                          <a:pt x="2" y="0"/>
                          <a:pt x="2" y="0"/>
                        </a:cubicBezTo>
                        <a:cubicBezTo>
                          <a:pt x="1" y="2"/>
                          <a:pt x="0" y="4"/>
                          <a:pt x="0" y="6"/>
                        </a:cubicBezTo>
                        <a:cubicBezTo>
                          <a:pt x="0" y="6"/>
                          <a:pt x="0" y="6"/>
                          <a:pt x="0" y="6"/>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05" name="Freeform 171"/>
                  <p:cNvSpPr>
                    <a:spLocks/>
                  </p:cNvSpPr>
                  <p:nvPr/>
                </p:nvSpPr>
                <p:spPr bwMode="auto">
                  <a:xfrm>
                    <a:off x="497" y="1493"/>
                    <a:ext cx="5" cy="9"/>
                  </a:xfrm>
                  <a:custGeom>
                    <a:avLst/>
                    <a:gdLst>
                      <a:gd name="T0" fmla="*/ 0 w 3"/>
                      <a:gd name="T1" fmla="*/ 5 h 5"/>
                      <a:gd name="T2" fmla="*/ 3 w 3"/>
                      <a:gd name="T3" fmla="*/ 0 h 5"/>
                      <a:gd name="T4" fmla="*/ 3 w 3"/>
                      <a:gd name="T5" fmla="*/ 0 h 5"/>
                      <a:gd name="T6" fmla="*/ 0 w 3"/>
                      <a:gd name="T7" fmla="*/ 5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cubicBezTo>
                          <a:pt x="2" y="3"/>
                          <a:pt x="2" y="2"/>
                          <a:pt x="3" y="0"/>
                        </a:cubicBezTo>
                        <a:cubicBezTo>
                          <a:pt x="3" y="0"/>
                          <a:pt x="3" y="0"/>
                          <a:pt x="3" y="0"/>
                        </a:cubicBezTo>
                        <a:cubicBezTo>
                          <a:pt x="2" y="2"/>
                          <a:pt x="2" y="3"/>
                          <a:pt x="0" y="5"/>
                        </a:cubicBezTo>
                        <a:cubicBezTo>
                          <a:pt x="0" y="5"/>
                          <a:pt x="0" y="5"/>
                          <a:pt x="0" y="5"/>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06" name="Freeform 172"/>
                  <p:cNvSpPr>
                    <a:spLocks/>
                  </p:cNvSpPr>
                  <p:nvPr/>
                </p:nvSpPr>
                <p:spPr bwMode="auto">
                  <a:xfrm>
                    <a:off x="497" y="1476"/>
                    <a:ext cx="11" cy="17"/>
                  </a:xfrm>
                  <a:custGeom>
                    <a:avLst/>
                    <a:gdLst>
                      <a:gd name="T0" fmla="*/ 0 w 6"/>
                      <a:gd name="T1" fmla="*/ 9 h 9"/>
                      <a:gd name="T2" fmla="*/ 6 w 6"/>
                      <a:gd name="T3" fmla="*/ 0 h 9"/>
                      <a:gd name="T4" fmla="*/ 6 w 6"/>
                      <a:gd name="T5" fmla="*/ 0 h 9"/>
                      <a:gd name="T6" fmla="*/ 0 w 6"/>
                      <a:gd name="T7" fmla="*/ 9 h 9"/>
                      <a:gd name="T8" fmla="*/ 0 w 6"/>
                      <a:gd name="T9" fmla="*/ 9 h 9"/>
                    </a:gdLst>
                    <a:ahLst/>
                    <a:cxnLst>
                      <a:cxn ang="0">
                        <a:pos x="T0" y="T1"/>
                      </a:cxn>
                      <a:cxn ang="0">
                        <a:pos x="T2" y="T3"/>
                      </a:cxn>
                      <a:cxn ang="0">
                        <a:pos x="T4" y="T5"/>
                      </a:cxn>
                      <a:cxn ang="0">
                        <a:pos x="T6" y="T7"/>
                      </a:cxn>
                      <a:cxn ang="0">
                        <a:pos x="T8" y="T9"/>
                      </a:cxn>
                    </a:cxnLst>
                    <a:rect l="0" t="0" r="r" b="b"/>
                    <a:pathLst>
                      <a:path w="6" h="9">
                        <a:moveTo>
                          <a:pt x="0" y="9"/>
                        </a:moveTo>
                        <a:cubicBezTo>
                          <a:pt x="3" y="7"/>
                          <a:pt x="5" y="4"/>
                          <a:pt x="6" y="0"/>
                        </a:cubicBezTo>
                        <a:cubicBezTo>
                          <a:pt x="6" y="0"/>
                          <a:pt x="6" y="0"/>
                          <a:pt x="6" y="0"/>
                        </a:cubicBezTo>
                        <a:cubicBezTo>
                          <a:pt x="5" y="4"/>
                          <a:pt x="3" y="7"/>
                          <a:pt x="0" y="9"/>
                        </a:cubicBezTo>
                        <a:cubicBezTo>
                          <a:pt x="0" y="9"/>
                          <a:pt x="0" y="9"/>
                          <a:pt x="0" y="9"/>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07" name="Freeform 173"/>
                  <p:cNvSpPr>
                    <a:spLocks/>
                  </p:cNvSpPr>
                  <p:nvPr/>
                </p:nvSpPr>
                <p:spPr bwMode="auto">
                  <a:xfrm>
                    <a:off x="495" y="1466"/>
                    <a:ext cx="13" cy="19"/>
                  </a:xfrm>
                  <a:custGeom>
                    <a:avLst/>
                    <a:gdLst>
                      <a:gd name="T0" fmla="*/ 0 w 7"/>
                      <a:gd name="T1" fmla="*/ 10 h 10"/>
                      <a:gd name="T2" fmla="*/ 7 w 7"/>
                      <a:gd name="T3" fmla="*/ 0 h 10"/>
                      <a:gd name="T4" fmla="*/ 7 w 7"/>
                      <a:gd name="T5" fmla="*/ 0 h 10"/>
                      <a:gd name="T6" fmla="*/ 0 w 7"/>
                      <a:gd name="T7" fmla="*/ 10 h 10"/>
                      <a:gd name="T8" fmla="*/ 0 w 7"/>
                      <a:gd name="T9" fmla="*/ 10 h 10"/>
                    </a:gdLst>
                    <a:ahLst/>
                    <a:cxnLst>
                      <a:cxn ang="0">
                        <a:pos x="T0" y="T1"/>
                      </a:cxn>
                      <a:cxn ang="0">
                        <a:pos x="T2" y="T3"/>
                      </a:cxn>
                      <a:cxn ang="0">
                        <a:pos x="T4" y="T5"/>
                      </a:cxn>
                      <a:cxn ang="0">
                        <a:pos x="T6" y="T7"/>
                      </a:cxn>
                      <a:cxn ang="0">
                        <a:pos x="T8" y="T9"/>
                      </a:cxn>
                    </a:cxnLst>
                    <a:rect l="0" t="0" r="r" b="b"/>
                    <a:pathLst>
                      <a:path w="7" h="10">
                        <a:moveTo>
                          <a:pt x="0" y="10"/>
                        </a:moveTo>
                        <a:cubicBezTo>
                          <a:pt x="4" y="8"/>
                          <a:pt x="6" y="4"/>
                          <a:pt x="7" y="0"/>
                        </a:cubicBezTo>
                        <a:cubicBezTo>
                          <a:pt x="7" y="0"/>
                          <a:pt x="7" y="0"/>
                          <a:pt x="7" y="0"/>
                        </a:cubicBezTo>
                        <a:cubicBezTo>
                          <a:pt x="6" y="4"/>
                          <a:pt x="4" y="8"/>
                          <a:pt x="0" y="10"/>
                        </a:cubicBezTo>
                        <a:cubicBezTo>
                          <a:pt x="0" y="10"/>
                          <a:pt x="0" y="10"/>
                          <a:pt x="0" y="1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08" name="Freeform 174"/>
                  <p:cNvSpPr>
                    <a:spLocks/>
                  </p:cNvSpPr>
                  <p:nvPr/>
                </p:nvSpPr>
                <p:spPr bwMode="auto">
                  <a:xfrm>
                    <a:off x="493" y="1444"/>
                    <a:ext cx="13" cy="28"/>
                  </a:xfrm>
                  <a:custGeom>
                    <a:avLst/>
                    <a:gdLst>
                      <a:gd name="T0" fmla="*/ 0 w 7"/>
                      <a:gd name="T1" fmla="*/ 15 h 15"/>
                      <a:gd name="T2" fmla="*/ 7 w 7"/>
                      <a:gd name="T3" fmla="*/ 1 h 15"/>
                      <a:gd name="T4" fmla="*/ 7 w 7"/>
                      <a:gd name="T5" fmla="*/ 1 h 15"/>
                      <a:gd name="T6" fmla="*/ 0 w 7"/>
                      <a:gd name="T7" fmla="*/ 15 h 15"/>
                      <a:gd name="T8" fmla="*/ 0 w 7"/>
                      <a:gd name="T9" fmla="*/ 15 h 15"/>
                    </a:gdLst>
                    <a:ahLst/>
                    <a:cxnLst>
                      <a:cxn ang="0">
                        <a:pos x="T0" y="T1"/>
                      </a:cxn>
                      <a:cxn ang="0">
                        <a:pos x="T2" y="T3"/>
                      </a:cxn>
                      <a:cxn ang="0">
                        <a:pos x="T4" y="T5"/>
                      </a:cxn>
                      <a:cxn ang="0">
                        <a:pos x="T6" y="T7"/>
                      </a:cxn>
                      <a:cxn ang="0">
                        <a:pos x="T8" y="T9"/>
                      </a:cxn>
                    </a:cxnLst>
                    <a:rect l="0" t="0" r="r" b="b"/>
                    <a:pathLst>
                      <a:path w="7" h="15">
                        <a:moveTo>
                          <a:pt x="0" y="15"/>
                        </a:moveTo>
                        <a:cubicBezTo>
                          <a:pt x="5" y="12"/>
                          <a:pt x="7" y="6"/>
                          <a:pt x="7" y="1"/>
                        </a:cubicBezTo>
                        <a:cubicBezTo>
                          <a:pt x="7" y="0"/>
                          <a:pt x="7" y="0"/>
                          <a:pt x="7" y="1"/>
                        </a:cubicBezTo>
                        <a:cubicBezTo>
                          <a:pt x="7" y="6"/>
                          <a:pt x="5" y="12"/>
                          <a:pt x="0" y="15"/>
                        </a:cubicBezTo>
                        <a:cubicBezTo>
                          <a:pt x="0" y="15"/>
                          <a:pt x="0" y="15"/>
                          <a:pt x="0" y="15"/>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09" name="Freeform 175"/>
                  <p:cNvSpPr>
                    <a:spLocks/>
                  </p:cNvSpPr>
                  <p:nvPr/>
                </p:nvSpPr>
                <p:spPr bwMode="auto">
                  <a:xfrm>
                    <a:off x="497" y="1438"/>
                    <a:ext cx="9" cy="12"/>
                  </a:xfrm>
                  <a:custGeom>
                    <a:avLst/>
                    <a:gdLst>
                      <a:gd name="T0" fmla="*/ 0 w 5"/>
                      <a:gd name="T1" fmla="*/ 6 h 6"/>
                      <a:gd name="T2" fmla="*/ 5 w 5"/>
                      <a:gd name="T3" fmla="*/ 0 h 6"/>
                      <a:gd name="T4" fmla="*/ 5 w 5"/>
                      <a:gd name="T5" fmla="*/ 0 h 6"/>
                      <a:gd name="T6" fmla="*/ 0 w 5"/>
                      <a:gd name="T7" fmla="*/ 6 h 6"/>
                      <a:gd name="T8" fmla="*/ 0 w 5"/>
                      <a:gd name="T9" fmla="*/ 6 h 6"/>
                    </a:gdLst>
                    <a:ahLst/>
                    <a:cxnLst>
                      <a:cxn ang="0">
                        <a:pos x="T0" y="T1"/>
                      </a:cxn>
                      <a:cxn ang="0">
                        <a:pos x="T2" y="T3"/>
                      </a:cxn>
                      <a:cxn ang="0">
                        <a:pos x="T4" y="T5"/>
                      </a:cxn>
                      <a:cxn ang="0">
                        <a:pos x="T6" y="T7"/>
                      </a:cxn>
                      <a:cxn ang="0">
                        <a:pos x="T8" y="T9"/>
                      </a:cxn>
                    </a:cxnLst>
                    <a:rect l="0" t="0" r="r" b="b"/>
                    <a:pathLst>
                      <a:path w="5" h="6">
                        <a:moveTo>
                          <a:pt x="0" y="6"/>
                        </a:moveTo>
                        <a:cubicBezTo>
                          <a:pt x="3" y="6"/>
                          <a:pt x="5" y="3"/>
                          <a:pt x="5" y="0"/>
                        </a:cubicBezTo>
                        <a:cubicBezTo>
                          <a:pt x="5" y="0"/>
                          <a:pt x="5" y="0"/>
                          <a:pt x="5" y="0"/>
                        </a:cubicBezTo>
                        <a:cubicBezTo>
                          <a:pt x="5" y="3"/>
                          <a:pt x="3" y="6"/>
                          <a:pt x="0" y="6"/>
                        </a:cubicBezTo>
                        <a:cubicBezTo>
                          <a:pt x="0" y="6"/>
                          <a:pt x="0" y="6"/>
                          <a:pt x="0" y="6"/>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10" name="Freeform 176"/>
                  <p:cNvSpPr>
                    <a:spLocks/>
                  </p:cNvSpPr>
                  <p:nvPr/>
                </p:nvSpPr>
                <p:spPr bwMode="auto">
                  <a:xfrm>
                    <a:off x="497" y="1444"/>
                    <a:ext cx="13" cy="15"/>
                  </a:xfrm>
                  <a:custGeom>
                    <a:avLst/>
                    <a:gdLst>
                      <a:gd name="T0" fmla="*/ 0 w 7"/>
                      <a:gd name="T1" fmla="*/ 8 h 8"/>
                      <a:gd name="T2" fmla="*/ 7 w 7"/>
                      <a:gd name="T3" fmla="*/ 0 h 8"/>
                      <a:gd name="T4" fmla="*/ 7 w 7"/>
                      <a:gd name="T5" fmla="*/ 0 h 8"/>
                      <a:gd name="T6" fmla="*/ 0 w 7"/>
                      <a:gd name="T7" fmla="*/ 8 h 8"/>
                      <a:gd name="T8" fmla="*/ 0 w 7"/>
                      <a:gd name="T9" fmla="*/ 8 h 8"/>
                    </a:gdLst>
                    <a:ahLst/>
                    <a:cxnLst>
                      <a:cxn ang="0">
                        <a:pos x="T0" y="T1"/>
                      </a:cxn>
                      <a:cxn ang="0">
                        <a:pos x="T2" y="T3"/>
                      </a:cxn>
                      <a:cxn ang="0">
                        <a:pos x="T4" y="T5"/>
                      </a:cxn>
                      <a:cxn ang="0">
                        <a:pos x="T6" y="T7"/>
                      </a:cxn>
                      <a:cxn ang="0">
                        <a:pos x="T8" y="T9"/>
                      </a:cxn>
                    </a:cxnLst>
                    <a:rect l="0" t="0" r="r" b="b"/>
                    <a:pathLst>
                      <a:path w="7" h="8">
                        <a:moveTo>
                          <a:pt x="0" y="8"/>
                        </a:moveTo>
                        <a:cubicBezTo>
                          <a:pt x="4" y="6"/>
                          <a:pt x="5" y="3"/>
                          <a:pt x="7" y="0"/>
                        </a:cubicBezTo>
                        <a:cubicBezTo>
                          <a:pt x="7" y="0"/>
                          <a:pt x="7" y="0"/>
                          <a:pt x="7" y="0"/>
                        </a:cubicBezTo>
                        <a:cubicBezTo>
                          <a:pt x="5" y="3"/>
                          <a:pt x="4" y="6"/>
                          <a:pt x="0" y="8"/>
                        </a:cubicBezTo>
                        <a:cubicBezTo>
                          <a:pt x="0" y="8"/>
                          <a:pt x="0" y="8"/>
                          <a:pt x="0" y="8"/>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11" name="Freeform 177"/>
                  <p:cNvSpPr>
                    <a:spLocks/>
                  </p:cNvSpPr>
                  <p:nvPr/>
                </p:nvSpPr>
                <p:spPr bwMode="auto">
                  <a:xfrm>
                    <a:off x="497" y="1423"/>
                    <a:ext cx="11" cy="17"/>
                  </a:xfrm>
                  <a:custGeom>
                    <a:avLst/>
                    <a:gdLst>
                      <a:gd name="T0" fmla="*/ 0 w 6"/>
                      <a:gd name="T1" fmla="*/ 9 h 9"/>
                      <a:gd name="T2" fmla="*/ 6 w 6"/>
                      <a:gd name="T3" fmla="*/ 0 h 9"/>
                      <a:gd name="T4" fmla="*/ 6 w 6"/>
                      <a:gd name="T5" fmla="*/ 0 h 9"/>
                      <a:gd name="T6" fmla="*/ 0 w 6"/>
                      <a:gd name="T7" fmla="*/ 9 h 9"/>
                      <a:gd name="T8" fmla="*/ 0 w 6"/>
                      <a:gd name="T9" fmla="*/ 9 h 9"/>
                    </a:gdLst>
                    <a:ahLst/>
                    <a:cxnLst>
                      <a:cxn ang="0">
                        <a:pos x="T0" y="T1"/>
                      </a:cxn>
                      <a:cxn ang="0">
                        <a:pos x="T2" y="T3"/>
                      </a:cxn>
                      <a:cxn ang="0">
                        <a:pos x="T4" y="T5"/>
                      </a:cxn>
                      <a:cxn ang="0">
                        <a:pos x="T6" y="T7"/>
                      </a:cxn>
                      <a:cxn ang="0">
                        <a:pos x="T8" y="T9"/>
                      </a:cxn>
                    </a:cxnLst>
                    <a:rect l="0" t="0" r="r" b="b"/>
                    <a:pathLst>
                      <a:path w="6" h="9">
                        <a:moveTo>
                          <a:pt x="0" y="9"/>
                        </a:moveTo>
                        <a:cubicBezTo>
                          <a:pt x="4" y="8"/>
                          <a:pt x="6" y="5"/>
                          <a:pt x="6" y="0"/>
                        </a:cubicBezTo>
                        <a:cubicBezTo>
                          <a:pt x="6" y="0"/>
                          <a:pt x="6" y="0"/>
                          <a:pt x="6" y="0"/>
                        </a:cubicBezTo>
                        <a:cubicBezTo>
                          <a:pt x="6" y="5"/>
                          <a:pt x="4" y="8"/>
                          <a:pt x="0" y="9"/>
                        </a:cubicBezTo>
                        <a:cubicBezTo>
                          <a:pt x="0" y="9"/>
                          <a:pt x="0" y="9"/>
                          <a:pt x="0" y="9"/>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12" name="Freeform 178"/>
                  <p:cNvSpPr>
                    <a:spLocks/>
                  </p:cNvSpPr>
                  <p:nvPr/>
                </p:nvSpPr>
                <p:spPr bwMode="auto">
                  <a:xfrm>
                    <a:off x="499" y="1420"/>
                    <a:ext cx="13" cy="7"/>
                  </a:xfrm>
                  <a:custGeom>
                    <a:avLst/>
                    <a:gdLst>
                      <a:gd name="T0" fmla="*/ 0 w 7"/>
                      <a:gd name="T1" fmla="*/ 2 h 4"/>
                      <a:gd name="T2" fmla="*/ 7 w 7"/>
                      <a:gd name="T3" fmla="*/ 0 h 4"/>
                      <a:gd name="T4" fmla="*/ 7 w 7"/>
                      <a:gd name="T5" fmla="*/ 0 h 4"/>
                      <a:gd name="T6" fmla="*/ 0 w 7"/>
                      <a:gd name="T7" fmla="*/ 2 h 4"/>
                      <a:gd name="T8" fmla="*/ 0 w 7"/>
                      <a:gd name="T9" fmla="*/ 2 h 4"/>
                    </a:gdLst>
                    <a:ahLst/>
                    <a:cxnLst>
                      <a:cxn ang="0">
                        <a:pos x="T0" y="T1"/>
                      </a:cxn>
                      <a:cxn ang="0">
                        <a:pos x="T2" y="T3"/>
                      </a:cxn>
                      <a:cxn ang="0">
                        <a:pos x="T4" y="T5"/>
                      </a:cxn>
                      <a:cxn ang="0">
                        <a:pos x="T6" y="T7"/>
                      </a:cxn>
                      <a:cxn ang="0">
                        <a:pos x="T8" y="T9"/>
                      </a:cxn>
                    </a:cxnLst>
                    <a:rect l="0" t="0" r="r" b="b"/>
                    <a:pathLst>
                      <a:path w="7" h="4">
                        <a:moveTo>
                          <a:pt x="0" y="2"/>
                        </a:moveTo>
                        <a:cubicBezTo>
                          <a:pt x="3" y="4"/>
                          <a:pt x="6" y="3"/>
                          <a:pt x="7" y="0"/>
                        </a:cubicBezTo>
                        <a:cubicBezTo>
                          <a:pt x="7" y="0"/>
                          <a:pt x="7" y="0"/>
                          <a:pt x="7" y="0"/>
                        </a:cubicBezTo>
                        <a:cubicBezTo>
                          <a:pt x="6" y="3"/>
                          <a:pt x="3" y="4"/>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13" name="Freeform 179"/>
                  <p:cNvSpPr>
                    <a:spLocks/>
                  </p:cNvSpPr>
                  <p:nvPr/>
                </p:nvSpPr>
                <p:spPr bwMode="auto">
                  <a:xfrm>
                    <a:off x="502" y="1405"/>
                    <a:ext cx="12" cy="11"/>
                  </a:xfrm>
                  <a:custGeom>
                    <a:avLst/>
                    <a:gdLst>
                      <a:gd name="T0" fmla="*/ 0 w 6"/>
                      <a:gd name="T1" fmla="*/ 5 h 6"/>
                      <a:gd name="T2" fmla="*/ 6 w 6"/>
                      <a:gd name="T3" fmla="*/ 0 h 6"/>
                      <a:gd name="T4" fmla="*/ 6 w 6"/>
                      <a:gd name="T5" fmla="*/ 0 h 6"/>
                      <a:gd name="T6" fmla="*/ 0 w 6"/>
                      <a:gd name="T7" fmla="*/ 5 h 6"/>
                      <a:gd name="T8" fmla="*/ 0 w 6"/>
                      <a:gd name="T9" fmla="*/ 5 h 6"/>
                    </a:gdLst>
                    <a:ahLst/>
                    <a:cxnLst>
                      <a:cxn ang="0">
                        <a:pos x="T0" y="T1"/>
                      </a:cxn>
                      <a:cxn ang="0">
                        <a:pos x="T2" y="T3"/>
                      </a:cxn>
                      <a:cxn ang="0">
                        <a:pos x="T4" y="T5"/>
                      </a:cxn>
                      <a:cxn ang="0">
                        <a:pos x="T6" y="T7"/>
                      </a:cxn>
                      <a:cxn ang="0">
                        <a:pos x="T8" y="T9"/>
                      </a:cxn>
                    </a:cxnLst>
                    <a:rect l="0" t="0" r="r" b="b"/>
                    <a:pathLst>
                      <a:path w="6" h="6">
                        <a:moveTo>
                          <a:pt x="0" y="5"/>
                        </a:moveTo>
                        <a:cubicBezTo>
                          <a:pt x="4" y="6"/>
                          <a:pt x="5" y="4"/>
                          <a:pt x="6" y="0"/>
                        </a:cubicBezTo>
                        <a:cubicBezTo>
                          <a:pt x="6" y="0"/>
                          <a:pt x="6" y="0"/>
                          <a:pt x="6" y="0"/>
                        </a:cubicBezTo>
                        <a:cubicBezTo>
                          <a:pt x="5" y="3"/>
                          <a:pt x="4" y="6"/>
                          <a:pt x="0" y="5"/>
                        </a:cubicBezTo>
                        <a:cubicBezTo>
                          <a:pt x="0" y="5"/>
                          <a:pt x="0" y="5"/>
                          <a:pt x="0" y="5"/>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14" name="Freeform 180"/>
                  <p:cNvSpPr>
                    <a:spLocks/>
                  </p:cNvSpPr>
                  <p:nvPr/>
                </p:nvSpPr>
                <p:spPr bwMode="auto">
                  <a:xfrm>
                    <a:off x="502" y="1395"/>
                    <a:ext cx="14" cy="12"/>
                  </a:xfrm>
                  <a:custGeom>
                    <a:avLst/>
                    <a:gdLst>
                      <a:gd name="T0" fmla="*/ 0 w 7"/>
                      <a:gd name="T1" fmla="*/ 6 h 6"/>
                      <a:gd name="T2" fmla="*/ 7 w 7"/>
                      <a:gd name="T3" fmla="*/ 0 h 6"/>
                      <a:gd name="T4" fmla="*/ 7 w 7"/>
                      <a:gd name="T5" fmla="*/ 0 h 6"/>
                      <a:gd name="T6" fmla="*/ 0 w 7"/>
                      <a:gd name="T7" fmla="*/ 6 h 6"/>
                      <a:gd name="T8" fmla="*/ 0 w 7"/>
                      <a:gd name="T9" fmla="*/ 6 h 6"/>
                    </a:gdLst>
                    <a:ahLst/>
                    <a:cxnLst>
                      <a:cxn ang="0">
                        <a:pos x="T0" y="T1"/>
                      </a:cxn>
                      <a:cxn ang="0">
                        <a:pos x="T2" y="T3"/>
                      </a:cxn>
                      <a:cxn ang="0">
                        <a:pos x="T4" y="T5"/>
                      </a:cxn>
                      <a:cxn ang="0">
                        <a:pos x="T6" y="T7"/>
                      </a:cxn>
                      <a:cxn ang="0">
                        <a:pos x="T8" y="T9"/>
                      </a:cxn>
                    </a:cxnLst>
                    <a:rect l="0" t="0" r="r" b="b"/>
                    <a:pathLst>
                      <a:path w="7" h="6">
                        <a:moveTo>
                          <a:pt x="0" y="6"/>
                        </a:moveTo>
                        <a:cubicBezTo>
                          <a:pt x="4" y="6"/>
                          <a:pt x="6" y="3"/>
                          <a:pt x="7" y="0"/>
                        </a:cubicBezTo>
                        <a:cubicBezTo>
                          <a:pt x="7" y="0"/>
                          <a:pt x="7" y="0"/>
                          <a:pt x="7" y="0"/>
                        </a:cubicBezTo>
                        <a:cubicBezTo>
                          <a:pt x="6" y="3"/>
                          <a:pt x="4" y="6"/>
                          <a:pt x="0" y="6"/>
                        </a:cubicBezTo>
                        <a:cubicBezTo>
                          <a:pt x="0" y="6"/>
                          <a:pt x="0" y="6"/>
                          <a:pt x="0" y="6"/>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15" name="Freeform 181"/>
                  <p:cNvSpPr>
                    <a:spLocks/>
                  </p:cNvSpPr>
                  <p:nvPr/>
                </p:nvSpPr>
                <p:spPr bwMode="auto">
                  <a:xfrm>
                    <a:off x="499" y="1386"/>
                    <a:ext cx="15" cy="11"/>
                  </a:xfrm>
                  <a:custGeom>
                    <a:avLst/>
                    <a:gdLst>
                      <a:gd name="T0" fmla="*/ 0 w 8"/>
                      <a:gd name="T1" fmla="*/ 6 h 6"/>
                      <a:gd name="T2" fmla="*/ 8 w 8"/>
                      <a:gd name="T3" fmla="*/ 0 h 6"/>
                      <a:gd name="T4" fmla="*/ 8 w 8"/>
                      <a:gd name="T5" fmla="*/ 0 h 6"/>
                      <a:gd name="T6" fmla="*/ 0 w 8"/>
                      <a:gd name="T7" fmla="*/ 6 h 6"/>
                      <a:gd name="T8" fmla="*/ 0 w 8"/>
                      <a:gd name="T9" fmla="*/ 6 h 6"/>
                    </a:gdLst>
                    <a:ahLst/>
                    <a:cxnLst>
                      <a:cxn ang="0">
                        <a:pos x="T0" y="T1"/>
                      </a:cxn>
                      <a:cxn ang="0">
                        <a:pos x="T2" y="T3"/>
                      </a:cxn>
                      <a:cxn ang="0">
                        <a:pos x="T4" y="T5"/>
                      </a:cxn>
                      <a:cxn ang="0">
                        <a:pos x="T6" y="T7"/>
                      </a:cxn>
                      <a:cxn ang="0">
                        <a:pos x="T8" y="T9"/>
                      </a:cxn>
                    </a:cxnLst>
                    <a:rect l="0" t="0" r="r" b="b"/>
                    <a:pathLst>
                      <a:path w="8" h="6">
                        <a:moveTo>
                          <a:pt x="0" y="6"/>
                        </a:moveTo>
                        <a:cubicBezTo>
                          <a:pt x="4" y="6"/>
                          <a:pt x="7" y="3"/>
                          <a:pt x="8" y="0"/>
                        </a:cubicBezTo>
                        <a:cubicBezTo>
                          <a:pt x="8" y="0"/>
                          <a:pt x="8" y="0"/>
                          <a:pt x="8" y="0"/>
                        </a:cubicBezTo>
                        <a:cubicBezTo>
                          <a:pt x="7" y="3"/>
                          <a:pt x="4" y="6"/>
                          <a:pt x="0" y="6"/>
                        </a:cubicBezTo>
                        <a:cubicBezTo>
                          <a:pt x="0" y="6"/>
                          <a:pt x="0" y="6"/>
                          <a:pt x="0" y="6"/>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16" name="Freeform 182"/>
                  <p:cNvSpPr>
                    <a:spLocks/>
                  </p:cNvSpPr>
                  <p:nvPr/>
                </p:nvSpPr>
                <p:spPr bwMode="auto">
                  <a:xfrm>
                    <a:off x="506" y="1377"/>
                    <a:ext cx="13" cy="9"/>
                  </a:xfrm>
                  <a:custGeom>
                    <a:avLst/>
                    <a:gdLst>
                      <a:gd name="T0" fmla="*/ 0 w 7"/>
                      <a:gd name="T1" fmla="*/ 4 h 5"/>
                      <a:gd name="T2" fmla="*/ 7 w 7"/>
                      <a:gd name="T3" fmla="*/ 0 h 5"/>
                      <a:gd name="T4" fmla="*/ 7 w 7"/>
                      <a:gd name="T5" fmla="*/ 0 h 5"/>
                      <a:gd name="T6" fmla="*/ 0 w 7"/>
                      <a:gd name="T7" fmla="*/ 4 h 5"/>
                      <a:gd name="T8" fmla="*/ 0 w 7"/>
                      <a:gd name="T9" fmla="*/ 4 h 5"/>
                    </a:gdLst>
                    <a:ahLst/>
                    <a:cxnLst>
                      <a:cxn ang="0">
                        <a:pos x="T0" y="T1"/>
                      </a:cxn>
                      <a:cxn ang="0">
                        <a:pos x="T2" y="T3"/>
                      </a:cxn>
                      <a:cxn ang="0">
                        <a:pos x="T4" y="T5"/>
                      </a:cxn>
                      <a:cxn ang="0">
                        <a:pos x="T6" y="T7"/>
                      </a:cxn>
                      <a:cxn ang="0">
                        <a:pos x="T8" y="T9"/>
                      </a:cxn>
                    </a:cxnLst>
                    <a:rect l="0" t="0" r="r" b="b"/>
                    <a:pathLst>
                      <a:path w="7" h="5">
                        <a:moveTo>
                          <a:pt x="0" y="4"/>
                        </a:moveTo>
                        <a:cubicBezTo>
                          <a:pt x="3" y="5"/>
                          <a:pt x="5" y="3"/>
                          <a:pt x="7" y="0"/>
                        </a:cubicBezTo>
                        <a:cubicBezTo>
                          <a:pt x="7" y="0"/>
                          <a:pt x="7" y="0"/>
                          <a:pt x="7" y="0"/>
                        </a:cubicBezTo>
                        <a:cubicBezTo>
                          <a:pt x="5" y="3"/>
                          <a:pt x="3" y="5"/>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17" name="Freeform 183"/>
                  <p:cNvSpPr>
                    <a:spLocks/>
                  </p:cNvSpPr>
                  <p:nvPr/>
                </p:nvSpPr>
                <p:spPr bwMode="auto">
                  <a:xfrm>
                    <a:off x="506" y="1358"/>
                    <a:ext cx="13" cy="13"/>
                  </a:xfrm>
                  <a:custGeom>
                    <a:avLst/>
                    <a:gdLst>
                      <a:gd name="T0" fmla="*/ 0 w 7"/>
                      <a:gd name="T1" fmla="*/ 7 h 7"/>
                      <a:gd name="T2" fmla="*/ 7 w 7"/>
                      <a:gd name="T3" fmla="*/ 0 h 7"/>
                      <a:gd name="T4" fmla="*/ 7 w 7"/>
                      <a:gd name="T5" fmla="*/ 0 h 7"/>
                      <a:gd name="T6" fmla="*/ 0 w 7"/>
                      <a:gd name="T7" fmla="*/ 7 h 7"/>
                      <a:gd name="T8" fmla="*/ 0 w 7"/>
                      <a:gd name="T9" fmla="*/ 7 h 7"/>
                    </a:gdLst>
                    <a:ahLst/>
                    <a:cxnLst>
                      <a:cxn ang="0">
                        <a:pos x="T0" y="T1"/>
                      </a:cxn>
                      <a:cxn ang="0">
                        <a:pos x="T2" y="T3"/>
                      </a:cxn>
                      <a:cxn ang="0">
                        <a:pos x="T4" y="T5"/>
                      </a:cxn>
                      <a:cxn ang="0">
                        <a:pos x="T6" y="T7"/>
                      </a:cxn>
                      <a:cxn ang="0">
                        <a:pos x="T8" y="T9"/>
                      </a:cxn>
                    </a:cxnLst>
                    <a:rect l="0" t="0" r="r" b="b"/>
                    <a:pathLst>
                      <a:path w="7" h="7">
                        <a:moveTo>
                          <a:pt x="0" y="7"/>
                        </a:moveTo>
                        <a:cubicBezTo>
                          <a:pt x="3" y="5"/>
                          <a:pt x="6" y="3"/>
                          <a:pt x="7" y="0"/>
                        </a:cubicBezTo>
                        <a:cubicBezTo>
                          <a:pt x="7" y="0"/>
                          <a:pt x="7" y="0"/>
                          <a:pt x="7" y="0"/>
                        </a:cubicBezTo>
                        <a:cubicBezTo>
                          <a:pt x="6" y="3"/>
                          <a:pt x="3" y="5"/>
                          <a:pt x="0" y="7"/>
                        </a:cubicBezTo>
                        <a:cubicBezTo>
                          <a:pt x="0" y="7"/>
                          <a:pt x="0" y="7"/>
                          <a:pt x="0" y="7"/>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18" name="Freeform 184"/>
                  <p:cNvSpPr>
                    <a:spLocks/>
                  </p:cNvSpPr>
                  <p:nvPr/>
                </p:nvSpPr>
                <p:spPr bwMode="auto">
                  <a:xfrm>
                    <a:off x="506" y="1350"/>
                    <a:ext cx="13" cy="6"/>
                  </a:xfrm>
                  <a:custGeom>
                    <a:avLst/>
                    <a:gdLst>
                      <a:gd name="T0" fmla="*/ 0 w 7"/>
                      <a:gd name="T1" fmla="*/ 3 h 3"/>
                      <a:gd name="T2" fmla="*/ 7 w 7"/>
                      <a:gd name="T3" fmla="*/ 0 h 3"/>
                      <a:gd name="T4" fmla="*/ 7 w 7"/>
                      <a:gd name="T5" fmla="*/ 0 h 3"/>
                      <a:gd name="T6" fmla="*/ 0 w 7"/>
                      <a:gd name="T7" fmla="*/ 3 h 3"/>
                      <a:gd name="T8" fmla="*/ 0 w 7"/>
                      <a:gd name="T9" fmla="*/ 3 h 3"/>
                    </a:gdLst>
                    <a:ahLst/>
                    <a:cxnLst>
                      <a:cxn ang="0">
                        <a:pos x="T0" y="T1"/>
                      </a:cxn>
                      <a:cxn ang="0">
                        <a:pos x="T2" y="T3"/>
                      </a:cxn>
                      <a:cxn ang="0">
                        <a:pos x="T4" y="T5"/>
                      </a:cxn>
                      <a:cxn ang="0">
                        <a:pos x="T6" y="T7"/>
                      </a:cxn>
                      <a:cxn ang="0">
                        <a:pos x="T8" y="T9"/>
                      </a:cxn>
                    </a:cxnLst>
                    <a:rect l="0" t="0" r="r" b="b"/>
                    <a:pathLst>
                      <a:path w="7" h="3">
                        <a:moveTo>
                          <a:pt x="0" y="3"/>
                        </a:moveTo>
                        <a:cubicBezTo>
                          <a:pt x="3" y="3"/>
                          <a:pt x="5" y="2"/>
                          <a:pt x="7" y="0"/>
                        </a:cubicBezTo>
                        <a:cubicBezTo>
                          <a:pt x="7" y="0"/>
                          <a:pt x="7" y="0"/>
                          <a:pt x="7" y="0"/>
                        </a:cubicBezTo>
                        <a:cubicBezTo>
                          <a:pt x="5" y="2"/>
                          <a:pt x="3" y="2"/>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19" name="Freeform 185"/>
                  <p:cNvSpPr>
                    <a:spLocks/>
                  </p:cNvSpPr>
                  <p:nvPr/>
                </p:nvSpPr>
                <p:spPr bwMode="auto">
                  <a:xfrm>
                    <a:off x="512" y="1343"/>
                    <a:ext cx="17" cy="7"/>
                  </a:xfrm>
                  <a:custGeom>
                    <a:avLst/>
                    <a:gdLst>
                      <a:gd name="T0" fmla="*/ 0 w 9"/>
                      <a:gd name="T1" fmla="*/ 3 h 4"/>
                      <a:gd name="T2" fmla="*/ 9 w 9"/>
                      <a:gd name="T3" fmla="*/ 0 h 4"/>
                      <a:gd name="T4" fmla="*/ 9 w 9"/>
                      <a:gd name="T5" fmla="*/ 0 h 4"/>
                      <a:gd name="T6" fmla="*/ 0 w 9"/>
                      <a:gd name="T7" fmla="*/ 3 h 4"/>
                      <a:gd name="T8" fmla="*/ 0 w 9"/>
                      <a:gd name="T9" fmla="*/ 3 h 4"/>
                    </a:gdLst>
                    <a:ahLst/>
                    <a:cxnLst>
                      <a:cxn ang="0">
                        <a:pos x="T0" y="T1"/>
                      </a:cxn>
                      <a:cxn ang="0">
                        <a:pos x="T2" y="T3"/>
                      </a:cxn>
                      <a:cxn ang="0">
                        <a:pos x="T4" y="T5"/>
                      </a:cxn>
                      <a:cxn ang="0">
                        <a:pos x="T6" y="T7"/>
                      </a:cxn>
                      <a:cxn ang="0">
                        <a:pos x="T8" y="T9"/>
                      </a:cxn>
                    </a:cxnLst>
                    <a:rect l="0" t="0" r="r" b="b"/>
                    <a:pathLst>
                      <a:path w="9" h="4">
                        <a:moveTo>
                          <a:pt x="0" y="3"/>
                        </a:moveTo>
                        <a:cubicBezTo>
                          <a:pt x="4" y="4"/>
                          <a:pt x="7" y="3"/>
                          <a:pt x="9" y="0"/>
                        </a:cubicBezTo>
                        <a:cubicBezTo>
                          <a:pt x="9" y="0"/>
                          <a:pt x="9" y="0"/>
                          <a:pt x="9" y="0"/>
                        </a:cubicBezTo>
                        <a:cubicBezTo>
                          <a:pt x="7" y="3"/>
                          <a:pt x="4" y="4"/>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20" name="Freeform 186"/>
                  <p:cNvSpPr>
                    <a:spLocks/>
                  </p:cNvSpPr>
                  <p:nvPr/>
                </p:nvSpPr>
                <p:spPr bwMode="auto">
                  <a:xfrm>
                    <a:off x="516" y="1326"/>
                    <a:ext cx="13" cy="13"/>
                  </a:xfrm>
                  <a:custGeom>
                    <a:avLst/>
                    <a:gdLst>
                      <a:gd name="T0" fmla="*/ 0 w 7"/>
                      <a:gd name="T1" fmla="*/ 7 h 7"/>
                      <a:gd name="T2" fmla="*/ 7 w 7"/>
                      <a:gd name="T3" fmla="*/ 0 h 7"/>
                      <a:gd name="T4" fmla="*/ 7 w 7"/>
                      <a:gd name="T5" fmla="*/ 0 h 7"/>
                      <a:gd name="T6" fmla="*/ 0 w 7"/>
                      <a:gd name="T7" fmla="*/ 7 h 7"/>
                      <a:gd name="T8" fmla="*/ 0 w 7"/>
                      <a:gd name="T9" fmla="*/ 7 h 7"/>
                    </a:gdLst>
                    <a:ahLst/>
                    <a:cxnLst>
                      <a:cxn ang="0">
                        <a:pos x="T0" y="T1"/>
                      </a:cxn>
                      <a:cxn ang="0">
                        <a:pos x="T2" y="T3"/>
                      </a:cxn>
                      <a:cxn ang="0">
                        <a:pos x="T4" y="T5"/>
                      </a:cxn>
                      <a:cxn ang="0">
                        <a:pos x="T6" y="T7"/>
                      </a:cxn>
                      <a:cxn ang="0">
                        <a:pos x="T8" y="T9"/>
                      </a:cxn>
                    </a:cxnLst>
                    <a:rect l="0" t="0" r="r" b="b"/>
                    <a:pathLst>
                      <a:path w="7" h="7">
                        <a:moveTo>
                          <a:pt x="0" y="7"/>
                        </a:moveTo>
                        <a:cubicBezTo>
                          <a:pt x="3" y="6"/>
                          <a:pt x="5" y="3"/>
                          <a:pt x="7" y="0"/>
                        </a:cubicBezTo>
                        <a:cubicBezTo>
                          <a:pt x="7" y="0"/>
                          <a:pt x="7" y="0"/>
                          <a:pt x="7" y="0"/>
                        </a:cubicBezTo>
                        <a:cubicBezTo>
                          <a:pt x="5" y="3"/>
                          <a:pt x="3" y="6"/>
                          <a:pt x="0" y="7"/>
                        </a:cubicBezTo>
                        <a:cubicBezTo>
                          <a:pt x="0" y="7"/>
                          <a:pt x="0" y="7"/>
                          <a:pt x="0" y="7"/>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21" name="Freeform 187"/>
                  <p:cNvSpPr>
                    <a:spLocks/>
                  </p:cNvSpPr>
                  <p:nvPr/>
                </p:nvSpPr>
                <p:spPr bwMode="auto">
                  <a:xfrm>
                    <a:off x="516" y="1332"/>
                    <a:ext cx="13" cy="15"/>
                  </a:xfrm>
                  <a:custGeom>
                    <a:avLst/>
                    <a:gdLst>
                      <a:gd name="T0" fmla="*/ 0 w 7"/>
                      <a:gd name="T1" fmla="*/ 8 h 8"/>
                      <a:gd name="T2" fmla="*/ 7 w 7"/>
                      <a:gd name="T3" fmla="*/ 0 h 8"/>
                      <a:gd name="T4" fmla="*/ 7 w 7"/>
                      <a:gd name="T5" fmla="*/ 0 h 8"/>
                      <a:gd name="T6" fmla="*/ 0 w 7"/>
                      <a:gd name="T7" fmla="*/ 8 h 8"/>
                      <a:gd name="T8" fmla="*/ 0 w 7"/>
                      <a:gd name="T9" fmla="*/ 8 h 8"/>
                    </a:gdLst>
                    <a:ahLst/>
                    <a:cxnLst>
                      <a:cxn ang="0">
                        <a:pos x="T0" y="T1"/>
                      </a:cxn>
                      <a:cxn ang="0">
                        <a:pos x="T2" y="T3"/>
                      </a:cxn>
                      <a:cxn ang="0">
                        <a:pos x="T4" y="T5"/>
                      </a:cxn>
                      <a:cxn ang="0">
                        <a:pos x="T6" y="T7"/>
                      </a:cxn>
                      <a:cxn ang="0">
                        <a:pos x="T8" y="T9"/>
                      </a:cxn>
                    </a:cxnLst>
                    <a:rect l="0" t="0" r="r" b="b"/>
                    <a:pathLst>
                      <a:path w="7" h="8">
                        <a:moveTo>
                          <a:pt x="0" y="8"/>
                        </a:moveTo>
                        <a:cubicBezTo>
                          <a:pt x="4" y="7"/>
                          <a:pt x="7" y="4"/>
                          <a:pt x="7" y="0"/>
                        </a:cubicBezTo>
                        <a:cubicBezTo>
                          <a:pt x="7" y="0"/>
                          <a:pt x="7" y="0"/>
                          <a:pt x="7" y="0"/>
                        </a:cubicBezTo>
                        <a:cubicBezTo>
                          <a:pt x="6" y="4"/>
                          <a:pt x="4" y="7"/>
                          <a:pt x="0" y="8"/>
                        </a:cubicBezTo>
                        <a:cubicBezTo>
                          <a:pt x="0" y="8"/>
                          <a:pt x="0" y="8"/>
                          <a:pt x="0" y="8"/>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22" name="Freeform 188"/>
                  <p:cNvSpPr>
                    <a:spLocks/>
                  </p:cNvSpPr>
                  <p:nvPr/>
                </p:nvSpPr>
                <p:spPr bwMode="auto">
                  <a:xfrm>
                    <a:off x="519" y="1324"/>
                    <a:ext cx="10" cy="8"/>
                  </a:xfrm>
                  <a:custGeom>
                    <a:avLst/>
                    <a:gdLst>
                      <a:gd name="T0" fmla="*/ 0 w 5"/>
                      <a:gd name="T1" fmla="*/ 0 h 4"/>
                      <a:gd name="T2" fmla="*/ 5 w 5"/>
                      <a:gd name="T3" fmla="*/ 1 h 4"/>
                      <a:gd name="T4" fmla="*/ 5 w 5"/>
                      <a:gd name="T5" fmla="*/ 1 h 4"/>
                      <a:gd name="T6" fmla="*/ 3 w 5"/>
                      <a:gd name="T7" fmla="*/ 3 h 4"/>
                      <a:gd name="T8" fmla="*/ 0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cubicBezTo>
                          <a:pt x="1" y="3"/>
                          <a:pt x="3" y="4"/>
                          <a:pt x="5" y="1"/>
                        </a:cubicBezTo>
                        <a:cubicBezTo>
                          <a:pt x="5" y="1"/>
                          <a:pt x="5" y="1"/>
                          <a:pt x="5" y="1"/>
                        </a:cubicBezTo>
                        <a:cubicBezTo>
                          <a:pt x="5" y="2"/>
                          <a:pt x="4" y="2"/>
                          <a:pt x="3" y="3"/>
                        </a:cubicBezTo>
                        <a:cubicBezTo>
                          <a:pt x="1" y="3"/>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23" name="Freeform 189"/>
                  <p:cNvSpPr>
                    <a:spLocks/>
                  </p:cNvSpPr>
                  <p:nvPr/>
                </p:nvSpPr>
                <p:spPr bwMode="auto">
                  <a:xfrm>
                    <a:off x="525" y="1315"/>
                    <a:ext cx="9" cy="9"/>
                  </a:xfrm>
                  <a:custGeom>
                    <a:avLst/>
                    <a:gdLst>
                      <a:gd name="T0" fmla="*/ 0 w 5"/>
                      <a:gd name="T1" fmla="*/ 0 h 5"/>
                      <a:gd name="T2" fmla="*/ 5 w 5"/>
                      <a:gd name="T3" fmla="*/ 5 h 5"/>
                      <a:gd name="T4" fmla="*/ 5 w 5"/>
                      <a:gd name="T5" fmla="*/ 5 h 5"/>
                      <a:gd name="T6" fmla="*/ 0 w 5"/>
                      <a:gd name="T7" fmla="*/ 0 h 5"/>
                      <a:gd name="T8" fmla="*/ 0 w 5"/>
                      <a:gd name="T9" fmla="*/ 0 h 5"/>
                    </a:gdLst>
                    <a:ahLst/>
                    <a:cxnLst>
                      <a:cxn ang="0">
                        <a:pos x="T0" y="T1"/>
                      </a:cxn>
                      <a:cxn ang="0">
                        <a:pos x="T2" y="T3"/>
                      </a:cxn>
                      <a:cxn ang="0">
                        <a:pos x="T4" y="T5"/>
                      </a:cxn>
                      <a:cxn ang="0">
                        <a:pos x="T6" y="T7"/>
                      </a:cxn>
                      <a:cxn ang="0">
                        <a:pos x="T8" y="T9"/>
                      </a:cxn>
                    </a:cxnLst>
                    <a:rect l="0" t="0" r="r" b="b"/>
                    <a:pathLst>
                      <a:path w="5" h="5">
                        <a:moveTo>
                          <a:pt x="0" y="0"/>
                        </a:moveTo>
                        <a:cubicBezTo>
                          <a:pt x="0" y="3"/>
                          <a:pt x="3" y="4"/>
                          <a:pt x="5" y="5"/>
                        </a:cubicBezTo>
                        <a:cubicBezTo>
                          <a:pt x="5" y="5"/>
                          <a:pt x="5" y="5"/>
                          <a:pt x="5" y="5"/>
                        </a:cubicBezTo>
                        <a:cubicBezTo>
                          <a:pt x="3" y="4"/>
                          <a:pt x="0" y="3"/>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24" name="Freeform 190"/>
                  <p:cNvSpPr>
                    <a:spLocks/>
                  </p:cNvSpPr>
                  <p:nvPr/>
                </p:nvSpPr>
                <p:spPr bwMode="auto">
                  <a:xfrm>
                    <a:off x="529" y="1307"/>
                    <a:ext cx="3" cy="13"/>
                  </a:xfrm>
                  <a:custGeom>
                    <a:avLst/>
                    <a:gdLst>
                      <a:gd name="T0" fmla="*/ 0 w 2"/>
                      <a:gd name="T1" fmla="*/ 0 h 7"/>
                      <a:gd name="T2" fmla="*/ 2 w 2"/>
                      <a:gd name="T3" fmla="*/ 7 h 7"/>
                      <a:gd name="T4" fmla="*/ 2 w 2"/>
                      <a:gd name="T5" fmla="*/ 7 h 7"/>
                      <a:gd name="T6" fmla="*/ 0 w 2"/>
                      <a:gd name="T7" fmla="*/ 0 h 7"/>
                      <a:gd name="T8" fmla="*/ 0 w 2"/>
                      <a:gd name="T9" fmla="*/ 0 h 7"/>
                    </a:gdLst>
                    <a:ahLst/>
                    <a:cxnLst>
                      <a:cxn ang="0">
                        <a:pos x="T0" y="T1"/>
                      </a:cxn>
                      <a:cxn ang="0">
                        <a:pos x="T2" y="T3"/>
                      </a:cxn>
                      <a:cxn ang="0">
                        <a:pos x="T4" y="T5"/>
                      </a:cxn>
                      <a:cxn ang="0">
                        <a:pos x="T6" y="T7"/>
                      </a:cxn>
                      <a:cxn ang="0">
                        <a:pos x="T8" y="T9"/>
                      </a:cxn>
                    </a:cxnLst>
                    <a:rect l="0" t="0" r="r" b="b"/>
                    <a:pathLst>
                      <a:path w="2" h="7">
                        <a:moveTo>
                          <a:pt x="0" y="0"/>
                        </a:moveTo>
                        <a:cubicBezTo>
                          <a:pt x="0" y="2"/>
                          <a:pt x="1" y="5"/>
                          <a:pt x="2" y="7"/>
                        </a:cubicBezTo>
                        <a:cubicBezTo>
                          <a:pt x="2" y="7"/>
                          <a:pt x="2" y="7"/>
                          <a:pt x="2" y="7"/>
                        </a:cubicBezTo>
                        <a:cubicBezTo>
                          <a:pt x="1" y="5"/>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25" name="Freeform 191"/>
                  <p:cNvSpPr>
                    <a:spLocks/>
                  </p:cNvSpPr>
                  <p:nvPr/>
                </p:nvSpPr>
                <p:spPr bwMode="auto">
                  <a:xfrm>
                    <a:off x="532" y="1298"/>
                    <a:ext cx="15" cy="9"/>
                  </a:xfrm>
                  <a:custGeom>
                    <a:avLst/>
                    <a:gdLst>
                      <a:gd name="T0" fmla="*/ 0 w 8"/>
                      <a:gd name="T1" fmla="*/ 0 h 5"/>
                      <a:gd name="T2" fmla="*/ 8 w 8"/>
                      <a:gd name="T3" fmla="*/ 5 h 5"/>
                      <a:gd name="T4" fmla="*/ 8 w 8"/>
                      <a:gd name="T5" fmla="*/ 5 h 5"/>
                      <a:gd name="T6" fmla="*/ 0 w 8"/>
                      <a:gd name="T7" fmla="*/ 0 h 5"/>
                      <a:gd name="T8" fmla="*/ 0 w 8"/>
                      <a:gd name="T9" fmla="*/ 0 h 5"/>
                    </a:gdLst>
                    <a:ahLst/>
                    <a:cxnLst>
                      <a:cxn ang="0">
                        <a:pos x="T0" y="T1"/>
                      </a:cxn>
                      <a:cxn ang="0">
                        <a:pos x="T2" y="T3"/>
                      </a:cxn>
                      <a:cxn ang="0">
                        <a:pos x="T4" y="T5"/>
                      </a:cxn>
                      <a:cxn ang="0">
                        <a:pos x="T6" y="T7"/>
                      </a:cxn>
                      <a:cxn ang="0">
                        <a:pos x="T8" y="T9"/>
                      </a:cxn>
                    </a:cxnLst>
                    <a:rect l="0" t="0" r="r" b="b"/>
                    <a:pathLst>
                      <a:path w="8" h="5">
                        <a:moveTo>
                          <a:pt x="0" y="0"/>
                        </a:moveTo>
                        <a:cubicBezTo>
                          <a:pt x="1" y="4"/>
                          <a:pt x="4" y="5"/>
                          <a:pt x="8" y="5"/>
                        </a:cubicBezTo>
                        <a:cubicBezTo>
                          <a:pt x="8" y="5"/>
                          <a:pt x="8" y="5"/>
                          <a:pt x="8" y="5"/>
                        </a:cubicBezTo>
                        <a:cubicBezTo>
                          <a:pt x="4" y="5"/>
                          <a:pt x="1" y="4"/>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26" name="Freeform 192"/>
                  <p:cNvSpPr>
                    <a:spLocks/>
                  </p:cNvSpPr>
                  <p:nvPr/>
                </p:nvSpPr>
                <p:spPr bwMode="auto">
                  <a:xfrm>
                    <a:off x="530" y="1307"/>
                    <a:ext cx="12" cy="8"/>
                  </a:xfrm>
                  <a:custGeom>
                    <a:avLst/>
                    <a:gdLst>
                      <a:gd name="T0" fmla="*/ 0 w 6"/>
                      <a:gd name="T1" fmla="*/ 3 h 4"/>
                      <a:gd name="T2" fmla="*/ 6 w 6"/>
                      <a:gd name="T3" fmla="*/ 0 h 4"/>
                      <a:gd name="T4" fmla="*/ 6 w 6"/>
                      <a:gd name="T5" fmla="*/ 0 h 4"/>
                      <a:gd name="T6" fmla="*/ 4 w 6"/>
                      <a:gd name="T7" fmla="*/ 3 h 4"/>
                      <a:gd name="T8" fmla="*/ 0 w 6"/>
                      <a:gd name="T9" fmla="*/ 3 h 4"/>
                      <a:gd name="T10" fmla="*/ 0 w 6"/>
                      <a:gd name="T11" fmla="*/ 3 h 4"/>
                    </a:gdLst>
                    <a:ahLst/>
                    <a:cxnLst>
                      <a:cxn ang="0">
                        <a:pos x="T0" y="T1"/>
                      </a:cxn>
                      <a:cxn ang="0">
                        <a:pos x="T2" y="T3"/>
                      </a:cxn>
                      <a:cxn ang="0">
                        <a:pos x="T4" y="T5"/>
                      </a:cxn>
                      <a:cxn ang="0">
                        <a:pos x="T6" y="T7"/>
                      </a:cxn>
                      <a:cxn ang="0">
                        <a:pos x="T8" y="T9"/>
                      </a:cxn>
                      <a:cxn ang="0">
                        <a:pos x="T10" y="T11"/>
                      </a:cxn>
                    </a:cxnLst>
                    <a:rect l="0" t="0" r="r" b="b"/>
                    <a:pathLst>
                      <a:path w="6" h="4">
                        <a:moveTo>
                          <a:pt x="0" y="3"/>
                        </a:moveTo>
                        <a:cubicBezTo>
                          <a:pt x="3" y="4"/>
                          <a:pt x="6" y="3"/>
                          <a:pt x="6" y="0"/>
                        </a:cubicBezTo>
                        <a:cubicBezTo>
                          <a:pt x="6" y="0"/>
                          <a:pt x="6" y="0"/>
                          <a:pt x="6" y="0"/>
                        </a:cubicBezTo>
                        <a:cubicBezTo>
                          <a:pt x="6" y="1"/>
                          <a:pt x="6" y="3"/>
                          <a:pt x="4" y="3"/>
                        </a:cubicBezTo>
                        <a:cubicBezTo>
                          <a:pt x="3" y="4"/>
                          <a:pt x="1" y="3"/>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27" name="Freeform 193"/>
                  <p:cNvSpPr>
                    <a:spLocks/>
                  </p:cNvSpPr>
                  <p:nvPr/>
                </p:nvSpPr>
                <p:spPr bwMode="auto">
                  <a:xfrm>
                    <a:off x="538" y="1294"/>
                    <a:ext cx="9" cy="4"/>
                  </a:xfrm>
                  <a:custGeom>
                    <a:avLst/>
                    <a:gdLst>
                      <a:gd name="T0" fmla="*/ 0 w 5"/>
                      <a:gd name="T1" fmla="*/ 0 h 2"/>
                      <a:gd name="T2" fmla="*/ 5 w 5"/>
                      <a:gd name="T3" fmla="*/ 2 h 2"/>
                      <a:gd name="T4" fmla="*/ 5 w 5"/>
                      <a:gd name="T5" fmla="*/ 2 h 2"/>
                      <a:gd name="T6" fmla="*/ 0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1" y="2"/>
                          <a:pt x="3" y="2"/>
                          <a:pt x="5" y="2"/>
                        </a:cubicBezTo>
                        <a:cubicBezTo>
                          <a:pt x="5" y="2"/>
                          <a:pt x="5" y="2"/>
                          <a:pt x="5" y="2"/>
                        </a:cubicBezTo>
                        <a:cubicBezTo>
                          <a:pt x="3" y="2"/>
                          <a:pt x="1"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28" name="Freeform 194"/>
                  <p:cNvSpPr>
                    <a:spLocks/>
                  </p:cNvSpPr>
                  <p:nvPr/>
                </p:nvSpPr>
                <p:spPr bwMode="auto">
                  <a:xfrm>
                    <a:off x="544" y="1285"/>
                    <a:ext cx="16" cy="11"/>
                  </a:xfrm>
                  <a:custGeom>
                    <a:avLst/>
                    <a:gdLst>
                      <a:gd name="T0" fmla="*/ 0 w 9"/>
                      <a:gd name="T1" fmla="*/ 0 h 6"/>
                      <a:gd name="T2" fmla="*/ 4 w 9"/>
                      <a:gd name="T3" fmla="*/ 5 h 6"/>
                      <a:gd name="T4" fmla="*/ 9 w 9"/>
                      <a:gd name="T5" fmla="*/ 4 h 6"/>
                      <a:gd name="T6" fmla="*/ 9 w 9"/>
                      <a:gd name="T7" fmla="*/ 4 h 6"/>
                      <a:gd name="T8" fmla="*/ 4 w 9"/>
                      <a:gd name="T9" fmla="*/ 5 h 6"/>
                      <a:gd name="T10" fmla="*/ 0 w 9"/>
                      <a:gd name="T11" fmla="*/ 0 h 6"/>
                      <a:gd name="T12" fmla="*/ 0 w 9"/>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0" y="0"/>
                        </a:moveTo>
                        <a:cubicBezTo>
                          <a:pt x="1" y="2"/>
                          <a:pt x="2" y="4"/>
                          <a:pt x="4" y="5"/>
                        </a:cubicBezTo>
                        <a:cubicBezTo>
                          <a:pt x="6" y="6"/>
                          <a:pt x="8" y="5"/>
                          <a:pt x="9" y="4"/>
                        </a:cubicBezTo>
                        <a:cubicBezTo>
                          <a:pt x="9" y="4"/>
                          <a:pt x="9" y="4"/>
                          <a:pt x="9" y="4"/>
                        </a:cubicBezTo>
                        <a:cubicBezTo>
                          <a:pt x="8" y="5"/>
                          <a:pt x="6" y="5"/>
                          <a:pt x="4" y="5"/>
                        </a:cubicBezTo>
                        <a:cubicBezTo>
                          <a:pt x="2" y="4"/>
                          <a:pt x="1"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29" name="Freeform 195"/>
                  <p:cNvSpPr>
                    <a:spLocks/>
                  </p:cNvSpPr>
                  <p:nvPr/>
                </p:nvSpPr>
                <p:spPr bwMode="auto">
                  <a:xfrm>
                    <a:off x="551" y="1285"/>
                    <a:ext cx="13" cy="9"/>
                  </a:xfrm>
                  <a:custGeom>
                    <a:avLst/>
                    <a:gdLst>
                      <a:gd name="T0" fmla="*/ 0 w 7"/>
                      <a:gd name="T1" fmla="*/ 0 h 5"/>
                      <a:gd name="T2" fmla="*/ 3 w 7"/>
                      <a:gd name="T3" fmla="*/ 4 h 5"/>
                      <a:gd name="T4" fmla="*/ 7 w 7"/>
                      <a:gd name="T5" fmla="*/ 1 h 5"/>
                      <a:gd name="T6" fmla="*/ 7 w 7"/>
                      <a:gd name="T7" fmla="*/ 1 h 5"/>
                      <a:gd name="T8" fmla="*/ 4 w 7"/>
                      <a:gd name="T9" fmla="*/ 4 h 5"/>
                      <a:gd name="T10" fmla="*/ 0 w 7"/>
                      <a:gd name="T11" fmla="*/ 0 h 5"/>
                      <a:gd name="T12" fmla="*/ 0 w 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0" y="0"/>
                        </a:moveTo>
                        <a:cubicBezTo>
                          <a:pt x="1" y="1"/>
                          <a:pt x="1" y="3"/>
                          <a:pt x="3" y="4"/>
                        </a:cubicBezTo>
                        <a:cubicBezTo>
                          <a:pt x="4" y="5"/>
                          <a:pt x="6" y="2"/>
                          <a:pt x="7" y="1"/>
                        </a:cubicBezTo>
                        <a:cubicBezTo>
                          <a:pt x="7" y="1"/>
                          <a:pt x="7" y="1"/>
                          <a:pt x="7" y="1"/>
                        </a:cubicBezTo>
                        <a:cubicBezTo>
                          <a:pt x="6" y="2"/>
                          <a:pt x="5" y="4"/>
                          <a:pt x="4" y="4"/>
                        </a:cubicBezTo>
                        <a:cubicBezTo>
                          <a:pt x="2" y="5"/>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130" name="Freeform 196"/>
                  <p:cNvSpPr>
                    <a:spLocks/>
                  </p:cNvSpPr>
                  <p:nvPr/>
                </p:nvSpPr>
                <p:spPr bwMode="auto">
                  <a:xfrm>
                    <a:off x="559" y="1273"/>
                    <a:ext cx="11" cy="8"/>
                  </a:xfrm>
                  <a:custGeom>
                    <a:avLst/>
                    <a:gdLst>
                      <a:gd name="T0" fmla="*/ 0 w 6"/>
                      <a:gd name="T1" fmla="*/ 0 h 4"/>
                      <a:gd name="T2" fmla="*/ 6 w 6"/>
                      <a:gd name="T3" fmla="*/ 3 h 4"/>
                      <a:gd name="T4" fmla="*/ 6 w 6"/>
                      <a:gd name="T5" fmla="*/ 3 h 4"/>
                      <a:gd name="T6" fmla="*/ 0 w 6"/>
                      <a:gd name="T7" fmla="*/ 0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1" y="3"/>
                          <a:pt x="3" y="4"/>
                          <a:pt x="6" y="3"/>
                        </a:cubicBezTo>
                        <a:cubicBezTo>
                          <a:pt x="6" y="3"/>
                          <a:pt x="6" y="3"/>
                          <a:pt x="6" y="3"/>
                        </a:cubicBezTo>
                        <a:cubicBezTo>
                          <a:pt x="3" y="4"/>
                          <a:pt x="1" y="3"/>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213" name="Freeform 197"/>
                  <p:cNvSpPr>
                    <a:spLocks/>
                  </p:cNvSpPr>
                  <p:nvPr/>
                </p:nvSpPr>
                <p:spPr bwMode="auto">
                  <a:xfrm>
                    <a:off x="566" y="1268"/>
                    <a:ext cx="15" cy="7"/>
                  </a:xfrm>
                  <a:custGeom>
                    <a:avLst/>
                    <a:gdLst>
                      <a:gd name="T0" fmla="*/ 0 w 8"/>
                      <a:gd name="T1" fmla="*/ 0 h 4"/>
                      <a:gd name="T2" fmla="*/ 3 w 8"/>
                      <a:gd name="T3" fmla="*/ 4 h 4"/>
                      <a:gd name="T4" fmla="*/ 8 w 8"/>
                      <a:gd name="T5" fmla="*/ 2 h 4"/>
                      <a:gd name="T6" fmla="*/ 8 w 8"/>
                      <a:gd name="T7" fmla="*/ 2 h 4"/>
                      <a:gd name="T8" fmla="*/ 4 w 8"/>
                      <a:gd name="T9" fmla="*/ 4 h 4"/>
                      <a:gd name="T10" fmla="*/ 0 w 8"/>
                      <a:gd name="T11" fmla="*/ 0 h 4"/>
                      <a:gd name="T12" fmla="*/ 0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0" y="0"/>
                        </a:moveTo>
                        <a:cubicBezTo>
                          <a:pt x="1" y="2"/>
                          <a:pt x="2" y="3"/>
                          <a:pt x="3" y="4"/>
                        </a:cubicBezTo>
                        <a:cubicBezTo>
                          <a:pt x="5" y="4"/>
                          <a:pt x="7" y="2"/>
                          <a:pt x="8" y="2"/>
                        </a:cubicBezTo>
                        <a:cubicBezTo>
                          <a:pt x="8" y="2"/>
                          <a:pt x="8" y="2"/>
                          <a:pt x="8" y="2"/>
                        </a:cubicBezTo>
                        <a:cubicBezTo>
                          <a:pt x="7" y="3"/>
                          <a:pt x="5" y="4"/>
                          <a:pt x="4" y="4"/>
                        </a:cubicBezTo>
                        <a:cubicBezTo>
                          <a:pt x="2" y="4"/>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215" name="Freeform 198"/>
                  <p:cNvSpPr>
                    <a:spLocks/>
                  </p:cNvSpPr>
                  <p:nvPr/>
                </p:nvSpPr>
                <p:spPr bwMode="auto">
                  <a:xfrm>
                    <a:off x="574" y="1264"/>
                    <a:ext cx="9" cy="8"/>
                  </a:xfrm>
                  <a:custGeom>
                    <a:avLst/>
                    <a:gdLst>
                      <a:gd name="T0" fmla="*/ 0 w 5"/>
                      <a:gd name="T1" fmla="*/ 0 h 4"/>
                      <a:gd name="T2" fmla="*/ 5 w 5"/>
                      <a:gd name="T3" fmla="*/ 2 h 4"/>
                      <a:gd name="T4" fmla="*/ 5 w 5"/>
                      <a:gd name="T5" fmla="*/ 2 h 4"/>
                      <a:gd name="T6" fmla="*/ 0 w 5"/>
                      <a:gd name="T7" fmla="*/ 0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cubicBezTo>
                          <a:pt x="1" y="2"/>
                          <a:pt x="3" y="4"/>
                          <a:pt x="5" y="2"/>
                        </a:cubicBezTo>
                        <a:cubicBezTo>
                          <a:pt x="5" y="2"/>
                          <a:pt x="5" y="2"/>
                          <a:pt x="5" y="2"/>
                        </a:cubicBezTo>
                        <a:cubicBezTo>
                          <a:pt x="3" y="4"/>
                          <a:pt x="1"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221" name="Freeform 199"/>
                  <p:cNvSpPr>
                    <a:spLocks/>
                  </p:cNvSpPr>
                  <p:nvPr/>
                </p:nvSpPr>
                <p:spPr bwMode="auto">
                  <a:xfrm>
                    <a:off x="583" y="1257"/>
                    <a:ext cx="9" cy="7"/>
                  </a:xfrm>
                  <a:custGeom>
                    <a:avLst/>
                    <a:gdLst>
                      <a:gd name="T0" fmla="*/ 0 w 5"/>
                      <a:gd name="T1" fmla="*/ 2 h 4"/>
                      <a:gd name="T2" fmla="*/ 5 w 5"/>
                      <a:gd name="T3" fmla="*/ 0 h 4"/>
                      <a:gd name="T4" fmla="*/ 5 w 5"/>
                      <a:gd name="T5" fmla="*/ 0 h 4"/>
                      <a:gd name="T6" fmla="*/ 0 w 5"/>
                      <a:gd name="T7" fmla="*/ 2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2" y="4"/>
                          <a:pt x="4" y="2"/>
                          <a:pt x="5" y="0"/>
                        </a:cubicBezTo>
                        <a:cubicBezTo>
                          <a:pt x="5" y="0"/>
                          <a:pt x="5" y="0"/>
                          <a:pt x="5" y="0"/>
                        </a:cubicBezTo>
                        <a:cubicBezTo>
                          <a:pt x="4" y="2"/>
                          <a:pt x="2" y="4"/>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224" name="Freeform 200"/>
                  <p:cNvSpPr>
                    <a:spLocks/>
                  </p:cNvSpPr>
                  <p:nvPr/>
                </p:nvSpPr>
                <p:spPr bwMode="auto">
                  <a:xfrm>
                    <a:off x="590" y="1257"/>
                    <a:ext cx="15" cy="5"/>
                  </a:xfrm>
                  <a:custGeom>
                    <a:avLst/>
                    <a:gdLst>
                      <a:gd name="T0" fmla="*/ 0 w 8"/>
                      <a:gd name="T1" fmla="*/ 0 h 3"/>
                      <a:gd name="T2" fmla="*/ 8 w 8"/>
                      <a:gd name="T3" fmla="*/ 1 h 3"/>
                      <a:gd name="T4" fmla="*/ 8 w 8"/>
                      <a:gd name="T5" fmla="*/ 1 h 3"/>
                      <a:gd name="T6" fmla="*/ 0 w 8"/>
                      <a:gd name="T7" fmla="*/ 0 h 3"/>
                      <a:gd name="T8" fmla="*/ 0 w 8"/>
                      <a:gd name="T9" fmla="*/ 0 h 3"/>
                    </a:gdLst>
                    <a:ahLst/>
                    <a:cxnLst>
                      <a:cxn ang="0">
                        <a:pos x="T0" y="T1"/>
                      </a:cxn>
                      <a:cxn ang="0">
                        <a:pos x="T2" y="T3"/>
                      </a:cxn>
                      <a:cxn ang="0">
                        <a:pos x="T4" y="T5"/>
                      </a:cxn>
                      <a:cxn ang="0">
                        <a:pos x="T6" y="T7"/>
                      </a:cxn>
                      <a:cxn ang="0">
                        <a:pos x="T8" y="T9"/>
                      </a:cxn>
                    </a:cxnLst>
                    <a:rect l="0" t="0" r="r" b="b"/>
                    <a:pathLst>
                      <a:path w="8" h="3">
                        <a:moveTo>
                          <a:pt x="0" y="0"/>
                        </a:moveTo>
                        <a:cubicBezTo>
                          <a:pt x="3" y="2"/>
                          <a:pt x="5" y="3"/>
                          <a:pt x="8" y="1"/>
                        </a:cubicBezTo>
                        <a:cubicBezTo>
                          <a:pt x="8" y="1"/>
                          <a:pt x="8" y="1"/>
                          <a:pt x="8" y="1"/>
                        </a:cubicBezTo>
                        <a:cubicBezTo>
                          <a:pt x="5" y="3"/>
                          <a:pt x="3"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225" name="Freeform 201"/>
                  <p:cNvSpPr>
                    <a:spLocks/>
                  </p:cNvSpPr>
                  <p:nvPr/>
                </p:nvSpPr>
                <p:spPr bwMode="auto">
                  <a:xfrm>
                    <a:off x="600" y="1249"/>
                    <a:ext cx="9" cy="6"/>
                  </a:xfrm>
                  <a:custGeom>
                    <a:avLst/>
                    <a:gdLst>
                      <a:gd name="T0" fmla="*/ 0 w 5"/>
                      <a:gd name="T1" fmla="*/ 0 h 3"/>
                      <a:gd name="T2" fmla="*/ 5 w 5"/>
                      <a:gd name="T3" fmla="*/ 2 h 3"/>
                      <a:gd name="T4" fmla="*/ 5 w 5"/>
                      <a:gd name="T5" fmla="*/ 2 h 3"/>
                      <a:gd name="T6" fmla="*/ 0 w 5"/>
                      <a:gd name="T7" fmla="*/ 0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1" y="2"/>
                          <a:pt x="3" y="3"/>
                          <a:pt x="5" y="2"/>
                        </a:cubicBezTo>
                        <a:cubicBezTo>
                          <a:pt x="5" y="2"/>
                          <a:pt x="5" y="2"/>
                          <a:pt x="5" y="2"/>
                        </a:cubicBezTo>
                        <a:cubicBezTo>
                          <a:pt x="3" y="3"/>
                          <a:pt x="1"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226" name="Freeform 202"/>
                  <p:cNvSpPr>
                    <a:spLocks/>
                  </p:cNvSpPr>
                  <p:nvPr/>
                </p:nvSpPr>
                <p:spPr bwMode="auto">
                  <a:xfrm>
                    <a:off x="607" y="1242"/>
                    <a:ext cx="15" cy="7"/>
                  </a:xfrm>
                  <a:custGeom>
                    <a:avLst/>
                    <a:gdLst>
                      <a:gd name="T0" fmla="*/ 0 w 8"/>
                      <a:gd name="T1" fmla="*/ 0 h 4"/>
                      <a:gd name="T2" fmla="*/ 8 w 8"/>
                      <a:gd name="T3" fmla="*/ 2 h 4"/>
                      <a:gd name="T4" fmla="*/ 8 w 8"/>
                      <a:gd name="T5" fmla="*/ 2 h 4"/>
                      <a:gd name="T6" fmla="*/ 0 w 8"/>
                      <a:gd name="T7" fmla="*/ 0 h 4"/>
                      <a:gd name="T8" fmla="*/ 0 w 8"/>
                      <a:gd name="T9" fmla="*/ 0 h 4"/>
                    </a:gdLst>
                    <a:ahLst/>
                    <a:cxnLst>
                      <a:cxn ang="0">
                        <a:pos x="T0" y="T1"/>
                      </a:cxn>
                      <a:cxn ang="0">
                        <a:pos x="T2" y="T3"/>
                      </a:cxn>
                      <a:cxn ang="0">
                        <a:pos x="T4" y="T5"/>
                      </a:cxn>
                      <a:cxn ang="0">
                        <a:pos x="T6" y="T7"/>
                      </a:cxn>
                      <a:cxn ang="0">
                        <a:pos x="T8" y="T9"/>
                      </a:cxn>
                    </a:cxnLst>
                    <a:rect l="0" t="0" r="r" b="b"/>
                    <a:pathLst>
                      <a:path w="8" h="4">
                        <a:moveTo>
                          <a:pt x="0" y="0"/>
                        </a:moveTo>
                        <a:cubicBezTo>
                          <a:pt x="1" y="4"/>
                          <a:pt x="5" y="4"/>
                          <a:pt x="8" y="2"/>
                        </a:cubicBezTo>
                        <a:cubicBezTo>
                          <a:pt x="8" y="2"/>
                          <a:pt x="8" y="2"/>
                          <a:pt x="8" y="2"/>
                        </a:cubicBezTo>
                        <a:cubicBezTo>
                          <a:pt x="5" y="4"/>
                          <a:pt x="1" y="4"/>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227" name="Freeform 203"/>
                  <p:cNvSpPr>
                    <a:spLocks/>
                  </p:cNvSpPr>
                  <p:nvPr/>
                </p:nvSpPr>
                <p:spPr bwMode="auto">
                  <a:xfrm>
                    <a:off x="618" y="1236"/>
                    <a:ext cx="15" cy="8"/>
                  </a:xfrm>
                  <a:custGeom>
                    <a:avLst/>
                    <a:gdLst>
                      <a:gd name="T0" fmla="*/ 0 w 8"/>
                      <a:gd name="T1" fmla="*/ 2 h 4"/>
                      <a:gd name="T2" fmla="*/ 8 w 8"/>
                      <a:gd name="T3" fmla="*/ 0 h 4"/>
                      <a:gd name="T4" fmla="*/ 8 w 8"/>
                      <a:gd name="T5" fmla="*/ 0 h 4"/>
                      <a:gd name="T6" fmla="*/ 0 w 8"/>
                      <a:gd name="T7" fmla="*/ 2 h 4"/>
                      <a:gd name="T8" fmla="*/ 0 w 8"/>
                      <a:gd name="T9" fmla="*/ 2 h 4"/>
                    </a:gdLst>
                    <a:ahLst/>
                    <a:cxnLst>
                      <a:cxn ang="0">
                        <a:pos x="T0" y="T1"/>
                      </a:cxn>
                      <a:cxn ang="0">
                        <a:pos x="T2" y="T3"/>
                      </a:cxn>
                      <a:cxn ang="0">
                        <a:pos x="T4" y="T5"/>
                      </a:cxn>
                      <a:cxn ang="0">
                        <a:pos x="T6" y="T7"/>
                      </a:cxn>
                      <a:cxn ang="0">
                        <a:pos x="T8" y="T9"/>
                      </a:cxn>
                    </a:cxnLst>
                    <a:rect l="0" t="0" r="r" b="b"/>
                    <a:pathLst>
                      <a:path w="8" h="4">
                        <a:moveTo>
                          <a:pt x="0" y="2"/>
                        </a:moveTo>
                        <a:cubicBezTo>
                          <a:pt x="3" y="4"/>
                          <a:pt x="6" y="4"/>
                          <a:pt x="8" y="0"/>
                        </a:cubicBezTo>
                        <a:cubicBezTo>
                          <a:pt x="8" y="0"/>
                          <a:pt x="8" y="0"/>
                          <a:pt x="8" y="0"/>
                        </a:cubicBezTo>
                        <a:cubicBezTo>
                          <a:pt x="6" y="3"/>
                          <a:pt x="3" y="4"/>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229" name="Freeform 204"/>
                  <p:cNvSpPr>
                    <a:spLocks/>
                  </p:cNvSpPr>
                  <p:nvPr/>
                </p:nvSpPr>
                <p:spPr bwMode="auto">
                  <a:xfrm>
                    <a:off x="504" y="1371"/>
                    <a:ext cx="19" cy="9"/>
                  </a:xfrm>
                  <a:custGeom>
                    <a:avLst/>
                    <a:gdLst>
                      <a:gd name="T0" fmla="*/ 0 w 10"/>
                      <a:gd name="T1" fmla="*/ 4 h 5"/>
                      <a:gd name="T2" fmla="*/ 10 w 10"/>
                      <a:gd name="T3" fmla="*/ 0 h 5"/>
                      <a:gd name="T4" fmla="*/ 10 w 10"/>
                      <a:gd name="T5" fmla="*/ 0 h 5"/>
                      <a:gd name="T6" fmla="*/ 0 w 10"/>
                      <a:gd name="T7" fmla="*/ 4 h 5"/>
                      <a:gd name="T8" fmla="*/ 0 w 10"/>
                      <a:gd name="T9" fmla="*/ 4 h 5"/>
                    </a:gdLst>
                    <a:ahLst/>
                    <a:cxnLst>
                      <a:cxn ang="0">
                        <a:pos x="T0" y="T1"/>
                      </a:cxn>
                      <a:cxn ang="0">
                        <a:pos x="T2" y="T3"/>
                      </a:cxn>
                      <a:cxn ang="0">
                        <a:pos x="T4" y="T5"/>
                      </a:cxn>
                      <a:cxn ang="0">
                        <a:pos x="T6" y="T7"/>
                      </a:cxn>
                      <a:cxn ang="0">
                        <a:pos x="T8" y="T9"/>
                      </a:cxn>
                    </a:cxnLst>
                    <a:rect l="0" t="0" r="r" b="b"/>
                    <a:pathLst>
                      <a:path w="10" h="5">
                        <a:moveTo>
                          <a:pt x="0" y="4"/>
                        </a:moveTo>
                        <a:cubicBezTo>
                          <a:pt x="4" y="5"/>
                          <a:pt x="7" y="4"/>
                          <a:pt x="10" y="0"/>
                        </a:cubicBezTo>
                        <a:cubicBezTo>
                          <a:pt x="10" y="0"/>
                          <a:pt x="10" y="0"/>
                          <a:pt x="10" y="0"/>
                        </a:cubicBezTo>
                        <a:cubicBezTo>
                          <a:pt x="7" y="4"/>
                          <a:pt x="4" y="5"/>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1230" name="Freeform 205"/>
                  <p:cNvSpPr>
                    <a:spLocks/>
                  </p:cNvSpPr>
                  <p:nvPr/>
                </p:nvSpPr>
                <p:spPr bwMode="auto">
                  <a:xfrm>
                    <a:off x="510" y="1363"/>
                    <a:ext cx="9" cy="8"/>
                  </a:xfrm>
                  <a:custGeom>
                    <a:avLst/>
                    <a:gdLst>
                      <a:gd name="T0" fmla="*/ 0 w 5"/>
                      <a:gd name="T1" fmla="*/ 4 h 4"/>
                      <a:gd name="T2" fmla="*/ 5 w 5"/>
                      <a:gd name="T3" fmla="*/ 0 h 4"/>
                      <a:gd name="T4" fmla="*/ 5 w 5"/>
                      <a:gd name="T5" fmla="*/ 0 h 4"/>
                      <a:gd name="T6" fmla="*/ 0 w 5"/>
                      <a:gd name="T7" fmla="*/ 4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cubicBezTo>
                          <a:pt x="3" y="4"/>
                          <a:pt x="4" y="2"/>
                          <a:pt x="5" y="0"/>
                        </a:cubicBezTo>
                        <a:cubicBezTo>
                          <a:pt x="5" y="0"/>
                          <a:pt x="5" y="0"/>
                          <a:pt x="5" y="0"/>
                        </a:cubicBezTo>
                        <a:cubicBezTo>
                          <a:pt x="4" y="2"/>
                          <a:pt x="3" y="4"/>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grpSp>
            <p:sp>
              <p:nvSpPr>
                <p:cNvPr id="747" name="Freeform 209"/>
                <p:cNvSpPr>
                  <a:spLocks/>
                </p:cNvSpPr>
                <p:nvPr/>
              </p:nvSpPr>
              <p:spPr bwMode="auto">
                <a:xfrm>
                  <a:off x="2531329" y="17578389"/>
                  <a:ext cx="72256" cy="193081"/>
                </a:xfrm>
                <a:custGeom>
                  <a:avLst/>
                  <a:gdLst>
                    <a:gd name="T0" fmla="*/ 0 w 13"/>
                    <a:gd name="T1" fmla="*/ 0 h 37"/>
                    <a:gd name="T2" fmla="*/ 13 w 13"/>
                    <a:gd name="T3" fmla="*/ 37 h 37"/>
                    <a:gd name="T4" fmla="*/ 13 w 13"/>
                    <a:gd name="T5" fmla="*/ 37 h 37"/>
                    <a:gd name="T6" fmla="*/ 1 w 13"/>
                    <a:gd name="T7" fmla="*/ 0 h 37"/>
                    <a:gd name="T8" fmla="*/ 0 w 13"/>
                    <a:gd name="T9" fmla="*/ 0 h 37"/>
                  </a:gdLst>
                  <a:ahLst/>
                  <a:cxnLst>
                    <a:cxn ang="0">
                      <a:pos x="T0" y="T1"/>
                    </a:cxn>
                    <a:cxn ang="0">
                      <a:pos x="T2" y="T3"/>
                    </a:cxn>
                    <a:cxn ang="0">
                      <a:pos x="T4" y="T5"/>
                    </a:cxn>
                    <a:cxn ang="0">
                      <a:pos x="T6" y="T7"/>
                    </a:cxn>
                    <a:cxn ang="0">
                      <a:pos x="T8" y="T9"/>
                    </a:cxn>
                  </a:cxnLst>
                  <a:rect l="0" t="0" r="r" b="b"/>
                  <a:pathLst>
                    <a:path w="13" h="37">
                      <a:moveTo>
                        <a:pt x="0" y="0"/>
                      </a:moveTo>
                      <a:cubicBezTo>
                        <a:pt x="7" y="12"/>
                        <a:pt x="13" y="23"/>
                        <a:pt x="13" y="37"/>
                      </a:cubicBezTo>
                      <a:cubicBezTo>
                        <a:pt x="13" y="37"/>
                        <a:pt x="13" y="37"/>
                        <a:pt x="13" y="37"/>
                      </a:cubicBezTo>
                      <a:cubicBezTo>
                        <a:pt x="13" y="23"/>
                        <a:pt x="7" y="12"/>
                        <a:pt x="1"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748" name="Freeform 210"/>
                <p:cNvSpPr>
                  <a:spLocks/>
                </p:cNvSpPr>
                <p:nvPr/>
              </p:nvSpPr>
              <p:spPr bwMode="auto">
                <a:xfrm>
                  <a:off x="2344668" y="17735094"/>
                  <a:ext cx="174617" cy="151107"/>
                </a:xfrm>
                <a:custGeom>
                  <a:avLst/>
                  <a:gdLst>
                    <a:gd name="T0" fmla="*/ 31 w 31"/>
                    <a:gd name="T1" fmla="*/ 0 h 29"/>
                    <a:gd name="T2" fmla="*/ 18 w 31"/>
                    <a:gd name="T3" fmla="*/ 15 h 29"/>
                    <a:gd name="T4" fmla="*/ 0 w 31"/>
                    <a:gd name="T5" fmla="*/ 28 h 29"/>
                    <a:gd name="T6" fmla="*/ 0 w 31"/>
                    <a:gd name="T7" fmla="*/ 28 h 29"/>
                    <a:gd name="T8" fmla="*/ 12 w 31"/>
                    <a:gd name="T9" fmla="*/ 23 h 29"/>
                    <a:gd name="T10" fmla="*/ 22 w 31"/>
                    <a:gd name="T11" fmla="*/ 11 h 29"/>
                    <a:gd name="T12" fmla="*/ 31 w 31"/>
                    <a:gd name="T13" fmla="*/ 0 h 29"/>
                    <a:gd name="T14" fmla="*/ 31 w 31"/>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9">
                      <a:moveTo>
                        <a:pt x="31" y="0"/>
                      </a:moveTo>
                      <a:cubicBezTo>
                        <a:pt x="27" y="6"/>
                        <a:pt x="22" y="10"/>
                        <a:pt x="18" y="15"/>
                      </a:cubicBezTo>
                      <a:cubicBezTo>
                        <a:pt x="13" y="22"/>
                        <a:pt x="10" y="29"/>
                        <a:pt x="0" y="28"/>
                      </a:cubicBezTo>
                      <a:cubicBezTo>
                        <a:pt x="0" y="28"/>
                        <a:pt x="0" y="28"/>
                        <a:pt x="0" y="28"/>
                      </a:cubicBezTo>
                      <a:cubicBezTo>
                        <a:pt x="6" y="29"/>
                        <a:pt x="9" y="27"/>
                        <a:pt x="12" y="23"/>
                      </a:cubicBezTo>
                      <a:cubicBezTo>
                        <a:pt x="15" y="19"/>
                        <a:pt x="18" y="15"/>
                        <a:pt x="22" y="11"/>
                      </a:cubicBezTo>
                      <a:cubicBezTo>
                        <a:pt x="25" y="7"/>
                        <a:pt x="28" y="4"/>
                        <a:pt x="31" y="0"/>
                      </a:cubicBezTo>
                      <a:cubicBezTo>
                        <a:pt x="31" y="0"/>
                        <a:pt x="31" y="0"/>
                        <a:pt x="3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749" name="Freeform 211"/>
                <p:cNvSpPr>
                  <a:spLocks/>
                </p:cNvSpPr>
                <p:nvPr/>
              </p:nvSpPr>
              <p:spPr bwMode="auto">
                <a:xfrm>
                  <a:off x="2799274" y="16917994"/>
                  <a:ext cx="159563" cy="162301"/>
                </a:xfrm>
                <a:custGeom>
                  <a:avLst/>
                  <a:gdLst>
                    <a:gd name="T0" fmla="*/ 0 w 28"/>
                    <a:gd name="T1" fmla="*/ 0 h 31"/>
                    <a:gd name="T2" fmla="*/ 28 w 28"/>
                    <a:gd name="T3" fmla="*/ 31 h 31"/>
                    <a:gd name="T4" fmla="*/ 28 w 28"/>
                    <a:gd name="T5" fmla="*/ 31 h 31"/>
                    <a:gd name="T6" fmla="*/ 0 w 28"/>
                    <a:gd name="T7" fmla="*/ 0 h 31"/>
                    <a:gd name="T8" fmla="*/ 0 w 28"/>
                    <a:gd name="T9" fmla="*/ 0 h 31"/>
                  </a:gdLst>
                  <a:ahLst/>
                  <a:cxnLst>
                    <a:cxn ang="0">
                      <a:pos x="T0" y="T1"/>
                    </a:cxn>
                    <a:cxn ang="0">
                      <a:pos x="T2" y="T3"/>
                    </a:cxn>
                    <a:cxn ang="0">
                      <a:pos x="T4" y="T5"/>
                    </a:cxn>
                    <a:cxn ang="0">
                      <a:pos x="T6" y="T7"/>
                    </a:cxn>
                    <a:cxn ang="0">
                      <a:pos x="T8" y="T9"/>
                    </a:cxn>
                  </a:cxnLst>
                  <a:rect l="0" t="0" r="r" b="b"/>
                  <a:pathLst>
                    <a:path w="28" h="31">
                      <a:moveTo>
                        <a:pt x="0" y="0"/>
                      </a:moveTo>
                      <a:cubicBezTo>
                        <a:pt x="9" y="11"/>
                        <a:pt x="21" y="19"/>
                        <a:pt x="28" y="31"/>
                      </a:cubicBezTo>
                      <a:cubicBezTo>
                        <a:pt x="28" y="31"/>
                        <a:pt x="28" y="31"/>
                        <a:pt x="28" y="31"/>
                      </a:cubicBezTo>
                      <a:cubicBezTo>
                        <a:pt x="21" y="19"/>
                        <a:pt x="9" y="1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750" name="Freeform 212"/>
                <p:cNvSpPr>
                  <a:spLocks/>
                </p:cNvSpPr>
                <p:nvPr/>
              </p:nvSpPr>
              <p:spPr bwMode="auto">
                <a:xfrm>
                  <a:off x="2754116" y="17063504"/>
                  <a:ext cx="96341" cy="299417"/>
                </a:xfrm>
                <a:custGeom>
                  <a:avLst/>
                  <a:gdLst>
                    <a:gd name="T0" fmla="*/ 17 w 17"/>
                    <a:gd name="T1" fmla="*/ 0 h 57"/>
                    <a:gd name="T2" fmla="*/ 3 w 17"/>
                    <a:gd name="T3" fmla="*/ 29 h 57"/>
                    <a:gd name="T4" fmla="*/ 7 w 17"/>
                    <a:gd name="T5" fmla="*/ 57 h 57"/>
                    <a:gd name="T6" fmla="*/ 7 w 17"/>
                    <a:gd name="T7" fmla="*/ 57 h 57"/>
                    <a:gd name="T8" fmla="*/ 4 w 17"/>
                    <a:gd name="T9" fmla="*/ 26 h 57"/>
                    <a:gd name="T10" fmla="*/ 17 w 17"/>
                    <a:gd name="T11" fmla="*/ 0 h 57"/>
                    <a:gd name="T12" fmla="*/ 17 w 17"/>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0"/>
                      </a:moveTo>
                      <a:cubicBezTo>
                        <a:pt x="12" y="10"/>
                        <a:pt x="6" y="19"/>
                        <a:pt x="3" y="29"/>
                      </a:cubicBezTo>
                      <a:cubicBezTo>
                        <a:pt x="0" y="38"/>
                        <a:pt x="3" y="48"/>
                        <a:pt x="7" y="57"/>
                      </a:cubicBezTo>
                      <a:cubicBezTo>
                        <a:pt x="7" y="57"/>
                        <a:pt x="7" y="57"/>
                        <a:pt x="7" y="57"/>
                      </a:cubicBezTo>
                      <a:cubicBezTo>
                        <a:pt x="2" y="47"/>
                        <a:pt x="0" y="37"/>
                        <a:pt x="4" y="26"/>
                      </a:cubicBezTo>
                      <a:cubicBezTo>
                        <a:pt x="7" y="17"/>
                        <a:pt x="13" y="9"/>
                        <a:pt x="17" y="0"/>
                      </a:cubicBezTo>
                      <a:cubicBezTo>
                        <a:pt x="17" y="0"/>
                        <a:pt x="17" y="0"/>
                        <a:pt x="17"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751" name="Freeform 213"/>
                <p:cNvSpPr>
                  <a:spLocks/>
                </p:cNvSpPr>
                <p:nvPr/>
              </p:nvSpPr>
              <p:spPr bwMode="auto">
                <a:xfrm>
                  <a:off x="2377786" y="16895607"/>
                  <a:ext cx="108382" cy="299417"/>
                </a:xfrm>
                <a:custGeom>
                  <a:avLst/>
                  <a:gdLst>
                    <a:gd name="T0" fmla="*/ 19 w 19"/>
                    <a:gd name="T1" fmla="*/ 0 h 57"/>
                    <a:gd name="T2" fmla="*/ 5 w 19"/>
                    <a:gd name="T3" fmla="*/ 30 h 57"/>
                    <a:gd name="T4" fmla="*/ 1 w 19"/>
                    <a:gd name="T5" fmla="*/ 57 h 57"/>
                    <a:gd name="T6" fmla="*/ 1 w 19"/>
                    <a:gd name="T7" fmla="*/ 57 h 57"/>
                    <a:gd name="T8" fmla="*/ 11 w 19"/>
                    <a:gd name="T9" fmla="*/ 20 h 57"/>
                    <a:gd name="T10" fmla="*/ 19 w 19"/>
                    <a:gd name="T11" fmla="*/ 0 h 57"/>
                    <a:gd name="T12" fmla="*/ 19 w 1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9" h="57">
                      <a:moveTo>
                        <a:pt x="19" y="0"/>
                      </a:moveTo>
                      <a:cubicBezTo>
                        <a:pt x="19" y="13"/>
                        <a:pt x="11" y="20"/>
                        <a:pt x="5" y="30"/>
                      </a:cubicBezTo>
                      <a:cubicBezTo>
                        <a:pt x="0" y="38"/>
                        <a:pt x="1" y="48"/>
                        <a:pt x="1" y="57"/>
                      </a:cubicBezTo>
                      <a:cubicBezTo>
                        <a:pt x="1" y="57"/>
                        <a:pt x="1" y="57"/>
                        <a:pt x="1" y="57"/>
                      </a:cubicBezTo>
                      <a:cubicBezTo>
                        <a:pt x="1" y="43"/>
                        <a:pt x="3" y="32"/>
                        <a:pt x="11" y="20"/>
                      </a:cubicBezTo>
                      <a:cubicBezTo>
                        <a:pt x="16" y="14"/>
                        <a:pt x="19" y="8"/>
                        <a:pt x="19" y="0"/>
                      </a:cubicBezTo>
                      <a:cubicBezTo>
                        <a:pt x="19" y="0"/>
                        <a:pt x="19" y="0"/>
                        <a:pt x="19"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752" name="Freeform 214"/>
                <p:cNvSpPr>
                  <a:spLocks/>
                </p:cNvSpPr>
                <p:nvPr/>
              </p:nvSpPr>
              <p:spPr bwMode="auto">
                <a:xfrm>
                  <a:off x="2410903" y="16584996"/>
                  <a:ext cx="0" cy="39177"/>
                </a:xfrm>
                <a:custGeom>
                  <a:avLst/>
                  <a:gdLst>
                    <a:gd name="T0" fmla="*/ 0 h 7"/>
                    <a:gd name="T1" fmla="*/ 7 h 7"/>
                    <a:gd name="T2" fmla="*/ 7 h 7"/>
                    <a:gd name="T3" fmla="*/ 0 h 7"/>
                    <a:gd name="T4" fmla="*/ 0 h 7"/>
                  </a:gdLst>
                  <a:ahLst/>
                  <a:cxnLst>
                    <a:cxn ang="0">
                      <a:pos x="0" y="T0"/>
                    </a:cxn>
                    <a:cxn ang="0">
                      <a:pos x="0" y="T1"/>
                    </a:cxn>
                    <a:cxn ang="0">
                      <a:pos x="0" y="T2"/>
                    </a:cxn>
                    <a:cxn ang="0">
                      <a:pos x="0" y="T3"/>
                    </a:cxn>
                    <a:cxn ang="0">
                      <a:pos x="0" y="T4"/>
                    </a:cxn>
                  </a:cxnLst>
                  <a:rect l="0" t="0" r="r" b="b"/>
                  <a:pathLst>
                    <a:path h="7">
                      <a:moveTo>
                        <a:pt x="0" y="0"/>
                      </a:moveTo>
                      <a:cubicBezTo>
                        <a:pt x="0" y="2"/>
                        <a:pt x="0" y="5"/>
                        <a:pt x="0" y="7"/>
                      </a:cubicBezTo>
                      <a:cubicBezTo>
                        <a:pt x="0" y="7"/>
                        <a:pt x="0" y="7"/>
                        <a:pt x="0" y="7"/>
                      </a:cubicBezTo>
                      <a:cubicBezTo>
                        <a:pt x="0" y="5"/>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753" name="Freeform 215"/>
                <p:cNvSpPr>
                  <a:spLocks/>
                </p:cNvSpPr>
                <p:nvPr/>
              </p:nvSpPr>
              <p:spPr bwMode="auto">
                <a:xfrm>
                  <a:off x="2422944" y="16596190"/>
                  <a:ext cx="6021" cy="36379"/>
                </a:xfrm>
                <a:custGeom>
                  <a:avLst/>
                  <a:gdLst>
                    <a:gd name="T0" fmla="*/ 0 w 1"/>
                    <a:gd name="T1" fmla="*/ 0 h 7"/>
                    <a:gd name="T2" fmla="*/ 1 w 1"/>
                    <a:gd name="T3" fmla="*/ 7 h 7"/>
                    <a:gd name="T4" fmla="*/ 1 w 1"/>
                    <a:gd name="T5" fmla="*/ 7 h 7"/>
                    <a:gd name="T6" fmla="*/ 0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2"/>
                        <a:pt x="1" y="5"/>
                        <a:pt x="1" y="7"/>
                      </a:cubicBezTo>
                      <a:cubicBezTo>
                        <a:pt x="1" y="7"/>
                        <a:pt x="1" y="7"/>
                        <a:pt x="1" y="7"/>
                      </a:cubicBezTo>
                      <a:cubicBezTo>
                        <a:pt x="1" y="5"/>
                        <a:pt x="1"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754" name="Freeform 216"/>
                <p:cNvSpPr>
                  <a:spLocks/>
                </p:cNvSpPr>
                <p:nvPr/>
              </p:nvSpPr>
              <p:spPr bwMode="auto">
                <a:xfrm>
                  <a:off x="2422944" y="16643761"/>
                  <a:ext cx="18064" cy="25184"/>
                </a:xfrm>
                <a:custGeom>
                  <a:avLst/>
                  <a:gdLst>
                    <a:gd name="T0" fmla="*/ 3 w 3"/>
                    <a:gd name="T1" fmla="*/ 0 h 5"/>
                    <a:gd name="T2" fmla="*/ 0 w 3"/>
                    <a:gd name="T3" fmla="*/ 5 h 5"/>
                    <a:gd name="T4" fmla="*/ 0 w 3"/>
                    <a:gd name="T5" fmla="*/ 5 h 5"/>
                    <a:gd name="T6" fmla="*/ 3 w 3"/>
                    <a:gd name="T7" fmla="*/ 0 h 5"/>
                    <a:gd name="T8" fmla="*/ 3 w 3"/>
                    <a:gd name="T9" fmla="*/ 0 h 5"/>
                  </a:gdLst>
                  <a:ahLst/>
                  <a:cxnLst>
                    <a:cxn ang="0">
                      <a:pos x="T0" y="T1"/>
                    </a:cxn>
                    <a:cxn ang="0">
                      <a:pos x="T2" y="T3"/>
                    </a:cxn>
                    <a:cxn ang="0">
                      <a:pos x="T4" y="T5"/>
                    </a:cxn>
                    <a:cxn ang="0">
                      <a:pos x="T6" y="T7"/>
                    </a:cxn>
                    <a:cxn ang="0">
                      <a:pos x="T8" y="T9"/>
                    </a:cxn>
                  </a:cxnLst>
                  <a:rect l="0" t="0" r="r" b="b"/>
                  <a:pathLst>
                    <a:path w="3" h="5">
                      <a:moveTo>
                        <a:pt x="3" y="0"/>
                      </a:moveTo>
                      <a:cubicBezTo>
                        <a:pt x="2" y="1"/>
                        <a:pt x="1" y="3"/>
                        <a:pt x="0" y="5"/>
                      </a:cubicBezTo>
                      <a:cubicBezTo>
                        <a:pt x="0" y="5"/>
                        <a:pt x="0" y="5"/>
                        <a:pt x="0" y="5"/>
                      </a:cubicBezTo>
                      <a:cubicBezTo>
                        <a:pt x="1" y="3"/>
                        <a:pt x="2" y="1"/>
                        <a:pt x="3" y="0"/>
                      </a:cubicBezTo>
                      <a:cubicBezTo>
                        <a:pt x="3" y="0"/>
                        <a:pt x="3" y="0"/>
                        <a:pt x="3"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75" name="Freeform 217"/>
                <p:cNvSpPr>
                  <a:spLocks/>
                </p:cNvSpPr>
                <p:nvPr/>
              </p:nvSpPr>
              <p:spPr bwMode="auto">
                <a:xfrm>
                  <a:off x="2441009" y="16654953"/>
                  <a:ext cx="0" cy="25184"/>
                </a:xfrm>
                <a:custGeom>
                  <a:avLst/>
                  <a:gdLst>
                    <a:gd name="T0" fmla="*/ 0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0"/>
                      </a:moveTo>
                      <a:cubicBezTo>
                        <a:pt x="0" y="2"/>
                        <a:pt x="0" y="3"/>
                        <a:pt x="0" y="5"/>
                      </a:cubicBezTo>
                      <a:cubicBezTo>
                        <a:pt x="0" y="5"/>
                        <a:pt x="0" y="5"/>
                        <a:pt x="0" y="5"/>
                      </a:cubicBezTo>
                      <a:cubicBezTo>
                        <a:pt x="0" y="3"/>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77" name="Freeform 218"/>
                <p:cNvSpPr>
                  <a:spLocks/>
                </p:cNvSpPr>
                <p:nvPr/>
              </p:nvSpPr>
              <p:spPr bwMode="auto">
                <a:xfrm>
                  <a:off x="2441009" y="16691332"/>
                  <a:ext cx="9031" cy="16790"/>
                </a:xfrm>
                <a:custGeom>
                  <a:avLst/>
                  <a:gdLst>
                    <a:gd name="T0" fmla="*/ 2 w 2"/>
                    <a:gd name="T1" fmla="*/ 0 h 3"/>
                    <a:gd name="T2" fmla="*/ 0 w 2"/>
                    <a:gd name="T3" fmla="*/ 3 h 3"/>
                    <a:gd name="T4" fmla="*/ 0 w 2"/>
                    <a:gd name="T5" fmla="*/ 3 h 3"/>
                    <a:gd name="T6" fmla="*/ 2 w 2"/>
                    <a:gd name="T7" fmla="*/ 0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1" y="1"/>
                        <a:pt x="1" y="2"/>
                        <a:pt x="0" y="3"/>
                      </a:cubicBezTo>
                      <a:cubicBezTo>
                        <a:pt x="0" y="3"/>
                        <a:pt x="0" y="3"/>
                        <a:pt x="0" y="3"/>
                      </a:cubicBezTo>
                      <a:cubicBezTo>
                        <a:pt x="1" y="2"/>
                        <a:pt x="1" y="1"/>
                        <a:pt x="2" y="0"/>
                      </a:cubicBezTo>
                      <a:cubicBezTo>
                        <a:pt x="2" y="0"/>
                        <a:pt x="2" y="0"/>
                        <a:pt x="2"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79" name="Freeform 219"/>
                <p:cNvSpPr>
                  <a:spLocks/>
                </p:cNvSpPr>
                <p:nvPr/>
              </p:nvSpPr>
              <p:spPr bwMode="auto">
                <a:xfrm>
                  <a:off x="2450040" y="16722112"/>
                  <a:ext cx="0" cy="11192"/>
                </a:xfrm>
                <a:custGeom>
                  <a:avLst/>
                  <a:gdLst>
                    <a:gd name="T0" fmla="*/ 0 h 2"/>
                    <a:gd name="T1" fmla="*/ 2 h 2"/>
                    <a:gd name="T2" fmla="*/ 2 h 2"/>
                    <a:gd name="T3" fmla="*/ 0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80" name="Freeform 220"/>
                <p:cNvSpPr>
                  <a:spLocks/>
                </p:cNvSpPr>
                <p:nvPr/>
              </p:nvSpPr>
              <p:spPr bwMode="auto">
                <a:xfrm>
                  <a:off x="2450040" y="16716516"/>
                  <a:ext cx="6021" cy="16790"/>
                </a:xfrm>
                <a:custGeom>
                  <a:avLst/>
                  <a:gdLst>
                    <a:gd name="T0" fmla="*/ 1 w 1"/>
                    <a:gd name="T1" fmla="*/ 0 h 3"/>
                    <a:gd name="T2" fmla="*/ 0 w 1"/>
                    <a:gd name="T3" fmla="*/ 3 h 3"/>
                    <a:gd name="T4" fmla="*/ 0 w 1"/>
                    <a:gd name="T5" fmla="*/ 3 h 3"/>
                    <a:gd name="T6" fmla="*/ 1 w 1"/>
                    <a:gd name="T7" fmla="*/ 0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1" y="1"/>
                        <a:pt x="1" y="2"/>
                        <a:pt x="0" y="3"/>
                      </a:cubicBezTo>
                      <a:cubicBezTo>
                        <a:pt x="0" y="3"/>
                        <a:pt x="0" y="3"/>
                        <a:pt x="0" y="3"/>
                      </a:cubicBezTo>
                      <a:cubicBezTo>
                        <a:pt x="1" y="2"/>
                        <a:pt x="1" y="1"/>
                        <a:pt x="1" y="0"/>
                      </a:cubicBezTo>
                      <a:cubicBezTo>
                        <a:pt x="1" y="0"/>
                        <a:pt x="1" y="0"/>
                        <a:pt x="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81" name="Freeform 221"/>
                <p:cNvSpPr>
                  <a:spLocks/>
                </p:cNvSpPr>
                <p:nvPr/>
              </p:nvSpPr>
              <p:spPr bwMode="auto">
                <a:xfrm>
                  <a:off x="2468104" y="16750095"/>
                  <a:ext cx="0" cy="13992"/>
                </a:xfrm>
                <a:custGeom>
                  <a:avLst/>
                  <a:gdLst>
                    <a:gd name="T0" fmla="*/ 0 h 3"/>
                    <a:gd name="T1" fmla="*/ 3 h 3"/>
                    <a:gd name="T2" fmla="*/ 3 h 3"/>
                    <a:gd name="T3" fmla="*/ 0 h 3"/>
                    <a:gd name="T4" fmla="*/ 0 h 3"/>
                  </a:gdLst>
                  <a:ahLst/>
                  <a:cxnLst>
                    <a:cxn ang="0">
                      <a:pos x="0" y="T0"/>
                    </a:cxn>
                    <a:cxn ang="0">
                      <a:pos x="0" y="T1"/>
                    </a:cxn>
                    <a:cxn ang="0">
                      <a:pos x="0" y="T2"/>
                    </a:cxn>
                    <a:cxn ang="0">
                      <a:pos x="0" y="T3"/>
                    </a:cxn>
                    <a:cxn ang="0">
                      <a:pos x="0" y="T4"/>
                    </a:cxn>
                  </a:cxnLst>
                  <a:rect l="0" t="0" r="r" b="b"/>
                  <a:pathLst>
                    <a:path h="3">
                      <a:moveTo>
                        <a:pt x="0" y="0"/>
                      </a:moveTo>
                      <a:cubicBezTo>
                        <a:pt x="0" y="1"/>
                        <a:pt x="0" y="2"/>
                        <a:pt x="0" y="3"/>
                      </a:cubicBezTo>
                      <a:cubicBezTo>
                        <a:pt x="0" y="3"/>
                        <a:pt x="0" y="3"/>
                        <a:pt x="0" y="3"/>
                      </a:cubicBezTo>
                      <a:cubicBezTo>
                        <a:pt x="0"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83" name="Freeform 222"/>
                <p:cNvSpPr>
                  <a:spLocks/>
                </p:cNvSpPr>
                <p:nvPr/>
              </p:nvSpPr>
              <p:spPr bwMode="auto">
                <a:xfrm>
                  <a:off x="2462083" y="16786474"/>
                  <a:ext cx="12042" cy="30781"/>
                </a:xfrm>
                <a:custGeom>
                  <a:avLst/>
                  <a:gdLst>
                    <a:gd name="T0" fmla="*/ 2 w 2"/>
                    <a:gd name="T1" fmla="*/ 0 h 6"/>
                    <a:gd name="T2" fmla="*/ 0 w 2"/>
                    <a:gd name="T3" fmla="*/ 6 h 6"/>
                    <a:gd name="T4" fmla="*/ 0 w 2"/>
                    <a:gd name="T5" fmla="*/ 6 h 6"/>
                    <a:gd name="T6" fmla="*/ 2 w 2"/>
                    <a:gd name="T7" fmla="*/ 0 h 6"/>
                    <a:gd name="T8" fmla="*/ 2 w 2"/>
                    <a:gd name="T9" fmla="*/ 0 h 6"/>
                  </a:gdLst>
                  <a:ahLst/>
                  <a:cxnLst>
                    <a:cxn ang="0">
                      <a:pos x="T0" y="T1"/>
                    </a:cxn>
                    <a:cxn ang="0">
                      <a:pos x="T2" y="T3"/>
                    </a:cxn>
                    <a:cxn ang="0">
                      <a:pos x="T4" y="T5"/>
                    </a:cxn>
                    <a:cxn ang="0">
                      <a:pos x="T6" y="T7"/>
                    </a:cxn>
                    <a:cxn ang="0">
                      <a:pos x="T8" y="T9"/>
                    </a:cxn>
                  </a:cxnLst>
                  <a:rect l="0" t="0" r="r" b="b"/>
                  <a:pathLst>
                    <a:path w="2" h="6">
                      <a:moveTo>
                        <a:pt x="2" y="0"/>
                      </a:moveTo>
                      <a:cubicBezTo>
                        <a:pt x="1" y="2"/>
                        <a:pt x="1" y="4"/>
                        <a:pt x="0" y="6"/>
                      </a:cubicBezTo>
                      <a:cubicBezTo>
                        <a:pt x="0" y="6"/>
                        <a:pt x="0" y="6"/>
                        <a:pt x="0" y="6"/>
                      </a:cubicBezTo>
                      <a:cubicBezTo>
                        <a:pt x="1" y="4"/>
                        <a:pt x="1" y="2"/>
                        <a:pt x="2" y="0"/>
                      </a:cubicBezTo>
                      <a:cubicBezTo>
                        <a:pt x="2" y="0"/>
                        <a:pt x="2" y="0"/>
                        <a:pt x="2"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84" name="Freeform 223"/>
                <p:cNvSpPr>
                  <a:spLocks/>
                </p:cNvSpPr>
                <p:nvPr/>
              </p:nvSpPr>
              <p:spPr bwMode="auto">
                <a:xfrm>
                  <a:off x="2434988" y="16786474"/>
                  <a:ext cx="15054" cy="8394"/>
                </a:xfrm>
                <a:custGeom>
                  <a:avLst/>
                  <a:gdLst>
                    <a:gd name="T0" fmla="*/ 0 w 3"/>
                    <a:gd name="T1" fmla="*/ 1 h 2"/>
                    <a:gd name="T2" fmla="*/ 3 w 3"/>
                    <a:gd name="T3" fmla="*/ 0 h 2"/>
                    <a:gd name="T4" fmla="*/ 3 w 3"/>
                    <a:gd name="T5" fmla="*/ 0 h 2"/>
                    <a:gd name="T6" fmla="*/ 0 w 3"/>
                    <a:gd name="T7" fmla="*/ 1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1" y="2"/>
                        <a:pt x="2" y="2"/>
                        <a:pt x="3" y="0"/>
                      </a:cubicBezTo>
                      <a:cubicBezTo>
                        <a:pt x="3" y="0"/>
                        <a:pt x="3" y="0"/>
                        <a:pt x="3" y="0"/>
                      </a:cubicBezTo>
                      <a:cubicBezTo>
                        <a:pt x="2" y="2"/>
                        <a:pt x="2" y="2"/>
                        <a:pt x="0" y="1"/>
                      </a:cubicBezTo>
                      <a:cubicBezTo>
                        <a:pt x="0" y="1"/>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85" name="Freeform 224"/>
                <p:cNvSpPr>
                  <a:spLocks/>
                </p:cNvSpPr>
                <p:nvPr/>
              </p:nvSpPr>
              <p:spPr bwMode="auto">
                <a:xfrm>
                  <a:off x="2434988" y="16794868"/>
                  <a:ext cx="9031" cy="16790"/>
                </a:xfrm>
                <a:custGeom>
                  <a:avLst/>
                  <a:gdLst>
                    <a:gd name="T0" fmla="*/ 0 w 2"/>
                    <a:gd name="T1" fmla="*/ 3 h 3"/>
                    <a:gd name="T2" fmla="*/ 2 w 2"/>
                    <a:gd name="T3" fmla="*/ 0 h 3"/>
                    <a:gd name="T4" fmla="*/ 2 w 2"/>
                    <a:gd name="T5" fmla="*/ 0 h 3"/>
                    <a:gd name="T6" fmla="*/ 0 w 2"/>
                    <a:gd name="T7" fmla="*/ 3 h 3"/>
                    <a:gd name="T8" fmla="*/ 0 w 2"/>
                    <a:gd name="T9" fmla="*/ 3 h 3"/>
                  </a:gdLst>
                  <a:ahLst/>
                  <a:cxnLst>
                    <a:cxn ang="0">
                      <a:pos x="T0" y="T1"/>
                    </a:cxn>
                    <a:cxn ang="0">
                      <a:pos x="T2" y="T3"/>
                    </a:cxn>
                    <a:cxn ang="0">
                      <a:pos x="T4" y="T5"/>
                    </a:cxn>
                    <a:cxn ang="0">
                      <a:pos x="T6" y="T7"/>
                    </a:cxn>
                    <a:cxn ang="0">
                      <a:pos x="T8" y="T9"/>
                    </a:cxn>
                  </a:cxnLst>
                  <a:rect l="0" t="0" r="r" b="b"/>
                  <a:pathLst>
                    <a:path w="2" h="3">
                      <a:moveTo>
                        <a:pt x="0" y="3"/>
                      </a:moveTo>
                      <a:cubicBezTo>
                        <a:pt x="1" y="3"/>
                        <a:pt x="2" y="2"/>
                        <a:pt x="2" y="0"/>
                      </a:cubicBezTo>
                      <a:cubicBezTo>
                        <a:pt x="2" y="0"/>
                        <a:pt x="2" y="0"/>
                        <a:pt x="2" y="0"/>
                      </a:cubicBezTo>
                      <a:cubicBezTo>
                        <a:pt x="2" y="2"/>
                        <a:pt x="1" y="3"/>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89" name="Freeform 225"/>
                <p:cNvSpPr>
                  <a:spLocks/>
                </p:cNvSpPr>
                <p:nvPr/>
              </p:nvSpPr>
              <p:spPr bwMode="auto">
                <a:xfrm>
                  <a:off x="2428967" y="16786474"/>
                  <a:ext cx="21075" cy="19588"/>
                </a:xfrm>
                <a:custGeom>
                  <a:avLst/>
                  <a:gdLst>
                    <a:gd name="T0" fmla="*/ 0 w 4"/>
                    <a:gd name="T1" fmla="*/ 4 h 4"/>
                    <a:gd name="T2" fmla="*/ 4 w 4"/>
                    <a:gd name="T3" fmla="*/ 0 h 4"/>
                    <a:gd name="T4" fmla="*/ 4 w 4"/>
                    <a:gd name="T5" fmla="*/ 0 h 4"/>
                    <a:gd name="T6" fmla="*/ 0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4" y="2"/>
                        <a:pt x="4" y="0"/>
                      </a:cubicBezTo>
                      <a:cubicBezTo>
                        <a:pt x="4" y="0"/>
                        <a:pt x="4" y="0"/>
                        <a:pt x="4" y="0"/>
                      </a:cubicBezTo>
                      <a:cubicBezTo>
                        <a:pt x="4" y="2"/>
                        <a:pt x="2" y="4"/>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90" name="Freeform 226"/>
                <p:cNvSpPr>
                  <a:spLocks/>
                </p:cNvSpPr>
                <p:nvPr/>
              </p:nvSpPr>
              <p:spPr bwMode="auto">
                <a:xfrm>
                  <a:off x="2434988" y="16780877"/>
                  <a:ext cx="21075" cy="11192"/>
                </a:xfrm>
                <a:custGeom>
                  <a:avLst/>
                  <a:gdLst>
                    <a:gd name="T0" fmla="*/ 0 w 4"/>
                    <a:gd name="T1" fmla="*/ 1 h 2"/>
                    <a:gd name="T2" fmla="*/ 4 w 4"/>
                    <a:gd name="T3" fmla="*/ 0 h 2"/>
                    <a:gd name="T4" fmla="*/ 4 w 4"/>
                    <a:gd name="T5" fmla="*/ 0 h 2"/>
                    <a:gd name="T6" fmla="*/ 0 w 4"/>
                    <a:gd name="T7" fmla="*/ 1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2" y="2"/>
                        <a:pt x="3" y="1"/>
                        <a:pt x="4" y="0"/>
                      </a:cubicBezTo>
                      <a:cubicBezTo>
                        <a:pt x="4" y="0"/>
                        <a:pt x="4" y="0"/>
                        <a:pt x="4" y="0"/>
                      </a:cubicBezTo>
                      <a:cubicBezTo>
                        <a:pt x="3" y="1"/>
                        <a:pt x="2" y="2"/>
                        <a:pt x="0" y="1"/>
                      </a:cubicBezTo>
                      <a:cubicBezTo>
                        <a:pt x="0" y="1"/>
                        <a:pt x="0" y="1"/>
                        <a:pt x="0" y="1"/>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91" name="Freeform 227"/>
                <p:cNvSpPr>
                  <a:spLocks/>
                </p:cNvSpPr>
                <p:nvPr/>
              </p:nvSpPr>
              <p:spPr bwMode="auto">
                <a:xfrm>
                  <a:off x="2434988" y="16769683"/>
                  <a:ext cx="27096" cy="16790"/>
                </a:xfrm>
                <a:custGeom>
                  <a:avLst/>
                  <a:gdLst>
                    <a:gd name="T0" fmla="*/ 0 w 5"/>
                    <a:gd name="T1" fmla="*/ 2 h 3"/>
                    <a:gd name="T2" fmla="*/ 5 w 5"/>
                    <a:gd name="T3" fmla="*/ 0 h 3"/>
                    <a:gd name="T4" fmla="*/ 5 w 5"/>
                    <a:gd name="T5" fmla="*/ 0 h 3"/>
                    <a:gd name="T6" fmla="*/ 0 w 5"/>
                    <a:gd name="T7" fmla="*/ 2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2" y="3"/>
                        <a:pt x="4" y="2"/>
                        <a:pt x="5" y="0"/>
                      </a:cubicBezTo>
                      <a:cubicBezTo>
                        <a:pt x="5" y="0"/>
                        <a:pt x="5" y="0"/>
                        <a:pt x="5" y="0"/>
                      </a:cubicBezTo>
                      <a:cubicBezTo>
                        <a:pt x="4" y="2"/>
                        <a:pt x="3" y="3"/>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92" name="Freeform 228"/>
                <p:cNvSpPr>
                  <a:spLocks/>
                </p:cNvSpPr>
                <p:nvPr/>
              </p:nvSpPr>
              <p:spPr bwMode="auto">
                <a:xfrm>
                  <a:off x="2422944" y="16817254"/>
                  <a:ext cx="18064" cy="11192"/>
                </a:xfrm>
                <a:custGeom>
                  <a:avLst/>
                  <a:gdLst>
                    <a:gd name="T0" fmla="*/ 0 w 3"/>
                    <a:gd name="T1" fmla="*/ 2 h 2"/>
                    <a:gd name="T2" fmla="*/ 3 w 3"/>
                    <a:gd name="T3" fmla="*/ 0 h 2"/>
                    <a:gd name="T4" fmla="*/ 3 w 3"/>
                    <a:gd name="T5" fmla="*/ 0 h 2"/>
                    <a:gd name="T6" fmla="*/ 0 w 3"/>
                    <a:gd name="T7" fmla="*/ 2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cubicBezTo>
                        <a:pt x="1" y="2"/>
                        <a:pt x="2" y="1"/>
                        <a:pt x="3" y="0"/>
                      </a:cubicBezTo>
                      <a:cubicBezTo>
                        <a:pt x="3" y="0"/>
                        <a:pt x="3" y="0"/>
                        <a:pt x="3" y="0"/>
                      </a:cubicBezTo>
                      <a:cubicBezTo>
                        <a:pt x="2" y="1"/>
                        <a:pt x="1" y="2"/>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93" name="Freeform 229"/>
                <p:cNvSpPr>
                  <a:spLocks/>
                </p:cNvSpPr>
                <p:nvPr/>
              </p:nvSpPr>
              <p:spPr bwMode="auto">
                <a:xfrm>
                  <a:off x="2434988" y="16794868"/>
                  <a:ext cx="15054" cy="16790"/>
                </a:xfrm>
                <a:custGeom>
                  <a:avLst/>
                  <a:gdLst>
                    <a:gd name="T0" fmla="*/ 0 w 3"/>
                    <a:gd name="T1" fmla="*/ 3 h 3"/>
                    <a:gd name="T2" fmla="*/ 3 w 3"/>
                    <a:gd name="T3" fmla="*/ 0 h 3"/>
                    <a:gd name="T4" fmla="*/ 3 w 3"/>
                    <a:gd name="T5" fmla="*/ 0 h 3"/>
                    <a:gd name="T6" fmla="*/ 0 w 3"/>
                    <a:gd name="T7" fmla="*/ 3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2" y="3"/>
                        <a:pt x="2" y="2"/>
                        <a:pt x="3" y="0"/>
                      </a:cubicBezTo>
                      <a:cubicBezTo>
                        <a:pt x="3" y="0"/>
                        <a:pt x="3" y="0"/>
                        <a:pt x="3" y="0"/>
                      </a:cubicBezTo>
                      <a:cubicBezTo>
                        <a:pt x="2" y="2"/>
                        <a:pt x="2" y="3"/>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94" name="Freeform 230"/>
                <p:cNvSpPr>
                  <a:spLocks/>
                </p:cNvSpPr>
                <p:nvPr/>
              </p:nvSpPr>
              <p:spPr bwMode="auto">
                <a:xfrm>
                  <a:off x="2416923" y="16817254"/>
                  <a:ext cx="18064" cy="5596"/>
                </a:xfrm>
                <a:custGeom>
                  <a:avLst/>
                  <a:gdLst>
                    <a:gd name="T0" fmla="*/ 3 w 3"/>
                    <a:gd name="T1" fmla="*/ 0 h 1"/>
                    <a:gd name="T2" fmla="*/ 0 w 3"/>
                    <a:gd name="T3" fmla="*/ 1 h 1"/>
                    <a:gd name="T4" fmla="*/ 0 w 3"/>
                    <a:gd name="T5" fmla="*/ 1 h 1"/>
                    <a:gd name="T6" fmla="*/ 3 w 3"/>
                    <a:gd name="T7" fmla="*/ 0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2" y="0"/>
                        <a:pt x="1" y="1"/>
                        <a:pt x="0" y="1"/>
                      </a:cubicBezTo>
                      <a:cubicBezTo>
                        <a:pt x="0" y="1"/>
                        <a:pt x="0" y="1"/>
                        <a:pt x="0" y="1"/>
                      </a:cubicBezTo>
                      <a:cubicBezTo>
                        <a:pt x="1" y="1"/>
                        <a:pt x="2" y="1"/>
                        <a:pt x="3" y="0"/>
                      </a:cubicBezTo>
                      <a:cubicBezTo>
                        <a:pt x="3" y="0"/>
                        <a:pt x="3" y="0"/>
                        <a:pt x="3"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95" name="Freeform 231"/>
                <p:cNvSpPr>
                  <a:spLocks/>
                </p:cNvSpPr>
                <p:nvPr/>
              </p:nvSpPr>
              <p:spPr bwMode="auto">
                <a:xfrm>
                  <a:off x="2416923" y="16822852"/>
                  <a:ext cx="18064" cy="13992"/>
                </a:xfrm>
                <a:custGeom>
                  <a:avLst/>
                  <a:gdLst>
                    <a:gd name="T0" fmla="*/ 3 w 3"/>
                    <a:gd name="T1" fmla="*/ 0 h 3"/>
                    <a:gd name="T2" fmla="*/ 0 w 3"/>
                    <a:gd name="T3" fmla="*/ 3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cubicBezTo>
                        <a:pt x="2" y="1"/>
                        <a:pt x="1" y="2"/>
                        <a:pt x="0" y="3"/>
                      </a:cubicBezTo>
                      <a:cubicBezTo>
                        <a:pt x="0" y="3"/>
                        <a:pt x="0" y="3"/>
                        <a:pt x="0" y="3"/>
                      </a:cubicBezTo>
                      <a:cubicBezTo>
                        <a:pt x="1" y="2"/>
                        <a:pt x="2" y="1"/>
                        <a:pt x="3" y="0"/>
                      </a:cubicBezTo>
                      <a:cubicBezTo>
                        <a:pt x="3" y="0"/>
                        <a:pt x="3" y="0"/>
                        <a:pt x="3"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96" name="Freeform 232"/>
                <p:cNvSpPr>
                  <a:spLocks/>
                </p:cNvSpPr>
                <p:nvPr/>
              </p:nvSpPr>
              <p:spPr bwMode="auto">
                <a:xfrm>
                  <a:off x="2410903" y="16842439"/>
                  <a:ext cx="12042" cy="11192"/>
                </a:xfrm>
                <a:custGeom>
                  <a:avLst/>
                  <a:gdLst>
                    <a:gd name="T0" fmla="*/ 2 w 2"/>
                    <a:gd name="T1" fmla="*/ 0 h 2"/>
                    <a:gd name="T2" fmla="*/ 0 w 2"/>
                    <a:gd name="T3" fmla="*/ 2 h 2"/>
                    <a:gd name="T4" fmla="*/ 0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1"/>
                        <a:pt x="1" y="1"/>
                        <a:pt x="0" y="2"/>
                      </a:cubicBezTo>
                      <a:cubicBezTo>
                        <a:pt x="0" y="2"/>
                        <a:pt x="0" y="2"/>
                        <a:pt x="0" y="2"/>
                      </a:cubicBezTo>
                      <a:cubicBezTo>
                        <a:pt x="1" y="1"/>
                        <a:pt x="2" y="1"/>
                        <a:pt x="2" y="0"/>
                      </a:cubicBezTo>
                      <a:cubicBezTo>
                        <a:pt x="2" y="0"/>
                        <a:pt x="2" y="0"/>
                        <a:pt x="2"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97" name="Freeform 233"/>
                <p:cNvSpPr>
                  <a:spLocks/>
                </p:cNvSpPr>
                <p:nvPr/>
              </p:nvSpPr>
              <p:spPr bwMode="auto">
                <a:xfrm>
                  <a:off x="2404882" y="16842439"/>
                  <a:ext cx="24085" cy="27983"/>
                </a:xfrm>
                <a:custGeom>
                  <a:avLst/>
                  <a:gdLst>
                    <a:gd name="T0" fmla="*/ 4 w 4"/>
                    <a:gd name="T1" fmla="*/ 0 h 5"/>
                    <a:gd name="T2" fmla="*/ 0 w 4"/>
                    <a:gd name="T3" fmla="*/ 5 h 5"/>
                    <a:gd name="T4" fmla="*/ 0 w 4"/>
                    <a:gd name="T5" fmla="*/ 5 h 5"/>
                    <a:gd name="T6" fmla="*/ 4 w 4"/>
                    <a:gd name="T7" fmla="*/ 0 h 5"/>
                    <a:gd name="T8" fmla="*/ 4 w 4"/>
                    <a:gd name="T9" fmla="*/ 0 h 5"/>
                  </a:gdLst>
                  <a:ahLst/>
                  <a:cxnLst>
                    <a:cxn ang="0">
                      <a:pos x="T0" y="T1"/>
                    </a:cxn>
                    <a:cxn ang="0">
                      <a:pos x="T2" y="T3"/>
                    </a:cxn>
                    <a:cxn ang="0">
                      <a:pos x="T4" y="T5"/>
                    </a:cxn>
                    <a:cxn ang="0">
                      <a:pos x="T6" y="T7"/>
                    </a:cxn>
                    <a:cxn ang="0">
                      <a:pos x="T8" y="T9"/>
                    </a:cxn>
                  </a:cxnLst>
                  <a:rect l="0" t="0" r="r" b="b"/>
                  <a:pathLst>
                    <a:path w="4" h="5">
                      <a:moveTo>
                        <a:pt x="4" y="0"/>
                      </a:moveTo>
                      <a:cubicBezTo>
                        <a:pt x="2" y="2"/>
                        <a:pt x="1" y="3"/>
                        <a:pt x="0" y="5"/>
                      </a:cubicBezTo>
                      <a:cubicBezTo>
                        <a:pt x="0" y="5"/>
                        <a:pt x="0" y="5"/>
                        <a:pt x="0" y="5"/>
                      </a:cubicBezTo>
                      <a:cubicBezTo>
                        <a:pt x="1" y="3"/>
                        <a:pt x="2" y="2"/>
                        <a:pt x="4" y="0"/>
                      </a:cubicBezTo>
                      <a:cubicBezTo>
                        <a:pt x="4" y="0"/>
                        <a:pt x="4" y="0"/>
                        <a:pt x="4"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98" name="Freeform 234"/>
                <p:cNvSpPr>
                  <a:spLocks/>
                </p:cNvSpPr>
                <p:nvPr/>
              </p:nvSpPr>
              <p:spPr bwMode="auto">
                <a:xfrm>
                  <a:off x="2416923" y="16859229"/>
                  <a:ext cx="6021" cy="5596"/>
                </a:xfrm>
                <a:custGeom>
                  <a:avLst/>
                  <a:gdLst>
                    <a:gd name="T0" fmla="*/ 1 w 1"/>
                    <a:gd name="T1" fmla="*/ 0 h 1"/>
                    <a:gd name="T2" fmla="*/ 1 w 1"/>
                    <a:gd name="T3" fmla="*/ 1 h 1"/>
                    <a:gd name="T4" fmla="*/ 0 w 1"/>
                    <a:gd name="T5" fmla="*/ 1 h 1"/>
                    <a:gd name="T6" fmla="*/ 0 w 1"/>
                    <a:gd name="T7" fmla="*/ 1 h 1"/>
                    <a:gd name="T8" fmla="*/ 1 w 1"/>
                    <a:gd name="T9" fmla="*/ 1 h 1"/>
                    <a:gd name="T10" fmla="*/ 1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1" y="1"/>
                        <a:pt x="1" y="1"/>
                        <a:pt x="1" y="1"/>
                      </a:cubicBezTo>
                      <a:cubicBezTo>
                        <a:pt x="0" y="1"/>
                        <a:pt x="0" y="1"/>
                        <a:pt x="0" y="1"/>
                      </a:cubicBezTo>
                      <a:cubicBezTo>
                        <a:pt x="0" y="1"/>
                        <a:pt x="0" y="1"/>
                        <a:pt x="0" y="1"/>
                      </a:cubicBezTo>
                      <a:cubicBezTo>
                        <a:pt x="0" y="1"/>
                        <a:pt x="1" y="1"/>
                        <a:pt x="1" y="1"/>
                      </a:cubicBezTo>
                      <a:cubicBezTo>
                        <a:pt x="1" y="1"/>
                        <a:pt x="1" y="0"/>
                        <a:pt x="1" y="0"/>
                      </a:cubicBezTo>
                      <a:cubicBezTo>
                        <a:pt x="1" y="0"/>
                        <a:pt x="1" y="0"/>
                        <a:pt x="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899" name="Freeform 235"/>
                <p:cNvSpPr>
                  <a:spLocks/>
                </p:cNvSpPr>
                <p:nvPr/>
              </p:nvSpPr>
              <p:spPr bwMode="auto">
                <a:xfrm>
                  <a:off x="2422944" y="16864825"/>
                  <a:ext cx="6021" cy="11192"/>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00" name="Freeform 236"/>
                <p:cNvSpPr>
                  <a:spLocks/>
                </p:cNvSpPr>
                <p:nvPr/>
              </p:nvSpPr>
              <p:spPr bwMode="auto">
                <a:xfrm>
                  <a:off x="2422944" y="16876019"/>
                  <a:ext cx="6021" cy="13992"/>
                </a:xfrm>
                <a:custGeom>
                  <a:avLst/>
                  <a:gdLst>
                    <a:gd name="T0" fmla="*/ 1 w 1"/>
                    <a:gd name="T1" fmla="*/ 0 h 3"/>
                    <a:gd name="T2" fmla="*/ 0 w 1"/>
                    <a:gd name="T3" fmla="*/ 3 h 3"/>
                    <a:gd name="T4" fmla="*/ 0 w 1"/>
                    <a:gd name="T5" fmla="*/ 3 h 3"/>
                    <a:gd name="T6" fmla="*/ 1 w 1"/>
                    <a:gd name="T7" fmla="*/ 0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1" y="1"/>
                        <a:pt x="0" y="2"/>
                        <a:pt x="0" y="3"/>
                      </a:cubicBezTo>
                      <a:cubicBezTo>
                        <a:pt x="0" y="3"/>
                        <a:pt x="0" y="3"/>
                        <a:pt x="0" y="3"/>
                      </a:cubicBezTo>
                      <a:cubicBezTo>
                        <a:pt x="0" y="2"/>
                        <a:pt x="1" y="1"/>
                        <a:pt x="1" y="0"/>
                      </a:cubicBezTo>
                      <a:cubicBezTo>
                        <a:pt x="1" y="0"/>
                        <a:pt x="1" y="0"/>
                        <a:pt x="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01" name="Freeform 237"/>
                <p:cNvSpPr>
                  <a:spLocks/>
                </p:cNvSpPr>
                <p:nvPr/>
              </p:nvSpPr>
              <p:spPr bwMode="auto">
                <a:xfrm>
                  <a:off x="2422944" y="16870423"/>
                  <a:ext cx="12042" cy="8394"/>
                </a:xfrm>
                <a:custGeom>
                  <a:avLst/>
                  <a:gdLst>
                    <a:gd name="T0" fmla="*/ 0 w 2"/>
                    <a:gd name="T1" fmla="*/ 0 h 2"/>
                    <a:gd name="T2" fmla="*/ 2 w 2"/>
                    <a:gd name="T3" fmla="*/ 2 h 2"/>
                    <a:gd name="T4" fmla="*/ 2 w 2"/>
                    <a:gd name="T5" fmla="*/ 2 h 2"/>
                    <a:gd name="T6" fmla="*/ 0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1" y="1"/>
                        <a:pt x="2" y="1"/>
                        <a:pt x="2" y="2"/>
                      </a:cubicBezTo>
                      <a:cubicBezTo>
                        <a:pt x="2" y="2"/>
                        <a:pt x="2" y="2"/>
                        <a:pt x="2" y="2"/>
                      </a:cubicBezTo>
                      <a:cubicBezTo>
                        <a:pt x="2" y="1"/>
                        <a:pt x="2"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02" name="Freeform 238"/>
                <p:cNvSpPr>
                  <a:spLocks/>
                </p:cNvSpPr>
                <p:nvPr/>
              </p:nvSpPr>
              <p:spPr bwMode="auto">
                <a:xfrm>
                  <a:off x="2428967" y="16859229"/>
                  <a:ext cx="6021" cy="16790"/>
                </a:xfrm>
                <a:custGeom>
                  <a:avLst/>
                  <a:gdLst>
                    <a:gd name="T0" fmla="*/ 0 w 1"/>
                    <a:gd name="T1" fmla="*/ 0 h 3"/>
                    <a:gd name="T2" fmla="*/ 1 w 1"/>
                    <a:gd name="T3" fmla="*/ 3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1" y="1"/>
                        <a:pt x="1" y="2"/>
                        <a:pt x="1" y="3"/>
                      </a:cubicBezTo>
                      <a:cubicBezTo>
                        <a:pt x="1" y="3"/>
                        <a:pt x="1" y="3"/>
                        <a:pt x="1" y="3"/>
                      </a:cubicBezTo>
                      <a:cubicBezTo>
                        <a:pt x="1" y="2"/>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03" name="Freeform 239"/>
                <p:cNvSpPr>
                  <a:spLocks/>
                </p:cNvSpPr>
                <p:nvPr/>
              </p:nvSpPr>
              <p:spPr bwMode="auto">
                <a:xfrm>
                  <a:off x="2434988" y="16848037"/>
                  <a:ext cx="6021" cy="11192"/>
                </a:xfrm>
                <a:custGeom>
                  <a:avLst/>
                  <a:gdLst>
                    <a:gd name="T0" fmla="*/ 0 w 1"/>
                    <a:gd name="T1" fmla="*/ 0 h 2"/>
                    <a:gd name="T2" fmla="*/ 1 w 1"/>
                    <a:gd name="T3" fmla="*/ 2 h 2"/>
                    <a:gd name="T4" fmla="*/ 1 w 1"/>
                    <a:gd name="T5" fmla="*/ 2 h 2"/>
                    <a:gd name="T6" fmla="*/ 0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2"/>
                        <a:pt x="1" y="2"/>
                      </a:cubicBezTo>
                      <a:cubicBezTo>
                        <a:pt x="1" y="2"/>
                        <a:pt x="1" y="2"/>
                        <a:pt x="1" y="2"/>
                      </a:cubicBezTo>
                      <a:cubicBezTo>
                        <a:pt x="1"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04" name="Freeform 240"/>
                <p:cNvSpPr>
                  <a:spLocks/>
                </p:cNvSpPr>
                <p:nvPr/>
              </p:nvSpPr>
              <p:spPr bwMode="auto">
                <a:xfrm>
                  <a:off x="2441009" y="16834044"/>
                  <a:ext cx="0" cy="19588"/>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1"/>
                        <a:pt x="0" y="2"/>
                        <a:pt x="0" y="4"/>
                      </a:cubicBezTo>
                      <a:cubicBezTo>
                        <a:pt x="0" y="4"/>
                        <a:pt x="0" y="4"/>
                        <a:pt x="0" y="4"/>
                      </a:cubicBezTo>
                      <a:cubicBezTo>
                        <a:pt x="0" y="2"/>
                        <a:pt x="0"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05" name="Freeform 241"/>
                <p:cNvSpPr>
                  <a:spLocks/>
                </p:cNvSpPr>
                <p:nvPr/>
              </p:nvSpPr>
              <p:spPr bwMode="auto">
                <a:xfrm>
                  <a:off x="2441009" y="16817254"/>
                  <a:ext cx="3010" cy="16790"/>
                </a:xfrm>
                <a:custGeom>
                  <a:avLst/>
                  <a:gdLst>
                    <a:gd name="T0" fmla="*/ 0 w 1"/>
                    <a:gd name="T1" fmla="*/ 0 h 3"/>
                    <a:gd name="T2" fmla="*/ 1 w 1"/>
                    <a:gd name="T3" fmla="*/ 3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1" y="1"/>
                        <a:pt x="1" y="2"/>
                        <a:pt x="1" y="3"/>
                      </a:cubicBezTo>
                      <a:cubicBezTo>
                        <a:pt x="1" y="3"/>
                        <a:pt x="1" y="3"/>
                        <a:pt x="1" y="3"/>
                      </a:cubicBezTo>
                      <a:cubicBezTo>
                        <a:pt x="1" y="2"/>
                        <a:pt x="1" y="1"/>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06" name="Freeform 242"/>
                <p:cNvSpPr>
                  <a:spLocks/>
                </p:cNvSpPr>
                <p:nvPr/>
              </p:nvSpPr>
              <p:spPr bwMode="auto">
                <a:xfrm>
                  <a:off x="2450040" y="16786474"/>
                  <a:ext cx="6021" cy="25184"/>
                </a:xfrm>
                <a:custGeom>
                  <a:avLst/>
                  <a:gdLst>
                    <a:gd name="T0" fmla="*/ 0 w 1"/>
                    <a:gd name="T1" fmla="*/ 0 h 5"/>
                    <a:gd name="T2" fmla="*/ 1 w 1"/>
                    <a:gd name="T3" fmla="*/ 5 h 5"/>
                    <a:gd name="T4" fmla="*/ 1 w 1"/>
                    <a:gd name="T5" fmla="*/ 5 h 5"/>
                    <a:gd name="T6" fmla="*/ 0 w 1"/>
                    <a:gd name="T7" fmla="*/ 0 h 5"/>
                    <a:gd name="T8" fmla="*/ 0 w 1"/>
                    <a:gd name="T9" fmla="*/ 0 h 5"/>
                  </a:gdLst>
                  <a:ahLst/>
                  <a:cxnLst>
                    <a:cxn ang="0">
                      <a:pos x="T0" y="T1"/>
                    </a:cxn>
                    <a:cxn ang="0">
                      <a:pos x="T2" y="T3"/>
                    </a:cxn>
                    <a:cxn ang="0">
                      <a:pos x="T4" y="T5"/>
                    </a:cxn>
                    <a:cxn ang="0">
                      <a:pos x="T6" y="T7"/>
                    </a:cxn>
                    <a:cxn ang="0">
                      <a:pos x="T8" y="T9"/>
                    </a:cxn>
                  </a:cxnLst>
                  <a:rect l="0" t="0" r="r" b="b"/>
                  <a:pathLst>
                    <a:path w="1" h="5">
                      <a:moveTo>
                        <a:pt x="0" y="0"/>
                      </a:moveTo>
                      <a:cubicBezTo>
                        <a:pt x="1" y="2"/>
                        <a:pt x="1" y="3"/>
                        <a:pt x="1" y="5"/>
                      </a:cubicBezTo>
                      <a:cubicBezTo>
                        <a:pt x="1" y="5"/>
                        <a:pt x="1" y="5"/>
                        <a:pt x="1" y="5"/>
                      </a:cubicBezTo>
                      <a:cubicBezTo>
                        <a:pt x="1" y="3"/>
                        <a:pt x="1"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07" name="Freeform 243"/>
                <p:cNvSpPr>
                  <a:spLocks/>
                </p:cNvSpPr>
                <p:nvPr/>
              </p:nvSpPr>
              <p:spPr bwMode="auto">
                <a:xfrm>
                  <a:off x="2450040" y="16792070"/>
                  <a:ext cx="0" cy="25184"/>
                </a:xfrm>
                <a:custGeom>
                  <a:avLst/>
                  <a:gdLst>
                    <a:gd name="T0" fmla="*/ 0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0"/>
                      </a:moveTo>
                      <a:cubicBezTo>
                        <a:pt x="0" y="2"/>
                        <a:pt x="0" y="3"/>
                        <a:pt x="0" y="5"/>
                      </a:cubicBezTo>
                      <a:cubicBezTo>
                        <a:pt x="0" y="5"/>
                        <a:pt x="0" y="5"/>
                        <a:pt x="0" y="5"/>
                      </a:cubicBezTo>
                      <a:cubicBezTo>
                        <a:pt x="0" y="3"/>
                        <a:pt x="0" y="2"/>
                        <a:pt x="0" y="0"/>
                      </a:cubicBezTo>
                      <a:cubicBezTo>
                        <a:pt x="0" y="0"/>
                        <a:pt x="0" y="0"/>
                        <a:pt x="0"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08" name="Freeform 244"/>
                <p:cNvSpPr>
                  <a:spLocks/>
                </p:cNvSpPr>
                <p:nvPr/>
              </p:nvSpPr>
              <p:spPr bwMode="auto">
                <a:xfrm>
                  <a:off x="2468104" y="16828448"/>
                  <a:ext cx="6021" cy="13992"/>
                </a:xfrm>
                <a:custGeom>
                  <a:avLst/>
                  <a:gdLst>
                    <a:gd name="T0" fmla="*/ 1 w 1"/>
                    <a:gd name="T1" fmla="*/ 0 h 3"/>
                    <a:gd name="T2" fmla="*/ 0 w 1"/>
                    <a:gd name="T3" fmla="*/ 3 h 3"/>
                    <a:gd name="T4" fmla="*/ 0 w 1"/>
                    <a:gd name="T5" fmla="*/ 3 h 3"/>
                    <a:gd name="T6" fmla="*/ 1 w 1"/>
                    <a:gd name="T7" fmla="*/ 0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0" y="1"/>
                        <a:pt x="0" y="2"/>
                        <a:pt x="0" y="3"/>
                      </a:cubicBezTo>
                      <a:cubicBezTo>
                        <a:pt x="0" y="3"/>
                        <a:pt x="0" y="3"/>
                        <a:pt x="0" y="3"/>
                      </a:cubicBezTo>
                      <a:cubicBezTo>
                        <a:pt x="0" y="2"/>
                        <a:pt x="0" y="1"/>
                        <a:pt x="1" y="0"/>
                      </a:cubicBezTo>
                      <a:cubicBezTo>
                        <a:pt x="1" y="0"/>
                        <a:pt x="1" y="0"/>
                        <a:pt x="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09" name="Freeform 245"/>
                <p:cNvSpPr>
                  <a:spLocks/>
                </p:cNvSpPr>
                <p:nvPr/>
              </p:nvSpPr>
              <p:spPr bwMode="auto">
                <a:xfrm>
                  <a:off x="2468104" y="16817254"/>
                  <a:ext cx="6021" cy="19588"/>
                </a:xfrm>
                <a:custGeom>
                  <a:avLst/>
                  <a:gdLst>
                    <a:gd name="T0" fmla="*/ 1 w 1"/>
                    <a:gd name="T1" fmla="*/ 0 h 4"/>
                    <a:gd name="T2" fmla="*/ 0 w 1"/>
                    <a:gd name="T3" fmla="*/ 4 h 4"/>
                    <a:gd name="T4" fmla="*/ 0 w 1"/>
                    <a:gd name="T5" fmla="*/ 4 h 4"/>
                    <a:gd name="T6" fmla="*/ 1 w 1"/>
                    <a:gd name="T7" fmla="*/ 0 h 4"/>
                    <a:gd name="T8" fmla="*/ 1 w 1"/>
                    <a:gd name="T9" fmla="*/ 0 h 4"/>
                  </a:gdLst>
                  <a:ahLst/>
                  <a:cxnLst>
                    <a:cxn ang="0">
                      <a:pos x="T0" y="T1"/>
                    </a:cxn>
                    <a:cxn ang="0">
                      <a:pos x="T2" y="T3"/>
                    </a:cxn>
                    <a:cxn ang="0">
                      <a:pos x="T4" y="T5"/>
                    </a:cxn>
                    <a:cxn ang="0">
                      <a:pos x="T6" y="T7"/>
                    </a:cxn>
                    <a:cxn ang="0">
                      <a:pos x="T8" y="T9"/>
                    </a:cxn>
                  </a:cxnLst>
                  <a:rect l="0" t="0" r="r" b="b"/>
                  <a:pathLst>
                    <a:path w="1" h="4">
                      <a:moveTo>
                        <a:pt x="1" y="0"/>
                      </a:moveTo>
                      <a:cubicBezTo>
                        <a:pt x="1" y="1"/>
                        <a:pt x="1" y="3"/>
                        <a:pt x="0" y="4"/>
                      </a:cubicBezTo>
                      <a:cubicBezTo>
                        <a:pt x="0" y="4"/>
                        <a:pt x="0" y="4"/>
                        <a:pt x="0" y="4"/>
                      </a:cubicBezTo>
                      <a:cubicBezTo>
                        <a:pt x="1" y="3"/>
                        <a:pt x="1" y="1"/>
                        <a:pt x="1" y="0"/>
                      </a:cubicBezTo>
                      <a:cubicBezTo>
                        <a:pt x="1" y="0"/>
                        <a:pt x="1" y="0"/>
                        <a:pt x="1" y="0"/>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10" name="Freeform 246"/>
                <p:cNvSpPr>
                  <a:spLocks/>
                </p:cNvSpPr>
                <p:nvPr/>
              </p:nvSpPr>
              <p:spPr bwMode="auto">
                <a:xfrm>
                  <a:off x="2468104" y="16817254"/>
                  <a:ext cx="6021" cy="11192"/>
                </a:xfrm>
                <a:custGeom>
                  <a:avLst/>
                  <a:gdLst>
                    <a:gd name="T0" fmla="*/ 0 w 1"/>
                    <a:gd name="T1" fmla="*/ 2 h 2"/>
                    <a:gd name="T2" fmla="*/ 1 w 1"/>
                    <a:gd name="T3" fmla="*/ 0 h 2"/>
                    <a:gd name="T4" fmla="*/ 1 w 1"/>
                    <a:gd name="T5" fmla="*/ 0 h 2"/>
                    <a:gd name="T6" fmla="*/ 0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1" y="2"/>
                        <a:pt x="1" y="1"/>
                        <a:pt x="1" y="0"/>
                      </a:cubicBezTo>
                      <a:cubicBezTo>
                        <a:pt x="1" y="0"/>
                        <a:pt x="1" y="0"/>
                        <a:pt x="1" y="0"/>
                      </a:cubicBezTo>
                      <a:cubicBezTo>
                        <a:pt x="1" y="1"/>
                        <a:pt x="1" y="1"/>
                        <a:pt x="0" y="2"/>
                      </a:cubicBezTo>
                      <a:cubicBezTo>
                        <a:pt x="0" y="2"/>
                        <a:pt x="0" y="2"/>
                        <a:pt x="0" y="2"/>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11" name="Freeform 247"/>
                <p:cNvSpPr>
                  <a:spLocks/>
                </p:cNvSpPr>
                <p:nvPr/>
              </p:nvSpPr>
              <p:spPr bwMode="auto">
                <a:xfrm>
                  <a:off x="2462083" y="16806062"/>
                  <a:ext cx="12042" cy="22386"/>
                </a:xfrm>
                <a:custGeom>
                  <a:avLst/>
                  <a:gdLst>
                    <a:gd name="T0" fmla="*/ 0 w 2"/>
                    <a:gd name="T1" fmla="*/ 4 h 4"/>
                    <a:gd name="T2" fmla="*/ 2 w 2"/>
                    <a:gd name="T3" fmla="*/ 0 h 4"/>
                    <a:gd name="T4" fmla="*/ 2 w 2"/>
                    <a:gd name="T5" fmla="*/ 0 h 4"/>
                    <a:gd name="T6" fmla="*/ 0 w 2"/>
                    <a:gd name="T7" fmla="*/ 4 h 4"/>
                    <a:gd name="T8" fmla="*/ 0 w 2"/>
                    <a:gd name="T9" fmla="*/ 4 h 4"/>
                  </a:gdLst>
                  <a:ahLst/>
                  <a:cxnLst>
                    <a:cxn ang="0">
                      <a:pos x="T0" y="T1"/>
                    </a:cxn>
                    <a:cxn ang="0">
                      <a:pos x="T2" y="T3"/>
                    </a:cxn>
                    <a:cxn ang="0">
                      <a:pos x="T4" y="T5"/>
                    </a:cxn>
                    <a:cxn ang="0">
                      <a:pos x="T6" y="T7"/>
                    </a:cxn>
                    <a:cxn ang="0">
                      <a:pos x="T8" y="T9"/>
                    </a:cxn>
                  </a:cxnLst>
                  <a:rect l="0" t="0" r="r" b="b"/>
                  <a:pathLst>
                    <a:path w="2" h="4">
                      <a:moveTo>
                        <a:pt x="0" y="4"/>
                      </a:moveTo>
                      <a:cubicBezTo>
                        <a:pt x="1" y="3"/>
                        <a:pt x="1" y="2"/>
                        <a:pt x="2" y="0"/>
                      </a:cubicBezTo>
                      <a:cubicBezTo>
                        <a:pt x="2" y="0"/>
                        <a:pt x="2" y="0"/>
                        <a:pt x="2" y="0"/>
                      </a:cubicBezTo>
                      <a:cubicBezTo>
                        <a:pt x="1" y="2"/>
                        <a:pt x="1" y="3"/>
                        <a:pt x="0" y="4"/>
                      </a:cubicBezTo>
                      <a:cubicBezTo>
                        <a:pt x="0" y="4"/>
                        <a:pt x="0" y="4"/>
                        <a:pt x="0" y="4"/>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12" name="Freeform 249"/>
                <p:cNvSpPr>
                  <a:spLocks/>
                </p:cNvSpPr>
                <p:nvPr/>
              </p:nvSpPr>
              <p:spPr bwMode="auto">
                <a:xfrm>
                  <a:off x="2197146" y="15930197"/>
                  <a:ext cx="96341" cy="226662"/>
                </a:xfrm>
                <a:custGeom>
                  <a:avLst/>
                  <a:gdLst>
                    <a:gd name="T0" fmla="*/ 4 w 17"/>
                    <a:gd name="T1" fmla="*/ 9 h 43"/>
                    <a:gd name="T2" fmla="*/ 17 w 17"/>
                    <a:gd name="T3" fmla="*/ 43 h 43"/>
                    <a:gd name="T4" fmla="*/ 1 w 17"/>
                    <a:gd name="T5" fmla="*/ 0 h 43"/>
                    <a:gd name="T6" fmla="*/ 4 w 17"/>
                    <a:gd name="T7" fmla="*/ 9 h 43"/>
                  </a:gdLst>
                  <a:ahLst/>
                  <a:cxnLst>
                    <a:cxn ang="0">
                      <a:pos x="T0" y="T1"/>
                    </a:cxn>
                    <a:cxn ang="0">
                      <a:pos x="T2" y="T3"/>
                    </a:cxn>
                    <a:cxn ang="0">
                      <a:pos x="T4" y="T5"/>
                    </a:cxn>
                    <a:cxn ang="0">
                      <a:pos x="T6" y="T7"/>
                    </a:cxn>
                  </a:cxnLst>
                  <a:rect l="0" t="0" r="r" b="b"/>
                  <a:pathLst>
                    <a:path w="17" h="43">
                      <a:moveTo>
                        <a:pt x="4" y="9"/>
                      </a:moveTo>
                      <a:cubicBezTo>
                        <a:pt x="9" y="19"/>
                        <a:pt x="10" y="41"/>
                        <a:pt x="17" y="43"/>
                      </a:cubicBezTo>
                      <a:cubicBezTo>
                        <a:pt x="17" y="32"/>
                        <a:pt x="11" y="4"/>
                        <a:pt x="1" y="0"/>
                      </a:cubicBezTo>
                      <a:cubicBezTo>
                        <a:pt x="0" y="4"/>
                        <a:pt x="3" y="5"/>
                        <a:pt x="4" y="9"/>
                      </a:cubicBezTo>
                    </a:path>
                  </a:pathLst>
                </a:custGeom>
                <a:solidFill>
                  <a:srgbClr val="2FA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13" name="Freeform 250"/>
                <p:cNvSpPr>
                  <a:spLocks/>
                </p:cNvSpPr>
                <p:nvPr/>
              </p:nvSpPr>
              <p:spPr bwMode="auto">
                <a:xfrm>
                  <a:off x="2191126" y="15919005"/>
                  <a:ext cx="102362" cy="249048"/>
                </a:xfrm>
                <a:custGeom>
                  <a:avLst/>
                  <a:gdLst>
                    <a:gd name="T0" fmla="*/ 5 w 18"/>
                    <a:gd name="T1" fmla="*/ 11 h 47"/>
                    <a:gd name="T2" fmla="*/ 11 w 18"/>
                    <a:gd name="T3" fmla="*/ 34 h 47"/>
                    <a:gd name="T4" fmla="*/ 18 w 18"/>
                    <a:gd name="T5" fmla="*/ 46 h 47"/>
                    <a:gd name="T6" fmla="*/ 18 w 18"/>
                    <a:gd name="T7" fmla="*/ 45 h 47"/>
                    <a:gd name="T8" fmla="*/ 2 w 18"/>
                    <a:gd name="T9" fmla="*/ 2 h 47"/>
                    <a:gd name="T10" fmla="*/ 1 w 18"/>
                    <a:gd name="T11" fmla="*/ 2 h 47"/>
                    <a:gd name="T12" fmla="*/ 5 w 18"/>
                    <a:gd name="T13" fmla="*/ 11 h 47"/>
                    <a:gd name="T14" fmla="*/ 5 w 18"/>
                    <a:gd name="T15" fmla="*/ 11 h 47"/>
                    <a:gd name="T16" fmla="*/ 6 w 18"/>
                    <a:gd name="T17" fmla="*/ 6 h 47"/>
                    <a:gd name="T18" fmla="*/ 12 w 18"/>
                    <a:gd name="T19" fmla="*/ 16 h 47"/>
                    <a:gd name="T20" fmla="*/ 17 w 18"/>
                    <a:gd name="T21" fmla="*/ 39 h 47"/>
                    <a:gd name="T22" fmla="*/ 15 w 18"/>
                    <a:gd name="T23" fmla="*/ 42 h 47"/>
                    <a:gd name="T24" fmla="*/ 11 w 18"/>
                    <a:gd name="T25" fmla="*/ 30 h 47"/>
                    <a:gd name="T26" fmla="*/ 5 w 18"/>
                    <a:gd name="T27" fmla="*/ 11 h 47"/>
                    <a:gd name="T28" fmla="*/ 5 w 18"/>
                    <a:gd name="T29"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47">
                      <a:moveTo>
                        <a:pt x="5" y="11"/>
                      </a:moveTo>
                      <a:cubicBezTo>
                        <a:pt x="8" y="18"/>
                        <a:pt x="9" y="26"/>
                        <a:pt x="11" y="34"/>
                      </a:cubicBezTo>
                      <a:cubicBezTo>
                        <a:pt x="12" y="38"/>
                        <a:pt x="14" y="43"/>
                        <a:pt x="18" y="46"/>
                      </a:cubicBezTo>
                      <a:cubicBezTo>
                        <a:pt x="18" y="46"/>
                        <a:pt x="18" y="46"/>
                        <a:pt x="18" y="45"/>
                      </a:cubicBezTo>
                      <a:cubicBezTo>
                        <a:pt x="18" y="33"/>
                        <a:pt x="15" y="8"/>
                        <a:pt x="2" y="2"/>
                      </a:cubicBezTo>
                      <a:cubicBezTo>
                        <a:pt x="2" y="2"/>
                        <a:pt x="1" y="2"/>
                        <a:pt x="1" y="2"/>
                      </a:cubicBezTo>
                      <a:cubicBezTo>
                        <a:pt x="1" y="6"/>
                        <a:pt x="3" y="8"/>
                        <a:pt x="5" y="11"/>
                      </a:cubicBezTo>
                      <a:cubicBezTo>
                        <a:pt x="5" y="11"/>
                        <a:pt x="6" y="11"/>
                        <a:pt x="5" y="11"/>
                      </a:cubicBezTo>
                      <a:cubicBezTo>
                        <a:pt x="4" y="8"/>
                        <a:pt x="0" y="0"/>
                        <a:pt x="6" y="6"/>
                      </a:cubicBezTo>
                      <a:cubicBezTo>
                        <a:pt x="9" y="8"/>
                        <a:pt x="10" y="13"/>
                        <a:pt x="12" y="16"/>
                      </a:cubicBezTo>
                      <a:cubicBezTo>
                        <a:pt x="15" y="24"/>
                        <a:pt x="17" y="32"/>
                        <a:pt x="17" y="39"/>
                      </a:cubicBezTo>
                      <a:cubicBezTo>
                        <a:pt x="18" y="42"/>
                        <a:pt x="18" y="47"/>
                        <a:pt x="15" y="42"/>
                      </a:cubicBezTo>
                      <a:cubicBezTo>
                        <a:pt x="13" y="38"/>
                        <a:pt x="12" y="34"/>
                        <a:pt x="11" y="30"/>
                      </a:cubicBezTo>
                      <a:cubicBezTo>
                        <a:pt x="9" y="23"/>
                        <a:pt x="8" y="17"/>
                        <a:pt x="5" y="11"/>
                      </a:cubicBezTo>
                      <a:cubicBezTo>
                        <a:pt x="5" y="10"/>
                        <a:pt x="5" y="11"/>
                        <a:pt x="5"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14" name="Freeform 207"/>
                <p:cNvSpPr>
                  <a:spLocks/>
                </p:cNvSpPr>
                <p:nvPr/>
              </p:nvSpPr>
              <p:spPr bwMode="auto">
                <a:xfrm>
                  <a:off x="1959757" y="16620755"/>
                  <a:ext cx="88649" cy="22913"/>
                </a:xfrm>
                <a:custGeom>
                  <a:avLst/>
                  <a:gdLst>
                    <a:gd name="T0" fmla="*/ 0 w 8"/>
                    <a:gd name="T1" fmla="*/ 3 h 4"/>
                    <a:gd name="T2" fmla="*/ 8 w 8"/>
                    <a:gd name="T3" fmla="*/ 0 h 4"/>
                    <a:gd name="T4" fmla="*/ 8 w 8"/>
                    <a:gd name="T5" fmla="*/ 0 h 4"/>
                    <a:gd name="T6" fmla="*/ 0 w 8"/>
                    <a:gd name="T7" fmla="*/ 3 h 4"/>
                    <a:gd name="T8" fmla="*/ 0 w 8"/>
                    <a:gd name="T9" fmla="*/ 3 h 4"/>
                  </a:gdLst>
                  <a:ahLst/>
                  <a:cxnLst>
                    <a:cxn ang="0">
                      <a:pos x="T0" y="T1"/>
                    </a:cxn>
                    <a:cxn ang="0">
                      <a:pos x="T2" y="T3"/>
                    </a:cxn>
                    <a:cxn ang="0">
                      <a:pos x="T4" y="T5"/>
                    </a:cxn>
                    <a:cxn ang="0">
                      <a:pos x="T6" y="T7"/>
                    </a:cxn>
                    <a:cxn ang="0">
                      <a:pos x="T8" y="T9"/>
                    </a:cxn>
                  </a:cxnLst>
                  <a:rect l="0" t="0" r="r" b="b"/>
                  <a:pathLst>
                    <a:path w="8" h="4">
                      <a:moveTo>
                        <a:pt x="0" y="3"/>
                      </a:moveTo>
                      <a:cubicBezTo>
                        <a:pt x="3" y="4"/>
                        <a:pt x="6" y="3"/>
                        <a:pt x="8" y="0"/>
                      </a:cubicBezTo>
                      <a:cubicBezTo>
                        <a:pt x="8" y="0"/>
                        <a:pt x="8" y="0"/>
                        <a:pt x="8" y="0"/>
                      </a:cubicBezTo>
                      <a:cubicBezTo>
                        <a:pt x="6" y="3"/>
                        <a:pt x="3" y="4"/>
                        <a:pt x="0" y="3"/>
                      </a:cubicBezTo>
                      <a:cubicBezTo>
                        <a:pt x="0" y="3"/>
                        <a:pt x="0" y="3"/>
                        <a:pt x="0" y="3"/>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15" name="Freeform 208"/>
                <p:cNvSpPr>
                  <a:spLocks/>
                </p:cNvSpPr>
                <p:nvPr/>
              </p:nvSpPr>
              <p:spPr bwMode="auto">
                <a:xfrm>
                  <a:off x="1983400" y="16643668"/>
                  <a:ext cx="29551" cy="25777"/>
                </a:xfrm>
                <a:custGeom>
                  <a:avLst/>
                  <a:gdLst>
                    <a:gd name="T0" fmla="*/ 0 w 3"/>
                    <a:gd name="T1" fmla="*/ 5 h 5"/>
                    <a:gd name="T2" fmla="*/ 3 w 3"/>
                    <a:gd name="T3" fmla="*/ 0 h 5"/>
                    <a:gd name="T4" fmla="*/ 3 w 3"/>
                    <a:gd name="T5" fmla="*/ 0 h 5"/>
                    <a:gd name="T6" fmla="*/ 0 w 3"/>
                    <a:gd name="T7" fmla="*/ 5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cubicBezTo>
                        <a:pt x="3" y="5"/>
                        <a:pt x="3" y="3"/>
                        <a:pt x="3" y="0"/>
                      </a:cubicBezTo>
                      <a:cubicBezTo>
                        <a:pt x="3" y="0"/>
                        <a:pt x="3" y="0"/>
                        <a:pt x="3" y="0"/>
                      </a:cubicBezTo>
                      <a:cubicBezTo>
                        <a:pt x="3" y="3"/>
                        <a:pt x="3" y="5"/>
                        <a:pt x="0" y="5"/>
                      </a:cubicBezTo>
                      <a:cubicBezTo>
                        <a:pt x="0" y="5"/>
                        <a:pt x="0" y="5"/>
                        <a:pt x="0" y="5"/>
                      </a:cubicBezTo>
                      <a:close/>
                    </a:path>
                  </a:pathLst>
                </a:custGeom>
                <a:solidFill>
                  <a:srgbClr val="EFE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16" name="Freeform 248"/>
                <p:cNvSpPr>
                  <a:spLocks/>
                </p:cNvSpPr>
                <p:nvPr/>
              </p:nvSpPr>
              <p:spPr bwMode="auto">
                <a:xfrm>
                  <a:off x="2089777" y="16566338"/>
                  <a:ext cx="0" cy="572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9" tIns="45719" rIns="91439" bIns="45719" numCol="1" anchor="t" anchorCtr="0" compatLnSpc="1">
                  <a:prstTxWarp prst="textNoShape">
                    <a:avLst/>
                  </a:prstTxWarp>
                </a:bodyPr>
                <a:lstStyle/>
                <a:p>
                  <a:endParaRPr lang="fr-FR" sz="2401"/>
                </a:p>
              </p:txBody>
            </p:sp>
            <p:sp>
              <p:nvSpPr>
                <p:cNvPr id="917" name="ZoneTexte 916"/>
                <p:cNvSpPr txBox="1"/>
                <p:nvPr/>
              </p:nvSpPr>
              <p:spPr>
                <a:xfrm>
                  <a:off x="1092291" y="15056470"/>
                  <a:ext cx="1135567" cy="461793"/>
                </a:xfrm>
                <a:prstGeom prst="rect">
                  <a:avLst/>
                </a:prstGeom>
                <a:noFill/>
              </p:spPr>
              <p:txBody>
                <a:bodyPr wrap="none" rtlCol="0">
                  <a:spAutoFit/>
                </a:bodyPr>
                <a:lstStyle/>
                <a:p>
                  <a:r>
                    <a:rPr lang="fr-FR" sz="2401" dirty="0"/>
                    <a:t>5 (</a:t>
                  </a:r>
                  <a:r>
                    <a:rPr lang="fr-FR" sz="2401" dirty="0" err="1"/>
                    <a:t>grey</a:t>
                  </a:r>
                  <a:r>
                    <a:rPr lang="fr-FR" sz="2401" dirty="0"/>
                    <a:t>)</a:t>
                  </a:r>
                </a:p>
              </p:txBody>
            </p:sp>
            <p:sp>
              <p:nvSpPr>
                <p:cNvPr id="918" name="ZoneTexte 917"/>
                <p:cNvSpPr txBox="1"/>
                <p:nvPr/>
              </p:nvSpPr>
              <p:spPr>
                <a:xfrm>
                  <a:off x="3063372" y="14682184"/>
                  <a:ext cx="1244251" cy="461793"/>
                </a:xfrm>
                <a:prstGeom prst="rect">
                  <a:avLst/>
                </a:prstGeom>
                <a:noFill/>
              </p:spPr>
              <p:txBody>
                <a:bodyPr wrap="none" rtlCol="0">
                  <a:spAutoFit/>
                </a:bodyPr>
                <a:lstStyle/>
                <a:p>
                  <a:r>
                    <a:rPr lang="fr-FR" sz="2401" dirty="0"/>
                    <a:t>2 (black)</a:t>
                  </a:r>
                </a:p>
              </p:txBody>
            </p:sp>
            <p:sp>
              <p:nvSpPr>
                <p:cNvPr id="919" name="ZoneTexte 918"/>
                <p:cNvSpPr txBox="1"/>
                <p:nvPr/>
              </p:nvSpPr>
              <p:spPr>
                <a:xfrm>
                  <a:off x="3167480" y="15226079"/>
                  <a:ext cx="1405962" cy="461793"/>
                </a:xfrm>
                <a:prstGeom prst="rect">
                  <a:avLst/>
                </a:prstGeom>
                <a:noFill/>
              </p:spPr>
              <p:txBody>
                <a:bodyPr wrap="none" rtlCol="0">
                  <a:spAutoFit/>
                </a:bodyPr>
                <a:lstStyle/>
                <a:p>
                  <a:r>
                    <a:rPr lang="fr-FR" sz="2401" dirty="0"/>
                    <a:t>1 (</a:t>
                  </a:r>
                  <a:r>
                    <a:rPr lang="fr-FR" sz="2401" dirty="0" err="1"/>
                    <a:t>yellow</a:t>
                  </a:r>
                  <a:r>
                    <a:rPr lang="fr-FR" sz="2401" dirty="0"/>
                    <a:t>)</a:t>
                  </a:r>
                </a:p>
              </p:txBody>
            </p:sp>
            <p:grpSp>
              <p:nvGrpSpPr>
                <p:cNvPr id="920" name="Groupe 919"/>
                <p:cNvGrpSpPr/>
                <p:nvPr/>
              </p:nvGrpSpPr>
              <p:grpSpPr>
                <a:xfrm>
                  <a:off x="1022923" y="16167550"/>
                  <a:ext cx="196807" cy="3070720"/>
                  <a:chOff x="4180300" y="1872982"/>
                  <a:chExt cx="100090" cy="1680185"/>
                </a:xfrm>
              </p:grpSpPr>
              <p:sp>
                <p:nvSpPr>
                  <p:cNvPr id="934" name="Rectangle 251"/>
                  <p:cNvSpPr>
                    <a:spLocks noChangeArrowheads="1"/>
                  </p:cNvSpPr>
                  <p:nvPr/>
                </p:nvSpPr>
                <p:spPr bwMode="auto">
                  <a:xfrm rot="2280000">
                    <a:off x="4188358" y="3512359"/>
                    <a:ext cx="36000" cy="36000"/>
                  </a:xfrm>
                  <a:prstGeom prst="rect">
                    <a:avLst/>
                  </a:prstGeom>
                  <a:solidFill>
                    <a:srgbClr val="74B9DE"/>
                  </a:solidFill>
                  <a:ln w="1588" cap="flat">
                    <a:noFill/>
                    <a:prstDash val="solid"/>
                    <a:miter lim="800000"/>
                    <a:headEnd/>
                    <a:tailEnd/>
                  </a:ln>
                </p:spPr>
                <p:txBody>
                  <a:bodyPr vert="horz" wrap="square" lIns="91439" tIns="45719" rIns="91439" bIns="45719" numCol="1" anchor="t" anchorCtr="0" compatLnSpc="1">
                    <a:prstTxWarp prst="textNoShape">
                      <a:avLst/>
                    </a:prstTxWarp>
                  </a:bodyPr>
                  <a:lstStyle/>
                  <a:p>
                    <a:endParaRPr lang="fr-FR" sz="2401"/>
                  </a:p>
                </p:txBody>
              </p:sp>
              <p:sp>
                <p:nvSpPr>
                  <p:cNvPr id="935" name="Rectangle 251"/>
                  <p:cNvSpPr>
                    <a:spLocks noChangeArrowheads="1"/>
                  </p:cNvSpPr>
                  <p:nvPr/>
                </p:nvSpPr>
                <p:spPr bwMode="auto">
                  <a:xfrm>
                    <a:off x="4180300" y="1872982"/>
                    <a:ext cx="72000" cy="1656000"/>
                  </a:xfrm>
                  <a:prstGeom prst="rect">
                    <a:avLst/>
                  </a:prstGeom>
                  <a:solidFill>
                    <a:srgbClr val="74B9DE"/>
                  </a:solidFill>
                  <a:ln w="1588" cap="flat">
                    <a:solidFill>
                      <a:srgbClr val="000000"/>
                    </a:solidFill>
                    <a:prstDash val="solid"/>
                    <a:miter lim="800000"/>
                    <a:headEnd/>
                    <a:tailEnd/>
                  </a:ln>
                </p:spPr>
                <p:txBody>
                  <a:bodyPr vert="horz" wrap="square" lIns="91439" tIns="45719" rIns="91439" bIns="45719" numCol="1" anchor="t" anchorCtr="0" compatLnSpc="1">
                    <a:prstTxWarp prst="textNoShape">
                      <a:avLst/>
                    </a:prstTxWarp>
                  </a:bodyPr>
                  <a:lstStyle/>
                  <a:p>
                    <a:endParaRPr lang="fr-FR" sz="2401"/>
                  </a:p>
                </p:txBody>
              </p:sp>
              <p:sp>
                <p:nvSpPr>
                  <p:cNvPr id="936" name="Line 253"/>
                  <p:cNvSpPr>
                    <a:spLocks noChangeShapeType="1"/>
                  </p:cNvSpPr>
                  <p:nvPr/>
                </p:nvSpPr>
                <p:spPr bwMode="auto">
                  <a:xfrm>
                    <a:off x="4181952" y="1873243"/>
                    <a:ext cx="12694" cy="36000"/>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39" tIns="45719" rIns="91439" bIns="45719" numCol="1" anchor="t" anchorCtr="0" compatLnSpc="1">
                    <a:prstTxWarp prst="textNoShape">
                      <a:avLst/>
                    </a:prstTxWarp>
                  </a:bodyPr>
                  <a:lstStyle/>
                  <a:p>
                    <a:endParaRPr lang="fr-FR" sz="2401"/>
                  </a:p>
                </p:txBody>
              </p:sp>
              <p:sp>
                <p:nvSpPr>
                  <p:cNvPr id="937" name="Line 253"/>
                  <p:cNvSpPr>
                    <a:spLocks noChangeShapeType="1"/>
                  </p:cNvSpPr>
                  <p:nvPr/>
                </p:nvSpPr>
                <p:spPr bwMode="auto">
                  <a:xfrm>
                    <a:off x="4181900" y="3530832"/>
                    <a:ext cx="13398" cy="18375"/>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39" tIns="45719" rIns="91439" bIns="45719" numCol="1" anchor="t" anchorCtr="0" compatLnSpc="1">
                    <a:prstTxWarp prst="textNoShape">
                      <a:avLst/>
                    </a:prstTxWarp>
                  </a:bodyPr>
                  <a:lstStyle/>
                  <a:p>
                    <a:endParaRPr lang="fr-FR" sz="2401"/>
                  </a:p>
                </p:txBody>
              </p:sp>
              <p:sp>
                <p:nvSpPr>
                  <p:cNvPr id="938" name="Rectangle 251"/>
                  <p:cNvSpPr>
                    <a:spLocks noChangeArrowheads="1"/>
                  </p:cNvSpPr>
                  <p:nvPr/>
                </p:nvSpPr>
                <p:spPr bwMode="auto">
                  <a:xfrm flipH="1">
                    <a:off x="4181888" y="3487014"/>
                    <a:ext cx="45719" cy="45719"/>
                  </a:xfrm>
                  <a:prstGeom prst="rect">
                    <a:avLst/>
                  </a:prstGeom>
                  <a:solidFill>
                    <a:srgbClr val="74B9DE"/>
                  </a:solidFill>
                  <a:ln w="1588" cap="flat">
                    <a:noFill/>
                    <a:prstDash val="solid"/>
                    <a:miter lim="800000"/>
                    <a:headEnd/>
                    <a:tailEnd/>
                  </a:ln>
                </p:spPr>
                <p:txBody>
                  <a:bodyPr vert="horz" wrap="square" lIns="91439" tIns="45719" rIns="91439" bIns="45719" numCol="1" anchor="t" anchorCtr="0" compatLnSpc="1">
                    <a:prstTxWarp prst="textNoShape">
                      <a:avLst/>
                    </a:prstTxWarp>
                  </a:bodyPr>
                  <a:lstStyle/>
                  <a:p>
                    <a:endParaRPr lang="fr-FR" sz="2401"/>
                  </a:p>
                </p:txBody>
              </p:sp>
              <p:sp>
                <p:nvSpPr>
                  <p:cNvPr id="939" name="Rectangle 252"/>
                  <p:cNvSpPr>
                    <a:spLocks noChangeArrowheads="1"/>
                  </p:cNvSpPr>
                  <p:nvPr/>
                </p:nvSpPr>
                <p:spPr bwMode="auto">
                  <a:xfrm>
                    <a:off x="4196234" y="1906143"/>
                    <a:ext cx="84156" cy="1647024"/>
                  </a:xfrm>
                  <a:prstGeom prst="rect">
                    <a:avLst/>
                  </a:prstGeom>
                  <a:solidFill>
                    <a:srgbClr val="74B9DE"/>
                  </a:solidFill>
                  <a:ln w="1588" cap="flat">
                    <a:solidFill>
                      <a:srgbClr val="000000"/>
                    </a:solidFill>
                    <a:prstDash val="solid"/>
                    <a:miter lim="800000"/>
                    <a:headEnd/>
                    <a:tailEnd/>
                  </a:ln>
                </p:spPr>
                <p:txBody>
                  <a:bodyPr vert="horz" wrap="square" lIns="91439" tIns="45719" rIns="91439" bIns="45719" numCol="1" anchor="t" anchorCtr="0" compatLnSpc="1">
                    <a:prstTxWarp prst="textNoShape">
                      <a:avLst/>
                    </a:prstTxWarp>
                  </a:bodyPr>
                  <a:lstStyle/>
                  <a:p>
                    <a:endParaRPr lang="fr-FR" sz="2401"/>
                  </a:p>
                </p:txBody>
              </p:sp>
            </p:grpSp>
            <p:cxnSp>
              <p:nvCxnSpPr>
                <p:cNvPr id="921" name="Connecteur droit avec flèche 920"/>
                <p:cNvCxnSpPr/>
                <p:nvPr/>
              </p:nvCxnSpPr>
              <p:spPr>
                <a:xfrm flipH="1">
                  <a:off x="2903720" y="14686385"/>
                  <a:ext cx="26099" cy="1122508"/>
                </a:xfrm>
                <a:prstGeom prst="straightConnector1">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2" name="Connecteur droit avec flèche 921"/>
                <p:cNvCxnSpPr/>
                <p:nvPr/>
              </p:nvCxnSpPr>
              <p:spPr>
                <a:xfrm flipH="1">
                  <a:off x="3133277" y="15154695"/>
                  <a:ext cx="19909" cy="789527"/>
                </a:xfrm>
                <a:prstGeom prst="straightConnector1">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3" name="Connecteur droit avec flèche 922"/>
                <p:cNvCxnSpPr/>
                <p:nvPr/>
              </p:nvCxnSpPr>
              <p:spPr>
                <a:xfrm>
                  <a:off x="3344666" y="15615991"/>
                  <a:ext cx="2560" cy="330770"/>
                </a:xfrm>
                <a:prstGeom prst="straightConnector1">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4" name="Connecteur droit avec flèche 923"/>
                <p:cNvCxnSpPr/>
                <p:nvPr/>
              </p:nvCxnSpPr>
              <p:spPr>
                <a:xfrm>
                  <a:off x="1328434" y="15340631"/>
                  <a:ext cx="2560" cy="330770"/>
                </a:xfrm>
                <a:prstGeom prst="straightConnector1">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5" name="Connecteur droit avec flèche 924"/>
                <p:cNvCxnSpPr/>
                <p:nvPr/>
              </p:nvCxnSpPr>
              <p:spPr>
                <a:xfrm rot="5400000" flipH="1">
                  <a:off x="4087476" y="17214810"/>
                  <a:ext cx="2380" cy="355870"/>
                </a:xfrm>
                <a:prstGeom prst="straightConnector1">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6" name="Connecteur droit avec flèche 925"/>
                <p:cNvCxnSpPr/>
                <p:nvPr/>
              </p:nvCxnSpPr>
              <p:spPr>
                <a:xfrm rot="5400000" flipH="1">
                  <a:off x="3786424" y="16108455"/>
                  <a:ext cx="2380" cy="355870"/>
                </a:xfrm>
                <a:prstGeom prst="straightConnector1">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7" name="ZoneTexte 926"/>
                <p:cNvSpPr txBox="1"/>
                <p:nvPr/>
              </p:nvSpPr>
              <p:spPr>
                <a:xfrm>
                  <a:off x="3752671" y="16012301"/>
                  <a:ext cx="340158" cy="461793"/>
                </a:xfrm>
                <a:prstGeom prst="rect">
                  <a:avLst/>
                </a:prstGeom>
                <a:noFill/>
              </p:spPr>
              <p:txBody>
                <a:bodyPr wrap="none" rtlCol="0">
                  <a:spAutoFit/>
                </a:bodyPr>
                <a:lstStyle/>
                <a:p>
                  <a:r>
                    <a:rPr lang="fr-FR" sz="2401" dirty="0"/>
                    <a:t>4</a:t>
                  </a:r>
                </a:p>
              </p:txBody>
            </p:sp>
            <p:sp>
              <p:nvSpPr>
                <p:cNvPr id="928" name="Triangle isocèle 927"/>
                <p:cNvSpPr/>
                <p:nvPr/>
              </p:nvSpPr>
              <p:spPr>
                <a:xfrm rot="17100000">
                  <a:off x="1250763" y="19102964"/>
                  <a:ext cx="65794" cy="56629"/>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1" dirty="0"/>
                </a:p>
              </p:txBody>
            </p:sp>
            <p:grpSp>
              <p:nvGrpSpPr>
                <p:cNvPr id="929" name="Groupe 928"/>
                <p:cNvGrpSpPr/>
                <p:nvPr/>
              </p:nvGrpSpPr>
              <p:grpSpPr>
                <a:xfrm>
                  <a:off x="1030460" y="16218786"/>
                  <a:ext cx="2902255" cy="3428640"/>
                  <a:chOff x="660220" y="1937873"/>
                  <a:chExt cx="1441293" cy="1876026"/>
                </a:xfrm>
              </p:grpSpPr>
              <p:sp>
                <p:nvSpPr>
                  <p:cNvPr id="931" name="Rectangle 35"/>
                  <p:cNvSpPr/>
                  <p:nvPr/>
                </p:nvSpPr>
                <p:spPr>
                  <a:xfrm>
                    <a:off x="808127" y="1937873"/>
                    <a:ext cx="1120612" cy="1781361"/>
                  </a:xfrm>
                  <a:custGeom>
                    <a:avLst/>
                    <a:gdLst>
                      <a:gd name="connsiteX0" fmla="*/ 0 w 1210368"/>
                      <a:gd name="connsiteY0" fmla="*/ 0 h 1803800"/>
                      <a:gd name="connsiteX1" fmla="*/ 1210368 w 1210368"/>
                      <a:gd name="connsiteY1" fmla="*/ 0 h 1803800"/>
                      <a:gd name="connsiteX2" fmla="*/ 1210368 w 1210368"/>
                      <a:gd name="connsiteY2" fmla="*/ 1803800 h 1803800"/>
                      <a:gd name="connsiteX3" fmla="*/ 0 w 1210368"/>
                      <a:gd name="connsiteY3" fmla="*/ 1803800 h 1803800"/>
                      <a:gd name="connsiteX4" fmla="*/ 0 w 1210368"/>
                      <a:gd name="connsiteY4" fmla="*/ 0 h 1803800"/>
                      <a:gd name="connsiteX0" fmla="*/ 22439 w 1210368"/>
                      <a:gd name="connsiteY0" fmla="*/ 134636 h 1803800"/>
                      <a:gd name="connsiteX1" fmla="*/ 1210368 w 1210368"/>
                      <a:gd name="connsiteY1" fmla="*/ 0 h 1803800"/>
                      <a:gd name="connsiteX2" fmla="*/ 1210368 w 1210368"/>
                      <a:gd name="connsiteY2" fmla="*/ 1803800 h 1803800"/>
                      <a:gd name="connsiteX3" fmla="*/ 0 w 1210368"/>
                      <a:gd name="connsiteY3" fmla="*/ 1803800 h 1803800"/>
                      <a:gd name="connsiteX4" fmla="*/ 22439 w 1210368"/>
                      <a:gd name="connsiteY4" fmla="*/ 134636 h 1803800"/>
                      <a:gd name="connsiteX0" fmla="*/ 22439 w 1210368"/>
                      <a:gd name="connsiteY0" fmla="*/ 134636 h 1803800"/>
                      <a:gd name="connsiteX1" fmla="*/ 1210368 w 1210368"/>
                      <a:gd name="connsiteY1" fmla="*/ 0 h 1803800"/>
                      <a:gd name="connsiteX2" fmla="*/ 1126221 w 1210368"/>
                      <a:gd name="connsiteY2" fmla="*/ 1674774 h 1803800"/>
                      <a:gd name="connsiteX3" fmla="*/ 0 w 1210368"/>
                      <a:gd name="connsiteY3" fmla="*/ 1803800 h 1803800"/>
                      <a:gd name="connsiteX4" fmla="*/ 22439 w 1210368"/>
                      <a:gd name="connsiteY4" fmla="*/ 134636 h 1803800"/>
                      <a:gd name="connsiteX0" fmla="*/ 22439 w 1215978"/>
                      <a:gd name="connsiteY0" fmla="*/ 134636 h 1803800"/>
                      <a:gd name="connsiteX1" fmla="*/ 1210368 w 1215978"/>
                      <a:gd name="connsiteY1" fmla="*/ 0 h 1803800"/>
                      <a:gd name="connsiteX2" fmla="*/ 1215978 w 1215978"/>
                      <a:gd name="connsiteY2" fmla="*/ 1652335 h 1803800"/>
                      <a:gd name="connsiteX3" fmla="*/ 0 w 1215978"/>
                      <a:gd name="connsiteY3" fmla="*/ 1803800 h 1803800"/>
                      <a:gd name="connsiteX4" fmla="*/ 22439 w 1215978"/>
                      <a:gd name="connsiteY4" fmla="*/ 134636 h 1803800"/>
                      <a:gd name="connsiteX0" fmla="*/ 22439 w 1215978"/>
                      <a:gd name="connsiteY0" fmla="*/ 145856 h 1815020"/>
                      <a:gd name="connsiteX1" fmla="*/ 1126221 w 1215978"/>
                      <a:gd name="connsiteY1" fmla="*/ 0 h 1815020"/>
                      <a:gd name="connsiteX2" fmla="*/ 1215978 w 1215978"/>
                      <a:gd name="connsiteY2" fmla="*/ 1663555 h 1815020"/>
                      <a:gd name="connsiteX3" fmla="*/ 0 w 1215978"/>
                      <a:gd name="connsiteY3" fmla="*/ 1815020 h 1815020"/>
                      <a:gd name="connsiteX4" fmla="*/ 22439 w 1215978"/>
                      <a:gd name="connsiteY4" fmla="*/ 145856 h 1815020"/>
                      <a:gd name="connsiteX0" fmla="*/ 22439 w 1131831"/>
                      <a:gd name="connsiteY0" fmla="*/ 145856 h 1815020"/>
                      <a:gd name="connsiteX1" fmla="*/ 1126221 w 1131831"/>
                      <a:gd name="connsiteY1" fmla="*/ 0 h 1815020"/>
                      <a:gd name="connsiteX2" fmla="*/ 1131831 w 1131831"/>
                      <a:gd name="connsiteY2" fmla="*/ 1652335 h 1815020"/>
                      <a:gd name="connsiteX3" fmla="*/ 0 w 1131831"/>
                      <a:gd name="connsiteY3" fmla="*/ 1815020 h 1815020"/>
                      <a:gd name="connsiteX4" fmla="*/ 22439 w 1131831"/>
                      <a:gd name="connsiteY4" fmla="*/ 145856 h 1815020"/>
                      <a:gd name="connsiteX0" fmla="*/ 22439 w 1126221"/>
                      <a:gd name="connsiteY0" fmla="*/ 145856 h 1815020"/>
                      <a:gd name="connsiteX1" fmla="*/ 1126221 w 1126221"/>
                      <a:gd name="connsiteY1" fmla="*/ 0 h 1815020"/>
                      <a:gd name="connsiteX2" fmla="*/ 1103782 w 1126221"/>
                      <a:gd name="connsiteY2" fmla="*/ 1652335 h 1815020"/>
                      <a:gd name="connsiteX3" fmla="*/ 0 w 1126221"/>
                      <a:gd name="connsiteY3" fmla="*/ 1815020 h 1815020"/>
                      <a:gd name="connsiteX4" fmla="*/ 22439 w 1126221"/>
                      <a:gd name="connsiteY4" fmla="*/ 145856 h 1815020"/>
                      <a:gd name="connsiteX0" fmla="*/ 22439 w 1126221"/>
                      <a:gd name="connsiteY0" fmla="*/ 145856 h 1815020"/>
                      <a:gd name="connsiteX1" fmla="*/ 1126221 w 1126221"/>
                      <a:gd name="connsiteY1" fmla="*/ 0 h 1815020"/>
                      <a:gd name="connsiteX2" fmla="*/ 1120611 w 1126221"/>
                      <a:gd name="connsiteY2" fmla="*/ 1652335 h 1815020"/>
                      <a:gd name="connsiteX3" fmla="*/ 0 w 1126221"/>
                      <a:gd name="connsiteY3" fmla="*/ 1815020 h 1815020"/>
                      <a:gd name="connsiteX4" fmla="*/ 22439 w 1126221"/>
                      <a:gd name="connsiteY4" fmla="*/ 145856 h 1815020"/>
                      <a:gd name="connsiteX0" fmla="*/ 0 w 1103782"/>
                      <a:gd name="connsiteY0" fmla="*/ 145856 h 1775751"/>
                      <a:gd name="connsiteX1" fmla="*/ 1103782 w 1103782"/>
                      <a:gd name="connsiteY1" fmla="*/ 0 h 1775751"/>
                      <a:gd name="connsiteX2" fmla="*/ 1098172 w 1103782"/>
                      <a:gd name="connsiteY2" fmla="*/ 1652335 h 1775751"/>
                      <a:gd name="connsiteX3" fmla="*/ 5610 w 1103782"/>
                      <a:gd name="connsiteY3" fmla="*/ 1775751 h 1775751"/>
                      <a:gd name="connsiteX4" fmla="*/ 0 w 1103782"/>
                      <a:gd name="connsiteY4" fmla="*/ 145856 h 1775751"/>
                      <a:gd name="connsiteX0" fmla="*/ 16830 w 1120612"/>
                      <a:gd name="connsiteY0" fmla="*/ 145856 h 1781361"/>
                      <a:gd name="connsiteX1" fmla="*/ 1120612 w 1120612"/>
                      <a:gd name="connsiteY1" fmla="*/ 0 h 1781361"/>
                      <a:gd name="connsiteX2" fmla="*/ 1115002 w 1120612"/>
                      <a:gd name="connsiteY2" fmla="*/ 1652335 h 1781361"/>
                      <a:gd name="connsiteX3" fmla="*/ 0 w 1120612"/>
                      <a:gd name="connsiteY3" fmla="*/ 1781361 h 1781361"/>
                      <a:gd name="connsiteX4" fmla="*/ 16830 w 1120612"/>
                      <a:gd name="connsiteY4" fmla="*/ 145856 h 178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612" h="1781361">
                        <a:moveTo>
                          <a:pt x="16830" y="145856"/>
                        </a:moveTo>
                        <a:lnTo>
                          <a:pt x="1120612" y="0"/>
                        </a:lnTo>
                        <a:lnTo>
                          <a:pt x="1115002" y="1652335"/>
                        </a:lnTo>
                        <a:lnTo>
                          <a:pt x="0" y="1781361"/>
                        </a:lnTo>
                        <a:lnTo>
                          <a:pt x="16830" y="145856"/>
                        </a:lnTo>
                        <a:close/>
                      </a:path>
                    </a:pathLst>
                  </a:custGeom>
                  <a:solidFill>
                    <a:schemeClr val="bg1">
                      <a:lumMod val="85000"/>
                      <a:alpha val="38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p>
                    <a:pPr algn="ctr"/>
                    <a:endParaRPr lang="fr-FR" sz="2401"/>
                  </a:p>
                </p:txBody>
              </p:sp>
              <p:pic>
                <p:nvPicPr>
                  <p:cNvPr id="932" name="Image 931"/>
                  <p:cNvPicPr>
                    <a:picLocks noChangeAspect="1"/>
                  </p:cNvPicPr>
                  <p:nvPr/>
                </p:nvPicPr>
                <p:blipFill>
                  <a:blip r:embed="rId81"/>
                  <a:stretch>
                    <a:fillRect/>
                  </a:stretch>
                </p:blipFill>
                <p:spPr>
                  <a:xfrm>
                    <a:off x="950582" y="2010099"/>
                    <a:ext cx="1150931" cy="1803800"/>
                  </a:xfrm>
                  <a:prstGeom prst="rect">
                    <a:avLst/>
                  </a:prstGeom>
                </p:spPr>
              </p:pic>
              <p:sp>
                <p:nvSpPr>
                  <p:cNvPr id="933" name="ZoneTexte 932"/>
                  <p:cNvSpPr txBox="1"/>
                  <p:nvPr/>
                </p:nvSpPr>
                <p:spPr>
                  <a:xfrm>
                    <a:off x="660220" y="2029737"/>
                    <a:ext cx="91740" cy="252676"/>
                  </a:xfrm>
                  <a:prstGeom prst="rect">
                    <a:avLst/>
                  </a:prstGeom>
                  <a:noFill/>
                </p:spPr>
                <p:txBody>
                  <a:bodyPr wrap="none" rtlCol="0">
                    <a:spAutoFit/>
                  </a:bodyPr>
                  <a:lstStyle/>
                  <a:p>
                    <a:endParaRPr lang="fr-FR" sz="2401" dirty="0"/>
                  </a:p>
                </p:txBody>
              </p:sp>
            </p:grpSp>
            <p:cxnSp>
              <p:nvCxnSpPr>
                <p:cNvPr id="930" name="Connecteur droit 929"/>
                <p:cNvCxnSpPr/>
                <p:nvPr/>
              </p:nvCxnSpPr>
              <p:spPr>
                <a:xfrm>
                  <a:off x="3401250" y="15905756"/>
                  <a:ext cx="54010" cy="552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7" name="ZoneTexte 736"/>
              <p:cNvSpPr txBox="1"/>
              <p:nvPr/>
            </p:nvSpPr>
            <p:spPr>
              <a:xfrm>
                <a:off x="2722755" y="14301075"/>
                <a:ext cx="3185873" cy="461793"/>
              </a:xfrm>
              <a:prstGeom prst="rect">
                <a:avLst/>
              </a:prstGeom>
              <a:noFill/>
            </p:spPr>
            <p:txBody>
              <a:bodyPr wrap="square" rtlCol="0">
                <a:spAutoFit/>
              </a:bodyPr>
              <a:lstStyle/>
              <a:p>
                <a:r>
                  <a:rPr lang="fr-FR" sz="2401" dirty="0"/>
                  <a:t>4 (transparent: glass)</a:t>
                </a:r>
              </a:p>
            </p:txBody>
          </p:sp>
        </p:grpSp>
      </p:grpSp>
      <p:sp>
        <p:nvSpPr>
          <p:cNvPr id="7" name="ZoneTexte 6"/>
          <p:cNvSpPr txBox="1"/>
          <p:nvPr/>
        </p:nvSpPr>
        <p:spPr>
          <a:xfrm>
            <a:off x="8727329" y="13863617"/>
            <a:ext cx="314510" cy="400110"/>
          </a:xfrm>
          <a:prstGeom prst="rect">
            <a:avLst/>
          </a:prstGeom>
          <a:noFill/>
        </p:spPr>
        <p:txBody>
          <a:bodyPr wrap="none" rtlCol="0">
            <a:spAutoFit/>
          </a:bodyPr>
          <a:lstStyle/>
          <a:p>
            <a:r>
              <a:rPr lang="fr-FR" sz="2000" dirty="0"/>
              <a:t>5</a:t>
            </a:r>
          </a:p>
        </p:txBody>
      </p:sp>
      <p:sp>
        <p:nvSpPr>
          <p:cNvPr id="1360" name="ZoneTexte 1359"/>
          <p:cNvSpPr txBox="1"/>
          <p:nvPr/>
        </p:nvSpPr>
        <p:spPr>
          <a:xfrm>
            <a:off x="8173250" y="14154952"/>
            <a:ext cx="314510" cy="400110"/>
          </a:xfrm>
          <a:prstGeom prst="rect">
            <a:avLst/>
          </a:prstGeom>
          <a:noFill/>
        </p:spPr>
        <p:txBody>
          <a:bodyPr wrap="none" rtlCol="0">
            <a:spAutoFit/>
          </a:bodyPr>
          <a:lstStyle/>
          <a:p>
            <a:r>
              <a:rPr lang="fr-FR" sz="2000" dirty="0"/>
              <a:t>4</a:t>
            </a:r>
          </a:p>
        </p:txBody>
      </p:sp>
      <p:sp>
        <p:nvSpPr>
          <p:cNvPr id="1363" name="ZoneTexte 1362"/>
          <p:cNvSpPr txBox="1"/>
          <p:nvPr/>
        </p:nvSpPr>
        <p:spPr>
          <a:xfrm>
            <a:off x="7861898" y="14400726"/>
            <a:ext cx="314510" cy="400110"/>
          </a:xfrm>
          <a:prstGeom prst="rect">
            <a:avLst/>
          </a:prstGeom>
          <a:noFill/>
        </p:spPr>
        <p:txBody>
          <a:bodyPr wrap="none" rtlCol="0">
            <a:spAutoFit/>
          </a:bodyPr>
          <a:lstStyle/>
          <a:p>
            <a:r>
              <a:rPr lang="fr-FR" sz="2000" dirty="0"/>
              <a:t>3</a:t>
            </a:r>
          </a:p>
        </p:txBody>
      </p:sp>
      <p:sp>
        <p:nvSpPr>
          <p:cNvPr id="1368" name="ZoneTexte 1367"/>
          <p:cNvSpPr txBox="1"/>
          <p:nvPr/>
        </p:nvSpPr>
        <p:spPr>
          <a:xfrm>
            <a:off x="7550777" y="13323413"/>
            <a:ext cx="314510" cy="400110"/>
          </a:xfrm>
          <a:prstGeom prst="rect">
            <a:avLst/>
          </a:prstGeom>
          <a:noFill/>
        </p:spPr>
        <p:txBody>
          <a:bodyPr wrap="none" rtlCol="0">
            <a:spAutoFit/>
          </a:bodyPr>
          <a:lstStyle/>
          <a:p>
            <a:r>
              <a:rPr lang="fr-FR" sz="2000" dirty="0"/>
              <a:t>2</a:t>
            </a:r>
          </a:p>
        </p:txBody>
      </p:sp>
      <p:sp>
        <p:nvSpPr>
          <p:cNvPr id="1369" name="ZoneTexte 1368"/>
          <p:cNvSpPr txBox="1"/>
          <p:nvPr/>
        </p:nvSpPr>
        <p:spPr>
          <a:xfrm>
            <a:off x="7796646" y="13649516"/>
            <a:ext cx="314510" cy="400110"/>
          </a:xfrm>
          <a:prstGeom prst="rect">
            <a:avLst/>
          </a:prstGeom>
          <a:noFill/>
        </p:spPr>
        <p:txBody>
          <a:bodyPr wrap="none" rtlCol="0">
            <a:spAutoFit/>
          </a:bodyPr>
          <a:lstStyle/>
          <a:p>
            <a:r>
              <a:rPr lang="fr-FR" sz="2000" dirty="0"/>
              <a:t>1</a:t>
            </a:r>
          </a:p>
        </p:txBody>
      </p:sp>
      <p:sp>
        <p:nvSpPr>
          <p:cNvPr id="9" name="Rectangle 8"/>
          <p:cNvSpPr/>
          <p:nvPr/>
        </p:nvSpPr>
        <p:spPr>
          <a:xfrm>
            <a:off x="568307" y="24559048"/>
            <a:ext cx="8523641" cy="5032147"/>
          </a:xfrm>
          <a:prstGeom prst="rect">
            <a:avLst/>
          </a:prstGeom>
        </p:spPr>
        <p:txBody>
          <a:bodyPr wrap="square">
            <a:spAutoFit/>
          </a:bodyPr>
          <a:lstStyle/>
          <a:p>
            <a:pPr algn="just"/>
            <a:r>
              <a:rPr lang="en-US" sz="2900" dirty="0"/>
              <a:t>(A) the FDA staining of RHs. (B) IP staining of RHs. (C) bright field image of RH. Pieces of fabric on which root regions harboring root hairs were present were carefully excised (without moving the root segment at the surface of the fabric to prevent root hair damages) and directly transferred into dual-labeling solution containing. Fluorescent di-acetate (FDA) and Propidium iodide (PI).</a:t>
            </a:r>
            <a:r>
              <a:rPr lang="en-US" sz="2900" dirty="0">
                <a:solidFill>
                  <a:srgbClr val="000000"/>
                </a:solidFill>
                <a:ea typeface="Calibri" panose="020F0502020204030204" pitchFamily="34" charset="0"/>
              </a:rPr>
              <a:t>Green staining is indicative of living cell. Red nuclei staining (white arrows) indicates dead cells. </a:t>
            </a:r>
          </a:p>
          <a:p>
            <a:pPr algn="just"/>
            <a:endParaRPr lang="en-US" sz="3000" dirty="0"/>
          </a:p>
          <a:p>
            <a:pPr algn="just"/>
            <a:endParaRPr lang="fr-FR" sz="3000" dirty="0"/>
          </a:p>
        </p:txBody>
      </p:sp>
      <p:sp>
        <p:nvSpPr>
          <p:cNvPr id="13" name="ZoneTexte 12"/>
          <p:cNvSpPr txBox="1"/>
          <p:nvPr/>
        </p:nvSpPr>
        <p:spPr>
          <a:xfrm>
            <a:off x="23352368" y="38873722"/>
            <a:ext cx="3901517" cy="646331"/>
          </a:xfrm>
          <a:prstGeom prst="rect">
            <a:avLst/>
          </a:prstGeom>
          <a:noFill/>
        </p:spPr>
        <p:txBody>
          <a:bodyPr wrap="none" rtlCol="0">
            <a:spAutoFit/>
          </a:bodyPr>
          <a:lstStyle/>
          <a:p>
            <a:r>
              <a:rPr lang="fr-FR" sz="3600" b="1" dirty="0" err="1"/>
              <a:t>Acknowledgement</a:t>
            </a:r>
            <a:r>
              <a:rPr lang="fr-FR" sz="3600" b="1" dirty="0"/>
              <a:t>:</a:t>
            </a:r>
          </a:p>
        </p:txBody>
      </p:sp>
      <p:sp>
        <p:nvSpPr>
          <p:cNvPr id="1371" name="ZoneTexte 1370"/>
          <p:cNvSpPr txBox="1"/>
          <p:nvPr/>
        </p:nvSpPr>
        <p:spPr>
          <a:xfrm>
            <a:off x="22203508" y="39729509"/>
            <a:ext cx="7479323" cy="1384995"/>
          </a:xfrm>
          <a:prstGeom prst="rect">
            <a:avLst/>
          </a:prstGeom>
          <a:noFill/>
        </p:spPr>
        <p:txBody>
          <a:bodyPr wrap="square" rtlCol="0">
            <a:spAutoFit/>
          </a:bodyPr>
          <a:lstStyle/>
          <a:p>
            <a:pPr algn="justLow"/>
            <a:r>
              <a:rPr lang="en-US" sz="2800" dirty="0" smtClean="0"/>
              <a:t>This </a:t>
            </a:r>
            <a:r>
              <a:rPr lang="en-US" sz="2800" dirty="0"/>
              <a:t>work was supported by the Algerian Ministry of High Education and Scientific Research through the funding of the PhD of Ikram MADANI </a:t>
            </a:r>
            <a:endParaRPr lang="fr-FR" sz="2800" dirty="0"/>
          </a:p>
        </p:txBody>
      </p:sp>
    </p:spTree>
    <p:extLst>
      <p:ext uri="{BB962C8B-B14F-4D97-AF65-F5344CB8AC3E}">
        <p14:creationId xmlns:p14="http://schemas.microsoft.com/office/powerpoint/2010/main" val="1066987608"/>
      </p:ext>
    </p:extLst>
  </p:cSld>
  <p:clrMapOvr>
    <a:masterClrMapping/>
  </p:clrMapOvr>
  <mc:AlternateContent xmlns:mc="http://schemas.openxmlformats.org/markup-compatibility/2006" xmlns:p14="http://schemas.microsoft.com/office/powerpoint/2010/main">
    <mc:Choice Requires="p14">
      <p:transition spd="slow" p14:dur="2000" advTm="245786"/>
    </mc:Choice>
    <mc:Fallback xmlns="">
      <p:transition spd="slow" advTm="245786"/>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5DDCB"/>
        </a:solidFill>
        <a:ln>
          <a:noFill/>
        </a:ln>
      </a:spPr>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defPPr algn="ctr">
          <a:defRPr sz="32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1000</TotalTime>
  <Words>1115</Words>
  <Application>Microsoft Office PowerPoint</Application>
  <PresentationFormat>Personnalisé</PresentationFormat>
  <Paragraphs>194</Paragraphs>
  <Slides>1</Slides>
  <Notes>1</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1</vt:i4>
      </vt:variant>
    </vt:vector>
  </HeadingPairs>
  <TitlesOfParts>
    <vt:vector size="7" baseType="lpstr">
      <vt:lpstr>Arial</vt:lpstr>
      <vt:lpstr>Calibri</vt:lpstr>
      <vt:lpstr>Calibri Light</vt:lpstr>
      <vt:lpstr>PalatinoLinotype</vt:lpstr>
      <vt:lpstr>Thème Office</vt:lpstr>
      <vt:lpstr>SPW 13.0 Graph</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Ikram MADANI</dc:creator>
  <cp:lastModifiedBy>Ikram MADANI</cp:lastModifiedBy>
  <cp:revision>82</cp:revision>
  <cp:lastPrinted>2022-05-30T13:34:36Z</cp:lastPrinted>
  <dcterms:created xsi:type="dcterms:W3CDTF">2022-05-30T12:04:54Z</dcterms:created>
  <dcterms:modified xsi:type="dcterms:W3CDTF">2022-06-10T05:37:55Z</dcterms:modified>
</cp:coreProperties>
</file>