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0"/>
  </p:notesMasterIdLst>
  <p:sldIdLst>
    <p:sldId id="256" r:id="rId2"/>
    <p:sldId id="257" r:id="rId3"/>
    <p:sldId id="303" r:id="rId4"/>
    <p:sldId id="258" r:id="rId5"/>
    <p:sldId id="259" r:id="rId6"/>
    <p:sldId id="268" r:id="rId7"/>
    <p:sldId id="300" r:id="rId8"/>
    <p:sldId id="281" r:id="rId9"/>
    <p:sldId id="297" r:id="rId10"/>
    <p:sldId id="266" r:id="rId11"/>
    <p:sldId id="271" r:id="rId12"/>
    <p:sldId id="278" r:id="rId13"/>
    <p:sldId id="307" r:id="rId14"/>
    <p:sldId id="280" r:id="rId15"/>
    <p:sldId id="299" r:id="rId16"/>
    <p:sldId id="296" r:id="rId17"/>
    <p:sldId id="294" r:id="rId18"/>
    <p:sldId id="308" r:id="rId19"/>
    <p:sldId id="309" r:id="rId20"/>
    <p:sldId id="267" r:id="rId21"/>
    <p:sldId id="262" r:id="rId22"/>
    <p:sldId id="269" r:id="rId23"/>
    <p:sldId id="260" r:id="rId24"/>
    <p:sldId id="261" r:id="rId25"/>
    <p:sldId id="265" r:id="rId26"/>
    <p:sldId id="284" r:id="rId27"/>
    <p:sldId id="286" r:id="rId28"/>
    <p:sldId id="272" r:id="rId29"/>
    <p:sldId id="273" r:id="rId30"/>
    <p:sldId id="287" r:id="rId31"/>
    <p:sldId id="290" r:id="rId32"/>
    <p:sldId id="291" r:id="rId33"/>
    <p:sldId id="293" r:id="rId34"/>
    <p:sldId id="304" r:id="rId35"/>
    <p:sldId id="264" r:id="rId36"/>
    <p:sldId id="275" r:id="rId37"/>
    <p:sldId id="301" r:id="rId38"/>
    <p:sldId id="279" r:id="rId39"/>
    <p:sldId id="289" r:id="rId40"/>
    <p:sldId id="277" r:id="rId41"/>
    <p:sldId id="276" r:id="rId42"/>
    <p:sldId id="306" r:id="rId43"/>
    <p:sldId id="288" r:id="rId44"/>
    <p:sldId id="310" r:id="rId45"/>
    <p:sldId id="274" r:id="rId46"/>
    <p:sldId id="302" r:id="rId47"/>
    <p:sldId id="312" r:id="rId48"/>
    <p:sldId id="31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63DA656F-7D8E-4B8A-B37A-147B907C7794}">
          <p14:sldIdLst>
            <p14:sldId id="256"/>
          </p14:sldIdLst>
        </p14:section>
        <p14:section name="Introduction" id="{60C90831-573A-4666-A527-E40C33655E7D}">
          <p14:sldIdLst>
            <p14:sldId id="257"/>
            <p14:sldId id="303"/>
            <p14:sldId id="258"/>
            <p14:sldId id="259"/>
            <p14:sldId id="268"/>
            <p14:sldId id="300"/>
            <p14:sldId id="281"/>
            <p14:sldId id="297"/>
          </p14:sldIdLst>
        </p14:section>
        <p14:section name="Section récapitulative" id="{26B95B22-9A5F-4FA6-9D50-4BD1CC12051E}">
          <p14:sldIdLst>
            <p14:sldId id="266"/>
          </p14:sldIdLst>
        </p14:section>
        <p14:section name="The data" id="{130F54F5-1453-4451-93BE-9E4E638DD87A}">
          <p14:sldIdLst>
            <p14:sldId id="271"/>
            <p14:sldId id="278"/>
            <p14:sldId id="307"/>
            <p14:sldId id="280"/>
            <p14:sldId id="299"/>
            <p14:sldId id="296"/>
            <p14:sldId id="294"/>
            <p14:sldId id="308"/>
            <p14:sldId id="309"/>
          </p14:sldIdLst>
        </p14:section>
        <p14:section name="Crosslinguistic similarities" id="{1EFA085A-F557-4B74-B286-8F46A0454399}">
          <p14:sldIdLst>
            <p14:sldId id="267"/>
            <p14:sldId id="262"/>
            <p14:sldId id="269"/>
            <p14:sldId id="260"/>
            <p14:sldId id="261"/>
          </p14:sldIdLst>
        </p14:section>
        <p14:section name="Semantics" id="{21357A9F-2FEB-4A47-A634-D569CF6DCCEE}">
          <p14:sldIdLst>
            <p14:sldId id="265"/>
            <p14:sldId id="284"/>
            <p14:sldId id="286"/>
          </p14:sldIdLst>
        </p14:section>
        <p14:section name="Syntax" id="{D5290694-6A53-453E-96DD-8CE435D153A2}">
          <p14:sldIdLst>
            <p14:sldId id="272"/>
            <p14:sldId id="273"/>
            <p14:sldId id="287"/>
            <p14:sldId id="290"/>
            <p14:sldId id="291"/>
            <p14:sldId id="293"/>
            <p14:sldId id="304"/>
          </p14:sldIdLst>
        </p14:section>
        <p14:section name="Prosody" id="{6717471C-CBA9-493A-9BC9-64240DFB6508}">
          <p14:sldIdLst>
            <p14:sldId id="264"/>
            <p14:sldId id="275"/>
            <p14:sldId id="301"/>
            <p14:sldId id="279"/>
            <p14:sldId id="289"/>
            <p14:sldId id="277"/>
            <p14:sldId id="276"/>
            <p14:sldId id="306"/>
            <p14:sldId id="288"/>
            <p14:sldId id="310"/>
          </p14:sldIdLst>
        </p14:section>
        <p14:section name="Conclusion" id="{99F9F79F-086D-4A59-859D-AA4191CD3107}">
          <p14:sldIdLst>
            <p14:sldId id="274"/>
            <p14:sldId id="302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617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7951E-34FA-49C9-8A1E-195624A84642}" v="7331" dt="2022-06-15T13:11:40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27" autoAdjust="0"/>
  </p:normalViewPr>
  <p:slideViewPr>
    <p:cSldViewPr snapToGrid="0">
      <p:cViewPr varScale="1">
        <p:scale>
          <a:sx n="71" d="100"/>
          <a:sy n="71" d="100"/>
        </p:scale>
        <p:origin x="10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rtrand" userId="3b2a6626-4fe3-4bdd-b9a5-277bf49c0d46" providerId="ADAL" clId="{1CA7951E-34FA-49C9-8A1E-195624A84642}"/>
    <pc:docChg chg="undo redo custSel addSld delSld modSld sldOrd addSection delSection modSection modShowInfo">
      <pc:chgData name="Nicolas Bertrand" userId="3b2a6626-4fe3-4bdd-b9a5-277bf49c0d46" providerId="ADAL" clId="{1CA7951E-34FA-49C9-8A1E-195624A84642}" dt="2022-06-15T13:11:40.551" v="37935" actId="20577"/>
      <pc:docMkLst>
        <pc:docMk/>
      </pc:docMkLst>
      <pc:sldChg chg="addSp delSp modSp mod setBg modAnim">
        <pc:chgData name="Nicolas Bertrand" userId="3b2a6626-4fe3-4bdd-b9a5-277bf49c0d46" providerId="ADAL" clId="{1CA7951E-34FA-49C9-8A1E-195624A84642}" dt="2022-05-31T14:25:04.585" v="37658" actId="403"/>
        <pc:sldMkLst>
          <pc:docMk/>
          <pc:sldMk cId="1023738735" sldId="256"/>
        </pc:sldMkLst>
        <pc:spChg chg="mod">
          <ac:chgData name="Nicolas Bertrand" userId="3b2a6626-4fe3-4bdd-b9a5-277bf49c0d46" providerId="ADAL" clId="{1CA7951E-34FA-49C9-8A1E-195624A84642}" dt="2022-04-08T12:50:35.232" v="135" actId="20577"/>
          <ac:spMkLst>
            <pc:docMk/>
            <pc:sldMk cId="1023738735" sldId="256"/>
            <ac:spMk id="2" creationId="{7D9AB35C-60D0-4467-9472-F3AB2D70738C}"/>
          </ac:spMkLst>
        </pc:spChg>
        <pc:spChg chg="del mod">
          <ac:chgData name="Nicolas Bertrand" userId="3b2a6626-4fe3-4bdd-b9a5-277bf49c0d46" providerId="ADAL" clId="{1CA7951E-34FA-49C9-8A1E-195624A84642}" dt="2022-04-08T12:40:15.517" v="49" actId="478"/>
          <ac:spMkLst>
            <pc:docMk/>
            <pc:sldMk cId="1023738735" sldId="256"/>
            <ac:spMk id="3" creationId="{E84A5178-7439-46E0-9793-CF5063862842}"/>
          </ac:spMkLst>
        </pc:spChg>
        <pc:spChg chg="add mod">
          <ac:chgData name="Nicolas Bertrand" userId="3b2a6626-4fe3-4bdd-b9a5-277bf49c0d46" providerId="ADAL" clId="{1CA7951E-34FA-49C9-8A1E-195624A84642}" dt="2022-05-31T14:25:04.585" v="37658" actId="403"/>
          <ac:spMkLst>
            <pc:docMk/>
            <pc:sldMk cId="1023738735" sldId="256"/>
            <ac:spMk id="5" creationId="{FA6E0648-A6F6-4F8C-8AE4-57FE8F61F628}"/>
          </ac:spMkLst>
        </pc:spChg>
        <pc:grpChg chg="add mod">
          <ac:chgData name="Nicolas Bertrand" userId="3b2a6626-4fe3-4bdd-b9a5-277bf49c0d46" providerId="ADAL" clId="{1CA7951E-34FA-49C9-8A1E-195624A84642}" dt="2022-04-08T12:47:05.926" v="114" actId="164"/>
          <ac:grpSpMkLst>
            <pc:docMk/>
            <pc:sldMk cId="1023738735" sldId="256"/>
            <ac:grpSpMk id="12" creationId="{BD65AB0B-4C21-47B5-8631-2DBA4CDDE8A9}"/>
          </ac:grpSpMkLst>
        </pc:grpChg>
        <pc:picChg chg="add mod">
          <ac:chgData name="Nicolas Bertrand" userId="3b2a6626-4fe3-4bdd-b9a5-277bf49c0d46" providerId="ADAL" clId="{1CA7951E-34FA-49C9-8A1E-195624A84642}" dt="2022-04-08T12:47:05.926" v="114" actId="164"/>
          <ac:picMkLst>
            <pc:docMk/>
            <pc:sldMk cId="1023738735" sldId="256"/>
            <ac:picMk id="7" creationId="{13CD4257-F950-46F9-912F-7F7F29EA5B18}"/>
          </ac:picMkLst>
        </pc:picChg>
        <pc:picChg chg="add mod">
          <ac:chgData name="Nicolas Bertrand" userId="3b2a6626-4fe3-4bdd-b9a5-277bf49c0d46" providerId="ADAL" clId="{1CA7951E-34FA-49C9-8A1E-195624A84642}" dt="2022-04-08T12:47:05.926" v="114" actId="164"/>
          <ac:picMkLst>
            <pc:docMk/>
            <pc:sldMk cId="1023738735" sldId="256"/>
            <ac:picMk id="9" creationId="{DAC179D0-8480-4C1A-AAA6-82B03DC0E7D9}"/>
          </ac:picMkLst>
        </pc:picChg>
        <pc:picChg chg="add mod">
          <ac:chgData name="Nicolas Bertrand" userId="3b2a6626-4fe3-4bdd-b9a5-277bf49c0d46" providerId="ADAL" clId="{1CA7951E-34FA-49C9-8A1E-195624A84642}" dt="2022-04-08T12:47:05.926" v="114" actId="164"/>
          <ac:picMkLst>
            <pc:docMk/>
            <pc:sldMk cId="1023738735" sldId="256"/>
            <ac:picMk id="11" creationId="{DF856C1D-4AA2-4560-9A42-7378D0D9176B}"/>
          </ac:picMkLst>
        </pc:picChg>
      </pc:sldChg>
      <pc:sldChg chg="addSp delSp modSp new mod ord modTransition setBg setClrOvrMap">
        <pc:chgData name="Nicolas Bertrand" userId="3b2a6626-4fe3-4bdd-b9a5-277bf49c0d46" providerId="ADAL" clId="{1CA7951E-34FA-49C9-8A1E-195624A84642}" dt="2022-05-11T14:16:58.716" v="20188"/>
        <pc:sldMkLst>
          <pc:docMk/>
          <pc:sldMk cId="1098374325" sldId="257"/>
        </pc:sldMkLst>
        <pc:spChg chg="mo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2" creationId="{97B4F4A5-D632-4AE7-9B45-64F70E99E9DA}"/>
          </ac:spMkLst>
        </pc:spChg>
        <pc:spChg chg="mo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3" creationId="{0A603A64-BAB5-40E6-B4A7-CED68608103E}"/>
          </ac:spMkLst>
        </pc:spChg>
        <pc:spChg chg="mo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4" creationId="{E348C931-9BC3-457F-9E55-4973F3E47CCF}"/>
          </ac:spMkLst>
        </pc:spChg>
        <pc:spChg chg="mo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5" creationId="{BCEB708B-6E61-459F-83D9-74363139D3CD}"/>
          </ac:spMkLst>
        </pc:spChg>
        <pc:spChg chg="add del">
          <ac:chgData name="Nicolas Bertrand" userId="3b2a6626-4fe3-4bdd-b9a5-277bf49c0d46" providerId="ADAL" clId="{1CA7951E-34FA-49C9-8A1E-195624A84642}" dt="2022-04-08T12:56:32.522" v="300" actId="26606"/>
          <ac:spMkLst>
            <pc:docMk/>
            <pc:sldMk cId="1098374325" sldId="257"/>
            <ac:spMk id="11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2:56:32.522" v="300" actId="26606"/>
          <ac:spMkLst>
            <pc:docMk/>
            <pc:sldMk cId="1098374325" sldId="257"/>
            <ac:spMk id="13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2:56:32.522" v="300" actId="26606"/>
          <ac:spMkLst>
            <pc:docMk/>
            <pc:sldMk cId="1098374325" sldId="257"/>
            <ac:spMk id="17" creationId="{F452A527-3631-41ED-858D-3777A7D1496A}"/>
          </ac:spMkLst>
        </pc:spChg>
        <pc:spChg chg="add del">
          <ac:chgData name="Nicolas Bertrand" userId="3b2a6626-4fe3-4bdd-b9a5-277bf49c0d46" providerId="ADAL" clId="{1CA7951E-34FA-49C9-8A1E-195624A84642}" dt="2022-04-08T12:56:03.224" v="295" actId="26606"/>
          <ac:spMkLst>
            <pc:docMk/>
            <pc:sldMk cId="1098374325" sldId="257"/>
            <ac:spMk id="24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2:56:03.224" v="295" actId="26606"/>
          <ac:spMkLst>
            <pc:docMk/>
            <pc:sldMk cId="1098374325" sldId="257"/>
            <ac:spMk id="26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2:56:03.224" v="295" actId="26606"/>
          <ac:spMkLst>
            <pc:docMk/>
            <pc:sldMk cId="1098374325" sldId="257"/>
            <ac:spMk id="30" creationId="{F452A527-3631-41ED-858D-3777A7D1496A}"/>
          </ac:spMkLst>
        </pc:spChg>
        <pc:spChg chg="add del">
          <ac:chgData name="Nicolas Bertrand" userId="3b2a6626-4fe3-4bdd-b9a5-277bf49c0d46" providerId="ADAL" clId="{1CA7951E-34FA-49C9-8A1E-195624A84642}" dt="2022-04-08T12:56:25.330" v="297" actId="26606"/>
          <ac:spMkLst>
            <pc:docMk/>
            <pc:sldMk cId="1098374325" sldId="257"/>
            <ac:spMk id="34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2:56:25.330" v="297" actId="26606"/>
          <ac:spMkLst>
            <pc:docMk/>
            <pc:sldMk cId="1098374325" sldId="257"/>
            <ac:spMk id="35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2:56:25.330" v="297" actId="26606"/>
          <ac:spMkLst>
            <pc:docMk/>
            <pc:sldMk cId="1098374325" sldId="257"/>
            <ac:spMk id="37" creationId="{A9286AD2-18A9-4868-A4E3-7A2097A20810}"/>
          </ac:spMkLst>
        </pc:spChg>
        <pc:spChg chg="add del">
          <ac:chgData name="Nicolas Bertrand" userId="3b2a6626-4fe3-4bdd-b9a5-277bf49c0d46" providerId="ADAL" clId="{1CA7951E-34FA-49C9-8A1E-195624A84642}" dt="2022-04-08T12:56:32.513" v="299" actId="26606"/>
          <ac:spMkLst>
            <pc:docMk/>
            <pc:sldMk cId="1098374325" sldId="257"/>
            <ac:spMk id="40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2:56:32.513" v="299" actId="26606"/>
          <ac:spMkLst>
            <pc:docMk/>
            <pc:sldMk cId="1098374325" sldId="257"/>
            <ac:spMk id="41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2:56:32.513" v="299" actId="26606"/>
          <ac:spMkLst>
            <pc:docMk/>
            <pc:sldMk cId="1098374325" sldId="257"/>
            <ac:spMk id="44" creationId="{504147A3-C177-493F-AFE0-5842E4EFFE75}"/>
          </ac:spMkLst>
        </pc:spChg>
        <pc:spChg chg="add del">
          <ac:chgData name="Nicolas Bertrand" userId="3b2a6626-4fe3-4bdd-b9a5-277bf49c0d46" providerId="ADAL" clId="{1CA7951E-34FA-49C9-8A1E-195624A84642}" dt="2022-04-08T12:56:32.513" v="299" actId="26606"/>
          <ac:spMkLst>
            <pc:docMk/>
            <pc:sldMk cId="1098374325" sldId="257"/>
            <ac:spMk id="45" creationId="{3E35CF44-6DDC-47A0-B8F5-6D06FFFA8B19}"/>
          </ac:spMkLst>
        </pc:spChg>
        <pc:spChg chg="add del">
          <ac:chgData name="Nicolas Bertrand" userId="3b2a6626-4fe3-4bdd-b9a5-277bf49c0d46" providerId="ADAL" clId="{1CA7951E-34FA-49C9-8A1E-195624A84642}" dt="2022-04-08T13:00:22.936" v="351" actId="26606"/>
          <ac:spMkLst>
            <pc:docMk/>
            <pc:sldMk cId="1098374325" sldId="257"/>
            <ac:spMk id="47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22.936" v="351" actId="26606"/>
          <ac:spMkLst>
            <pc:docMk/>
            <pc:sldMk cId="1098374325" sldId="257"/>
            <ac:spMk id="48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22.936" v="351" actId="26606"/>
          <ac:spMkLst>
            <pc:docMk/>
            <pc:sldMk cId="1098374325" sldId="257"/>
            <ac:spMk id="50" creationId="{A9286AD2-18A9-4868-A4E3-7A2097A20810}"/>
          </ac:spMkLst>
        </pc:spChg>
        <pc:spChg chg="add del">
          <ac:chgData name="Nicolas Bertrand" userId="3b2a6626-4fe3-4bdd-b9a5-277bf49c0d46" providerId="ADAL" clId="{1CA7951E-34FA-49C9-8A1E-195624A84642}" dt="2022-04-08T13:00:03.571" v="338" actId="26606"/>
          <ac:spMkLst>
            <pc:docMk/>
            <pc:sldMk cId="1098374325" sldId="257"/>
            <ac:spMk id="56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03.571" v="338" actId="26606"/>
          <ac:spMkLst>
            <pc:docMk/>
            <pc:sldMk cId="1098374325" sldId="257"/>
            <ac:spMk id="58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03.571" v="338" actId="26606"/>
          <ac:spMkLst>
            <pc:docMk/>
            <pc:sldMk cId="1098374325" sldId="257"/>
            <ac:spMk id="64" creationId="{644AAE36-E61D-4F8E-8C72-65C0F1F48DE8}"/>
          </ac:spMkLst>
        </pc:spChg>
        <pc:spChg chg="add del">
          <ac:chgData name="Nicolas Bertrand" userId="3b2a6626-4fe3-4bdd-b9a5-277bf49c0d46" providerId="ADAL" clId="{1CA7951E-34FA-49C9-8A1E-195624A84642}" dt="2022-04-08T13:00:03.571" v="338" actId="26606"/>
          <ac:spMkLst>
            <pc:docMk/>
            <pc:sldMk cId="1098374325" sldId="257"/>
            <ac:spMk id="66" creationId="{51E01928-5BA4-4817-820F-2E267B4A4211}"/>
          </ac:spMkLst>
        </pc:spChg>
        <pc:spChg chg="add del">
          <ac:chgData name="Nicolas Bertrand" userId="3b2a6626-4fe3-4bdd-b9a5-277bf49c0d46" providerId="ADAL" clId="{1CA7951E-34FA-49C9-8A1E-195624A84642}" dt="2022-04-08T13:00:04.545" v="340" actId="26606"/>
          <ac:spMkLst>
            <pc:docMk/>
            <pc:sldMk cId="1098374325" sldId="257"/>
            <ac:spMk id="68" creationId="{9DD24726-9F55-477E-9202-4686B152E7ED}"/>
          </ac:spMkLst>
        </pc:spChg>
        <pc:spChg chg="add del">
          <ac:chgData name="Nicolas Bertrand" userId="3b2a6626-4fe3-4bdd-b9a5-277bf49c0d46" providerId="ADAL" clId="{1CA7951E-34FA-49C9-8A1E-195624A84642}" dt="2022-04-08T13:00:04.545" v="340" actId="26606"/>
          <ac:spMkLst>
            <pc:docMk/>
            <pc:sldMk cId="1098374325" sldId="257"/>
            <ac:spMk id="69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04.545" v="340" actId="26606"/>
          <ac:spMkLst>
            <pc:docMk/>
            <pc:sldMk cId="1098374325" sldId="257"/>
            <ac:spMk id="70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04.545" v="340" actId="26606"/>
          <ac:spMkLst>
            <pc:docMk/>
            <pc:sldMk cId="1098374325" sldId="257"/>
            <ac:spMk id="72" creationId="{7B0A9C6D-EA31-4E38-984D-A367D2B2AA4A}"/>
          </ac:spMkLst>
        </pc:spChg>
        <pc:spChg chg="add del">
          <ac:chgData name="Nicolas Bertrand" userId="3b2a6626-4fe3-4bdd-b9a5-277bf49c0d46" providerId="ADAL" clId="{1CA7951E-34FA-49C9-8A1E-195624A84642}" dt="2022-04-08T13:00:04.545" v="340" actId="26606"/>
          <ac:spMkLst>
            <pc:docMk/>
            <pc:sldMk cId="1098374325" sldId="257"/>
            <ac:spMk id="74" creationId="{4876048C-5620-4269-826B-D08535CEB679}"/>
          </ac:spMkLst>
        </pc:spChg>
        <pc:spChg chg="add del">
          <ac:chgData name="Nicolas Bertrand" userId="3b2a6626-4fe3-4bdd-b9a5-277bf49c0d46" providerId="ADAL" clId="{1CA7951E-34FA-49C9-8A1E-195624A84642}" dt="2022-04-08T13:00:05.571" v="342" actId="26606"/>
          <ac:spMkLst>
            <pc:docMk/>
            <pc:sldMk cId="1098374325" sldId="257"/>
            <ac:spMk id="76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05.571" v="342" actId="26606"/>
          <ac:spMkLst>
            <pc:docMk/>
            <pc:sldMk cId="1098374325" sldId="257"/>
            <ac:spMk id="77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05.571" v="342" actId="26606"/>
          <ac:spMkLst>
            <pc:docMk/>
            <pc:sldMk cId="1098374325" sldId="257"/>
            <ac:spMk id="79" creationId="{A9286AD2-18A9-4868-A4E3-7A2097A20810}"/>
          </ac:spMkLst>
        </pc:spChg>
        <pc:spChg chg="add del">
          <ac:chgData name="Nicolas Bertrand" userId="3b2a6626-4fe3-4bdd-b9a5-277bf49c0d46" providerId="ADAL" clId="{1CA7951E-34FA-49C9-8A1E-195624A84642}" dt="2022-04-08T13:00:09.925" v="344" actId="26606"/>
          <ac:spMkLst>
            <pc:docMk/>
            <pc:sldMk cId="1098374325" sldId="257"/>
            <ac:spMk id="82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09.925" v="344" actId="26606"/>
          <ac:spMkLst>
            <pc:docMk/>
            <pc:sldMk cId="1098374325" sldId="257"/>
            <ac:spMk id="83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09.925" v="344" actId="26606"/>
          <ac:spMkLst>
            <pc:docMk/>
            <pc:sldMk cId="1098374325" sldId="257"/>
            <ac:spMk id="86" creationId="{644AAE36-E61D-4F8E-8C72-65C0F1F48DE8}"/>
          </ac:spMkLst>
        </pc:spChg>
        <pc:spChg chg="add del">
          <ac:chgData name="Nicolas Bertrand" userId="3b2a6626-4fe3-4bdd-b9a5-277bf49c0d46" providerId="ADAL" clId="{1CA7951E-34FA-49C9-8A1E-195624A84642}" dt="2022-04-08T13:00:09.925" v="344" actId="26606"/>
          <ac:spMkLst>
            <pc:docMk/>
            <pc:sldMk cId="1098374325" sldId="257"/>
            <ac:spMk id="87" creationId="{51E01928-5BA4-4817-820F-2E267B4A4211}"/>
          </ac:spMkLst>
        </pc:spChg>
        <pc:spChg chg="add del">
          <ac:chgData name="Nicolas Bertrand" userId="3b2a6626-4fe3-4bdd-b9a5-277bf49c0d46" providerId="ADAL" clId="{1CA7951E-34FA-49C9-8A1E-195624A84642}" dt="2022-04-08T13:00:14.449" v="346" actId="26606"/>
          <ac:spMkLst>
            <pc:docMk/>
            <pc:sldMk cId="1098374325" sldId="257"/>
            <ac:spMk id="89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14.449" v="346" actId="26606"/>
          <ac:spMkLst>
            <pc:docMk/>
            <pc:sldMk cId="1098374325" sldId="257"/>
            <ac:spMk id="90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14.449" v="346" actId="26606"/>
          <ac:spMkLst>
            <pc:docMk/>
            <pc:sldMk cId="1098374325" sldId="257"/>
            <ac:spMk id="92" creationId="{A9286AD2-18A9-4868-A4E3-7A2097A20810}"/>
          </ac:spMkLst>
        </pc:spChg>
        <pc:spChg chg="add del">
          <ac:chgData name="Nicolas Bertrand" userId="3b2a6626-4fe3-4bdd-b9a5-277bf49c0d46" providerId="ADAL" clId="{1CA7951E-34FA-49C9-8A1E-195624A84642}" dt="2022-04-08T13:00:20.781" v="348" actId="26606"/>
          <ac:spMkLst>
            <pc:docMk/>
            <pc:sldMk cId="1098374325" sldId="257"/>
            <ac:spMk id="95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20.781" v="348" actId="26606"/>
          <ac:spMkLst>
            <pc:docMk/>
            <pc:sldMk cId="1098374325" sldId="257"/>
            <ac:spMk id="96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20.781" v="348" actId="26606"/>
          <ac:spMkLst>
            <pc:docMk/>
            <pc:sldMk cId="1098374325" sldId="257"/>
            <ac:spMk id="99" creationId="{644AAE36-E61D-4F8E-8C72-65C0F1F48DE8}"/>
          </ac:spMkLst>
        </pc:spChg>
        <pc:spChg chg="add del">
          <ac:chgData name="Nicolas Bertrand" userId="3b2a6626-4fe3-4bdd-b9a5-277bf49c0d46" providerId="ADAL" clId="{1CA7951E-34FA-49C9-8A1E-195624A84642}" dt="2022-04-08T13:00:20.781" v="348" actId="26606"/>
          <ac:spMkLst>
            <pc:docMk/>
            <pc:sldMk cId="1098374325" sldId="257"/>
            <ac:spMk id="100" creationId="{51E01928-5BA4-4817-820F-2E267B4A4211}"/>
          </ac:spMkLst>
        </pc:spChg>
        <pc:spChg chg="add del">
          <ac:chgData name="Nicolas Bertrand" userId="3b2a6626-4fe3-4bdd-b9a5-277bf49c0d46" providerId="ADAL" clId="{1CA7951E-34FA-49C9-8A1E-195624A84642}" dt="2022-04-08T13:00:22.928" v="350" actId="26606"/>
          <ac:spMkLst>
            <pc:docMk/>
            <pc:sldMk cId="1098374325" sldId="257"/>
            <ac:spMk id="102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3:00:22.928" v="350" actId="26606"/>
          <ac:spMkLst>
            <pc:docMk/>
            <pc:sldMk cId="1098374325" sldId="257"/>
            <ac:spMk id="103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3:00:22.928" v="350" actId="26606"/>
          <ac:spMkLst>
            <pc:docMk/>
            <pc:sldMk cId="1098374325" sldId="257"/>
            <ac:spMk id="105" creationId="{7B0A9C6D-EA31-4E38-984D-A367D2B2AA4A}"/>
          </ac:spMkLst>
        </pc:spChg>
        <pc:spChg chg="add del">
          <ac:chgData name="Nicolas Bertrand" userId="3b2a6626-4fe3-4bdd-b9a5-277bf49c0d46" providerId="ADAL" clId="{1CA7951E-34FA-49C9-8A1E-195624A84642}" dt="2022-04-08T13:00:22.928" v="350" actId="26606"/>
          <ac:spMkLst>
            <pc:docMk/>
            <pc:sldMk cId="1098374325" sldId="257"/>
            <ac:spMk id="107" creationId="{4876048C-5620-4269-826B-D08535CEB679}"/>
          </ac:spMkLst>
        </pc:spChg>
        <pc:spChg chg="add del">
          <ac:chgData name="Nicolas Bertrand" userId="3b2a6626-4fe3-4bdd-b9a5-277bf49c0d46" providerId="ADAL" clId="{1CA7951E-34FA-49C9-8A1E-195624A84642}" dt="2022-04-08T13:00:22.928" v="350" actId="26606"/>
          <ac:spMkLst>
            <pc:docMk/>
            <pc:sldMk cId="1098374325" sldId="257"/>
            <ac:spMk id="108" creationId="{9DD24726-9F55-477E-9202-4686B152E7ED}"/>
          </ac:spMkLst>
        </pc:spChg>
        <pc:spChg chg="add del">
          <ac:chgData name="Nicolas Bertrand" userId="3b2a6626-4fe3-4bdd-b9a5-277bf49c0d46" providerId="ADAL" clId="{1CA7951E-34FA-49C9-8A1E-195624A84642}" dt="2022-04-08T15:20:56.379" v="683" actId="26606"/>
          <ac:spMkLst>
            <pc:docMk/>
            <pc:sldMk cId="1098374325" sldId="257"/>
            <ac:spMk id="110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5:20:56.379" v="683" actId="26606"/>
          <ac:spMkLst>
            <pc:docMk/>
            <pc:sldMk cId="1098374325" sldId="257"/>
            <ac:spMk id="111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5:20:56.379" v="683" actId="26606"/>
          <ac:spMkLst>
            <pc:docMk/>
            <pc:sldMk cId="1098374325" sldId="257"/>
            <ac:spMk id="113" creationId="{A9286AD2-18A9-4868-A4E3-7A2097A20810}"/>
          </ac:spMkLst>
        </pc:spChg>
        <pc:spChg chg="add del">
          <ac:chgData name="Nicolas Bertrand" userId="3b2a6626-4fe3-4bdd-b9a5-277bf49c0d46" providerId="ADAL" clId="{1CA7951E-34FA-49C9-8A1E-195624A84642}" dt="2022-04-08T15:23:47.936" v="692" actId="26606"/>
          <ac:spMkLst>
            <pc:docMk/>
            <pc:sldMk cId="1098374325" sldId="257"/>
            <ac:spMk id="119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8T15:23:47.936" v="692" actId="26606"/>
          <ac:spMkLst>
            <pc:docMk/>
            <pc:sldMk cId="1098374325" sldId="257"/>
            <ac:spMk id="121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8T15:23:47.936" v="692" actId="26606"/>
          <ac:spMkLst>
            <pc:docMk/>
            <pc:sldMk cId="1098374325" sldId="257"/>
            <ac:spMk id="127" creationId="{644AAE36-E61D-4F8E-8C72-65C0F1F48DE8}"/>
          </ac:spMkLst>
        </pc:spChg>
        <pc:spChg chg="add del">
          <ac:chgData name="Nicolas Bertrand" userId="3b2a6626-4fe3-4bdd-b9a5-277bf49c0d46" providerId="ADAL" clId="{1CA7951E-34FA-49C9-8A1E-195624A84642}" dt="2022-04-08T15:23:47.936" v="692" actId="26606"/>
          <ac:spMkLst>
            <pc:docMk/>
            <pc:sldMk cId="1098374325" sldId="257"/>
            <ac:spMk id="129" creationId="{51E01928-5BA4-4817-820F-2E267B4A4211}"/>
          </ac:spMkLst>
        </pc:spChg>
        <pc:spChg chg="add del">
          <ac:chgData name="Nicolas Bertrand" userId="3b2a6626-4fe3-4bdd-b9a5-277bf49c0d46" providerId="ADAL" clId="{1CA7951E-34FA-49C9-8A1E-195624A84642}" dt="2022-04-09T15:59:50.079" v="1298" actId="26606"/>
          <ac:spMkLst>
            <pc:docMk/>
            <pc:sldMk cId="1098374325" sldId="257"/>
            <ac:spMk id="134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9T15:59:50.079" v="1298" actId="26606"/>
          <ac:spMkLst>
            <pc:docMk/>
            <pc:sldMk cId="1098374325" sldId="257"/>
            <ac:spMk id="136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9T15:59:50.079" v="1298" actId="26606"/>
          <ac:spMkLst>
            <pc:docMk/>
            <pc:sldMk cId="1098374325" sldId="257"/>
            <ac:spMk id="140" creationId="{F452A527-3631-41ED-858D-3777A7D1496A}"/>
          </ac:spMkLst>
        </pc:spChg>
        <pc:spChg chg="add del">
          <ac:chgData name="Nicolas Bertrand" userId="3b2a6626-4fe3-4bdd-b9a5-277bf49c0d46" providerId="ADAL" clId="{1CA7951E-34FA-49C9-8A1E-195624A84642}" dt="2022-04-09T15:57:21.925" v="1291" actId="26606"/>
          <ac:spMkLst>
            <pc:docMk/>
            <pc:sldMk cId="1098374325" sldId="257"/>
            <ac:spMk id="144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9T15:57:21.925" v="1291" actId="26606"/>
          <ac:spMkLst>
            <pc:docMk/>
            <pc:sldMk cId="1098374325" sldId="257"/>
            <ac:spMk id="145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9T15:57:21.925" v="1291" actId="26606"/>
          <ac:spMkLst>
            <pc:docMk/>
            <pc:sldMk cId="1098374325" sldId="257"/>
            <ac:spMk id="147" creationId="{7B0A9C6D-EA31-4E38-984D-A367D2B2AA4A}"/>
          </ac:spMkLst>
        </pc:spChg>
        <pc:spChg chg="add del">
          <ac:chgData name="Nicolas Bertrand" userId="3b2a6626-4fe3-4bdd-b9a5-277bf49c0d46" providerId="ADAL" clId="{1CA7951E-34FA-49C9-8A1E-195624A84642}" dt="2022-04-09T15:57:21.925" v="1291" actId="26606"/>
          <ac:spMkLst>
            <pc:docMk/>
            <pc:sldMk cId="1098374325" sldId="257"/>
            <ac:spMk id="149" creationId="{4876048C-5620-4269-826B-D08535CEB679}"/>
          </ac:spMkLst>
        </pc:spChg>
        <pc:spChg chg="add del">
          <ac:chgData name="Nicolas Bertrand" userId="3b2a6626-4fe3-4bdd-b9a5-277bf49c0d46" providerId="ADAL" clId="{1CA7951E-34FA-49C9-8A1E-195624A84642}" dt="2022-04-09T15:57:21.925" v="1291" actId="26606"/>
          <ac:spMkLst>
            <pc:docMk/>
            <pc:sldMk cId="1098374325" sldId="257"/>
            <ac:spMk id="150" creationId="{9DD24726-9F55-477E-9202-4686B152E7ED}"/>
          </ac:spMkLst>
        </pc:spChg>
        <pc:spChg chg="add del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51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9T15:57:46.019" v="1297" actId="26606"/>
          <ac:spMkLst>
            <pc:docMk/>
            <pc:sldMk cId="1098374325" sldId="257"/>
            <ac:spMk id="152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9T15:57:46.019" v="1297" actId="26606"/>
          <ac:spMkLst>
            <pc:docMk/>
            <pc:sldMk cId="1098374325" sldId="257"/>
            <ac:spMk id="153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9T15:57:46.019" v="1297" actId="26606"/>
          <ac:spMkLst>
            <pc:docMk/>
            <pc:sldMk cId="1098374325" sldId="257"/>
            <ac:spMk id="155" creationId="{F452A527-3631-41ED-858D-3777A7D1496A}"/>
          </ac:spMkLst>
        </pc:spChg>
        <pc:spChg chg="add del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57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60" creationId="{644AAE36-E61D-4F8E-8C72-65C0F1F48DE8}"/>
          </ac:spMkLst>
        </pc:spChg>
        <pc:spChg chg="add del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61" creationId="{51E01928-5BA4-4817-820F-2E267B4A4211}"/>
          </ac:spMkLst>
        </pc:spChg>
        <pc:spChg chg="add del">
          <ac:chgData name="Nicolas Bertrand" userId="3b2a6626-4fe3-4bdd-b9a5-277bf49c0d46" providerId="ADAL" clId="{1CA7951E-34FA-49C9-8A1E-195624A84642}" dt="2022-04-09T16:03:26.955" v="1341" actId="26606"/>
          <ac:spMkLst>
            <pc:docMk/>
            <pc:sldMk cId="1098374325" sldId="257"/>
            <ac:spMk id="163" creationId="{87008D65-4C48-4CAB-8600-9F4C427CE64B}"/>
          </ac:spMkLst>
        </pc:spChg>
        <pc:spChg chg="add del">
          <ac:chgData name="Nicolas Bertrand" userId="3b2a6626-4fe3-4bdd-b9a5-277bf49c0d46" providerId="ADAL" clId="{1CA7951E-34FA-49C9-8A1E-195624A84642}" dt="2022-04-09T16:03:26.955" v="1341" actId="26606"/>
          <ac:spMkLst>
            <pc:docMk/>
            <pc:sldMk cId="1098374325" sldId="257"/>
            <ac:spMk id="164" creationId="{9D286FC8-DD5D-4402-A2C0-8739BDAFEFE0}"/>
          </ac:spMkLst>
        </pc:spChg>
        <pc:spChg chg="add del">
          <ac:chgData name="Nicolas Bertrand" userId="3b2a6626-4fe3-4bdd-b9a5-277bf49c0d46" providerId="ADAL" clId="{1CA7951E-34FA-49C9-8A1E-195624A84642}" dt="2022-04-09T16:03:26.955" v="1341" actId="26606"/>
          <ac:spMkLst>
            <pc:docMk/>
            <pc:sldMk cId="1098374325" sldId="257"/>
            <ac:spMk id="167" creationId="{B9B9C9DA-3E76-4D56-A721-26CC77D43AB4}"/>
          </ac:spMkLst>
        </pc:spChg>
        <pc:spChg chg="add del">
          <ac:chgData name="Nicolas Bertrand" userId="3b2a6626-4fe3-4bdd-b9a5-277bf49c0d46" providerId="ADAL" clId="{1CA7951E-34FA-49C9-8A1E-195624A84642}" dt="2022-04-09T16:03:26.955" v="1341" actId="26606"/>
          <ac:spMkLst>
            <pc:docMk/>
            <pc:sldMk cId="1098374325" sldId="257"/>
            <ac:spMk id="168" creationId="{AE14347A-ECD8-4FEB-AF4A-2723284E90FB}"/>
          </ac:spMkLst>
        </pc:spChg>
        <pc:spChg chg="ad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70" creationId="{87008D65-4C48-4CAB-8600-9F4C427CE64B}"/>
          </ac:spMkLst>
        </pc:spChg>
        <pc:spChg chg="ad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71" creationId="{9D286FC8-DD5D-4402-A2C0-8739BDAFEFE0}"/>
          </ac:spMkLst>
        </pc:spChg>
        <pc:spChg chg="add">
          <ac:chgData name="Nicolas Bertrand" userId="3b2a6626-4fe3-4bdd-b9a5-277bf49c0d46" providerId="ADAL" clId="{1CA7951E-34FA-49C9-8A1E-195624A84642}" dt="2022-04-09T16:03:26.984" v="1342" actId="26606"/>
          <ac:spMkLst>
            <pc:docMk/>
            <pc:sldMk cId="1098374325" sldId="257"/>
            <ac:spMk id="173" creationId="{A9286AD2-18A9-4868-A4E3-7A2097A20810}"/>
          </ac:spMkLst>
        </pc:spChg>
        <pc:picChg chg="add mod ord">
          <ac:chgData name="Nicolas Bertrand" userId="3b2a6626-4fe3-4bdd-b9a5-277bf49c0d46" providerId="ADAL" clId="{1CA7951E-34FA-49C9-8A1E-195624A84642}" dt="2022-04-09T16:03:26.984" v="1342" actId="26606"/>
          <ac:picMkLst>
            <pc:docMk/>
            <pc:sldMk cId="1098374325" sldId="257"/>
            <ac:picMk id="7" creationId="{FB6CE255-5D4C-B697-AE6A-B51972CB3662}"/>
          </ac:picMkLst>
        </pc:picChg>
        <pc:picChg chg="add del mod">
          <ac:chgData name="Nicolas Bertrand" userId="3b2a6626-4fe3-4bdd-b9a5-277bf49c0d46" providerId="ADAL" clId="{1CA7951E-34FA-49C9-8A1E-195624A84642}" dt="2022-04-08T12:55:40.892" v="291" actId="478"/>
          <ac:picMkLst>
            <pc:docMk/>
            <pc:sldMk cId="1098374325" sldId="257"/>
            <ac:picMk id="8" creationId="{E2D21D5F-357C-4B77-B4E1-E4951C01139B}"/>
          </ac:picMkLst>
        </pc:picChg>
        <pc:cxnChg chg="add del">
          <ac:chgData name="Nicolas Bertrand" userId="3b2a6626-4fe3-4bdd-b9a5-277bf49c0d46" providerId="ADAL" clId="{1CA7951E-34FA-49C9-8A1E-195624A84642}" dt="2022-04-08T12:56:32.522" v="300" actId="26606"/>
          <ac:cxnSpMkLst>
            <pc:docMk/>
            <pc:sldMk cId="1098374325" sldId="257"/>
            <ac:cxnSpMk id="15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2:56:32.522" v="300" actId="26606"/>
          <ac:cxnSpMkLst>
            <pc:docMk/>
            <pc:sldMk cId="1098374325" sldId="257"/>
            <ac:cxnSpMk id="19" creationId="{D28A9C89-B313-458F-9C85-515930A51A93}"/>
          </ac:cxnSpMkLst>
        </pc:cxnChg>
        <pc:cxnChg chg="add del">
          <ac:chgData name="Nicolas Bertrand" userId="3b2a6626-4fe3-4bdd-b9a5-277bf49c0d46" providerId="ADAL" clId="{1CA7951E-34FA-49C9-8A1E-195624A84642}" dt="2022-04-08T12:56:03.224" v="295" actId="26606"/>
          <ac:cxnSpMkLst>
            <pc:docMk/>
            <pc:sldMk cId="1098374325" sldId="257"/>
            <ac:cxnSpMk id="28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2:56:03.224" v="295" actId="26606"/>
          <ac:cxnSpMkLst>
            <pc:docMk/>
            <pc:sldMk cId="1098374325" sldId="257"/>
            <ac:cxnSpMk id="32" creationId="{D28A9C89-B313-458F-9C85-515930A51A93}"/>
          </ac:cxnSpMkLst>
        </pc:cxnChg>
        <pc:cxnChg chg="add del">
          <ac:chgData name="Nicolas Bertrand" userId="3b2a6626-4fe3-4bdd-b9a5-277bf49c0d46" providerId="ADAL" clId="{1CA7951E-34FA-49C9-8A1E-195624A84642}" dt="2022-04-08T12:56:25.330" v="297" actId="26606"/>
          <ac:cxnSpMkLst>
            <pc:docMk/>
            <pc:sldMk cId="1098374325" sldId="257"/>
            <ac:cxnSpMk id="36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2:56:25.330" v="297" actId="26606"/>
          <ac:cxnSpMkLst>
            <pc:docMk/>
            <pc:sldMk cId="1098374325" sldId="257"/>
            <ac:cxnSpMk id="38" creationId="{E7A7CD63-7EC3-44F3-95D0-595C4019FF24}"/>
          </ac:cxnSpMkLst>
        </pc:cxnChg>
        <pc:cxnChg chg="add del">
          <ac:chgData name="Nicolas Bertrand" userId="3b2a6626-4fe3-4bdd-b9a5-277bf49c0d46" providerId="ADAL" clId="{1CA7951E-34FA-49C9-8A1E-195624A84642}" dt="2022-04-08T12:56:32.513" v="299" actId="26606"/>
          <ac:cxnSpMkLst>
            <pc:docMk/>
            <pc:sldMk cId="1098374325" sldId="257"/>
            <ac:cxnSpMk id="42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2:56:32.513" v="299" actId="26606"/>
          <ac:cxnSpMkLst>
            <pc:docMk/>
            <pc:sldMk cId="1098374325" sldId="257"/>
            <ac:cxnSpMk id="43" creationId="{36886924-9C7E-4890-8C5E-9D449C595DB1}"/>
          </ac:cxnSpMkLst>
        </pc:cxnChg>
        <pc:cxnChg chg="add del">
          <ac:chgData name="Nicolas Bertrand" userId="3b2a6626-4fe3-4bdd-b9a5-277bf49c0d46" providerId="ADAL" clId="{1CA7951E-34FA-49C9-8A1E-195624A84642}" dt="2022-04-08T13:00:22.936" v="351" actId="26606"/>
          <ac:cxnSpMkLst>
            <pc:docMk/>
            <pc:sldMk cId="1098374325" sldId="257"/>
            <ac:cxnSpMk id="49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22.936" v="351" actId="26606"/>
          <ac:cxnSpMkLst>
            <pc:docMk/>
            <pc:sldMk cId="1098374325" sldId="257"/>
            <ac:cxnSpMk id="51" creationId="{E7A7CD63-7EC3-44F3-95D0-595C4019FF24}"/>
          </ac:cxnSpMkLst>
        </pc:cxnChg>
        <pc:cxnChg chg="add del">
          <ac:chgData name="Nicolas Bertrand" userId="3b2a6626-4fe3-4bdd-b9a5-277bf49c0d46" providerId="ADAL" clId="{1CA7951E-34FA-49C9-8A1E-195624A84642}" dt="2022-04-08T13:00:03.571" v="338" actId="26606"/>
          <ac:cxnSpMkLst>
            <pc:docMk/>
            <pc:sldMk cId="1098374325" sldId="257"/>
            <ac:cxnSpMk id="60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03.571" v="338" actId="26606"/>
          <ac:cxnSpMkLst>
            <pc:docMk/>
            <pc:sldMk cId="1098374325" sldId="257"/>
            <ac:cxnSpMk id="62" creationId="{BA1A9FEA-F0E4-482A-A945-93458474E601}"/>
          </ac:cxnSpMkLst>
        </pc:cxnChg>
        <pc:cxnChg chg="add del">
          <ac:chgData name="Nicolas Bertrand" userId="3b2a6626-4fe3-4bdd-b9a5-277bf49c0d46" providerId="ADAL" clId="{1CA7951E-34FA-49C9-8A1E-195624A84642}" dt="2022-04-08T13:00:04.545" v="340" actId="26606"/>
          <ac:cxnSpMkLst>
            <pc:docMk/>
            <pc:sldMk cId="1098374325" sldId="257"/>
            <ac:cxnSpMk id="71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04.545" v="340" actId="26606"/>
          <ac:cxnSpMkLst>
            <pc:docMk/>
            <pc:sldMk cId="1098374325" sldId="257"/>
            <ac:cxnSpMk id="73" creationId="{446FF0AE-6AA4-4448-852D-87F167CB77DE}"/>
          </ac:cxnSpMkLst>
        </pc:cxnChg>
        <pc:cxnChg chg="add del">
          <ac:chgData name="Nicolas Bertrand" userId="3b2a6626-4fe3-4bdd-b9a5-277bf49c0d46" providerId="ADAL" clId="{1CA7951E-34FA-49C9-8A1E-195624A84642}" dt="2022-04-08T13:00:05.571" v="342" actId="26606"/>
          <ac:cxnSpMkLst>
            <pc:docMk/>
            <pc:sldMk cId="1098374325" sldId="257"/>
            <ac:cxnSpMk id="78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05.571" v="342" actId="26606"/>
          <ac:cxnSpMkLst>
            <pc:docMk/>
            <pc:sldMk cId="1098374325" sldId="257"/>
            <ac:cxnSpMk id="80" creationId="{E7A7CD63-7EC3-44F3-95D0-595C4019FF24}"/>
          </ac:cxnSpMkLst>
        </pc:cxnChg>
        <pc:cxnChg chg="add del">
          <ac:chgData name="Nicolas Bertrand" userId="3b2a6626-4fe3-4bdd-b9a5-277bf49c0d46" providerId="ADAL" clId="{1CA7951E-34FA-49C9-8A1E-195624A84642}" dt="2022-04-08T13:00:09.925" v="344" actId="26606"/>
          <ac:cxnSpMkLst>
            <pc:docMk/>
            <pc:sldMk cId="1098374325" sldId="257"/>
            <ac:cxnSpMk id="84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09.925" v="344" actId="26606"/>
          <ac:cxnSpMkLst>
            <pc:docMk/>
            <pc:sldMk cId="1098374325" sldId="257"/>
            <ac:cxnSpMk id="85" creationId="{BA1A9FEA-F0E4-482A-A945-93458474E601}"/>
          </ac:cxnSpMkLst>
        </pc:cxnChg>
        <pc:cxnChg chg="add del">
          <ac:chgData name="Nicolas Bertrand" userId="3b2a6626-4fe3-4bdd-b9a5-277bf49c0d46" providerId="ADAL" clId="{1CA7951E-34FA-49C9-8A1E-195624A84642}" dt="2022-04-08T13:00:14.449" v="346" actId="26606"/>
          <ac:cxnSpMkLst>
            <pc:docMk/>
            <pc:sldMk cId="1098374325" sldId="257"/>
            <ac:cxnSpMk id="91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14.449" v="346" actId="26606"/>
          <ac:cxnSpMkLst>
            <pc:docMk/>
            <pc:sldMk cId="1098374325" sldId="257"/>
            <ac:cxnSpMk id="93" creationId="{E7A7CD63-7EC3-44F3-95D0-595C4019FF24}"/>
          </ac:cxnSpMkLst>
        </pc:cxnChg>
        <pc:cxnChg chg="add del">
          <ac:chgData name="Nicolas Bertrand" userId="3b2a6626-4fe3-4bdd-b9a5-277bf49c0d46" providerId="ADAL" clId="{1CA7951E-34FA-49C9-8A1E-195624A84642}" dt="2022-04-08T13:00:20.781" v="348" actId="26606"/>
          <ac:cxnSpMkLst>
            <pc:docMk/>
            <pc:sldMk cId="1098374325" sldId="257"/>
            <ac:cxnSpMk id="97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20.781" v="348" actId="26606"/>
          <ac:cxnSpMkLst>
            <pc:docMk/>
            <pc:sldMk cId="1098374325" sldId="257"/>
            <ac:cxnSpMk id="98" creationId="{BA1A9FEA-F0E4-482A-A945-93458474E601}"/>
          </ac:cxnSpMkLst>
        </pc:cxnChg>
        <pc:cxnChg chg="add del">
          <ac:chgData name="Nicolas Bertrand" userId="3b2a6626-4fe3-4bdd-b9a5-277bf49c0d46" providerId="ADAL" clId="{1CA7951E-34FA-49C9-8A1E-195624A84642}" dt="2022-04-08T13:00:22.928" v="350" actId="26606"/>
          <ac:cxnSpMkLst>
            <pc:docMk/>
            <pc:sldMk cId="1098374325" sldId="257"/>
            <ac:cxnSpMk id="104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3:00:22.928" v="350" actId="26606"/>
          <ac:cxnSpMkLst>
            <pc:docMk/>
            <pc:sldMk cId="1098374325" sldId="257"/>
            <ac:cxnSpMk id="106" creationId="{446FF0AE-6AA4-4448-852D-87F167CB77DE}"/>
          </ac:cxnSpMkLst>
        </pc:cxnChg>
        <pc:cxnChg chg="add del">
          <ac:chgData name="Nicolas Bertrand" userId="3b2a6626-4fe3-4bdd-b9a5-277bf49c0d46" providerId="ADAL" clId="{1CA7951E-34FA-49C9-8A1E-195624A84642}" dt="2022-04-08T15:20:56.379" v="683" actId="26606"/>
          <ac:cxnSpMkLst>
            <pc:docMk/>
            <pc:sldMk cId="1098374325" sldId="257"/>
            <ac:cxnSpMk id="112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5:20:56.379" v="683" actId="26606"/>
          <ac:cxnSpMkLst>
            <pc:docMk/>
            <pc:sldMk cId="1098374325" sldId="257"/>
            <ac:cxnSpMk id="114" creationId="{E7A7CD63-7EC3-44F3-95D0-595C4019FF24}"/>
          </ac:cxnSpMkLst>
        </pc:cxnChg>
        <pc:cxnChg chg="add del">
          <ac:chgData name="Nicolas Bertrand" userId="3b2a6626-4fe3-4bdd-b9a5-277bf49c0d46" providerId="ADAL" clId="{1CA7951E-34FA-49C9-8A1E-195624A84642}" dt="2022-04-08T15:23:47.936" v="692" actId="26606"/>
          <ac:cxnSpMkLst>
            <pc:docMk/>
            <pc:sldMk cId="1098374325" sldId="257"/>
            <ac:cxnSpMk id="123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8T15:23:47.936" v="692" actId="26606"/>
          <ac:cxnSpMkLst>
            <pc:docMk/>
            <pc:sldMk cId="1098374325" sldId="257"/>
            <ac:cxnSpMk id="125" creationId="{BA1A9FEA-F0E4-482A-A945-93458474E601}"/>
          </ac:cxnSpMkLst>
        </pc:cxnChg>
        <pc:cxnChg chg="add del">
          <ac:chgData name="Nicolas Bertrand" userId="3b2a6626-4fe3-4bdd-b9a5-277bf49c0d46" providerId="ADAL" clId="{1CA7951E-34FA-49C9-8A1E-195624A84642}" dt="2022-04-09T15:59:50.079" v="1298" actId="26606"/>
          <ac:cxnSpMkLst>
            <pc:docMk/>
            <pc:sldMk cId="1098374325" sldId="257"/>
            <ac:cxnSpMk id="138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9T15:59:50.079" v="1298" actId="26606"/>
          <ac:cxnSpMkLst>
            <pc:docMk/>
            <pc:sldMk cId="1098374325" sldId="257"/>
            <ac:cxnSpMk id="142" creationId="{D28A9C89-B313-458F-9C85-515930A51A93}"/>
          </ac:cxnSpMkLst>
        </pc:cxnChg>
        <pc:cxnChg chg="add del">
          <ac:chgData name="Nicolas Bertrand" userId="3b2a6626-4fe3-4bdd-b9a5-277bf49c0d46" providerId="ADAL" clId="{1CA7951E-34FA-49C9-8A1E-195624A84642}" dt="2022-04-09T15:57:21.925" v="1291" actId="26606"/>
          <ac:cxnSpMkLst>
            <pc:docMk/>
            <pc:sldMk cId="1098374325" sldId="257"/>
            <ac:cxnSpMk id="146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9T15:57:21.925" v="1291" actId="26606"/>
          <ac:cxnSpMkLst>
            <pc:docMk/>
            <pc:sldMk cId="1098374325" sldId="257"/>
            <ac:cxnSpMk id="148" creationId="{446FF0AE-6AA4-4448-852D-87F167CB77DE}"/>
          </ac:cxnSpMkLst>
        </pc:cxnChg>
        <pc:cxnChg chg="add del">
          <ac:chgData name="Nicolas Bertrand" userId="3b2a6626-4fe3-4bdd-b9a5-277bf49c0d46" providerId="ADAL" clId="{1CA7951E-34FA-49C9-8A1E-195624A84642}" dt="2022-04-09T15:57:46.019" v="1297" actId="26606"/>
          <ac:cxnSpMkLst>
            <pc:docMk/>
            <pc:sldMk cId="1098374325" sldId="257"/>
            <ac:cxnSpMk id="154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9T15:57:46.019" v="1297" actId="26606"/>
          <ac:cxnSpMkLst>
            <pc:docMk/>
            <pc:sldMk cId="1098374325" sldId="257"/>
            <ac:cxnSpMk id="156" creationId="{D28A9C89-B313-458F-9C85-515930A51A93}"/>
          </ac:cxnSpMkLst>
        </pc:cxnChg>
        <pc:cxnChg chg="add del">
          <ac:chgData name="Nicolas Bertrand" userId="3b2a6626-4fe3-4bdd-b9a5-277bf49c0d46" providerId="ADAL" clId="{1CA7951E-34FA-49C9-8A1E-195624A84642}" dt="2022-04-09T16:03:26.984" v="1342" actId="26606"/>
          <ac:cxnSpMkLst>
            <pc:docMk/>
            <pc:sldMk cId="1098374325" sldId="257"/>
            <ac:cxnSpMk id="158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9T16:03:26.984" v="1342" actId="26606"/>
          <ac:cxnSpMkLst>
            <pc:docMk/>
            <pc:sldMk cId="1098374325" sldId="257"/>
            <ac:cxnSpMk id="159" creationId="{BA1A9FEA-F0E4-482A-A945-93458474E601}"/>
          </ac:cxnSpMkLst>
        </pc:cxnChg>
        <pc:cxnChg chg="add del">
          <ac:chgData name="Nicolas Bertrand" userId="3b2a6626-4fe3-4bdd-b9a5-277bf49c0d46" providerId="ADAL" clId="{1CA7951E-34FA-49C9-8A1E-195624A84642}" dt="2022-04-09T16:03:26.955" v="1341" actId="26606"/>
          <ac:cxnSpMkLst>
            <pc:docMk/>
            <pc:sldMk cId="1098374325" sldId="257"/>
            <ac:cxnSpMk id="165" creationId="{5CC23917-FA20-4DBD-BA3C-868A3EA84DFF}"/>
          </ac:cxnSpMkLst>
        </pc:cxnChg>
        <pc:cxnChg chg="add del">
          <ac:chgData name="Nicolas Bertrand" userId="3b2a6626-4fe3-4bdd-b9a5-277bf49c0d46" providerId="ADAL" clId="{1CA7951E-34FA-49C9-8A1E-195624A84642}" dt="2022-04-09T16:03:26.955" v="1341" actId="26606"/>
          <ac:cxnSpMkLst>
            <pc:docMk/>
            <pc:sldMk cId="1098374325" sldId="257"/>
            <ac:cxnSpMk id="166" creationId="{2BBCBFC4-FC73-44C9-88B6-E106B9F67E5B}"/>
          </ac:cxnSpMkLst>
        </pc:cxnChg>
        <pc:cxnChg chg="add">
          <ac:chgData name="Nicolas Bertrand" userId="3b2a6626-4fe3-4bdd-b9a5-277bf49c0d46" providerId="ADAL" clId="{1CA7951E-34FA-49C9-8A1E-195624A84642}" dt="2022-04-09T16:03:26.984" v="1342" actId="26606"/>
          <ac:cxnSpMkLst>
            <pc:docMk/>
            <pc:sldMk cId="1098374325" sldId="257"/>
            <ac:cxnSpMk id="172" creationId="{5CC23917-FA20-4DBD-BA3C-868A3EA84DFF}"/>
          </ac:cxnSpMkLst>
        </pc:cxnChg>
        <pc:cxnChg chg="add">
          <ac:chgData name="Nicolas Bertrand" userId="3b2a6626-4fe3-4bdd-b9a5-277bf49c0d46" providerId="ADAL" clId="{1CA7951E-34FA-49C9-8A1E-195624A84642}" dt="2022-04-09T16:03:26.984" v="1342" actId="26606"/>
          <ac:cxnSpMkLst>
            <pc:docMk/>
            <pc:sldMk cId="1098374325" sldId="257"/>
            <ac:cxnSpMk id="174" creationId="{E7A7CD63-7EC3-44F3-95D0-595C4019FF24}"/>
          </ac:cxnSpMkLst>
        </pc:cxnChg>
      </pc:sldChg>
      <pc:sldChg chg="addSp modSp new mod ord modTransition modAnim modNotesTx">
        <pc:chgData name="Nicolas Bertrand" userId="3b2a6626-4fe3-4bdd-b9a5-277bf49c0d46" providerId="ADAL" clId="{1CA7951E-34FA-49C9-8A1E-195624A84642}" dt="2022-05-31T14:11:49.921" v="37596"/>
        <pc:sldMkLst>
          <pc:docMk/>
          <pc:sldMk cId="271656068" sldId="258"/>
        </pc:sldMkLst>
        <pc:spChg chg="mod">
          <ac:chgData name="Nicolas Bertrand" userId="3b2a6626-4fe3-4bdd-b9a5-277bf49c0d46" providerId="ADAL" clId="{1CA7951E-34FA-49C9-8A1E-195624A84642}" dt="2022-04-13T12:39:06.579" v="2280" actId="6549"/>
          <ac:spMkLst>
            <pc:docMk/>
            <pc:sldMk cId="271656068" sldId="258"/>
            <ac:spMk id="2" creationId="{24BC79E9-F77E-424F-88E1-B51B317C61F0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271656068" sldId="258"/>
            <ac:spMk id="3" creationId="{99302442-EB1E-444A-869F-D0A66EA2E678}"/>
          </ac:spMkLst>
        </pc:spChg>
        <pc:spChg chg="add mod">
          <ac:chgData name="Nicolas Bertrand" userId="3b2a6626-4fe3-4bdd-b9a5-277bf49c0d46" providerId="ADAL" clId="{1CA7951E-34FA-49C9-8A1E-195624A84642}" dt="2022-05-19T14:59:13.777" v="32832" actId="1036"/>
          <ac:spMkLst>
            <pc:docMk/>
            <pc:sldMk cId="271656068" sldId="258"/>
            <ac:spMk id="7" creationId="{BA2EB6A3-A31A-A8A0-4D4B-51650C516A7C}"/>
          </ac:spMkLst>
        </pc:spChg>
        <pc:spChg chg="add mod">
          <ac:chgData name="Nicolas Bertrand" userId="3b2a6626-4fe3-4bdd-b9a5-277bf49c0d46" providerId="ADAL" clId="{1CA7951E-34FA-49C9-8A1E-195624A84642}" dt="2022-05-19T14:59:17.792" v="32833" actId="1036"/>
          <ac:spMkLst>
            <pc:docMk/>
            <pc:sldMk cId="271656068" sldId="258"/>
            <ac:spMk id="9" creationId="{5C234CAD-B286-2D45-EA91-1A01A0BD6A03}"/>
          </ac:spMkLst>
        </pc:spChg>
      </pc:sldChg>
      <pc:sldChg chg="addSp modSp new mod ord modTransition modAnim modNotesTx">
        <pc:chgData name="Nicolas Bertrand" userId="3b2a6626-4fe3-4bdd-b9a5-277bf49c0d46" providerId="ADAL" clId="{1CA7951E-34FA-49C9-8A1E-195624A84642}" dt="2022-05-31T14:11:51.765" v="37597"/>
        <pc:sldMkLst>
          <pc:docMk/>
          <pc:sldMk cId="1034744228" sldId="259"/>
        </pc:sldMkLst>
        <pc:spChg chg="mod">
          <ac:chgData name="Nicolas Bertrand" userId="3b2a6626-4fe3-4bdd-b9a5-277bf49c0d46" providerId="ADAL" clId="{1CA7951E-34FA-49C9-8A1E-195624A84642}" dt="2022-04-08T15:04:04.216" v="418" actId="20577"/>
          <ac:spMkLst>
            <pc:docMk/>
            <pc:sldMk cId="1034744228" sldId="259"/>
            <ac:spMk id="2" creationId="{D7BD0EF1-1C23-49E3-A466-AD38AE69B5BD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1034744228" sldId="259"/>
            <ac:spMk id="3" creationId="{454B10D8-0C03-4A96-80A2-C9E21BA1AEC9}"/>
          </ac:spMkLst>
        </pc:spChg>
        <pc:spChg chg="add mod">
          <ac:chgData name="Nicolas Bertrand" userId="3b2a6626-4fe3-4bdd-b9a5-277bf49c0d46" providerId="ADAL" clId="{1CA7951E-34FA-49C9-8A1E-195624A84642}" dt="2022-05-31T14:11:49.921" v="37596"/>
          <ac:spMkLst>
            <pc:docMk/>
            <pc:sldMk cId="1034744228" sldId="259"/>
            <ac:spMk id="8" creationId="{F8119ECF-F3C7-4D83-9E51-73DB524F713F}"/>
          </ac:spMkLst>
        </pc:spChg>
        <pc:grpChg chg="add mod">
          <ac:chgData name="Nicolas Bertrand" userId="3b2a6626-4fe3-4bdd-b9a5-277bf49c0d46" providerId="ADAL" clId="{1CA7951E-34FA-49C9-8A1E-195624A84642}" dt="2022-04-20T09:13:14.941" v="8642" actId="164"/>
          <ac:grpSpMkLst>
            <pc:docMk/>
            <pc:sldMk cId="1034744228" sldId="259"/>
            <ac:grpSpMk id="9" creationId="{98BF5FDE-46C6-48DA-BF1D-1E50E8F6D99D}"/>
          </ac:grpSpMkLst>
        </pc:grpChg>
        <pc:picChg chg="add mod modCrop">
          <ac:chgData name="Nicolas Bertrand" userId="3b2a6626-4fe3-4bdd-b9a5-277bf49c0d46" providerId="ADAL" clId="{1CA7951E-34FA-49C9-8A1E-195624A84642}" dt="2022-04-20T09:13:14.941" v="8642" actId="164"/>
          <ac:picMkLst>
            <pc:docMk/>
            <pc:sldMk cId="1034744228" sldId="259"/>
            <ac:picMk id="7" creationId="{96FAC486-5F1F-43D0-9482-9536653E09E0}"/>
          </ac:picMkLst>
        </pc:picChg>
      </pc:sldChg>
      <pc:sldChg chg="modSp new mod ord modTransition modAnim modShow">
        <pc:chgData name="Nicolas Bertrand" userId="3b2a6626-4fe3-4bdd-b9a5-277bf49c0d46" providerId="ADAL" clId="{1CA7951E-34FA-49C9-8A1E-195624A84642}" dt="2022-05-25T08:30:41.591" v="35932" actId="729"/>
        <pc:sldMkLst>
          <pc:docMk/>
          <pc:sldMk cId="4290663015" sldId="260"/>
        </pc:sldMkLst>
        <pc:spChg chg="mod">
          <ac:chgData name="Nicolas Bertrand" userId="3b2a6626-4fe3-4bdd-b9a5-277bf49c0d46" providerId="ADAL" clId="{1CA7951E-34FA-49C9-8A1E-195624A84642}" dt="2022-04-08T15:19:59.704" v="676" actId="6549"/>
          <ac:spMkLst>
            <pc:docMk/>
            <pc:sldMk cId="4290663015" sldId="260"/>
            <ac:spMk id="2" creationId="{D38C5D34-CC09-41DA-BF17-738719948344}"/>
          </ac:spMkLst>
        </pc:spChg>
        <pc:spChg chg="mod">
          <ac:chgData name="Nicolas Bertrand" userId="3b2a6626-4fe3-4bdd-b9a5-277bf49c0d46" providerId="ADAL" clId="{1CA7951E-34FA-49C9-8A1E-195624A84642}" dt="2022-05-18T15:14:30.181" v="28543" actId="20577"/>
          <ac:spMkLst>
            <pc:docMk/>
            <pc:sldMk cId="4290663015" sldId="260"/>
            <ac:spMk id="3" creationId="{21DA8475-34FB-4264-91F1-98CE00FDEDBE}"/>
          </ac:spMkLst>
        </pc:spChg>
      </pc:sldChg>
      <pc:sldChg chg="modSp add mod ord modTransition modAnim modShow">
        <pc:chgData name="Nicolas Bertrand" userId="3b2a6626-4fe3-4bdd-b9a5-277bf49c0d46" providerId="ADAL" clId="{1CA7951E-34FA-49C9-8A1E-195624A84642}" dt="2022-05-31T14:11:51.765" v="37597"/>
        <pc:sldMkLst>
          <pc:docMk/>
          <pc:sldMk cId="3397745105" sldId="261"/>
        </pc:sldMkLst>
        <pc:spChg chg="mod">
          <ac:chgData name="Nicolas Bertrand" userId="3b2a6626-4fe3-4bdd-b9a5-277bf49c0d46" providerId="ADAL" clId="{1CA7951E-34FA-49C9-8A1E-195624A84642}" dt="2022-04-08T15:20:04.200" v="677" actId="6549"/>
          <ac:spMkLst>
            <pc:docMk/>
            <pc:sldMk cId="3397745105" sldId="261"/>
            <ac:spMk id="2" creationId="{D38C5D34-CC09-41DA-BF17-738719948344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3397745105" sldId="261"/>
            <ac:spMk id="3" creationId="{21DA8475-34FB-4264-91F1-98CE00FDEDBE}"/>
          </ac:spMkLst>
        </pc:spChg>
      </pc:sldChg>
      <pc:sldChg chg="modSp add mod ord modTransition modAnim modShow">
        <pc:chgData name="Nicolas Bertrand" userId="3b2a6626-4fe3-4bdd-b9a5-277bf49c0d46" providerId="ADAL" clId="{1CA7951E-34FA-49C9-8A1E-195624A84642}" dt="2022-05-31T14:11:49.921" v="37596"/>
        <pc:sldMkLst>
          <pc:docMk/>
          <pc:sldMk cId="260002496" sldId="262"/>
        </pc:sldMkLst>
        <pc:spChg chg="mod">
          <ac:chgData name="Nicolas Bertrand" userId="3b2a6626-4fe3-4bdd-b9a5-277bf49c0d46" providerId="ADAL" clId="{1CA7951E-34FA-49C9-8A1E-195624A84642}" dt="2022-05-18T15:18:53.287" v="28951" actId="20577"/>
          <ac:spMkLst>
            <pc:docMk/>
            <pc:sldMk cId="260002496" sldId="262"/>
            <ac:spMk id="2" creationId="{D38C5D34-CC09-41DA-BF17-738719948344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260002496" sldId="262"/>
            <ac:spMk id="3" creationId="{21DA8475-34FB-4264-91F1-98CE00FDEDBE}"/>
          </ac:spMkLst>
        </pc:spChg>
      </pc:sldChg>
      <pc:sldChg chg="modSp add del mod ord modTransition modAnim">
        <pc:chgData name="Nicolas Bertrand" userId="3b2a6626-4fe3-4bdd-b9a5-277bf49c0d46" providerId="ADAL" clId="{1CA7951E-34FA-49C9-8A1E-195624A84642}" dt="2022-05-18T15:19:46.674" v="28984" actId="47"/>
        <pc:sldMkLst>
          <pc:docMk/>
          <pc:sldMk cId="2050076682" sldId="263"/>
        </pc:sldMkLst>
        <pc:spChg chg="mod">
          <ac:chgData name="Nicolas Bertrand" userId="3b2a6626-4fe3-4bdd-b9a5-277bf49c0d46" providerId="ADAL" clId="{1CA7951E-34FA-49C9-8A1E-195624A84642}" dt="2022-04-08T15:19:47.966" v="673" actId="6549"/>
          <ac:spMkLst>
            <pc:docMk/>
            <pc:sldMk cId="2050076682" sldId="263"/>
            <ac:spMk id="2" creationId="{D38C5D34-CC09-41DA-BF17-738719948344}"/>
          </ac:spMkLst>
        </pc:spChg>
        <pc:spChg chg="mod">
          <ac:chgData name="Nicolas Bertrand" userId="3b2a6626-4fe3-4bdd-b9a5-277bf49c0d46" providerId="ADAL" clId="{1CA7951E-34FA-49C9-8A1E-195624A84642}" dt="2022-05-18T15:18:57.621" v="28952" actId="21"/>
          <ac:spMkLst>
            <pc:docMk/>
            <pc:sldMk cId="2050076682" sldId="263"/>
            <ac:spMk id="3" creationId="{21DA8475-34FB-4264-91F1-98CE00FDEDBE}"/>
          </ac:spMkLst>
        </pc:spChg>
      </pc:sldChg>
      <pc:sldChg chg="modSp add mod ord">
        <pc:chgData name="Nicolas Bertrand" userId="3b2a6626-4fe3-4bdd-b9a5-277bf49c0d46" providerId="ADAL" clId="{1CA7951E-34FA-49C9-8A1E-195624A84642}" dt="2022-04-22T09:19:15.958" v="11476" actId="790"/>
        <pc:sldMkLst>
          <pc:docMk/>
          <pc:sldMk cId="337711949" sldId="264"/>
        </pc:sldMkLst>
        <pc:spChg chg="mod">
          <ac:chgData name="Nicolas Bertrand" userId="3b2a6626-4fe3-4bdd-b9a5-277bf49c0d46" providerId="ADAL" clId="{1CA7951E-34FA-49C9-8A1E-195624A84642}" dt="2022-04-08T15:07:35.138" v="512" actId="20577"/>
          <ac:spMkLst>
            <pc:docMk/>
            <pc:sldMk cId="337711949" sldId="264"/>
            <ac:spMk id="2" creationId="{97B4F4A5-D632-4AE7-9B45-64F70E99E9DA}"/>
          </ac:spMkLst>
        </pc:spChg>
        <pc:spChg chg="mod">
          <ac:chgData name="Nicolas Bertrand" userId="3b2a6626-4fe3-4bdd-b9a5-277bf49c0d46" providerId="ADAL" clId="{1CA7951E-34FA-49C9-8A1E-195624A84642}" dt="2022-04-22T09:19:15.958" v="11476" actId="790"/>
          <ac:spMkLst>
            <pc:docMk/>
            <pc:sldMk cId="337711949" sldId="264"/>
            <ac:spMk id="3" creationId="{0A603A64-BAB5-40E6-B4A7-CED68608103E}"/>
          </ac:spMkLst>
        </pc:spChg>
      </pc:sldChg>
      <pc:sldChg chg="new del">
        <pc:chgData name="Nicolas Bertrand" userId="3b2a6626-4fe3-4bdd-b9a5-277bf49c0d46" providerId="ADAL" clId="{1CA7951E-34FA-49C9-8A1E-195624A84642}" dt="2022-04-08T15:07:25.257" v="504" actId="47"/>
        <pc:sldMkLst>
          <pc:docMk/>
          <pc:sldMk cId="646373108" sldId="264"/>
        </pc:sldMkLst>
      </pc:sldChg>
      <pc:sldChg chg="modSp add mod ord">
        <pc:chgData name="Nicolas Bertrand" userId="3b2a6626-4fe3-4bdd-b9a5-277bf49c0d46" providerId="ADAL" clId="{1CA7951E-34FA-49C9-8A1E-195624A84642}" dt="2022-04-08T15:16:31.365" v="625"/>
        <pc:sldMkLst>
          <pc:docMk/>
          <pc:sldMk cId="3330870170" sldId="265"/>
        </pc:sldMkLst>
        <pc:spChg chg="mod">
          <ac:chgData name="Nicolas Bertrand" userId="3b2a6626-4fe3-4bdd-b9a5-277bf49c0d46" providerId="ADAL" clId="{1CA7951E-34FA-49C9-8A1E-195624A84642}" dt="2022-04-08T15:07:52.323" v="533" actId="20577"/>
          <ac:spMkLst>
            <pc:docMk/>
            <pc:sldMk cId="3330870170" sldId="265"/>
            <ac:spMk id="2" creationId="{97B4F4A5-D632-4AE7-9B45-64F70E99E9DA}"/>
          </ac:spMkLst>
        </pc:spChg>
      </pc:sldChg>
      <pc:sldChg chg="addSp delSp modSp new mod ord modTransition setBg modClrScheme chgLayout">
        <pc:chgData name="Nicolas Bertrand" userId="3b2a6626-4fe3-4bdd-b9a5-277bf49c0d46" providerId="ADAL" clId="{1CA7951E-34FA-49C9-8A1E-195624A84642}" dt="2022-05-25T08:32:58.436" v="35940" actId="27124"/>
        <pc:sldMkLst>
          <pc:docMk/>
          <pc:sldMk cId="4237086722" sldId="266"/>
        </pc:sldMkLst>
        <pc:spChg chg="del">
          <ac:chgData name="Nicolas Bertrand" userId="3b2a6626-4fe3-4bdd-b9a5-277bf49c0d46" providerId="ADAL" clId="{1CA7951E-34FA-49C9-8A1E-195624A84642}" dt="2022-04-08T15:11:59.588" v="555" actId="700"/>
          <ac:spMkLst>
            <pc:docMk/>
            <pc:sldMk cId="4237086722" sldId="266"/>
            <ac:spMk id="2" creationId="{40FF9FD6-2A9D-4217-A19C-60D1E6D86665}"/>
          </ac:spMkLst>
        </pc:spChg>
        <pc:spChg chg="mod ord">
          <ac:chgData name="Nicolas Bertrand" userId="3b2a6626-4fe3-4bdd-b9a5-277bf49c0d46" providerId="ADAL" clId="{1CA7951E-34FA-49C9-8A1E-195624A84642}" dt="2022-04-08T15:12:17.908" v="558" actId="700"/>
          <ac:spMkLst>
            <pc:docMk/>
            <pc:sldMk cId="4237086722" sldId="266"/>
            <ac:spMk id="4" creationId="{1826956A-4AA7-4821-8AB9-9FD566472FB3}"/>
          </ac:spMkLst>
        </pc:spChg>
        <pc:spChg chg="mod ord">
          <ac:chgData name="Nicolas Bertrand" userId="3b2a6626-4fe3-4bdd-b9a5-277bf49c0d46" providerId="ADAL" clId="{1CA7951E-34FA-49C9-8A1E-195624A84642}" dt="2022-04-08T15:12:17.908" v="558" actId="700"/>
          <ac:spMkLst>
            <pc:docMk/>
            <pc:sldMk cId="4237086722" sldId="266"/>
            <ac:spMk id="5" creationId="{E99598C7-39F2-4E7F-8ACE-AF70442ABF62}"/>
          </ac:spMkLst>
        </pc:spChg>
        <pc:spChg chg="add del mod ord">
          <ac:chgData name="Nicolas Bertrand" userId="3b2a6626-4fe3-4bdd-b9a5-277bf49c0d46" providerId="ADAL" clId="{1CA7951E-34FA-49C9-8A1E-195624A84642}" dt="2022-04-08T15:12:17.908" v="558" actId="700"/>
          <ac:spMkLst>
            <pc:docMk/>
            <pc:sldMk cId="4237086722" sldId="266"/>
            <ac:spMk id="8" creationId="{4CF03F6A-BA9B-4DA0-8037-951927C4785E}"/>
          </ac:spMkLst>
        </pc:spChg>
        <pc:spChg chg="add del mod ord">
          <ac:chgData name="Nicolas Bertrand" userId="3b2a6626-4fe3-4bdd-b9a5-277bf49c0d46" providerId="ADAL" clId="{1CA7951E-34FA-49C9-8A1E-195624A84642}" dt="2022-04-08T15:12:17.908" v="558" actId="700"/>
          <ac:spMkLst>
            <pc:docMk/>
            <pc:sldMk cId="4237086722" sldId="266"/>
            <ac:spMk id="9" creationId="{C2392164-09D9-41D3-A6E7-ED02C4D4C849}"/>
          </ac:spMkLst>
        </pc:spChg>
        <pc:graphicFrameChg chg="add mod modGraphic">
          <ac:chgData name="Nicolas Bertrand" userId="3b2a6626-4fe3-4bdd-b9a5-277bf49c0d46" providerId="ADAL" clId="{1CA7951E-34FA-49C9-8A1E-195624A84642}" dt="2022-05-25T08:32:58.436" v="35940" actId="27124"/>
          <ac:graphicFrameMkLst>
            <pc:docMk/>
            <pc:sldMk cId="4237086722" sldId="266"/>
            <ac:graphicFrameMk id="7" creationId="{9C81D56E-2219-47E4-8EAE-B0526BD1C966}"/>
          </ac:graphicFrameMkLst>
        </pc:graphicFrameChg>
      </pc:sldChg>
      <pc:sldChg chg="new del">
        <pc:chgData name="Nicolas Bertrand" userId="3b2a6626-4fe3-4bdd-b9a5-277bf49c0d46" providerId="ADAL" clId="{1CA7951E-34FA-49C9-8A1E-195624A84642}" dt="2022-04-08T15:12:13.674" v="557" actId="680"/>
        <pc:sldMkLst>
          <pc:docMk/>
          <pc:sldMk cId="2211930921" sldId="267"/>
        </pc:sldMkLst>
      </pc:sldChg>
      <pc:sldChg chg="modSp add mod ord modShow">
        <pc:chgData name="Nicolas Bertrand" userId="3b2a6626-4fe3-4bdd-b9a5-277bf49c0d46" providerId="ADAL" clId="{1CA7951E-34FA-49C9-8A1E-195624A84642}" dt="2022-05-25T08:30:41.591" v="35932" actId="729"/>
        <pc:sldMkLst>
          <pc:docMk/>
          <pc:sldMk cId="3959773605" sldId="267"/>
        </pc:sldMkLst>
        <pc:spChg chg="mod">
          <ac:chgData name="Nicolas Bertrand" userId="3b2a6626-4fe3-4bdd-b9a5-277bf49c0d46" providerId="ADAL" clId="{1CA7951E-34FA-49C9-8A1E-195624A84642}" dt="2022-04-09T16:02:27.109" v="1339" actId="20577"/>
          <ac:spMkLst>
            <pc:docMk/>
            <pc:sldMk cId="3959773605" sldId="267"/>
            <ac:spMk id="2" creationId="{97B4F4A5-D632-4AE7-9B45-64F70E99E9DA}"/>
          </ac:spMkLst>
        </pc:spChg>
        <pc:spChg chg="mod">
          <ac:chgData name="Nicolas Bertrand" userId="3b2a6626-4fe3-4bdd-b9a5-277bf49c0d46" providerId="ADAL" clId="{1CA7951E-34FA-49C9-8A1E-195624A84642}" dt="2022-04-09T16:02:22.428" v="1326" actId="20577"/>
          <ac:spMkLst>
            <pc:docMk/>
            <pc:sldMk cId="3959773605" sldId="267"/>
            <ac:spMk id="3" creationId="{0A603A64-BAB5-40E6-B4A7-CED68608103E}"/>
          </ac:spMkLst>
        </pc:spChg>
      </pc:sldChg>
      <pc:sldChg chg="modSp new mod modAnim modNotes modNotesTx">
        <pc:chgData name="Nicolas Bertrand" userId="3b2a6626-4fe3-4bdd-b9a5-277bf49c0d46" providerId="ADAL" clId="{1CA7951E-34FA-49C9-8A1E-195624A84642}" dt="2022-05-31T14:11:49.921" v="37596"/>
        <pc:sldMkLst>
          <pc:docMk/>
          <pc:sldMk cId="3527381119" sldId="268"/>
        </pc:sldMkLst>
        <pc:spChg chg="mod">
          <ac:chgData name="Nicolas Bertrand" userId="3b2a6626-4fe3-4bdd-b9a5-277bf49c0d46" providerId="ADAL" clId="{1CA7951E-34FA-49C9-8A1E-195624A84642}" dt="2022-04-09T06:05:18.063" v="887" actId="20577"/>
          <ac:spMkLst>
            <pc:docMk/>
            <pc:sldMk cId="3527381119" sldId="268"/>
            <ac:spMk id="2" creationId="{FFB2DD65-ED8E-42F2-9E20-30101E3D6D0D}"/>
          </ac:spMkLst>
        </pc:spChg>
        <pc:spChg chg="mod">
          <ac:chgData name="Nicolas Bertrand" userId="3b2a6626-4fe3-4bdd-b9a5-277bf49c0d46" providerId="ADAL" clId="{1CA7951E-34FA-49C9-8A1E-195624A84642}" dt="2022-05-18T13:17:26.538" v="27040" actId="115"/>
          <ac:spMkLst>
            <pc:docMk/>
            <pc:sldMk cId="3527381119" sldId="268"/>
            <ac:spMk id="3" creationId="{0CD430AC-6779-47D6-A490-9BB7FEB4802F}"/>
          </ac:spMkLst>
        </pc:spChg>
      </pc:sldChg>
      <pc:sldChg chg="modSp new mod modTransition modAnim modShow">
        <pc:chgData name="Nicolas Bertrand" userId="3b2a6626-4fe3-4bdd-b9a5-277bf49c0d46" providerId="ADAL" clId="{1CA7951E-34FA-49C9-8A1E-195624A84642}" dt="2022-05-25T08:30:41.591" v="35932" actId="729"/>
        <pc:sldMkLst>
          <pc:docMk/>
          <pc:sldMk cId="985729186" sldId="269"/>
        </pc:sldMkLst>
        <pc:spChg chg="mod">
          <ac:chgData name="Nicolas Bertrand" userId="3b2a6626-4fe3-4bdd-b9a5-277bf49c0d46" providerId="ADAL" clId="{1CA7951E-34FA-49C9-8A1E-195624A84642}" dt="2022-04-08T15:46:00.704" v="727" actId="20577"/>
          <ac:spMkLst>
            <pc:docMk/>
            <pc:sldMk cId="985729186" sldId="269"/>
            <ac:spMk id="2" creationId="{F17136A8-93DF-474B-AAAF-5FB102149347}"/>
          </ac:spMkLst>
        </pc:spChg>
        <pc:spChg chg="mod">
          <ac:chgData name="Nicolas Bertrand" userId="3b2a6626-4fe3-4bdd-b9a5-277bf49c0d46" providerId="ADAL" clId="{1CA7951E-34FA-49C9-8A1E-195624A84642}" dt="2022-05-18T14:45:58.132" v="28252" actId="948"/>
          <ac:spMkLst>
            <pc:docMk/>
            <pc:sldMk cId="985729186" sldId="269"/>
            <ac:spMk id="3" creationId="{CB8212F8-D770-4AA6-8191-0B2CC2F2FCDC}"/>
          </ac:spMkLst>
        </pc:spChg>
      </pc:sldChg>
      <pc:sldChg chg="delSp add del setBg delDesignElem">
        <pc:chgData name="Nicolas Bertrand" userId="3b2a6626-4fe3-4bdd-b9a5-277bf49c0d46" providerId="ADAL" clId="{1CA7951E-34FA-49C9-8A1E-195624A84642}" dt="2022-04-09T06:30:36.299" v="1016" actId="47"/>
        <pc:sldMkLst>
          <pc:docMk/>
          <pc:sldMk cId="903807591" sldId="270"/>
        </pc:sldMkLst>
        <pc:spChg chg="del">
          <ac:chgData name="Nicolas Bertrand" userId="3b2a6626-4fe3-4bdd-b9a5-277bf49c0d46" providerId="ADAL" clId="{1CA7951E-34FA-49C9-8A1E-195624A84642}" dt="2022-04-09T06:30:24.349" v="1013"/>
          <ac:spMkLst>
            <pc:docMk/>
            <pc:sldMk cId="903807591" sldId="270"/>
            <ac:spMk id="134" creationId="{87008D65-4C48-4CAB-8600-9F4C427CE64B}"/>
          </ac:spMkLst>
        </pc:spChg>
        <pc:spChg chg="del">
          <ac:chgData name="Nicolas Bertrand" userId="3b2a6626-4fe3-4bdd-b9a5-277bf49c0d46" providerId="ADAL" clId="{1CA7951E-34FA-49C9-8A1E-195624A84642}" dt="2022-04-09T06:30:24.349" v="1013"/>
          <ac:spMkLst>
            <pc:docMk/>
            <pc:sldMk cId="903807591" sldId="270"/>
            <ac:spMk id="136" creationId="{9D286FC8-DD5D-4402-A2C0-8739BDAFEFE0}"/>
          </ac:spMkLst>
        </pc:spChg>
        <pc:spChg chg="del">
          <ac:chgData name="Nicolas Bertrand" userId="3b2a6626-4fe3-4bdd-b9a5-277bf49c0d46" providerId="ADAL" clId="{1CA7951E-34FA-49C9-8A1E-195624A84642}" dt="2022-04-09T06:30:24.349" v="1013"/>
          <ac:spMkLst>
            <pc:docMk/>
            <pc:sldMk cId="903807591" sldId="270"/>
            <ac:spMk id="140" creationId="{F452A527-3631-41ED-858D-3777A7D1496A}"/>
          </ac:spMkLst>
        </pc:spChg>
        <pc:cxnChg chg="del">
          <ac:chgData name="Nicolas Bertrand" userId="3b2a6626-4fe3-4bdd-b9a5-277bf49c0d46" providerId="ADAL" clId="{1CA7951E-34FA-49C9-8A1E-195624A84642}" dt="2022-04-09T06:30:24.349" v="1013"/>
          <ac:cxnSpMkLst>
            <pc:docMk/>
            <pc:sldMk cId="903807591" sldId="270"/>
            <ac:cxnSpMk id="138" creationId="{5CC23917-FA20-4DBD-BA3C-868A3EA84DFF}"/>
          </ac:cxnSpMkLst>
        </pc:cxnChg>
        <pc:cxnChg chg="del">
          <ac:chgData name="Nicolas Bertrand" userId="3b2a6626-4fe3-4bdd-b9a5-277bf49c0d46" providerId="ADAL" clId="{1CA7951E-34FA-49C9-8A1E-195624A84642}" dt="2022-04-09T06:30:24.349" v="1013"/>
          <ac:cxnSpMkLst>
            <pc:docMk/>
            <pc:sldMk cId="903807591" sldId="270"/>
            <ac:cxnSpMk id="142" creationId="{D28A9C89-B313-458F-9C85-515930A51A93}"/>
          </ac:cxnSpMkLst>
        </pc:cxnChg>
      </pc:sldChg>
      <pc:sldChg chg="modSp add del mod ord">
        <pc:chgData name="Nicolas Bertrand" userId="3b2a6626-4fe3-4bdd-b9a5-277bf49c0d46" providerId="ADAL" clId="{1CA7951E-34FA-49C9-8A1E-195624A84642}" dt="2022-04-09T06:30:15.820" v="1011" actId="47"/>
        <pc:sldMkLst>
          <pc:docMk/>
          <pc:sldMk cId="1755453350" sldId="270"/>
        </pc:sldMkLst>
        <pc:spChg chg="mod">
          <ac:chgData name="Nicolas Bertrand" userId="3b2a6626-4fe3-4bdd-b9a5-277bf49c0d46" providerId="ADAL" clId="{1CA7951E-34FA-49C9-8A1E-195624A84642}" dt="2022-04-09T06:28:35.825" v="1002" actId="20577"/>
          <ac:spMkLst>
            <pc:docMk/>
            <pc:sldMk cId="1755453350" sldId="270"/>
            <ac:spMk id="2" creationId="{97B4F4A5-D632-4AE7-9B45-64F70E99E9DA}"/>
          </ac:spMkLst>
        </pc:spChg>
        <pc:spChg chg="mod">
          <ac:chgData name="Nicolas Bertrand" userId="3b2a6626-4fe3-4bdd-b9a5-277bf49c0d46" providerId="ADAL" clId="{1CA7951E-34FA-49C9-8A1E-195624A84642}" dt="2022-04-09T06:28:39.498" v="1003" actId="6549"/>
          <ac:spMkLst>
            <pc:docMk/>
            <pc:sldMk cId="1755453350" sldId="270"/>
            <ac:spMk id="3" creationId="{0A603A64-BAB5-40E6-B4A7-CED68608103E}"/>
          </ac:spMkLst>
        </pc:spChg>
      </pc:sldChg>
      <pc:sldChg chg="addSp delSp modSp add mod setBg delDesignElem">
        <pc:chgData name="Nicolas Bertrand" userId="3b2a6626-4fe3-4bdd-b9a5-277bf49c0d46" providerId="ADAL" clId="{1CA7951E-34FA-49C9-8A1E-195624A84642}" dt="2022-05-17T16:18:37.422" v="23780" actId="20577"/>
        <pc:sldMkLst>
          <pc:docMk/>
          <pc:sldMk cId="2492610133" sldId="271"/>
        </pc:sldMkLst>
        <pc:spChg chg="mod">
          <ac:chgData name="Nicolas Bertrand" userId="3b2a6626-4fe3-4bdd-b9a5-277bf49c0d46" providerId="ADAL" clId="{1CA7951E-34FA-49C9-8A1E-195624A84642}" dt="2022-04-09T06:30:41.959" v="1024" actId="20577"/>
          <ac:spMkLst>
            <pc:docMk/>
            <pc:sldMk cId="2492610133" sldId="271"/>
            <ac:spMk id="2" creationId="{97B4F4A5-D632-4AE7-9B45-64F70E99E9DA}"/>
          </ac:spMkLst>
        </pc:spChg>
        <pc:spChg chg="mod">
          <ac:chgData name="Nicolas Bertrand" userId="3b2a6626-4fe3-4bdd-b9a5-277bf49c0d46" providerId="ADAL" clId="{1CA7951E-34FA-49C9-8A1E-195624A84642}" dt="2022-05-17T16:18:37.422" v="23780" actId="20577"/>
          <ac:spMkLst>
            <pc:docMk/>
            <pc:sldMk cId="2492610133" sldId="271"/>
            <ac:spMk id="3" creationId="{0A603A64-BAB5-40E6-B4A7-CED68608103E}"/>
          </ac:spMkLst>
        </pc:spChg>
        <pc:spChg chg="add">
          <ac:chgData name="Nicolas Bertrand" userId="3b2a6626-4fe3-4bdd-b9a5-277bf49c0d46" providerId="ADAL" clId="{1CA7951E-34FA-49C9-8A1E-195624A84642}" dt="2022-04-09T06:32:10.569" v="1031" actId="26606"/>
          <ac:spMkLst>
            <pc:docMk/>
            <pc:sldMk cId="2492610133" sldId="271"/>
            <ac:spMk id="12" creationId="{87008D65-4C48-4CAB-8600-9F4C427CE64B}"/>
          </ac:spMkLst>
        </pc:spChg>
        <pc:spChg chg="add">
          <ac:chgData name="Nicolas Bertrand" userId="3b2a6626-4fe3-4bdd-b9a5-277bf49c0d46" providerId="ADAL" clId="{1CA7951E-34FA-49C9-8A1E-195624A84642}" dt="2022-04-09T06:32:10.569" v="1031" actId="26606"/>
          <ac:spMkLst>
            <pc:docMk/>
            <pc:sldMk cId="2492610133" sldId="271"/>
            <ac:spMk id="14" creationId="{9D286FC8-DD5D-4402-A2C0-8739BDAFEFE0}"/>
          </ac:spMkLst>
        </pc:spChg>
        <pc:spChg chg="add">
          <ac:chgData name="Nicolas Bertrand" userId="3b2a6626-4fe3-4bdd-b9a5-277bf49c0d46" providerId="ADAL" clId="{1CA7951E-34FA-49C9-8A1E-195624A84642}" dt="2022-04-09T06:32:10.569" v="1031" actId="26606"/>
          <ac:spMkLst>
            <pc:docMk/>
            <pc:sldMk cId="2492610133" sldId="271"/>
            <ac:spMk id="18" creationId="{A9286AD2-18A9-4868-A4E3-7A2097A20810}"/>
          </ac:spMkLst>
        </pc:spChg>
        <pc:spChg chg="del">
          <ac:chgData name="Nicolas Bertrand" userId="3b2a6626-4fe3-4bdd-b9a5-277bf49c0d46" providerId="ADAL" clId="{1CA7951E-34FA-49C9-8A1E-195624A84642}" dt="2022-04-09T06:30:31.894" v="1015"/>
          <ac:spMkLst>
            <pc:docMk/>
            <pc:sldMk cId="2492610133" sldId="271"/>
            <ac:spMk id="110" creationId="{87008D65-4C48-4CAB-8600-9F4C427CE64B}"/>
          </ac:spMkLst>
        </pc:spChg>
        <pc:spChg chg="del">
          <ac:chgData name="Nicolas Bertrand" userId="3b2a6626-4fe3-4bdd-b9a5-277bf49c0d46" providerId="ADAL" clId="{1CA7951E-34FA-49C9-8A1E-195624A84642}" dt="2022-04-09T06:30:31.894" v="1015"/>
          <ac:spMkLst>
            <pc:docMk/>
            <pc:sldMk cId="2492610133" sldId="271"/>
            <ac:spMk id="111" creationId="{9D286FC8-DD5D-4402-A2C0-8739BDAFEFE0}"/>
          </ac:spMkLst>
        </pc:spChg>
        <pc:spChg chg="del">
          <ac:chgData name="Nicolas Bertrand" userId="3b2a6626-4fe3-4bdd-b9a5-277bf49c0d46" providerId="ADAL" clId="{1CA7951E-34FA-49C9-8A1E-195624A84642}" dt="2022-04-09T06:30:31.894" v="1015"/>
          <ac:spMkLst>
            <pc:docMk/>
            <pc:sldMk cId="2492610133" sldId="271"/>
            <ac:spMk id="113" creationId="{A9286AD2-18A9-4868-A4E3-7A2097A20810}"/>
          </ac:spMkLst>
        </pc:spChg>
        <pc:picChg chg="mod">
          <ac:chgData name="Nicolas Bertrand" userId="3b2a6626-4fe3-4bdd-b9a5-277bf49c0d46" providerId="ADAL" clId="{1CA7951E-34FA-49C9-8A1E-195624A84642}" dt="2022-04-09T06:32:10.569" v="1031" actId="26606"/>
          <ac:picMkLst>
            <pc:docMk/>
            <pc:sldMk cId="2492610133" sldId="271"/>
            <ac:picMk id="7" creationId="{FB6CE255-5D4C-B697-AE6A-B51972CB3662}"/>
          </ac:picMkLst>
        </pc:picChg>
        <pc:cxnChg chg="add">
          <ac:chgData name="Nicolas Bertrand" userId="3b2a6626-4fe3-4bdd-b9a5-277bf49c0d46" providerId="ADAL" clId="{1CA7951E-34FA-49C9-8A1E-195624A84642}" dt="2022-04-09T06:32:10.569" v="1031" actId="26606"/>
          <ac:cxnSpMkLst>
            <pc:docMk/>
            <pc:sldMk cId="2492610133" sldId="271"/>
            <ac:cxnSpMk id="16" creationId="{5CC23917-FA20-4DBD-BA3C-868A3EA84DFF}"/>
          </ac:cxnSpMkLst>
        </pc:cxnChg>
        <pc:cxnChg chg="add">
          <ac:chgData name="Nicolas Bertrand" userId="3b2a6626-4fe3-4bdd-b9a5-277bf49c0d46" providerId="ADAL" clId="{1CA7951E-34FA-49C9-8A1E-195624A84642}" dt="2022-04-09T06:32:10.569" v="1031" actId="26606"/>
          <ac:cxnSpMkLst>
            <pc:docMk/>
            <pc:sldMk cId="2492610133" sldId="271"/>
            <ac:cxnSpMk id="20" creationId="{E7A7CD63-7EC3-44F3-95D0-595C4019FF24}"/>
          </ac:cxnSpMkLst>
        </pc:cxnChg>
        <pc:cxnChg chg="del">
          <ac:chgData name="Nicolas Bertrand" userId="3b2a6626-4fe3-4bdd-b9a5-277bf49c0d46" providerId="ADAL" clId="{1CA7951E-34FA-49C9-8A1E-195624A84642}" dt="2022-04-09T06:30:31.894" v="1015"/>
          <ac:cxnSpMkLst>
            <pc:docMk/>
            <pc:sldMk cId="2492610133" sldId="271"/>
            <ac:cxnSpMk id="112" creationId="{5CC23917-FA20-4DBD-BA3C-868A3EA84DFF}"/>
          </ac:cxnSpMkLst>
        </pc:cxnChg>
        <pc:cxnChg chg="del">
          <ac:chgData name="Nicolas Bertrand" userId="3b2a6626-4fe3-4bdd-b9a5-277bf49c0d46" providerId="ADAL" clId="{1CA7951E-34FA-49C9-8A1E-195624A84642}" dt="2022-04-09T06:30:31.894" v="1015"/>
          <ac:cxnSpMkLst>
            <pc:docMk/>
            <pc:sldMk cId="2492610133" sldId="271"/>
            <ac:cxnSpMk id="114" creationId="{E7A7CD63-7EC3-44F3-95D0-595C4019FF24}"/>
          </ac:cxnSpMkLst>
        </pc:cxnChg>
      </pc:sldChg>
      <pc:sldChg chg="modSp add mod">
        <pc:chgData name="Nicolas Bertrand" userId="3b2a6626-4fe3-4bdd-b9a5-277bf49c0d46" providerId="ADAL" clId="{1CA7951E-34FA-49C9-8A1E-195624A84642}" dt="2022-04-09T15:50:54.631" v="1137" actId="20577"/>
        <pc:sldMkLst>
          <pc:docMk/>
          <pc:sldMk cId="738353682" sldId="272"/>
        </pc:sldMkLst>
        <pc:spChg chg="mod">
          <ac:chgData name="Nicolas Bertrand" userId="3b2a6626-4fe3-4bdd-b9a5-277bf49c0d46" providerId="ADAL" clId="{1CA7951E-34FA-49C9-8A1E-195624A84642}" dt="2022-04-09T15:50:54.631" v="1137" actId="20577"/>
          <ac:spMkLst>
            <pc:docMk/>
            <pc:sldMk cId="738353682" sldId="272"/>
            <ac:spMk id="2" creationId="{97B4F4A5-D632-4AE7-9B45-64F70E99E9DA}"/>
          </ac:spMkLst>
        </pc:spChg>
      </pc:sldChg>
      <pc:sldChg chg="modSp new mod modTransition modAnim modShow">
        <pc:chgData name="Nicolas Bertrand" userId="3b2a6626-4fe3-4bdd-b9a5-277bf49c0d46" providerId="ADAL" clId="{1CA7951E-34FA-49C9-8A1E-195624A84642}" dt="2022-06-15T12:53:27.079" v="37667" actId="729"/>
        <pc:sldMkLst>
          <pc:docMk/>
          <pc:sldMk cId="3560191632" sldId="273"/>
        </pc:sldMkLst>
        <pc:spChg chg="mod">
          <ac:chgData name="Nicolas Bertrand" userId="3b2a6626-4fe3-4bdd-b9a5-277bf49c0d46" providerId="ADAL" clId="{1CA7951E-34FA-49C9-8A1E-195624A84642}" dt="2022-04-09T15:51:11.844" v="1179" actId="20577"/>
          <ac:spMkLst>
            <pc:docMk/>
            <pc:sldMk cId="3560191632" sldId="273"/>
            <ac:spMk id="2" creationId="{A313E21D-E13A-46C1-A08B-185DAEC24DCF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3560191632" sldId="273"/>
            <ac:spMk id="3" creationId="{FB9A919D-8AAE-4CEB-A19E-C60953DFA6BC}"/>
          </ac:spMkLst>
        </pc:spChg>
      </pc:sldChg>
      <pc:sldChg chg="modSp add mod modTransition">
        <pc:chgData name="Nicolas Bertrand" userId="3b2a6626-4fe3-4bdd-b9a5-277bf49c0d46" providerId="ADAL" clId="{1CA7951E-34FA-49C9-8A1E-195624A84642}" dt="2022-05-25T08:33:10.417" v="35941"/>
        <pc:sldMkLst>
          <pc:docMk/>
          <pc:sldMk cId="894901290" sldId="274"/>
        </pc:sldMkLst>
        <pc:spChg chg="mod">
          <ac:chgData name="Nicolas Bertrand" userId="3b2a6626-4fe3-4bdd-b9a5-277bf49c0d46" providerId="ADAL" clId="{1CA7951E-34FA-49C9-8A1E-195624A84642}" dt="2022-04-09T15:54:47.146" v="1280" actId="20577"/>
          <ac:spMkLst>
            <pc:docMk/>
            <pc:sldMk cId="894901290" sldId="274"/>
            <ac:spMk id="2" creationId="{97B4F4A5-D632-4AE7-9B45-64F70E99E9DA}"/>
          </ac:spMkLst>
        </pc:spChg>
        <pc:spChg chg="mod">
          <ac:chgData name="Nicolas Bertrand" userId="3b2a6626-4fe3-4bdd-b9a5-277bf49c0d46" providerId="ADAL" clId="{1CA7951E-34FA-49C9-8A1E-195624A84642}" dt="2022-05-17T16:24:52.072" v="23790" actId="20577"/>
          <ac:spMkLst>
            <pc:docMk/>
            <pc:sldMk cId="894901290" sldId="274"/>
            <ac:spMk id="3" creationId="{0A603A64-BAB5-40E6-B4A7-CED68608103E}"/>
          </ac:spMkLst>
        </pc:spChg>
      </pc:sldChg>
      <pc:sldChg chg="modSp new mod modTransition modAnim modNotesTx">
        <pc:chgData name="Nicolas Bertrand" userId="3b2a6626-4fe3-4bdd-b9a5-277bf49c0d46" providerId="ADAL" clId="{1CA7951E-34FA-49C9-8A1E-195624A84642}" dt="2022-06-15T13:07:59.711" v="37799" actId="113"/>
        <pc:sldMkLst>
          <pc:docMk/>
          <pc:sldMk cId="2294342422" sldId="275"/>
        </pc:sldMkLst>
        <pc:spChg chg="mod">
          <ac:chgData name="Nicolas Bertrand" userId="3b2a6626-4fe3-4bdd-b9a5-277bf49c0d46" providerId="ADAL" clId="{1CA7951E-34FA-49C9-8A1E-195624A84642}" dt="2022-04-22T13:25:12.229" v="13917" actId="20577"/>
          <ac:spMkLst>
            <pc:docMk/>
            <pc:sldMk cId="2294342422" sldId="275"/>
            <ac:spMk id="2" creationId="{C456E651-4322-4536-8EA0-9D16B7A4347F}"/>
          </ac:spMkLst>
        </pc:spChg>
        <pc:spChg chg="mod">
          <ac:chgData name="Nicolas Bertrand" userId="3b2a6626-4fe3-4bdd-b9a5-277bf49c0d46" providerId="ADAL" clId="{1CA7951E-34FA-49C9-8A1E-195624A84642}" dt="2022-06-15T13:07:59.711" v="37799" actId="113"/>
          <ac:spMkLst>
            <pc:docMk/>
            <pc:sldMk cId="2294342422" sldId="275"/>
            <ac:spMk id="3" creationId="{B87D2D9D-CE70-44A1-BAE7-05766B1D22BF}"/>
          </ac:spMkLst>
        </pc:spChg>
      </pc:sldChg>
      <pc:sldChg chg="addSp delSp modSp new mod addAnim delAnim modAnim modNotes modNotesTx">
        <pc:chgData name="Nicolas Bertrand" userId="3b2a6626-4fe3-4bdd-b9a5-277bf49c0d46" providerId="ADAL" clId="{1CA7951E-34FA-49C9-8A1E-195624A84642}" dt="2022-06-15T13:11:40.551" v="37935" actId="20577"/>
        <pc:sldMkLst>
          <pc:docMk/>
          <pc:sldMk cId="1624875589" sldId="276"/>
        </pc:sldMkLst>
        <pc:spChg chg="mod">
          <ac:chgData name="Nicolas Bertrand" userId="3b2a6626-4fe3-4bdd-b9a5-277bf49c0d46" providerId="ADAL" clId="{1CA7951E-34FA-49C9-8A1E-195624A84642}" dt="2022-04-10T08:45:31.531" v="1462" actId="20577"/>
          <ac:spMkLst>
            <pc:docMk/>
            <pc:sldMk cId="1624875589" sldId="276"/>
            <ac:spMk id="2" creationId="{8E786E1F-B331-4BD0-BD37-8B7B666DCD6B}"/>
          </ac:spMkLst>
        </pc:spChg>
        <pc:spChg chg="mod">
          <ac:chgData name="Nicolas Bertrand" userId="3b2a6626-4fe3-4bdd-b9a5-277bf49c0d46" providerId="ADAL" clId="{1CA7951E-34FA-49C9-8A1E-195624A84642}" dt="2022-06-15T13:11:40.551" v="37935" actId="20577"/>
          <ac:spMkLst>
            <pc:docMk/>
            <pc:sldMk cId="1624875589" sldId="276"/>
            <ac:spMk id="3" creationId="{4E8D827C-6646-4EE2-86E6-6CFBC31DF74C}"/>
          </ac:spMkLst>
        </pc:spChg>
        <pc:spChg chg="add del mod">
          <ac:chgData name="Nicolas Bertrand" userId="3b2a6626-4fe3-4bdd-b9a5-277bf49c0d46" providerId="ADAL" clId="{1CA7951E-34FA-49C9-8A1E-195624A84642}" dt="2022-05-19T14:22:37.123" v="31592" actId="22"/>
          <ac:spMkLst>
            <pc:docMk/>
            <pc:sldMk cId="1624875589" sldId="276"/>
            <ac:spMk id="7" creationId="{E0E3F7B7-14B6-7195-56D5-DEFA2DEA502C}"/>
          </ac:spMkLst>
        </pc:spChg>
        <pc:spChg chg="add del mod">
          <ac:chgData name="Nicolas Bertrand" userId="3b2a6626-4fe3-4bdd-b9a5-277bf49c0d46" providerId="ADAL" clId="{1CA7951E-34FA-49C9-8A1E-195624A84642}" dt="2022-05-19T14:25:22.717" v="31644" actId="478"/>
          <ac:spMkLst>
            <pc:docMk/>
            <pc:sldMk cId="1624875589" sldId="276"/>
            <ac:spMk id="8" creationId="{05EA3BED-2E57-4E8A-B329-EA9DFC94B9E0}"/>
          </ac:spMkLst>
        </pc:spChg>
      </pc:sldChg>
      <pc:sldChg chg="modSp new mod ord modAnim">
        <pc:chgData name="Nicolas Bertrand" userId="3b2a6626-4fe3-4bdd-b9a5-277bf49c0d46" providerId="ADAL" clId="{1CA7951E-34FA-49C9-8A1E-195624A84642}" dt="2022-06-15T13:11:20.200" v="37918" actId="113"/>
        <pc:sldMkLst>
          <pc:docMk/>
          <pc:sldMk cId="1542341699" sldId="277"/>
        </pc:sldMkLst>
        <pc:spChg chg="mod">
          <ac:chgData name="Nicolas Bertrand" userId="3b2a6626-4fe3-4bdd-b9a5-277bf49c0d46" providerId="ADAL" clId="{1CA7951E-34FA-49C9-8A1E-195624A84642}" dt="2022-05-25T09:06:50.573" v="36610" actId="20577"/>
          <ac:spMkLst>
            <pc:docMk/>
            <pc:sldMk cId="1542341699" sldId="277"/>
            <ac:spMk id="2" creationId="{38265230-2F63-4048-9560-6788ED086D4D}"/>
          </ac:spMkLst>
        </pc:spChg>
        <pc:spChg chg="mod">
          <ac:chgData name="Nicolas Bertrand" userId="3b2a6626-4fe3-4bdd-b9a5-277bf49c0d46" providerId="ADAL" clId="{1CA7951E-34FA-49C9-8A1E-195624A84642}" dt="2022-06-15T13:11:20.200" v="37918" actId="113"/>
          <ac:spMkLst>
            <pc:docMk/>
            <pc:sldMk cId="1542341699" sldId="277"/>
            <ac:spMk id="3" creationId="{F7CFC488-8304-4138-82FA-B5E3A05CB36B}"/>
          </ac:spMkLst>
        </pc:spChg>
      </pc:sldChg>
      <pc:sldChg chg="modSp new mod modTransition modAnim modNotes modNotesTx">
        <pc:chgData name="Nicolas Bertrand" userId="3b2a6626-4fe3-4bdd-b9a5-277bf49c0d46" providerId="ADAL" clId="{1CA7951E-34FA-49C9-8A1E-195624A84642}" dt="2022-06-15T13:05:18.530" v="37747" actId="113"/>
        <pc:sldMkLst>
          <pc:docMk/>
          <pc:sldMk cId="3542667800" sldId="278"/>
        </pc:sldMkLst>
        <pc:spChg chg="mod">
          <ac:chgData name="Nicolas Bertrand" userId="3b2a6626-4fe3-4bdd-b9a5-277bf49c0d46" providerId="ADAL" clId="{1CA7951E-34FA-49C9-8A1E-195624A84642}" dt="2022-04-11T13:08:48.742" v="2160" actId="20577"/>
          <ac:spMkLst>
            <pc:docMk/>
            <pc:sldMk cId="3542667800" sldId="278"/>
            <ac:spMk id="2" creationId="{029C725C-3906-401D-9BC6-E173472D0966}"/>
          </ac:spMkLst>
        </pc:spChg>
        <pc:spChg chg="mod">
          <ac:chgData name="Nicolas Bertrand" userId="3b2a6626-4fe3-4bdd-b9a5-277bf49c0d46" providerId="ADAL" clId="{1CA7951E-34FA-49C9-8A1E-195624A84642}" dt="2022-06-15T13:05:18.530" v="37747" actId="113"/>
          <ac:spMkLst>
            <pc:docMk/>
            <pc:sldMk cId="3542667800" sldId="278"/>
            <ac:spMk id="3" creationId="{51DA64D7-D095-4C96-9675-C155E3E56835}"/>
          </ac:spMkLst>
        </pc:spChg>
      </pc:sldChg>
      <pc:sldChg chg="addSp modSp add mod modAnim">
        <pc:chgData name="Nicolas Bertrand" userId="3b2a6626-4fe3-4bdd-b9a5-277bf49c0d46" providerId="ADAL" clId="{1CA7951E-34FA-49C9-8A1E-195624A84642}" dt="2022-06-15T13:09:41.275" v="37889" actId="113"/>
        <pc:sldMkLst>
          <pc:docMk/>
          <pc:sldMk cId="2500157831" sldId="279"/>
        </pc:sldMkLst>
        <pc:spChg chg="mod">
          <ac:chgData name="Nicolas Bertrand" userId="3b2a6626-4fe3-4bdd-b9a5-277bf49c0d46" providerId="ADAL" clId="{1CA7951E-34FA-49C9-8A1E-195624A84642}" dt="2022-06-15T13:09:41.275" v="37889" actId="113"/>
          <ac:spMkLst>
            <pc:docMk/>
            <pc:sldMk cId="2500157831" sldId="279"/>
            <ac:spMk id="3" creationId="{B87D2D9D-CE70-44A1-BAE7-05766B1D22BF}"/>
          </ac:spMkLst>
        </pc:spChg>
        <pc:spChg chg="add mod">
          <ac:chgData name="Nicolas Bertrand" userId="3b2a6626-4fe3-4bdd-b9a5-277bf49c0d46" providerId="ADAL" clId="{1CA7951E-34FA-49C9-8A1E-195624A84642}" dt="2022-04-22T08:32:36.241" v="11335" actId="1076"/>
          <ac:spMkLst>
            <pc:docMk/>
            <pc:sldMk cId="2500157831" sldId="279"/>
            <ac:spMk id="6" creationId="{124A0BDD-A7E5-4B80-B7C2-2B7844D7ABB9}"/>
          </ac:spMkLst>
        </pc:spChg>
        <pc:spChg chg="add mod">
          <ac:chgData name="Nicolas Bertrand" userId="3b2a6626-4fe3-4bdd-b9a5-277bf49c0d46" providerId="ADAL" clId="{1CA7951E-34FA-49C9-8A1E-195624A84642}" dt="2022-04-22T08:33:28.434" v="11403" actId="1076"/>
          <ac:spMkLst>
            <pc:docMk/>
            <pc:sldMk cId="2500157831" sldId="279"/>
            <ac:spMk id="7" creationId="{BB8121C2-A029-489F-B75F-ACCF1657FBA3}"/>
          </ac:spMkLst>
        </pc:spChg>
        <pc:spChg chg="add mod">
          <ac:chgData name="Nicolas Bertrand" userId="3b2a6626-4fe3-4bdd-b9a5-277bf49c0d46" providerId="ADAL" clId="{1CA7951E-34FA-49C9-8A1E-195624A84642}" dt="2022-05-18T12:48:13.846" v="26414" actId="20577"/>
          <ac:spMkLst>
            <pc:docMk/>
            <pc:sldMk cId="2500157831" sldId="279"/>
            <ac:spMk id="8" creationId="{C461A596-2ED4-4F27-9DC1-9AEA80E2509D}"/>
          </ac:spMkLst>
        </pc:spChg>
      </pc:sldChg>
      <pc:sldChg chg="modSp add mod modAnim">
        <pc:chgData name="Nicolas Bertrand" userId="3b2a6626-4fe3-4bdd-b9a5-277bf49c0d46" providerId="ADAL" clId="{1CA7951E-34FA-49C9-8A1E-195624A84642}" dt="2022-05-31T14:13:57.307" v="37649" actId="20577"/>
        <pc:sldMkLst>
          <pc:docMk/>
          <pc:sldMk cId="3445863069" sldId="280"/>
        </pc:sldMkLst>
        <pc:spChg chg="mod">
          <ac:chgData name="Nicolas Bertrand" userId="3b2a6626-4fe3-4bdd-b9a5-277bf49c0d46" providerId="ADAL" clId="{1CA7951E-34FA-49C9-8A1E-195624A84642}" dt="2022-05-31T14:13:57.307" v="37649" actId="20577"/>
          <ac:spMkLst>
            <pc:docMk/>
            <pc:sldMk cId="3445863069" sldId="280"/>
            <ac:spMk id="3" creationId="{51DA64D7-D095-4C96-9675-C155E3E56835}"/>
          </ac:spMkLst>
        </pc:spChg>
      </pc:sldChg>
      <pc:sldChg chg="modSp add mod modAnim modNotesTx">
        <pc:chgData name="Nicolas Bertrand" userId="3b2a6626-4fe3-4bdd-b9a5-277bf49c0d46" providerId="ADAL" clId="{1CA7951E-34FA-49C9-8A1E-195624A84642}" dt="2022-05-18T08:00:39.735" v="26341"/>
        <pc:sldMkLst>
          <pc:docMk/>
          <pc:sldMk cId="1409136048" sldId="281"/>
        </pc:sldMkLst>
        <pc:spChg chg="mod">
          <ac:chgData name="Nicolas Bertrand" userId="3b2a6626-4fe3-4bdd-b9a5-277bf49c0d46" providerId="ADAL" clId="{1CA7951E-34FA-49C9-8A1E-195624A84642}" dt="2022-05-17T14:44:13.247" v="21535" actId="115"/>
          <ac:spMkLst>
            <pc:docMk/>
            <pc:sldMk cId="1409136048" sldId="281"/>
            <ac:spMk id="3" creationId="{0CD430AC-6779-47D6-A490-9BB7FEB4802F}"/>
          </ac:spMkLst>
        </pc:spChg>
      </pc:sldChg>
      <pc:sldChg chg="addSp delSp modSp add del mod delAnim modAnim">
        <pc:chgData name="Nicolas Bertrand" userId="3b2a6626-4fe3-4bdd-b9a5-277bf49c0d46" providerId="ADAL" clId="{1CA7951E-34FA-49C9-8A1E-195624A84642}" dt="2022-05-20T07:36:02.363" v="33937" actId="47"/>
        <pc:sldMkLst>
          <pc:docMk/>
          <pc:sldMk cId="1905132108" sldId="282"/>
        </pc:sldMkLst>
        <pc:spChg chg="del mod">
          <ac:chgData name="Nicolas Bertrand" userId="3b2a6626-4fe3-4bdd-b9a5-277bf49c0d46" providerId="ADAL" clId="{1CA7951E-34FA-49C9-8A1E-195624A84642}" dt="2022-05-20T07:36:00.684" v="33936" actId="478"/>
          <ac:spMkLst>
            <pc:docMk/>
            <pc:sldMk cId="1905132108" sldId="282"/>
            <ac:spMk id="3" creationId="{51DA64D7-D095-4C96-9675-C155E3E56835}"/>
          </ac:spMkLst>
        </pc:spChg>
        <pc:spChg chg="add mod">
          <ac:chgData name="Nicolas Bertrand" userId="3b2a6626-4fe3-4bdd-b9a5-277bf49c0d46" providerId="ADAL" clId="{1CA7951E-34FA-49C9-8A1E-195624A84642}" dt="2022-05-20T07:36:00.684" v="33936" actId="478"/>
          <ac:spMkLst>
            <pc:docMk/>
            <pc:sldMk cId="1905132108" sldId="282"/>
            <ac:spMk id="7" creationId="{06262808-3D50-0EAC-FF91-E08CE3F4784D}"/>
          </ac:spMkLst>
        </pc:spChg>
      </pc:sldChg>
      <pc:sldChg chg="modSp add del mod modAnim">
        <pc:chgData name="Nicolas Bertrand" userId="3b2a6626-4fe3-4bdd-b9a5-277bf49c0d46" providerId="ADAL" clId="{1CA7951E-34FA-49C9-8A1E-195624A84642}" dt="2022-05-20T07:25:07.417" v="33425" actId="47"/>
        <pc:sldMkLst>
          <pc:docMk/>
          <pc:sldMk cId="2449753196" sldId="283"/>
        </pc:sldMkLst>
        <pc:spChg chg="mod">
          <ac:chgData name="Nicolas Bertrand" userId="3b2a6626-4fe3-4bdd-b9a5-277bf49c0d46" providerId="ADAL" clId="{1CA7951E-34FA-49C9-8A1E-195624A84642}" dt="2022-05-20T07:15:45.764" v="33263" actId="21"/>
          <ac:spMkLst>
            <pc:docMk/>
            <pc:sldMk cId="2449753196" sldId="283"/>
            <ac:spMk id="3" creationId="{51DA64D7-D095-4C96-9675-C155E3E56835}"/>
          </ac:spMkLst>
        </pc:spChg>
      </pc:sldChg>
      <pc:sldChg chg="addSp delSp modSp new mod modTransition modClrScheme modAnim chgLayout">
        <pc:chgData name="Nicolas Bertrand" userId="3b2a6626-4fe3-4bdd-b9a5-277bf49c0d46" providerId="ADAL" clId="{1CA7951E-34FA-49C9-8A1E-195624A84642}" dt="2022-06-15T13:06:40.273" v="37760" actId="113"/>
        <pc:sldMkLst>
          <pc:docMk/>
          <pc:sldMk cId="2987418472" sldId="284"/>
        </pc:sldMkLst>
        <pc:spChg chg="mod ord">
          <ac:chgData name="Nicolas Bertrand" userId="3b2a6626-4fe3-4bdd-b9a5-277bf49c0d46" providerId="ADAL" clId="{1CA7951E-34FA-49C9-8A1E-195624A84642}" dt="2022-04-24T08:40:17.219" v="15198" actId="700"/>
          <ac:spMkLst>
            <pc:docMk/>
            <pc:sldMk cId="2987418472" sldId="284"/>
            <ac:spMk id="2" creationId="{9D8DE5D7-719F-4BD1-8405-A78ECF2B8B9D}"/>
          </ac:spMkLst>
        </pc:spChg>
        <pc:spChg chg="del">
          <ac:chgData name="Nicolas Bertrand" userId="3b2a6626-4fe3-4bdd-b9a5-277bf49c0d46" providerId="ADAL" clId="{1CA7951E-34FA-49C9-8A1E-195624A84642}" dt="2022-04-24T08:32:23.160" v="15134"/>
          <ac:spMkLst>
            <pc:docMk/>
            <pc:sldMk cId="2987418472" sldId="284"/>
            <ac:spMk id="3" creationId="{109F6F00-D4FC-4A6F-9F53-55618DA7BADA}"/>
          </ac:spMkLst>
        </pc:spChg>
        <pc:spChg chg="mod ord">
          <ac:chgData name="Nicolas Bertrand" userId="3b2a6626-4fe3-4bdd-b9a5-277bf49c0d46" providerId="ADAL" clId="{1CA7951E-34FA-49C9-8A1E-195624A84642}" dt="2022-04-24T08:40:17.219" v="15198" actId="700"/>
          <ac:spMkLst>
            <pc:docMk/>
            <pc:sldMk cId="2987418472" sldId="284"/>
            <ac:spMk id="4" creationId="{EF2BBD7E-B94F-446F-AB5C-B81092C296C0}"/>
          </ac:spMkLst>
        </pc:spChg>
        <pc:spChg chg="mod ord">
          <ac:chgData name="Nicolas Bertrand" userId="3b2a6626-4fe3-4bdd-b9a5-277bf49c0d46" providerId="ADAL" clId="{1CA7951E-34FA-49C9-8A1E-195624A84642}" dt="2022-04-24T08:40:17.219" v="15198" actId="700"/>
          <ac:spMkLst>
            <pc:docMk/>
            <pc:sldMk cId="2987418472" sldId="284"/>
            <ac:spMk id="5" creationId="{853792BD-54E1-4396-898B-E8C5D399DADA}"/>
          </ac:spMkLst>
        </pc:spChg>
        <pc:spChg chg="add del mod ord">
          <ac:chgData name="Nicolas Bertrand" userId="3b2a6626-4fe3-4bdd-b9a5-277bf49c0d46" providerId="ADAL" clId="{1CA7951E-34FA-49C9-8A1E-195624A84642}" dt="2022-04-24T08:40:21.840" v="15199"/>
          <ac:spMkLst>
            <pc:docMk/>
            <pc:sldMk cId="2987418472" sldId="284"/>
            <ac:spMk id="9" creationId="{B714E538-6717-4B4F-B625-20BC3A3EB192}"/>
          </ac:spMkLst>
        </pc:spChg>
        <pc:spChg chg="add mod">
          <ac:chgData name="Nicolas Bertrand" userId="3b2a6626-4fe3-4bdd-b9a5-277bf49c0d46" providerId="ADAL" clId="{1CA7951E-34FA-49C9-8A1E-195624A84642}" dt="2022-06-15T13:06:40.273" v="37760" actId="113"/>
          <ac:spMkLst>
            <pc:docMk/>
            <pc:sldMk cId="2987418472" sldId="284"/>
            <ac:spMk id="10" creationId="{5A663472-D552-4165-B434-913F58DDE8CD}"/>
          </ac:spMkLst>
        </pc:spChg>
        <pc:spChg chg="add mod">
          <ac:chgData name="Nicolas Bertrand" userId="3b2a6626-4fe3-4bdd-b9a5-277bf49c0d46" providerId="ADAL" clId="{1CA7951E-34FA-49C9-8A1E-195624A84642}" dt="2022-05-20T13:20:21.359" v="35206" actId="1076"/>
          <ac:spMkLst>
            <pc:docMk/>
            <pc:sldMk cId="2987418472" sldId="284"/>
            <ac:spMk id="11" creationId="{997CE244-0C20-492E-9E0F-24B2E0EBA221}"/>
          </ac:spMkLst>
        </pc:spChg>
        <pc:graphicFrameChg chg="add mod ord">
          <ac:chgData name="Nicolas Bertrand" userId="3b2a6626-4fe3-4bdd-b9a5-277bf49c0d46" providerId="ADAL" clId="{1CA7951E-34FA-49C9-8A1E-195624A84642}" dt="2022-04-25T08:56:47.892" v="16734" actId="2084"/>
          <ac:graphicFrameMkLst>
            <pc:docMk/>
            <pc:sldMk cId="2987418472" sldId="284"/>
            <ac:graphicFrameMk id="8" creationId="{501FC093-C85C-4CAD-A6FB-FDCCF0B5B738}"/>
          </ac:graphicFrameMkLst>
        </pc:graphicFrameChg>
      </pc:sldChg>
      <pc:sldChg chg="modSp new del mod">
        <pc:chgData name="Nicolas Bertrand" userId="3b2a6626-4fe3-4bdd-b9a5-277bf49c0d46" providerId="ADAL" clId="{1CA7951E-34FA-49C9-8A1E-195624A84642}" dt="2022-04-24T08:47:58.271" v="15350" actId="47"/>
        <pc:sldMkLst>
          <pc:docMk/>
          <pc:sldMk cId="524478765" sldId="285"/>
        </pc:sldMkLst>
        <pc:spChg chg="mod">
          <ac:chgData name="Nicolas Bertrand" userId="3b2a6626-4fe3-4bdd-b9a5-277bf49c0d46" providerId="ADAL" clId="{1CA7951E-34FA-49C9-8A1E-195624A84642}" dt="2022-04-20T11:01:59.118" v="9114" actId="20577"/>
          <ac:spMkLst>
            <pc:docMk/>
            <pc:sldMk cId="524478765" sldId="285"/>
            <ac:spMk id="2" creationId="{2C1A0075-D32F-4ABA-ABFA-15F21BBB5E4B}"/>
          </ac:spMkLst>
        </pc:spChg>
        <pc:spChg chg="mod">
          <ac:chgData name="Nicolas Bertrand" userId="3b2a6626-4fe3-4bdd-b9a5-277bf49c0d46" providerId="ADAL" clId="{1CA7951E-34FA-49C9-8A1E-195624A84642}" dt="2022-04-20T11:37:23.356" v="9748" actId="20577"/>
          <ac:spMkLst>
            <pc:docMk/>
            <pc:sldMk cId="524478765" sldId="285"/>
            <ac:spMk id="3" creationId="{934F8D9B-133E-4129-A9C2-7A3F6ABF7845}"/>
          </ac:spMkLst>
        </pc:spChg>
      </pc:sldChg>
      <pc:sldChg chg="addSp delSp modSp new mod modClrScheme modAnim chgLayout">
        <pc:chgData name="Nicolas Bertrand" userId="3b2a6626-4fe3-4bdd-b9a5-277bf49c0d46" providerId="ADAL" clId="{1CA7951E-34FA-49C9-8A1E-195624A84642}" dt="2022-05-31T14:11:51.765" v="37597"/>
        <pc:sldMkLst>
          <pc:docMk/>
          <pc:sldMk cId="2344009195" sldId="286"/>
        </pc:sldMkLst>
        <pc:spChg chg="mod ord">
          <ac:chgData name="Nicolas Bertrand" userId="3b2a6626-4fe3-4bdd-b9a5-277bf49c0d46" providerId="ADAL" clId="{1CA7951E-34FA-49C9-8A1E-195624A84642}" dt="2022-04-30T08:16:37.034" v="19202" actId="20577"/>
          <ac:spMkLst>
            <pc:docMk/>
            <pc:sldMk cId="2344009195" sldId="286"/>
            <ac:spMk id="2" creationId="{B96145E1-B400-4272-B2A3-4DF578F4D4C1}"/>
          </ac:spMkLst>
        </pc:spChg>
        <pc:spChg chg="mod ord">
          <ac:chgData name="Nicolas Bertrand" userId="3b2a6626-4fe3-4bdd-b9a5-277bf49c0d46" providerId="ADAL" clId="{1CA7951E-34FA-49C9-8A1E-195624A84642}" dt="2022-05-31T14:11:49.921" v="37596"/>
          <ac:spMkLst>
            <pc:docMk/>
            <pc:sldMk cId="2344009195" sldId="286"/>
            <ac:spMk id="3" creationId="{F883A3F8-96CC-4B56-8492-6F6BA540DB7F}"/>
          </ac:spMkLst>
        </pc:spChg>
        <pc:spChg chg="mod ord">
          <ac:chgData name="Nicolas Bertrand" userId="3b2a6626-4fe3-4bdd-b9a5-277bf49c0d46" providerId="ADAL" clId="{1CA7951E-34FA-49C9-8A1E-195624A84642}" dt="2022-04-30T07:58:38.587" v="19006" actId="700"/>
          <ac:spMkLst>
            <pc:docMk/>
            <pc:sldMk cId="2344009195" sldId="286"/>
            <ac:spMk id="4" creationId="{49E61A8B-51B9-466E-B9B0-F35296656DB1}"/>
          </ac:spMkLst>
        </pc:spChg>
        <pc:spChg chg="mod ord">
          <ac:chgData name="Nicolas Bertrand" userId="3b2a6626-4fe3-4bdd-b9a5-277bf49c0d46" providerId="ADAL" clId="{1CA7951E-34FA-49C9-8A1E-195624A84642}" dt="2022-04-30T07:58:38.587" v="19006" actId="700"/>
          <ac:spMkLst>
            <pc:docMk/>
            <pc:sldMk cId="2344009195" sldId="286"/>
            <ac:spMk id="5" creationId="{FECB3C09-AA20-46AC-8AAD-EE20B22F816C}"/>
          </ac:spMkLst>
        </pc:spChg>
        <pc:spChg chg="add del mod ord">
          <ac:chgData name="Nicolas Bertrand" userId="3b2a6626-4fe3-4bdd-b9a5-277bf49c0d46" providerId="ADAL" clId="{1CA7951E-34FA-49C9-8A1E-195624A84642}" dt="2022-04-30T08:06:47.779" v="19008"/>
          <ac:spMkLst>
            <pc:docMk/>
            <pc:sldMk cId="2344009195" sldId="286"/>
            <ac:spMk id="6" creationId="{2458F7A6-F54C-4E8D-9AA7-3ECFDB693AA2}"/>
          </ac:spMkLst>
        </pc:spChg>
        <pc:spChg chg="add mod">
          <ac:chgData name="Nicolas Bertrand" userId="3b2a6626-4fe3-4bdd-b9a5-277bf49c0d46" providerId="ADAL" clId="{1CA7951E-34FA-49C9-8A1E-195624A84642}" dt="2022-05-20T13:35:41.031" v="35472" actId="20577"/>
          <ac:spMkLst>
            <pc:docMk/>
            <pc:sldMk cId="2344009195" sldId="286"/>
            <ac:spMk id="8" creationId="{7837CA92-1E22-1445-835E-BCC3697D76FE}"/>
          </ac:spMkLst>
        </pc:spChg>
        <pc:graphicFrameChg chg="add mod">
          <ac:chgData name="Nicolas Bertrand" userId="3b2a6626-4fe3-4bdd-b9a5-277bf49c0d46" providerId="ADAL" clId="{1CA7951E-34FA-49C9-8A1E-195624A84642}" dt="2022-04-30T08:21:10.071" v="19654" actId="1957"/>
          <ac:graphicFrameMkLst>
            <pc:docMk/>
            <pc:sldMk cId="2344009195" sldId="286"/>
            <ac:graphicFrameMk id="7" creationId="{4801162A-C729-4990-94E2-645877886D9F}"/>
          </ac:graphicFrameMkLst>
        </pc:graphicFrameChg>
      </pc:sldChg>
      <pc:sldChg chg="addSp modSp new mod modTransition modAnim modNotesTx">
        <pc:chgData name="Nicolas Bertrand" userId="3b2a6626-4fe3-4bdd-b9a5-277bf49c0d46" providerId="ADAL" clId="{1CA7951E-34FA-49C9-8A1E-195624A84642}" dt="2022-06-15T12:53:19.714" v="37666"/>
        <pc:sldMkLst>
          <pc:docMk/>
          <pc:sldMk cId="3127796655" sldId="287"/>
        </pc:sldMkLst>
        <pc:spChg chg="mod">
          <ac:chgData name="Nicolas Bertrand" userId="3b2a6626-4fe3-4bdd-b9a5-277bf49c0d46" providerId="ADAL" clId="{1CA7951E-34FA-49C9-8A1E-195624A84642}" dt="2022-04-22T12:22:21.584" v="11971" actId="790"/>
          <ac:spMkLst>
            <pc:docMk/>
            <pc:sldMk cId="3127796655" sldId="287"/>
            <ac:spMk id="2" creationId="{693BEA06-1C00-481E-8137-3E5995DA23D2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3127796655" sldId="287"/>
            <ac:spMk id="3" creationId="{B8AED04F-1E4F-45FD-9BDA-E453830177A8}"/>
          </ac:spMkLst>
        </pc:spChg>
        <pc:spChg chg="add mod">
          <ac:chgData name="Nicolas Bertrand" userId="3b2a6626-4fe3-4bdd-b9a5-277bf49c0d46" providerId="ADAL" clId="{1CA7951E-34FA-49C9-8A1E-195624A84642}" dt="2022-05-20T13:34:38.378" v="35470" actId="20577"/>
          <ac:spMkLst>
            <pc:docMk/>
            <pc:sldMk cId="3127796655" sldId="287"/>
            <ac:spMk id="7" creationId="{6B62BE73-6339-C618-5159-1C25DD3AACB3}"/>
          </ac:spMkLst>
        </pc:spChg>
        <pc:graphicFrameChg chg="add mod">
          <ac:chgData name="Nicolas Bertrand" userId="3b2a6626-4fe3-4bdd-b9a5-277bf49c0d46" providerId="ADAL" clId="{1CA7951E-34FA-49C9-8A1E-195624A84642}" dt="2022-05-20T13:33:44.440" v="35464" actId="14100"/>
          <ac:graphicFrameMkLst>
            <pc:docMk/>
            <pc:sldMk cId="3127796655" sldId="287"/>
            <ac:graphicFrameMk id="6" creationId="{29BDAFC7-98DF-B5A5-07B7-F6F69E118134}"/>
          </ac:graphicFrameMkLst>
        </pc:graphicFrameChg>
      </pc:sldChg>
      <pc:sldChg chg="modSp new mod modAnim">
        <pc:chgData name="Nicolas Bertrand" userId="3b2a6626-4fe3-4bdd-b9a5-277bf49c0d46" providerId="ADAL" clId="{1CA7951E-34FA-49C9-8A1E-195624A84642}" dt="2022-05-31T14:11:51.765" v="37597"/>
        <pc:sldMkLst>
          <pc:docMk/>
          <pc:sldMk cId="1569689134" sldId="288"/>
        </pc:sldMkLst>
        <pc:spChg chg="mod">
          <ac:chgData name="Nicolas Bertrand" userId="3b2a6626-4fe3-4bdd-b9a5-277bf49c0d46" providerId="ADAL" clId="{1CA7951E-34FA-49C9-8A1E-195624A84642}" dt="2022-05-17T15:56:48.718" v="22975" actId="790"/>
          <ac:spMkLst>
            <pc:docMk/>
            <pc:sldMk cId="1569689134" sldId="288"/>
            <ac:spMk id="2" creationId="{96466C04-3414-4B9B-BF02-E09F42415083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1569689134" sldId="288"/>
            <ac:spMk id="3" creationId="{02173EE8-2B59-4790-97F6-F38238D574BF}"/>
          </ac:spMkLst>
        </pc:spChg>
      </pc:sldChg>
      <pc:sldChg chg="addSp modSp add mod modAnim">
        <pc:chgData name="Nicolas Bertrand" userId="3b2a6626-4fe3-4bdd-b9a5-277bf49c0d46" providerId="ADAL" clId="{1CA7951E-34FA-49C9-8A1E-195624A84642}" dt="2022-06-15T13:11:08.515" v="37917" actId="20577"/>
        <pc:sldMkLst>
          <pc:docMk/>
          <pc:sldMk cId="1674677107" sldId="289"/>
        </pc:sldMkLst>
        <pc:spChg chg="mod">
          <ac:chgData name="Nicolas Bertrand" userId="3b2a6626-4fe3-4bdd-b9a5-277bf49c0d46" providerId="ADAL" clId="{1CA7951E-34FA-49C9-8A1E-195624A84642}" dt="2022-06-15T13:11:08.515" v="37917" actId="20577"/>
          <ac:spMkLst>
            <pc:docMk/>
            <pc:sldMk cId="1674677107" sldId="289"/>
            <ac:spMk id="3" creationId="{B87D2D9D-CE70-44A1-BAE7-05766B1D22BF}"/>
          </ac:spMkLst>
        </pc:spChg>
        <pc:spChg chg="add mod">
          <ac:chgData name="Nicolas Bertrand" userId="3b2a6626-4fe3-4bdd-b9a5-277bf49c0d46" providerId="ADAL" clId="{1CA7951E-34FA-49C9-8A1E-195624A84642}" dt="2022-05-21T13:40:47.711" v="35541" actId="14100"/>
          <ac:spMkLst>
            <pc:docMk/>
            <pc:sldMk cId="1674677107" sldId="289"/>
            <ac:spMk id="8" creationId="{D78A1F78-F072-D341-2C14-6F5CEC114E13}"/>
          </ac:spMkLst>
        </pc:spChg>
        <pc:spChg chg="add mod">
          <ac:chgData name="Nicolas Bertrand" userId="3b2a6626-4fe3-4bdd-b9a5-277bf49c0d46" providerId="ADAL" clId="{1CA7951E-34FA-49C9-8A1E-195624A84642}" dt="2022-05-21T13:41:01.149" v="35544" actId="1076"/>
          <ac:spMkLst>
            <pc:docMk/>
            <pc:sldMk cId="1674677107" sldId="289"/>
            <ac:spMk id="9" creationId="{423027AF-0EAD-FF3A-AAFC-ED07A542D42D}"/>
          </ac:spMkLst>
        </pc:spChg>
        <pc:graphicFrameChg chg="add mod">
          <ac:chgData name="Nicolas Bertrand" userId="3b2a6626-4fe3-4bdd-b9a5-277bf49c0d46" providerId="ADAL" clId="{1CA7951E-34FA-49C9-8A1E-195624A84642}" dt="2022-05-31T14:11:49.921" v="37596"/>
          <ac:graphicFrameMkLst>
            <pc:docMk/>
            <pc:sldMk cId="1674677107" sldId="289"/>
            <ac:graphicFrameMk id="6" creationId="{6D0E5D97-1A92-087D-AD7B-410CFEE6E905}"/>
          </ac:graphicFrameMkLst>
        </pc:graphicFrameChg>
        <pc:graphicFrameChg chg="add mod">
          <ac:chgData name="Nicolas Bertrand" userId="3b2a6626-4fe3-4bdd-b9a5-277bf49c0d46" providerId="ADAL" clId="{1CA7951E-34FA-49C9-8A1E-195624A84642}" dt="2022-05-31T14:11:49.921" v="37596"/>
          <ac:graphicFrameMkLst>
            <pc:docMk/>
            <pc:sldMk cId="1674677107" sldId="289"/>
            <ac:graphicFrameMk id="7" creationId="{764CE716-7B77-4F22-7E76-5B33C4777021}"/>
          </ac:graphicFrameMkLst>
        </pc:graphicFrameChg>
      </pc:sldChg>
      <pc:sldChg chg="modSp new mod modAnim modNotes modNotesTx">
        <pc:chgData name="Nicolas Bertrand" userId="3b2a6626-4fe3-4bdd-b9a5-277bf49c0d46" providerId="ADAL" clId="{1CA7951E-34FA-49C9-8A1E-195624A84642}" dt="2022-05-31T14:11:49.921" v="37596"/>
        <pc:sldMkLst>
          <pc:docMk/>
          <pc:sldMk cId="1321627890" sldId="290"/>
        </pc:sldMkLst>
        <pc:spChg chg="mod">
          <ac:chgData name="Nicolas Bertrand" userId="3b2a6626-4fe3-4bdd-b9a5-277bf49c0d46" providerId="ADAL" clId="{1CA7951E-34FA-49C9-8A1E-195624A84642}" dt="2022-04-22T12:30:50.119" v="12027" actId="20577"/>
          <ac:spMkLst>
            <pc:docMk/>
            <pc:sldMk cId="1321627890" sldId="290"/>
            <ac:spMk id="2" creationId="{4AFFC0A6-1702-498C-8772-A516C2B48EA0}"/>
          </ac:spMkLst>
        </pc:spChg>
        <pc:spChg chg="mod">
          <ac:chgData name="Nicolas Bertrand" userId="3b2a6626-4fe3-4bdd-b9a5-277bf49c0d46" providerId="ADAL" clId="{1CA7951E-34FA-49C9-8A1E-195624A84642}" dt="2022-05-25T08:57:57.051" v="36287" actId="113"/>
          <ac:spMkLst>
            <pc:docMk/>
            <pc:sldMk cId="1321627890" sldId="290"/>
            <ac:spMk id="3" creationId="{52386433-7340-40F4-A53F-1A65989983FB}"/>
          </ac:spMkLst>
        </pc:spChg>
      </pc:sldChg>
      <pc:sldChg chg="addSp delSp modSp add mod modTransition modClrScheme delAnim modAnim chgLayout">
        <pc:chgData name="Nicolas Bertrand" userId="3b2a6626-4fe3-4bdd-b9a5-277bf49c0d46" providerId="ADAL" clId="{1CA7951E-34FA-49C9-8A1E-195624A84642}" dt="2022-05-25T13:48:34.702" v="37244"/>
        <pc:sldMkLst>
          <pc:docMk/>
          <pc:sldMk cId="400521019" sldId="291"/>
        </pc:sldMkLst>
        <pc:spChg chg="mod ord">
          <ac:chgData name="Nicolas Bertrand" userId="3b2a6626-4fe3-4bdd-b9a5-277bf49c0d46" providerId="ADAL" clId="{1CA7951E-34FA-49C9-8A1E-195624A84642}" dt="2022-04-26T07:29:32.319" v="17434" actId="700"/>
          <ac:spMkLst>
            <pc:docMk/>
            <pc:sldMk cId="400521019" sldId="291"/>
            <ac:spMk id="2" creationId="{4AFFC0A6-1702-498C-8772-A516C2B48EA0}"/>
          </ac:spMkLst>
        </pc:spChg>
        <pc:spChg chg="mod ord">
          <ac:chgData name="Nicolas Bertrand" userId="3b2a6626-4fe3-4bdd-b9a5-277bf49c0d46" providerId="ADAL" clId="{1CA7951E-34FA-49C9-8A1E-195624A84642}" dt="2022-05-25T13:47:42.600" v="37237" actId="6549"/>
          <ac:spMkLst>
            <pc:docMk/>
            <pc:sldMk cId="400521019" sldId="291"/>
            <ac:spMk id="3" creationId="{52386433-7340-40F4-A53F-1A65989983FB}"/>
          </ac:spMkLst>
        </pc:spChg>
        <pc:spChg chg="mod ord">
          <ac:chgData name="Nicolas Bertrand" userId="3b2a6626-4fe3-4bdd-b9a5-277bf49c0d46" providerId="ADAL" clId="{1CA7951E-34FA-49C9-8A1E-195624A84642}" dt="2022-04-26T07:29:32.319" v="17434" actId="700"/>
          <ac:spMkLst>
            <pc:docMk/>
            <pc:sldMk cId="400521019" sldId="291"/>
            <ac:spMk id="4" creationId="{FDB4A54F-E63B-4C73-ACB4-43EDCD02D575}"/>
          </ac:spMkLst>
        </pc:spChg>
        <pc:spChg chg="mod ord">
          <ac:chgData name="Nicolas Bertrand" userId="3b2a6626-4fe3-4bdd-b9a5-277bf49c0d46" providerId="ADAL" clId="{1CA7951E-34FA-49C9-8A1E-195624A84642}" dt="2022-04-26T07:29:32.319" v="17434" actId="700"/>
          <ac:spMkLst>
            <pc:docMk/>
            <pc:sldMk cId="400521019" sldId="291"/>
            <ac:spMk id="5" creationId="{71A93017-DE37-4630-BE13-42AEA012F55D}"/>
          </ac:spMkLst>
        </pc:spChg>
        <pc:spChg chg="add del mod ord">
          <ac:chgData name="Nicolas Bertrand" userId="3b2a6626-4fe3-4bdd-b9a5-277bf49c0d46" providerId="ADAL" clId="{1CA7951E-34FA-49C9-8A1E-195624A84642}" dt="2022-04-26T07:29:34.299" v="17437"/>
          <ac:spMkLst>
            <pc:docMk/>
            <pc:sldMk cId="400521019" sldId="291"/>
            <ac:spMk id="7" creationId="{C7721EE7-63D9-420D-A4E2-2ABB431F0615}"/>
          </ac:spMkLst>
        </pc:spChg>
        <pc:spChg chg="add mod">
          <ac:chgData name="Nicolas Bertrand" userId="3b2a6626-4fe3-4bdd-b9a5-277bf49c0d46" providerId="ADAL" clId="{1CA7951E-34FA-49C9-8A1E-195624A84642}" dt="2022-05-20T13:37:23.710" v="35480" actId="20577"/>
          <ac:spMkLst>
            <pc:docMk/>
            <pc:sldMk cId="400521019" sldId="291"/>
            <ac:spMk id="7" creationId="{DB7F5515-0A4A-BC41-B19B-67511C0E4611}"/>
          </ac:spMkLst>
        </pc:spChg>
        <pc:graphicFrameChg chg="add del mod">
          <ac:chgData name="Nicolas Bertrand" userId="3b2a6626-4fe3-4bdd-b9a5-277bf49c0d46" providerId="ADAL" clId="{1CA7951E-34FA-49C9-8A1E-195624A84642}" dt="2022-04-26T07:29:26.978" v="17433" actId="478"/>
          <ac:graphicFrameMkLst>
            <pc:docMk/>
            <pc:sldMk cId="400521019" sldId="291"/>
            <ac:graphicFrameMk id="6" creationId="{2E2C0E8C-5DC7-407E-85E4-4B2F9942174B}"/>
          </ac:graphicFrameMkLst>
        </pc:graphicFrameChg>
        <pc:graphicFrameChg chg="add del mod ord">
          <ac:chgData name="Nicolas Bertrand" userId="3b2a6626-4fe3-4bdd-b9a5-277bf49c0d46" providerId="ADAL" clId="{1CA7951E-34FA-49C9-8A1E-195624A84642}" dt="2022-04-30T14:04:31.645" v="19685" actId="478"/>
          <ac:graphicFrameMkLst>
            <pc:docMk/>
            <pc:sldMk cId="400521019" sldId="291"/>
            <ac:graphicFrameMk id="7" creationId="{683C6B96-B3DA-4EC0-B120-56075972DD9A}"/>
          </ac:graphicFrameMkLst>
        </pc:graphicFrameChg>
        <pc:graphicFrameChg chg="add mod">
          <ac:chgData name="Nicolas Bertrand" userId="3b2a6626-4fe3-4bdd-b9a5-277bf49c0d46" providerId="ADAL" clId="{1CA7951E-34FA-49C9-8A1E-195624A84642}" dt="2022-05-25T13:48:13.130" v="37241" actId="14100"/>
          <ac:graphicFrameMkLst>
            <pc:docMk/>
            <pc:sldMk cId="400521019" sldId="291"/>
            <ac:graphicFrameMk id="8" creationId="{2E2C0E8C-5DC7-407E-85E4-4B2F9942174B}"/>
          </ac:graphicFrameMkLst>
        </pc:graphicFrameChg>
      </pc:sldChg>
      <pc:sldChg chg="new del">
        <pc:chgData name="Nicolas Bertrand" userId="3b2a6626-4fe3-4bdd-b9a5-277bf49c0d46" providerId="ADAL" clId="{1CA7951E-34FA-49C9-8A1E-195624A84642}" dt="2022-04-22T15:41:24.313" v="14194" actId="47"/>
        <pc:sldMkLst>
          <pc:docMk/>
          <pc:sldMk cId="950141236" sldId="292"/>
        </pc:sldMkLst>
      </pc:sldChg>
      <pc:sldChg chg="modSp new mod ord modAnim">
        <pc:chgData name="Nicolas Bertrand" userId="3b2a6626-4fe3-4bdd-b9a5-277bf49c0d46" providerId="ADAL" clId="{1CA7951E-34FA-49C9-8A1E-195624A84642}" dt="2022-06-15T13:03:10.796" v="37737" actId="113"/>
        <pc:sldMkLst>
          <pc:docMk/>
          <pc:sldMk cId="3267074107" sldId="293"/>
        </pc:sldMkLst>
        <pc:spChg chg="mod">
          <ac:chgData name="Nicolas Bertrand" userId="3b2a6626-4fe3-4bdd-b9a5-277bf49c0d46" providerId="ADAL" clId="{1CA7951E-34FA-49C9-8A1E-195624A84642}" dt="2022-04-22T15:41:43.466" v="14216" actId="20577"/>
          <ac:spMkLst>
            <pc:docMk/>
            <pc:sldMk cId="3267074107" sldId="293"/>
            <ac:spMk id="2" creationId="{0315A221-928C-431E-86BE-5A381A839BEA}"/>
          </ac:spMkLst>
        </pc:spChg>
        <pc:spChg chg="mod">
          <ac:chgData name="Nicolas Bertrand" userId="3b2a6626-4fe3-4bdd-b9a5-277bf49c0d46" providerId="ADAL" clId="{1CA7951E-34FA-49C9-8A1E-195624A84642}" dt="2022-06-15T13:03:10.796" v="37737" actId="113"/>
          <ac:spMkLst>
            <pc:docMk/>
            <pc:sldMk cId="3267074107" sldId="293"/>
            <ac:spMk id="3" creationId="{75446033-3FF0-4C00-A334-7786ECE913D4}"/>
          </ac:spMkLst>
        </pc:spChg>
      </pc:sldChg>
      <pc:sldChg chg="addSp delSp modSp new mod modClrScheme modAnim chgLayout">
        <pc:chgData name="Nicolas Bertrand" userId="3b2a6626-4fe3-4bdd-b9a5-277bf49c0d46" providerId="ADAL" clId="{1CA7951E-34FA-49C9-8A1E-195624A84642}" dt="2022-05-25T13:34:19.364" v="37147" actId="27918"/>
        <pc:sldMkLst>
          <pc:docMk/>
          <pc:sldMk cId="2315322401" sldId="294"/>
        </pc:sldMkLst>
        <pc:spChg chg="del">
          <ac:chgData name="Nicolas Bertrand" userId="3b2a6626-4fe3-4bdd-b9a5-277bf49c0d46" providerId="ADAL" clId="{1CA7951E-34FA-49C9-8A1E-195624A84642}" dt="2022-04-24T09:43:39.454" v="15396" actId="700"/>
          <ac:spMkLst>
            <pc:docMk/>
            <pc:sldMk cId="2315322401" sldId="294"/>
            <ac:spMk id="2" creationId="{277D9DD6-2C3C-42CD-8CDF-8166AFC1EDC4}"/>
          </ac:spMkLst>
        </pc:spChg>
        <pc:spChg chg="del">
          <ac:chgData name="Nicolas Bertrand" userId="3b2a6626-4fe3-4bdd-b9a5-277bf49c0d46" providerId="ADAL" clId="{1CA7951E-34FA-49C9-8A1E-195624A84642}" dt="2022-04-24T09:43:20.085" v="15393"/>
          <ac:spMkLst>
            <pc:docMk/>
            <pc:sldMk cId="2315322401" sldId="294"/>
            <ac:spMk id="3" creationId="{DB4E31D8-202E-4828-9E83-D85F82E62893}"/>
          </ac:spMkLst>
        </pc:spChg>
        <pc:spChg chg="mod ord">
          <ac:chgData name="Nicolas Bertrand" userId="3b2a6626-4fe3-4bdd-b9a5-277bf49c0d46" providerId="ADAL" clId="{1CA7951E-34FA-49C9-8A1E-195624A84642}" dt="2022-04-24T09:43:39.454" v="15396" actId="700"/>
          <ac:spMkLst>
            <pc:docMk/>
            <pc:sldMk cId="2315322401" sldId="294"/>
            <ac:spMk id="4" creationId="{DFB96841-1707-4341-B90C-22D92544EE5D}"/>
          </ac:spMkLst>
        </pc:spChg>
        <pc:spChg chg="mod ord">
          <ac:chgData name="Nicolas Bertrand" userId="3b2a6626-4fe3-4bdd-b9a5-277bf49c0d46" providerId="ADAL" clId="{1CA7951E-34FA-49C9-8A1E-195624A84642}" dt="2022-04-24T09:43:39.454" v="15396" actId="700"/>
          <ac:spMkLst>
            <pc:docMk/>
            <pc:sldMk cId="2315322401" sldId="294"/>
            <ac:spMk id="5" creationId="{82541E35-A695-4163-BAB1-09434DF4175F}"/>
          </ac:spMkLst>
        </pc:spChg>
        <pc:graphicFrameChg chg="add mod ord">
          <ac:chgData name="Nicolas Bertrand" userId="3b2a6626-4fe3-4bdd-b9a5-277bf49c0d46" providerId="ADAL" clId="{1CA7951E-34FA-49C9-8A1E-195624A84642}" dt="2022-05-25T13:33:52.853" v="37144"/>
          <ac:graphicFrameMkLst>
            <pc:docMk/>
            <pc:sldMk cId="2315322401" sldId="294"/>
            <ac:graphicFrameMk id="6" creationId="{1C5CCA7D-FB97-460E-BBE3-98C6AB516B23}"/>
          </ac:graphicFrameMkLst>
        </pc:graphicFrameChg>
        <pc:graphicFrameChg chg="add mod">
          <ac:chgData name="Nicolas Bertrand" userId="3b2a6626-4fe3-4bdd-b9a5-277bf49c0d46" providerId="ADAL" clId="{1CA7951E-34FA-49C9-8A1E-195624A84642}" dt="2022-05-25T13:33:58.257" v="37145" actId="14100"/>
          <ac:graphicFrameMkLst>
            <pc:docMk/>
            <pc:sldMk cId="2315322401" sldId="294"/>
            <ac:graphicFrameMk id="7" creationId="{2177C088-1C4C-B083-58E6-6EC751CEB874}"/>
          </ac:graphicFrameMkLst>
        </pc:graphicFrameChg>
      </pc:sldChg>
      <pc:sldChg chg="new del">
        <pc:chgData name="Nicolas Bertrand" userId="3b2a6626-4fe3-4bdd-b9a5-277bf49c0d46" providerId="ADAL" clId="{1CA7951E-34FA-49C9-8A1E-195624A84642}" dt="2022-04-24T09:43:36.739" v="15395" actId="680"/>
        <pc:sldMkLst>
          <pc:docMk/>
          <pc:sldMk cId="1423320084" sldId="295"/>
        </pc:sldMkLst>
      </pc:sldChg>
      <pc:sldChg chg="modSp new del mod">
        <pc:chgData name="Nicolas Bertrand" userId="3b2a6626-4fe3-4bdd-b9a5-277bf49c0d46" providerId="ADAL" clId="{1CA7951E-34FA-49C9-8A1E-195624A84642}" dt="2022-04-24T16:09:27.979" v="15557" actId="2696"/>
        <pc:sldMkLst>
          <pc:docMk/>
          <pc:sldMk cId="1633700403" sldId="295"/>
        </pc:sldMkLst>
        <pc:spChg chg="mod">
          <ac:chgData name="Nicolas Bertrand" userId="3b2a6626-4fe3-4bdd-b9a5-277bf49c0d46" providerId="ADAL" clId="{1CA7951E-34FA-49C9-8A1E-195624A84642}" dt="2022-04-24T16:09:06.529" v="15538" actId="20577"/>
          <ac:spMkLst>
            <pc:docMk/>
            <pc:sldMk cId="1633700403" sldId="295"/>
            <ac:spMk id="2" creationId="{9BCB5D16-ACCD-4E43-B548-4069A0612D72}"/>
          </ac:spMkLst>
        </pc:spChg>
      </pc:sldChg>
      <pc:sldChg chg="modSp new mod modAnim">
        <pc:chgData name="Nicolas Bertrand" userId="3b2a6626-4fe3-4bdd-b9a5-277bf49c0d46" providerId="ADAL" clId="{1CA7951E-34FA-49C9-8A1E-195624A84642}" dt="2022-05-25T13:32:53.014" v="37141" actId="20577"/>
        <pc:sldMkLst>
          <pc:docMk/>
          <pc:sldMk cId="3719776920" sldId="296"/>
        </pc:sldMkLst>
        <pc:spChg chg="mod">
          <ac:chgData name="Nicolas Bertrand" userId="3b2a6626-4fe3-4bdd-b9a5-277bf49c0d46" providerId="ADAL" clId="{1CA7951E-34FA-49C9-8A1E-195624A84642}" dt="2022-05-19T14:53:46.138" v="32741" actId="20577"/>
          <ac:spMkLst>
            <pc:docMk/>
            <pc:sldMk cId="3719776920" sldId="296"/>
            <ac:spMk id="2" creationId="{A5EDFC12-3F55-4721-A1D4-261E93112F3B}"/>
          </ac:spMkLst>
        </pc:spChg>
        <pc:spChg chg="mod">
          <ac:chgData name="Nicolas Bertrand" userId="3b2a6626-4fe3-4bdd-b9a5-277bf49c0d46" providerId="ADAL" clId="{1CA7951E-34FA-49C9-8A1E-195624A84642}" dt="2022-05-25T13:32:53.014" v="37141" actId="20577"/>
          <ac:spMkLst>
            <pc:docMk/>
            <pc:sldMk cId="3719776920" sldId="296"/>
            <ac:spMk id="3" creationId="{55D49D2B-22BF-414A-A67E-3C77FD567D42}"/>
          </ac:spMkLst>
        </pc:spChg>
        <pc:spChg chg="mod">
          <ac:chgData name="Nicolas Bertrand" userId="3b2a6626-4fe3-4bdd-b9a5-277bf49c0d46" providerId="ADAL" clId="{1CA7951E-34FA-49C9-8A1E-195624A84642}" dt="2022-05-19T14:49:30.447" v="32577" actId="313"/>
          <ac:spMkLst>
            <pc:docMk/>
            <pc:sldMk cId="3719776920" sldId="296"/>
            <ac:spMk id="4" creationId="{7197928F-34A8-42D6-8C5F-93928EEA23EE}"/>
          </ac:spMkLst>
        </pc:spChg>
        <pc:spChg chg="mod">
          <ac:chgData name="Nicolas Bertrand" userId="3b2a6626-4fe3-4bdd-b9a5-277bf49c0d46" providerId="ADAL" clId="{1CA7951E-34FA-49C9-8A1E-195624A84642}" dt="2022-05-19T14:44:17.923" v="32413" actId="14100"/>
          <ac:spMkLst>
            <pc:docMk/>
            <pc:sldMk cId="3719776920" sldId="296"/>
            <ac:spMk id="5" creationId="{781D1A1E-3A45-47DB-A277-080B1B927D1C}"/>
          </ac:spMkLst>
        </pc:spChg>
        <pc:spChg chg="mod">
          <ac:chgData name="Nicolas Bertrand" userId="3b2a6626-4fe3-4bdd-b9a5-277bf49c0d46" providerId="ADAL" clId="{1CA7951E-34FA-49C9-8A1E-195624A84642}" dt="2022-05-19T14:53:22.733" v="32724" actId="20577"/>
          <ac:spMkLst>
            <pc:docMk/>
            <pc:sldMk cId="3719776920" sldId="296"/>
            <ac:spMk id="6" creationId="{8CEAC669-5BF3-40BF-91BB-F7B04CC27F36}"/>
          </ac:spMkLst>
        </pc:spChg>
      </pc:sldChg>
      <pc:sldChg chg="modSp new mod modAnim">
        <pc:chgData name="Nicolas Bertrand" userId="3b2a6626-4fe3-4bdd-b9a5-277bf49c0d46" providerId="ADAL" clId="{1CA7951E-34FA-49C9-8A1E-195624A84642}" dt="2022-06-15T12:57:49.091" v="37733" actId="20577"/>
        <pc:sldMkLst>
          <pc:docMk/>
          <pc:sldMk cId="1576992066" sldId="297"/>
        </pc:sldMkLst>
        <pc:spChg chg="mod">
          <ac:chgData name="Nicolas Bertrand" userId="3b2a6626-4fe3-4bdd-b9a5-277bf49c0d46" providerId="ADAL" clId="{1CA7951E-34FA-49C9-8A1E-195624A84642}" dt="2022-04-25T07:08:37.443" v="16185" actId="20577"/>
          <ac:spMkLst>
            <pc:docMk/>
            <pc:sldMk cId="1576992066" sldId="297"/>
            <ac:spMk id="2" creationId="{7DCBE7ED-B77E-4D42-9844-368890E4674B}"/>
          </ac:spMkLst>
        </pc:spChg>
        <pc:spChg chg="mod">
          <ac:chgData name="Nicolas Bertrand" userId="3b2a6626-4fe3-4bdd-b9a5-277bf49c0d46" providerId="ADAL" clId="{1CA7951E-34FA-49C9-8A1E-195624A84642}" dt="2022-06-15T12:57:49.091" v="37733" actId="20577"/>
          <ac:spMkLst>
            <pc:docMk/>
            <pc:sldMk cId="1576992066" sldId="297"/>
            <ac:spMk id="3" creationId="{E0983E36-6FD6-4D93-A217-92448572621F}"/>
          </ac:spMkLst>
        </pc:spChg>
      </pc:sldChg>
      <pc:sldChg chg="modSp add del mod modTransition">
        <pc:chgData name="Nicolas Bertrand" userId="3b2a6626-4fe3-4bdd-b9a5-277bf49c0d46" providerId="ADAL" clId="{1CA7951E-34FA-49C9-8A1E-195624A84642}" dt="2022-05-18T13:30:29.929" v="27373" actId="47"/>
        <pc:sldMkLst>
          <pc:docMk/>
          <pc:sldMk cId="3521243087" sldId="298"/>
        </pc:sldMkLst>
        <pc:graphicFrameChg chg="mod">
          <ac:chgData name="Nicolas Bertrand" userId="3b2a6626-4fe3-4bdd-b9a5-277bf49c0d46" providerId="ADAL" clId="{1CA7951E-34FA-49C9-8A1E-195624A84642}" dt="2022-04-26T08:09:43.827" v="17503" actId="121"/>
          <ac:graphicFrameMkLst>
            <pc:docMk/>
            <pc:sldMk cId="3521243087" sldId="298"/>
            <ac:graphicFrameMk id="6" creationId="{1C5CCA7D-FB97-460E-BBE3-98C6AB516B23}"/>
          </ac:graphicFrameMkLst>
        </pc:graphicFrameChg>
      </pc:sldChg>
      <pc:sldChg chg="modSp add modAnim">
        <pc:chgData name="Nicolas Bertrand" userId="3b2a6626-4fe3-4bdd-b9a5-277bf49c0d46" providerId="ADAL" clId="{1CA7951E-34FA-49C9-8A1E-195624A84642}" dt="2022-05-18T08:01:43.176" v="26350" actId="14"/>
        <pc:sldMkLst>
          <pc:docMk/>
          <pc:sldMk cId="2165717840" sldId="299"/>
        </pc:sldMkLst>
        <pc:spChg chg="mod">
          <ac:chgData name="Nicolas Bertrand" userId="3b2a6626-4fe3-4bdd-b9a5-277bf49c0d46" providerId="ADAL" clId="{1CA7951E-34FA-49C9-8A1E-195624A84642}" dt="2022-05-18T08:01:43.176" v="26350" actId="14"/>
          <ac:spMkLst>
            <pc:docMk/>
            <pc:sldMk cId="2165717840" sldId="299"/>
            <ac:spMk id="3" creationId="{51DA64D7-D095-4C96-9675-C155E3E56835}"/>
          </ac:spMkLst>
        </pc:spChg>
      </pc:sldChg>
      <pc:sldChg chg="modSp add mod modAnim modNotes">
        <pc:chgData name="Nicolas Bertrand" userId="3b2a6626-4fe3-4bdd-b9a5-277bf49c0d46" providerId="ADAL" clId="{1CA7951E-34FA-49C9-8A1E-195624A84642}" dt="2022-06-15T12:59:55.666" v="37734"/>
        <pc:sldMkLst>
          <pc:docMk/>
          <pc:sldMk cId="4074617684" sldId="300"/>
        </pc:sldMkLst>
        <pc:spChg chg="mod">
          <ac:chgData name="Nicolas Bertrand" userId="3b2a6626-4fe3-4bdd-b9a5-277bf49c0d46" providerId="ADAL" clId="{1CA7951E-34FA-49C9-8A1E-195624A84642}" dt="2022-05-18T13:22:57.872" v="27328" actId="115"/>
          <ac:spMkLst>
            <pc:docMk/>
            <pc:sldMk cId="4074617684" sldId="300"/>
            <ac:spMk id="3" creationId="{0CD430AC-6779-47D6-A490-9BB7FEB4802F}"/>
          </ac:spMkLst>
        </pc:spChg>
      </pc:sldChg>
      <pc:sldChg chg="modSp new mod modAnim">
        <pc:chgData name="Nicolas Bertrand" userId="3b2a6626-4fe3-4bdd-b9a5-277bf49c0d46" providerId="ADAL" clId="{1CA7951E-34FA-49C9-8A1E-195624A84642}" dt="2022-06-15T13:08:04.669" v="37800" actId="113"/>
        <pc:sldMkLst>
          <pc:docMk/>
          <pc:sldMk cId="984658129" sldId="301"/>
        </pc:sldMkLst>
        <pc:spChg chg="mod">
          <ac:chgData name="Nicolas Bertrand" userId="3b2a6626-4fe3-4bdd-b9a5-277bf49c0d46" providerId="ADAL" clId="{1CA7951E-34FA-49C9-8A1E-195624A84642}" dt="2022-05-17T15:46:25.401" v="22478" actId="20577"/>
          <ac:spMkLst>
            <pc:docMk/>
            <pc:sldMk cId="984658129" sldId="301"/>
            <ac:spMk id="2" creationId="{659BD81E-A177-E1CE-4102-4091359E3AA4}"/>
          </ac:spMkLst>
        </pc:spChg>
        <pc:spChg chg="mod">
          <ac:chgData name="Nicolas Bertrand" userId="3b2a6626-4fe3-4bdd-b9a5-277bf49c0d46" providerId="ADAL" clId="{1CA7951E-34FA-49C9-8A1E-195624A84642}" dt="2022-06-15T13:08:04.669" v="37800" actId="113"/>
          <ac:spMkLst>
            <pc:docMk/>
            <pc:sldMk cId="984658129" sldId="301"/>
            <ac:spMk id="3" creationId="{B7298735-5410-B618-500B-FF3C5B10EF60}"/>
          </ac:spMkLst>
        </pc:spChg>
      </pc:sldChg>
      <pc:sldChg chg="modSp new mod modTransition modAnim">
        <pc:chgData name="Nicolas Bertrand" userId="3b2a6626-4fe3-4bdd-b9a5-277bf49c0d46" providerId="ADAL" clId="{1CA7951E-34FA-49C9-8A1E-195624A84642}" dt="2022-06-15T09:38:17.234" v="37665" actId="20577"/>
        <pc:sldMkLst>
          <pc:docMk/>
          <pc:sldMk cId="2630606892" sldId="302"/>
        </pc:sldMkLst>
        <pc:spChg chg="mod">
          <ac:chgData name="Nicolas Bertrand" userId="3b2a6626-4fe3-4bdd-b9a5-277bf49c0d46" providerId="ADAL" clId="{1CA7951E-34FA-49C9-8A1E-195624A84642}" dt="2022-05-17T16:25:23.604" v="23842" actId="20577"/>
          <ac:spMkLst>
            <pc:docMk/>
            <pc:sldMk cId="2630606892" sldId="302"/>
            <ac:spMk id="2" creationId="{F7AFA1AA-02ED-4D27-FD92-92774DDDB685}"/>
          </ac:spMkLst>
        </pc:spChg>
        <pc:spChg chg="mod">
          <ac:chgData name="Nicolas Bertrand" userId="3b2a6626-4fe3-4bdd-b9a5-277bf49c0d46" providerId="ADAL" clId="{1CA7951E-34FA-49C9-8A1E-195624A84642}" dt="2022-06-15T09:38:17.234" v="37665" actId="20577"/>
          <ac:spMkLst>
            <pc:docMk/>
            <pc:sldMk cId="2630606892" sldId="302"/>
            <ac:spMk id="3" creationId="{2E4F6586-CB7F-6286-8BC7-3D0637F09FE3}"/>
          </ac:spMkLst>
        </pc:spChg>
      </pc:sldChg>
      <pc:sldChg chg="modSp new mod modTransition modAnim modNotesTx">
        <pc:chgData name="Nicolas Bertrand" userId="3b2a6626-4fe3-4bdd-b9a5-277bf49c0d46" providerId="ADAL" clId="{1CA7951E-34FA-49C9-8A1E-195624A84642}" dt="2022-06-15T12:56:58.655" v="37708"/>
        <pc:sldMkLst>
          <pc:docMk/>
          <pc:sldMk cId="2578577571" sldId="303"/>
        </pc:sldMkLst>
        <pc:spChg chg="mod">
          <ac:chgData name="Nicolas Bertrand" userId="3b2a6626-4fe3-4bdd-b9a5-277bf49c0d46" providerId="ADAL" clId="{1CA7951E-34FA-49C9-8A1E-195624A84642}" dt="2022-05-18T16:10:57.480" v="30919" actId="20577"/>
          <ac:spMkLst>
            <pc:docMk/>
            <pc:sldMk cId="2578577571" sldId="303"/>
            <ac:spMk id="2" creationId="{E6FE9E65-A7E4-72CB-7ACA-36E52B00585C}"/>
          </ac:spMkLst>
        </pc:spChg>
        <pc:spChg chg="mod">
          <ac:chgData name="Nicolas Bertrand" userId="3b2a6626-4fe3-4bdd-b9a5-277bf49c0d46" providerId="ADAL" clId="{1CA7951E-34FA-49C9-8A1E-195624A84642}" dt="2022-06-15T12:56:58.655" v="37708"/>
          <ac:spMkLst>
            <pc:docMk/>
            <pc:sldMk cId="2578577571" sldId="303"/>
            <ac:spMk id="3" creationId="{89EAA5D8-4192-4337-B012-7D32F0419402}"/>
          </ac:spMkLst>
        </pc:spChg>
      </pc:sldChg>
      <pc:sldChg chg="addSp delSp modSp new mod ord modClrScheme modAnim chgLayout modNotesTx">
        <pc:chgData name="Nicolas Bertrand" userId="3b2a6626-4fe3-4bdd-b9a5-277bf49c0d46" providerId="ADAL" clId="{1CA7951E-34FA-49C9-8A1E-195624A84642}" dt="2022-06-15T13:03:50.588" v="37740" actId="113"/>
        <pc:sldMkLst>
          <pc:docMk/>
          <pc:sldMk cId="3455316669" sldId="304"/>
        </pc:sldMkLst>
        <pc:spChg chg="mod ord">
          <ac:chgData name="Nicolas Bertrand" userId="3b2a6626-4fe3-4bdd-b9a5-277bf49c0d46" providerId="ADAL" clId="{1CA7951E-34FA-49C9-8A1E-195624A84642}" dt="2022-05-18T15:41:15.259" v="29855" actId="20577"/>
          <ac:spMkLst>
            <pc:docMk/>
            <pc:sldMk cId="3455316669" sldId="304"/>
            <ac:spMk id="2" creationId="{D196B595-FAE0-517D-B2D0-3FB36D1F6B26}"/>
          </ac:spMkLst>
        </pc:spChg>
        <pc:spChg chg="del mod ord">
          <ac:chgData name="Nicolas Bertrand" userId="3b2a6626-4fe3-4bdd-b9a5-277bf49c0d46" providerId="ADAL" clId="{1CA7951E-34FA-49C9-8A1E-195624A84642}" dt="2022-05-18T15:41:09.360" v="29834" actId="700"/>
          <ac:spMkLst>
            <pc:docMk/>
            <pc:sldMk cId="3455316669" sldId="304"/>
            <ac:spMk id="3" creationId="{1E20FA58-A3D4-C572-DC5E-E3E8FBBC9C04}"/>
          </ac:spMkLst>
        </pc:spChg>
        <pc:spChg chg="del">
          <ac:chgData name="Nicolas Bertrand" userId="3b2a6626-4fe3-4bdd-b9a5-277bf49c0d46" providerId="ADAL" clId="{1CA7951E-34FA-49C9-8A1E-195624A84642}" dt="2022-05-18T15:41:09.360" v="29834" actId="700"/>
          <ac:spMkLst>
            <pc:docMk/>
            <pc:sldMk cId="3455316669" sldId="304"/>
            <ac:spMk id="4" creationId="{6BAD2082-99D2-AE32-423D-691AEDDA66E1}"/>
          </ac:spMkLst>
        </pc:spChg>
        <pc:spChg chg="mod ord">
          <ac:chgData name="Nicolas Bertrand" userId="3b2a6626-4fe3-4bdd-b9a5-277bf49c0d46" providerId="ADAL" clId="{1CA7951E-34FA-49C9-8A1E-195624A84642}" dt="2022-05-18T15:41:09.360" v="29834" actId="700"/>
          <ac:spMkLst>
            <pc:docMk/>
            <pc:sldMk cId="3455316669" sldId="304"/>
            <ac:spMk id="5" creationId="{3BBAD63A-AAB1-1D60-6CC3-37E1E75211A9}"/>
          </ac:spMkLst>
        </pc:spChg>
        <pc:spChg chg="mod ord">
          <ac:chgData name="Nicolas Bertrand" userId="3b2a6626-4fe3-4bdd-b9a5-277bf49c0d46" providerId="ADAL" clId="{1CA7951E-34FA-49C9-8A1E-195624A84642}" dt="2022-05-18T15:41:09.360" v="29834" actId="700"/>
          <ac:spMkLst>
            <pc:docMk/>
            <pc:sldMk cId="3455316669" sldId="304"/>
            <ac:spMk id="6" creationId="{729F2583-BC92-0F62-8130-29F2C3588FC6}"/>
          </ac:spMkLst>
        </pc:spChg>
        <pc:spChg chg="add mod ord">
          <ac:chgData name="Nicolas Bertrand" userId="3b2a6626-4fe3-4bdd-b9a5-277bf49c0d46" providerId="ADAL" clId="{1CA7951E-34FA-49C9-8A1E-195624A84642}" dt="2022-06-15T13:03:50.588" v="37740" actId="113"/>
          <ac:spMkLst>
            <pc:docMk/>
            <pc:sldMk cId="3455316669" sldId="304"/>
            <ac:spMk id="7" creationId="{56642C07-E202-391C-8593-64CD95B785F9}"/>
          </ac:spMkLst>
        </pc:spChg>
      </pc:sldChg>
      <pc:sldChg chg="modSp new del mod modAnim">
        <pc:chgData name="Nicolas Bertrand" userId="3b2a6626-4fe3-4bdd-b9a5-277bf49c0d46" providerId="ADAL" clId="{1CA7951E-34FA-49C9-8A1E-195624A84642}" dt="2022-05-25T08:30:43.363" v="35933" actId="47"/>
        <pc:sldMkLst>
          <pc:docMk/>
          <pc:sldMk cId="518590092" sldId="305"/>
        </pc:sldMkLst>
        <pc:spChg chg="mod">
          <ac:chgData name="Nicolas Bertrand" userId="3b2a6626-4fe3-4bdd-b9a5-277bf49c0d46" providerId="ADAL" clId="{1CA7951E-34FA-49C9-8A1E-195624A84642}" dt="2022-05-18T15:15:25.776" v="28558" actId="20577"/>
          <ac:spMkLst>
            <pc:docMk/>
            <pc:sldMk cId="518590092" sldId="305"/>
            <ac:spMk id="2" creationId="{09CC0F1C-C1F7-3CAD-D5FB-0A00D5C06445}"/>
          </ac:spMkLst>
        </pc:spChg>
        <pc:spChg chg="mod">
          <ac:chgData name="Nicolas Bertrand" userId="3b2a6626-4fe3-4bdd-b9a5-277bf49c0d46" providerId="ADAL" clId="{1CA7951E-34FA-49C9-8A1E-195624A84642}" dt="2022-05-25T08:23:31.461" v="35858" actId="21"/>
          <ac:spMkLst>
            <pc:docMk/>
            <pc:sldMk cId="518590092" sldId="305"/>
            <ac:spMk id="3" creationId="{56E9C72B-FBCE-7ED1-A9F1-8DB2EBA24A5E}"/>
          </ac:spMkLst>
        </pc:spChg>
      </pc:sldChg>
      <pc:sldChg chg="addSp delSp modSp add mod delAnim modAnim modNotes">
        <pc:chgData name="Nicolas Bertrand" userId="3b2a6626-4fe3-4bdd-b9a5-277bf49c0d46" providerId="ADAL" clId="{1CA7951E-34FA-49C9-8A1E-195624A84642}" dt="2022-06-15T12:55:50.523" v="37704"/>
        <pc:sldMkLst>
          <pc:docMk/>
          <pc:sldMk cId="1818747263" sldId="306"/>
        </pc:sldMkLst>
        <pc:spChg chg="del">
          <ac:chgData name="Nicolas Bertrand" userId="3b2a6626-4fe3-4bdd-b9a5-277bf49c0d46" providerId="ADAL" clId="{1CA7951E-34FA-49C9-8A1E-195624A84642}" dt="2022-05-19T14:25:46.670" v="31647" actId="478"/>
          <ac:spMkLst>
            <pc:docMk/>
            <pc:sldMk cId="1818747263" sldId="306"/>
            <ac:spMk id="3" creationId="{4E8D827C-6646-4EE2-86E6-6CFBC31DF74C}"/>
          </ac:spMkLst>
        </pc:spChg>
        <pc:spChg chg="add mod">
          <ac:chgData name="Nicolas Bertrand" userId="3b2a6626-4fe3-4bdd-b9a5-277bf49c0d46" providerId="ADAL" clId="{1CA7951E-34FA-49C9-8A1E-195624A84642}" dt="2022-05-31T14:11:49.921" v="37596"/>
          <ac:spMkLst>
            <pc:docMk/>
            <pc:sldMk cId="1818747263" sldId="306"/>
            <ac:spMk id="7" creationId="{C430F696-5CA1-DEA2-93B7-6BC471EE62CD}"/>
          </ac:spMkLst>
        </pc:spChg>
        <pc:spChg chg="del mod">
          <ac:chgData name="Nicolas Bertrand" userId="3b2a6626-4fe3-4bdd-b9a5-277bf49c0d46" providerId="ADAL" clId="{1CA7951E-34FA-49C9-8A1E-195624A84642}" dt="2022-05-19T14:26:18.339" v="31652" actId="478"/>
          <ac:spMkLst>
            <pc:docMk/>
            <pc:sldMk cId="1818747263" sldId="306"/>
            <ac:spMk id="8" creationId="{05EA3BED-2E57-4E8A-B329-EA9DFC94B9E0}"/>
          </ac:spMkLst>
        </pc:spChg>
      </pc:sldChg>
      <pc:sldChg chg="addSp delSp modSp add mod modTransition modClrScheme delAnim chgLayout modNotes modNotesTx">
        <pc:chgData name="Nicolas Bertrand" userId="3b2a6626-4fe3-4bdd-b9a5-277bf49c0d46" providerId="ADAL" clId="{1CA7951E-34FA-49C9-8A1E-195624A84642}" dt="2022-05-31T14:11:49.921" v="37596"/>
        <pc:sldMkLst>
          <pc:docMk/>
          <pc:sldMk cId="195424578" sldId="307"/>
        </pc:sldMkLst>
        <pc:spChg chg="mod ord">
          <ac:chgData name="Nicolas Bertrand" userId="3b2a6626-4fe3-4bdd-b9a5-277bf49c0d46" providerId="ADAL" clId="{1CA7951E-34FA-49C9-8A1E-195624A84642}" dt="2022-05-20T07:23:57.896" v="33422" actId="20577"/>
          <ac:spMkLst>
            <pc:docMk/>
            <pc:sldMk cId="195424578" sldId="307"/>
            <ac:spMk id="2" creationId="{029C725C-3906-401D-9BC6-E173472D0966}"/>
          </ac:spMkLst>
        </pc:spChg>
        <pc:spChg chg="del">
          <ac:chgData name="Nicolas Bertrand" userId="3b2a6626-4fe3-4bdd-b9a5-277bf49c0d46" providerId="ADAL" clId="{1CA7951E-34FA-49C9-8A1E-195624A84642}" dt="2022-05-20T06:45:16.166" v="32978" actId="478"/>
          <ac:spMkLst>
            <pc:docMk/>
            <pc:sldMk cId="195424578" sldId="307"/>
            <ac:spMk id="3" creationId="{51DA64D7-D095-4C96-9675-C155E3E56835}"/>
          </ac:spMkLst>
        </pc:spChg>
        <pc:spChg chg="mod ord">
          <ac:chgData name="Nicolas Bertrand" userId="3b2a6626-4fe3-4bdd-b9a5-277bf49c0d46" providerId="ADAL" clId="{1CA7951E-34FA-49C9-8A1E-195624A84642}" dt="2022-05-20T07:22:51.824" v="33334" actId="1076"/>
          <ac:spMkLst>
            <pc:docMk/>
            <pc:sldMk cId="195424578" sldId="307"/>
            <ac:spMk id="4" creationId="{74D08671-B033-4B28-B949-3792FC8192D7}"/>
          </ac:spMkLst>
        </pc:spChg>
        <pc:spChg chg="mod ord">
          <ac:chgData name="Nicolas Bertrand" userId="3b2a6626-4fe3-4bdd-b9a5-277bf49c0d46" providerId="ADAL" clId="{1CA7951E-34FA-49C9-8A1E-195624A84642}" dt="2022-05-20T07:22:51.824" v="33334" actId="1076"/>
          <ac:spMkLst>
            <pc:docMk/>
            <pc:sldMk cId="195424578" sldId="307"/>
            <ac:spMk id="5" creationId="{678492B2-2C59-4549-A1EA-2A7E2CF88D7E}"/>
          </ac:spMkLst>
        </pc:spChg>
        <pc:spChg chg="add del mod">
          <ac:chgData name="Nicolas Bertrand" userId="3b2a6626-4fe3-4bdd-b9a5-277bf49c0d46" providerId="ADAL" clId="{1CA7951E-34FA-49C9-8A1E-195624A84642}" dt="2022-05-20T06:45:17.673" v="32979"/>
          <ac:spMkLst>
            <pc:docMk/>
            <pc:sldMk cId="195424578" sldId="307"/>
            <ac:spMk id="7" creationId="{F6D814C1-F61A-24AE-738F-37FC4C2F659C}"/>
          </ac:spMkLst>
        </pc:spChg>
        <pc:spChg chg="add del mod ord">
          <ac:chgData name="Nicolas Bertrand" userId="3b2a6626-4fe3-4bdd-b9a5-277bf49c0d46" providerId="ADAL" clId="{1CA7951E-34FA-49C9-8A1E-195624A84642}" dt="2022-05-20T06:48:18.901" v="32986" actId="700"/>
          <ac:spMkLst>
            <pc:docMk/>
            <pc:sldMk cId="195424578" sldId="307"/>
            <ac:spMk id="10" creationId="{35CA2A23-6EB8-01DA-D0E0-AF31A71FF647}"/>
          </ac:spMkLst>
        </pc:spChg>
        <pc:spChg chg="add del mod ord">
          <ac:chgData name="Nicolas Bertrand" userId="3b2a6626-4fe3-4bdd-b9a5-277bf49c0d46" providerId="ADAL" clId="{1CA7951E-34FA-49C9-8A1E-195624A84642}" dt="2022-05-20T06:48:58.767" v="32988" actId="3680"/>
          <ac:spMkLst>
            <pc:docMk/>
            <pc:sldMk cId="195424578" sldId="307"/>
            <ac:spMk id="11" creationId="{486A7CAE-0745-3154-F682-88C774C2075A}"/>
          </ac:spMkLst>
        </pc:spChg>
        <pc:spChg chg="add del mod ord">
          <ac:chgData name="Nicolas Bertrand" userId="3b2a6626-4fe3-4bdd-b9a5-277bf49c0d46" providerId="ADAL" clId="{1CA7951E-34FA-49C9-8A1E-195624A84642}" dt="2022-05-20T06:57:46.163" v="33189"/>
          <ac:spMkLst>
            <pc:docMk/>
            <pc:sldMk cId="195424578" sldId="307"/>
            <ac:spMk id="12" creationId="{60A5307D-E239-008F-1F64-1F2C7AE74F16}"/>
          </ac:spMkLst>
        </pc:spChg>
        <pc:graphicFrameChg chg="add del mod modGraphic">
          <ac:chgData name="Nicolas Bertrand" userId="3b2a6626-4fe3-4bdd-b9a5-277bf49c0d46" providerId="ADAL" clId="{1CA7951E-34FA-49C9-8A1E-195624A84642}" dt="2022-05-20T06:45:50.702" v="32982" actId="478"/>
          <ac:graphicFrameMkLst>
            <pc:docMk/>
            <pc:sldMk cId="195424578" sldId="307"/>
            <ac:graphicFrameMk id="8" creationId="{8CBC1DE0-DD68-E12E-D43C-6A971845F611}"/>
          </ac:graphicFrameMkLst>
        </pc:graphicFrameChg>
        <pc:graphicFrameChg chg="add mod ord modGraphic">
          <ac:chgData name="Nicolas Bertrand" userId="3b2a6626-4fe3-4bdd-b9a5-277bf49c0d46" providerId="ADAL" clId="{1CA7951E-34FA-49C9-8A1E-195624A84642}" dt="2022-05-31T08:56:19.319" v="37472" actId="6549"/>
          <ac:graphicFrameMkLst>
            <pc:docMk/>
            <pc:sldMk cId="195424578" sldId="307"/>
            <ac:graphicFrameMk id="13" creationId="{0EF50858-A0A0-3029-CDFB-9EA004FF3645}"/>
          </ac:graphicFrameMkLst>
        </pc:graphicFrameChg>
        <pc:graphicFrameChg chg="add mod modGraphic">
          <ac:chgData name="Nicolas Bertrand" userId="3b2a6626-4fe3-4bdd-b9a5-277bf49c0d46" providerId="ADAL" clId="{1CA7951E-34FA-49C9-8A1E-195624A84642}" dt="2022-05-31T08:54:39.972" v="37469" actId="1076"/>
          <ac:graphicFrameMkLst>
            <pc:docMk/>
            <pc:sldMk cId="195424578" sldId="307"/>
            <ac:graphicFrameMk id="14" creationId="{3306DA47-9202-BBCF-5A18-AAB514E6A08C}"/>
          </ac:graphicFrameMkLst>
        </pc:graphicFrameChg>
        <pc:graphicFrameChg chg="add del mod">
          <ac:chgData name="Nicolas Bertrand" userId="3b2a6626-4fe3-4bdd-b9a5-277bf49c0d46" providerId="ADAL" clId="{1CA7951E-34FA-49C9-8A1E-195624A84642}" dt="2022-05-20T07:01:00.578" v="33218"/>
          <ac:graphicFrameMkLst>
            <pc:docMk/>
            <pc:sldMk cId="195424578" sldId="307"/>
            <ac:graphicFrameMk id="15" creationId="{7404BEB7-4962-8D95-90CC-52DCE1D00E35}"/>
          </ac:graphicFrameMkLst>
        </pc:graphicFrameChg>
        <pc:graphicFrameChg chg="add del mod">
          <ac:chgData name="Nicolas Bertrand" userId="3b2a6626-4fe3-4bdd-b9a5-277bf49c0d46" providerId="ADAL" clId="{1CA7951E-34FA-49C9-8A1E-195624A84642}" dt="2022-05-20T07:01:19.458" v="33222" actId="478"/>
          <ac:graphicFrameMkLst>
            <pc:docMk/>
            <pc:sldMk cId="195424578" sldId="307"/>
            <ac:graphicFrameMk id="16" creationId="{111AB758-961E-9D03-151F-CE298BE0B605}"/>
          </ac:graphicFrameMkLst>
        </pc:graphicFrameChg>
        <pc:graphicFrameChg chg="add del mod">
          <ac:chgData name="Nicolas Bertrand" userId="3b2a6626-4fe3-4bdd-b9a5-277bf49c0d46" providerId="ADAL" clId="{1CA7951E-34FA-49C9-8A1E-195624A84642}" dt="2022-05-20T07:01:34.387" v="33226" actId="478"/>
          <ac:graphicFrameMkLst>
            <pc:docMk/>
            <pc:sldMk cId="195424578" sldId="307"/>
            <ac:graphicFrameMk id="17" creationId="{81910B38-4DE2-2C4F-4304-FEBF5C7AF6CA}"/>
          </ac:graphicFrameMkLst>
        </pc:graphicFrameChg>
      </pc:sldChg>
      <pc:sldChg chg="addSp delSp modSp new mod modClrScheme modAnim chgLayout">
        <pc:chgData name="Nicolas Bertrand" userId="3b2a6626-4fe3-4bdd-b9a5-277bf49c0d46" providerId="ADAL" clId="{1CA7951E-34FA-49C9-8A1E-195624A84642}" dt="2022-06-15T13:05:45.999" v="37750" actId="113"/>
        <pc:sldMkLst>
          <pc:docMk/>
          <pc:sldMk cId="1469860324" sldId="308"/>
        </pc:sldMkLst>
        <pc:spChg chg="mod ord">
          <ac:chgData name="Nicolas Bertrand" userId="3b2a6626-4fe3-4bdd-b9a5-277bf49c0d46" providerId="ADAL" clId="{1CA7951E-34FA-49C9-8A1E-195624A84642}" dt="2022-05-20T13:09:04.031" v="34780" actId="700"/>
          <ac:spMkLst>
            <pc:docMk/>
            <pc:sldMk cId="1469860324" sldId="308"/>
            <ac:spMk id="2" creationId="{89B8DCB0-EE8E-F678-B50B-308A9393B90F}"/>
          </ac:spMkLst>
        </pc:spChg>
        <pc:spChg chg="del mod ord">
          <ac:chgData name="Nicolas Bertrand" userId="3b2a6626-4fe3-4bdd-b9a5-277bf49c0d46" providerId="ADAL" clId="{1CA7951E-34FA-49C9-8A1E-195624A84642}" dt="2022-05-20T13:09:04.031" v="34780" actId="700"/>
          <ac:spMkLst>
            <pc:docMk/>
            <pc:sldMk cId="1469860324" sldId="308"/>
            <ac:spMk id="3" creationId="{AF95C1DA-E9F9-0E7C-4546-B3A99EEFEF37}"/>
          </ac:spMkLst>
        </pc:spChg>
        <pc:spChg chg="mod ord">
          <ac:chgData name="Nicolas Bertrand" userId="3b2a6626-4fe3-4bdd-b9a5-277bf49c0d46" providerId="ADAL" clId="{1CA7951E-34FA-49C9-8A1E-195624A84642}" dt="2022-05-20T13:09:04.031" v="34780" actId="700"/>
          <ac:spMkLst>
            <pc:docMk/>
            <pc:sldMk cId="1469860324" sldId="308"/>
            <ac:spMk id="4" creationId="{63111853-8D4D-2F5E-8CD4-A3399E183CD4}"/>
          </ac:spMkLst>
        </pc:spChg>
        <pc:spChg chg="mod ord">
          <ac:chgData name="Nicolas Bertrand" userId="3b2a6626-4fe3-4bdd-b9a5-277bf49c0d46" providerId="ADAL" clId="{1CA7951E-34FA-49C9-8A1E-195624A84642}" dt="2022-05-20T13:09:04.031" v="34780" actId="700"/>
          <ac:spMkLst>
            <pc:docMk/>
            <pc:sldMk cId="1469860324" sldId="308"/>
            <ac:spMk id="5" creationId="{C8658852-368F-9A75-481D-BF9E4D9B7E7F}"/>
          </ac:spMkLst>
        </pc:spChg>
        <pc:spChg chg="add mod ord">
          <ac:chgData name="Nicolas Bertrand" userId="3b2a6626-4fe3-4bdd-b9a5-277bf49c0d46" providerId="ADAL" clId="{1CA7951E-34FA-49C9-8A1E-195624A84642}" dt="2022-06-15T13:05:45.999" v="37750" actId="113"/>
          <ac:spMkLst>
            <pc:docMk/>
            <pc:sldMk cId="1469860324" sldId="308"/>
            <ac:spMk id="6" creationId="{CD0FC32F-2FA9-0837-5036-893D133F3E4E}"/>
          </ac:spMkLst>
        </pc:spChg>
        <pc:spChg chg="add del mod ord">
          <ac:chgData name="Nicolas Bertrand" userId="3b2a6626-4fe3-4bdd-b9a5-277bf49c0d46" providerId="ADAL" clId="{1CA7951E-34FA-49C9-8A1E-195624A84642}" dt="2022-05-20T13:14:02.756" v="35175"/>
          <ac:spMkLst>
            <pc:docMk/>
            <pc:sldMk cId="1469860324" sldId="308"/>
            <ac:spMk id="7" creationId="{757BEB0B-7A5B-CA64-1F2D-6A305CE1B2A2}"/>
          </ac:spMkLst>
        </pc:spChg>
        <pc:spChg chg="add del mod">
          <ac:chgData name="Nicolas Bertrand" userId="3b2a6626-4fe3-4bdd-b9a5-277bf49c0d46" providerId="ADAL" clId="{1CA7951E-34FA-49C9-8A1E-195624A84642}" dt="2022-05-20T13:18:30.845" v="35183"/>
          <ac:spMkLst>
            <pc:docMk/>
            <pc:sldMk cId="1469860324" sldId="308"/>
            <ac:spMk id="10" creationId="{7892DAC4-6E2B-2500-8804-BAD45548527D}"/>
          </ac:spMkLst>
        </pc:spChg>
        <pc:spChg chg="add mod">
          <ac:chgData name="Nicolas Bertrand" userId="3b2a6626-4fe3-4bdd-b9a5-277bf49c0d46" providerId="ADAL" clId="{1CA7951E-34FA-49C9-8A1E-195624A84642}" dt="2022-05-20T13:32:25.042" v="35458" actId="1076"/>
          <ac:spMkLst>
            <pc:docMk/>
            <pc:sldMk cId="1469860324" sldId="308"/>
            <ac:spMk id="12" creationId="{BF9D7E0C-192B-65C9-49CF-136F616D7ED1}"/>
          </ac:spMkLst>
        </pc:spChg>
        <pc:graphicFrameChg chg="add del mod">
          <ac:chgData name="Nicolas Bertrand" userId="3b2a6626-4fe3-4bdd-b9a5-277bf49c0d46" providerId="ADAL" clId="{1CA7951E-34FA-49C9-8A1E-195624A84642}" dt="2022-05-20T13:15:47.789" v="35180" actId="478"/>
          <ac:graphicFrameMkLst>
            <pc:docMk/>
            <pc:sldMk cId="1469860324" sldId="308"/>
            <ac:graphicFrameMk id="8" creationId="{D4CB7FA5-0C92-4D42-2D8B-A1E91B2C69FE}"/>
          </ac:graphicFrameMkLst>
        </pc:graphicFrameChg>
        <pc:graphicFrameChg chg="add mod">
          <ac:chgData name="Nicolas Bertrand" userId="3b2a6626-4fe3-4bdd-b9a5-277bf49c0d46" providerId="ADAL" clId="{1CA7951E-34FA-49C9-8A1E-195624A84642}" dt="2022-05-20T13:28:09.295" v="35455" actId="403"/>
          <ac:graphicFrameMkLst>
            <pc:docMk/>
            <pc:sldMk cId="1469860324" sldId="308"/>
            <ac:graphicFrameMk id="11" creationId="{D4CB7FA5-0C92-4D42-2D8B-A1E91B2C69FE}"/>
          </ac:graphicFrameMkLst>
        </pc:graphicFrameChg>
      </pc:sldChg>
      <pc:sldChg chg="new del">
        <pc:chgData name="Nicolas Bertrand" userId="3b2a6626-4fe3-4bdd-b9a5-277bf49c0d46" providerId="ADAL" clId="{1CA7951E-34FA-49C9-8A1E-195624A84642}" dt="2022-05-20T06:48:15.450" v="32985" actId="680"/>
        <pc:sldMkLst>
          <pc:docMk/>
          <pc:sldMk cId="4172714459" sldId="308"/>
        </pc:sldMkLst>
      </pc:sldChg>
      <pc:sldChg chg="addSp delSp modSp new mod ord modClrScheme modAnim chgLayout">
        <pc:chgData name="Nicolas Bertrand" userId="3b2a6626-4fe3-4bdd-b9a5-277bf49c0d46" providerId="ADAL" clId="{1CA7951E-34FA-49C9-8A1E-195624A84642}" dt="2022-06-15T13:06:21.849" v="37756" actId="113"/>
        <pc:sldMkLst>
          <pc:docMk/>
          <pc:sldMk cId="2690745166" sldId="309"/>
        </pc:sldMkLst>
        <pc:spChg chg="mod ord">
          <ac:chgData name="Nicolas Bertrand" userId="3b2a6626-4fe3-4bdd-b9a5-277bf49c0d46" providerId="ADAL" clId="{1CA7951E-34FA-49C9-8A1E-195624A84642}" dt="2022-05-25T08:23:01.111" v="35855" actId="700"/>
          <ac:spMkLst>
            <pc:docMk/>
            <pc:sldMk cId="2690745166" sldId="309"/>
            <ac:spMk id="2" creationId="{3E68414B-A463-4629-C089-2469A43437FA}"/>
          </ac:spMkLst>
        </pc:spChg>
        <pc:spChg chg="del">
          <ac:chgData name="Nicolas Bertrand" userId="3b2a6626-4fe3-4bdd-b9a5-277bf49c0d46" providerId="ADAL" clId="{1CA7951E-34FA-49C9-8A1E-195624A84642}" dt="2022-05-25T07:47:29.350" v="35577" actId="3680"/>
          <ac:spMkLst>
            <pc:docMk/>
            <pc:sldMk cId="2690745166" sldId="309"/>
            <ac:spMk id="3" creationId="{EEF9664A-4190-C8E3-C5B0-E014A1B3A50D}"/>
          </ac:spMkLst>
        </pc:spChg>
        <pc:spChg chg="mod ord">
          <ac:chgData name="Nicolas Bertrand" userId="3b2a6626-4fe3-4bdd-b9a5-277bf49c0d46" providerId="ADAL" clId="{1CA7951E-34FA-49C9-8A1E-195624A84642}" dt="2022-05-25T08:23:01.111" v="35855" actId="700"/>
          <ac:spMkLst>
            <pc:docMk/>
            <pc:sldMk cId="2690745166" sldId="309"/>
            <ac:spMk id="4" creationId="{9F44F52C-7622-EA4B-6FCD-E1600BB17DE1}"/>
          </ac:spMkLst>
        </pc:spChg>
        <pc:spChg chg="mod ord">
          <ac:chgData name="Nicolas Bertrand" userId="3b2a6626-4fe3-4bdd-b9a5-277bf49c0d46" providerId="ADAL" clId="{1CA7951E-34FA-49C9-8A1E-195624A84642}" dt="2022-05-25T08:23:01.111" v="35855" actId="700"/>
          <ac:spMkLst>
            <pc:docMk/>
            <pc:sldMk cId="2690745166" sldId="309"/>
            <ac:spMk id="5" creationId="{2799488B-7CE1-9C3C-AFCB-132E91E733D6}"/>
          </ac:spMkLst>
        </pc:spChg>
        <pc:spChg chg="add mod ord">
          <ac:chgData name="Nicolas Bertrand" userId="3b2a6626-4fe3-4bdd-b9a5-277bf49c0d46" providerId="ADAL" clId="{1CA7951E-34FA-49C9-8A1E-195624A84642}" dt="2022-06-15T13:06:21.849" v="37756" actId="113"/>
          <ac:spMkLst>
            <pc:docMk/>
            <pc:sldMk cId="2690745166" sldId="309"/>
            <ac:spMk id="7" creationId="{00A6BA79-3297-10FB-DDE1-C47F3679B7DF}"/>
          </ac:spMkLst>
        </pc:spChg>
        <pc:graphicFrameChg chg="add mod ord modGraphic">
          <ac:chgData name="Nicolas Bertrand" userId="3b2a6626-4fe3-4bdd-b9a5-277bf49c0d46" providerId="ADAL" clId="{1CA7951E-34FA-49C9-8A1E-195624A84642}" dt="2022-05-25T08:29:37.871" v="35926" actId="1076"/>
          <ac:graphicFrameMkLst>
            <pc:docMk/>
            <pc:sldMk cId="2690745166" sldId="309"/>
            <ac:graphicFrameMk id="6" creationId="{56496F6C-A296-3AAB-E145-B56CB8E9EA2D}"/>
          </ac:graphicFrameMkLst>
        </pc:graphicFrameChg>
        <pc:graphicFrameChg chg="add mod modGraphic">
          <ac:chgData name="Nicolas Bertrand" userId="3b2a6626-4fe3-4bdd-b9a5-277bf49c0d46" providerId="ADAL" clId="{1CA7951E-34FA-49C9-8A1E-195624A84642}" dt="2022-05-25T08:30:27.703" v="35931" actId="14861"/>
          <ac:graphicFrameMkLst>
            <pc:docMk/>
            <pc:sldMk cId="2690745166" sldId="309"/>
            <ac:graphicFrameMk id="9" creationId="{F27BE255-08E7-3C52-86BF-B1FC9B4BD4DF}"/>
          </ac:graphicFrameMkLst>
        </pc:graphicFrameChg>
      </pc:sldChg>
      <pc:sldChg chg="modSp add modAnim">
        <pc:chgData name="Nicolas Bertrand" userId="3b2a6626-4fe3-4bdd-b9a5-277bf49c0d46" providerId="ADAL" clId="{1CA7951E-34FA-49C9-8A1E-195624A84642}" dt="2022-06-15T12:55:21.575" v="37703" actId="20577"/>
        <pc:sldMkLst>
          <pc:docMk/>
          <pc:sldMk cId="328482161" sldId="310"/>
        </pc:sldMkLst>
        <pc:spChg chg="mod">
          <ac:chgData name="Nicolas Bertrand" userId="3b2a6626-4fe3-4bdd-b9a5-277bf49c0d46" providerId="ADAL" clId="{1CA7951E-34FA-49C9-8A1E-195624A84642}" dt="2022-05-25T09:13:18.962" v="36829" actId="20577"/>
          <ac:spMkLst>
            <pc:docMk/>
            <pc:sldMk cId="328482161" sldId="310"/>
            <ac:spMk id="2" creationId="{96466C04-3414-4B9B-BF02-E09F42415083}"/>
          </ac:spMkLst>
        </pc:spChg>
        <pc:spChg chg="mod">
          <ac:chgData name="Nicolas Bertrand" userId="3b2a6626-4fe3-4bdd-b9a5-277bf49c0d46" providerId="ADAL" clId="{1CA7951E-34FA-49C9-8A1E-195624A84642}" dt="2022-06-15T12:55:21.575" v="37703" actId="20577"/>
          <ac:spMkLst>
            <pc:docMk/>
            <pc:sldMk cId="328482161" sldId="310"/>
            <ac:spMk id="3" creationId="{02173EE8-2B59-4790-97F6-F38238D574BF}"/>
          </ac:spMkLst>
        </pc:spChg>
      </pc:sldChg>
      <pc:sldChg chg="modSp new mod modTransition">
        <pc:chgData name="Nicolas Bertrand" userId="3b2a6626-4fe3-4bdd-b9a5-277bf49c0d46" providerId="ADAL" clId="{1CA7951E-34FA-49C9-8A1E-195624A84642}" dt="2022-05-31T14:11:49.921" v="37596"/>
        <pc:sldMkLst>
          <pc:docMk/>
          <pc:sldMk cId="384955912" sldId="311"/>
        </pc:sldMkLst>
        <pc:spChg chg="mod">
          <ac:chgData name="Nicolas Bertrand" userId="3b2a6626-4fe3-4bdd-b9a5-277bf49c0d46" providerId="ADAL" clId="{1CA7951E-34FA-49C9-8A1E-195624A84642}" dt="2022-05-29T14:32:11.023" v="37418" actId="14100"/>
          <ac:spMkLst>
            <pc:docMk/>
            <pc:sldMk cId="384955912" sldId="311"/>
            <ac:spMk id="2" creationId="{EBD18681-C141-22A0-AC78-98F52D60E0BC}"/>
          </ac:spMkLst>
        </pc:spChg>
        <pc:spChg chg="mod">
          <ac:chgData name="Nicolas Bertrand" userId="3b2a6626-4fe3-4bdd-b9a5-277bf49c0d46" providerId="ADAL" clId="{1CA7951E-34FA-49C9-8A1E-195624A84642}" dt="2022-05-31T14:11:49.921" v="37596"/>
          <ac:spMkLst>
            <pc:docMk/>
            <pc:sldMk cId="384955912" sldId="311"/>
            <ac:spMk id="3" creationId="{9B63E33F-77DD-D1BB-B458-0CE86D1CD3EF}"/>
          </ac:spMkLst>
        </pc:spChg>
      </pc:sldChg>
      <pc:sldChg chg="modSp add ord modTransition modAnim">
        <pc:chgData name="Nicolas Bertrand" userId="3b2a6626-4fe3-4bdd-b9a5-277bf49c0d46" providerId="ADAL" clId="{1CA7951E-34FA-49C9-8A1E-195624A84642}" dt="2022-05-31T14:24:56.161" v="37656" actId="403"/>
        <pc:sldMkLst>
          <pc:docMk/>
          <pc:sldMk cId="4282999768" sldId="312"/>
        </pc:sldMkLst>
        <pc:spChg chg="mod">
          <ac:chgData name="Nicolas Bertrand" userId="3b2a6626-4fe3-4bdd-b9a5-277bf49c0d46" providerId="ADAL" clId="{1CA7951E-34FA-49C9-8A1E-195624A84642}" dt="2022-05-30T07:12:19.265" v="37432" actId="20577"/>
          <ac:spMkLst>
            <pc:docMk/>
            <pc:sldMk cId="4282999768" sldId="312"/>
            <ac:spMk id="2" creationId="{7D9AB35C-60D0-4467-9472-F3AB2D70738C}"/>
          </ac:spMkLst>
        </pc:spChg>
        <pc:spChg chg="mod">
          <ac:chgData name="Nicolas Bertrand" userId="3b2a6626-4fe3-4bdd-b9a5-277bf49c0d46" providerId="ADAL" clId="{1CA7951E-34FA-49C9-8A1E-195624A84642}" dt="2022-05-31T14:24:56.161" v="37656" actId="403"/>
          <ac:spMkLst>
            <pc:docMk/>
            <pc:sldMk cId="4282999768" sldId="312"/>
            <ac:spMk id="5" creationId="{FA6E0648-A6F6-4F8C-8AE4-57FE8F61F628}"/>
          </ac:spMkLst>
        </pc:spChg>
      </pc:sldChg>
      <pc:sldChg chg="addSp delSp modSp add del mod modClrScheme chgLayout">
        <pc:chgData name="Nicolas Bertrand" userId="3b2a6626-4fe3-4bdd-b9a5-277bf49c0d46" providerId="ADAL" clId="{1CA7951E-34FA-49C9-8A1E-195624A84642}" dt="2022-05-31T14:06:01.201" v="37479" actId="47"/>
        <pc:sldMkLst>
          <pc:docMk/>
          <pc:sldMk cId="949593387" sldId="313"/>
        </pc:sldMkLst>
        <pc:spChg chg="mod ord">
          <ac:chgData name="Nicolas Bertrand" userId="3b2a6626-4fe3-4bdd-b9a5-277bf49c0d46" providerId="ADAL" clId="{1CA7951E-34FA-49C9-8A1E-195624A84642}" dt="2022-05-31T14:05:42.806" v="37478" actId="700"/>
          <ac:spMkLst>
            <pc:docMk/>
            <pc:sldMk cId="949593387" sldId="313"/>
            <ac:spMk id="2" creationId="{029C725C-3906-401D-9BC6-E173472D0966}"/>
          </ac:spMkLst>
        </pc:spChg>
        <pc:spChg chg="mod ord">
          <ac:chgData name="Nicolas Bertrand" userId="3b2a6626-4fe3-4bdd-b9a5-277bf49c0d46" providerId="ADAL" clId="{1CA7951E-34FA-49C9-8A1E-195624A84642}" dt="2022-05-31T14:05:42.806" v="37478" actId="700"/>
          <ac:spMkLst>
            <pc:docMk/>
            <pc:sldMk cId="949593387" sldId="313"/>
            <ac:spMk id="4" creationId="{74D08671-B033-4B28-B949-3792FC8192D7}"/>
          </ac:spMkLst>
        </pc:spChg>
        <pc:spChg chg="mod ord">
          <ac:chgData name="Nicolas Bertrand" userId="3b2a6626-4fe3-4bdd-b9a5-277bf49c0d46" providerId="ADAL" clId="{1CA7951E-34FA-49C9-8A1E-195624A84642}" dt="2022-05-31T14:05:42.806" v="37478" actId="700"/>
          <ac:spMkLst>
            <pc:docMk/>
            <pc:sldMk cId="949593387" sldId="313"/>
            <ac:spMk id="5" creationId="{678492B2-2C59-4549-A1EA-2A7E2CF88D7E}"/>
          </ac:spMkLst>
        </pc:spChg>
        <pc:spChg chg="add del mod">
          <ac:chgData name="Nicolas Bertrand" userId="3b2a6626-4fe3-4bdd-b9a5-277bf49c0d46" providerId="ADAL" clId="{1CA7951E-34FA-49C9-8A1E-195624A84642}" dt="2022-05-31T14:05:42.806" v="37478" actId="700"/>
          <ac:spMkLst>
            <pc:docMk/>
            <pc:sldMk cId="949593387" sldId="313"/>
            <ac:spMk id="6" creationId="{F448E455-F406-3E67-023E-3D60D8E5EE97}"/>
          </ac:spMkLst>
        </pc:spChg>
        <pc:graphicFrameChg chg="mod ord modGraphic">
          <ac:chgData name="Nicolas Bertrand" userId="3b2a6626-4fe3-4bdd-b9a5-277bf49c0d46" providerId="ADAL" clId="{1CA7951E-34FA-49C9-8A1E-195624A84642}" dt="2022-05-31T14:05:42.806" v="37478" actId="700"/>
          <ac:graphicFrameMkLst>
            <pc:docMk/>
            <pc:sldMk cId="949593387" sldId="313"/>
            <ac:graphicFrameMk id="13" creationId="{0EF50858-A0A0-3029-CDFB-9EA004FF3645}"/>
          </ac:graphicFrameMkLst>
        </pc:graphicFrameChg>
        <pc:graphicFrameChg chg="del">
          <ac:chgData name="Nicolas Bertrand" userId="3b2a6626-4fe3-4bdd-b9a5-277bf49c0d46" providerId="ADAL" clId="{1CA7951E-34FA-49C9-8A1E-195624A84642}" dt="2022-05-31T14:05:13.049" v="37474" actId="478"/>
          <ac:graphicFrameMkLst>
            <pc:docMk/>
            <pc:sldMk cId="949593387" sldId="313"/>
            <ac:graphicFrameMk id="14" creationId="{3306DA47-9202-BBCF-5A18-AAB514E6A08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-my.sharepoint.com/personal/nicolas_bertrand_unice_fr/Documents/Travail/# Recherche/&#167; Articles et Conf&#233;rences/2022 &#8211; ICAGL Madrid (Relatifs chez Pindare)/RelPind Relev&#23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+mj-lt"/>
              </a:rPr>
              <a:t>Position</a:t>
            </a:r>
            <a:r>
              <a:rPr lang="en-US" sz="2800" baseline="0" dirty="0">
                <a:latin typeface="+mj-lt"/>
              </a:rPr>
              <a:t> of subordinators</a:t>
            </a:r>
            <a:endParaRPr lang="en-US" sz="28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Formes!$AC$2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3A-44C7-B008-06BB3395EFA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3A-44C7-B008-06BB3395EF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Formes!$AD$1:$AN$1</c:f>
              <c:strCache>
                <c:ptCount val="11"/>
                <c:pt idx="0">
                  <c:v>Other subordinators</c:v>
                </c:pt>
                <c:pt idx="1">
                  <c:v>ὅς-subordinators</c:v>
                </c:pt>
                <c:pt idx="2">
                  <c:v>Subordinators (combined)</c:v>
                </c:pt>
                <c:pt idx="3">
                  <c:v>ὅσος/ὁπόσος</c:v>
                </c:pt>
                <c:pt idx="4">
                  <c:v>οἷος/ὁποῖος</c:v>
                </c:pt>
                <c:pt idx="5">
                  <c:v>ὅς τε</c:v>
                </c:pt>
                <c:pt idx="6">
                  <c:v>ὅσπερ</c:v>
                </c:pt>
                <c:pt idx="7">
                  <c:v>ὅστις</c:v>
                </c:pt>
                <c:pt idx="8">
                  <c:v>ὅς</c:v>
                </c:pt>
                <c:pt idx="9">
                  <c:v>ὁ</c:v>
                </c:pt>
                <c:pt idx="10">
                  <c:v>Relative (combined)</c:v>
                </c:pt>
              </c:strCache>
            </c:strRef>
          </c:cat>
          <c:val>
            <c:numRef>
              <c:f>Formes!$AD$2:$AN$2</c:f>
              <c:numCache>
                <c:formatCode>General</c:formatCode>
                <c:ptCount val="11"/>
                <c:pt idx="0">
                  <c:v>140</c:v>
                </c:pt>
                <c:pt idx="1">
                  <c:v>83</c:v>
                </c:pt>
                <c:pt idx="2">
                  <c:v>223</c:v>
                </c:pt>
                <c:pt idx="3">
                  <c:v>20</c:v>
                </c:pt>
                <c:pt idx="4">
                  <c:v>11</c:v>
                </c:pt>
                <c:pt idx="5">
                  <c:v>20</c:v>
                </c:pt>
                <c:pt idx="6">
                  <c:v>7</c:v>
                </c:pt>
                <c:pt idx="7">
                  <c:v>18</c:v>
                </c:pt>
                <c:pt idx="8">
                  <c:v>119</c:v>
                </c:pt>
                <c:pt idx="9">
                  <c:v>105</c:v>
                </c:pt>
                <c:pt idx="10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1-42F3-BBA3-41B6011D566C}"/>
            </c:ext>
          </c:extLst>
        </c:ser>
        <c:ser>
          <c:idx val="1"/>
          <c:order val="1"/>
          <c:tx>
            <c:strRef>
              <c:f>Formes!$AC$3</c:f>
              <c:strCache>
                <c:ptCount val="1"/>
                <c:pt idx="0">
                  <c:v>Postponed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61-42F3-BBA3-41B6011D566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3A-44C7-B008-06BB3395EFAA}"/>
              </c:ext>
            </c:extLst>
          </c:dPt>
          <c:dLbls>
            <c:dLbl>
              <c:idx val="3"/>
              <c:layout>
                <c:manualLayout>
                  <c:x val="1.0080227321031828E-2"/>
                  <c:y val="-1.605057773467568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2F3-BBA3-41B6011D566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23960515141066E-2"/>
                      <c:h val="4.931232188478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661-42F3-BBA3-41B6011D566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24086804603219E-2"/>
                      <c:h val="4.931232188478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661-42F3-BBA3-41B6011D566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2F3-BBA3-41B6011D56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3A-44C7-B008-06BB3395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Formes!$AD$1:$AN$1</c:f>
              <c:strCache>
                <c:ptCount val="11"/>
                <c:pt idx="0">
                  <c:v>Other subordinators</c:v>
                </c:pt>
                <c:pt idx="1">
                  <c:v>ὅς-subordinators</c:v>
                </c:pt>
                <c:pt idx="2">
                  <c:v>Subordinators (combined)</c:v>
                </c:pt>
                <c:pt idx="3">
                  <c:v>ὅσος/ὁπόσος</c:v>
                </c:pt>
                <c:pt idx="4">
                  <c:v>οἷος/ὁποῖος</c:v>
                </c:pt>
                <c:pt idx="5">
                  <c:v>ὅς τε</c:v>
                </c:pt>
                <c:pt idx="6">
                  <c:v>ὅσπερ</c:v>
                </c:pt>
                <c:pt idx="7">
                  <c:v>ὅστις</c:v>
                </c:pt>
                <c:pt idx="8">
                  <c:v>ὅς</c:v>
                </c:pt>
                <c:pt idx="9">
                  <c:v>ὁ</c:v>
                </c:pt>
                <c:pt idx="10">
                  <c:v>Relative (combined)</c:v>
                </c:pt>
              </c:strCache>
            </c:strRef>
          </c:cat>
          <c:val>
            <c:numRef>
              <c:f>Formes!$AD$3:$AN$3</c:f>
              <c:numCache>
                <c:formatCode>General</c:formatCode>
                <c:ptCount val="11"/>
                <c:pt idx="0">
                  <c:v>22</c:v>
                </c:pt>
                <c:pt idx="1">
                  <c:v>37</c:v>
                </c:pt>
                <c:pt idx="2">
                  <c:v>59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24</c:v>
                </c:pt>
                <c:pt idx="9">
                  <c:v>8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61-42F3-BBA3-41B6011D5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2783312"/>
        <c:axId val="772780688"/>
      </c:barChart>
      <c:catAx>
        <c:axId val="77278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780688"/>
        <c:crosses val="autoZero"/>
        <c:auto val="1"/>
        <c:lblAlgn val="ctr"/>
        <c:lblOffset val="100"/>
        <c:noMultiLvlLbl val="0"/>
      </c:catAx>
      <c:valAx>
        <c:axId val="772780688"/>
        <c:scaling>
          <c:orientation val="minMax"/>
          <c:max val="3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7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+mj-lt"/>
              </a:rPr>
              <a:t>Position</a:t>
            </a:r>
            <a:r>
              <a:rPr lang="en-US" sz="2800" baseline="0" dirty="0">
                <a:latin typeface="+mj-lt"/>
              </a:rPr>
              <a:t> of subordinators</a:t>
            </a:r>
            <a:endParaRPr lang="en-US" sz="28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Formes!$AC$2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9-4B6D-A32D-32F7DA568D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9-4B6D-A32D-32F7DA568D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Formes!$AD$1:$AN$1</c:f>
              <c:strCache>
                <c:ptCount val="11"/>
                <c:pt idx="0">
                  <c:v>Other subordinators</c:v>
                </c:pt>
                <c:pt idx="1">
                  <c:v>ὅς-subordinators</c:v>
                </c:pt>
                <c:pt idx="2">
                  <c:v>Subordinators (combined)</c:v>
                </c:pt>
                <c:pt idx="3">
                  <c:v>ὅσος/ὁπόσος</c:v>
                </c:pt>
                <c:pt idx="4">
                  <c:v>οἷος/ὁποῖος</c:v>
                </c:pt>
                <c:pt idx="5">
                  <c:v>ὅς τε</c:v>
                </c:pt>
                <c:pt idx="6">
                  <c:v>ὅσπερ</c:v>
                </c:pt>
                <c:pt idx="7">
                  <c:v>ὅστις</c:v>
                </c:pt>
                <c:pt idx="8">
                  <c:v>ὅς</c:v>
                </c:pt>
                <c:pt idx="9">
                  <c:v>ὁ</c:v>
                </c:pt>
                <c:pt idx="10">
                  <c:v>Relative (combined)</c:v>
                </c:pt>
              </c:strCache>
            </c:strRef>
          </c:cat>
          <c:val>
            <c:numRef>
              <c:f>Formes!$AD$2:$AN$2</c:f>
              <c:numCache>
                <c:formatCode>General</c:formatCode>
                <c:ptCount val="11"/>
                <c:pt idx="0">
                  <c:v>140</c:v>
                </c:pt>
                <c:pt idx="1">
                  <c:v>83</c:v>
                </c:pt>
                <c:pt idx="2">
                  <c:v>223</c:v>
                </c:pt>
                <c:pt idx="3">
                  <c:v>20</c:v>
                </c:pt>
                <c:pt idx="4">
                  <c:v>11</c:v>
                </c:pt>
                <c:pt idx="5">
                  <c:v>20</c:v>
                </c:pt>
                <c:pt idx="6">
                  <c:v>7</c:v>
                </c:pt>
                <c:pt idx="7">
                  <c:v>18</c:v>
                </c:pt>
                <c:pt idx="8">
                  <c:v>119</c:v>
                </c:pt>
                <c:pt idx="9">
                  <c:v>105</c:v>
                </c:pt>
                <c:pt idx="10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B9-4B6D-A32D-32F7DA568D64}"/>
            </c:ext>
          </c:extLst>
        </c:ser>
        <c:ser>
          <c:idx val="1"/>
          <c:order val="1"/>
          <c:tx>
            <c:strRef>
              <c:f>Formes!$AC$3</c:f>
              <c:strCache>
                <c:ptCount val="1"/>
                <c:pt idx="0">
                  <c:v>Postponed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0B9-4B6D-A32D-32F7DA568D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0B9-4B6D-A32D-32F7DA568D64}"/>
              </c:ext>
            </c:extLst>
          </c:dPt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23960515141066E-2"/>
                      <c:h val="4.931232188478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0B9-4B6D-A32D-32F7DA568D64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24086804603219E-2"/>
                      <c:h val="4.931232188478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0B9-4B6D-A32D-32F7DA568D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B9-4B6D-A32D-32F7DA568D6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B9-4B6D-A32D-32F7DA568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Formes!$AD$1:$AN$1</c:f>
              <c:strCache>
                <c:ptCount val="11"/>
                <c:pt idx="0">
                  <c:v>Other subordinators</c:v>
                </c:pt>
                <c:pt idx="1">
                  <c:v>ὅς-subordinators</c:v>
                </c:pt>
                <c:pt idx="2">
                  <c:v>Subordinators (combined)</c:v>
                </c:pt>
                <c:pt idx="3">
                  <c:v>ὅσος/ὁπόσος</c:v>
                </c:pt>
                <c:pt idx="4">
                  <c:v>οἷος/ὁποῖος</c:v>
                </c:pt>
                <c:pt idx="5">
                  <c:v>ὅς τε</c:v>
                </c:pt>
                <c:pt idx="6">
                  <c:v>ὅσπερ</c:v>
                </c:pt>
                <c:pt idx="7">
                  <c:v>ὅστις</c:v>
                </c:pt>
                <c:pt idx="8">
                  <c:v>ὅς</c:v>
                </c:pt>
                <c:pt idx="9">
                  <c:v>ὁ</c:v>
                </c:pt>
                <c:pt idx="10">
                  <c:v>Relative (combined)</c:v>
                </c:pt>
              </c:strCache>
            </c:strRef>
          </c:cat>
          <c:val>
            <c:numRef>
              <c:f>Formes!$AD$3:$AN$3</c:f>
              <c:numCache>
                <c:formatCode>General</c:formatCode>
                <c:ptCount val="11"/>
                <c:pt idx="0">
                  <c:v>22</c:v>
                </c:pt>
                <c:pt idx="1">
                  <c:v>37</c:v>
                </c:pt>
                <c:pt idx="2">
                  <c:v>59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24</c:v>
                </c:pt>
                <c:pt idx="9">
                  <c:v>8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0B9-4B6D-A32D-32F7DA568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2783312"/>
        <c:axId val="772780688"/>
      </c:barChart>
      <c:catAx>
        <c:axId val="77278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780688"/>
        <c:crosses val="autoZero"/>
        <c:auto val="1"/>
        <c:lblAlgn val="ctr"/>
        <c:lblOffset val="100"/>
        <c:noMultiLvlLbl val="0"/>
      </c:catAx>
      <c:valAx>
        <c:axId val="77278068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7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Rate</a:t>
            </a:r>
            <a:r>
              <a:rPr lang="en-US" sz="2000" baseline="0"/>
              <a:t> of postponement according to the lexical type of the subordinator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Statistiques!$J$1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Statistiques!$I$2:$I$4</c:f>
              <c:strCache>
                <c:ptCount val="3"/>
                <c:pt idx="0">
                  <c:v>ὁ</c:v>
                </c:pt>
                <c:pt idx="1">
                  <c:v>ὅς etc.</c:v>
                </c:pt>
                <c:pt idx="2">
                  <c:v>Other subordinator</c:v>
                </c:pt>
              </c:strCache>
            </c:strRef>
          </c:cat>
          <c:val>
            <c:numRef>
              <c:f>Statistiques!$J$2:$J$4</c:f>
              <c:numCache>
                <c:formatCode>General</c:formatCode>
                <c:ptCount val="3"/>
                <c:pt idx="0">
                  <c:v>105</c:v>
                </c:pt>
                <c:pt idx="1">
                  <c:v>215</c:v>
                </c:pt>
                <c:pt idx="2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B-4B37-A7EA-F479FF73928B}"/>
            </c:ext>
          </c:extLst>
        </c:ser>
        <c:ser>
          <c:idx val="1"/>
          <c:order val="1"/>
          <c:tx>
            <c:strRef>
              <c:f>Statistiques!$K$1</c:f>
              <c:strCache>
                <c:ptCount val="1"/>
                <c:pt idx="0">
                  <c:v>Postponed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Statistiques!$I$2:$I$4</c:f>
              <c:strCache>
                <c:ptCount val="3"/>
                <c:pt idx="0">
                  <c:v>ὁ</c:v>
                </c:pt>
                <c:pt idx="1">
                  <c:v>ὅς etc.</c:v>
                </c:pt>
                <c:pt idx="2">
                  <c:v>Other subordinator</c:v>
                </c:pt>
              </c:strCache>
            </c:strRef>
          </c:cat>
          <c:val>
            <c:numRef>
              <c:f>Statistiques!$K$2:$K$4</c:f>
              <c:numCache>
                <c:formatCode>General</c:formatCode>
                <c:ptCount val="3"/>
                <c:pt idx="0">
                  <c:v>8</c:v>
                </c:pt>
                <c:pt idx="1">
                  <c:v>37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B-4B37-A7EA-F479FF7392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1637640"/>
        <c:axId val="5216386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Statistiques!$L$1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Statistiques!$I$2:$I$4</c15:sqref>
                        </c15:formulaRef>
                      </c:ext>
                    </c:extLst>
                    <c:strCache>
                      <c:ptCount val="3"/>
                      <c:pt idx="0">
                        <c:v>ὁ</c:v>
                      </c:pt>
                      <c:pt idx="1">
                        <c:v>ὅς etc.</c:v>
                      </c:pt>
                      <c:pt idx="2">
                        <c:v>Other subordinator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Statistiques!$L$2:$L$4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113</c:v>
                      </c:pt>
                      <c:pt idx="1">
                        <c:v>252</c:v>
                      </c:pt>
                      <c:pt idx="2">
                        <c:v>282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06B-4B37-A7EA-F479FF73928B}"/>
                  </c:ext>
                </c:extLst>
              </c15:ser>
            </c15:filteredBarSeries>
          </c:ext>
        </c:extLst>
      </c:barChart>
      <c:catAx>
        <c:axId val="52163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38624"/>
        <c:crosses val="autoZero"/>
        <c:auto val="1"/>
        <c:lblAlgn val="ctr"/>
        <c:lblOffset val="100"/>
        <c:noMultiLvlLbl val="0"/>
      </c:catAx>
      <c:valAx>
        <c:axId val="5216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3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Choice of pronoun according to the semantic type of the relative clause</a:t>
            </a:r>
          </a:p>
        </c:rich>
      </c:tx>
      <c:layout>
        <c:manualLayout>
          <c:xMode val="edge"/>
          <c:yMode val="edge"/>
          <c:x val="0.17544935014127525"/>
          <c:y val="1.445424854751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Statistiques!$T$26</c:f>
              <c:strCache>
                <c:ptCount val="1"/>
                <c:pt idx="0">
                  <c:v>Restrictive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Statistiques!$S$27:$S$28</c:f>
              <c:strCache>
                <c:ptCount val="2"/>
                <c:pt idx="0">
                  <c:v>ὁ</c:v>
                </c:pt>
                <c:pt idx="1">
                  <c:v>ὅς etc.</c:v>
                </c:pt>
              </c:strCache>
            </c:strRef>
          </c:cat>
          <c:val>
            <c:numRef>
              <c:f>Statistiques!$T$27:$T$28</c:f>
              <c:numCache>
                <c:formatCode>General</c:formatCode>
                <c:ptCount val="2"/>
                <c:pt idx="0">
                  <c:v>18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F-403B-8803-E2F72FE58D62}"/>
            </c:ext>
          </c:extLst>
        </c:ser>
        <c:ser>
          <c:idx val="1"/>
          <c:order val="1"/>
          <c:tx>
            <c:strRef>
              <c:f>Statistiques!$U$26</c:f>
              <c:strCache>
                <c:ptCount val="1"/>
                <c:pt idx="0">
                  <c:v>Non-restrictive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Statistiques!$S$27:$S$28</c:f>
              <c:strCache>
                <c:ptCount val="2"/>
                <c:pt idx="0">
                  <c:v>ὁ</c:v>
                </c:pt>
                <c:pt idx="1">
                  <c:v>ὅς etc.</c:v>
                </c:pt>
              </c:strCache>
            </c:strRef>
          </c:cat>
          <c:val>
            <c:numRef>
              <c:f>Statistiques!$U$27:$U$28</c:f>
              <c:numCache>
                <c:formatCode>General</c:formatCode>
                <c:ptCount val="2"/>
                <c:pt idx="0">
                  <c:v>91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F-403B-8803-E2F72FE58D62}"/>
            </c:ext>
          </c:extLst>
        </c:ser>
        <c:ser>
          <c:idx val="2"/>
          <c:order val="2"/>
          <c:tx>
            <c:strRef>
              <c:f>Statistiques!$V$26</c:f>
              <c:strCache>
                <c:ptCount val="1"/>
                <c:pt idx="0">
                  <c:v>Maximilizing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FF-403B-8803-E2F72FE58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Statistiques!$S$27:$S$28</c:f>
              <c:strCache>
                <c:ptCount val="2"/>
                <c:pt idx="0">
                  <c:v>ὁ</c:v>
                </c:pt>
                <c:pt idx="1">
                  <c:v>ὅς etc.</c:v>
                </c:pt>
              </c:strCache>
            </c:strRef>
          </c:cat>
          <c:val>
            <c:numRef>
              <c:f>Statistiques!$V$27:$V$28</c:f>
              <c:numCache>
                <c:formatCode>General</c:formatCode>
                <c:ptCount val="2"/>
                <c:pt idx="0">
                  <c:v>0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FF-403B-8803-E2F72FE58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29443656"/>
        <c:axId val="102944300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Statistiques!$W$26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Statistiques!$S$27:$S$28</c15:sqref>
                        </c15:formulaRef>
                      </c:ext>
                    </c:extLst>
                    <c:strCache>
                      <c:ptCount val="2"/>
                      <c:pt idx="0">
                        <c:v>ὁ</c:v>
                      </c:pt>
                      <c:pt idx="1">
                        <c:v>ὅς etc.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Statistiques!$W$27:$W$28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113</c:v>
                      </c:pt>
                      <c:pt idx="1">
                        <c:v>251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7FF-403B-8803-E2F72FE58D62}"/>
                  </c:ext>
                </c:extLst>
              </c15:ser>
            </c15:filteredBarSeries>
          </c:ext>
        </c:extLst>
      </c:barChart>
      <c:catAx>
        <c:axId val="102944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443000"/>
        <c:crosses val="autoZero"/>
        <c:auto val="1"/>
        <c:lblAlgn val="ctr"/>
        <c:lblOffset val="100"/>
        <c:noMultiLvlLbl val="0"/>
      </c:catAx>
      <c:valAx>
        <c:axId val="102944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of semantic</a:t>
                </a:r>
                <a:r>
                  <a:rPr lang="en-US" baseline="0" dirty="0"/>
                  <a:t> type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44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Definiteness of the head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Statistiques!$O$35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Statistiques!$N$36:$N$38</c:f>
              <c:strCache>
                <c:ptCount val="3"/>
                <c:pt idx="0">
                  <c:v>Definite</c:v>
                </c:pt>
                <c:pt idx="1">
                  <c:v>Indefinite</c:v>
                </c:pt>
                <c:pt idx="2">
                  <c:v>Null</c:v>
                </c:pt>
              </c:strCache>
            </c:strRef>
          </c:cat>
          <c:val>
            <c:numRef>
              <c:f>Statistiques!$O$36:$O$38</c:f>
              <c:numCache>
                <c:formatCode>General</c:formatCode>
                <c:ptCount val="3"/>
                <c:pt idx="0">
                  <c:v>179</c:v>
                </c:pt>
                <c:pt idx="1">
                  <c:v>63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5-4F09-9592-3230B5748302}"/>
            </c:ext>
          </c:extLst>
        </c:ser>
        <c:ser>
          <c:idx val="1"/>
          <c:order val="1"/>
          <c:tx>
            <c:strRef>
              <c:f>Statistiques!$P$35</c:f>
              <c:strCache>
                <c:ptCount val="1"/>
                <c:pt idx="0">
                  <c:v>Postponed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Statistiques!$N$36:$N$38</c:f>
              <c:strCache>
                <c:ptCount val="3"/>
                <c:pt idx="0">
                  <c:v>Definite</c:v>
                </c:pt>
                <c:pt idx="1">
                  <c:v>Indefinite</c:v>
                </c:pt>
                <c:pt idx="2">
                  <c:v>Null</c:v>
                </c:pt>
              </c:strCache>
            </c:strRef>
          </c:cat>
          <c:val>
            <c:numRef>
              <c:f>Statistiques!$P$36:$P$38</c:f>
              <c:numCache>
                <c:formatCode>General</c:formatCode>
                <c:ptCount val="3"/>
                <c:pt idx="0">
                  <c:v>28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5-4F09-9592-3230B57483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3092576"/>
        <c:axId val="34309290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Statistiques!$Q$35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Statistiques!$N$36:$N$38</c15:sqref>
                        </c15:formulaRef>
                      </c:ext>
                    </c:extLst>
                    <c:strCache>
                      <c:ptCount val="3"/>
                      <c:pt idx="0">
                        <c:v>Definite</c:v>
                      </c:pt>
                      <c:pt idx="1">
                        <c:v>Indefinite</c:v>
                      </c:pt>
                      <c:pt idx="2">
                        <c:v>Null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Statistiques!$Q$36:$Q$38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207</c:v>
                      </c:pt>
                      <c:pt idx="1">
                        <c:v>72</c:v>
                      </c:pt>
                      <c:pt idx="2">
                        <c:v>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DE5-4F09-9592-3230B5748302}"/>
                  </c:ext>
                </c:extLst>
              </c15:ser>
            </c15:filteredBarSeries>
          </c:ext>
        </c:extLst>
      </c:barChart>
      <c:catAx>
        <c:axId val="34309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92904"/>
        <c:crosses val="autoZero"/>
        <c:auto val="1"/>
        <c:lblAlgn val="ctr"/>
        <c:lblOffset val="100"/>
        <c:noMultiLvlLbl val="0"/>
      </c:catAx>
      <c:valAx>
        <c:axId val="34309290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9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Statistiques!$AM$1</c:f>
              <c:strCache>
                <c:ptCount val="1"/>
                <c:pt idx="0">
                  <c:v>Nominative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Statistiques!$AL$2:$AL$3</c:f>
              <c:strCache>
                <c:ptCount val="2"/>
                <c:pt idx="0">
                  <c:v>Initial</c:v>
                </c:pt>
                <c:pt idx="1">
                  <c:v>Postponed</c:v>
                </c:pt>
              </c:strCache>
            </c:strRef>
          </c:cat>
          <c:val>
            <c:numRef>
              <c:f>Statistiques!$AM$2:$AM$3</c:f>
              <c:numCache>
                <c:formatCode>General</c:formatCode>
                <c:ptCount val="2"/>
                <c:pt idx="0">
                  <c:v>117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F-48BE-9625-A077A8C924DF}"/>
            </c:ext>
          </c:extLst>
        </c:ser>
        <c:ser>
          <c:idx val="1"/>
          <c:order val="1"/>
          <c:tx>
            <c:strRef>
              <c:f>Statistiques!$AN$1</c:f>
              <c:strCache>
                <c:ptCount val="1"/>
                <c:pt idx="0">
                  <c:v>Accusative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Statistiques!$AL$2:$AL$3</c:f>
              <c:strCache>
                <c:ptCount val="2"/>
                <c:pt idx="0">
                  <c:v>Initial</c:v>
                </c:pt>
                <c:pt idx="1">
                  <c:v>Postponed</c:v>
                </c:pt>
              </c:strCache>
            </c:strRef>
          </c:cat>
          <c:val>
            <c:numRef>
              <c:f>Statistiques!$AN$2:$AN$3</c:f>
              <c:numCache>
                <c:formatCode>General</c:formatCode>
                <c:ptCount val="2"/>
                <c:pt idx="0">
                  <c:v>105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F-48BE-9625-A077A8C924DF}"/>
            </c:ext>
          </c:extLst>
        </c:ser>
        <c:ser>
          <c:idx val="2"/>
          <c:order val="2"/>
          <c:tx>
            <c:strRef>
              <c:f>Statistiques!$AO$1</c:f>
              <c:strCache>
                <c:ptCount val="1"/>
                <c:pt idx="0">
                  <c:v>Dative/Genitive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Statistiques!$AL$2:$AL$3</c:f>
              <c:strCache>
                <c:ptCount val="2"/>
                <c:pt idx="0">
                  <c:v>Initial</c:v>
                </c:pt>
                <c:pt idx="1">
                  <c:v>Postponed</c:v>
                </c:pt>
              </c:strCache>
            </c:strRef>
          </c:cat>
          <c:val>
            <c:numRef>
              <c:f>Statistiques!$AO$2:$AO$3</c:f>
              <c:numCache>
                <c:formatCode>General</c:formatCode>
                <c:ptCount val="2"/>
                <c:pt idx="0">
                  <c:v>66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F-48BE-9625-A077A8C924DF}"/>
            </c:ext>
          </c:extLst>
        </c:ser>
        <c:ser>
          <c:idx val="3"/>
          <c:order val="3"/>
          <c:tx>
            <c:strRef>
              <c:f>Statistiques!$AP$1</c:f>
              <c:strCache>
                <c:ptCount val="1"/>
                <c:pt idx="0">
                  <c:v>Adverbial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Statistiques!$AL$2:$AL$3</c:f>
              <c:strCache>
                <c:ptCount val="2"/>
                <c:pt idx="0">
                  <c:v>Initial</c:v>
                </c:pt>
                <c:pt idx="1">
                  <c:v>Postponed</c:v>
                </c:pt>
              </c:strCache>
            </c:strRef>
          </c:cat>
          <c:val>
            <c:numRef>
              <c:f>Statistiques!$AP$2:$AP$3</c:f>
              <c:numCache>
                <c:formatCode>General</c:formatCode>
                <c:ptCount val="2"/>
                <c:pt idx="0">
                  <c:v>32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F-48BE-9625-A077A8C924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3291496"/>
        <c:axId val="883288872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Statistiques!$AQ$1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Statistiques!$AL$2:$AL$3</c15:sqref>
                        </c15:formulaRef>
                      </c:ext>
                    </c:extLst>
                    <c:strCache>
                      <c:ptCount val="2"/>
                      <c:pt idx="0">
                        <c:v>Initial</c:v>
                      </c:pt>
                      <c:pt idx="1">
                        <c:v>Postponed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Statistiques!$AQ$2:$AQ$3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320</c:v>
                      </c:pt>
                      <c:pt idx="1">
                        <c:v>45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E2F-48BE-9625-A077A8C924DF}"/>
                  </c:ext>
                </c:extLst>
              </c15:ser>
            </c15:filteredBarSeries>
          </c:ext>
        </c:extLst>
      </c:barChart>
      <c:catAx>
        <c:axId val="88329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288872"/>
        <c:crosses val="autoZero"/>
        <c:auto val="1"/>
        <c:lblAlgn val="ctr"/>
        <c:lblOffset val="100"/>
        <c:noMultiLvlLbl val="0"/>
      </c:catAx>
      <c:valAx>
        <c:axId val="883288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29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Syntactic</a:t>
            </a:r>
            <a:r>
              <a:rPr lang="en-US" sz="2400" baseline="0"/>
              <a:t> type of the relative clause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Statistiques!$Y$16</c:f>
              <c:strCache>
                <c:ptCount val="1"/>
                <c:pt idx="0">
                  <c:v>Initial relative pronoun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Statistiques!$Z$15:$AC$15</c:f>
              <c:strCache>
                <c:ptCount val="4"/>
                <c:pt idx="0">
                  <c:v>Postposed head-external</c:v>
                </c:pt>
                <c:pt idx="1">
                  <c:v>Preposed head-external</c:v>
                </c:pt>
                <c:pt idx="2">
                  <c:v>Null-head</c:v>
                </c:pt>
                <c:pt idx="3">
                  <c:v>Head-internal</c:v>
                </c:pt>
              </c:strCache>
              <c:extLst/>
            </c:strRef>
          </c:cat>
          <c:val>
            <c:numRef>
              <c:f>Statistiques!$Z$16:$AC$16</c:f>
              <c:numCache>
                <c:formatCode>General</c:formatCode>
                <c:ptCount val="4"/>
                <c:pt idx="0">
                  <c:v>268</c:v>
                </c:pt>
                <c:pt idx="1">
                  <c:v>3</c:v>
                </c:pt>
                <c:pt idx="2">
                  <c:v>37</c:v>
                </c:pt>
                <c:pt idx="3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3BC-40A9-9E31-3A604C12D73D}"/>
            </c:ext>
          </c:extLst>
        </c:ser>
        <c:ser>
          <c:idx val="1"/>
          <c:order val="1"/>
          <c:tx>
            <c:strRef>
              <c:f>Statistiques!$Y$17</c:f>
              <c:strCache>
                <c:ptCount val="1"/>
                <c:pt idx="0">
                  <c:v>Postponed relative pronoun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BC-40A9-9E31-3A604C12D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Statistiques!$Z$15:$AC$15</c:f>
              <c:strCache>
                <c:ptCount val="4"/>
                <c:pt idx="0">
                  <c:v>Postposed head-external</c:v>
                </c:pt>
                <c:pt idx="1">
                  <c:v>Preposed head-external</c:v>
                </c:pt>
                <c:pt idx="2">
                  <c:v>Null-head</c:v>
                </c:pt>
                <c:pt idx="3">
                  <c:v>Head-internal</c:v>
                </c:pt>
              </c:strCache>
              <c:extLst/>
            </c:strRef>
          </c:cat>
          <c:val>
            <c:numRef>
              <c:f>Statistiques!$Z$17:$AC$17</c:f>
              <c:numCache>
                <c:formatCode>General</c:formatCode>
                <c:ptCount val="4"/>
                <c:pt idx="0">
                  <c:v>39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3BC-40A9-9E31-3A604C12D7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1543984"/>
        <c:axId val="571544640"/>
      </c:barChart>
      <c:catAx>
        <c:axId val="57154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544640"/>
        <c:crosses val="autoZero"/>
        <c:auto val="1"/>
        <c:lblAlgn val="ctr"/>
        <c:lblOffset val="100"/>
        <c:noMultiLvlLbl val="0"/>
      </c:catAx>
      <c:valAx>
        <c:axId val="571544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54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Word-end </a:t>
            </a:r>
            <a:r>
              <a:rPr lang="en-US"/>
              <a:t>score (with </a:t>
            </a:r>
            <a:r>
              <a:rPr lang="en-US" dirty="0"/>
              <a:t>line-ends)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Statistiques!$AE$1</c:f>
              <c:strCache>
                <c:ptCount val="1"/>
                <c:pt idx="0">
                  <c:v>Word-end score (combined)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7C-4CFC-B4E1-2C892C66AC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57C-4CFC-B4E1-2C892C66AC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Statistiques!$AD$2:$AD$4</c:f>
              <c:strCache>
                <c:ptCount val="3"/>
                <c:pt idx="0">
                  <c:v>Postponed RP</c:v>
                </c:pt>
                <c:pt idx="1">
                  <c:v>Initial RP</c:v>
                </c:pt>
                <c:pt idx="2">
                  <c:v>Preposed element</c:v>
                </c:pt>
              </c:strCache>
            </c:strRef>
          </c:cat>
          <c:val>
            <c:numRef>
              <c:f>Statistiques!$AE$2:$AE$4</c:f>
              <c:numCache>
                <c:formatCode>0.0%</c:formatCode>
                <c:ptCount val="3"/>
                <c:pt idx="0">
                  <c:v>0.56453754578754578</c:v>
                </c:pt>
                <c:pt idx="1">
                  <c:v>0.75952950471162395</c:v>
                </c:pt>
                <c:pt idx="2">
                  <c:v>0.79278198653198639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C-4CFC-B4E1-2C892C66AC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2247456"/>
        <c:axId val="742246472"/>
      </c:barChart>
      <c:catAx>
        <c:axId val="74224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46472"/>
        <c:crosses val="autoZero"/>
        <c:auto val="1"/>
        <c:lblAlgn val="ctr"/>
        <c:lblOffset val="100"/>
        <c:noMultiLvlLbl val="0"/>
      </c:catAx>
      <c:valAx>
        <c:axId val="742246472"/>
        <c:scaling>
          <c:orientation val="minMax"/>
          <c:max val="0.9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Word-end </a:t>
            </a:r>
            <a:r>
              <a:rPr lang="en-US"/>
              <a:t>score (line-internal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Statistiques!$AE$6</c:f>
              <c:strCache>
                <c:ptCount val="1"/>
                <c:pt idx="0">
                  <c:v>Word-end score (internal)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3-4FEC-90E8-1E69368B32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03-4FEC-90E8-1E69368B32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Statistiques!$AD$7:$AD$9</c:f>
              <c:strCache>
                <c:ptCount val="3"/>
                <c:pt idx="0">
                  <c:v>Postponed RP</c:v>
                </c:pt>
                <c:pt idx="1">
                  <c:v>Initial RP</c:v>
                </c:pt>
                <c:pt idx="2">
                  <c:v>Preposed element</c:v>
                </c:pt>
              </c:strCache>
            </c:strRef>
          </c:cat>
          <c:val>
            <c:numRef>
              <c:f>Statistiques!$AE$7:$AE$9</c:f>
              <c:numCache>
                <c:formatCode>0.0%</c:formatCode>
                <c:ptCount val="3"/>
                <c:pt idx="0">
                  <c:v>0.5056912681912682</c:v>
                </c:pt>
                <c:pt idx="1">
                  <c:v>0.52222309488756824</c:v>
                </c:pt>
                <c:pt idx="2">
                  <c:v>0.54412037037037031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3-4FEC-90E8-1E69368B3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4211104"/>
        <c:axId val="904205200"/>
      </c:barChart>
      <c:catAx>
        <c:axId val="90421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205200"/>
        <c:crosses val="autoZero"/>
        <c:auto val="1"/>
        <c:lblAlgn val="ctr"/>
        <c:lblOffset val="100"/>
        <c:noMultiLvlLbl val="0"/>
      </c:catAx>
      <c:valAx>
        <c:axId val="904205200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21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FD24F-B2A7-42DE-B361-343C842493C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4D4B-4000-4E02-AB2F-5E8B4FFEB8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 relative clauses in Ancient Greek are straightforward from an </a:t>
            </a:r>
            <a:r>
              <a:rPr lang="en-US" dirty="0" err="1"/>
              <a:t>Indoeuropean</a:t>
            </a:r>
            <a:r>
              <a:rPr lang="en-US" dirty="0"/>
              <a:t> perspective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No example of preposed externally-headed RC in Pindar, due to the small number of those overall.</a:t>
            </a:r>
          </a:p>
          <a:p>
            <a:r>
              <a:rPr lang="en-US" noProof="0" dirty="0"/>
              <a:t>The real surprise is ex. 3, the only instance of internally-headed relative clause with postponed pronoun: It has been claimed that in situ relative pronouns are unattested with internally-headed relative clauses. Note however that in this case, the RC might be analyzed as an </a:t>
            </a:r>
            <a:r>
              <a:rPr lang="en-US" noProof="0" dirty="0" err="1"/>
              <a:t>IntC</a:t>
            </a:r>
            <a:r>
              <a:rPr lang="en-US" noProof="0" dirty="0"/>
              <a:t>, with </a:t>
            </a:r>
            <a:r>
              <a:rPr lang="en-US" noProof="0" dirty="0" err="1"/>
              <a:t>anacoluth</a:t>
            </a:r>
            <a:r>
              <a:rPr lang="en-US" noProof="0" dirty="0"/>
              <a:t> and reanalysis in the course of the </a:t>
            </a:r>
            <a:r>
              <a:rPr lang="en-US" noProof="0"/>
              <a:t>sentence (Pindar </a:t>
            </a:r>
            <a:r>
              <a:rPr lang="en-US" noProof="0" dirty="0"/>
              <a:t>is fond of syntactic ambiguity), sc. “which kind of virtue lord </a:t>
            </a:r>
            <a:r>
              <a:rPr lang="en-US" noProof="0" dirty="0" err="1"/>
              <a:t>Potmos</a:t>
            </a:r>
            <a:r>
              <a:rPr lang="en-US" noProof="0" dirty="0"/>
              <a:t> gave me, I know well, that time passing will achieve it as fated”. Besides </a:t>
            </a:r>
            <a:r>
              <a:rPr lang="el-GR" noProof="0" dirty="0" err="1"/>
              <a:t>ἐμοί</a:t>
            </a:r>
            <a:r>
              <a:rPr lang="fr-FR" noProof="0" dirty="0"/>
              <a:t> </a:t>
            </a:r>
            <a:r>
              <a:rPr lang="en-US" noProof="0" dirty="0"/>
              <a:t>could be an ethic dative topicalized to the whole sentence , not the IO of </a:t>
            </a:r>
            <a:r>
              <a:rPr lang="el-GR" noProof="0" dirty="0" err="1"/>
              <a:t>ἔδωκε</a:t>
            </a:r>
            <a:r>
              <a:rPr lang="el-GR" noProof="0" dirty="0"/>
              <a:t>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A last indication that the postponement of the RP is not syntactic in nature is that elements to the left of the pronoun don’t show any uniform informational feature.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err="1">
                <a:latin typeface="AdvOT1ef757c0+03"/>
              </a:rPr>
              <a:t>ἀμφοτέροισι</a:t>
            </a:r>
            <a:r>
              <a:rPr lang="el-GR" dirty="0">
                <a:latin typeface="AdvOT1ef757c0+03"/>
              </a:rPr>
              <a:t> </a:t>
            </a:r>
            <a:r>
              <a:rPr lang="fr-FR" dirty="0" err="1">
                <a:latin typeface="AdvOT1ef757c0+03"/>
              </a:rPr>
              <a:t>may</a:t>
            </a:r>
            <a:r>
              <a:rPr lang="fr-FR" dirty="0">
                <a:latin typeface="AdvOT1ef757c0+03"/>
              </a:rPr>
              <a:t> </a:t>
            </a:r>
            <a:r>
              <a:rPr lang="fr-FR" dirty="0" err="1">
                <a:latin typeface="AdvOT1ef757c0+03"/>
              </a:rPr>
              <a:t>be</a:t>
            </a:r>
            <a:r>
              <a:rPr lang="fr-FR" dirty="0">
                <a:latin typeface="AdvOT1ef757c0+03"/>
              </a:rPr>
              <a:t> </a:t>
            </a:r>
            <a:r>
              <a:rPr lang="fr-FR" dirty="0" err="1">
                <a:latin typeface="AdvOT1ef757c0+03"/>
              </a:rPr>
              <a:t>better</a:t>
            </a:r>
            <a:r>
              <a:rPr lang="fr-FR" dirty="0">
                <a:latin typeface="AdvOT1ef757c0+03"/>
              </a:rPr>
              <a:t> </a:t>
            </a:r>
            <a:r>
              <a:rPr lang="fr-FR" dirty="0" err="1">
                <a:latin typeface="AdvOT1ef757c0+03"/>
              </a:rPr>
              <a:t>construed</a:t>
            </a:r>
            <a:r>
              <a:rPr lang="fr-FR" dirty="0">
                <a:latin typeface="AdvOT1ef757c0+03"/>
              </a:rPr>
              <a:t> as the topic of the matrix clause, </a:t>
            </a:r>
            <a:r>
              <a:rPr lang="fr-FR" dirty="0" err="1">
                <a:latin typeface="AdvOT1ef757c0+03"/>
              </a:rPr>
              <a:t>rather</a:t>
            </a:r>
            <a:r>
              <a:rPr lang="fr-FR" dirty="0">
                <a:latin typeface="AdvOT1ef757c0+03"/>
              </a:rPr>
              <a:t> </a:t>
            </a:r>
            <a:r>
              <a:rPr lang="fr-FR" dirty="0" err="1">
                <a:latin typeface="AdvOT1ef757c0+03"/>
              </a:rPr>
              <a:t>than</a:t>
            </a:r>
            <a:r>
              <a:rPr lang="fr-FR" dirty="0">
                <a:latin typeface="AdvOT1ef757c0+03"/>
              </a:rPr>
              <a:t> the </a:t>
            </a:r>
            <a:r>
              <a:rPr lang="fr-FR" dirty="0" err="1">
                <a:latin typeface="AdvOT1ef757c0+03"/>
              </a:rPr>
              <a:t>left-detached</a:t>
            </a:r>
            <a:r>
              <a:rPr lang="fr-FR" dirty="0">
                <a:latin typeface="AdvOT1ef757c0+03"/>
              </a:rPr>
              <a:t> </a:t>
            </a:r>
            <a:r>
              <a:rPr lang="fr-FR" dirty="0" err="1">
                <a:latin typeface="AdvOT1ef757c0+03"/>
              </a:rPr>
              <a:t>object</a:t>
            </a:r>
            <a:r>
              <a:rPr lang="fr-FR" dirty="0">
                <a:latin typeface="AdvOT1ef757c0+03"/>
              </a:rPr>
              <a:t> of </a:t>
            </a:r>
            <a:r>
              <a:rPr lang="el-GR" dirty="0" err="1">
                <a:latin typeface="AdvOT1ef757c0+03"/>
              </a:rPr>
              <a:t>ἐγκύρσῃ</a:t>
            </a:r>
            <a:r>
              <a:rPr lang="fr-FR" dirty="0">
                <a:latin typeface="AdvOT1ef757c0+03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AdvOT1ef757c0+03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9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, a </a:t>
            </a:r>
            <a:r>
              <a:rPr lang="fr-FR" dirty="0" err="1"/>
              <a:t>postponed</a:t>
            </a:r>
            <a:r>
              <a:rPr lang="fr-FR" dirty="0"/>
              <a:t> RP </a:t>
            </a:r>
            <a:r>
              <a:rPr lang="fr-FR" dirty="0" err="1"/>
              <a:t>always</a:t>
            </a:r>
            <a:r>
              <a:rPr lang="fr-FR" dirty="0"/>
              <a:t> hosts </a:t>
            </a:r>
            <a:r>
              <a:rPr lang="fr-FR" dirty="0" err="1"/>
              <a:t>any</a:t>
            </a:r>
            <a:r>
              <a:rPr lang="fr-FR" dirty="0"/>
              <a:t> Wackernagel </a:t>
            </a:r>
            <a:r>
              <a:rPr lang="fr-FR" dirty="0" err="1"/>
              <a:t>clitic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in the 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Admittedly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rare </a:t>
            </a:r>
            <a:r>
              <a:rPr lang="fr-FR"/>
              <a:t>configuration (only </a:t>
            </a:r>
            <a:r>
              <a:rPr lang="fr-FR" dirty="0"/>
              <a:t>5×). </a:t>
            </a:r>
            <a:r>
              <a:rPr lang="fr-FR" dirty="0" err="1"/>
              <a:t>Surpisingly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*</a:t>
            </a:r>
            <a:r>
              <a:rPr lang="fr-FR" i="1" dirty="0" err="1"/>
              <a:t>so</a:t>
            </a:r>
            <a:r>
              <a:rPr lang="fr-FR" dirty="0"/>
              <a:t>-, and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*</a:t>
            </a:r>
            <a:r>
              <a:rPr lang="fr-FR" i="1" err="1"/>
              <a:t>Hyo</a:t>
            </a:r>
            <a:r>
              <a:rPr lang="fr-FR" i="1"/>
              <a:t>- </a:t>
            </a:r>
            <a:r>
              <a:rPr lang="fr-FR"/>
              <a:t>(unless </a:t>
            </a:r>
            <a:r>
              <a:rPr lang="fr-FR" dirty="0"/>
              <a:t>P 1.74 </a:t>
            </a:r>
            <a:r>
              <a:rPr lang="el-GR" dirty="0"/>
              <a:t>ὅ </a:t>
            </a:r>
            <a:r>
              <a:rPr lang="el-GR" dirty="0" err="1"/>
              <a:t>σφιν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el-GR" dirty="0" err="1"/>
              <a:t>ὅς</a:t>
            </a:r>
            <a:r>
              <a:rPr lang="el-GR" dirty="0"/>
              <a:t> </a:t>
            </a:r>
            <a:r>
              <a:rPr lang="el-GR" dirty="0" err="1"/>
              <a:t>σφιν</a:t>
            </a:r>
            <a:r>
              <a:rPr lang="el-GR" dirty="0"/>
              <a:t> </a:t>
            </a:r>
            <a:r>
              <a:rPr lang="fr-FR" dirty="0"/>
              <a:t>as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codices</a:t>
            </a:r>
            <a:r>
              <a:rPr lang="fr-FR" dirty="0"/>
              <a:t>)</a:t>
            </a:r>
          </a:p>
          <a:p>
            <a:r>
              <a:rPr lang="fr-FR" dirty="0"/>
              <a:t>Restriction to </a:t>
            </a:r>
            <a:r>
              <a:rPr lang="el-GR" dirty="0"/>
              <a:t>ὁ</a:t>
            </a:r>
            <a:r>
              <a:rPr lang="fr-FR" dirty="0"/>
              <a:t> all the more </a:t>
            </a:r>
            <a:r>
              <a:rPr lang="fr-FR" dirty="0" err="1"/>
              <a:t>suprising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postponed</a:t>
            </a:r>
            <a:r>
              <a:rPr lang="fr-FR" dirty="0"/>
              <a:t> </a:t>
            </a:r>
            <a:r>
              <a:rPr lang="el-GR" dirty="0" err="1"/>
              <a:t>ὅς</a:t>
            </a:r>
            <a:r>
              <a:rPr lang="el-GR" dirty="0"/>
              <a:t> </a:t>
            </a:r>
            <a:r>
              <a:rPr lang="fr-FR" dirty="0" err="1"/>
              <a:t>occures</a:t>
            </a:r>
            <a:r>
              <a:rPr lang="fr-FR" dirty="0"/>
              <a:t> 7× more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postponed</a:t>
            </a:r>
            <a:r>
              <a:rPr lang="fr-FR" dirty="0"/>
              <a:t> </a:t>
            </a:r>
            <a:r>
              <a:rPr lang="el-GR" dirty="0"/>
              <a:t>ὁ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, a </a:t>
            </a:r>
            <a:r>
              <a:rPr lang="fr-FR" dirty="0" err="1"/>
              <a:t>postponed</a:t>
            </a:r>
            <a:r>
              <a:rPr lang="fr-FR" dirty="0"/>
              <a:t> RP </a:t>
            </a:r>
            <a:r>
              <a:rPr lang="fr-FR" dirty="0" err="1"/>
              <a:t>always</a:t>
            </a:r>
            <a:r>
              <a:rPr lang="fr-FR" dirty="0"/>
              <a:t> hosts </a:t>
            </a:r>
            <a:r>
              <a:rPr lang="fr-FR" dirty="0" err="1"/>
              <a:t>any</a:t>
            </a:r>
            <a:r>
              <a:rPr lang="fr-FR" dirty="0"/>
              <a:t> Wackernagel </a:t>
            </a:r>
            <a:r>
              <a:rPr lang="fr-FR" dirty="0" err="1"/>
              <a:t>clitic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in the 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Admittedly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rare </a:t>
            </a:r>
            <a:r>
              <a:rPr lang="fr-FR"/>
              <a:t>configuration (only </a:t>
            </a:r>
            <a:r>
              <a:rPr lang="fr-FR" dirty="0"/>
              <a:t>5×). </a:t>
            </a:r>
            <a:r>
              <a:rPr lang="fr-FR" dirty="0" err="1"/>
              <a:t>Surpisingly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*</a:t>
            </a:r>
            <a:r>
              <a:rPr lang="fr-FR" i="1" dirty="0" err="1"/>
              <a:t>so</a:t>
            </a:r>
            <a:r>
              <a:rPr lang="fr-FR" dirty="0"/>
              <a:t>-, and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*</a:t>
            </a:r>
            <a:r>
              <a:rPr lang="fr-FR" i="1" err="1"/>
              <a:t>Hyo</a:t>
            </a:r>
            <a:r>
              <a:rPr lang="fr-FR" i="1"/>
              <a:t>- </a:t>
            </a:r>
            <a:r>
              <a:rPr lang="fr-FR"/>
              <a:t>(unless </a:t>
            </a:r>
            <a:r>
              <a:rPr lang="fr-FR" dirty="0"/>
              <a:t>P 1.74 </a:t>
            </a:r>
            <a:r>
              <a:rPr lang="el-GR" dirty="0"/>
              <a:t>ὅ </a:t>
            </a:r>
            <a:r>
              <a:rPr lang="el-GR" dirty="0" err="1"/>
              <a:t>σφιν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el-GR" dirty="0" err="1"/>
              <a:t>ὅς</a:t>
            </a:r>
            <a:r>
              <a:rPr lang="el-GR" dirty="0"/>
              <a:t> </a:t>
            </a:r>
            <a:r>
              <a:rPr lang="el-GR" dirty="0" err="1"/>
              <a:t>σφιν</a:t>
            </a:r>
            <a:r>
              <a:rPr lang="el-GR" dirty="0"/>
              <a:t> </a:t>
            </a:r>
            <a:r>
              <a:rPr lang="fr-FR" dirty="0"/>
              <a:t>as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codices</a:t>
            </a:r>
            <a:r>
              <a:rPr lang="fr-FR" dirty="0"/>
              <a:t>)</a:t>
            </a:r>
          </a:p>
          <a:p>
            <a:r>
              <a:rPr lang="fr-FR" dirty="0"/>
              <a:t>Restriction to </a:t>
            </a:r>
            <a:r>
              <a:rPr lang="el-GR" dirty="0"/>
              <a:t>ὁ</a:t>
            </a:r>
            <a:r>
              <a:rPr lang="fr-FR" dirty="0"/>
              <a:t> all the more </a:t>
            </a:r>
            <a:r>
              <a:rPr lang="fr-FR" dirty="0" err="1"/>
              <a:t>suprising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postponed</a:t>
            </a:r>
            <a:r>
              <a:rPr lang="fr-FR" dirty="0"/>
              <a:t> </a:t>
            </a:r>
            <a:r>
              <a:rPr lang="el-GR" dirty="0" err="1"/>
              <a:t>ὅς</a:t>
            </a:r>
            <a:r>
              <a:rPr lang="el-GR" dirty="0"/>
              <a:t> </a:t>
            </a:r>
            <a:r>
              <a:rPr lang="fr-FR" dirty="0" err="1"/>
              <a:t>occures</a:t>
            </a:r>
            <a:r>
              <a:rPr lang="fr-FR" dirty="0"/>
              <a:t> 7× more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postponed</a:t>
            </a:r>
            <a:r>
              <a:rPr lang="fr-FR" dirty="0"/>
              <a:t> </a:t>
            </a:r>
            <a:r>
              <a:rPr lang="el-GR" dirty="0"/>
              <a:t>ὁ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μὲν</a:t>
            </a:r>
            <a:r>
              <a:rPr lang="el-GR" dirty="0"/>
              <a:t> </a:t>
            </a:r>
            <a:r>
              <a:rPr lang="el-GR" dirty="0" err="1"/>
              <a:t>ἡμέρην</a:t>
            </a:r>
            <a:r>
              <a:rPr lang="el-GR" dirty="0"/>
              <a:t> </a:t>
            </a:r>
            <a:r>
              <a:rPr lang="fr-FR" dirty="0"/>
              <a:t>| </a:t>
            </a:r>
            <a:r>
              <a:rPr lang="el-GR" dirty="0" err="1"/>
              <a:t>μένουσιν</a:t>
            </a:r>
            <a:r>
              <a:rPr lang="el-GR" dirty="0"/>
              <a:t> </a:t>
            </a:r>
            <a:r>
              <a:rPr lang="el-GR" dirty="0" err="1"/>
              <a:t>ἐλθεῖν</a:t>
            </a:r>
            <a:r>
              <a:rPr lang="el-GR" dirty="0"/>
              <a:t>, </a:t>
            </a:r>
            <a:r>
              <a:rPr lang="el-GR" dirty="0" err="1"/>
              <a:t>οἱ</a:t>
            </a:r>
            <a:r>
              <a:rPr lang="el-GR" dirty="0"/>
              <a:t> δ' </a:t>
            </a:r>
            <a:r>
              <a:rPr lang="el-GR" dirty="0" err="1"/>
              <a:t>ἐτέων</a:t>
            </a:r>
            <a:r>
              <a:rPr lang="el-GR" dirty="0"/>
              <a:t> </a:t>
            </a:r>
            <a:r>
              <a:rPr lang="el-GR" dirty="0" err="1"/>
              <a:t>περιτροπάς</a:t>
            </a:r>
            <a:r>
              <a:rPr lang="fr-FR" dirty="0"/>
              <a:t>: </a:t>
            </a:r>
            <a:r>
              <a:rPr lang="fr-FR" i="1" dirty="0" err="1"/>
              <a:t>some</a:t>
            </a:r>
            <a:r>
              <a:rPr lang="fr-FR" i="1" dirty="0"/>
              <a:t> </a:t>
            </a:r>
            <a:r>
              <a:rPr lang="fr-FR" i="1" dirty="0" err="1"/>
              <a:t>wait</a:t>
            </a:r>
            <a:r>
              <a:rPr lang="fr-FR" i="1" dirty="0"/>
              <a:t> for the </a:t>
            </a:r>
            <a:r>
              <a:rPr lang="fr-FR" i="1" dirty="0" err="1"/>
              <a:t>next</a:t>
            </a:r>
            <a:r>
              <a:rPr lang="fr-FR" i="1" dirty="0"/>
              <a:t> </a:t>
            </a:r>
            <a:r>
              <a:rPr lang="fr-FR" i="1" dirty="0" err="1"/>
              <a:t>day</a:t>
            </a:r>
            <a:r>
              <a:rPr lang="fr-FR" i="1" dirty="0"/>
              <a:t> to come, </a:t>
            </a:r>
            <a:r>
              <a:rPr lang="fr-FR" i="1" dirty="0" err="1"/>
              <a:t>some</a:t>
            </a:r>
            <a:r>
              <a:rPr lang="fr-FR" i="1" dirty="0"/>
              <a:t> for </a:t>
            </a:r>
            <a:r>
              <a:rPr lang="fr-FR" i="1" dirty="0" err="1"/>
              <a:t>turn</a:t>
            </a:r>
            <a:r>
              <a:rPr lang="fr-FR" i="1" dirty="0"/>
              <a:t> of the </a:t>
            </a:r>
            <a:r>
              <a:rPr lang="fr-FR" i="1" dirty="0" err="1"/>
              <a:t>year</a:t>
            </a:r>
            <a:r>
              <a:rPr lang="fr-FR" i="1" dirty="0"/>
              <a:t>. </a:t>
            </a:r>
            <a:r>
              <a:rPr lang="fr-FR" i="0" dirty="0" err="1"/>
              <a:t>Furthermore</a:t>
            </a:r>
            <a:r>
              <a:rPr lang="fr-FR" i="0" dirty="0"/>
              <a:t>, the phrase </a:t>
            </a:r>
            <a:r>
              <a:rPr lang="el-GR" i="0" dirty="0" err="1"/>
              <a:t>οὐδεὶς</a:t>
            </a:r>
            <a:r>
              <a:rPr lang="el-GR" i="0" dirty="0"/>
              <a:t> </a:t>
            </a:r>
            <a:r>
              <a:rPr lang="el-GR" i="0" dirty="0" err="1"/>
              <a:t>ὅστις</a:t>
            </a:r>
            <a:r>
              <a:rPr lang="el-GR" i="0" dirty="0"/>
              <a:t> </a:t>
            </a:r>
            <a:r>
              <a:rPr lang="el-GR" i="0" dirty="0" err="1"/>
              <a:t>οὐ</a:t>
            </a:r>
            <a:r>
              <a:rPr lang="fr-FR" i="0" dirty="0"/>
              <a:t> </a:t>
            </a:r>
            <a:r>
              <a:rPr lang="fr-FR" i="0" dirty="0" err="1"/>
              <a:t>is</a:t>
            </a:r>
            <a:r>
              <a:rPr lang="fr-FR" i="0" dirty="0"/>
              <a:t> to </a:t>
            </a:r>
            <a:r>
              <a:rPr lang="fr-FR" i="0" dirty="0" err="1"/>
              <a:t>be</a:t>
            </a:r>
            <a:r>
              <a:rPr lang="fr-FR" i="0" dirty="0"/>
              <a:t> </a:t>
            </a:r>
            <a:r>
              <a:rPr lang="fr-FR" i="0" dirty="0" err="1"/>
              <a:t>considered</a:t>
            </a:r>
            <a:r>
              <a:rPr lang="fr-FR" i="0" dirty="0"/>
              <a:t> a </a:t>
            </a:r>
            <a:r>
              <a:rPr lang="fr-FR" i="0" dirty="0" err="1"/>
              <a:t>fixed</a:t>
            </a:r>
            <a:r>
              <a:rPr lang="fr-FR" i="0" dirty="0"/>
              <a:t> expression.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Homer: partitive </a:t>
            </a:r>
            <a:r>
              <a:rPr lang="fr-FR" dirty="0" err="1"/>
              <a:t>genitives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/>
              <a:t>count (adverbial </a:t>
            </a:r>
            <a:r>
              <a:rPr lang="fr-FR" dirty="0" err="1"/>
              <a:t>flavor</a:t>
            </a:r>
            <a:r>
              <a:rPr lang="fr-FR" dirty="0"/>
              <a:t>), and </a:t>
            </a:r>
            <a:r>
              <a:rPr lang="fr-FR" dirty="0" err="1"/>
              <a:t>neither</a:t>
            </a:r>
            <a:r>
              <a:rPr lang="fr-FR" dirty="0"/>
              <a:t> do </a:t>
            </a:r>
            <a:r>
              <a:rPr lang="fr-FR" dirty="0" err="1"/>
              <a:t>topicalizations</a:t>
            </a:r>
            <a:endParaRPr lang="fr-FR" dirty="0"/>
          </a:p>
          <a:p>
            <a:pPr algn="l"/>
            <a:r>
              <a:rPr lang="fr-FR" dirty="0"/>
              <a:t>Prose :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τίνες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ἵππους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ἐπίστανται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κολάζειν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ὀρθῶς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πότερον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οἵπερ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βελτίστους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ποιοῦσιν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ἢ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ἄλλοι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—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Οἵπερ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βελτίστους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—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Τί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δέ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 </a:t>
            </a:r>
            <a:r>
              <a:rPr lang="el-GR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κύνας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οὐχ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οἳ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βελτίστους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ἐπίστανται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ποιεῖν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οὗτοι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καὶ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κολάζειν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ὀρθῶς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ἐπίστανται</a:t>
            </a:r>
            <a:r>
              <a:rPr lang="el-G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</a:t>
            </a:r>
            <a:r>
              <a:rPr lang="fr-F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([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Plat.] Amat. 137c)</a:t>
            </a:r>
            <a:endParaRPr lang="el-G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7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Homer: partitive </a:t>
            </a:r>
            <a:r>
              <a:rPr lang="fr-FR" dirty="0" err="1"/>
              <a:t>genitives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/>
              <a:t>count (adverbial </a:t>
            </a:r>
            <a:r>
              <a:rPr lang="fr-FR" dirty="0" err="1"/>
              <a:t>flavor</a:t>
            </a:r>
            <a:r>
              <a:rPr lang="fr-FR" dirty="0"/>
              <a:t>), and </a:t>
            </a:r>
            <a:r>
              <a:rPr lang="fr-FR" dirty="0" err="1"/>
              <a:t>neither</a:t>
            </a:r>
            <a:r>
              <a:rPr lang="fr-FR" dirty="0"/>
              <a:t> do </a:t>
            </a:r>
            <a:r>
              <a:rPr lang="fr-FR" dirty="0" err="1"/>
              <a:t>topicalizations</a:t>
            </a:r>
            <a:endParaRPr lang="fr-FR" dirty="0"/>
          </a:p>
          <a:p>
            <a:pPr algn="l"/>
            <a:r>
              <a:rPr lang="fr-FR" dirty="0"/>
              <a:t>Prose :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τίνες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ἵππους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ἐπίστανται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κολάζειν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ὀρθῶς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πότερον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οἵπερ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βελτίστους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ποιοῦσιν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ἢ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ἄλλοι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—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Οἵπερ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βελτίστους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—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Τί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δέ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 </a:t>
            </a:r>
            <a:r>
              <a:rPr lang="el-GR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κύνας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οὐχ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οἳ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βελτίστους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ἐπίστανται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ποιεῖν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οὗτοι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καὶ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κολάζειν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ὀρθῶς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ἐπίστανται</a:t>
            </a:r>
            <a:r>
              <a:rPr lang="el-G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;</a:t>
            </a:r>
            <a:r>
              <a:rPr lang="fr-F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([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Plat.] Amat. 137c)</a:t>
            </a:r>
            <a:endParaRPr lang="el-G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once 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ὅ </a:t>
            </a:r>
            <a:r>
              <a:rPr lang="el-G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σφιν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has a variant </a:t>
            </a:r>
            <a:r>
              <a:rPr lang="el-G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ὅς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err="1">
                <a:latin typeface="Calibri" panose="020F0502020204030204" pitchFamily="34" charset="0"/>
                <a:cs typeface="Calibri" panose="020F0502020204030204" pitchFamily="34" charset="0"/>
              </a:rPr>
              <a:t>σφιν</a:t>
            </a: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 1.74)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metrically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possible: I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Maehler’s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ἅ &lt; *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Hyeh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vs. ἁ &lt; *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only differ in their accent mark, but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ὅς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 &lt; *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Hyos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 *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so-s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Cf. instances of ὅ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σφιν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vl.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ὅς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σφιν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οἵ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αἵ ? But concurrent forms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τοί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ταί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 that neuter N-A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ὅ (&lt;*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Hyo-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is never used, but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found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instead (homophony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masc. ὁ)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MR10"/>
              </a:rPr>
              <a:t>Negative proof that the movement involved in both constructions is the same: if the relative pronoun moved to a different landing site when it is postponed, a difference in those uses should be detectable.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4D4B-4000-4E02-AB2F-5E8B4FFE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10E7-E688-48A8-88CC-CDD29D0314EC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5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256F-682E-45CB-BC05-7D8EC50F9ADB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A936-B6C5-4220-8F69-5A6FFCFB2A78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B853-6FDB-4607-A8D0-09644BCC0973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32C7-A699-4943-835C-067294365464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FB4-86F0-4D9E-8043-16BBB4F4F3D3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DB7-62D5-4111-98EC-99C30467E3A1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D60-8851-4B9C-8E90-3198AFE547AF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2300-0666-4687-9367-8F638A0277A5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ICAGL Madrid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3BFC68-5306-47FA-BB98-FA5DB4A7637E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ICAGL Madrid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8A02-FE23-4F29-9983-553CC6C9494C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7EA2AA-B03C-4FBD-9A15-B953553C579D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ICAGL Madrid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8AA5A0-A09C-4381-B059-8B54F701B2DE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35.xml"/><Relationship Id="rId5" Type="http://schemas.openxmlformats.org/officeDocument/2006/relationships/image" Target="../media/image10.png"/><Relationship Id="rId10" Type="http://schemas.openxmlformats.org/officeDocument/2006/relationships/slide" Target="slide28.xml"/><Relationship Id="rId4" Type="http://schemas.openxmlformats.org/officeDocument/2006/relationships/image" Target="../media/image9.png"/><Relationship Id="rId9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AB35C-60D0-4467-9472-F3AB2D70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1094721" cy="3566160"/>
          </a:xfrm>
        </p:spPr>
        <p:txBody>
          <a:bodyPr/>
          <a:lstStyle/>
          <a:p>
            <a:r>
              <a:rPr lang="fr-F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Postponed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Relative </a:t>
            </a:r>
            <a:r>
              <a:rPr lang="fr-F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Pronouns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Pindar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A6E0648-A6F6-4F8C-8AE4-57FE8F61F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219" y="4455621"/>
            <a:ext cx="100584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Nicolas BERTRAND</a:t>
            </a:r>
            <a:br>
              <a:rPr lang="el-GR" sz="2300" dirty="0"/>
            </a:br>
            <a:r>
              <a:rPr lang="en-US" sz="2300" dirty="0"/>
              <a:t>Université Côte d’Azur</a:t>
            </a:r>
            <a:br>
              <a:rPr lang="el-GR" sz="2300" dirty="0"/>
            </a:br>
            <a:r>
              <a:rPr lang="en-US" sz="2300" dirty="0"/>
              <a:t>BCL, CNRS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D65AB0B-4C21-47B5-8631-2DBA4CDDE8A9}"/>
              </a:ext>
            </a:extLst>
          </p:cNvPr>
          <p:cNvGrpSpPr/>
          <p:nvPr/>
        </p:nvGrpSpPr>
        <p:grpSpPr>
          <a:xfrm>
            <a:off x="1205499" y="5596277"/>
            <a:ext cx="3685822" cy="602474"/>
            <a:chOff x="1205499" y="5596277"/>
            <a:chExt cx="3685822" cy="602474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3CD4257-F950-46F9-912F-7F7F29EA5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29858" y="5603310"/>
              <a:ext cx="595441" cy="59544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C179D0-8480-4C1A-AAA6-82B03DC0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880" y="5598621"/>
              <a:ext cx="595441" cy="595441"/>
            </a:xfrm>
            <a:prstGeom prst="rect">
              <a:avLst/>
            </a:prstGeom>
          </p:spPr>
        </p:pic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F856C1D-4AA2-4560-9A42-7378D0D91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499" y="5596277"/>
              <a:ext cx="2353778" cy="600130"/>
            </a:xfrm>
            <a:prstGeom prst="rect">
              <a:avLst/>
            </a:prstGeom>
          </p:spPr>
        </p:pic>
      </p:grp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A9106F4-207E-4FF2-BAD0-3BAA7A4C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4FFBA00-2DA4-4F68-81DA-BD1B7F0D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26956A-4AA7-4821-8AB9-9FD566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598C7-39F2-4E7F-8ACE-AF70442A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7" name="Zoom de résumé 6">
                <a:extLst>
                  <a:ext uri="{FF2B5EF4-FFF2-40B4-BE49-F238E27FC236}">
                    <a16:creationId xmlns:a16="http://schemas.microsoft.com/office/drawing/2014/main" id="{9C81D56E-2219-47E4-8EAE-B0526BD1C9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413960"/>
                  </p:ext>
                </p:extLst>
              </p:nvPr>
            </p:nvGraphicFramePr>
            <p:xfrm>
              <a:off x="262646" y="272375"/>
              <a:ext cx="11566187" cy="5982510"/>
            </p:xfrm>
            <a:graphic>
              <a:graphicData uri="http://schemas.microsoft.com/office/powerpoint/2016/summaryzoom">
                <psuz:summaryZm>
                  <psuz:summaryZmObj sectionId="{130F54F5-1453-4451-93BE-9E4E638DD87A}">
                    <psuz:zmPr id="{1325550C-C177-40FD-9F21-8FEF183947BC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07349" y="209387"/>
                          <a:ext cx="4786007" cy="26921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uz:zmPr>
                  </psuz:summaryZmObj>
                  <psuz:summaryZmObj sectionId="{21357A9F-2FEB-4A47-A634-D569CF6DCCEE}">
                    <psuz:zmPr id="{FF236F99-2DCD-40A4-9110-311F66978298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2831" y="209387"/>
                          <a:ext cx="4786007" cy="26921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uz:zmPr>
                  </psuz:summaryZmObj>
                  <psuz:summaryZmObj sectionId="{D5290694-6A53-453E-96DD-8CE435D153A2}">
                    <psuz:zmPr id="{EA63ED51-01D7-4C41-8547-796408D4F5E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07349" y="3080992"/>
                          <a:ext cx="4786007" cy="26921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uz:zmPr>
                  </psuz:summaryZmObj>
                  <psuz:summaryZmObj sectionId="{6717471C-CBA9-493A-9BC9-64240DFB6508}">
                    <psuz:zmPr id="{FBDB5180-D93C-40BB-AD37-CF46AC5894F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2831" y="3080992"/>
                          <a:ext cx="4786007" cy="26921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7" name="Zoom de résumé 6">
                <a:extLst>
                  <a:ext uri="{FF2B5EF4-FFF2-40B4-BE49-F238E27FC236}">
                    <a16:creationId xmlns:a16="http://schemas.microsoft.com/office/drawing/2014/main" id="{9C81D56E-2219-47E4-8EAE-B0526BD1C96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62646" y="272375"/>
                <a:ext cx="11566187" cy="5982510"/>
                <a:chOff x="262646" y="272375"/>
                <a:chExt cx="11566187" cy="5982510"/>
              </a:xfrm>
            </p:grpSpPr>
            <p:pic>
              <p:nvPicPr>
                <p:cNvPr id="2" name="Image 2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69995" y="481762"/>
                  <a:ext cx="4786007" cy="26921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" name="Imag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35477" y="481762"/>
                  <a:ext cx="4786007" cy="26921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" name="Image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9995" y="3353367"/>
                  <a:ext cx="4786007" cy="26921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" name="Image 8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35477" y="3353367"/>
                  <a:ext cx="4786007" cy="26921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23708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data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overview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r="27440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0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C725C-3906-401D-9BC6-E173472D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relative </a:t>
            </a:r>
            <a:r>
              <a:rPr lang="fr-FR" dirty="0" err="1"/>
              <a:t>pronouns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A64D7-D095-4C96-9675-C155E3E5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3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As in Homer, the simple relative pronouns are the reflexes of </a:t>
            </a:r>
            <a:r>
              <a:rPr lang="en-US" b="1" dirty="0"/>
              <a:t>two different PIE roots</a:t>
            </a:r>
            <a:r>
              <a:rPr lang="en-US" dirty="0"/>
              <a:t>, both originally anaphoric-demonstrative pronouns: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ὅς</a:t>
            </a:r>
            <a:r>
              <a:rPr lang="en-US" b="1" dirty="0"/>
              <a:t>, ἅ, ὅ (&lt;*</a:t>
            </a:r>
            <a:r>
              <a:rPr lang="en-US" b="1" i="1" dirty="0"/>
              <a:t>Hyo-</a:t>
            </a:r>
            <a:r>
              <a:rPr lang="en-US" b="1" dirty="0"/>
              <a:t>) : </a:t>
            </a:r>
            <a:r>
              <a:rPr lang="en-US" dirty="0"/>
              <a:t>the classical relative pronoun</a:t>
            </a:r>
            <a:br>
              <a:rPr lang="en-US" dirty="0"/>
            </a:br>
            <a:r>
              <a:rPr lang="en-US" dirty="0"/>
              <a:t>Cognate with anaphoric </a:t>
            </a:r>
            <a:r>
              <a:rPr lang="en-US" dirty="0" err="1"/>
              <a:t>ἰν</a:t>
            </a:r>
            <a:r>
              <a:rPr lang="en-US" dirty="0"/>
              <a:t>, Sanskrit RP </a:t>
            </a:r>
            <a:r>
              <a:rPr lang="en-US" i="1" dirty="0" err="1"/>
              <a:t>yá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ḥ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Avestan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RP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yō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Lat. anaphoric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ὁ, ἁ, </a:t>
            </a:r>
            <a:r>
              <a:rPr lang="en-US" b="1" dirty="0" err="1"/>
              <a:t>τό</a:t>
            </a:r>
            <a:r>
              <a:rPr lang="en-US" b="1" dirty="0"/>
              <a:t> (&lt;*</a:t>
            </a:r>
            <a:r>
              <a:rPr lang="en-US" b="1" i="1" dirty="0"/>
              <a:t>so-, *to-</a:t>
            </a:r>
            <a:r>
              <a:rPr lang="en-US" b="1" dirty="0"/>
              <a:t>) :</a:t>
            </a:r>
            <a:r>
              <a:rPr lang="en-US" dirty="0"/>
              <a:t> identical with the definite article</a:t>
            </a:r>
            <a:br>
              <a:rPr lang="en-US" dirty="0"/>
            </a:br>
            <a:r>
              <a:rPr lang="en-US" dirty="0"/>
              <a:t>Cognate with Sanskrit </a:t>
            </a:r>
            <a:r>
              <a:rPr lang="en-US" i="1" dirty="0" err="1"/>
              <a:t>sá</a:t>
            </a:r>
            <a:r>
              <a:rPr lang="en-US" i="1" dirty="0"/>
              <a:t>, </a:t>
            </a:r>
            <a:r>
              <a:rPr lang="en-US" i="1" dirty="0" err="1"/>
              <a:t>sā</a:t>
            </a:r>
            <a:r>
              <a:rPr lang="en-US" i="1" dirty="0"/>
              <a:t>, </a:t>
            </a:r>
            <a:r>
              <a:rPr lang="en-US" i="1" dirty="0" err="1"/>
              <a:t>tád</a:t>
            </a:r>
            <a:r>
              <a:rPr lang="en-US" dirty="0"/>
              <a:t>, Germanic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þar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forms are a priori ambiguous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ἅ,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οἱ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αἱ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), but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counted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as reflexes of *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Hyo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Endingless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masc.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ὁ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demonstrably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philological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chimaera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Probert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2005)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and all instances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counted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as reflexes of *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ὅς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ὁ can also be used as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demonstrative-anaphoric pronouns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Pindar.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Probert (2015)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makes a good case for attributing anaphoric uses of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ὅς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to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-s.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Earlier literature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(Des Places 1947, Hummel 1993)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relies on the “movement of the sentence” to set them apart, but this leads to a fuzzy and subjective classification.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Stricter criterion: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asyndeton secures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reading of the pronoun, whereas coordination leads to an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anaphoric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reading.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D08671-B033-4B28-B949-3792FC81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492B2-2C59-4549-A1EA-2A7E2CF8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C725C-3906-401D-9BC6-E173472D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6588"/>
          </a:xfrm>
        </p:spPr>
        <p:txBody>
          <a:bodyPr/>
          <a:lstStyle/>
          <a:p>
            <a:r>
              <a:rPr lang="en-US" dirty="0"/>
              <a:t>Repartition of forms </a:t>
            </a:r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0EF50858-A0A0-3029-CDFB-9EA004FF36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5345363"/>
              </p:ext>
            </p:extLst>
          </p:nvPr>
        </p:nvGraphicFramePr>
        <p:xfrm>
          <a:off x="1097280" y="1490204"/>
          <a:ext cx="4881404" cy="4693920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83173267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4141581474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4202276310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570135006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4213964687"/>
                    </a:ext>
                  </a:extLst>
                </a:gridCol>
                <a:gridCol w="724218">
                  <a:extLst>
                    <a:ext uri="{9D8B030D-6E8A-4147-A177-3AD203B41FA5}">
                      <a16:colId xmlns:a16="http://schemas.microsoft.com/office/drawing/2014/main" val="1686167068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3235351187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2138877927"/>
                    </a:ext>
                  </a:extLst>
                </a:gridCol>
              </a:tblGrid>
              <a:tr h="30239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Singular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*</a:t>
                      </a:r>
                      <a:r>
                        <a:rPr lang="fr-FR" sz="1600" i="1" dirty="0" err="1"/>
                        <a:t>so</a:t>
                      </a:r>
                      <a:r>
                        <a:rPr lang="fr-FR" sz="1600" i="1" dirty="0"/>
                        <a:t>-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Init.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Post.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*</a:t>
                      </a:r>
                      <a:r>
                        <a:rPr lang="fr-FR" sz="1600" i="1" dirty="0" err="1"/>
                        <a:t>Hyo</a:t>
                      </a:r>
                      <a:r>
                        <a:rPr lang="fr-FR" sz="1600" i="1" dirty="0"/>
                        <a:t>-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Init.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611"/>
                  </a:ext>
                </a:extLst>
              </a:tr>
              <a:tr h="3023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Masculune</a:t>
                      </a:r>
                      <a:endParaRPr lang="en-US" sz="1600" dirty="0"/>
                    </a:p>
                  </a:txBody>
                  <a:tcPr vert="vert27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Nom.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ὅ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ὅς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45348212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Acc.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τόν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ὅν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36765814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Gen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τοῦ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οὗ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42840689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Dat.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τῷ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ᾧ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823302"/>
                  </a:ext>
                </a:extLst>
              </a:tr>
              <a:tr h="3023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Feminine</a:t>
                      </a:r>
                      <a:endParaRPr lang="en-US" sz="1600" dirty="0"/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Nom.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ἁ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ἅ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74788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Acc.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τάν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ἅν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82464147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Gen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τᾶς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ἇς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75237819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Dat.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τᾷ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ᾇ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884640"/>
                  </a:ext>
                </a:extLst>
              </a:tr>
              <a:tr h="3023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Neuter</a:t>
                      </a:r>
                      <a:endParaRPr lang="en-US" sz="1600" dirty="0"/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Nom.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τό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ὅ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957370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Acc.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τό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ὅ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14096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Gen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τοῦ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οὗ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1954309"/>
                  </a:ext>
                </a:extLst>
              </a:tr>
              <a:tr h="219120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Dat.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τῷ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ᾧ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98222218"/>
                  </a:ext>
                </a:extLst>
              </a:tr>
              <a:tr h="2191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Total</a:t>
                      </a:r>
                      <a:endParaRPr lang="en-US" sz="16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l-G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l-G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95091746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D08671-B033-4B28-B949-3792FC81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492B2-2C59-4549-A1EA-2A7E2CF8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Espace réservé du contenu 13">
            <a:extLst>
              <a:ext uri="{FF2B5EF4-FFF2-40B4-BE49-F238E27FC236}">
                <a16:creationId xmlns:a16="http://schemas.microsoft.com/office/drawing/2014/main" id="{3306DA47-9202-BBCF-5A18-AAB514E6A0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7429459"/>
              </p:ext>
            </p:extLst>
          </p:nvPr>
        </p:nvGraphicFramePr>
        <p:xfrm>
          <a:off x="6274276" y="1490204"/>
          <a:ext cx="4881404" cy="4693920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83173267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4141581474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4202276310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570135006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4213964687"/>
                    </a:ext>
                  </a:extLst>
                </a:gridCol>
                <a:gridCol w="724218">
                  <a:extLst>
                    <a:ext uri="{9D8B030D-6E8A-4147-A177-3AD203B41FA5}">
                      <a16:colId xmlns:a16="http://schemas.microsoft.com/office/drawing/2014/main" val="1686167068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3235351187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2138877927"/>
                    </a:ext>
                  </a:extLst>
                </a:gridCol>
              </a:tblGrid>
              <a:tr h="30239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Plural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*</a:t>
                      </a:r>
                      <a:r>
                        <a:rPr lang="fr-FR" sz="1600" i="1" dirty="0" err="1"/>
                        <a:t>so</a:t>
                      </a:r>
                      <a:r>
                        <a:rPr lang="fr-FR" sz="1600" i="1" dirty="0"/>
                        <a:t>-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Init.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Post.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*</a:t>
                      </a:r>
                      <a:r>
                        <a:rPr lang="fr-FR" sz="1600" i="1" dirty="0" err="1"/>
                        <a:t>Hyo</a:t>
                      </a:r>
                      <a:r>
                        <a:rPr lang="fr-FR" sz="1600" i="1" dirty="0"/>
                        <a:t>-</a:t>
                      </a:r>
                      <a:endParaRPr lang="en-US" sz="1600" i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Init.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611"/>
                  </a:ext>
                </a:extLst>
              </a:tr>
              <a:tr h="3023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Masculune</a:t>
                      </a:r>
                      <a:endParaRPr lang="en-US" sz="1600" dirty="0"/>
                    </a:p>
                  </a:txBody>
                  <a:tcPr vert="vert27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Nom.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τοί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οἵ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45348212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Acc.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τούς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οὕς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36765814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Gen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τῶν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ὧν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42840689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Dat.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τοῖς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οἷς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823302"/>
                  </a:ext>
                </a:extLst>
              </a:tr>
              <a:tr h="3023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Feminine</a:t>
                      </a:r>
                      <a:endParaRPr lang="en-US" sz="1600" dirty="0"/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Nom.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ταί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αἵ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74788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Acc.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τάς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ἅς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82464147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Gen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τᾶν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ἇν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75237819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Dat.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ταῖς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αἷς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884640"/>
                  </a:ext>
                </a:extLst>
              </a:tr>
              <a:tr h="3023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Neuter</a:t>
                      </a:r>
                      <a:endParaRPr lang="en-US" sz="1600" dirty="0"/>
                    </a:p>
                  </a:txBody>
                  <a:tcPr vert="vert27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Nom.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τά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ἅ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957370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Acc.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τά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ἅ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14096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Gen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τῶν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ὧν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1954309"/>
                  </a:ext>
                </a:extLst>
              </a:tr>
              <a:tr h="302394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Dat.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τοῖς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οἷς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98222218"/>
                  </a:ext>
                </a:extLst>
              </a:tr>
              <a:tr h="30239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Total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l-G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l-G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0839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C725C-3906-401D-9BC6-E173472D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relative </a:t>
            </a:r>
            <a:r>
              <a:rPr lang="fr-FR" dirty="0" err="1"/>
              <a:t>pronouns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A64D7-D095-4C96-9675-C155E3E5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9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Other complex relative pronouns are attested in Pindar, all based on the relative root *</a:t>
            </a:r>
            <a:r>
              <a:rPr lang="en-US" sz="2400" i="1" dirty="0"/>
              <a:t>Hyo-</a:t>
            </a:r>
            <a:r>
              <a:rPr lang="en-US" sz="2400" dirty="0"/>
              <a:t> :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000" b="1" dirty="0" err="1"/>
              <a:t>ὅστις</a:t>
            </a:r>
            <a:r>
              <a:rPr lang="en-US" sz="2000" dirty="0"/>
              <a:t>: indefinite relative pronoun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18×	postponed 0×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000" b="1" dirty="0" err="1"/>
              <a:t>ὅσ</a:t>
            </a:r>
            <a:r>
              <a:rPr lang="en-US" sz="2000" b="1" dirty="0"/>
              <a:t>περ</a:t>
            </a:r>
            <a:r>
              <a:rPr lang="en-US" sz="2000" dirty="0"/>
              <a:t>: specific relative pronoun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7×	postponed 0×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000" b="1" dirty="0" err="1"/>
              <a:t>ὅστε</a:t>
            </a:r>
            <a:r>
              <a:rPr lang="en-US" sz="2000" dirty="0"/>
              <a:t>: used when the relative clauses attributes a permanent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25×	postponed 5×</a:t>
            </a:r>
            <a:br>
              <a:rPr lang="en-US" sz="2000" dirty="0"/>
            </a:br>
            <a:r>
              <a:rPr lang="en-US" sz="2000" dirty="0"/>
              <a:t>property to the head noun 	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000" b="1" dirty="0" err="1"/>
              <a:t>οἷος</a:t>
            </a:r>
            <a:r>
              <a:rPr lang="en-US" sz="2000" dirty="0"/>
              <a:t> / </a:t>
            </a:r>
            <a:r>
              <a:rPr lang="en-US" sz="2000" b="1" dirty="0"/>
              <a:t>ὁπ</a:t>
            </a:r>
            <a:r>
              <a:rPr lang="en-US" sz="2000" b="1" dirty="0" err="1"/>
              <a:t>οῖος</a:t>
            </a:r>
            <a:r>
              <a:rPr lang="en-US" sz="2000" dirty="0"/>
              <a:t>: relative pronoun of quality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15×	postponed 3×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000" b="1" dirty="0" err="1"/>
              <a:t>ὅσ</a:t>
            </a:r>
            <a:r>
              <a:rPr lang="en-US" sz="2000" b="1" dirty="0"/>
              <a:t>(σ)</a:t>
            </a:r>
            <a:r>
              <a:rPr lang="en-US" sz="2000" b="1" dirty="0" err="1"/>
              <a:t>ος</a:t>
            </a:r>
            <a:r>
              <a:rPr lang="en-US" sz="2000" dirty="0"/>
              <a:t> / </a:t>
            </a:r>
            <a:r>
              <a:rPr lang="en-US" sz="2000" b="1" dirty="0"/>
              <a:t>ὁπ</a:t>
            </a:r>
            <a:r>
              <a:rPr lang="en-US" sz="2000" b="1" dirty="0" err="1"/>
              <a:t>όσ</a:t>
            </a:r>
            <a:r>
              <a:rPr lang="en-US" sz="2000" b="1" dirty="0"/>
              <a:t>(σ)</a:t>
            </a:r>
            <a:r>
              <a:rPr lang="en-US" sz="2000" b="1" dirty="0" err="1"/>
              <a:t>ος</a:t>
            </a:r>
            <a:r>
              <a:rPr lang="en-US" sz="2000" dirty="0"/>
              <a:t>: relative pronoun of quantity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21×	postponed 1×</a:t>
            </a:r>
          </a:p>
          <a:p>
            <a:pPr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400" dirty="0"/>
              <a:t>Moreover, other roots are used as adverbial relatives: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n-US" sz="2000" b="1" dirty="0" err="1"/>
              <a:t>ἁνίκ</a:t>
            </a:r>
            <a:r>
              <a:rPr lang="en-US" sz="2000" b="1" dirty="0"/>
              <a:t>α</a:t>
            </a:r>
            <a:r>
              <a:rPr lang="en-US" sz="2000" dirty="0"/>
              <a:t>: “when”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8×	postponed 1×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l-GR" sz="2000" b="1" dirty="0" err="1"/>
              <a:t>ἵνα</a:t>
            </a:r>
            <a:r>
              <a:rPr lang="fr-FR" sz="2000" dirty="0"/>
              <a:t>: “</a:t>
            </a:r>
            <a:r>
              <a:rPr lang="en-US" sz="2000" dirty="0"/>
              <a:t>where”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15×	postponed 3×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6992938" algn="l"/>
                <a:tab pos="8067675" algn="r"/>
                <a:tab pos="10047288" algn="r"/>
              </a:tabLst>
            </a:pPr>
            <a:r>
              <a:rPr lang="el-GR" sz="2000" b="1" dirty="0" err="1"/>
              <a:t>ἔνθα</a:t>
            </a:r>
            <a:r>
              <a:rPr lang="fr-FR" sz="2000" dirty="0"/>
              <a:t> / </a:t>
            </a:r>
            <a:r>
              <a:rPr lang="el-GR" sz="2000" b="1" dirty="0" err="1"/>
              <a:t>ἔνθεν</a:t>
            </a:r>
            <a:r>
              <a:rPr lang="fr-FR" sz="2000" dirty="0"/>
              <a:t> </a:t>
            </a:r>
            <a:r>
              <a:rPr lang="en-US" sz="2000" dirty="0"/>
              <a:t>“where, whither”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initial	11×	postponed 1×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D08671-B033-4B28-B949-3792FC81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492B2-2C59-4549-A1EA-2A7E2CF8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C725C-3906-401D-9BC6-E173472D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relative </a:t>
            </a:r>
            <a:r>
              <a:rPr lang="fr-FR" dirty="0" err="1"/>
              <a:t>pronouns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A64D7-D095-4C96-9675-C155E3E5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Since relative pronouns are also used as interrogative pronouns, I excluded from the corpus: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indirect interrogative clauses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exclamative clauses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comparative clauses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D08671-B033-4B28-B949-3792FC81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492B2-2C59-4549-A1EA-2A7E2CF8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DFC12-3F55-4721-A1D4-261E93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subordinators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D49D2B-22BF-414A-A67E-3C77FD567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748615"/>
            <a:ext cx="4937760" cy="577961"/>
          </a:xfrm>
        </p:spPr>
        <p:txBody>
          <a:bodyPr/>
          <a:lstStyle/>
          <a:p>
            <a:pPr algn="ctr"/>
            <a:r>
              <a:rPr lang="el-GR" dirty="0" err="1"/>
              <a:t>ὅς</a:t>
            </a:r>
            <a:r>
              <a:rPr lang="fr-FR" dirty="0"/>
              <a:t>-</a:t>
            </a:r>
            <a:r>
              <a:rPr lang="fr-FR" dirty="0" err="1"/>
              <a:t>subordinators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7928F-34A8-42D6-8C5F-93928EEA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463501"/>
            <a:ext cx="4937760" cy="3872753"/>
          </a:xfrm>
        </p:spPr>
        <p:txBody>
          <a:bodyPr numCol="1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/>
              <a:t>ὁπᾷ	</a:t>
            </a:r>
            <a:r>
              <a:rPr lang="en-US" dirty="0">
                <a:solidFill>
                  <a:schemeClr val="accent5"/>
                </a:solidFill>
              </a:rPr>
              <a:t>“to the point where”</a:t>
            </a:r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/>
              <a:t>ὁπ</a:t>
            </a:r>
            <a:r>
              <a:rPr lang="en-US" dirty="0" err="1"/>
              <a:t>ότε</a:t>
            </a:r>
            <a:r>
              <a:rPr lang="en-US" dirty="0"/>
              <a:t> / ὁπ</a:t>
            </a:r>
            <a:r>
              <a:rPr lang="en-US" dirty="0" err="1"/>
              <a:t>ότ</a:t>
            </a:r>
            <a:r>
              <a:rPr lang="en-US" dirty="0"/>
              <a:t>αν	</a:t>
            </a:r>
            <a:r>
              <a:rPr lang="en-US" sz="2100" dirty="0">
                <a:solidFill>
                  <a:schemeClr val="accent5"/>
                </a:solidFill>
              </a:rPr>
              <a:t>“when, whenever”</a:t>
            </a:r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ὅτε</a:t>
            </a:r>
            <a:r>
              <a:rPr lang="en-US" dirty="0"/>
              <a:t> / </a:t>
            </a:r>
            <a:r>
              <a:rPr lang="en-US" dirty="0" err="1"/>
              <a:t>ὅτ</a:t>
            </a:r>
            <a:r>
              <a:rPr lang="en-US" dirty="0"/>
              <a:t>αν	</a:t>
            </a:r>
            <a:r>
              <a:rPr lang="en-US" dirty="0">
                <a:solidFill>
                  <a:schemeClr val="accent5"/>
                </a:solidFill>
              </a:rPr>
              <a:t>“when, whenever”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ὅτι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“because”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οὕνεκ</a:t>
            </a:r>
            <a:r>
              <a:rPr lang="en-US" dirty="0"/>
              <a:t>α / oὕνεκεν	</a:t>
            </a:r>
            <a:r>
              <a:rPr lang="en-US" sz="1900" dirty="0">
                <a:solidFill>
                  <a:schemeClr val="accent5"/>
                </a:solidFill>
              </a:rPr>
              <a:t>“because”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ὄφρ</a:t>
            </a:r>
            <a:r>
              <a:rPr lang="en-US" dirty="0"/>
              <a:t>α	</a:t>
            </a:r>
            <a:r>
              <a:rPr lang="en-US" sz="1900" dirty="0">
                <a:solidFill>
                  <a:schemeClr val="accent5"/>
                </a:solidFill>
              </a:rPr>
              <a:t>“in order that”</a:t>
            </a:r>
            <a:r>
              <a:rPr lang="en-US" dirty="0"/>
              <a:t>	</a:t>
            </a:r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ὡς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“how”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/>
              <a:t>ὅπ</a:t>
            </a:r>
            <a:r>
              <a:rPr lang="en-US" dirty="0" err="1"/>
              <a:t>ως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“how”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ὥσ</a:t>
            </a:r>
            <a:r>
              <a:rPr lang="en-US" dirty="0"/>
              <a:t>περ	</a:t>
            </a:r>
            <a:r>
              <a:rPr lang="en-US" sz="1900" dirty="0">
                <a:solidFill>
                  <a:schemeClr val="accent5"/>
                </a:solidFill>
              </a:rPr>
              <a:t>“just as”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ὥστε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“so as to”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1D1A1E-3A45-47DB-A277-080B1B927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748615"/>
            <a:ext cx="4937760" cy="577961"/>
          </a:xfrm>
        </p:spPr>
        <p:txBody>
          <a:bodyPr/>
          <a:lstStyle/>
          <a:p>
            <a:pPr algn="ctr"/>
            <a:r>
              <a:rPr lang="fr-FR" dirty="0" err="1"/>
              <a:t>Other</a:t>
            </a:r>
            <a:endParaRPr 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EAC669-5BF3-40BF-91BB-F7B04CC2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463501"/>
            <a:ext cx="4937760" cy="3740527"/>
          </a:xfrm>
        </p:spPr>
        <p:txBody>
          <a:bodyPr numCol="1">
            <a:normAutofit fontScale="92500" lnSpcReduction="20000"/>
          </a:bodyPr>
          <a:lstStyle/>
          <a:p>
            <a:pPr marL="96838" indent="-96838"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εἰ</a:t>
            </a:r>
            <a:r>
              <a:rPr lang="en-US" dirty="0"/>
              <a:t>	</a:t>
            </a:r>
            <a:r>
              <a:rPr lang="en-US" sz="2100" dirty="0">
                <a:solidFill>
                  <a:schemeClr val="accent5"/>
                </a:solidFill>
              </a:rPr>
              <a:t>“if”</a:t>
            </a:r>
          </a:p>
          <a:p>
            <a:pPr marL="96838" indent="-96838"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εἴ</a:t>
            </a:r>
            <a:r>
              <a:rPr lang="en-US" dirty="0"/>
              <a:t>περ	</a:t>
            </a:r>
            <a:r>
              <a:rPr lang="en-US" sz="1900" dirty="0">
                <a:solidFill>
                  <a:schemeClr val="accent5"/>
                </a:solidFill>
              </a:rPr>
              <a:t>“if indeed”</a:t>
            </a:r>
            <a:endParaRPr lang="en-US" dirty="0"/>
          </a:p>
          <a:p>
            <a:pPr marL="96838" indent="-96838"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/>
              <a:t>ἐπ</a:t>
            </a:r>
            <a:r>
              <a:rPr lang="en-US" dirty="0" err="1"/>
              <a:t>εί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“after, when, as soon as; for”</a:t>
            </a:r>
            <a:endParaRPr lang="en-US" dirty="0"/>
          </a:p>
          <a:p>
            <a:pPr marL="96838" indent="-96838"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/>
              <a:t>ἐπ</a:t>
            </a:r>
            <a:r>
              <a:rPr lang="en-US" dirty="0" err="1"/>
              <a:t>ειδή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“since”</a:t>
            </a:r>
            <a:endParaRPr lang="en-US" dirty="0"/>
          </a:p>
          <a:p>
            <a:pPr marL="96838" indent="-96838"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/>
              <a:t>π</a:t>
            </a:r>
            <a:r>
              <a:rPr lang="en-US" dirty="0" err="1"/>
              <a:t>ρίν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“before”</a:t>
            </a:r>
            <a:endParaRPr lang="en-US" dirty="0"/>
          </a:p>
          <a:p>
            <a:pPr marL="96838" indent="-96838">
              <a:buFont typeface="Wingdings" panose="05000000000000000000" pitchFamily="2" charset="2"/>
              <a:buChar char="§"/>
              <a:tabLst>
                <a:tab pos="2151063" algn="l"/>
              </a:tabLst>
            </a:pPr>
            <a:r>
              <a:rPr lang="en-US" dirty="0" err="1"/>
              <a:t>εὖτε</a:t>
            </a:r>
            <a:r>
              <a:rPr lang="en-US" dirty="0"/>
              <a:t>	</a:t>
            </a:r>
            <a:r>
              <a:rPr lang="en-US" sz="1900" dirty="0">
                <a:solidFill>
                  <a:schemeClr val="accent5"/>
                </a:solidFill>
              </a:rPr>
              <a:t>“when, after”</a:t>
            </a:r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663AAA0-AA59-4C4B-BD07-35FC2FA8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7FCA378-3F40-4EB0-AAD6-159A768F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B96841-1707-4341-B90C-22D92544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541E35-A695-4163-BAB1-09434DF4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C5CCA7D-FB97-460E-BBE3-98C6AB516B2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4248938"/>
              </p:ext>
            </p:extLst>
          </p:nvPr>
        </p:nvGraphicFramePr>
        <p:xfrm>
          <a:off x="462109" y="350950"/>
          <a:ext cx="11339030" cy="580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5">
            <a:extLst>
              <a:ext uri="{FF2B5EF4-FFF2-40B4-BE49-F238E27FC236}">
                <a16:creationId xmlns:a16="http://schemas.microsoft.com/office/drawing/2014/main" id="{2177C088-1C4C-B083-58E6-6EC751CEB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459422"/>
              </p:ext>
            </p:extLst>
          </p:nvPr>
        </p:nvGraphicFramePr>
        <p:xfrm>
          <a:off x="462109" y="350950"/>
          <a:ext cx="11339030" cy="580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3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8DCB0-EE8E-F678-B50B-308A9393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Subordinator</a:t>
            </a:r>
            <a:r>
              <a:rPr lang="fr-FR" dirty="0"/>
              <a:t> type</a:t>
            </a:r>
            <a:endParaRPr 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0FC32F-2FA9-0837-5036-893D133F3E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most obvious difference in the rate of postponement is the subordinator: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rate is </a:t>
            </a:r>
            <a:r>
              <a:rPr lang="en-US" b="1" dirty="0"/>
              <a:t>highest with non-relative subordinators</a:t>
            </a:r>
            <a:r>
              <a:rPr lang="en-US" dirty="0"/>
              <a:t>, which is expected since they do not occupy the </a:t>
            </a:r>
            <a:r>
              <a:rPr lang="en-US" dirty="0" err="1"/>
              <a:t>Spec,C</a:t>
            </a:r>
            <a:r>
              <a:rPr lang="en-US" baseline="-25000" dirty="0" err="1"/>
              <a:t>h</a:t>
            </a:r>
            <a:r>
              <a:rPr lang="en-US" dirty="0" err="1"/>
              <a:t>P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roughly as expected with all relative pronouns based on the root *</a:t>
            </a:r>
            <a:r>
              <a:rPr lang="en-US" i="1" dirty="0"/>
              <a:t>Hyo- </a:t>
            </a:r>
            <a:r>
              <a:rPr lang="en-US" dirty="0"/>
              <a:t>(</a:t>
            </a:r>
            <a:r>
              <a:rPr lang="el-GR" dirty="0" err="1"/>
              <a:t>ὅς</a:t>
            </a:r>
            <a:r>
              <a:rPr lang="fr-FR" dirty="0"/>
              <a:t>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rate is </a:t>
            </a:r>
            <a:r>
              <a:rPr lang="en-US" b="1" dirty="0"/>
              <a:t>lowest with </a:t>
            </a:r>
            <a:r>
              <a:rPr lang="el-GR" b="1" dirty="0"/>
              <a:t>ὁ</a:t>
            </a:r>
            <a:r>
              <a:rPr lang="fr-FR" b="1" dirty="0"/>
              <a:t> &lt; *</a:t>
            </a:r>
            <a:r>
              <a:rPr lang="fr-FR" b="1" i="1" dirty="0" err="1"/>
              <a:t>so</a:t>
            </a:r>
            <a:r>
              <a:rPr lang="fr-FR" b="1" i="1" dirty="0"/>
              <a:t>-</a:t>
            </a:r>
            <a:r>
              <a:rPr lang="fr-FR" dirty="0"/>
              <a:t>:</a:t>
            </a:r>
            <a:r>
              <a:rPr lang="en-US" dirty="0"/>
              <a:t> there seems to be a reluctance to postpone this pronoun, even though all examples are metrically secured.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111853-8D4D-2F5E-8CD4-A3399E18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658852-368F-9A75-481D-BF9E4D9B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D4CB7FA5-0C92-4D42-2D8B-A1E91B2C69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1025226"/>
              </p:ext>
            </p:extLst>
          </p:nvPr>
        </p:nvGraphicFramePr>
        <p:xfrm>
          <a:off x="6218238" y="1846264"/>
          <a:ext cx="4937125" cy="415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F9D7E0C-192B-65C9-49CF-136F616D7ED1}"/>
              </a:ext>
            </a:extLst>
          </p:cNvPr>
          <p:cNvSpPr txBox="1"/>
          <p:nvPr/>
        </p:nvSpPr>
        <p:spPr>
          <a:xfrm>
            <a:off x="6325496" y="5886028"/>
            <a:ext cx="482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 = 0.002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1" grpId="0">
        <p:bldAsOne/>
      </p:bldGraphic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8414B-A463-4629-C089-2469A434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Crosslinguistic similarities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56496F6C-A296-3AAB-E145-B56CB8E9EA2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2581410"/>
              </p:ext>
            </p:extLst>
          </p:nvPr>
        </p:nvGraphicFramePr>
        <p:xfrm>
          <a:off x="557527" y="1845735"/>
          <a:ext cx="5538473" cy="30327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66432">
                  <a:extLst>
                    <a:ext uri="{9D8B030D-6E8A-4147-A177-3AD203B41FA5}">
                      <a16:colId xmlns:a16="http://schemas.microsoft.com/office/drawing/2014/main" val="3053960071"/>
                    </a:ext>
                  </a:extLst>
                </a:gridCol>
                <a:gridCol w="781368">
                  <a:extLst>
                    <a:ext uri="{9D8B030D-6E8A-4147-A177-3AD203B41FA5}">
                      <a16:colId xmlns:a16="http://schemas.microsoft.com/office/drawing/2014/main" val="228119941"/>
                    </a:ext>
                  </a:extLst>
                </a:gridCol>
                <a:gridCol w="1283306">
                  <a:extLst>
                    <a:ext uri="{9D8B030D-6E8A-4147-A177-3AD203B41FA5}">
                      <a16:colId xmlns:a16="http://schemas.microsoft.com/office/drawing/2014/main" val="1440358073"/>
                    </a:ext>
                  </a:extLst>
                </a:gridCol>
                <a:gridCol w="1270318">
                  <a:extLst>
                    <a:ext uri="{9D8B030D-6E8A-4147-A177-3AD203B41FA5}">
                      <a16:colId xmlns:a16="http://schemas.microsoft.com/office/drawing/2014/main" val="3934800382"/>
                    </a:ext>
                  </a:extLst>
                </a:gridCol>
                <a:gridCol w="1037049">
                  <a:extLst>
                    <a:ext uri="{9D8B030D-6E8A-4147-A177-3AD203B41FA5}">
                      <a16:colId xmlns:a16="http://schemas.microsoft.com/office/drawing/2014/main" val="4251762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noProof="0" dirty="0"/>
                        <a:t>R</a:t>
                      </a:r>
                      <a:r>
                        <a:rPr lang="en-US" sz="1800" noProof="0" dirty="0" err="1"/>
                        <a:t>oot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Restriction to poetry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Optional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739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Latin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*</a:t>
                      </a:r>
                      <a:r>
                        <a:rPr lang="en-US" sz="1800" i="1" noProof="0" dirty="0" err="1"/>
                        <a:t>k</a:t>
                      </a:r>
                      <a:r>
                        <a:rPr lang="en-US" sz="1800" i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ʷ</a:t>
                      </a:r>
                      <a:r>
                        <a:rPr lang="en-US" sz="1800" i="1" noProof="0" dirty="0" err="1"/>
                        <a:t>is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Clause-2nd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25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Tokharian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*</a:t>
                      </a:r>
                      <a:r>
                        <a:rPr lang="en-US" sz="1800" i="1" noProof="0"/>
                        <a:t>k</a:t>
                      </a:r>
                      <a:r>
                        <a:rPr lang="en-US" sz="1800" i="1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ʷ</a:t>
                      </a:r>
                      <a:r>
                        <a:rPr lang="en-US" sz="1800" i="1" noProof="0"/>
                        <a:t>is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Clause-2</a:t>
                      </a:r>
                      <a:r>
                        <a:rPr lang="en-US" sz="1800" baseline="30000" noProof="0" dirty="0"/>
                        <a:t>nd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In-situ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30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Oscan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*</a:t>
                      </a:r>
                      <a:r>
                        <a:rPr lang="en-US" sz="1800" i="1" noProof="0"/>
                        <a:t>k</a:t>
                      </a:r>
                      <a:r>
                        <a:rPr lang="en-US" sz="1800" i="1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ʷ</a:t>
                      </a:r>
                      <a:r>
                        <a:rPr lang="en-US" sz="1800" i="1" noProof="0"/>
                        <a:t>is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73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Hittite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*</a:t>
                      </a:r>
                      <a:r>
                        <a:rPr lang="en-US" sz="1800" i="1" noProof="0"/>
                        <a:t>k</a:t>
                      </a:r>
                      <a:r>
                        <a:rPr lang="en-US" sz="1800" i="1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ʷ</a:t>
                      </a:r>
                      <a:r>
                        <a:rPr lang="en-US" sz="1800" i="1" noProof="0"/>
                        <a:t>is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Clause-2</a:t>
                      </a:r>
                      <a:r>
                        <a:rPr lang="en-US" sz="1800" baseline="30000" noProof="0" dirty="0"/>
                        <a:t>nd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27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Vedic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*</a:t>
                      </a:r>
                      <a:r>
                        <a:rPr lang="en-US" sz="1800" i="1" noProof="0"/>
                        <a:t>Hyo-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Mostly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Preverbal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In-situ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269442"/>
                  </a:ext>
                </a:extLst>
              </a:tr>
            </a:tbl>
          </a:graphicData>
        </a:graphic>
      </p:graphicFrame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0A6BA79-3297-10FB-DDE1-C47F3679B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662108" cy="4404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Except in Vedic, the relative pronoun is </a:t>
            </a:r>
            <a:r>
              <a:rPr lang="en-US" b="1" dirty="0"/>
              <a:t>always a reflex of PIE *</a:t>
            </a:r>
            <a:r>
              <a:rPr lang="en-US" b="1" i="1" dirty="0" err="1"/>
              <a:t>k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ʷis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cognate (or identical) with the indefinite pronoun.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Except in Oscan and Hittite, the postponement of the relative pronoun is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poetic feature of the language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Hittite, the current theory is that there is a connection between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semantics of the relative clause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the option of postponing the pronoun.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has been claimed that in Tokharian and Vedic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the relative pronoun is in situ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at least does not show wh-movement.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44F52C-7622-EA4B-6FCD-E1600BB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99488B-7CE1-9C3C-AFCB-132E91E7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Zoom de section 8">
                <a:extLst>
                  <a:ext uri="{FF2B5EF4-FFF2-40B4-BE49-F238E27FC236}">
                    <a16:creationId xmlns:a16="http://schemas.microsoft.com/office/drawing/2014/main" id="{F27BE255-08E7-3C52-86BF-B1FC9B4BD4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49843"/>
                  </p:ext>
                </p:extLst>
              </p:nvPr>
            </p:nvGraphicFramePr>
            <p:xfrm>
              <a:off x="2447026" y="5174288"/>
              <a:ext cx="1759474" cy="989704"/>
            </p:xfrm>
            <a:graphic>
              <a:graphicData uri="http://schemas.microsoft.com/office/powerpoint/2016/sectionzoom">
                <psez:sectionZm>
                  <psez:sectionZmObj sectionId="{1EFA085A-F557-4B74-B286-8F46A0454399}">
                    <psez:zmPr id="{BBE42EBB-1C15-4F59-88A9-E6D92D9A359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9474" cy="9897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Zoom de section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27BE255-08E7-3C52-86BF-B1FC9B4BD4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7026" y="5174288"/>
                <a:ext cx="1759474" cy="98970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7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01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Rectangle 103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2" name="Straight Connector 105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3" name="Rectangle 10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What is that pronoun doing there?</a:t>
            </a: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2744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74" name="Straight Connector 10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4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5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57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" name="Straight Connector 59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6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look around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Crosslinguistic similarities</a:t>
            </a: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2744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14" name="Straight Connector 6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73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C5D34-CC09-41DA-BF17-73871994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Latin and </a:t>
            </a:r>
            <a:r>
              <a:rPr lang="fr-FR" dirty="0" err="1"/>
              <a:t>Tokharian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DA8475-34FB-4264-91F1-98CE00FD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597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i="1" dirty="0" err="1"/>
              <a:t>virum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cano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u="sng" dirty="0" err="1">
                <a:solidFill>
                  <a:schemeClr val="accent2"/>
                </a:solidFill>
              </a:rPr>
              <a:t>Troiae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qui</a:t>
            </a:r>
            <a:r>
              <a:rPr lang="en-US" dirty="0">
                <a:solidFill>
                  <a:schemeClr val="accent2"/>
                </a:solidFill>
              </a:rPr>
              <a:t> primus ab </a:t>
            </a:r>
            <a:r>
              <a:rPr lang="en-US" dirty="0" err="1">
                <a:solidFill>
                  <a:schemeClr val="accent2"/>
                </a:solidFill>
              </a:rPr>
              <a:t>oris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pt-BR" dirty="0">
                <a:solidFill>
                  <a:schemeClr val="accent2"/>
                </a:solidFill>
              </a:rPr>
              <a:t>Italiam fato profugus Laviniaque venit</a:t>
            </a:r>
            <a:br>
              <a:rPr lang="pt-BR" dirty="0">
                <a:solidFill>
                  <a:schemeClr val="accent2"/>
                </a:solidFill>
              </a:rPr>
            </a:br>
            <a:r>
              <a:rPr lang="pt-BR" dirty="0">
                <a:solidFill>
                  <a:schemeClr val="accent2"/>
                </a:solidFill>
              </a:rPr>
              <a:t>litora</a:t>
            </a:r>
            <a:r>
              <a:rPr lang="pt-BR" dirty="0"/>
              <a:t>.	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Verg. Aeneid 1.1–3</a:t>
            </a:r>
            <a:br>
              <a:rPr lang="pt-BR" dirty="0"/>
            </a:br>
            <a:r>
              <a:rPr lang="pt-BR" dirty="0">
                <a:solidFill>
                  <a:schemeClr val="accent5"/>
                </a:solidFill>
              </a:rPr>
              <a:t>“I sing the arms and </a:t>
            </a:r>
            <a:r>
              <a:rPr lang="pt-BR" i="1" dirty="0">
                <a:solidFill>
                  <a:schemeClr val="accent5"/>
                </a:solidFill>
              </a:rPr>
              <a:t>the man</a:t>
            </a:r>
            <a:r>
              <a:rPr lang="pt-BR" dirty="0">
                <a:solidFill>
                  <a:schemeClr val="accent5"/>
                </a:solidFill>
              </a:rPr>
              <a:t>, </a:t>
            </a:r>
            <a:r>
              <a:rPr lang="pt-BR" b="1" dirty="0">
                <a:solidFill>
                  <a:schemeClr val="accent5"/>
                </a:solidFill>
              </a:rPr>
              <a:t>who</a:t>
            </a:r>
            <a:r>
              <a:rPr lang="pt-BR" dirty="0">
                <a:solidFill>
                  <a:schemeClr val="accent5"/>
                </a:solidFill>
              </a:rPr>
              <a:t> from the </a:t>
            </a:r>
            <a:r>
              <a:rPr lang="pt-BR" u="sng" dirty="0">
                <a:solidFill>
                  <a:schemeClr val="accent5"/>
                </a:solidFill>
              </a:rPr>
              <a:t>Trojan</a:t>
            </a:r>
            <a:r>
              <a:rPr lang="pt-BR" dirty="0">
                <a:solidFill>
                  <a:schemeClr val="accent5"/>
                </a:solidFill>
              </a:rPr>
              <a:t> borders first came to Italy, fleeing his fate, and to the shores of Lavinium”</a:t>
            </a:r>
            <a:endParaRPr lang="en-US" dirty="0">
              <a:solidFill>
                <a:schemeClr val="accent5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85950" algn="l"/>
                <a:tab pos="2963863" algn="l"/>
                <a:tab pos="3322638" algn="l"/>
                <a:tab pos="4305300" algn="l"/>
                <a:tab pos="5381625" algn="l"/>
                <a:tab pos="6099175" algn="l"/>
                <a:tab pos="7269163" algn="l"/>
                <a:tab pos="10047288" algn="r"/>
              </a:tabLst>
            </a:pPr>
            <a:r>
              <a:rPr lang="en-US" dirty="0" err="1"/>
              <a:t>yāmi</a:t>
            </a:r>
            <a:r>
              <a:rPr lang="en-US" dirty="0"/>
              <a:t>	</a:t>
            </a:r>
            <a:r>
              <a:rPr lang="en-US" dirty="0" err="1"/>
              <a:t>speltke</a:t>
            </a:r>
            <a:r>
              <a:rPr lang="en-US" dirty="0"/>
              <a:t>	po	</a:t>
            </a:r>
            <a:r>
              <a:rPr lang="en-US" dirty="0" err="1"/>
              <a:t>āñmtsa</a:t>
            </a:r>
            <a:r>
              <a:rPr lang="en-US" dirty="0"/>
              <a:t> |	</a:t>
            </a: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</a:rPr>
              <a:t>āñme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tsälpātsi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tākoy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make:</a:t>
            </a:r>
            <a:r>
              <a:rPr lang="en-US" cap="small" dirty="0">
                <a:solidFill>
                  <a:schemeClr val="accent5"/>
                </a:solidFill>
              </a:rPr>
              <a:t>opt.3sg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effort:</a:t>
            </a:r>
            <a:r>
              <a:rPr lang="en-US" cap="small" dirty="0" err="1">
                <a:solidFill>
                  <a:schemeClr val="accent5"/>
                </a:solidFill>
              </a:rPr>
              <a:t>acc</a:t>
            </a:r>
            <a:r>
              <a:rPr lang="en-US" dirty="0">
                <a:solidFill>
                  <a:schemeClr val="accent5"/>
                </a:solidFill>
              </a:rPr>
              <a:t>	all	</a:t>
            </a:r>
            <a:r>
              <a:rPr lang="en-US" dirty="0" err="1">
                <a:solidFill>
                  <a:schemeClr val="accent5"/>
                </a:solidFill>
              </a:rPr>
              <a:t>self:</a:t>
            </a:r>
            <a:r>
              <a:rPr lang="en-US" cap="small" dirty="0" err="1">
                <a:solidFill>
                  <a:schemeClr val="accent5"/>
                </a:solidFill>
              </a:rPr>
              <a:t>perl</a:t>
            </a: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err="1">
                <a:solidFill>
                  <a:schemeClr val="accent5"/>
                </a:solidFill>
              </a:rPr>
              <a:t>wish:</a:t>
            </a:r>
            <a:r>
              <a:rPr lang="en-US" cap="small" dirty="0" err="1">
                <a:solidFill>
                  <a:schemeClr val="accent5"/>
                </a:solidFill>
              </a:rPr>
              <a:t>nom</a:t>
            </a:r>
            <a:r>
              <a:rPr lang="en-US" cap="small" dirty="0">
                <a:solidFill>
                  <a:schemeClr val="accent5"/>
                </a:solidFill>
              </a:rPr>
              <a:t>	</a:t>
            </a:r>
            <a:r>
              <a:rPr lang="en-US" dirty="0">
                <a:solidFill>
                  <a:schemeClr val="accent5"/>
                </a:solidFill>
              </a:rPr>
              <a:t>whose	release.</a:t>
            </a:r>
            <a:r>
              <a:rPr lang="en-US" cap="small" dirty="0">
                <a:solidFill>
                  <a:schemeClr val="accent5"/>
                </a:solidFill>
              </a:rPr>
              <a:t>inf</a:t>
            </a:r>
            <a:r>
              <a:rPr lang="en-US" dirty="0">
                <a:solidFill>
                  <a:schemeClr val="accent5"/>
                </a:solidFill>
              </a:rPr>
              <a:t>	be.</a:t>
            </a:r>
            <a:r>
              <a:rPr lang="en-US" cap="small" dirty="0">
                <a:solidFill>
                  <a:schemeClr val="accent5"/>
                </a:solidFill>
              </a:rPr>
              <a:t>opt.3sg</a:t>
            </a:r>
            <a:br>
              <a:rPr lang="en-US" cap="small" dirty="0">
                <a:solidFill>
                  <a:schemeClr val="accent5"/>
                </a:solidFill>
              </a:rPr>
            </a:br>
            <a:r>
              <a:rPr lang="en-US" cap="small" dirty="0">
                <a:solidFill>
                  <a:schemeClr val="accent5"/>
                </a:solidFill>
              </a:rPr>
              <a:t>								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PKAS7Ha4 verse 1b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“May he make effort wholeheartedly, </a:t>
            </a:r>
            <a:r>
              <a:rPr lang="en-US" b="1" dirty="0">
                <a:solidFill>
                  <a:schemeClr val="accent5"/>
                </a:solidFill>
              </a:rPr>
              <a:t>whose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u="sng" dirty="0">
                <a:solidFill>
                  <a:schemeClr val="accent5"/>
                </a:solidFill>
              </a:rPr>
              <a:t>wish</a:t>
            </a:r>
            <a:r>
              <a:rPr lang="en-US" dirty="0">
                <a:solidFill>
                  <a:schemeClr val="accent5"/>
                </a:solidFill>
              </a:rPr>
              <a:t> may be to be released.”</a:t>
            </a:r>
          </a:p>
          <a:p>
            <a:pPr marL="457200" indent="-457200">
              <a:buFont typeface="+mj-lt"/>
              <a:buAutoNum type="arabicPeriod"/>
              <a:tabLst>
                <a:tab pos="1793875" algn="l"/>
                <a:tab pos="3403600" algn="l"/>
                <a:tab pos="4572000" algn="l"/>
                <a:tab pos="5116513" algn="l"/>
                <a:tab pos="6273800" algn="l"/>
                <a:tab pos="6551613" algn="l"/>
                <a:tab pos="10047288" algn="r"/>
              </a:tabLst>
            </a:pPr>
            <a:r>
              <a:rPr lang="en-US" dirty="0"/>
              <a:t> </a:t>
            </a:r>
            <a:r>
              <a:rPr lang="en-US" i="1" dirty="0" err="1"/>
              <a:t>käṣṣintse</a:t>
            </a:r>
            <a:r>
              <a:rPr lang="en-US" i="1" dirty="0"/>
              <a:t>	</a:t>
            </a:r>
            <a:r>
              <a:rPr lang="en-US" i="1" dirty="0" err="1"/>
              <a:t>pūdñäktentse</a:t>
            </a:r>
            <a:r>
              <a:rPr lang="en-US" i="1" dirty="0"/>
              <a:t> </a:t>
            </a:r>
            <a:r>
              <a:rPr lang="en-US" dirty="0"/>
              <a:t>|	</a:t>
            </a: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</a:rPr>
              <a:t>patstsa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kᵤse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yamaṣäṃ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kṣāttre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br>
              <a:rPr lang="en-US" dirty="0"/>
            </a:br>
            <a:r>
              <a:rPr lang="en-US" dirty="0" err="1">
                <a:solidFill>
                  <a:schemeClr val="accent5"/>
                </a:solidFill>
              </a:rPr>
              <a:t>teacher:</a:t>
            </a:r>
            <a:r>
              <a:rPr lang="en-US" cap="small" dirty="0" err="1">
                <a:solidFill>
                  <a:schemeClr val="accent5"/>
                </a:solidFill>
              </a:rPr>
              <a:t>gen</a:t>
            </a: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err="1">
                <a:solidFill>
                  <a:schemeClr val="accent5"/>
                </a:solidFill>
              </a:rPr>
              <a:t>Buddha:</a:t>
            </a:r>
            <a:r>
              <a:rPr lang="en-US" cap="small" dirty="0" err="1">
                <a:solidFill>
                  <a:schemeClr val="accent5"/>
                </a:solidFill>
              </a:rPr>
              <a:t>gen</a:t>
            </a: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err="1">
                <a:solidFill>
                  <a:schemeClr val="accent5"/>
                </a:solidFill>
              </a:rPr>
              <a:t>Stūpa:</a:t>
            </a:r>
            <a:r>
              <a:rPr lang="en-US" cap="small" dirty="0" err="1">
                <a:solidFill>
                  <a:schemeClr val="accent5"/>
                </a:solidFill>
              </a:rPr>
              <a:t>perl</a:t>
            </a:r>
            <a:r>
              <a:rPr lang="en-US" dirty="0">
                <a:solidFill>
                  <a:schemeClr val="accent5"/>
                </a:solidFill>
              </a:rPr>
              <a:t>	who	make:</a:t>
            </a:r>
            <a:r>
              <a:rPr lang="en-US" cap="small" dirty="0">
                <a:solidFill>
                  <a:schemeClr val="accent5"/>
                </a:solidFill>
              </a:rPr>
              <a:t>prs.3sg</a:t>
            </a: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err="1">
                <a:solidFill>
                  <a:schemeClr val="accent5"/>
                </a:solidFill>
              </a:rPr>
              <a:t>umbrella:</a:t>
            </a:r>
            <a:r>
              <a:rPr lang="en-US" cap="small" dirty="0" err="1">
                <a:solidFill>
                  <a:schemeClr val="accent5"/>
                </a:solidFill>
              </a:rPr>
              <a:t>acc</a:t>
            </a:r>
            <a:r>
              <a:rPr lang="en-US" dirty="0"/>
              <a:t>	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PKAS7Ib4 verse 15d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“Of the teacher Buddha, </a:t>
            </a:r>
            <a:r>
              <a:rPr lang="en-US" b="1" dirty="0">
                <a:solidFill>
                  <a:schemeClr val="accent5"/>
                </a:solidFill>
              </a:rPr>
              <a:t>who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u="sng" dirty="0">
                <a:solidFill>
                  <a:schemeClr val="accent5"/>
                </a:solidFill>
              </a:rPr>
              <a:t>over [his] </a:t>
            </a:r>
            <a:r>
              <a:rPr lang="en-US" u="sng" dirty="0" err="1">
                <a:solidFill>
                  <a:schemeClr val="accent5"/>
                </a:solidFill>
              </a:rPr>
              <a:t>Stūpa</a:t>
            </a:r>
            <a:r>
              <a:rPr lang="en-US" dirty="0">
                <a:solidFill>
                  <a:schemeClr val="accent5"/>
                </a:solidFill>
              </a:rPr>
              <a:t> makes the gift of an umbrella”</a:t>
            </a:r>
          </a:p>
          <a:p>
            <a:pPr marL="0" indent="0">
              <a:buNone/>
              <a:tabLst>
                <a:tab pos="1793875" algn="l"/>
                <a:tab pos="3403600" algn="l"/>
                <a:tab pos="4572000" algn="l"/>
                <a:tab pos="5116513" algn="l"/>
                <a:tab pos="6273800" algn="l"/>
                <a:tab pos="6551613" algn="l"/>
                <a:tab pos="10047288" algn="r"/>
              </a:tabLst>
            </a:pPr>
            <a:r>
              <a:rPr lang="en-US" dirty="0"/>
              <a:t>Both in Latin and Tokharian, this poetic feature is connected to the middle cesura in the </a:t>
            </a:r>
            <a:r>
              <a:rPr lang="en-US"/>
              <a:t>line 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(Hackstein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2015)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4994CC-6E4F-4AF5-9031-DB5ACFC3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03461D-F40B-44EC-84C8-380A20FC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36A8-93DF-474B-AAAF-5FB10214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Oscan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8212F8-D770-4AA6-8191-0B2CC2F2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1260475" algn="l"/>
                <a:tab pos="2692400" algn="l"/>
                <a:tab pos="3678238" algn="l"/>
                <a:tab pos="5110163" algn="l"/>
                <a:tab pos="6634163" algn="l"/>
              </a:tabLst>
            </a:pPr>
            <a:r>
              <a:rPr lang="en-US" u="sng" dirty="0">
                <a:solidFill>
                  <a:schemeClr val="accent2"/>
                </a:solidFill>
              </a:rPr>
              <a:t>V.	</a:t>
            </a:r>
            <a:r>
              <a:rPr lang="en-US" u="sng" dirty="0" err="1">
                <a:solidFill>
                  <a:schemeClr val="accent2"/>
                </a:solidFill>
              </a:rPr>
              <a:t>Aadirans</a:t>
            </a:r>
            <a:r>
              <a:rPr lang="en-US" u="sng" dirty="0">
                <a:solidFill>
                  <a:schemeClr val="accent2"/>
                </a:solidFill>
              </a:rPr>
              <a:t>	V.	</a:t>
            </a:r>
            <a:r>
              <a:rPr lang="en-US" u="sng" dirty="0" err="1">
                <a:solidFill>
                  <a:schemeClr val="accent2"/>
                </a:solidFill>
              </a:rPr>
              <a:t>eítiuvam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1" dirty="0" err="1">
                <a:solidFill>
                  <a:schemeClr val="accent2"/>
                </a:solidFill>
              </a:rPr>
              <a:t>paam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chemeClr val="accent2"/>
                </a:solidFill>
              </a:rPr>
              <a:t>vereiiaí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Púmpaiianaí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b="1" dirty="0"/>
            </a:br>
            <a:r>
              <a:rPr lang="en-US" sz="1800" dirty="0" err="1">
                <a:solidFill>
                  <a:schemeClr val="accent5"/>
                </a:solidFill>
              </a:rPr>
              <a:t>Vibis.</a:t>
            </a:r>
            <a:r>
              <a:rPr lang="en-US" sz="1800" cap="small" dirty="0" err="1">
                <a:solidFill>
                  <a:schemeClr val="accent5"/>
                </a:solidFill>
              </a:rPr>
              <a:t>nom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Aadirans.</a:t>
            </a:r>
            <a:r>
              <a:rPr lang="en-US" cap="small" dirty="0" err="1">
                <a:solidFill>
                  <a:schemeClr val="accent5"/>
                </a:solidFill>
              </a:rPr>
              <a:t>nom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Vibis.</a:t>
            </a:r>
            <a:r>
              <a:rPr lang="en-US" cap="small" dirty="0" err="1">
                <a:solidFill>
                  <a:schemeClr val="accent5"/>
                </a:solidFill>
              </a:rPr>
              <a:t>gen</a:t>
            </a:r>
            <a:r>
              <a:rPr lang="en-US" sz="1800" dirty="0">
                <a:solidFill>
                  <a:schemeClr val="accent5"/>
                </a:solidFill>
              </a:rPr>
              <a:t>	money.</a:t>
            </a:r>
            <a:r>
              <a:rPr lang="en-US" cap="small" dirty="0">
                <a:solidFill>
                  <a:schemeClr val="accent5"/>
                </a:solidFill>
              </a:rPr>
              <a:t>acc.sg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REL.</a:t>
            </a:r>
            <a:r>
              <a:rPr lang="en-US" cap="small" dirty="0" err="1">
                <a:solidFill>
                  <a:schemeClr val="accent5"/>
                </a:solidFill>
              </a:rPr>
              <a:t>acc.sg.fem</a:t>
            </a:r>
            <a:r>
              <a:rPr lang="en-US" cap="small" dirty="0">
                <a:solidFill>
                  <a:schemeClr val="accent5"/>
                </a:solidFill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vereia.</a:t>
            </a:r>
            <a:r>
              <a:rPr kumimoji="0" lang="en-US" b="0" i="0" u="none" strike="noStrike" kern="1200" cap="small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dat.sg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sz="2100" cap="small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966913" algn="l"/>
                <a:tab pos="3322638" algn="l"/>
                <a:tab pos="3587750" algn="l"/>
              </a:tabLst>
            </a:pPr>
            <a:r>
              <a:rPr lang="en-US" dirty="0" err="1">
                <a:solidFill>
                  <a:schemeClr val="accent2"/>
                </a:solidFill>
              </a:rPr>
              <a:t>Púmpaiianaí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chemeClr val="accent2"/>
                </a:solidFill>
              </a:rPr>
              <a:t>trístaamentud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chemeClr val="accent2"/>
                </a:solidFill>
              </a:rPr>
              <a:t>deded</a:t>
            </a:r>
            <a:r>
              <a:rPr lang="en-US" dirty="0"/>
              <a:t>,</a:t>
            </a:r>
            <a:br>
              <a:rPr lang="en-US" dirty="0"/>
            </a:br>
            <a:r>
              <a:rPr lang="en-US" sz="1800" dirty="0">
                <a:solidFill>
                  <a:schemeClr val="accent5"/>
                </a:solidFill>
              </a:rPr>
              <a:t>Pompeian.</a:t>
            </a:r>
            <a:r>
              <a:rPr lang="en-US" cap="small" dirty="0">
                <a:solidFill>
                  <a:schemeClr val="accent5"/>
                </a:solidFill>
              </a:rPr>
              <a:t>dat.sg</a:t>
            </a:r>
            <a:r>
              <a:rPr lang="en-US" sz="1800" dirty="0">
                <a:solidFill>
                  <a:schemeClr val="accent5"/>
                </a:solidFill>
              </a:rPr>
              <a:t>	will.</a:t>
            </a:r>
            <a:r>
              <a:rPr lang="en-US" cap="small" dirty="0">
                <a:solidFill>
                  <a:schemeClr val="accent5"/>
                </a:solidFill>
              </a:rPr>
              <a:t>abl.sg		</a:t>
            </a:r>
            <a:r>
              <a:rPr lang="en-US" sz="1800" dirty="0">
                <a:solidFill>
                  <a:schemeClr val="accent5"/>
                </a:solidFill>
              </a:rPr>
              <a:t>gave.</a:t>
            </a:r>
            <a:r>
              <a:rPr lang="en-US" cap="small" dirty="0">
                <a:solidFill>
                  <a:schemeClr val="accent5"/>
                </a:solidFill>
              </a:rPr>
              <a:t>3sg.perf</a:t>
            </a:r>
            <a:endParaRPr lang="en-US" sz="2100" cap="small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260475" algn="l"/>
                <a:tab pos="2692400" algn="l"/>
                <a:tab pos="3768725" algn="l"/>
                <a:tab pos="5202238" algn="l"/>
                <a:tab pos="6370638" algn="l"/>
                <a:tab pos="6726238" algn="l"/>
                <a:tab pos="8340725" algn="l"/>
              </a:tabLst>
            </a:pPr>
            <a:r>
              <a:rPr lang="en-US" i="1" dirty="0" err="1"/>
              <a:t>eísak</a:t>
            </a:r>
            <a:r>
              <a:rPr lang="en-US" i="1" dirty="0"/>
              <a:t>	</a:t>
            </a:r>
            <a:r>
              <a:rPr lang="en-US" i="1" dirty="0" err="1"/>
              <a:t>eítiuvad</a:t>
            </a:r>
            <a:r>
              <a:rPr lang="en-US" dirty="0"/>
              <a:t>	V.	</a:t>
            </a:r>
            <a:r>
              <a:rPr lang="en-US" dirty="0" err="1"/>
              <a:t>Viínikiís</a:t>
            </a:r>
            <a:r>
              <a:rPr lang="en-US" dirty="0"/>
              <a:t>	Mr. 	[…]	</a:t>
            </a:r>
            <a:r>
              <a:rPr lang="en-US" dirty="0" err="1"/>
              <a:t>trííbúm</a:t>
            </a:r>
            <a:r>
              <a:rPr lang="en-US" dirty="0"/>
              <a:t>	</a:t>
            </a:r>
            <a:r>
              <a:rPr lang="en-US" dirty="0" err="1"/>
              <a:t>ekak</a:t>
            </a:r>
            <a:br>
              <a:rPr lang="en-US" dirty="0"/>
            </a:br>
            <a:r>
              <a:rPr lang="en-US" sz="1800" dirty="0">
                <a:solidFill>
                  <a:schemeClr val="accent5"/>
                </a:solidFill>
              </a:rPr>
              <a:t>that.</a:t>
            </a:r>
            <a:r>
              <a:rPr lang="en-US" cap="small" dirty="0">
                <a:solidFill>
                  <a:schemeClr val="accent5"/>
                </a:solidFill>
              </a:rPr>
              <a:t>abl.sg	</a:t>
            </a:r>
            <a:r>
              <a:rPr lang="en-US" sz="1800" dirty="0">
                <a:solidFill>
                  <a:schemeClr val="accent5"/>
                </a:solidFill>
              </a:rPr>
              <a:t>money.</a:t>
            </a:r>
            <a:r>
              <a:rPr lang="en-US" cap="small" dirty="0">
                <a:solidFill>
                  <a:schemeClr val="accent5"/>
                </a:solidFill>
              </a:rPr>
              <a:t>abl.sg	</a:t>
            </a:r>
            <a:r>
              <a:rPr lang="en-US" sz="1800" dirty="0" err="1">
                <a:solidFill>
                  <a:schemeClr val="accent5"/>
                </a:solidFill>
              </a:rPr>
              <a:t>Vibis.</a:t>
            </a:r>
            <a:r>
              <a:rPr lang="en-US" cap="small" dirty="0" err="1">
                <a:solidFill>
                  <a:schemeClr val="accent5"/>
                </a:solidFill>
              </a:rPr>
              <a:t>nom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Viínikiís.</a:t>
            </a:r>
            <a:r>
              <a:rPr lang="en-US" cap="small" dirty="0" err="1">
                <a:solidFill>
                  <a:schemeClr val="accent5"/>
                </a:solidFill>
              </a:rPr>
              <a:t>nom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Maras.</a:t>
            </a:r>
            <a:r>
              <a:rPr lang="en-US" cap="small" dirty="0" err="1">
                <a:solidFill>
                  <a:schemeClr val="accent5"/>
                </a:solidFill>
              </a:rPr>
              <a:t>gen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building.</a:t>
            </a:r>
            <a:r>
              <a:rPr kumimoji="0" lang="en-US" b="0" i="0" u="none" strike="noStrike" kern="1200" cap="small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acc.sg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this.</a:t>
            </a:r>
            <a:r>
              <a:rPr kumimoji="0" lang="en-US" b="0" i="0" u="none" strike="noStrike" kern="1200" cap="small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b="0" i="0" u="none" strike="noStrike" kern="1200" cap="small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sg.fem</a:t>
            </a:r>
            <a:endParaRPr lang="en-US" sz="2100" cap="small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538163" algn="l"/>
                <a:tab pos="2692400" algn="l"/>
              </a:tabLst>
            </a:pPr>
            <a:r>
              <a:rPr lang="en-US" dirty="0"/>
              <a:t>[…]	</a:t>
            </a:r>
            <a:r>
              <a:rPr lang="en-US" dirty="0" err="1"/>
              <a:t>úpsannam</a:t>
            </a:r>
            <a:r>
              <a:rPr lang="en-US" dirty="0"/>
              <a:t>	</a:t>
            </a:r>
            <a:r>
              <a:rPr lang="en-US" dirty="0" err="1"/>
              <a:t>deded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>
                <a:solidFill>
                  <a:schemeClr val="accent5"/>
                </a:solidFill>
              </a:rPr>
              <a:t>to-be-</a:t>
            </a:r>
            <a:r>
              <a:rPr lang="en-US" sz="1800" dirty="0" err="1">
                <a:solidFill>
                  <a:schemeClr val="accent5"/>
                </a:solidFill>
              </a:rPr>
              <a:t>built.</a:t>
            </a:r>
            <a:r>
              <a:rPr lang="en-US" cap="small" dirty="0" err="1">
                <a:solidFill>
                  <a:schemeClr val="accent5"/>
                </a:solidFill>
              </a:rPr>
              <a:t>acc.sg.fem</a:t>
            </a:r>
            <a:r>
              <a:rPr lang="en-US" cap="small" dirty="0">
                <a:solidFill>
                  <a:schemeClr val="accent5"/>
                </a:solidFill>
              </a:rPr>
              <a:t> </a:t>
            </a:r>
            <a:r>
              <a:rPr lang="en-US" sz="1800" dirty="0">
                <a:solidFill>
                  <a:schemeClr val="accent5"/>
                </a:solidFill>
              </a:rPr>
              <a:t>gave.</a:t>
            </a:r>
            <a:r>
              <a:rPr lang="en-US" cap="small" dirty="0">
                <a:solidFill>
                  <a:schemeClr val="accent5"/>
                </a:solidFill>
              </a:rPr>
              <a:t>3sg.perf</a:t>
            </a:r>
            <a:endParaRPr lang="en-US" sz="2100" cap="small" dirty="0">
              <a:solidFill>
                <a:schemeClr val="accent5"/>
              </a:solidFill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“The money which </a:t>
            </a:r>
            <a:r>
              <a:rPr lang="en-US" sz="1800" b="0" i="0" u="none" strike="noStrike" baseline="0" dirty="0" err="1">
                <a:solidFill>
                  <a:schemeClr val="accent5"/>
                </a:solidFill>
                <a:latin typeface="AdvOT1ef757c0"/>
              </a:rPr>
              <a:t>Vibis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 </a:t>
            </a:r>
            <a:r>
              <a:rPr lang="en-US" sz="1800" b="0" i="0" u="none" strike="noStrike" baseline="0" dirty="0" err="1">
                <a:solidFill>
                  <a:schemeClr val="accent5"/>
                </a:solidFill>
                <a:latin typeface="AdvOT1ef757c0"/>
              </a:rPr>
              <a:t>Aadirans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 son of </a:t>
            </a:r>
            <a:r>
              <a:rPr lang="en-US" sz="1800" b="0" i="0" u="none" strike="noStrike" baseline="0" dirty="0" err="1">
                <a:solidFill>
                  <a:schemeClr val="accent5"/>
                </a:solidFill>
                <a:latin typeface="AdvOT1ef757c0"/>
              </a:rPr>
              <a:t>Vibis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 gave to the Pompeian </a:t>
            </a:r>
            <a:r>
              <a:rPr lang="en-US" sz="1800" b="0" i="0" u="none" strike="noStrike" baseline="0" dirty="0" err="1">
                <a:solidFill>
                  <a:schemeClr val="accent5"/>
                </a:solidFill>
                <a:latin typeface="AdvOT7d6df7ab.I"/>
              </a:rPr>
              <a:t>vereia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7d6df7ab.I"/>
              </a:rPr>
              <a:t> 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in his will, with that money </a:t>
            </a:r>
            <a:r>
              <a:rPr lang="en-US" sz="1800" b="0" i="0" u="none" strike="noStrike" baseline="0" dirty="0" err="1">
                <a:solidFill>
                  <a:schemeClr val="accent5"/>
                </a:solidFill>
                <a:latin typeface="AdvOT1ef757c0"/>
              </a:rPr>
              <a:t>Vibis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 </a:t>
            </a:r>
            <a:r>
              <a:rPr lang="en-US" sz="1800" b="0" i="0" u="none" strike="noStrike" baseline="0" dirty="0" err="1">
                <a:solidFill>
                  <a:schemeClr val="accent5"/>
                </a:solidFill>
                <a:latin typeface="AdvOT1ef757c0"/>
              </a:rPr>
              <a:t>Viínikiís</a:t>
            </a:r>
            <a:r>
              <a:rPr lang="en-US" sz="1800" b="0" i="0" u="none" strike="noStrike" baseline="0" dirty="0">
                <a:solidFill>
                  <a:schemeClr val="accent5"/>
                </a:solidFill>
                <a:latin typeface="AdvOT1ef757c0"/>
              </a:rPr>
              <a:t> son of Maras […] gave this building to be built […].”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B440CC-BB1C-4F7B-BFA7-A57295F9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3F96A6-FAEB-4B50-8002-DDF5CE08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C5D34-CC09-41DA-BF17-73871994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Hittite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DA8475-34FB-4264-91F1-98CE00FD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tabLst>
                <a:tab pos="1076325" algn="l"/>
                <a:tab pos="2506663" algn="l"/>
                <a:tab pos="2871788" algn="l"/>
                <a:tab pos="3227388" algn="l"/>
                <a:tab pos="3948113" algn="l"/>
                <a:tab pos="4130675" algn="l"/>
                <a:tab pos="10047288" algn="r"/>
              </a:tabLst>
            </a:pPr>
            <a:r>
              <a:rPr lang="en-US" dirty="0"/>
              <a:t>nu	</a:t>
            </a:r>
            <a:r>
              <a:rPr lang="en-US" dirty="0" err="1">
                <a:solidFill>
                  <a:schemeClr val="accent2"/>
                </a:solidFill>
              </a:rPr>
              <a:t>ḫatrā</a:t>
            </a:r>
            <a:r>
              <a:rPr lang="en-US" dirty="0">
                <a:solidFill>
                  <a:schemeClr val="accent2"/>
                </a:solidFill>
              </a:rPr>
              <a:t>-nun	</a:t>
            </a:r>
            <a:r>
              <a:rPr lang="en-US" b="1" dirty="0" err="1">
                <a:solidFill>
                  <a:schemeClr val="accent2"/>
                </a:solidFill>
              </a:rPr>
              <a:t>kuedaš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i="1" dirty="0">
                <a:solidFill>
                  <a:schemeClr val="accent2"/>
                </a:solidFill>
              </a:rPr>
              <a:t>KUR.KU]R-e-</a:t>
            </a:r>
            <a:r>
              <a:rPr lang="en-US" i="1" dirty="0" err="1">
                <a:solidFill>
                  <a:schemeClr val="accent2"/>
                </a:solidFill>
              </a:rPr>
              <a:t>aš</a:t>
            </a:r>
            <a:br>
              <a:rPr lang="en-US" dirty="0"/>
            </a:br>
            <a:r>
              <a:rPr lang="en-US" cap="small" dirty="0">
                <a:solidFill>
                  <a:schemeClr val="accent5"/>
                </a:solidFill>
              </a:rPr>
              <a:t>conn</a:t>
            </a:r>
            <a:r>
              <a:rPr lang="en-US" dirty="0">
                <a:solidFill>
                  <a:schemeClr val="accent5"/>
                </a:solidFill>
              </a:rPr>
              <a:t>	write-</a:t>
            </a:r>
            <a:r>
              <a:rPr lang="en-US" cap="small" dirty="0">
                <a:solidFill>
                  <a:schemeClr val="accent5"/>
                </a:solidFill>
              </a:rPr>
              <a:t>1sg.pst</a:t>
            </a:r>
            <a:r>
              <a:rPr lang="en-US" dirty="0">
                <a:solidFill>
                  <a:schemeClr val="accent5"/>
                </a:solidFill>
              </a:rPr>
              <a:t>	which.</a:t>
            </a:r>
            <a:r>
              <a:rPr lang="en-US" cap="small" dirty="0">
                <a:solidFill>
                  <a:schemeClr val="accent5"/>
                </a:solidFill>
              </a:rPr>
              <a:t>dat.pl	</a:t>
            </a:r>
            <a:r>
              <a:rPr lang="en-US" dirty="0">
                <a:solidFill>
                  <a:schemeClr val="accent5"/>
                </a:solidFill>
              </a:rPr>
              <a:t>land-</a:t>
            </a:r>
            <a:r>
              <a:rPr lang="en-US" cap="small" dirty="0">
                <a:solidFill>
                  <a:schemeClr val="accent5"/>
                </a:solidFill>
              </a:rPr>
              <a:t>dat.pl</a:t>
            </a:r>
            <a:br>
              <a:rPr lang="en-US" dirty="0"/>
            </a:br>
            <a:r>
              <a:rPr lang="en-US" cap="small" dirty="0" err="1"/>
              <a:t>egir</a:t>
            </a:r>
            <a:r>
              <a:rPr lang="en-US" dirty="0" err="1"/>
              <a:t>-an⸗wa⸗mu</a:t>
            </a:r>
            <a:r>
              <a:rPr lang="en-US" dirty="0"/>
              <a:t> 		</a:t>
            </a:r>
            <a:r>
              <a:rPr lang="en-US" dirty="0" err="1"/>
              <a:t>tiyatten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there⸗</a:t>
            </a:r>
            <a:r>
              <a:rPr lang="en-US" cap="small" dirty="0">
                <a:solidFill>
                  <a:schemeClr val="accent5"/>
                </a:solidFill>
              </a:rPr>
              <a:t>quot</a:t>
            </a:r>
            <a:r>
              <a:rPr lang="en-US" dirty="0">
                <a:solidFill>
                  <a:schemeClr val="accent5"/>
                </a:solidFill>
              </a:rPr>
              <a:t>⸗</a:t>
            </a:r>
            <a:r>
              <a:rPr lang="en-US" cap="small" dirty="0">
                <a:solidFill>
                  <a:schemeClr val="accent5"/>
                </a:solidFill>
              </a:rPr>
              <a:t>1sg.dat-loc	</a:t>
            </a:r>
            <a:r>
              <a:rPr lang="en-US" dirty="0" err="1">
                <a:solidFill>
                  <a:schemeClr val="accent5"/>
                </a:solidFill>
              </a:rPr>
              <a:t>stand.</a:t>
            </a:r>
            <a:r>
              <a:rPr lang="en-US" cap="small" dirty="0" err="1">
                <a:solidFill>
                  <a:schemeClr val="accent5"/>
                </a:solidFill>
              </a:rPr>
              <a:t>imper</a:t>
            </a:r>
            <a:br>
              <a:rPr lang="en-US" dirty="0"/>
            </a:br>
            <a:r>
              <a:rPr lang="en-US" dirty="0" err="1"/>
              <a:t>n⸗at⸗mu</a:t>
            </a:r>
            <a:r>
              <a:rPr lang="en-US" dirty="0"/>
              <a:t>			</a:t>
            </a:r>
            <a:r>
              <a:rPr lang="en-US" cap="small" dirty="0" err="1"/>
              <a:t>egir</a:t>
            </a:r>
            <a:r>
              <a:rPr lang="en-US" dirty="0"/>
              <a:t>-an	t[ī]</a:t>
            </a:r>
            <a:r>
              <a:rPr lang="en-US" dirty="0" err="1"/>
              <a:t>ēr</a:t>
            </a:r>
            <a:br>
              <a:rPr lang="en-US" dirty="0"/>
            </a:br>
            <a:r>
              <a:rPr lang="en-US" cap="small" dirty="0">
                <a:solidFill>
                  <a:schemeClr val="accent5"/>
                </a:solidFill>
              </a:rPr>
              <a:t>conn</a:t>
            </a:r>
            <a:r>
              <a:rPr lang="en-US" dirty="0">
                <a:solidFill>
                  <a:schemeClr val="accent5"/>
                </a:solidFill>
              </a:rPr>
              <a:t>⸗</a:t>
            </a:r>
            <a:r>
              <a:rPr lang="en-US" cap="small" dirty="0">
                <a:solidFill>
                  <a:schemeClr val="accent5"/>
                </a:solidFill>
              </a:rPr>
              <a:t>3pl.nom</a:t>
            </a:r>
            <a:r>
              <a:rPr lang="en-US" dirty="0">
                <a:solidFill>
                  <a:schemeClr val="accent5"/>
                </a:solidFill>
              </a:rPr>
              <a:t>⸗</a:t>
            </a:r>
            <a:r>
              <a:rPr lang="en-US" cap="small" dirty="0">
                <a:solidFill>
                  <a:schemeClr val="accent5"/>
                </a:solidFill>
              </a:rPr>
              <a:t>1sg.dat-loc</a:t>
            </a:r>
            <a:r>
              <a:rPr lang="en-US" dirty="0">
                <a:solidFill>
                  <a:schemeClr val="accent5"/>
                </a:solidFill>
              </a:rPr>
              <a:t>	there		stood.</a:t>
            </a:r>
            <a:r>
              <a:rPr lang="en-US" cap="small" dirty="0">
                <a:solidFill>
                  <a:schemeClr val="accent5"/>
                </a:solidFill>
              </a:rPr>
              <a:t>3pl	</a:t>
            </a:r>
            <a:r>
              <a:rPr lang="pl-PL" sz="1800" b="0" i="0" u="none" strike="noStrike" baseline="0" dirty="0">
                <a:latin typeface="ArchiType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KBo 6.29+ obv. ii 14-17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“</a:t>
            </a:r>
            <a:r>
              <a:rPr lang="en-US" i="1" dirty="0">
                <a:solidFill>
                  <a:schemeClr val="accent5"/>
                </a:solidFill>
              </a:rPr>
              <a:t>the lands </a:t>
            </a:r>
            <a:r>
              <a:rPr lang="en-US" b="1" dirty="0">
                <a:solidFill>
                  <a:schemeClr val="accent5"/>
                </a:solidFill>
              </a:rPr>
              <a:t>to which </a:t>
            </a:r>
            <a:r>
              <a:rPr lang="en-US" u="sng" dirty="0">
                <a:solidFill>
                  <a:schemeClr val="accent5"/>
                </a:solidFill>
              </a:rPr>
              <a:t>I wrote</a:t>
            </a:r>
            <a:r>
              <a:rPr lang="en-US" dirty="0">
                <a:solidFill>
                  <a:schemeClr val="accent5"/>
                </a:solidFill>
              </a:rPr>
              <a:t> “Stand by me”, they stood by me”</a:t>
            </a:r>
          </a:p>
          <a:p>
            <a:pPr marL="457200" indent="-457200">
              <a:buFont typeface="+mj-lt"/>
              <a:buAutoNum type="arabicPeriod"/>
              <a:tabLst>
                <a:tab pos="892175" algn="l"/>
                <a:tab pos="1076325" algn="l"/>
                <a:tab pos="2420938" algn="l"/>
                <a:tab pos="3495675" algn="l"/>
                <a:tab pos="4754563" algn="l"/>
                <a:tab pos="5378450" algn="l"/>
                <a:tab pos="6637338" algn="l"/>
                <a:tab pos="7443788" algn="l"/>
                <a:tab pos="10047288" algn="r"/>
              </a:tabLst>
            </a:pPr>
            <a:r>
              <a:rPr lang="en-US" dirty="0"/>
              <a:t>nu	8	</a:t>
            </a:r>
            <a:r>
              <a:rPr lang="en-US" i="1" cap="small" dirty="0" err="1"/>
              <a:t>dumu.meš</a:t>
            </a:r>
            <a:r>
              <a:rPr lang="en-US" i="1" dirty="0" err="1"/>
              <a:t>-uš</a:t>
            </a:r>
            <a:r>
              <a:rPr lang="en-US" dirty="0"/>
              <a:t>	</a:t>
            </a:r>
            <a:r>
              <a:rPr lang="en-US" dirty="0" err="1"/>
              <a:t>uwadanzi</a:t>
            </a:r>
            <a:r>
              <a:rPr lang="en-US" dirty="0"/>
              <a:t>	</a:t>
            </a:r>
            <a:r>
              <a:rPr lang="en-US" u="sng" cap="small" dirty="0" err="1">
                <a:solidFill>
                  <a:schemeClr val="accent2"/>
                </a:solidFill>
              </a:rPr>
              <a:t>munus</a:t>
            </a:r>
            <a:r>
              <a:rPr lang="en-US" u="sng" dirty="0" err="1">
                <a:solidFill>
                  <a:schemeClr val="accent2"/>
                </a:solidFill>
              </a:rPr>
              <a:t>-ni</a:t>
            </a:r>
            <a:r>
              <a:rPr lang="en-US" u="sng" dirty="0">
                <a:solidFill>
                  <a:schemeClr val="accent2"/>
                </a:solidFill>
              </a:rPr>
              <a:t>	⸗</a:t>
            </a:r>
            <a:r>
              <a:rPr lang="en-US" u="sng" dirty="0" err="1">
                <a:solidFill>
                  <a:schemeClr val="accent2"/>
                </a:solidFill>
              </a:rPr>
              <a:t>ššan</a:t>
            </a:r>
            <a:r>
              <a:rPr lang="en-US" u="sng" dirty="0">
                <a:solidFill>
                  <a:schemeClr val="accent2"/>
                </a:solidFill>
              </a:rPr>
              <a:t>	</a:t>
            </a:r>
            <a:r>
              <a:rPr lang="en-US" b="1" dirty="0" err="1">
                <a:solidFill>
                  <a:schemeClr val="accent2"/>
                </a:solidFill>
              </a:rPr>
              <a:t>kuiēš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chemeClr val="accent2"/>
                </a:solidFill>
              </a:rPr>
              <a:t>nāwi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chemeClr val="accent2"/>
                </a:solidFill>
              </a:rPr>
              <a:t>pānzi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KUB 9.31 ii 9–10</a:t>
            </a:r>
            <a:br>
              <a:rPr lang="en-US" dirty="0"/>
            </a:br>
            <a:r>
              <a:rPr lang="en-US" sz="1800" dirty="0">
                <a:solidFill>
                  <a:schemeClr val="accent5"/>
                </a:solidFill>
              </a:rPr>
              <a:t>then	8	boys-</a:t>
            </a:r>
            <a:r>
              <a:rPr lang="en-US" sz="1800" cap="small" dirty="0">
                <a:solidFill>
                  <a:schemeClr val="accent5"/>
                </a:solidFill>
              </a:rPr>
              <a:t>acc.pl	</a:t>
            </a:r>
            <a:r>
              <a:rPr lang="en-US" sz="1800" dirty="0">
                <a:solidFill>
                  <a:schemeClr val="accent5"/>
                </a:solidFill>
              </a:rPr>
              <a:t>bring.</a:t>
            </a:r>
            <a:r>
              <a:rPr lang="en-US" sz="1800" cap="small" dirty="0">
                <a:solidFill>
                  <a:schemeClr val="accent5"/>
                </a:solidFill>
              </a:rPr>
              <a:t>3pl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woman-</a:t>
            </a:r>
            <a:r>
              <a:rPr lang="en-US" sz="1800" cap="small" dirty="0" err="1">
                <a:solidFill>
                  <a:schemeClr val="accent5"/>
                </a:solidFill>
              </a:rPr>
              <a:t>dat.sg</a:t>
            </a:r>
            <a:r>
              <a:rPr lang="en-US" sz="1800" dirty="0" err="1">
                <a:solidFill>
                  <a:schemeClr val="accent5"/>
                </a:solidFill>
              </a:rPr>
              <a:t>⸗</a:t>
            </a:r>
            <a:r>
              <a:rPr lang="en-US" sz="1800" cap="small" dirty="0" err="1">
                <a:solidFill>
                  <a:schemeClr val="accent5"/>
                </a:solidFill>
              </a:rPr>
              <a:t>loc</a:t>
            </a:r>
            <a:r>
              <a:rPr lang="en-US" sz="1800" dirty="0">
                <a:solidFill>
                  <a:schemeClr val="accent5"/>
                </a:solidFill>
              </a:rPr>
              <a:t> 	who.</a:t>
            </a:r>
            <a:r>
              <a:rPr lang="en-US" sz="1800" cap="small" dirty="0">
                <a:solidFill>
                  <a:schemeClr val="accent5"/>
                </a:solidFill>
              </a:rPr>
              <a:t>nom.pl</a:t>
            </a: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US" sz="1800" dirty="0" err="1">
                <a:solidFill>
                  <a:schemeClr val="accent5"/>
                </a:solidFill>
              </a:rPr>
              <a:t>not.yet</a:t>
            </a:r>
            <a:r>
              <a:rPr lang="en-US" sz="1800" dirty="0">
                <a:solidFill>
                  <a:schemeClr val="accent5"/>
                </a:solidFill>
              </a:rPr>
              <a:t>	go.</a:t>
            </a:r>
            <a:r>
              <a:rPr lang="en-US" sz="1800" cap="small" dirty="0">
                <a:solidFill>
                  <a:schemeClr val="accent5"/>
                </a:solidFill>
              </a:rPr>
              <a:t>3pl</a:t>
            </a:r>
            <a:br>
              <a:rPr lang="en-US" sz="1800" cap="small" dirty="0">
                <a:solidFill>
                  <a:schemeClr val="accent5"/>
                </a:solidFill>
              </a:rPr>
            </a:br>
            <a:r>
              <a:rPr lang="en-US" cap="small" dirty="0">
                <a:solidFill>
                  <a:schemeClr val="accent5"/>
                </a:solidFill>
              </a:rPr>
              <a:t>“</a:t>
            </a:r>
            <a:r>
              <a:rPr lang="en-US" dirty="0">
                <a:solidFill>
                  <a:schemeClr val="accent5"/>
                </a:solidFill>
              </a:rPr>
              <a:t>they bring </a:t>
            </a:r>
            <a:r>
              <a:rPr lang="en-US" i="1" dirty="0">
                <a:solidFill>
                  <a:schemeClr val="accent5"/>
                </a:solidFill>
              </a:rPr>
              <a:t>8 boys </a:t>
            </a:r>
            <a:r>
              <a:rPr lang="en-US" b="1" dirty="0">
                <a:solidFill>
                  <a:schemeClr val="accent5"/>
                </a:solidFill>
              </a:rPr>
              <a:t>who</a:t>
            </a:r>
            <a:r>
              <a:rPr lang="en-US" dirty="0">
                <a:solidFill>
                  <a:schemeClr val="accent5"/>
                </a:solidFill>
              </a:rPr>
              <a:t> have not yet gone </a:t>
            </a:r>
            <a:r>
              <a:rPr lang="en-US" u="sng" dirty="0">
                <a:solidFill>
                  <a:schemeClr val="accent5"/>
                </a:solidFill>
              </a:rPr>
              <a:t>to a woman</a:t>
            </a:r>
            <a:r>
              <a:rPr lang="en-US" dirty="0">
                <a:solidFill>
                  <a:schemeClr val="accent5"/>
                </a:solidFill>
              </a:rPr>
              <a:t>”</a:t>
            </a:r>
            <a:endParaRPr lang="en-US" cap="small" dirty="0">
              <a:solidFill>
                <a:schemeClr val="accent5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4994CC-6E4F-4AF5-9031-DB5ACFC3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03461D-F40B-44EC-84C8-380A20FC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C5D34-CC09-41DA-BF17-73871994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Vedic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DA8475-34FB-4264-91F1-98CE00FD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apā</a:t>
            </a:r>
            <a:r>
              <a:rPr lang="en-US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en-US" i="1" dirty="0" err="1">
                <a:solidFill>
                  <a:schemeClr val="accent2"/>
                </a:solidFill>
              </a:rPr>
              <a:t>m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bílam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áphita</a:t>
            </a:r>
            <a:r>
              <a:rPr lang="en-US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ṃ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yád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ā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en-US" dirty="0" err="1">
                <a:solidFill>
                  <a:schemeClr val="accent2"/>
                </a:solidFill>
              </a:rPr>
              <a:t>sīd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vṛtrá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ṃ</a:t>
            </a:r>
            <a:r>
              <a:rPr lang="en-US" dirty="0"/>
              <a:t> </a:t>
            </a:r>
            <a:r>
              <a:rPr lang="en-US" dirty="0" err="1"/>
              <a:t>jaghanvā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́ṃ</a:t>
            </a:r>
            <a:r>
              <a:rPr lang="en-US" dirty="0"/>
              <a:t> </a:t>
            </a:r>
            <a:r>
              <a:rPr lang="fr-FR" dirty="0" err="1"/>
              <a:t>ápa</a:t>
            </a:r>
            <a:r>
              <a:rPr lang="el-GR" dirty="0"/>
              <a:t> </a:t>
            </a:r>
            <a:r>
              <a:rPr lang="en-US" i="1" dirty="0" err="1"/>
              <a:t>tád</a:t>
            </a:r>
            <a:r>
              <a:rPr lang="en-US" dirty="0"/>
              <a:t> </a:t>
            </a:r>
            <a:r>
              <a:rPr lang="en-US" dirty="0" err="1"/>
              <a:t>vavāra</a:t>
            </a: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RV 1.32.11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“</a:t>
            </a:r>
            <a:r>
              <a:rPr lang="en-US" b="1" dirty="0">
                <a:solidFill>
                  <a:schemeClr val="accent5"/>
                </a:solidFill>
              </a:rPr>
              <a:t>what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u="sng" dirty="0">
                <a:solidFill>
                  <a:schemeClr val="accent5"/>
                </a:solidFill>
              </a:rPr>
              <a:t>opening of the waters </a:t>
            </a:r>
            <a:r>
              <a:rPr lang="en-US" dirty="0">
                <a:solidFill>
                  <a:schemeClr val="accent5"/>
                </a:solidFill>
              </a:rPr>
              <a:t>[had been] covered, </a:t>
            </a:r>
            <a:r>
              <a:rPr lang="en-US" i="1" dirty="0">
                <a:solidFill>
                  <a:schemeClr val="accent5"/>
                </a:solidFill>
              </a:rPr>
              <a:t>that</a:t>
            </a:r>
            <a:r>
              <a:rPr lang="en-US" dirty="0">
                <a:solidFill>
                  <a:schemeClr val="accent5"/>
                </a:solidFill>
              </a:rPr>
              <a:t> he opened up [after] killing </a:t>
            </a:r>
            <a:r>
              <a:rPr lang="en-US" dirty="0" err="1">
                <a:solidFill>
                  <a:schemeClr val="accent5"/>
                </a:solidFill>
              </a:rPr>
              <a:t>Vṛtra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en-US" dirty="0"/>
              <a:t>The position of the relative pronoun here is always </a:t>
            </a:r>
            <a:r>
              <a:rPr lang="en-US"/>
              <a:t>preverbal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(Hock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1992)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en-US" dirty="0"/>
              <a:t>Although in Vedic it does not appear in prose, but only in verse, the postponement of the relative pronoun later occurs in prose as well.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4994CC-6E4F-4AF5-9031-DB5ACFC3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03461D-F40B-44EC-84C8-380A20FC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5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57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" name="Straight Connector 59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6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Semantics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2744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14" name="Straight Connector 6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70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DE5D7-719F-4BD1-8405-A78ECF2B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Typology</a:t>
            </a:r>
            <a:r>
              <a:rPr lang="fr-FR" dirty="0"/>
              <a:t> of relative clauses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2BBD7E-B94F-446F-AB5C-B81092C2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3792BD-54E1-4396-898B-E8C5D399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26</a:t>
            </a:fld>
            <a:endParaRPr lang="en-US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A663472-D552-4165-B434-913F58DDE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099" y="1873774"/>
            <a:ext cx="5282005" cy="44265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AG relative clauses can be classified as </a:t>
            </a:r>
            <a:r>
              <a:rPr lang="en-US" b="1" dirty="0"/>
              <a:t>restrictive</a:t>
            </a:r>
            <a:r>
              <a:rPr lang="en-US" dirty="0"/>
              <a:t>, </a:t>
            </a:r>
            <a:r>
              <a:rPr lang="en-US" b="1" dirty="0"/>
              <a:t>non-restrictive</a:t>
            </a:r>
            <a:r>
              <a:rPr lang="en-US" dirty="0"/>
              <a:t> and </a:t>
            </a:r>
            <a:r>
              <a:rPr lang="en-US" b="1" dirty="0" err="1"/>
              <a:t>maximalizing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statistically significant difference between initial and postponed RPs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Difference in the </a:t>
            </a:r>
            <a:r>
              <a:rPr lang="en-US" b="1" dirty="0"/>
              <a:t>choice between ὁ and </a:t>
            </a:r>
            <a:r>
              <a:rPr lang="en-US" b="1" dirty="0" err="1"/>
              <a:t>ὅς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ὅς</a:t>
            </a:r>
            <a:r>
              <a:rPr lang="en-US" sz="2000" dirty="0"/>
              <a:t> is more frequent than expected with restrictive RCs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ὁ is more frequent than expected with non-restrictive RCs and unattested with </a:t>
            </a:r>
            <a:r>
              <a:rPr lang="en-US" sz="2000" dirty="0" err="1"/>
              <a:t>maximalizing</a:t>
            </a:r>
            <a:r>
              <a:rPr lang="en-US" sz="2000" dirty="0"/>
              <a:t> RCs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trend is in line with Homeric usage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Monteil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1963, Probert 2015)</a:t>
            </a:r>
            <a:r>
              <a:rPr lang="en-US" dirty="0"/>
              <a:t>, although Pindar allows for ὁ to appear in constructions where Homer only uses </a:t>
            </a:r>
            <a:r>
              <a:rPr lang="en-US" dirty="0" err="1"/>
              <a:t>ὅς</a:t>
            </a:r>
            <a:r>
              <a:rPr lang="en-US" dirty="0"/>
              <a:t>.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501FC093-C85C-4CAD-A6FB-FDCCF0B5B7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0968278"/>
              </p:ext>
            </p:extLst>
          </p:nvPr>
        </p:nvGraphicFramePr>
        <p:xfrm>
          <a:off x="6702015" y="1873774"/>
          <a:ext cx="4894729" cy="420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997CE244-0C20-492E-9E0F-24B2E0EBA221}"/>
              </a:ext>
            </a:extLst>
          </p:cNvPr>
          <p:cNvSpPr txBox="1"/>
          <p:nvPr/>
        </p:nvSpPr>
        <p:spPr>
          <a:xfrm>
            <a:off x="6841864" y="5992587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 &lt; 0.001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74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8" grpId="0">
        <p:bldAsOne/>
      </p:bldGraphic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145E1-B400-4272-B2A3-4DF578F4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Definiteness</a:t>
            </a:r>
            <a:r>
              <a:rPr lang="fr-FR" dirty="0"/>
              <a:t> of the </a:t>
            </a:r>
            <a:r>
              <a:rPr lang="fr-FR" dirty="0" err="1"/>
              <a:t>head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3A3F8-96CC-4B56-8492-6F6BA540D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3930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definiteness of the head has been claimed to be the key in the optional postponement of the relative pronoun in Hittite.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Pindar, it is not always sure if the head is definite or indefinite: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systematic use of the definite article in his dialect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rhetorical stance of the </a:t>
            </a:r>
            <a:r>
              <a:rPr lang="en-US"/>
              <a:t>poet (in </a:t>
            </a:r>
            <a:r>
              <a:rPr lang="en-US" dirty="0"/>
              <a:t>a mythological allusion, is the audience supposed to know the referent of the NP?)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definiteness of the antecedent NP has no influence whatsoever on the postponement of the RP.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E61A8B-51B9-466E-B9B0-F3529665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CB3C09-AA20-46AC-8AAD-EE20B22F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801162A-C729-4990-94E2-645877886D9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8155781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837CA92-1E22-1445-835E-BCC3697D76FE}"/>
              </a:ext>
            </a:extLst>
          </p:cNvPr>
          <p:cNvSpPr txBox="1"/>
          <p:nvPr/>
        </p:nvSpPr>
        <p:spPr>
          <a:xfrm>
            <a:off x="6325496" y="5886028"/>
            <a:ext cx="482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 = 0.801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5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57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" name="Straight Connector 59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6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Syntax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2744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14" name="Straight Connector 6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3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3E21D-E13A-46C1-A08B-185DAEC2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regressive</a:t>
            </a:r>
            <a:r>
              <a:rPr lang="fr-FR" dirty="0"/>
              <a:t> attraction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9A919D-8AAE-4CEB-A19E-C60953DF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</a:rPr>
              <a:t>φυλ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ακὰς</a:t>
            </a:r>
            <a:r>
              <a:rPr lang="en-US" dirty="0"/>
              <a:t> δ’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ἃς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εἴρεαι, ἥρως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οὔ τις κεκριμένη ῥύεται στρατὸν οὐδὲ φυλάσσει.	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Il. 10. 416–17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“the guard-posts you’re asking about, hero, there’s no chosen one which guards the army or protects it”</a:t>
            </a:r>
            <a:endParaRPr lang="en-US" sz="1900" dirty="0">
              <a:solidFill>
                <a:schemeClr val="accent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bare NP preceding the relative pronoun is best considered to be a part of the relative </a:t>
            </a:r>
            <a:r>
              <a:rPr lang="en-US"/>
              <a:t>clause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(Faure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2010)</a:t>
            </a:r>
            <a:r>
              <a:rPr lang="en-US" dirty="0"/>
              <a:t> and regressive attraction should check 4 </a:t>
            </a:r>
            <a:r>
              <a:rPr lang="en-US"/>
              <a:t>criteria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(Probert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2015)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Contiguity between NP and 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Restrictive or </a:t>
            </a:r>
            <a:r>
              <a:rPr lang="en-US" dirty="0" err="1"/>
              <a:t>maximalizing</a:t>
            </a:r>
            <a:r>
              <a:rPr lang="en-US" dirty="0"/>
              <a:t> relative clause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demonstrative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article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Surprisingly, regressive </a:t>
            </a:r>
            <a:r>
              <a:rPr lang="en-US"/>
              <a:t>attraction (</a:t>
            </a:r>
            <a:r>
              <a:rPr lang="en-US" i="1"/>
              <a:t>attractio </a:t>
            </a:r>
            <a:r>
              <a:rPr lang="en-US" i="1" dirty="0" err="1"/>
              <a:t>inversa</a:t>
            </a:r>
            <a:r>
              <a:rPr lang="en-US" dirty="0"/>
              <a:t>) is unattested in Pindar, while it is frequent from Homer onwards.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591E7F-4FD9-434E-8E77-708A5943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08C2E3-EC7C-4370-9FE1-E2472AE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E9E65-A7E4-72CB-7ACA-36E52B00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relative clauses in ancient Greek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EAA5D8-4192-4337-B012-7D32F041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096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Relative pronoun: inflected subordinator followed by the rest of the relative clause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Head: DP or pronoun, which can be: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2871788" algn="l"/>
                <a:tab pos="10047288" algn="r"/>
              </a:tabLst>
            </a:pPr>
            <a:r>
              <a:rPr lang="en-US" dirty="0">
                <a:solidFill>
                  <a:schemeClr val="accent1"/>
                </a:solidFill>
              </a:rPr>
              <a:t>external (preposed to the RC)</a:t>
            </a:r>
            <a:br>
              <a:rPr lang="en-US" dirty="0"/>
            </a:br>
            <a:r>
              <a:rPr lang="el-GR" dirty="0" err="1"/>
              <a:t>κωφὸς</a:t>
            </a:r>
            <a:r>
              <a:rPr lang="el-GR" dirty="0"/>
              <a:t> </a:t>
            </a:r>
            <a:r>
              <a:rPr lang="el-GR" i="1" dirty="0" err="1"/>
              <a:t>ἀνήρ</a:t>
            </a:r>
            <a:r>
              <a:rPr lang="el-GR" i="1" dirty="0"/>
              <a:t> τις</a:t>
            </a:r>
            <a:r>
              <a:rPr lang="el-GR" dirty="0"/>
              <a:t>, </a:t>
            </a:r>
            <a:r>
              <a:rPr lang="el-GR" b="1" dirty="0" err="1">
                <a:solidFill>
                  <a:schemeClr val="accent2"/>
                </a:solidFill>
              </a:rPr>
              <a:t>ὃς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Ἡρακλεῖ</a:t>
            </a:r>
            <a:r>
              <a:rPr lang="el-GR" dirty="0">
                <a:solidFill>
                  <a:schemeClr val="accent2"/>
                </a:solidFill>
              </a:rPr>
              <a:t> στόμα </a:t>
            </a:r>
            <a:r>
              <a:rPr lang="el-GR" dirty="0" err="1">
                <a:solidFill>
                  <a:schemeClr val="accent2"/>
                </a:solidFill>
              </a:rPr>
              <a:t>μὴ</a:t>
            </a:r>
            <a:r>
              <a:rPr lang="el-GR" dirty="0">
                <a:solidFill>
                  <a:schemeClr val="accent2"/>
                </a:solidFill>
              </a:rPr>
              <a:t> περιβάλλει</a:t>
            </a: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P. 9.87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man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mute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does not have Herakles on his lips”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2871788" algn="l"/>
                <a:tab pos="10047288" algn="r"/>
              </a:tabLst>
            </a:pPr>
            <a:r>
              <a:rPr lang="en-US" sz="2100" dirty="0">
                <a:solidFill>
                  <a:schemeClr val="accent1"/>
                </a:solidFill>
              </a:rPr>
              <a:t>external (postposed to the RC)</a:t>
            </a:r>
            <a:br>
              <a:rPr lang="en-US" dirty="0"/>
            </a:br>
            <a:r>
              <a:rPr lang="el-GR" b="1" dirty="0" err="1">
                <a:solidFill>
                  <a:schemeClr val="accent2"/>
                </a:solidFill>
              </a:rPr>
              <a:t>οἷσι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δὲ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Φερσεφόνα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ποινὰν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παλαιοῦ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πένθεος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el-GR" dirty="0" err="1">
                <a:solidFill>
                  <a:schemeClr val="accent2"/>
                </a:solidFill>
              </a:rPr>
              <a:t>δέξεται</a:t>
            </a:r>
            <a:r>
              <a:rPr lang="el-GR" dirty="0"/>
              <a:t>, </a:t>
            </a:r>
            <a:r>
              <a:rPr lang="el-GR" dirty="0" err="1"/>
              <a:t>ἐς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ὕπερθεν</a:t>
            </a:r>
            <a:r>
              <a:rPr lang="el-GR" dirty="0"/>
              <a:t> </a:t>
            </a:r>
            <a:r>
              <a:rPr lang="el-GR" dirty="0" err="1"/>
              <a:t>ἅλιον</a:t>
            </a:r>
            <a:r>
              <a:rPr lang="el-GR" dirty="0"/>
              <a:t> </a:t>
            </a:r>
            <a:r>
              <a:rPr lang="el-GR" i="1" dirty="0"/>
              <a:t>κείνων</a:t>
            </a:r>
            <a:r>
              <a:rPr lang="el-GR" dirty="0"/>
              <a:t> </a:t>
            </a:r>
            <a:r>
              <a:rPr lang="el-GR" dirty="0" err="1"/>
              <a:t>ἐνάτῳ</a:t>
            </a:r>
            <a:r>
              <a:rPr lang="el-GR" dirty="0"/>
              <a:t> </a:t>
            </a:r>
            <a:r>
              <a:rPr lang="el-GR" dirty="0" err="1"/>
              <a:t>ἔτεϊ</a:t>
            </a:r>
            <a:br>
              <a:rPr lang="fr-FR" dirty="0"/>
            </a:br>
            <a:r>
              <a:rPr lang="el-GR" dirty="0" err="1"/>
              <a:t>ἀνδιδοῖ</a:t>
            </a:r>
            <a:r>
              <a:rPr lang="el-GR" dirty="0"/>
              <a:t> </a:t>
            </a:r>
            <a:r>
              <a:rPr lang="el-GR" dirty="0" err="1"/>
              <a:t>ψυχὰς</a:t>
            </a:r>
            <a:r>
              <a:rPr lang="el-GR" dirty="0"/>
              <a:t> </a:t>
            </a:r>
            <a:r>
              <a:rPr lang="el-GR" dirty="0" err="1"/>
              <a:t>πάλιν</a:t>
            </a:r>
            <a:r>
              <a:rPr lang="fr-FR" dirty="0"/>
              <a:t>		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fr.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133.1–3</a:t>
            </a:r>
            <a:br>
              <a:rPr lang="fr-FR" dirty="0"/>
            </a:br>
            <a:r>
              <a:rPr lang="en-US" dirty="0">
                <a:solidFill>
                  <a:schemeClr val="accent5"/>
                </a:solidFill>
              </a:rPr>
              <a:t>“the ones </a:t>
            </a:r>
            <a:r>
              <a:rPr lang="en-US" b="1" dirty="0">
                <a:solidFill>
                  <a:schemeClr val="accent5"/>
                </a:solidFill>
              </a:rPr>
              <a:t>for whom </a:t>
            </a:r>
            <a:r>
              <a:rPr lang="en-US" dirty="0" err="1">
                <a:solidFill>
                  <a:schemeClr val="accent5"/>
                </a:solidFill>
              </a:rPr>
              <a:t>Persephona</a:t>
            </a:r>
            <a:r>
              <a:rPr lang="en-US" dirty="0">
                <a:solidFill>
                  <a:schemeClr val="accent5"/>
                </a:solidFill>
              </a:rPr>
              <a:t> receives the payment of her ancient grief, she brings back again </a:t>
            </a:r>
            <a:r>
              <a:rPr lang="en-US" i="1" dirty="0">
                <a:solidFill>
                  <a:schemeClr val="accent5"/>
                </a:solidFill>
              </a:rPr>
              <a:t>their</a:t>
            </a:r>
            <a:r>
              <a:rPr lang="en-US" dirty="0">
                <a:solidFill>
                  <a:schemeClr val="accent5"/>
                </a:solidFill>
              </a:rPr>
              <a:t> souls to the sun above on the ninth year</a:t>
            </a:r>
            <a:r>
              <a:rPr lang="fr-FR" dirty="0">
                <a:solidFill>
                  <a:schemeClr val="accent5"/>
                </a:solidFill>
              </a:rPr>
              <a:t>”</a:t>
            </a:r>
            <a:endParaRPr lang="en-US" dirty="0">
              <a:solidFill>
                <a:schemeClr val="accent5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2871788" algn="l"/>
                <a:tab pos="10047288" algn="r"/>
              </a:tabLst>
            </a:pPr>
            <a:r>
              <a:rPr lang="en-US" sz="2100" dirty="0">
                <a:solidFill>
                  <a:schemeClr val="accent1"/>
                </a:solidFill>
              </a:rPr>
              <a:t>internal</a:t>
            </a:r>
            <a:br>
              <a:rPr lang="en-US" dirty="0"/>
            </a:br>
            <a:r>
              <a:rPr lang="el-GR" dirty="0"/>
              <a:t>§ </a:t>
            </a:r>
            <a:r>
              <a:rPr lang="el-GR" b="1" dirty="0" err="1">
                <a:solidFill>
                  <a:schemeClr val="accent2"/>
                </a:solidFill>
              </a:rPr>
              <a:t>ὅσαι</a:t>
            </a:r>
            <a:r>
              <a:rPr lang="el-GR" dirty="0">
                <a:solidFill>
                  <a:schemeClr val="accent2"/>
                </a:solidFill>
              </a:rPr>
              <a:t> τ</a:t>
            </a:r>
            <a:r>
              <a:rPr lang="fr-FR" dirty="0">
                <a:solidFill>
                  <a:schemeClr val="accent2"/>
                </a:solidFill>
              </a:rPr>
              <a:t>’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εἰσὶν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ἐπιχωρίων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καλῶν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i="1" dirty="0" err="1">
                <a:solidFill>
                  <a:schemeClr val="accent2"/>
                </a:solidFill>
              </a:rPr>
              <a:t>ἔσοδοι</a:t>
            </a:r>
            <a:r>
              <a:rPr lang="fr-FR" dirty="0"/>
              <a:t> | </a:t>
            </a:r>
            <a:r>
              <a:rPr lang="el-GR" dirty="0" err="1"/>
              <a:t>τετόλμακε</a:t>
            </a:r>
            <a:r>
              <a:rPr lang="el-GR" dirty="0"/>
              <a:t>.</a:t>
            </a:r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P. 5.116–117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</a:rPr>
              <a:t>“every </a:t>
            </a:r>
            <a:r>
              <a:rPr lang="en-US" i="1" dirty="0">
                <a:solidFill>
                  <a:schemeClr val="accent5"/>
                </a:solidFill>
              </a:rPr>
              <a:t>opportunity</a:t>
            </a:r>
            <a:r>
              <a:rPr lang="en-US" dirty="0">
                <a:solidFill>
                  <a:schemeClr val="accent5"/>
                </a:solidFill>
              </a:rPr>
              <a:t> there is for local excellence, he has dared to do”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2871788" algn="l"/>
                <a:tab pos="10047288" algn="r"/>
              </a:tabLst>
            </a:pPr>
            <a:r>
              <a:rPr lang="en-US" sz="2100" dirty="0">
                <a:solidFill>
                  <a:schemeClr val="accent1"/>
                </a:solidFill>
              </a:rPr>
              <a:t>null</a:t>
            </a:r>
            <a:br>
              <a:rPr lang="en-US" dirty="0"/>
            </a:b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πείρᾳ</a:t>
            </a:r>
            <a:r>
              <a:rPr lang="el-GR" dirty="0"/>
              <a:t> τέλος</a:t>
            </a:r>
            <a:r>
              <a:rPr lang="fr-FR" dirty="0"/>
              <a:t> | </a:t>
            </a:r>
            <a:r>
              <a:rPr lang="el-GR" dirty="0"/>
              <a:t>διαφαίνεται </a:t>
            </a:r>
            <a:r>
              <a:rPr lang="el-GR" b="1" dirty="0" err="1">
                <a:solidFill>
                  <a:schemeClr val="accent2"/>
                </a:solidFill>
              </a:rPr>
              <a:t>ὧν</a:t>
            </a:r>
            <a:r>
              <a:rPr lang="el-GR" dirty="0">
                <a:solidFill>
                  <a:schemeClr val="accent2"/>
                </a:solidFill>
              </a:rPr>
              <a:t> τις </a:t>
            </a:r>
            <a:r>
              <a:rPr lang="el-GR" dirty="0" err="1">
                <a:solidFill>
                  <a:schemeClr val="accent2"/>
                </a:solidFill>
              </a:rPr>
              <a:t>ἐξοχώτερος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γένηται</a:t>
            </a:r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N. 3.70–71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100" dirty="0">
                <a:solidFill>
                  <a:schemeClr val="accent5"/>
                </a:solidFill>
              </a:rPr>
              <a:t>“in trial the accomplishment appears, </a:t>
            </a:r>
            <a:r>
              <a:rPr lang="en-US" sz="2100" b="1" dirty="0">
                <a:solidFill>
                  <a:schemeClr val="accent5"/>
                </a:solidFill>
              </a:rPr>
              <a:t>of that in which</a:t>
            </a:r>
            <a:r>
              <a:rPr lang="en-US" sz="2100" dirty="0">
                <a:solidFill>
                  <a:schemeClr val="accent5"/>
                </a:solidFill>
              </a:rPr>
              <a:t> one is the best” 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DBDE9-BCC1-6D3D-11FA-F3695B29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38CDA-C1F3-CA4B-F0CC-22C8ABC2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77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BEA06-1C00-481E-8137-3E5995DA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accessibility hierarchy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AED04F-1E4F-45FD-9BDA-E4538301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1036086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  <a:tabLst>
                <a:tab pos="10047288" algn="r"/>
              </a:tabLst>
            </a:pPr>
            <a:r>
              <a:rPr lang="en-US" sz="1800" b="0" i="0" u="none" strike="noStrike" baseline="0" dirty="0">
                <a:latin typeface="CMR10"/>
              </a:rPr>
              <a:t>subject </a:t>
            </a:r>
            <a:r>
              <a:rPr lang="en-US" sz="1800" b="0" i="0" u="none" strike="noStrike" baseline="0" dirty="0">
                <a:latin typeface="CMMI10"/>
              </a:rPr>
              <a:t>&gt; </a:t>
            </a:r>
            <a:r>
              <a:rPr lang="en-US" sz="1800" b="0" i="0" u="none" strike="noStrike" baseline="0" dirty="0">
                <a:latin typeface="CMR10"/>
              </a:rPr>
              <a:t>direct object </a:t>
            </a:r>
            <a:r>
              <a:rPr lang="en-US" sz="1800" b="0" i="0" u="none" strike="noStrike" baseline="0" dirty="0">
                <a:latin typeface="CMMI10"/>
              </a:rPr>
              <a:t>&gt; </a:t>
            </a:r>
            <a:r>
              <a:rPr lang="en-US" sz="1800" b="0" i="0" u="none" strike="noStrike" baseline="0" dirty="0">
                <a:latin typeface="CMR10"/>
              </a:rPr>
              <a:t>indirect object </a:t>
            </a:r>
            <a:r>
              <a:rPr lang="en-US" sz="1800" b="0" i="0" u="none" strike="noStrike" baseline="0" dirty="0">
                <a:latin typeface="CMMI10"/>
              </a:rPr>
              <a:t>&gt; </a:t>
            </a:r>
            <a:r>
              <a:rPr lang="en-US" sz="1800" b="0" i="0" u="none" strike="noStrike" baseline="0" dirty="0">
                <a:latin typeface="CMR10"/>
              </a:rPr>
              <a:t>oblique </a:t>
            </a:r>
            <a:r>
              <a:rPr lang="en-US" sz="1800" b="0" i="0" u="none" strike="noStrike" baseline="0" dirty="0">
                <a:latin typeface="CMMI10"/>
              </a:rPr>
              <a:t>&gt; </a:t>
            </a:r>
            <a:r>
              <a:rPr lang="en-US" sz="1800" b="0" i="0" u="none" strike="noStrike" baseline="0" dirty="0">
                <a:latin typeface="CMR10"/>
              </a:rPr>
              <a:t>genitive </a:t>
            </a:r>
            <a:r>
              <a:rPr lang="en-US" sz="1800" b="0" i="0" u="none" strike="noStrike" baseline="0" dirty="0">
                <a:latin typeface="CMMI10"/>
              </a:rPr>
              <a:t>&gt; </a:t>
            </a:r>
            <a:r>
              <a:rPr lang="en-US" sz="1800" b="0" i="0" u="none" strike="noStrike" baseline="0" dirty="0">
                <a:latin typeface="CMR10"/>
              </a:rPr>
              <a:t>object of comparison</a:t>
            </a:r>
            <a:br>
              <a:rPr lang="en-US" sz="1800" b="0" i="0" u="none" strike="noStrike" baseline="0" dirty="0">
                <a:latin typeface="CMR10"/>
              </a:rPr>
            </a:br>
            <a:r>
              <a:rPr lang="en-US" sz="1800" b="0" i="0" u="none" strike="noStrike" baseline="0">
                <a:latin typeface="CMR10"/>
              </a:rPr>
              <a:t>	</a:t>
            </a:r>
            <a:r>
              <a:rPr lang="en-US" sz="1800" b="0" i="0" u="none" strike="noStrike" baseline="0">
                <a:solidFill>
                  <a:schemeClr val="accent3">
                    <a:lumMod val="75000"/>
                  </a:schemeClr>
                </a:solidFill>
                <a:latin typeface="CMR10"/>
              </a:rPr>
              <a:t>(Keenan </a:t>
            </a:r>
            <a:r>
              <a:rPr lang="en-US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MR10"/>
              </a:rPr>
              <a:t>and Comrie 1977)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>
                <a:latin typeface="CMR10"/>
              </a:rPr>
              <a:t>Case accessibility does not play any role whatsoever in the postponement of the relative pronoun.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A21CAA-F75C-470F-8B88-461E25CE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474BF8-C408-4183-9FF4-D6945BF9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9BDAFC7-98DF-B5A5-07B7-F6F69E118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817405"/>
              </p:ext>
            </p:extLst>
          </p:nvPr>
        </p:nvGraphicFramePr>
        <p:xfrm>
          <a:off x="1036320" y="2881822"/>
          <a:ext cx="10119360" cy="257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B62BE73-6339-C618-5159-1C25DD3AACB3}"/>
              </a:ext>
            </a:extLst>
          </p:cNvPr>
          <p:cNvSpPr txBox="1"/>
          <p:nvPr/>
        </p:nvSpPr>
        <p:spPr>
          <a:xfrm>
            <a:off x="3711546" y="5649179"/>
            <a:ext cx="482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 = 0.889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9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FC0A6-1702-498C-8772-A516C2B4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Headedness</a:t>
            </a:r>
            <a:r>
              <a:rPr lang="fr-FR" dirty="0"/>
              <a:t> of the RC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86433-7340-40F4-A53F-1A659899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Ancient Greek relative clauses can be:</a:t>
            </a:r>
          </a:p>
          <a:p>
            <a:pPr marL="201168" lvl="1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1.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postposed externally-headed | </a:t>
            </a:r>
            <a:r>
              <a:rPr lang="en-US" b="1" dirty="0">
                <a:solidFill>
                  <a:schemeClr val="accent1"/>
                </a:solidFill>
              </a:rPr>
              <a:t>2.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preposed externally-headed | </a:t>
            </a:r>
            <a:r>
              <a:rPr lang="en-US" b="1" dirty="0">
                <a:solidFill>
                  <a:schemeClr val="accent1"/>
                </a:solidFill>
              </a:rPr>
              <a:t>3.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internally-headed | </a:t>
            </a:r>
            <a:r>
              <a:rPr lang="en-US" b="1" dirty="0">
                <a:solidFill>
                  <a:schemeClr val="accent1"/>
                </a:solidFill>
              </a:rPr>
              <a:t>4.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null-head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those constructions allow for the postponement of the relative pronoun:</a:t>
            </a:r>
          </a:p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en-US" dirty="0"/>
              <a:t> </a:t>
            </a:r>
            <a:r>
              <a:rPr lang="en-US" i="1" dirty="0" err="1"/>
              <a:t>Κάδμοιο</a:t>
            </a:r>
            <a:r>
              <a:rPr lang="en-US" i="1" dirty="0"/>
              <a:t> </a:t>
            </a:r>
            <a:r>
              <a:rPr lang="en-US" i="1" dirty="0" err="1"/>
              <a:t>κούρ</a:t>
            </a:r>
            <a:r>
              <a:rPr lang="en-US" i="1" dirty="0"/>
              <a:t>αις</a:t>
            </a:r>
            <a:r>
              <a:rPr lang="en-US" dirty="0"/>
              <a:t>,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ἔπαθον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αἳ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μεγάλα</a:t>
            </a: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O. 2.23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“to the daughters of </a:t>
            </a:r>
            <a:r>
              <a:rPr lang="en-US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Cadmos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suffered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lot”</a:t>
            </a:r>
          </a:p>
          <a:p>
            <a:pPr marL="457200" indent="-457200">
              <a:buFont typeface="+mj-lt"/>
              <a:buAutoNum type="arabicPeriod" startAt="2"/>
              <a:tabLst>
                <a:tab pos="10047288" algn="r"/>
              </a:tabLst>
            </a:pP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τὰς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n-US" dirty="0" err="1">
                <a:latin typeface="AdvOT1ef757c0+03"/>
              </a:rPr>
              <a:t>δὲ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δα</a:t>
            </a: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ιμόνων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τύχ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ας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n-US" dirty="0">
                <a:latin typeface="AdvOT1ef757c0+03"/>
              </a:rPr>
              <a:t>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ὅστις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φέρει κάλλιστ’ ἀνὴρ</a:t>
            </a:r>
            <a:r>
              <a:rPr lang="en-US" dirty="0">
                <a:latin typeface="AdvOT1ef757c0+1f"/>
              </a:rPr>
              <a:t> </a:t>
            </a:r>
            <a:r>
              <a:rPr lang="en-US" i="1" dirty="0">
                <a:latin typeface="AdvOT1ef757c0+1f"/>
              </a:rPr>
              <a:t>οὗτος</a:t>
            </a:r>
            <a:r>
              <a:rPr lang="en-US" dirty="0">
                <a:latin typeface="AdvOT1ef757c0+1f"/>
              </a:rPr>
              <a:t> σοφός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  <a:t>Euripides fr. 37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“any man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bears with utter nobility </a:t>
            </a:r>
            <a:r>
              <a:rPr lang="en-US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fortunes sent by the gods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man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wise”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2"/>
              <a:tabLst>
                <a:tab pos="10047288" algn="r"/>
              </a:tabLst>
            </a:pP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</a:rPr>
              <a:t>ἐμοὶ</a:t>
            </a:r>
            <a:r>
              <a:rPr lang="en-US" dirty="0"/>
              <a:t> δ’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ὁπ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οί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αν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ἀρετάν </a:t>
            </a:r>
            <a:r>
              <a:rPr lang="en-US" dirty="0">
                <a:latin typeface="AdvOT1ef757c0+03"/>
              </a:rPr>
              <a:t>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ἔδωκε Πότμος ἄναξ</a:t>
            </a:r>
            <a:br>
              <a:rPr lang="en-US" dirty="0"/>
            </a:br>
            <a:r>
              <a:rPr lang="en-US" dirty="0"/>
              <a:t>εὖ οἶδ’ ὅτι χρόνος ἕρπων πεπρωμέναν τελέσει.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N. 4.41–43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kind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virtue lord </a:t>
            </a:r>
            <a:r>
              <a:rPr lang="en-US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Potmos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gave </a:t>
            </a:r>
            <a:r>
              <a:rPr lang="en-US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I know well, that time passing will achieve it as fated”</a:t>
            </a:r>
          </a:p>
          <a:p>
            <a:pPr marL="457200" indent="-457200">
              <a:buFont typeface="+mj-lt"/>
              <a:buAutoNum type="arabicPeriod" startAt="2"/>
              <a:tabLst>
                <a:tab pos="10047288" algn="r"/>
              </a:tabLst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θα</a:t>
            </a: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</a:rPr>
              <a:t>νεῖν</a:t>
            </a:r>
            <a:r>
              <a:rPr lang="en-US" dirty="0"/>
              <a:t> δ’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οἷσιν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ἀνάγκ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α [scil.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ἐστι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US" dirty="0"/>
              <a:t>, </a:t>
            </a:r>
            <a:r>
              <a:rPr lang="en-US" dirty="0" err="1"/>
              <a:t>τά</a:t>
            </a:r>
            <a:r>
              <a:rPr lang="en-US" dirty="0"/>
              <a:t> </a:t>
            </a:r>
            <a:r>
              <a:rPr lang="en-US" dirty="0" err="1"/>
              <a:t>κέ</a:t>
            </a:r>
            <a:r>
              <a:rPr lang="en-US" dirty="0"/>
              <a:t> </a:t>
            </a:r>
            <a:r>
              <a:rPr lang="en-US" dirty="0" err="1"/>
              <a:t>τις</a:t>
            </a:r>
            <a:r>
              <a:rPr lang="en-US" dirty="0"/>
              <a:t> </a:t>
            </a:r>
            <a:r>
              <a:rPr lang="en-US" dirty="0" err="1"/>
              <a:t>ἀνώνυμον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γῆρ</a:t>
            </a:r>
            <a:r>
              <a:rPr lang="en-US" dirty="0"/>
              <a:t>ας ἐν σκότῳ καθήμενος ἕψοι μάταν […];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O. 1.82–83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“for those 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n-US" sz="21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US" sz="21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why would anyone follow in vain an anonymous old age, sitting in obscurity?”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B4A54F-E63B-4C73-ACB4-43EDCD02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A93017-DE37-4630-BE13-42AEA012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FC0A6-1702-498C-8772-A516C2B4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Headedness</a:t>
            </a:r>
            <a:r>
              <a:rPr lang="fr-FR" dirty="0"/>
              <a:t> of the RC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86433-7340-40F4-A53F-1A6598998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371139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Statistically, no difference is visible in the distribution of initial vs. postponed relative pronouns among those 4 categories.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syntax of each type is different, so we would expect a difference in the ratio of postponed vs initial RPs if their position was due to syntax.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B4A54F-E63B-4C73-ACB4-43EDCD02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A93017-DE37-4630-BE13-42AEA012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2E2C0E8C-5DC7-407E-85E4-4B2F994217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5739349"/>
              </p:ext>
            </p:extLst>
          </p:nvPr>
        </p:nvGraphicFramePr>
        <p:xfrm>
          <a:off x="5023413" y="1737361"/>
          <a:ext cx="6131950" cy="41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B7F5515-0A4A-BC41-B19B-67511C0E4611}"/>
              </a:ext>
            </a:extLst>
          </p:cNvPr>
          <p:cNvSpPr txBox="1"/>
          <p:nvPr/>
        </p:nvSpPr>
        <p:spPr>
          <a:xfrm>
            <a:off x="5674454" y="5919098"/>
            <a:ext cx="482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 = 0.858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5A221-928C-431E-86BE-5A381A83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Rel-in-situ?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46033-3FF0-4C00-A334-7786ECE9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</a:t>
            </a:r>
            <a:r>
              <a:rPr lang="en-US" dirty="0"/>
              <a:t>ne possible explanation for postponed relative pronouns would be to allow them to remain in their base position, as has been advocated for other languages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(de Vries 2002, 2005; Hindi: Mahajan 2000, Tokharian B: Hearn 2017; Hittite: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Sideltsev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2015)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doesn’t explain why the pronoun is </a:t>
            </a:r>
            <a:r>
              <a:rPr lang="en-US" b="1" dirty="0"/>
              <a:t>always second in the relative clause </a:t>
            </a:r>
            <a:r>
              <a:rPr lang="en-US" dirty="0"/>
              <a:t>(either after the first word or the first constituent).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doesn’t explain why </a:t>
            </a:r>
            <a:r>
              <a:rPr lang="en-US" b="1" dirty="0"/>
              <a:t>the negation and sentence clitics are blocked</a:t>
            </a:r>
            <a:r>
              <a:rPr lang="en-US" dirty="0"/>
              <a:t> from raising higher than the relative pronoun.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doesn’t explain why it is </a:t>
            </a:r>
            <a:r>
              <a:rPr lang="en-US" b="1" dirty="0"/>
              <a:t>optional</a:t>
            </a:r>
            <a:r>
              <a:rPr lang="en-US" dirty="0"/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73DF12-A338-4D38-BD9A-14E3D2BB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D527D0-6734-4A79-9023-E6FBED9C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6B595-FAE0-517D-B2D0-3FB36D1F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structure</a:t>
            </a:r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6642C07-E202-391C-8593-64CD95B7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fr-FR" b="1" dirty="0">
                <a:solidFill>
                  <a:schemeClr val="accent1"/>
                </a:solidFill>
              </a:rPr>
              <a:t>TOPIC</a:t>
            </a:r>
            <a:br>
              <a:rPr lang="fr-FR" dirty="0"/>
            </a:br>
            <a:r>
              <a:rPr lang="el-GR" dirty="0" err="1"/>
              <a:t>οὐκέτι</a:t>
            </a:r>
            <a:r>
              <a:rPr lang="el-GR" dirty="0"/>
              <a:t> </a:t>
            </a:r>
            <a:r>
              <a:rPr lang="el-GR" dirty="0" err="1"/>
              <a:t>πρόσω</a:t>
            </a:r>
            <a:br>
              <a:rPr lang="fr-FR" dirty="0"/>
            </a:br>
            <a:r>
              <a:rPr lang="el-GR" dirty="0" err="1"/>
              <a:t>ἀβάταν</a:t>
            </a:r>
            <a:r>
              <a:rPr lang="el-GR" dirty="0"/>
              <a:t> </a:t>
            </a:r>
            <a:r>
              <a:rPr lang="el-GR" dirty="0" err="1"/>
              <a:t>ἅλα</a:t>
            </a:r>
            <a:r>
              <a:rPr lang="el-GR" dirty="0"/>
              <a:t> κιόνων </a:t>
            </a:r>
            <a:r>
              <a:rPr lang="el-GR" dirty="0" err="1"/>
              <a:t>ὑπὲρ</a:t>
            </a:r>
            <a:r>
              <a:rPr lang="el-GR" dirty="0"/>
              <a:t> </a:t>
            </a:r>
            <a:r>
              <a:rPr lang="el-GR" dirty="0" err="1"/>
              <a:t>Ἡρακλέος</a:t>
            </a:r>
            <a:r>
              <a:rPr lang="el-GR" dirty="0"/>
              <a:t> </a:t>
            </a:r>
            <a:r>
              <a:rPr lang="el-GR" dirty="0" err="1"/>
              <a:t>περᾶν</a:t>
            </a:r>
            <a:r>
              <a:rPr lang="el-GR" dirty="0"/>
              <a:t> </a:t>
            </a:r>
            <a:r>
              <a:rPr lang="el-GR" dirty="0" err="1"/>
              <a:t>εὐμαρές</a:t>
            </a:r>
            <a:r>
              <a:rPr lang="el-GR" dirty="0"/>
              <a:t>,</a:t>
            </a:r>
            <a:br>
              <a:rPr lang="fr-FR" dirty="0"/>
            </a:br>
            <a:r>
              <a:rPr lang="el-GR" dirty="0"/>
              <a:t>§ </a:t>
            </a:r>
            <a:r>
              <a:rPr lang="el-GR" u="sng" dirty="0" err="1">
                <a:solidFill>
                  <a:schemeClr val="accent2"/>
                </a:solidFill>
              </a:rPr>
              <a:t>ἥρως</a:t>
            </a:r>
            <a:r>
              <a:rPr lang="el-GR" u="sng" dirty="0">
                <a:solidFill>
                  <a:schemeClr val="accent2"/>
                </a:solidFill>
              </a:rPr>
              <a:t> </a:t>
            </a:r>
            <a:r>
              <a:rPr lang="el-GR" u="sng" dirty="0" err="1">
                <a:solidFill>
                  <a:schemeClr val="accent2"/>
                </a:solidFill>
              </a:rPr>
              <a:t>θεὸς</a:t>
            </a:r>
            <a:r>
              <a:rPr lang="el-GR" u="sng" dirty="0">
                <a:solidFill>
                  <a:schemeClr val="accent2"/>
                </a:solidFill>
              </a:rPr>
              <a:t> </a:t>
            </a:r>
            <a:r>
              <a:rPr lang="el-GR" b="1" dirty="0" err="1">
                <a:solidFill>
                  <a:schemeClr val="accent2"/>
                </a:solidFill>
              </a:rPr>
              <a:t>ἃς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ἔθηκε</a:t>
            </a:r>
            <a:r>
              <a:rPr lang="el-GR" dirty="0">
                <a:solidFill>
                  <a:schemeClr val="accent2"/>
                </a:solidFill>
              </a:rPr>
              <a:t> ναυτιλίας </a:t>
            </a:r>
            <a:r>
              <a:rPr lang="el-GR" dirty="0" err="1">
                <a:solidFill>
                  <a:schemeClr val="accent2"/>
                </a:solidFill>
              </a:rPr>
              <a:t>ἐσχάτας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el-GR" dirty="0">
                <a:solidFill>
                  <a:schemeClr val="accent2"/>
                </a:solidFill>
              </a:rPr>
              <a:t>μάρτυρας </a:t>
            </a:r>
            <a:r>
              <a:rPr lang="el-GR" dirty="0" err="1">
                <a:solidFill>
                  <a:schemeClr val="accent2"/>
                </a:solidFill>
              </a:rPr>
              <a:t>κλυτάς</a:t>
            </a:r>
            <a:r>
              <a:rPr lang="el-GR" dirty="0"/>
              <a:t>·</a:t>
            </a:r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N. 3.21–23</a:t>
            </a:r>
            <a:br>
              <a:rPr lang="fr-FR" dirty="0"/>
            </a:br>
            <a:r>
              <a:rPr lang="en-US" dirty="0">
                <a:solidFill>
                  <a:schemeClr val="accent5"/>
                </a:solidFill>
              </a:rPr>
              <a:t>“it is not easy to cross the trackless sea beyond the pillars of Herakles, </a:t>
            </a:r>
            <a:r>
              <a:rPr lang="en-US" b="1" dirty="0">
                <a:solidFill>
                  <a:schemeClr val="accent5"/>
                </a:solidFill>
              </a:rPr>
              <a:t>which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u="sng" dirty="0">
                <a:solidFill>
                  <a:schemeClr val="accent5"/>
                </a:solidFill>
              </a:rPr>
              <a:t>the hero-god </a:t>
            </a:r>
            <a:r>
              <a:rPr lang="en-US" dirty="0">
                <a:solidFill>
                  <a:schemeClr val="accent5"/>
                </a:solidFill>
              </a:rPr>
              <a:t>set up as the famous witnesses of the limit of navigation”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fr-FR" b="1" dirty="0">
                <a:solidFill>
                  <a:schemeClr val="accent1"/>
                </a:solidFill>
              </a:rPr>
              <a:t>FOCUS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i="1" dirty="0" err="1"/>
              <a:t>τίν</a:t>
            </a:r>
            <a:r>
              <a:rPr lang="el-GR" dirty="0"/>
              <a:t> κ' </a:t>
            </a:r>
            <a:r>
              <a:rPr lang="el-GR" dirty="0" err="1"/>
              <a:t>ἐθέλοι</a:t>
            </a:r>
            <a:r>
              <a:rPr lang="el-GR" dirty="0"/>
              <a:t>, </a:t>
            </a:r>
            <a:r>
              <a:rPr lang="el-GR" u="sng" dirty="0">
                <a:solidFill>
                  <a:schemeClr val="accent2"/>
                </a:solidFill>
              </a:rPr>
              <a:t>Γίγαντας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b="1" dirty="0" err="1">
                <a:solidFill>
                  <a:schemeClr val="accent2"/>
                </a:solidFill>
              </a:rPr>
              <a:t>ὃς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ἐδάμασας</a:t>
            </a:r>
            <a:r>
              <a:rPr lang="el-GR" dirty="0"/>
              <a:t>, </a:t>
            </a:r>
            <a:r>
              <a:rPr lang="el-GR" dirty="0" err="1"/>
              <a:t>εὐτυχῶς</a:t>
            </a:r>
            <a:r>
              <a:rPr lang="el-GR" dirty="0"/>
              <a:t> </a:t>
            </a:r>
            <a:r>
              <a:rPr lang="fr-FR" dirty="0"/>
              <a:t>| </a:t>
            </a:r>
            <a:r>
              <a:rPr lang="el-GR" dirty="0" err="1"/>
              <a:t>ναίειν</a:t>
            </a:r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N. 7.90–91</a:t>
            </a:r>
            <a:br>
              <a:rPr lang="fr-FR" dirty="0"/>
            </a:br>
            <a:r>
              <a:rPr lang="en-US" dirty="0">
                <a:solidFill>
                  <a:schemeClr val="accent5"/>
                </a:solidFill>
              </a:rPr>
              <a:t>“under your protection, you </a:t>
            </a:r>
            <a:r>
              <a:rPr lang="en-US" b="1" dirty="0">
                <a:solidFill>
                  <a:schemeClr val="accent5"/>
                </a:solidFill>
              </a:rPr>
              <a:t>who</a:t>
            </a:r>
            <a:r>
              <a:rPr lang="en-US" dirty="0">
                <a:solidFill>
                  <a:schemeClr val="accent5"/>
                </a:solidFill>
              </a:rPr>
              <a:t> subdued </a:t>
            </a:r>
            <a:r>
              <a:rPr lang="en-US" u="sng" dirty="0">
                <a:solidFill>
                  <a:schemeClr val="accent5"/>
                </a:solidFill>
              </a:rPr>
              <a:t>the Giants</a:t>
            </a:r>
            <a:r>
              <a:rPr lang="en-US" dirty="0">
                <a:solidFill>
                  <a:schemeClr val="accent5"/>
                </a:solidFill>
              </a:rPr>
              <a:t>, would he gladly live”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fr-FR" b="1" dirty="0">
                <a:solidFill>
                  <a:schemeClr val="accent1"/>
                </a:solidFill>
              </a:rPr>
              <a:t>UNCLEAR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el-GR" dirty="0" err="1"/>
              <a:t>ὃς</a:t>
            </a:r>
            <a:r>
              <a:rPr lang="el-GR" dirty="0"/>
              <a:t> </a:t>
            </a:r>
            <a:r>
              <a:rPr lang="el-GR" dirty="0" err="1"/>
              <a:t>πάχει</a:t>
            </a:r>
            <a:r>
              <a:rPr lang="el-GR" dirty="0"/>
              <a:t> </a:t>
            </a:r>
            <a:r>
              <a:rPr lang="el-GR" dirty="0" err="1"/>
              <a:t>μάκει</a:t>
            </a:r>
            <a:r>
              <a:rPr lang="el-GR" dirty="0"/>
              <a:t> τε </a:t>
            </a:r>
            <a:r>
              <a:rPr lang="el-GR" i="1" dirty="0" err="1"/>
              <a:t>πεντηκόντορον</a:t>
            </a:r>
            <a:r>
              <a:rPr lang="el-GR" i="1" dirty="0"/>
              <a:t> </a:t>
            </a:r>
            <a:r>
              <a:rPr lang="el-GR" i="1" dirty="0" err="1"/>
              <a:t>ναῦν</a:t>
            </a:r>
            <a:r>
              <a:rPr lang="el-GR" i="1" dirty="0"/>
              <a:t> </a:t>
            </a:r>
            <a:r>
              <a:rPr lang="el-GR" dirty="0" err="1"/>
              <a:t>κράτει</a:t>
            </a:r>
            <a:r>
              <a:rPr lang="el-GR" dirty="0"/>
              <a:t>,</a:t>
            </a:r>
            <a:br>
              <a:rPr lang="fr-FR" dirty="0"/>
            </a:br>
            <a:r>
              <a:rPr lang="el-GR" u="sng" dirty="0" err="1">
                <a:solidFill>
                  <a:schemeClr val="accent2"/>
                </a:solidFill>
              </a:rPr>
              <a:t>τέλεσεν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b="1" dirty="0" err="1">
                <a:solidFill>
                  <a:schemeClr val="accent2"/>
                </a:solidFill>
              </a:rPr>
              <a:t>ἃν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πλαγαὶ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err="1">
                <a:solidFill>
                  <a:schemeClr val="accent2"/>
                </a:solidFill>
              </a:rPr>
              <a:t>σιδάρου</a:t>
            </a:r>
            <a:r>
              <a:rPr lang="el-GR" dirty="0"/>
              <a:t>.</a:t>
            </a:r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P. 4.245–246</a:t>
            </a:r>
            <a:br>
              <a:rPr lang="fr-FR" dirty="0"/>
            </a:br>
            <a:r>
              <a:rPr lang="en-US" dirty="0">
                <a:solidFill>
                  <a:schemeClr val="accent5"/>
                </a:solidFill>
              </a:rPr>
              <a:t>“[a dragon] which in thickness and length surpassed </a:t>
            </a:r>
            <a:r>
              <a:rPr lang="en-US" i="1" dirty="0">
                <a:solidFill>
                  <a:schemeClr val="accent5"/>
                </a:solidFill>
              </a:rPr>
              <a:t>a fifty-oar ship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b="1" dirty="0">
                <a:solidFill>
                  <a:schemeClr val="accent5"/>
                </a:solidFill>
              </a:rPr>
              <a:t>that</a:t>
            </a:r>
            <a:r>
              <a:rPr lang="en-US" dirty="0">
                <a:solidFill>
                  <a:schemeClr val="accent5"/>
                </a:solidFill>
              </a:rPr>
              <a:t> the blows of a hammer </a:t>
            </a:r>
            <a:r>
              <a:rPr lang="en-US" u="sng" dirty="0">
                <a:solidFill>
                  <a:schemeClr val="accent5"/>
                </a:solidFill>
              </a:rPr>
              <a:t>built</a:t>
            </a:r>
            <a:r>
              <a:rPr lang="en-US" dirty="0">
                <a:solidFill>
                  <a:schemeClr val="accent5"/>
                </a:solidFill>
              </a:rPr>
              <a:t>”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AD63A-AAB1-1D60-6CC3-37E1E752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F2583-BC92-0F62-8130-29F2C358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5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57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" name="Straight Connector 59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6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Prosody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last resort explanation</a:t>
            </a: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2744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14" name="Straight Connector 6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35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1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6E651-4322-4536-8EA0-9D16B7A4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Contiguity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D2D9D-CE70-44A1-BAE7-05766B1D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83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element above the relative pronoun is located </a:t>
            </a:r>
            <a:r>
              <a:rPr lang="en-US" b="1" dirty="0"/>
              <a:t>immediately before the pronoun </a:t>
            </a:r>
            <a:r>
              <a:rPr lang="en-US" dirty="0"/>
              <a:t>in all 45 instances but one.</a:t>
            </a:r>
          </a:p>
          <a:p>
            <a:pPr marL="342900" indent="-342900">
              <a:buFont typeface="+mj-lt"/>
              <a:buAutoNum type="arabicPeriod"/>
              <a:tabLst>
                <a:tab pos="10048875" algn="r"/>
              </a:tabLst>
            </a:pPr>
            <a:r>
              <a:rPr lang="en-US" dirty="0" err="1">
                <a:latin typeface="AdvOT1ef757c0+03"/>
              </a:rPr>
              <a:t>τὸ</a:t>
            </a:r>
            <a:r>
              <a:rPr lang="en-US" dirty="0">
                <a:latin typeface="AdvOT1ef757c0+03"/>
              </a:rPr>
              <a:t> </a:t>
            </a:r>
            <a:r>
              <a:rPr lang="en-US" dirty="0" err="1">
                <a:latin typeface="AdvOT1ef757c0+03"/>
              </a:rPr>
              <a:t>δὲ</a:t>
            </a:r>
            <a:r>
              <a:rPr lang="en-US" dirty="0">
                <a:latin typeface="AdvOT1ef757c0+03"/>
              </a:rPr>
              <a:t> πα</a:t>
            </a:r>
            <a:r>
              <a:rPr lang="en-US" dirty="0" err="1">
                <a:latin typeface="AdvOT1ef757c0+03"/>
              </a:rPr>
              <a:t>θεῖν</a:t>
            </a:r>
            <a:r>
              <a:rPr lang="en-US" dirty="0">
                <a:latin typeface="AdvOT1ef757c0+03"/>
              </a:rPr>
              <a:t> </a:t>
            </a:r>
            <a:r>
              <a:rPr lang="en-US" dirty="0" err="1">
                <a:latin typeface="AdvOT1ef757c0+03"/>
              </a:rPr>
              <a:t>εὖ</a:t>
            </a:r>
            <a:r>
              <a:rPr lang="en-US" dirty="0">
                <a:latin typeface="AdvOT1ef757c0+03"/>
              </a:rPr>
              <a:t> π</a:t>
            </a:r>
            <a:r>
              <a:rPr lang="en-US" dirty="0" err="1">
                <a:latin typeface="AdvOT1ef757c0+03"/>
              </a:rPr>
              <a:t>ρῶτον</a:t>
            </a:r>
            <a:r>
              <a:rPr lang="en-US" dirty="0">
                <a:latin typeface="AdvOT1ef757c0+03"/>
              </a:rPr>
              <a:t> </a:t>
            </a:r>
            <a:r>
              <a:rPr lang="en-US" dirty="0" err="1">
                <a:latin typeface="AdvOT1ef757c0+03"/>
              </a:rPr>
              <a:t>ἀ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͜</a:t>
            </a:r>
            <a:r>
              <a:rPr lang="en-US" dirty="0" err="1">
                <a:latin typeface="AdvOT1ef757c0+03"/>
              </a:rPr>
              <a:t>έθλων</a:t>
            </a:r>
            <a:r>
              <a:rPr lang="en-US" dirty="0">
                <a:latin typeface="AdvOT1ef757c0+03"/>
              </a:rPr>
              <a:t>· </a:t>
            </a:r>
            <a:r>
              <a:rPr lang="en-US" dirty="0" err="1">
                <a:latin typeface="AdvOT1ef757c0+03"/>
              </a:rPr>
              <a:t>εὖ</a:t>
            </a:r>
            <a:r>
              <a:rPr lang="en-US" dirty="0">
                <a:latin typeface="AdvOT1ef757c0+03"/>
              </a:rPr>
              <a:t> δ’ </a:t>
            </a:r>
            <a:r>
              <a:rPr lang="en-US" dirty="0" err="1">
                <a:latin typeface="AdvOT1ef757c0+03"/>
              </a:rPr>
              <a:t>ἀκούειν</a:t>
            </a:r>
            <a:r>
              <a:rPr lang="en-US" dirty="0">
                <a:latin typeface="AdvOT1ef757c0+03"/>
              </a:rPr>
              <a:t> </a:t>
            </a:r>
            <a:r>
              <a:rPr lang="en-US" dirty="0" err="1">
                <a:latin typeface="AdvOT1ef757c0+03"/>
              </a:rPr>
              <a:t>δευτέρ</a:t>
            </a:r>
            <a:r>
              <a:rPr lang="en-US" dirty="0">
                <a:latin typeface="AdvOT1ef757c0+03"/>
              </a:rPr>
              <a:t>α μοῖρ’·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ἀμφοτέροισι</a:t>
            </a:r>
            <a:r>
              <a:rPr lang="en-US" dirty="0">
                <a:latin typeface="AdvOT1ef757c0+03"/>
              </a:rPr>
              <a:t> δ’ </a:t>
            </a:r>
            <a:r>
              <a:rPr lang="en-US" i="1" dirty="0">
                <a:latin typeface="AdvOT1ef757c0+03"/>
              </a:rPr>
              <a:t>ἀνήρ</a:t>
            </a:r>
            <a:br>
              <a:rPr lang="en-US" dirty="0">
                <a:latin typeface="AdvOT1ef757c0+03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ὃς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ἂν ἐγκύρσῃ καὶ ἕλῃ</a:t>
            </a:r>
            <a:r>
              <a:rPr lang="en-US" dirty="0">
                <a:latin typeface="AdvOT1ef757c0+03"/>
              </a:rPr>
              <a:t>, στέφανον ὕψιστον δέδεκται.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P.1.99–100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</a:rPr>
              <a:t>“success is the best prize; good reputation is the second lot; </a:t>
            </a:r>
            <a:r>
              <a:rPr lang="en-US" u="sng" dirty="0">
                <a:solidFill>
                  <a:schemeClr val="accent5"/>
                </a:solidFill>
              </a:rPr>
              <a:t>with both of them</a:t>
            </a:r>
            <a:r>
              <a:rPr lang="en-US" dirty="0">
                <a:solidFill>
                  <a:schemeClr val="accent5"/>
                </a:solidFill>
              </a:rPr>
              <a:t>, a man who gains and takes them, gets the highest crown”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tabLst>
                <a:tab pos="10048875" algn="r"/>
              </a:tabLst>
            </a:pPr>
            <a:r>
              <a:rPr lang="en-US" dirty="0">
                <a:latin typeface="AdvOT1ef757c0+03"/>
              </a:rPr>
              <a:t>Furthermore, only 11 occurrences have more than 1 lexical word before the pronoun, and never more than 1 constituent. As a rule, the relative pronoun is </a:t>
            </a:r>
            <a:r>
              <a:rPr lang="en-US" b="1" dirty="0">
                <a:latin typeface="AdvOT1ef757c0+03"/>
              </a:rPr>
              <a:t>second in the relative clause</a:t>
            </a:r>
            <a:r>
              <a:rPr lang="en-US" dirty="0">
                <a:latin typeface="AdvOT1ef757c0+03"/>
              </a:rPr>
              <a:t>, i.e. it is in the so-called </a:t>
            </a:r>
            <a:r>
              <a:rPr lang="en-US" dirty="0" err="1">
                <a:latin typeface="AdvOT1ef757c0+03"/>
              </a:rPr>
              <a:t>Wackernagel</a:t>
            </a:r>
            <a:r>
              <a:rPr lang="en-US" dirty="0">
                <a:latin typeface="AdvOT1ef757c0+03"/>
              </a:rPr>
              <a:t> position.</a:t>
            </a:r>
          </a:p>
          <a:p>
            <a:pPr>
              <a:buFont typeface="Wingdings" panose="05000000000000000000" pitchFamily="2" charset="2"/>
              <a:buChar char="§"/>
              <a:tabLst>
                <a:tab pos="10048875" algn="r"/>
              </a:tabLst>
            </a:pPr>
            <a:r>
              <a:rPr lang="en-US" b="1" dirty="0">
                <a:latin typeface="AdvOT1ef757c0+03"/>
              </a:rPr>
              <a:t>Inter-speaker variation </a:t>
            </a:r>
            <a:r>
              <a:rPr lang="en-US" dirty="0">
                <a:latin typeface="AdvOT1ef757c0+03"/>
              </a:rPr>
              <a:t>between prosodic word treatment and phonologic word treatment is expected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dvOT1ef757c0+03"/>
              </a:rPr>
              <a:t>(cf.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AdvOT1ef757c0+03"/>
              </a:rPr>
              <a:t>Huggard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dvOT1ef757c0+03"/>
              </a:rPr>
              <a:t> 2015 for Hittite, Goldstein 2015 for Greek)</a:t>
            </a:r>
            <a:r>
              <a:rPr lang="en-US" dirty="0">
                <a:latin typeface="AdvOT1ef757c0+03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tabLst>
                <a:tab pos="10048875" algn="r"/>
              </a:tabLst>
            </a:pPr>
            <a:r>
              <a:rPr lang="en-US" dirty="0">
                <a:latin typeface="AdvOT1ef757c0+03"/>
              </a:rPr>
              <a:t>Hypothesis: </a:t>
            </a:r>
            <a:r>
              <a:rPr lang="en-US" b="1" dirty="0">
                <a:latin typeface="AdvOT1ef757c0+03"/>
              </a:rPr>
              <a:t>the relative pronoun can be postpositive </a:t>
            </a:r>
            <a:r>
              <a:rPr lang="en-US" dirty="0">
                <a:latin typeface="AdvOT1ef757c0+03"/>
              </a:rPr>
              <a:t>in AG verse.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21F5-2E4F-4F79-B5C8-7329D405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81DD08-9C74-4E55-9BDF-FEFEEF4E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BD81E-A177-E1CE-4102-4091359E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 interruption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298735-5410-B618-500B-FF3C5B10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postponed relative pronoun can </a:t>
            </a:r>
            <a:r>
              <a:rPr lang="en-US" b="1" dirty="0"/>
              <a:t>interrupt a syntactic domain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r>
              <a:rPr lang="en-US" dirty="0">
                <a:latin typeface="AdvOT1ef757c0+03"/>
              </a:rPr>
              <a:t> </a:t>
            </a:r>
            <a:r>
              <a:rPr lang="en-US" i="1" dirty="0">
                <a:latin typeface="AdvOT1ef757c0+03"/>
              </a:rPr>
              <a:t>μα</a:t>
            </a:r>
            <a:r>
              <a:rPr lang="en-US" i="1" dirty="0" err="1">
                <a:latin typeface="AdvOT1ef757c0+03"/>
              </a:rPr>
              <a:t>τρομάτωρ</a:t>
            </a:r>
            <a:r>
              <a:rPr lang="en-US" i="1" dirty="0"/>
              <a:t> </a:t>
            </a:r>
            <a:r>
              <a:rPr lang="en-US" i="1" dirty="0" err="1"/>
              <a:t>ἐμὰ</a:t>
            </a:r>
            <a:r>
              <a:rPr lang="en-US" i="1" dirty="0"/>
              <a:t> </a:t>
            </a:r>
            <a:r>
              <a:rPr lang="en-US" i="1" dirty="0" err="1"/>
              <a:t>Στυμφ</a:t>
            </a:r>
            <a:r>
              <a:rPr lang="en-US" i="1" dirty="0"/>
              <a:t>αλίς, εὐανθὴς Μετώπα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§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πλάξιππον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Θήβαν ἔτικτεν</a:t>
            </a:r>
            <a:r>
              <a:rPr lang="en-US" dirty="0"/>
              <a:t>,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O. 6.84–85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</a:rPr>
              <a:t>“</a:t>
            </a:r>
            <a:r>
              <a:rPr lang="en-US" i="1" dirty="0">
                <a:solidFill>
                  <a:schemeClr val="accent5"/>
                </a:solidFill>
              </a:rPr>
              <a:t>my mother’s mother the woman of </a:t>
            </a:r>
            <a:r>
              <a:rPr lang="en-US" i="1" dirty="0" err="1">
                <a:solidFill>
                  <a:schemeClr val="accent5"/>
                </a:solidFill>
              </a:rPr>
              <a:t>Stymphale</a:t>
            </a:r>
            <a:r>
              <a:rPr lang="en-US" i="1" dirty="0">
                <a:solidFill>
                  <a:schemeClr val="accent5"/>
                </a:solidFill>
              </a:rPr>
              <a:t>, fair-flowered </a:t>
            </a:r>
            <a:r>
              <a:rPr lang="en-US" i="1" dirty="0" err="1">
                <a:solidFill>
                  <a:schemeClr val="accent5"/>
                </a:solidFill>
              </a:rPr>
              <a:t>Metopa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b="1" dirty="0">
                <a:solidFill>
                  <a:schemeClr val="accent5"/>
                </a:solidFill>
              </a:rPr>
              <a:t>who</a:t>
            </a:r>
            <a:r>
              <a:rPr lang="en-US" dirty="0">
                <a:solidFill>
                  <a:schemeClr val="accent5"/>
                </a:solidFill>
              </a:rPr>
              <a:t> bore </a:t>
            </a:r>
            <a:r>
              <a:rPr lang="en-US" u="sng" dirty="0">
                <a:solidFill>
                  <a:schemeClr val="accent5"/>
                </a:solidFill>
              </a:rPr>
              <a:t>the rider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Theba</a:t>
            </a:r>
            <a:r>
              <a:rPr lang="en-US" dirty="0">
                <a:solidFill>
                  <a:schemeClr val="accent5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fr-FR" dirty="0"/>
              <a:t>A case of </a:t>
            </a:r>
            <a:r>
              <a:rPr lang="fr-FR" dirty="0" err="1"/>
              <a:t>hyperbaton</a:t>
            </a:r>
            <a:r>
              <a:rPr lang="fr-FR" dirty="0"/>
              <a:t>?</a:t>
            </a:r>
          </a:p>
          <a:p>
            <a:pPr marL="457200" indent="-457200">
              <a:buFont typeface="+mj-lt"/>
              <a:buAutoNum type="arabicPeriod" startAt="2"/>
              <a:tabLst>
                <a:tab pos="10047288" algn="r"/>
              </a:tabLst>
            </a:pPr>
            <a:r>
              <a:rPr lang="el-GR" dirty="0" err="1"/>
              <a:t>μῆτιν</a:t>
            </a:r>
            <a:r>
              <a:rPr lang="el-GR" dirty="0"/>
              <a:t> δ' </a:t>
            </a:r>
            <a:r>
              <a:rPr lang="el-GR" dirty="0" err="1"/>
              <a:t>ἀλώπηξ</a:t>
            </a:r>
            <a:r>
              <a:rPr lang="el-GR" dirty="0"/>
              <a:t>, </a:t>
            </a:r>
            <a:r>
              <a:rPr lang="el-GR" u="sng" dirty="0" err="1">
                <a:solidFill>
                  <a:schemeClr val="accent2">
                    <a:lumMod val="75000"/>
                  </a:schemeClr>
                </a:solidFill>
              </a:rPr>
              <a:t>αἰετοῦ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ἅ τ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ἀναπιτναμένα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ῥόμβον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ἴσχει</a:t>
            </a:r>
            <a:r>
              <a:rPr lang="el-GR" dirty="0"/>
              <a:t>·</a:t>
            </a:r>
            <a:r>
              <a:rPr lang="fr-FR" dirty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I. 4.65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“in wisdom [he is] </a:t>
            </a:r>
            <a:r>
              <a:rPr lang="en-US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fox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forstalls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swoop </a:t>
            </a:r>
            <a:r>
              <a:rPr lang="en-US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the eagle 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by falling on her back”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en-US" dirty="0"/>
              <a:t>Only 5 cases similar to (2), versus 13 cases similar to (1).</a:t>
            </a:r>
          </a:p>
          <a:p>
            <a:pPr marL="0" indent="0">
              <a:buNone/>
              <a:tabLst>
                <a:tab pos="10047288" algn="r"/>
              </a:tabLst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2A7B8F-0959-84F2-D2F6-69373B4D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DA7C4-8C57-DE44-0B7F-B01377F8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6E651-4322-4536-8EA0-9D16B7A4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Prosodic</a:t>
            </a:r>
            <a:r>
              <a:rPr lang="fr-FR" dirty="0"/>
              <a:t> breaks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D2D9D-CE70-44A1-BAE7-05766B1D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err="1"/>
              <a:t>Avoidance</a:t>
            </a:r>
            <a:r>
              <a:rPr lang="fr-FR" b="1" dirty="0"/>
              <a:t> of line-ends </a:t>
            </a:r>
            <a:r>
              <a:rPr lang="fr-FR" dirty="0" err="1"/>
              <a:t>before</a:t>
            </a:r>
            <a:r>
              <a:rPr lang="fr-FR" dirty="0"/>
              <a:t> a </a:t>
            </a:r>
            <a:r>
              <a:rPr lang="fr-FR" dirty="0" err="1"/>
              <a:t>postponed</a:t>
            </a:r>
            <a:r>
              <a:rPr lang="fr-FR" dirty="0"/>
              <a:t> relative </a:t>
            </a:r>
            <a:r>
              <a:rPr lang="fr-FR" dirty="0" err="1"/>
              <a:t>pronoun</a:t>
            </a:r>
            <a:r>
              <a:rPr lang="fr-FR" dirty="0"/>
              <a:t>: </a:t>
            </a:r>
            <a:r>
              <a:rPr lang="fr-FR" dirty="0" err="1"/>
              <a:t>only</a:t>
            </a:r>
            <a:r>
              <a:rPr lang="fr-FR" dirty="0"/>
              <a:t> 4 instances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line-initial.</a:t>
            </a:r>
            <a:endParaRPr lang="en-US" dirty="0"/>
          </a:p>
          <a:p>
            <a:pPr marL="457200" indent="-457200">
              <a:buFont typeface="+mj-lt"/>
              <a:buAutoNum type="arabicPeriod"/>
              <a:tabLst>
                <a:tab pos="6281738" algn="r"/>
              </a:tabLst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</a:rPr>
              <a:t>τὰς δὲ Θεοξένου ἀκτῖνας πρὸς ὄσσων</a:t>
            </a:r>
            <a:br>
              <a:rPr lang="en-US" u="sng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noProof="1">
                <a:solidFill>
                  <a:schemeClr val="accent2">
                    <a:lumMod val="75000"/>
                  </a:schemeClr>
                </a:solidFill>
              </a:rPr>
              <a:t>μαρμαρυζοίσας δρακείς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noProof="1">
                <a:solidFill>
                  <a:schemeClr val="accent2">
                    <a:lumMod val="75000"/>
                  </a:schemeClr>
                </a:solidFill>
              </a:rPr>
              <a:t>ὃς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 μὴ πόθῳ κυμαίνεται</a:t>
            </a:r>
            <a:r>
              <a:rPr lang="en-US" noProof="1"/>
              <a:t>, ἐξ ἀδάμαντος </a:t>
            </a:r>
            <a:br>
              <a:rPr lang="en-US" noProof="1"/>
            </a:br>
            <a:r>
              <a:rPr lang="en-US" noProof="1"/>
              <a:t>ἢ σιδάρου κεχάλκευται μέλαιναν καρδίαν	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fr. 123.1–4</a:t>
            </a:r>
            <a:endParaRPr lang="en-US" noProof="1"/>
          </a:p>
          <a:p>
            <a:pPr marL="457200" indent="-457200">
              <a:buFont typeface="+mj-lt"/>
              <a:buAutoNum type="arabicPeriod"/>
              <a:tabLst>
                <a:tab pos="6281738" algn="r"/>
              </a:tabLst>
            </a:pPr>
            <a:r>
              <a:rPr lang="en-US" noProof="1"/>
              <a:t>γλῶσσαν εὑρέτω κελαδῆτιν,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</a:rPr>
              <a:t>Ὀρσοτριαίνα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noProof="1">
                <a:solidFill>
                  <a:schemeClr val="accent2">
                    <a:lumMod val="75000"/>
                  </a:schemeClr>
                </a:solidFill>
              </a:rPr>
              <a:t>ἵν’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 ἐν ἀγῶνι βαρυκτύπου 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θάλησε Κορινθίοις σελίνοις</a:t>
            </a:r>
            <a:r>
              <a:rPr lang="en-US" noProof="1"/>
              <a:t>·	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N. 4.86–88	</a:t>
            </a:r>
          </a:p>
          <a:p>
            <a:pPr marL="457200" indent="-457200">
              <a:buFont typeface="+mj-lt"/>
              <a:buAutoNum type="arabicPeriod"/>
              <a:tabLst>
                <a:tab pos="6281738" algn="r"/>
              </a:tabLst>
            </a:pPr>
            <a:r>
              <a:rPr lang="en-US" i="1" noProof="1"/>
              <a:t>Αἰγυπτίαν Μένδητα, πὰρ κρημνὸν θαλάσσας </a:t>
            </a:r>
            <a:br>
              <a:rPr lang="en-US" i="1" noProof="1"/>
            </a:br>
            <a:r>
              <a:rPr lang="en-US" i="1" noProof="1"/>
              <a:t>ἔσχατον Νείλου κέρας</a:t>
            </a:r>
            <a:r>
              <a:rPr lang="en-US" noProof="1"/>
              <a:t>,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</a:rPr>
              <a:t>αἰγιβάται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noProof="1">
                <a:solidFill>
                  <a:schemeClr val="accent2">
                    <a:lumMod val="75000"/>
                  </a:schemeClr>
                </a:solidFill>
              </a:rPr>
              <a:t>ὅθι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 τράγοι γυναιξὶ μίσγονται</a:t>
            </a:r>
            <a:r>
              <a:rPr lang="en-US" noProof="1"/>
              <a:t>.	 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fr. 201.1–3</a:t>
            </a:r>
          </a:p>
          <a:p>
            <a:pPr marL="457200" indent="-457200">
              <a:buFont typeface="+mj-lt"/>
              <a:buAutoNum type="arabicPeriod"/>
              <a:tabLst>
                <a:tab pos="6281738" algn="r"/>
              </a:tabLst>
            </a:pPr>
            <a:r>
              <a:rPr lang="en-US" noProof="1"/>
              <a:t>οὐκ ἔμειν’ ἐλθεῖν τράπεζαν νυμφίαν,</a:t>
            </a:r>
            <a:br>
              <a:rPr lang="en-US" noProof="1"/>
            </a:br>
            <a:r>
              <a:rPr lang="en-US" noProof="1"/>
              <a:t>οὐδὲ παμφώνων ἰαχὰν ὑμεναίων,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</a:rPr>
              <a:t>ἅλικες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noProof="1">
                <a:solidFill>
                  <a:schemeClr val="accent2">
                    <a:lumMod val="75000"/>
                  </a:schemeClr>
                </a:solidFill>
              </a:rPr>
              <a:t>οἷα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 παρθένοι φιλέοισιν ἑταῖραι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noProof="1">
                <a:solidFill>
                  <a:schemeClr val="accent2">
                    <a:lumMod val="75000"/>
                  </a:schemeClr>
                </a:solidFill>
              </a:rPr>
              <a:t>ἑσπερίαις ὑποκουρίζεσθ' ἀοιδαῖς</a:t>
            </a:r>
            <a:r>
              <a:rPr lang="en-US" noProof="1"/>
              <a:t>·</a:t>
            </a:r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P. 3.16–19</a:t>
            </a:r>
          </a:p>
          <a:p>
            <a:pPr marL="457200" indent="-457200">
              <a:buFont typeface="+mj-lt"/>
              <a:buAutoNum type="arabicPeriod"/>
              <a:tabLst>
                <a:tab pos="10047288" algn="r"/>
              </a:tabLst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21F5-2E4F-4F79-B5C8-7329D405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81DD08-9C74-4E55-9BDF-FEFEEF4E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38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4A0BDD-A7E5-4B80-B7C2-2B7844D7ABB9}"/>
              </a:ext>
            </a:extLst>
          </p:cNvPr>
          <p:cNvSpPr txBox="1"/>
          <p:nvPr/>
        </p:nvSpPr>
        <p:spPr>
          <a:xfrm>
            <a:off x="7877612" y="2678653"/>
            <a:ext cx="333487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Participial clause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8121C2-A029-489F-B75F-ACCF1657FBA3}"/>
              </a:ext>
            </a:extLst>
          </p:cNvPr>
          <p:cNvSpPr txBox="1"/>
          <p:nvPr/>
        </p:nvSpPr>
        <p:spPr>
          <a:xfrm>
            <a:off x="7877612" y="3989278"/>
            <a:ext cx="333487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Local relatives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61A596-2ED4-4F27-9DC1-9AEA80E2509D}"/>
              </a:ext>
            </a:extLst>
          </p:cNvPr>
          <p:cNvSpPr txBox="1"/>
          <p:nvPr/>
        </p:nvSpPr>
        <p:spPr>
          <a:xfrm>
            <a:off x="7877612" y="5403433"/>
            <a:ext cx="333487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Nothing </a:t>
            </a:r>
            <a:r>
              <a:rPr lang="fr-FR" dirty="0" err="1"/>
              <a:t>special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6E651-4322-4536-8EA0-9D16B7A4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Prosodic</a:t>
            </a:r>
            <a:r>
              <a:rPr lang="fr-FR" dirty="0"/>
              <a:t> breaks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D2D9D-CE70-44A1-BAE7-05766B1D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2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Responsion in the Pindaric stanza allows to detect </a:t>
            </a:r>
            <a:r>
              <a:rPr lang="en-US" b="1" dirty="0">
                <a:solidFill>
                  <a:schemeClr val="tx2"/>
                </a:solidFill>
              </a:rPr>
              <a:t>prosodic breaks within the line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Score for word-ends: 1 for a lexical word-end, 0.5 for a clitic or appositive word-end, divided by the total number of responsions (expressed as a percentage).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Average word-end score difference between first word of the RC and postponed RP: 22.37%.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21F5-2E4F-4F79-B5C8-7329D405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81DD08-9C74-4E55-9BDF-FEFEEF4E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D0E5D97-1A92-087D-AD7B-410CFEE6E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39371"/>
              </p:ext>
            </p:extLst>
          </p:nvPr>
        </p:nvGraphicFramePr>
        <p:xfrm>
          <a:off x="692076" y="2920876"/>
          <a:ext cx="5251076" cy="266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64CE716-7B77-4F22-7E76-5B33C4777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624087"/>
              </p:ext>
            </p:extLst>
          </p:nvPr>
        </p:nvGraphicFramePr>
        <p:xfrm>
          <a:off x="6533479" y="2920876"/>
          <a:ext cx="4966445" cy="266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78A1F78-F072-D341-2C14-6F5CEC114E13}"/>
              </a:ext>
            </a:extLst>
          </p:cNvPr>
          <p:cNvSpPr txBox="1"/>
          <p:nvPr/>
        </p:nvSpPr>
        <p:spPr>
          <a:xfrm>
            <a:off x="-1" y="4831910"/>
            <a:ext cx="1036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 &lt; 0.001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3027AF-0EAD-FF3A-AAFC-ED07A542D42D}"/>
              </a:ext>
            </a:extLst>
          </p:cNvPr>
          <p:cNvSpPr txBox="1"/>
          <p:nvPr/>
        </p:nvSpPr>
        <p:spPr>
          <a:xfrm>
            <a:off x="11193197" y="4831912"/>
            <a:ext cx="1036320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 = 0.779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Graphic spid="7" grpId="0">
        <p:bldAsOne/>
      </p:bldGraphic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C79E9-F77E-424F-88E1-B51B317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Puzzling</a:t>
            </a:r>
            <a:r>
              <a:rPr lang="fr-FR" dirty="0"/>
              <a:t> relative clauses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02442-EB1E-444A-869F-D0A66EA2E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2035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0047288" algn="r"/>
              </a:tabLst>
            </a:pP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οὐδ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Ἀΐδ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ας ἀκινήταν ἔχε </a:t>
            </a:r>
            <a:r>
              <a:rPr lang="en-US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ῥάβδον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ᾇ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κατάγει κοίλαν πρὸς ἄγυιαν</a:t>
            </a:r>
            <a:b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θνᾳσκόντων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;	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9.33–35</a:t>
            </a:r>
            <a:br>
              <a:rPr lang="en-US" sz="1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“nor did Hades keep </a:t>
            </a:r>
            <a:r>
              <a:rPr lang="en-US" sz="190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staff 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unmoved, </a:t>
            </a:r>
            <a:r>
              <a:rPr lang="en-US" sz="19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which 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leads </a:t>
            </a:r>
            <a:r>
              <a:rPr lang="en-US" sz="190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mortal bodies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down to the hollow city of the dead”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10047288" algn="r"/>
              </a:tabLst>
            </a:pP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καὶ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τὸ</a:t>
            </a:r>
            <a:r>
              <a:rPr lang="el-GR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Μηδείας</a:t>
            </a:r>
            <a:r>
              <a:rPr lang="el-GR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ἔπος</a:t>
            </a:r>
            <a:r>
              <a:rPr lang="el-GR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ἀγκομίσαι</a:t>
            </a:r>
            <a:b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ἑβδόμᾳ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καὶ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σὺν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δεκάτᾳ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γενεᾷ</a:t>
            </a: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Θήρ</a:t>
            </a:r>
            <a:r>
              <a:rPr lang="en-US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αιον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τό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ποτε ζαμενής</a:t>
            </a:r>
            <a:b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παῖς ἀπέπνευσ' ἀθανάτου στόματος, δέσποινα Κόλχων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4.9–11</a:t>
            </a:r>
            <a:br>
              <a:rPr lang="en-US" sz="1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to carry out </a:t>
            </a:r>
            <a:r>
              <a:rPr lang="en-US" sz="190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Medeia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the 17</a:t>
            </a:r>
            <a:r>
              <a:rPr lang="en-US" sz="1900" baseline="30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generation, </a:t>
            </a:r>
            <a:r>
              <a:rPr lang="en-US" sz="190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[the word] spoken at Thera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u="sng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Aietas</a:t>
            </a:r>
            <a:r>
              <a:rPr lang="en-US" sz="190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9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holy child once blew from her immortal mouth, the queen of the Colchians”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both cases, the relative pronoun appears after material belonging to the relative clause.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Descriptively, I will call them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postponed relative pronouns.</a:t>
            </a:r>
            <a:endParaRPr lang="el-GR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10047288" algn="r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zzling about them is that they are 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 (12.3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%): in run-of-the-mill relative clauses in ancient Greek, the pronoun must be initial in the clause.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53AC80-5387-4542-B0AC-11F701DB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57E512-BB61-4FE0-BB46-BA2F8190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2EB6A3-A31A-A8A0-4D4B-51650C516A7C}"/>
              </a:ext>
            </a:extLst>
          </p:cNvPr>
          <p:cNvSpPr txBox="1"/>
          <p:nvPr/>
        </p:nvSpPr>
        <p:spPr>
          <a:xfrm>
            <a:off x="1347396" y="2052923"/>
            <a:ext cx="1707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1800" u="sng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ρότε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σώμαθ’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234CAD-B286-2D45-EA91-1A01A0BD6A03}"/>
              </a:ext>
            </a:extLst>
          </p:cNvPr>
          <p:cNvSpPr txBox="1"/>
          <p:nvPr/>
        </p:nvSpPr>
        <p:spPr>
          <a:xfrm>
            <a:off x="5104197" y="3418242"/>
            <a:ext cx="747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Αἰήτ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" grpId="1"/>
      <p:bldP spid="9" grpId="0"/>
      <p:bldP spid="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65230-2F63-4048-9560-6788ED08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Complex</a:t>
            </a:r>
            <a:r>
              <a:rPr lang="fr-FR" dirty="0"/>
              <a:t> relative </a:t>
            </a:r>
            <a:r>
              <a:rPr lang="fr-FR" dirty="0" err="1"/>
              <a:t>pronouns</a:t>
            </a:r>
            <a:br>
              <a:rPr lang="fr-FR" dirty="0"/>
            </a:br>
            <a:r>
              <a:rPr lang="el-GR" dirty="0" err="1"/>
              <a:t>ὅστις</a:t>
            </a:r>
            <a:r>
              <a:rPr lang="fr-FR" dirty="0"/>
              <a:t>, </a:t>
            </a:r>
            <a:r>
              <a:rPr lang="el-GR" dirty="0" err="1"/>
              <a:t>ὅσπερ</a:t>
            </a:r>
            <a:r>
              <a:rPr lang="fr-FR" dirty="0"/>
              <a:t> and </a:t>
            </a:r>
            <a:r>
              <a:rPr lang="el-GR" dirty="0" err="1"/>
              <a:t>ὅστε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FC488-8304-4138-82FA-B5E3A05C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Contrary to what is attested in other authors, in Pindar </a:t>
            </a:r>
            <a:r>
              <a:rPr lang="en-US" b="1" dirty="0"/>
              <a:t>relative </a:t>
            </a:r>
            <a:r>
              <a:rPr lang="en-US" b="1" dirty="0" err="1"/>
              <a:t>ὅστις</a:t>
            </a:r>
            <a:r>
              <a:rPr lang="en-US" b="1" dirty="0"/>
              <a:t> and </a:t>
            </a:r>
            <a:r>
              <a:rPr lang="en-US" b="1" dirty="0" err="1"/>
              <a:t>ὅσ</a:t>
            </a:r>
            <a:r>
              <a:rPr lang="en-US" b="1" dirty="0"/>
              <a:t>περ are never postponed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Statistically significant for </a:t>
            </a:r>
            <a:r>
              <a:rPr lang="en-US" dirty="0" err="1"/>
              <a:t>ὅστις</a:t>
            </a:r>
            <a:r>
              <a:rPr lang="en-US" dirty="0"/>
              <a:t> (undecidable for </a:t>
            </a:r>
            <a:r>
              <a:rPr lang="en-US" dirty="0" err="1"/>
              <a:t>ὅσ</a:t>
            </a:r>
            <a:r>
              <a:rPr lang="en-US" dirty="0"/>
              <a:t>περ).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Restriction on simplex relative pronouns (including </a:t>
            </a:r>
            <a:r>
              <a:rPr lang="en-US" dirty="0" err="1"/>
              <a:t>οἷος</a:t>
            </a:r>
            <a:r>
              <a:rPr lang="en-US" dirty="0"/>
              <a:t> and </a:t>
            </a:r>
            <a:r>
              <a:rPr lang="en-US" dirty="0" err="1"/>
              <a:t>ὅσος</a:t>
            </a:r>
            <a:r>
              <a:rPr lang="en-US" dirty="0"/>
              <a:t>)? But </a:t>
            </a:r>
            <a:r>
              <a:rPr lang="en-US" dirty="0" err="1"/>
              <a:t>ὅστε</a:t>
            </a:r>
            <a:r>
              <a:rPr lang="en-US" dirty="0"/>
              <a:t> is postponed 5× (20%).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Possible explanation: </a:t>
            </a:r>
            <a:r>
              <a:rPr lang="en-US" dirty="0" err="1"/>
              <a:t>ὅστις</a:t>
            </a:r>
            <a:r>
              <a:rPr lang="en-US" dirty="0"/>
              <a:t> and </a:t>
            </a:r>
            <a:r>
              <a:rPr lang="en-US" dirty="0" err="1"/>
              <a:t>ὅσ</a:t>
            </a:r>
            <a:r>
              <a:rPr lang="en-US" dirty="0"/>
              <a:t>περ were not analyzable anymore by Pindar’s time (at least by some speakers), whereas ὅστε was still felt as ὅς + “epic” τε.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EFE79B-CA70-4838-9A81-2AE48296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5BBA78-3702-489F-BC1F-0D2DBFC3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86E1F-B331-4BD0-BD37-8B7B666D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Clitics</a:t>
            </a:r>
            <a:r>
              <a:rPr lang="fr-FR" dirty="0"/>
              <a:t> and postpositives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8D827C-6646-4EE2-86E6-6CFBC31D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449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a clitic or postpositive with scope over the relative clause is present, it </a:t>
            </a:r>
            <a:r>
              <a:rPr lang="en-US" b="1" dirty="0"/>
              <a:t>never precedes the </a:t>
            </a:r>
            <a:r>
              <a:rPr lang="en-US" b="1"/>
              <a:t>relative pronoun</a:t>
            </a:r>
            <a:r>
              <a:rPr lang="en-US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  <a:tabLst>
                <a:tab pos="10048875" algn="r"/>
              </a:tabLst>
            </a:pP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χειρῶν ἄωτον </a:t>
            </a:r>
            <a:r>
              <a:rPr lang="en-US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Βλεψιάδαις</a:t>
            </a: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ἐπίνικον,</a:t>
            </a:r>
            <a:b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noProof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ἕκτος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noProof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οἷς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noProof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⸗ἤδη 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στέφανος περίκειται φυλλοφόρων ἀπ’ ἀγώνων</a:t>
            </a: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O. 8.75–76</a:t>
            </a:r>
            <a:b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“the finest victory of hands for </a:t>
            </a:r>
            <a:r>
              <a:rPr lang="en-US" i="1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Blepsiads</a:t>
            </a: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whom</a:t>
            </a: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sixth</a:t>
            </a: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garland now crowns because of their fights full of leavves”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  <a:tabLst>
                <a:tab pos="10048875" algn="r"/>
              </a:tabLst>
            </a:pP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οἷα </a:t>
            </a:r>
            <a:r>
              <a:rPr lang="en-US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Συρακοσίων</a:t>
            </a: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ἀρχῷ</a:t>
            </a: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δαμασθέντες πάθον,</a:t>
            </a:r>
            <a:b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ὠκυπόρων ἀπὸ ναῶν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ὅ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noProof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⸗σφιν 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ἐν πόντῳ βάλεθ’ ἁλικίαν</a:t>
            </a: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P. 1.73–74</a:t>
            </a:r>
            <a:b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“Such were their sufferings once they were vanquished by </a:t>
            </a:r>
            <a:r>
              <a:rPr lang="en-US" i="1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leader of the Syracusans</a:t>
            </a: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from their rapid ships</a:t>
            </a:r>
            <a:r>
              <a:rPr lang="en-US" noProof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flung their youths into the sea” </a:t>
            </a:r>
          </a:p>
          <a:p>
            <a:pPr marL="457200" indent="-457200">
              <a:buFont typeface="+mj-lt"/>
              <a:buAutoNum type="arabicPeriod"/>
              <a:tabLst>
                <a:tab pos="10048875" algn="r"/>
              </a:tabLst>
            </a:pP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καὶ </a:t>
            </a:r>
            <a:r>
              <a:rPr lang="en-US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τὸ Μηδείας ἔπος</a:t>
            </a: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ἀγκομίσαι</a:t>
            </a:r>
            <a:b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ἑβδόμᾳ καὶ σὺν δεκάτᾳ γενεᾷ </a:t>
            </a:r>
            <a:r>
              <a:rPr lang="en-US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Θήραιον</a:t>
            </a: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Αἰήτα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τό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noProof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⸗ποτε 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ζαμενής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παῖς ἀπέπνευσ’ ἀθανάτου στόματος, δέσποινα Κόλχων</a:t>
            </a: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to carry out </a:t>
            </a:r>
            <a:r>
              <a:rPr lang="en-US" i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Medeia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the 17</a:t>
            </a:r>
            <a:r>
              <a:rPr lang="en-US" baseline="30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generation, </a:t>
            </a:r>
            <a:r>
              <a:rPr lang="en-US" i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[the word] spoken at Thera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Aietas</a:t>
            </a:r>
            <a:r>
              <a:rPr lang="en-US" u="sng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holy child once blew from her immortal mouth, the queen of the Colchians”</a:t>
            </a:r>
            <a:endParaRPr lang="en-US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E4D3D1-E232-403C-894B-069394DD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AD4D29-0A03-401F-A18C-696544C1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86E1F-B331-4BD0-BD37-8B7B666D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Clitics</a:t>
            </a:r>
            <a:r>
              <a:rPr lang="fr-FR" dirty="0"/>
              <a:t> and postpositives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E4D3D1-E232-403C-894B-069394DD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AD4D29-0A03-401F-A18C-696544C1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42</a:t>
            </a:fld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430F696-5CA1-DEA2-93B7-6BC471EE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30226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  <a:tabLst>
                <a:tab pos="10048875" algn="r"/>
              </a:tabLst>
            </a:pP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ἐν ᾇ καὶ τὸν ἀδείμαντον Ἀλκμήνα τέκεν</a:t>
            </a:r>
            <a:b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παῖδα,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θρασεῖαι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τόν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noProof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⸗ποτε 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Γηρυόνα φρῖξαν κύνες	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1.12–13</a:t>
            </a:r>
            <a:br>
              <a:rPr lang="en-US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which Alcmena bore </a:t>
            </a:r>
            <a:r>
              <a:rPr lang="en-US" sz="200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dauntless son </a:t>
            </a: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well</a:t>
            </a:r>
            <a:r>
              <a:rPr lang="en-US" sz="200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whom</a:t>
            </a: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Geryon’s </a:t>
            </a:r>
            <a:r>
              <a:rPr lang="en-US" sz="200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dogs feared”</a:t>
            </a:r>
            <a:endParaRPr lang="en-US" noProof="1"/>
          </a:p>
          <a:p>
            <a:pPr marL="457200" indent="-457200">
              <a:buFont typeface="+mj-lt"/>
              <a:buAutoNum type="arabicPeriod" startAt="4"/>
              <a:tabLst>
                <a:tab pos="10048875" algn="r"/>
              </a:tabLst>
            </a:pP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τρέω τοι </a:t>
            </a:r>
            <a:r>
              <a:rPr lang="en-US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πόλεμον</a:t>
            </a:r>
            <a:br>
              <a:rPr lang="en-US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Διὸς Ἐννοσίδαν τε βαρ[ύ]κτυπον</a:t>
            </a:r>
            <a:b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</a:t>
            </a:r>
            <a:r>
              <a:rPr lang="en-US" u="sng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χθόνα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τοί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noProof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⸗ποτε </a:t>
            </a: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καὶ στρατὸν ἀθρόον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πέμψαν κεραυνῷ τριόδοντί τε</a:t>
            </a:r>
            <a:b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ἐς τὸν βαθὺν Τάρταρον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fr.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52d.40–44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flee away from the war of </a:t>
            </a:r>
            <a:r>
              <a:rPr lang="en-US" sz="200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Zeus and loud</a:t>
            </a:r>
            <a:r>
              <a:rPr lang="en-US" i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-thundering Earthshaker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sent </a:t>
            </a:r>
            <a:r>
              <a:rPr lang="en-US" u="sng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earth</a:t>
            </a: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compact army, with their lightning and trident, in the depths of the </a:t>
            </a:r>
            <a:r>
              <a:rPr lang="en-US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Tartaros</a:t>
            </a:r>
            <a:r>
              <a:rPr lang="en-US" sz="2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buFont typeface="Wingdings" panose="05000000000000000000" pitchFamily="2" charset="2"/>
              <a:buChar char="§"/>
              <a:tabLst>
                <a:tab pos="10048875" algn="r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Only 5×, and almost always with *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so-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(even if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*Hyo-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relative pronouns are 7× more frequent overall).</a:t>
            </a:r>
          </a:p>
          <a:p>
            <a:pPr>
              <a:buFont typeface="Wingdings" panose="05000000000000000000" pitchFamily="2" charset="2"/>
              <a:buChar char="§"/>
              <a:tabLst>
                <a:tab pos="10048875" algn="r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 count is different if we add all instances of </a:t>
            </a:r>
            <a:r>
              <a:rPr lang="el-GR" dirty="0" err="1">
                <a:latin typeface="Calibri" panose="020F0502020204030204" pitchFamily="34" charset="0"/>
                <a:cs typeface="Times New Roman" panose="02020603050405020304" pitchFamily="18" charset="0"/>
              </a:rPr>
              <a:t>ὅστε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counted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l-GR" dirty="0" err="1">
                <a:latin typeface="Calibri" panose="020F0502020204030204" pitchFamily="34" charset="0"/>
                <a:cs typeface="Times New Roman" panose="02020603050405020304" pitchFamily="18" charset="0"/>
              </a:rPr>
              <a:t>ὅς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noProof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⸗τε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×).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6C04-3414-4B9B-BF02-E09F4241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 prosodic explanation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173EE8-2B59-4790-97F6-F38238D5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2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CLITICS AND NEGATIONS</a:t>
            </a:r>
            <a:br>
              <a:rPr lang="en-US" dirty="0"/>
            </a:br>
            <a:r>
              <a:rPr lang="en-US" dirty="0"/>
              <a:t>Why can’t a clitic or a negation appear to the left of the relative? There is not enough data to answer this question, but a solution might be that there was an ordered clitic </a:t>
            </a:r>
            <a:r>
              <a:rPr lang="en-US"/>
              <a:t>chain (as </a:t>
            </a:r>
            <a:r>
              <a:rPr lang="en-US" dirty="0"/>
              <a:t>there is with postpositive particles)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OPTIONALITY</a:t>
            </a:r>
            <a:br>
              <a:rPr lang="en-US" dirty="0"/>
            </a:br>
            <a:r>
              <a:rPr lang="en-US" dirty="0"/>
              <a:t>Clitics and postpositives are lexically determined: a word is either a full lexical word or a clitic/postpositive.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806F0E-A990-4440-82FA-CEB06A89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2ED67-43A2-4513-9C03-1BE8EDC3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6C04-3414-4B9B-BF02-E09F4241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diachronic explanation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173EE8-2B59-4790-97F6-F38238D5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2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all other IE languages (except Vedic) where postponement of the RP is attested, the RP is a reflex of PIE *</a:t>
            </a:r>
            <a:r>
              <a:rPr lang="en-US" i="1" dirty="0" err="1"/>
              <a:t>k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ʷis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homophonous with the indefinite (clitic) pronoun.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AG, both relative pronouns are identical with anaphoric pronouns. Such pronouns are usually ratified topics, which are treated as postpositive in AG.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they acquired a relative function, they might have kept this placement property as an archaism.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property then extended to complex pronouns when they became unanalyzable.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would explain both the restriction of this postponement to verse and its optionality.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806F0E-A990-4440-82FA-CEB06A89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2ED67-43A2-4513-9C03-1BE8EDC3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55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57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" name="Straight Connector 59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6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B4F4A5-D632-4AE7-9B45-64F70E9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03A64-BAB5-40E6-B4A7-CED6860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Summing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Une image contenant sculpture, fermer&#10;&#10;Description générée automatiquement">
            <a:extLst>
              <a:ext uri="{FF2B5EF4-FFF2-40B4-BE49-F238E27FC236}">
                <a16:creationId xmlns:a16="http://schemas.microsoft.com/office/drawing/2014/main" id="{FB6CE255-5D4C-B697-AE6A-B51972CB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2744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14" name="Straight Connector 6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8C931-9BC3-457F-9E55-4973F3E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753" y="6459785"/>
            <a:ext cx="4635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B708B-6E61-459F-83D9-7436313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8AA5A0-A09C-4381-B059-8B54F701B2DE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45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0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FA1AA-02ED-4D27-FD92-92774DDD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Dead-ends and a possible solution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F6586-CB7F-6286-8BC7-3D0637F09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4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Pindar (and other verse authors), the relative pronoun comes sometimes second in the relative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Relative clauses with a postponed pronoun do not differ from regular relative clauses: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difference in their semantics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difference in their syntax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solution to the problem lies in prosody: the ability of the relative pronoun to be treated as a clitic or postpositive word. This explains: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the pronoun is always second in the clause;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it can interrupt syntactic domains;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there is fewer line-ends before the postponed relative pronoun than before the initial relative pronoun.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optionality is probably a result of diachrony.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D2C7A2-9213-0FC5-EA23-CED1C7BF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C95E42-BAE3-FEA7-7472-439DC531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AB35C-60D0-4467-9472-F3AB2D70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1094721" cy="3566160"/>
          </a:xfrm>
        </p:spPr>
        <p:txBody>
          <a:bodyPr/>
          <a:lstStyle/>
          <a:p>
            <a:r>
              <a:rPr lang="fr-F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A6E0648-A6F6-4F8C-8AE4-57FE8F61F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219" y="4455621"/>
            <a:ext cx="100584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Nicolas BERTRAND</a:t>
            </a:r>
            <a:br>
              <a:rPr lang="el-GR" sz="2300" dirty="0"/>
            </a:br>
            <a:r>
              <a:rPr lang="en-US" sz="2300" dirty="0"/>
              <a:t>Université Côte d’Azur</a:t>
            </a:r>
            <a:br>
              <a:rPr lang="el-GR" sz="2300" dirty="0"/>
            </a:br>
            <a:r>
              <a:rPr lang="en-US" sz="2300" dirty="0"/>
              <a:t>BCL, CNRS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D65AB0B-4C21-47B5-8631-2DBA4CDDE8A9}"/>
              </a:ext>
            </a:extLst>
          </p:cNvPr>
          <p:cNvGrpSpPr/>
          <p:nvPr/>
        </p:nvGrpSpPr>
        <p:grpSpPr>
          <a:xfrm>
            <a:off x="1205499" y="5596277"/>
            <a:ext cx="3685822" cy="602474"/>
            <a:chOff x="1205499" y="5596277"/>
            <a:chExt cx="3685822" cy="602474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3CD4257-F950-46F9-912F-7F7F29EA5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29858" y="5603310"/>
              <a:ext cx="595441" cy="59544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C179D0-8480-4C1A-AAA6-82B03DC0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880" y="5598621"/>
              <a:ext cx="595441" cy="595441"/>
            </a:xfrm>
            <a:prstGeom prst="rect">
              <a:avLst/>
            </a:prstGeom>
          </p:spPr>
        </p:pic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F856C1D-4AA2-4560-9A42-7378D0D91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499" y="5596277"/>
              <a:ext cx="2353778" cy="600130"/>
            </a:xfrm>
            <a:prstGeom prst="rect">
              <a:avLst/>
            </a:prstGeom>
          </p:spPr>
        </p:pic>
      </p:grp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A9106F4-207E-4FF2-BAD0-3BAA7A4C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4FFBA00-2DA4-4F68-81DA-BD1B7F0D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18681-C141-22A0-AC78-98F52D60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090"/>
            <a:ext cx="10058400" cy="779295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References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63E33F-77DD-D1BB-B458-0CE86D1C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9" y="699247"/>
            <a:ext cx="11682805" cy="5647765"/>
          </a:xfrm>
        </p:spPr>
        <p:txBody>
          <a:bodyPr numCol="2" spcCol="180000">
            <a:noAutofit/>
          </a:bodyPr>
          <a:lstStyle/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BERTRAND, N. 2010. </a:t>
            </a:r>
            <a:r>
              <a:rPr lang="fr-FR" sz="1250" i="1" dirty="0">
                <a:latin typeface="Segoe UI" panose="020B0502040204020203" pitchFamily="34" charset="0"/>
              </a:rPr>
              <a:t>L’ordre des mots chez Homère: structure informationnelle, localisation et progression du récit</a:t>
            </a:r>
            <a:r>
              <a:rPr lang="fr-FR" sz="1250" i="0" dirty="0">
                <a:latin typeface="Segoe UI" panose="020B0502040204020203" pitchFamily="34" charset="0"/>
              </a:rPr>
              <a:t>. Paris: Paris-Sorbonne PhD </a:t>
            </a:r>
            <a:r>
              <a:rPr lang="fr-FR" sz="1250" i="0" dirty="0" err="1">
                <a:latin typeface="Segoe UI" panose="020B0502040204020203" pitchFamily="34" charset="0"/>
              </a:rPr>
              <a:t>Thesis</a:t>
            </a:r>
            <a:r>
              <a:rPr lang="fr-FR" sz="1250" i="0" dirty="0">
                <a:latin typeface="Segoe UI" panose="020B0502040204020203" pitchFamily="34" charset="0"/>
              </a:rPr>
              <a:t>. </a:t>
            </a: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DE VRIES, M. 2005. “The Fall and Rise of Universals on Relativization.” </a:t>
            </a:r>
            <a:r>
              <a:rPr lang="en-US" sz="1250" i="1" dirty="0">
                <a:latin typeface="Segoe UI" panose="020B0502040204020203" pitchFamily="34" charset="0"/>
              </a:rPr>
              <a:t>Journal of Universal Language </a:t>
            </a:r>
            <a:r>
              <a:rPr lang="en-US" sz="1250" i="0" dirty="0">
                <a:latin typeface="Segoe UI" panose="020B0502040204020203" pitchFamily="34" charset="0"/>
              </a:rPr>
              <a:t>6, 1–33.</a:t>
            </a:r>
            <a:endParaRPr lang="fr-FR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DES PLACES, É. 1947. </a:t>
            </a:r>
            <a:r>
              <a:rPr lang="fr-FR" sz="1250" i="1" dirty="0">
                <a:latin typeface="Segoe UI" panose="020B0502040204020203" pitchFamily="34" charset="0"/>
              </a:rPr>
              <a:t>Le pronom chez Pindare: recherches philologiques et </a:t>
            </a:r>
            <a:r>
              <a:rPr lang="fr-FR" sz="1250" i="1">
                <a:latin typeface="Segoe UI" panose="020B0502040204020203" pitchFamily="34" charset="0"/>
              </a:rPr>
              <a:t>critiques</a:t>
            </a:r>
            <a:r>
              <a:rPr lang="fr-FR" sz="1250" i="0">
                <a:latin typeface="Segoe UI" panose="020B0502040204020203" pitchFamily="34" charset="0"/>
              </a:rPr>
              <a:t> (Études </a:t>
            </a:r>
            <a:r>
              <a:rPr lang="fr-FR" sz="1250" i="0" dirty="0">
                <a:latin typeface="Segoe UI" panose="020B0502040204020203" pitchFamily="34" charset="0"/>
              </a:rPr>
              <a:t>et commentaires). Paris: </a:t>
            </a:r>
            <a:r>
              <a:rPr lang="fr-FR" sz="1250" i="0" dirty="0" err="1">
                <a:latin typeface="Segoe UI" panose="020B0502040204020203" pitchFamily="34" charset="0"/>
              </a:rPr>
              <a:t>Klincksieck</a:t>
            </a:r>
            <a:r>
              <a:rPr lang="fr-FR" sz="1250" i="0" dirty="0">
                <a:latin typeface="Segoe UI" panose="020B0502040204020203" pitchFamily="34" charset="0"/>
              </a:rPr>
              <a:t>.</a:t>
            </a: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CINQUE, G. 2020. </a:t>
            </a:r>
            <a:r>
              <a:rPr lang="en-US" sz="1250" i="1" dirty="0">
                <a:latin typeface="Segoe UI" panose="020B0502040204020203" pitchFamily="34" charset="0"/>
              </a:rPr>
              <a:t>The Syntax of Relative Clauses: A Unified Analysis</a:t>
            </a:r>
            <a:r>
              <a:rPr lang="en-US" sz="1250" dirty="0">
                <a:latin typeface="Segoe UI" panose="020B0502040204020203" pitchFamily="34" charset="0"/>
              </a:rPr>
              <a:t>. Cambridge &amp; New York: Cambridge University Press.</a:t>
            </a:r>
            <a:endParaRPr lang="fr-FR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FAURE, R. 2010. </a:t>
            </a:r>
            <a:r>
              <a:rPr lang="fr-FR" sz="1250" i="1" dirty="0">
                <a:latin typeface="Segoe UI" panose="020B0502040204020203" pitchFamily="34" charset="0"/>
              </a:rPr>
              <a:t>Les subordonnées interrogatives dans la prose grecque classique</a:t>
            </a:r>
            <a:r>
              <a:rPr lang="fr-FR" sz="1250" i="0" dirty="0">
                <a:latin typeface="Segoe UI" panose="020B0502040204020203" pitchFamily="34" charset="0"/>
              </a:rPr>
              <a:t>. Paris: Paris-Sorbonne PhD </a:t>
            </a:r>
            <a:r>
              <a:rPr lang="fr-FR" sz="1250" i="0" dirty="0" err="1">
                <a:latin typeface="Segoe UI" panose="020B0502040204020203" pitchFamily="34" charset="0"/>
              </a:rPr>
              <a:t>Thesis</a:t>
            </a:r>
            <a:r>
              <a:rPr lang="fr-FR" sz="1250" i="0" dirty="0">
                <a:latin typeface="Segoe UI" panose="020B0502040204020203" pitchFamily="34" charset="0"/>
              </a:rPr>
              <a:t>.</a:t>
            </a:r>
            <a:endParaRPr lang="en-US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—— 2021. </a:t>
            </a:r>
            <a:r>
              <a:rPr lang="en-US" sz="1250" i="1" dirty="0">
                <a:latin typeface="Segoe UI" panose="020B0502040204020203" pitchFamily="34" charset="0"/>
              </a:rPr>
              <a:t>The Syntax and Semantics of </a:t>
            </a:r>
            <a:r>
              <a:rPr lang="en-US" sz="1250" i="1" dirty="0" err="1">
                <a:latin typeface="Segoe UI" panose="020B0502040204020203" pitchFamily="34" charset="0"/>
              </a:rPr>
              <a:t>Wh</a:t>
            </a:r>
            <a:r>
              <a:rPr lang="en-US" sz="1250" i="1" dirty="0">
                <a:latin typeface="Segoe UI" panose="020B0502040204020203" pitchFamily="34" charset="0"/>
              </a:rPr>
              <a:t>-Clauses in Classical Greek : Relatives, Interrogatives, </a:t>
            </a:r>
            <a:r>
              <a:rPr lang="en-US" sz="1250" i="1" err="1">
                <a:latin typeface="Segoe UI" panose="020B0502040204020203" pitchFamily="34" charset="0"/>
              </a:rPr>
              <a:t>Exclamatives</a:t>
            </a:r>
            <a:r>
              <a:rPr lang="en-US" sz="1250" i="0">
                <a:latin typeface="Segoe UI" panose="020B0502040204020203" pitchFamily="34" charset="0"/>
              </a:rPr>
              <a:t> (The </a:t>
            </a:r>
            <a:r>
              <a:rPr lang="en-US" sz="1250" i="0" dirty="0">
                <a:latin typeface="Segoe UI" panose="020B0502040204020203" pitchFamily="34" charset="0"/>
              </a:rPr>
              <a:t>Language of Classical Literature 34). </a:t>
            </a:r>
            <a:r>
              <a:rPr lang="en-US" sz="1250" i="0" dirty="0" err="1">
                <a:latin typeface="Segoe UI" panose="020B0502040204020203" pitchFamily="34" charset="0"/>
              </a:rPr>
              <a:t>Leyde</a:t>
            </a:r>
            <a:r>
              <a:rPr lang="en-US" sz="1250" i="0" dirty="0">
                <a:latin typeface="Segoe UI" panose="020B0502040204020203" pitchFamily="34" charset="0"/>
              </a:rPr>
              <a:t> &amp; Boston: E. J. Brill.</a:t>
            </a: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GOLDSTEIN, D. M. 2015. </a:t>
            </a:r>
            <a:r>
              <a:rPr lang="en-US" sz="1250" i="1" dirty="0">
                <a:latin typeface="Segoe UI" panose="020B0502040204020203" pitchFamily="34" charset="0"/>
              </a:rPr>
              <a:t>Classical Greek syntax : </a:t>
            </a:r>
            <a:r>
              <a:rPr lang="en-US" sz="1250" i="1" dirty="0" err="1">
                <a:latin typeface="Segoe UI" panose="020B0502040204020203" pitchFamily="34" charset="0"/>
              </a:rPr>
              <a:t>Wackernagel's</a:t>
            </a:r>
            <a:r>
              <a:rPr lang="en-US" sz="1250" i="1" dirty="0">
                <a:latin typeface="Segoe UI" panose="020B0502040204020203" pitchFamily="34" charset="0"/>
              </a:rPr>
              <a:t> Law in </a:t>
            </a:r>
            <a:r>
              <a:rPr lang="en-US" sz="1250" i="1">
                <a:latin typeface="Segoe UI" panose="020B0502040204020203" pitchFamily="34" charset="0"/>
              </a:rPr>
              <a:t>Herodotus</a:t>
            </a:r>
            <a:r>
              <a:rPr lang="en-US" sz="1250" i="0">
                <a:latin typeface="Segoe UI" panose="020B0502040204020203" pitchFamily="34" charset="0"/>
              </a:rPr>
              <a:t> (Brill's </a:t>
            </a:r>
            <a:r>
              <a:rPr lang="en-US" sz="1250" i="0" dirty="0">
                <a:latin typeface="Segoe UI" panose="020B0502040204020203" pitchFamily="34" charset="0"/>
              </a:rPr>
              <a:t>Studies in Indo-European Languages &amp; Linguistics 16). Leiden &amp; Boston: E. J. Brill.</a:t>
            </a:r>
            <a:endParaRPr lang="en-US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HACKSTEIN, O. 2015. “The word-order patterns </a:t>
            </a:r>
            <a:r>
              <a:rPr lang="en-US" sz="1250" i="1" dirty="0" err="1">
                <a:latin typeface="Segoe UI" panose="020B0502040204020203" pitchFamily="34" charset="0"/>
              </a:rPr>
              <a:t>Troiae</a:t>
            </a:r>
            <a:r>
              <a:rPr lang="en-US" sz="1250" i="1" dirty="0">
                <a:latin typeface="Segoe UI" panose="020B0502040204020203" pitchFamily="34" charset="0"/>
              </a:rPr>
              <a:t> qui primus ab </a:t>
            </a:r>
            <a:r>
              <a:rPr lang="en-US" sz="1250" i="1" dirty="0" err="1">
                <a:latin typeface="Segoe UI" panose="020B0502040204020203" pitchFamily="34" charset="0"/>
              </a:rPr>
              <a:t>oris</a:t>
            </a:r>
            <a:r>
              <a:rPr lang="en-US" sz="1250" i="0" dirty="0">
                <a:latin typeface="Segoe UI" panose="020B0502040204020203" pitchFamily="34" charset="0"/>
              </a:rPr>
              <a:t> and </a:t>
            </a:r>
            <a:r>
              <a:rPr lang="en-US" sz="1250" i="1" dirty="0">
                <a:latin typeface="Segoe UI" panose="020B0502040204020203" pitchFamily="34" charset="0"/>
              </a:rPr>
              <a:t>summa cum dignitate</a:t>
            </a:r>
            <a:r>
              <a:rPr lang="en-US" sz="1250" i="0" dirty="0">
                <a:latin typeface="Segoe UI" panose="020B0502040204020203" pitchFamily="34" charset="0"/>
              </a:rPr>
              <a:t> in Latin and Tocharian.” </a:t>
            </a:r>
            <a:r>
              <a:rPr lang="en-US" sz="1250" i="1" dirty="0">
                <a:latin typeface="Segoe UI" panose="020B0502040204020203" pitchFamily="34" charset="0"/>
              </a:rPr>
              <a:t>Tocharian Texts in Context: International Conference on Tocharian Manuscripts and Silk Road Culture, Vienna, June 25-29th, 2013</a:t>
            </a:r>
            <a:r>
              <a:rPr lang="en-US" sz="1250" i="0" dirty="0">
                <a:latin typeface="Segoe UI" panose="020B0502040204020203" pitchFamily="34" charset="0"/>
              </a:rPr>
              <a:t>, ed. MALZAHN, M., PEYROT, M., FELLNER, H. &amp; ILLÉS, T.-S.. Bremen: Hempen. 73–86.</a:t>
            </a:r>
            <a:endParaRPr lang="fr-FR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HEARN, R. 2017. “</a:t>
            </a:r>
            <a:r>
              <a:rPr lang="en-US" sz="1250" dirty="0" err="1">
                <a:latin typeface="Segoe UI" panose="020B0502040204020203" pitchFamily="34" charset="0"/>
              </a:rPr>
              <a:t>Wh</a:t>
            </a:r>
            <a:r>
              <a:rPr lang="en-US" sz="1250" dirty="0">
                <a:latin typeface="Segoe UI" panose="020B0502040204020203" pitchFamily="34" charset="0"/>
              </a:rPr>
              <a:t>-questions in Hittite and Tocharian and implications for PIE reconstruction</a:t>
            </a:r>
            <a:r>
              <a:rPr lang="en-US" sz="1250" i="1" dirty="0">
                <a:latin typeface="Segoe UI" panose="020B0502040204020203" pitchFamily="34" charset="0"/>
              </a:rPr>
              <a:t>.” 36</a:t>
            </a:r>
            <a:r>
              <a:rPr lang="en-US" sz="1250" i="1" baseline="30000" dirty="0">
                <a:latin typeface="Segoe UI" panose="020B0502040204020203" pitchFamily="34" charset="0"/>
              </a:rPr>
              <a:t>th</a:t>
            </a:r>
            <a:r>
              <a:rPr lang="en-US" sz="1250" i="1" dirty="0">
                <a:latin typeface="Segoe UI" panose="020B0502040204020203" pitchFamily="34" charset="0"/>
              </a:rPr>
              <a:t> Annual East Coast Indo-European Conference</a:t>
            </a:r>
            <a:r>
              <a:rPr lang="en-US" sz="1250" dirty="0">
                <a:latin typeface="Segoe UI" panose="020B0502040204020203" pitchFamily="34" charset="0"/>
              </a:rPr>
              <a:t>, Cornell University.</a:t>
            </a: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HOCK, H. H. 1992. “Some </a:t>
            </a:r>
            <a:r>
              <a:rPr lang="en-US" sz="1250" dirty="0" err="1">
                <a:latin typeface="Segoe UI" panose="020B0502040204020203" pitchFamily="34" charset="0"/>
              </a:rPr>
              <a:t>pecularities</a:t>
            </a:r>
            <a:r>
              <a:rPr lang="en-US" sz="1250" dirty="0">
                <a:latin typeface="Segoe UI" panose="020B0502040204020203" pitchFamily="34" charset="0"/>
              </a:rPr>
              <a:t> of Vedic-prose relative clauses.” </a:t>
            </a:r>
            <a:r>
              <a:rPr lang="en-US" sz="1250" i="1" dirty="0">
                <a:latin typeface="Segoe UI" panose="020B0502040204020203" pitchFamily="34" charset="0"/>
              </a:rPr>
              <a:t>Wiener </a:t>
            </a:r>
            <a:r>
              <a:rPr lang="en-US" sz="1250" i="1" dirty="0" err="1">
                <a:latin typeface="Segoe UI" panose="020B0502040204020203" pitchFamily="34" charset="0"/>
              </a:rPr>
              <a:t>Zeitschrift</a:t>
            </a:r>
            <a:r>
              <a:rPr lang="en-US" sz="1250" i="1" dirty="0">
                <a:latin typeface="Segoe UI" panose="020B0502040204020203" pitchFamily="34" charset="0"/>
              </a:rPr>
              <a:t> für die Kunde </a:t>
            </a:r>
            <a:r>
              <a:rPr lang="en-US" sz="1250" i="1" dirty="0" err="1">
                <a:latin typeface="Segoe UI" panose="020B0502040204020203" pitchFamily="34" charset="0"/>
              </a:rPr>
              <a:t>Südasiens</a:t>
            </a:r>
            <a:r>
              <a:rPr lang="en-US" sz="1250" i="1" dirty="0">
                <a:latin typeface="Segoe UI" panose="020B0502040204020203" pitchFamily="34" charset="0"/>
              </a:rPr>
              <a:t> / Vienna Journal of South Asian Studies in History and Philosophy of Science </a:t>
            </a:r>
            <a:r>
              <a:rPr lang="en-US" sz="1250" i="0" dirty="0">
                <a:latin typeface="Segoe UI" panose="020B0502040204020203" pitchFamily="34" charset="0"/>
              </a:rPr>
              <a:t>36 : Proceedings of the </a:t>
            </a:r>
            <a:r>
              <a:rPr lang="en-US" sz="1250" i="0" dirty="0" err="1">
                <a:latin typeface="Segoe UI" panose="020B0502040204020203" pitchFamily="34" charset="0"/>
              </a:rPr>
              <a:t>VIIIth</a:t>
            </a:r>
            <a:r>
              <a:rPr lang="en-US" sz="1250" i="0" dirty="0">
                <a:latin typeface="Segoe UI" panose="020B0502040204020203" pitchFamily="34" charset="0"/>
              </a:rPr>
              <a:t> World Sanskrit Conference Vienna 1990, 19–29.</a:t>
            </a:r>
            <a:endParaRPr lang="fr-FR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HUGGARD, M. G. C. 2015. </a:t>
            </a:r>
            <a:r>
              <a:rPr lang="en-US" sz="1250" i="1" dirty="0">
                <a:latin typeface="Segoe UI" panose="020B0502040204020203" pitchFamily="34" charset="0"/>
              </a:rPr>
              <a:t>Wh-words in Hittite : A Study in Syntax-Semantics and Syntax-Phonology Interfaces</a:t>
            </a:r>
            <a:r>
              <a:rPr lang="en-US" sz="1250" i="0" dirty="0">
                <a:latin typeface="Segoe UI" panose="020B0502040204020203" pitchFamily="34" charset="0"/>
              </a:rPr>
              <a:t>: University of California PhD Thesis.</a:t>
            </a:r>
            <a:endParaRPr lang="fr-FR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HUMMEL, P. 1993. </a:t>
            </a:r>
            <a:r>
              <a:rPr lang="fr-FR" sz="1250" i="1" dirty="0">
                <a:latin typeface="Segoe UI" panose="020B0502040204020203" pitchFamily="34" charset="0"/>
              </a:rPr>
              <a:t>La syntaxe de </a:t>
            </a:r>
            <a:r>
              <a:rPr lang="fr-FR" sz="1250" i="1">
                <a:latin typeface="Segoe UI" panose="020B0502040204020203" pitchFamily="34" charset="0"/>
              </a:rPr>
              <a:t>Pindare</a:t>
            </a:r>
            <a:r>
              <a:rPr lang="fr-FR" sz="1250" i="0">
                <a:latin typeface="Segoe UI" panose="020B0502040204020203" pitchFamily="34" charset="0"/>
              </a:rPr>
              <a:t> (Bibliothèque </a:t>
            </a:r>
            <a:r>
              <a:rPr lang="fr-FR" sz="1250" i="0" dirty="0">
                <a:latin typeface="Segoe UI" panose="020B0502040204020203" pitchFamily="34" charset="0"/>
              </a:rPr>
              <a:t>de l’information grammaticale 24). Paris &amp; Louvain: Peeters; Société pour l’information grammaticale.</a:t>
            </a: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—— 2001. “</a:t>
            </a:r>
            <a:r>
              <a:rPr lang="en-US" sz="1250" dirty="0" err="1">
                <a:latin typeface="Segoe UI" panose="020B0502040204020203" pitchFamily="34" charset="0"/>
              </a:rPr>
              <a:t>Polysyntaxe</a:t>
            </a:r>
            <a:r>
              <a:rPr lang="en-US" sz="1250" dirty="0">
                <a:latin typeface="Segoe UI" panose="020B0502040204020203" pitchFamily="34" charset="0"/>
              </a:rPr>
              <a:t> et </a:t>
            </a:r>
            <a:r>
              <a:rPr lang="en-US" sz="1250" dirty="0" err="1">
                <a:latin typeface="Segoe UI" panose="020B0502040204020203" pitchFamily="34" charset="0"/>
              </a:rPr>
              <a:t>polysémie</a:t>
            </a:r>
            <a:r>
              <a:rPr lang="en-US" sz="1250" dirty="0">
                <a:latin typeface="Segoe UI" panose="020B0502040204020203" pitchFamily="34" charset="0"/>
              </a:rPr>
              <a:t> dans la </a:t>
            </a:r>
            <a:r>
              <a:rPr lang="en-US" sz="1250" dirty="0" err="1">
                <a:latin typeface="Segoe UI" panose="020B0502040204020203" pitchFamily="34" charset="0"/>
              </a:rPr>
              <a:t>poésie</a:t>
            </a:r>
            <a:r>
              <a:rPr lang="en-US" sz="1250" dirty="0">
                <a:latin typeface="Segoe UI" panose="020B0502040204020203" pitchFamily="34" charset="0"/>
              </a:rPr>
              <a:t> de </a:t>
            </a:r>
            <a:r>
              <a:rPr lang="en-US" sz="1250" dirty="0" err="1">
                <a:latin typeface="Segoe UI" panose="020B0502040204020203" pitchFamily="34" charset="0"/>
              </a:rPr>
              <a:t>Pindare</a:t>
            </a:r>
            <a:r>
              <a:rPr lang="en-US" sz="1250" dirty="0">
                <a:latin typeface="Segoe UI" panose="020B0502040204020203" pitchFamily="34" charset="0"/>
              </a:rPr>
              <a:t>”. </a:t>
            </a:r>
            <a:r>
              <a:rPr lang="en-US" sz="1250" i="1" dirty="0" err="1">
                <a:latin typeface="Segoe UI" panose="020B0502040204020203" pitchFamily="34" charset="0"/>
              </a:rPr>
              <a:t>Quaderni</a:t>
            </a:r>
            <a:r>
              <a:rPr lang="en-US" sz="1250" i="1" dirty="0">
                <a:latin typeface="Segoe UI" panose="020B0502040204020203" pitchFamily="34" charset="0"/>
              </a:rPr>
              <a:t> </a:t>
            </a:r>
            <a:r>
              <a:rPr lang="en-US" sz="1250" i="1" dirty="0" err="1">
                <a:latin typeface="Segoe UI" panose="020B0502040204020203" pitchFamily="34" charset="0"/>
              </a:rPr>
              <a:t>urbinati</a:t>
            </a:r>
            <a:r>
              <a:rPr lang="en-US" sz="1250" i="1" dirty="0">
                <a:latin typeface="Segoe UI" panose="020B0502040204020203" pitchFamily="34" charset="0"/>
              </a:rPr>
              <a:t> di </a:t>
            </a:r>
            <a:r>
              <a:rPr lang="en-US" sz="1250" i="1" dirty="0" err="1">
                <a:latin typeface="Segoe UI" panose="020B0502040204020203" pitchFamily="34" charset="0"/>
              </a:rPr>
              <a:t>cultura</a:t>
            </a:r>
            <a:r>
              <a:rPr lang="en-US" sz="1250" i="1" dirty="0">
                <a:latin typeface="Segoe UI" panose="020B0502040204020203" pitchFamily="34" charset="0"/>
              </a:rPr>
              <a:t> </a:t>
            </a:r>
            <a:r>
              <a:rPr lang="en-US" sz="1250" i="1" dirty="0" err="1">
                <a:latin typeface="Segoe UI" panose="020B0502040204020203" pitchFamily="34" charset="0"/>
              </a:rPr>
              <a:t>classica</a:t>
            </a:r>
            <a:r>
              <a:rPr lang="en-US" sz="1250" i="1" dirty="0">
                <a:latin typeface="Segoe UI" panose="020B0502040204020203" pitchFamily="34" charset="0"/>
              </a:rPr>
              <a:t> </a:t>
            </a:r>
            <a:r>
              <a:rPr lang="en-US" sz="1250" i="0">
                <a:latin typeface="Segoe UI" panose="020B0502040204020203" pitchFamily="34" charset="0"/>
              </a:rPr>
              <a:t>68 (2</a:t>
            </a:r>
            <a:r>
              <a:rPr lang="en-US" sz="1250" i="0" dirty="0">
                <a:latin typeface="Segoe UI" panose="020B0502040204020203" pitchFamily="34" charset="0"/>
              </a:rPr>
              <a:t>), 41–48.</a:t>
            </a:r>
            <a:endParaRPr lang="en-US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MAHAJAN, A. 2000. “</a:t>
            </a:r>
            <a:r>
              <a:rPr lang="en-US" sz="1250" dirty="0">
                <a:latin typeface="Segoe UI" panose="020B0502040204020203" pitchFamily="34" charset="0"/>
              </a:rPr>
              <a:t>Relative Asymmetries and Hindi Correlatives.” </a:t>
            </a:r>
            <a:r>
              <a:rPr lang="en-US" sz="1250" i="1" dirty="0">
                <a:latin typeface="Segoe UI" panose="020B0502040204020203" pitchFamily="34" charset="0"/>
              </a:rPr>
              <a:t>The Syntax of Relative Clauses</a:t>
            </a:r>
            <a:r>
              <a:rPr lang="en-US" sz="1250" dirty="0">
                <a:latin typeface="Segoe UI" panose="020B0502040204020203" pitchFamily="34" charset="0"/>
              </a:rPr>
              <a:t>, ALEXIADOU, A., LAW, P. &amp; WILDER, C., , Amsterdam &amp; Philadelphia: John Benjamins Publishing Company. 201-229.</a:t>
            </a:r>
            <a:endParaRPr lang="fr-FR" sz="1250" dirty="0">
              <a:latin typeface="Segoe UI" panose="020B0502040204020203" pitchFamily="34" charset="0"/>
            </a:endParaRP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MONTEIL, P. 1963. </a:t>
            </a:r>
            <a:r>
              <a:rPr lang="fr-FR" sz="1250" i="1" dirty="0">
                <a:latin typeface="Segoe UI" panose="020B0502040204020203" pitchFamily="34" charset="0"/>
              </a:rPr>
              <a:t>La phrase relative en grec ancien: sa formation, son développement, sa structure, des origines à la fin du Vᵉ s. A. C</a:t>
            </a:r>
            <a:r>
              <a:rPr lang="fr-FR" sz="1250" i="1">
                <a:latin typeface="Segoe UI" panose="020B0502040204020203" pitchFamily="34" charset="0"/>
              </a:rPr>
              <a:t>.</a:t>
            </a:r>
            <a:r>
              <a:rPr lang="fr-FR" sz="1250" i="0">
                <a:latin typeface="Segoe UI" panose="020B0502040204020203" pitchFamily="34" charset="0"/>
              </a:rPr>
              <a:t> (Études </a:t>
            </a:r>
            <a:r>
              <a:rPr lang="fr-FR" sz="1250" i="0" dirty="0">
                <a:latin typeface="Segoe UI" panose="020B0502040204020203" pitchFamily="34" charset="0"/>
              </a:rPr>
              <a:t>et commentaires 47). Paris: </a:t>
            </a:r>
            <a:r>
              <a:rPr lang="fr-FR" sz="1250" i="0" dirty="0" err="1">
                <a:latin typeface="Segoe UI" panose="020B0502040204020203" pitchFamily="34" charset="0"/>
              </a:rPr>
              <a:t>Klincksieck</a:t>
            </a:r>
            <a:r>
              <a:rPr lang="fr-FR" sz="1250" i="0" dirty="0">
                <a:latin typeface="Segoe UI" panose="020B0502040204020203" pitchFamily="34" charset="0"/>
              </a:rPr>
              <a:t>.</a:t>
            </a:r>
          </a:p>
          <a:p>
            <a:pPr marL="180000" indent="-457200">
              <a:buNone/>
            </a:pPr>
            <a:r>
              <a:rPr lang="en-US" sz="1250" dirty="0">
                <a:latin typeface="Segoe UI" panose="020B0502040204020203" pitchFamily="34" charset="0"/>
              </a:rPr>
              <a:t>PROBERT, P. 2015. </a:t>
            </a:r>
            <a:r>
              <a:rPr lang="en-US" sz="1250" i="1" dirty="0">
                <a:latin typeface="Segoe UI" panose="020B0502040204020203" pitchFamily="34" charset="0"/>
              </a:rPr>
              <a:t>Early Greek Relative Clauses</a:t>
            </a:r>
            <a:r>
              <a:rPr lang="en-US" sz="1250" i="0" dirty="0">
                <a:latin typeface="Segoe UI" panose="020B0502040204020203" pitchFamily="34" charset="0"/>
              </a:rPr>
              <a:t>. Oxford &amp; New York: Oxford University Press.</a:t>
            </a:r>
          </a:p>
          <a:p>
            <a:pPr marL="180000" indent="-457200">
              <a:buNone/>
            </a:pPr>
            <a:r>
              <a:rPr lang="fr-FR" sz="1250" dirty="0">
                <a:latin typeface="Segoe UI" panose="020B0502040204020203" pitchFamily="34" charset="0"/>
              </a:rPr>
              <a:t>SIDELTSEV, A. V. 2015. “Hittite clause architecture.” </a:t>
            </a:r>
            <a:r>
              <a:rPr lang="fr-FR" sz="1250" i="1" dirty="0">
                <a:latin typeface="Segoe UI" panose="020B0502040204020203" pitchFamily="34" charset="0"/>
              </a:rPr>
              <a:t>Revue d'assyriologie et d'archéologie orientale</a:t>
            </a:r>
            <a:r>
              <a:rPr lang="fr-FR" sz="1250" dirty="0">
                <a:latin typeface="Segoe UI" panose="020B0502040204020203" pitchFamily="34" charset="0"/>
              </a:rPr>
              <a:t> </a:t>
            </a:r>
            <a:r>
              <a:rPr lang="fr-FR" sz="1250">
                <a:latin typeface="Segoe UI" panose="020B0502040204020203" pitchFamily="34" charset="0"/>
              </a:rPr>
              <a:t>109 (1</a:t>
            </a:r>
            <a:r>
              <a:rPr lang="fr-FR" sz="1250" dirty="0">
                <a:latin typeface="Segoe UI" panose="020B0502040204020203" pitchFamily="34" charset="0"/>
              </a:rPr>
              <a:t>), 79–112.</a:t>
            </a:r>
            <a:endParaRPr lang="en-US" sz="1250" dirty="0">
              <a:latin typeface="Segoe UI" panose="020B050204020402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116AE0-80AC-0221-777A-5D8E804C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E6B492-4DA3-941F-5A5C-060D67C9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D0EF1-1C23-49E3-A466-AD38AE69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are </a:t>
            </a:r>
            <a:r>
              <a:rPr lang="fr-FR" dirty="0" err="1"/>
              <a:t>postponed</a:t>
            </a:r>
            <a:r>
              <a:rPr lang="fr-FR" dirty="0"/>
              <a:t> </a:t>
            </a:r>
            <a:r>
              <a:rPr lang="fr-FR" dirty="0" err="1"/>
              <a:t>RPs</a:t>
            </a:r>
            <a:r>
              <a:rPr lang="fr-FR" dirty="0"/>
              <a:t> </a:t>
            </a:r>
            <a:r>
              <a:rPr lang="fr-FR" dirty="0" err="1"/>
              <a:t>problematic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B10D8-0C03-4A96-80A2-C9E21BA1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010400" cy="4469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Relative </a:t>
            </a:r>
            <a:r>
              <a:rPr lang="fr-FR" dirty="0" err="1"/>
              <a:t>pronouns</a:t>
            </a:r>
            <a:r>
              <a:rPr lang="fr-FR" dirty="0"/>
              <a:t> are in the </a:t>
            </a:r>
            <a:r>
              <a:rPr lang="fr-FR" dirty="0" err="1"/>
              <a:t>highest</a:t>
            </a:r>
            <a:r>
              <a:rPr lang="fr-FR" dirty="0"/>
              <a:t> position in the clause structure.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extraction nor raising to </a:t>
            </a:r>
            <a:r>
              <a:rPr lang="en-US"/>
              <a:t>object (prolepsis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Both would imply a movement through </a:t>
            </a:r>
            <a:r>
              <a:rPr lang="en-US" dirty="0" err="1"/>
              <a:t>Spec,C</a:t>
            </a:r>
            <a:r>
              <a:rPr lang="en-US" baseline="-25000" dirty="0" err="1"/>
              <a:t>h</a:t>
            </a:r>
            <a:r>
              <a:rPr lang="en-US" dirty="0" err="1"/>
              <a:t>P</a:t>
            </a:r>
            <a:r>
              <a:rPr lang="en-US" dirty="0"/>
              <a:t>, which is impossible since it is already occupied by the RP.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topicalization over the RP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Counterexamples imply topicalized phrases pertaining to the matrix clause:</a:t>
            </a:r>
          </a:p>
          <a:p>
            <a:pPr marL="457200" indent="-457200">
              <a:buFont typeface="+mj-lt"/>
              <a:buAutoNum type="arabicPeriod"/>
              <a:tabLst>
                <a:tab pos="6991350" algn="r"/>
              </a:tabLst>
            </a:pPr>
            <a:r>
              <a:rPr lang="el-GR" u="sng" dirty="0" err="1">
                <a:solidFill>
                  <a:schemeClr val="accent2">
                    <a:lumMod val="75000"/>
                  </a:schemeClr>
                </a:solidFill>
              </a:rPr>
              <a:t>νέωτα</a:t>
            </a:r>
            <a:r>
              <a:rPr lang="el-GR" dirty="0"/>
              <a:t> δ</a:t>
            </a:r>
            <a:r>
              <a:rPr lang="fr-FR" dirty="0"/>
              <a:t>’</a:t>
            </a:r>
            <a:r>
              <a:rPr lang="el-GR" dirty="0"/>
              <a:t> </a:t>
            </a:r>
            <a:r>
              <a:rPr lang="el-GR" i="1" dirty="0" err="1"/>
              <a:t>οὐδεὶς</a:t>
            </a:r>
            <a:r>
              <a:rPr lang="el-GR" dirty="0"/>
              <a:t> 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ὅστις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οὐ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δοκεῖ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βροτῶν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Πλούτῳ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τε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κἀγαθοῖσιν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ἵξεσθαι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φίλος</a:t>
            </a:r>
            <a:r>
              <a:rPr lang="el-GR" dirty="0"/>
              <a:t>.</a:t>
            </a:r>
            <a:br>
              <a:rPr lang="fr-FR" dirty="0"/>
            </a:b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</a:t>
            </a:r>
            <a:r>
              <a:rPr lang="fr-FR" sz="1800" u="sng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new </a:t>
            </a:r>
            <a:r>
              <a:rPr lang="fr-FR" sz="1800" u="sng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fr-FR" sz="1800" u="sng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one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mortals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8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noble men.”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Semonides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fr.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1 9–10 West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A73F48-A3B9-423D-888C-3CA7A0C6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589701-95B8-4E53-A213-76DC8B2B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8BF5FDE-46C6-48DA-BF1D-1E50E8F6D99D}"/>
              </a:ext>
            </a:extLst>
          </p:cNvPr>
          <p:cNvGrpSpPr/>
          <p:nvPr/>
        </p:nvGrpSpPr>
        <p:grpSpPr>
          <a:xfrm>
            <a:off x="8107680" y="1972452"/>
            <a:ext cx="3104803" cy="3741040"/>
            <a:chOff x="8107680" y="1972452"/>
            <a:chExt cx="3104803" cy="374104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6FAC486-5F1F-43D0-9482-9536653E0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313" r="1751"/>
            <a:stretch/>
          </p:blipFill>
          <p:spPr>
            <a:xfrm>
              <a:off x="8107680" y="1972452"/>
              <a:ext cx="3077713" cy="3148189"/>
            </a:xfrm>
            <a:prstGeom prst="rect">
              <a:avLst/>
            </a:prstGeom>
            <a:effectLst/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8119ECF-F3C7-4D83-9E51-73DB524F713F}"/>
                </a:ext>
              </a:extLst>
            </p:cNvPr>
            <p:cNvSpPr txBox="1"/>
            <p:nvPr/>
          </p:nvSpPr>
          <p:spPr>
            <a:xfrm>
              <a:off x="8107680" y="5344160"/>
              <a:ext cx="310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accent3">
                      <a:lumMod val="75000"/>
                    </a:schemeClr>
                  </a:solidFill>
                </a:rPr>
                <a:t>Faure 2021: </a:t>
              </a:r>
              <a:r>
                <a:rPr lang="fr-FR">
                  <a:solidFill>
                    <a:schemeClr val="accent3">
                      <a:lumMod val="75000"/>
                    </a:schemeClr>
                  </a:solidFill>
                </a:rPr>
                <a:t>160 (fig</a:t>
              </a:r>
              <a:r>
                <a:rPr lang="fr-FR" dirty="0">
                  <a:solidFill>
                    <a:schemeClr val="accent3">
                      <a:lumMod val="75000"/>
                    </a:schemeClr>
                  </a:solidFill>
                </a:rPr>
                <a:t>. 1)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2DD65-ED8E-42F2-9E20-30101E3D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Pindaric</a:t>
            </a:r>
            <a:r>
              <a:rPr lang="fr-FR" dirty="0"/>
              <a:t> </a:t>
            </a:r>
            <a:r>
              <a:rPr lang="fr-FR" dirty="0" err="1"/>
              <a:t>peculiarity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430AC-6779-47D6-A490-9BB7FEB48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05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The </a:t>
            </a:r>
            <a:r>
              <a:rPr lang="fr-FR" dirty="0" err="1"/>
              <a:t>postponement</a:t>
            </a:r>
            <a:r>
              <a:rPr lang="fr-FR" dirty="0"/>
              <a:t> of the RP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attested</a:t>
            </a:r>
            <a:r>
              <a:rPr lang="fr-FR" dirty="0"/>
              <a:t> in verse:</a:t>
            </a:r>
          </a:p>
          <a:p>
            <a:pPr marL="342900" indent="-342900">
              <a:buFont typeface="+mj-lt"/>
              <a:buAutoNum type="arabicPeriod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7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–6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br>
              <a:rPr lang="fr-F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πό̣ρ̣νᾳ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δ’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ὄ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κέ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τις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δίδ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̣[ῳ</a:t>
            </a:r>
            <a:br>
              <a:rPr lang="fr-F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l-GR" sz="1800" dirty="0">
                <a:latin typeface="AdvOT1ef757c0+03"/>
              </a:rPr>
              <a:t>ἴ]σα </a:t>
            </a:r>
            <a:r>
              <a:rPr lang="el-GR" sz="1800" dirty="0" err="1">
                <a:latin typeface="AdvOT1ef757c0+03"/>
              </a:rPr>
              <a:t>κἀ</a:t>
            </a:r>
            <a:r>
              <a:rPr lang="el-GR" sz="1800" dirty="0">
                <a:latin typeface="AdvOT1ef757c0+03"/>
              </a:rPr>
              <a:t>[ς] </a:t>
            </a:r>
            <a:r>
              <a:rPr lang="el-GR" sz="1800" dirty="0" err="1">
                <a:latin typeface="AdvOT1ef757c0+03"/>
              </a:rPr>
              <a:t>π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l-GR" sz="1800" dirty="0" err="1">
                <a:latin typeface="AdvOT1ef757c0+03"/>
              </a:rPr>
              <a:t>ολ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l-GR" sz="1800" dirty="0" err="1">
                <a:latin typeface="AdvOT1ef757c0+03"/>
              </a:rPr>
              <a:t>ίας</a:t>
            </a:r>
            <a:r>
              <a:rPr lang="el-G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κῦμ</a:t>
            </a:r>
            <a:r>
              <a:rPr lang="el-GR" sz="1800" dirty="0">
                <a:latin typeface="AdvOT1ef757c0+03"/>
              </a:rPr>
              <a:t>’ </a:t>
            </a:r>
            <a:r>
              <a:rPr lang="el-GR" sz="1800" dirty="0" err="1">
                <a:latin typeface="AdvOT1ef757c0+03"/>
              </a:rPr>
              <a:t>ἄλ</a:t>
            </a:r>
            <a:r>
              <a:rPr lang="el-GR" sz="1800" dirty="0">
                <a:latin typeface="AdvOT1ef757c0+03"/>
              </a:rPr>
              <a:t>[ο]ς </a:t>
            </a:r>
            <a:r>
              <a:rPr lang="el-GR" sz="1800" dirty="0" err="1">
                <a:latin typeface="AdvOT1ef757c0+03"/>
              </a:rPr>
              <a:t>ἐσ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l-GR" sz="1800" dirty="0" err="1">
                <a:latin typeface="AdvOT1ef757c0+03"/>
                <a:cs typeface="Calibri" panose="020F0502020204030204" pitchFamily="34" charset="0"/>
              </a:rPr>
              <a:t>β</a:t>
            </a:r>
            <a:r>
              <a:rPr lang="el-GR" sz="1800" dirty="0">
                <a:latin typeface="AdvOT1ef757c0+03"/>
              </a:rPr>
              <a:t>[ά]</a:t>
            </a:r>
            <a:r>
              <a:rPr lang="el-GR" sz="1800" dirty="0" err="1">
                <a:latin typeface="AdvOT1ef757c0+03"/>
              </a:rPr>
              <a:t>λην</a:t>
            </a:r>
            <a:r>
              <a:rPr lang="el-GR" sz="1800" dirty="0">
                <a:latin typeface="AdvOT1ef757c0+03"/>
              </a:rPr>
              <a:t>.</a:t>
            </a:r>
            <a:r>
              <a:rPr lang="fr-FR" sz="1800" dirty="0">
                <a:latin typeface="AdvOT1ef757c0+03"/>
              </a:rPr>
              <a:t>	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Alcaeus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fr.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117b. 26–27 V.</a:t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makes a gift 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a whore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it is as if he had thrown it in the wave of the salted sea.”</a:t>
            </a:r>
          </a:p>
          <a:p>
            <a:pPr marL="342900" indent="-342900">
              <a:buFont typeface="+mj-lt"/>
              <a:buAutoNum type="arabicPeriod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6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l-GR" sz="1800" dirty="0" err="1">
                <a:latin typeface="AdvOT1ef757c0+03"/>
              </a:rPr>
              <a:t>ἔρρε</a:t>
            </a:r>
            <a:r>
              <a:rPr lang="el-GR" sz="1800" dirty="0">
                <a:latin typeface="AdvOT1ef757c0+03"/>
              </a:rPr>
              <a:t>, </a:t>
            </a:r>
            <a:r>
              <a:rPr lang="el-GR" sz="1800" i="1" dirty="0" err="1">
                <a:latin typeface="AdvOT1ef757c0+03"/>
              </a:rPr>
              <a:t>θεοῖσίν</a:t>
            </a:r>
            <a:r>
              <a:rPr lang="el-GR" sz="1800" i="1" dirty="0">
                <a:latin typeface="AdvOT1ef757c0+03"/>
              </a:rPr>
              <a:t> τ</a:t>
            </a:r>
            <a:r>
              <a:rPr lang="fr-FR" sz="1800" i="1" dirty="0">
                <a:latin typeface="AdvOT1ef757c0+03"/>
              </a:rPr>
              <a:t>’</a:t>
            </a:r>
            <a:r>
              <a:rPr lang="el-GR" sz="1800" i="1" dirty="0">
                <a:latin typeface="AdvOT1ef757c0+03"/>
              </a:rPr>
              <a:t> </a:t>
            </a:r>
            <a:r>
              <a:rPr lang="el-GR" sz="1800" i="1" dirty="0" err="1">
                <a:latin typeface="AdvOT1ef757c0+03"/>
              </a:rPr>
              <a:t>ἐχθρὲ</a:t>
            </a:r>
            <a:r>
              <a:rPr lang="el-GR" sz="1800" i="1" dirty="0">
                <a:latin typeface="AdvOT1ef757c0+03"/>
              </a:rPr>
              <a:t> </a:t>
            </a:r>
            <a:r>
              <a:rPr lang="el-GR" sz="1800" i="1" dirty="0" err="1">
                <a:latin typeface="AdvOT1ef757c0+03"/>
              </a:rPr>
              <a:t>καὶ</a:t>
            </a:r>
            <a:r>
              <a:rPr lang="el-GR" sz="1800" i="1" dirty="0">
                <a:latin typeface="AdvOT1ef757c0+03"/>
              </a:rPr>
              <a:t> </a:t>
            </a:r>
            <a:r>
              <a:rPr lang="el-GR" sz="1800" i="1" dirty="0" err="1">
                <a:latin typeface="AdvOT1ef757c0+03"/>
              </a:rPr>
              <a:t>ἀνθρώποισιν</a:t>
            </a:r>
            <a:r>
              <a:rPr lang="el-GR" sz="1800" i="1" dirty="0">
                <a:latin typeface="AdvOT1ef757c0+03"/>
              </a:rPr>
              <a:t> </a:t>
            </a:r>
            <a:r>
              <a:rPr lang="el-GR" sz="1800" i="1" dirty="0" err="1">
                <a:latin typeface="AdvOT1ef757c0+03"/>
              </a:rPr>
              <a:t>ἄπιστε</a:t>
            </a:r>
            <a:r>
              <a:rPr lang="el-GR" sz="1800" dirty="0">
                <a:latin typeface="AdvOT1ef757c0+03"/>
              </a:rPr>
              <a:t>,</a:t>
            </a:r>
            <a:br>
              <a:rPr lang="fr-FR" sz="1800" dirty="0">
                <a:latin typeface="AdvOT1ef757c0+03"/>
              </a:rPr>
            </a:b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ψυχρὸν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ὃς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ἐν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κόλπῳ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ποικίλον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εἶχες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ὄφιν</a:t>
            </a:r>
            <a:r>
              <a:rPr lang="fr-FR" sz="1800" dirty="0">
                <a:latin typeface="AdvOT1ef757c0+03"/>
              </a:rPr>
              <a:t>	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Theognis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601–602</a:t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“begone, </a:t>
            </a:r>
            <a:r>
              <a:rPr lang="en-US" sz="1800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enemy of the gods and unfaithful to mankind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kept the 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colorful snake in your lap!”</a:t>
            </a:r>
            <a:endParaRPr lang="fr-FR" sz="1800" dirty="0">
              <a:solidFill>
                <a:schemeClr val="accent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6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n-US" sz="1800" u="sng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κληροπαληδ</a:t>
            </a:r>
            <a:r>
              <a:rPr lang="en-US" sz="1800" u="sng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1800" u="sng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ὸν</a:t>
            </a:r>
            <a:r>
              <a:rPr lang="en-US" sz="1800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n-US" sz="1800" b="1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ὃς</a:t>
            </a:r>
            <a:r>
              <a:rPr lang="en-US" sz="1800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ἂν</a:t>
            </a:r>
            <a:br>
              <a:rPr lang="en-US" sz="1800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n-US" sz="1800" noProof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πρᾶτος λάχῃ ἕκατι Μοιρᾶν</a:t>
            </a:r>
            <a:r>
              <a:rPr lang="fr-FR" sz="1800" dirty="0">
                <a:latin typeface="AdvOT1ef757c0+03"/>
              </a:rPr>
              <a:t>	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Stesichorus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fr.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222b</a:t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has his lot come out first 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the drawing of lots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by the will of the 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Moirai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endParaRPr lang="fr-FR" sz="1800" dirty="0">
              <a:solidFill>
                <a:schemeClr val="accent1">
                  <a:lumMod val="75000"/>
                </a:schemeClr>
              </a:solidFill>
              <a:latin typeface="AdvOT1ef757c0+03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92D607-ED62-42F6-A4BC-55C2BA96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A2C55-7517-4B90-B77A-012E11BB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2DD65-ED8E-42F2-9E20-30101E3D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Pindaric</a:t>
            </a:r>
            <a:r>
              <a:rPr lang="fr-FR" dirty="0"/>
              <a:t> </a:t>
            </a:r>
            <a:r>
              <a:rPr lang="fr-FR" dirty="0" err="1"/>
              <a:t>peculiarity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430AC-6779-47D6-A490-9BB7FEB48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0507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5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</a:t>
            </a:r>
            <a:br>
              <a:rPr lang="fr-FR" sz="1800" dirty="0">
                <a:latin typeface="AdvOT1ef757c0+03"/>
              </a:rPr>
            </a:br>
            <a:r>
              <a:rPr lang="el-GR" sz="1800" dirty="0">
                <a:latin typeface="AdvOT1ef757c0+03"/>
              </a:rPr>
              <a:t>ἢ </a:t>
            </a:r>
            <a:r>
              <a:rPr lang="el-GR" sz="1800" i="1" dirty="0" err="1">
                <a:latin typeface="AdvOT1ef757c0+03"/>
              </a:rPr>
              <a:t>τὰν</a:t>
            </a:r>
            <a:r>
              <a:rPr lang="el-GR" sz="1800" i="1" dirty="0">
                <a:latin typeface="AdvOT1ef757c0+03"/>
              </a:rPr>
              <a:t> </a:t>
            </a:r>
            <a:r>
              <a:rPr lang="el-GR" sz="1800" i="1" dirty="0" err="1">
                <a:latin typeface="AdvOT1ef757c0+03"/>
              </a:rPr>
              <a:t>μεγαλώνυ</a:t>
            </a:r>
            <a:r>
              <a:rPr lang="el-GR" sz="1800" i="1" dirty="0">
                <a:latin typeface="AdvOT1ef757c0+03"/>
              </a:rPr>
              <a:t>]</a:t>
            </a:r>
            <a:r>
              <a:rPr lang="el-GR" sz="1800" i="1" dirty="0" err="1">
                <a:latin typeface="AdvOT1ef757c0+03"/>
              </a:rPr>
              <a:t>μον</a:t>
            </a:r>
            <a:r>
              <a:rPr lang="el-GR" sz="1800" i="1" dirty="0">
                <a:latin typeface="AdvOT1ef757c0+03"/>
              </a:rPr>
              <a:t> </a:t>
            </a:r>
            <a:r>
              <a:rPr lang="el-GR" sz="1800" i="1" dirty="0" err="1">
                <a:latin typeface="AdvOT1ef757c0+03"/>
              </a:rPr>
              <a:t>Αἴγιναν</a:t>
            </a:r>
            <a:r>
              <a:rPr lang="el-GR" sz="1800" dirty="0">
                <a:latin typeface="AdvOT1ef757c0+03"/>
              </a:rPr>
              <a:t>,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μεγ</a:t>
            </a:r>
            <a:r>
              <a:rPr lang="el-G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[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ίστ</a:t>
            </a:r>
            <a:r>
              <a:rPr lang="el-G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]ου</a:t>
            </a:r>
            <a:br>
              <a:rPr lang="fr-F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l-G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Ζην]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ὸ̣ς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̣ [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ἃ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πλαθεῖσα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λ]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έ̣χει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τέκεν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ἥρω</a:t>
            </a:r>
            <a:r>
              <a:rPr lang="fr-FR" sz="1800" dirty="0">
                <a:latin typeface="AdvOT1ef757c0+03"/>
              </a:rPr>
              <a:t>	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Bacchylides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Ep. 9.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55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–56</a:t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“or </a:t>
            </a:r>
            <a:r>
              <a:rPr lang="en-US" sz="1800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renown </a:t>
            </a:r>
            <a:r>
              <a:rPr lang="en-US" sz="1800" i="1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Aigina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after approaching the bed 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the Great Zeus 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bore a hero”</a:t>
            </a:r>
            <a:endParaRPr lang="el-GR" sz="1800" dirty="0">
              <a:solidFill>
                <a:schemeClr val="accent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4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5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 </a:t>
            </a:r>
            <a:br>
              <a:rPr lang="en-US" sz="1800" dirty="0">
                <a:solidFill>
                  <a:schemeClr val="accent1"/>
                </a:solidFill>
                <a:latin typeface="AdvOT1ef757c0+03"/>
              </a:rPr>
            </a:br>
            <a:r>
              <a:rPr lang="el-GR" sz="1800" dirty="0" err="1">
                <a:latin typeface="AdvOT1ef757c0+03"/>
              </a:rPr>
              <a:t>φ</a:t>
            </a:r>
            <a:r>
              <a:rPr lang="el-GR" sz="1800" b="0" u="none" strike="noStrike" baseline="0" dirty="0" err="1">
                <a:latin typeface="AdvOT1ef757c0+1f"/>
              </a:rPr>
              <a:t>ί</a:t>
            </a:r>
            <a:r>
              <a:rPr lang="el-GR" sz="1800" b="0" u="none" strike="noStrike" baseline="0" dirty="0" err="1">
                <a:latin typeface="AdvOT1ef757c0+03"/>
              </a:rPr>
              <a:t>λοι</a:t>
            </a:r>
            <a:r>
              <a:rPr lang="el-GR" sz="1800" b="0" u="none" strike="noStrike" baseline="0" dirty="0">
                <a:latin typeface="AdvOT1ef757c0"/>
              </a:rPr>
              <a:t>,</a:t>
            </a:r>
            <a:r>
              <a:rPr lang="fr-FR" sz="1800" b="0" u="none" strike="noStrike" baseline="0" dirty="0">
                <a:latin typeface="AdvOT1ef757c0"/>
              </a:rPr>
              <a:t>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κακῶν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μὲν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ὅστις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ἔμπειρος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κυρεῖ</a:t>
            </a:r>
            <a:r>
              <a:rPr lang="el-GR" sz="1800" b="0" u="none" strike="noStrike" baseline="0" dirty="0">
                <a:latin typeface="AdvOT1ef757c0"/>
              </a:rPr>
              <a:t>, | </a:t>
            </a:r>
            <a:r>
              <a:rPr lang="el-GR" sz="1800" b="0" u="none" strike="noStrike" baseline="0" dirty="0" err="1">
                <a:latin typeface="AdvOT1ef757c0+1f"/>
              </a:rPr>
              <a:t>ἐ</a:t>
            </a:r>
            <a:r>
              <a:rPr lang="el-GR" sz="1800" b="0" u="none" strike="noStrike" baseline="0" dirty="0" err="1">
                <a:latin typeface="AdvOT1ef757c0+03"/>
              </a:rPr>
              <a:t>π</a:t>
            </a:r>
            <a:r>
              <a:rPr lang="el-GR" sz="1800" b="0" u="none" strike="noStrike" baseline="0" dirty="0" err="1">
                <a:latin typeface="AdvOT1ef757c0+1f"/>
              </a:rPr>
              <a:t>ί</a:t>
            </a:r>
            <a:r>
              <a:rPr lang="el-GR" sz="1800" b="0" u="none" strike="noStrike" baseline="0" dirty="0" err="1">
                <a:latin typeface="AdvOT1ef757c0+03"/>
              </a:rPr>
              <a:t>σταται</a:t>
            </a:r>
            <a:r>
              <a:rPr lang="fr-FR" sz="1800" b="0" u="none" strike="noStrike" baseline="0" dirty="0">
                <a:latin typeface="AdvOT1ef757c0+03"/>
              </a:rPr>
              <a:t>…	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  <a:t>Aeschylus 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AdvOT7d6df7ab.I"/>
              </a:rPr>
              <a:t>Pers.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598–9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“Friends, 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whoever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has the experience 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evil things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knows…”</a:t>
            </a:r>
          </a:p>
          <a:p>
            <a:pPr marL="342900" indent="-342900">
              <a:buFont typeface="+mj-lt"/>
              <a:buAutoNum type="arabicPeriod" startAt="4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5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</a:t>
            </a:r>
            <a:br>
              <a:rPr lang="fr-FR" sz="1800" dirty="0">
                <a:latin typeface="AdvOT1ef757c0+03"/>
              </a:rPr>
            </a:br>
            <a:r>
              <a:rPr lang="el-GR" sz="1800" dirty="0">
                <a:latin typeface="AdvOT1ef757c0+03"/>
              </a:rPr>
              <a:t>Ὦ </a:t>
            </a:r>
            <a:r>
              <a:rPr lang="el-GR" sz="1800" i="1" dirty="0" err="1">
                <a:latin typeface="AdvOT1ef757c0+03"/>
              </a:rPr>
              <a:t>Ζεῦ</a:t>
            </a:r>
            <a:r>
              <a:rPr lang="el-GR" sz="1800" dirty="0">
                <a:latin typeface="AdvOT1ef757c0+03"/>
              </a:rPr>
              <a:t>,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τὸν</a:t>
            </a:r>
            <a:r>
              <a:rPr lang="el-G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Οἴτης</a:t>
            </a:r>
            <a:r>
              <a:rPr lang="el-G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ἄτομον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ὃς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λειμῶν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’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ἔχεις</a:t>
            </a:r>
            <a:r>
              <a:rPr lang="fr-FR" sz="1800" dirty="0">
                <a:solidFill>
                  <a:schemeClr val="accent2"/>
                </a:solidFill>
                <a:latin typeface="AdvOT1ef757c0+03"/>
              </a:rPr>
              <a:t>	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Sophocles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Trach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. 200</a:t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“O </a:t>
            </a:r>
            <a:r>
              <a:rPr lang="en-US" sz="1800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Zeus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owns </a:t>
            </a:r>
            <a:r>
              <a:rPr lang="en-US" sz="1800" u="sng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Oite’s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unbreakable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meadow” </a:t>
            </a:r>
          </a:p>
          <a:p>
            <a:pPr marL="342900" indent="-342900">
              <a:buFont typeface="+mj-lt"/>
              <a:buAutoNum type="arabicPeriod" startAt="4"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5</a:t>
            </a:r>
            <a:r>
              <a:rPr lang="en-US" sz="1800" baseline="30000" dirty="0">
                <a:solidFill>
                  <a:schemeClr val="accent1"/>
                </a:solidFill>
                <a:latin typeface="AdvOT1ef757c0+03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AdvOT1ef757c0+03"/>
              </a:rPr>
              <a:t> c. BCE</a:t>
            </a:r>
            <a:br>
              <a:rPr lang="fr-F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</a:b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τὰς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δὲ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δαιμόνων</a:t>
            </a:r>
            <a:r>
              <a:rPr lang="el-GR" sz="1800" u="sng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τύχας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>
                <a:latin typeface="AdvOT1ef757c0+03"/>
              </a:rPr>
              <a:t>|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ὅστις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φέρει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κάλλιστ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’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ἀνὴρ</a:t>
            </a:r>
            <a:r>
              <a:rPr lang="el-GR" sz="1800" dirty="0">
                <a:latin typeface="AdvOT1ef757c0+1f"/>
              </a:rPr>
              <a:t> </a:t>
            </a:r>
            <a:r>
              <a:rPr lang="el-GR" sz="1800" i="1" dirty="0" err="1">
                <a:latin typeface="AdvOT1ef757c0+1f"/>
              </a:rPr>
              <a:t>οὗτος</a:t>
            </a:r>
            <a:r>
              <a:rPr lang="el-GR" sz="1800" dirty="0">
                <a:latin typeface="AdvOT1ef757c0+1f"/>
              </a:rPr>
              <a:t> </a:t>
            </a:r>
            <a:r>
              <a:rPr lang="el-GR" sz="1800" dirty="0" err="1">
                <a:latin typeface="AdvOT1ef757c0+1f"/>
              </a:rPr>
              <a:t>σοφός</a:t>
            </a:r>
            <a:r>
              <a:rPr lang="fr-FR" sz="1800" dirty="0">
                <a:latin typeface="AdvOT1ef757c0+1f"/>
              </a:rPr>
              <a:t>	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  <a:t>Euripides </a:t>
            </a:r>
            <a:r>
              <a:rPr lang="en-US" sz="1800" b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dvOT1ef757c0"/>
              </a:rPr>
              <a:t>fr.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  <a:t> 37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</a:b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“any man </a:t>
            </a:r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bears with utter nobility </a:t>
            </a: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fortunes sent by the gods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man 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wise”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dvOT1ef757c0"/>
              </a:rPr>
              <a:t> </a:t>
            </a:r>
            <a:endParaRPr lang="en-US" sz="1800" b="0" u="none" strike="noStrike" baseline="0" dirty="0">
              <a:solidFill>
                <a:schemeClr val="accent1">
                  <a:lumMod val="75000"/>
                </a:schemeClr>
              </a:solidFill>
              <a:latin typeface="AdvOT1ef757c0"/>
            </a:endParaRPr>
          </a:p>
          <a:p>
            <a:pPr marL="342900" indent="-342900" algn="l">
              <a:buFont typeface="+mj-lt"/>
              <a:buAutoNum type="arabicPeriod" startAt="4"/>
              <a:tabLst>
                <a:tab pos="10048875" algn="r"/>
              </a:tabLst>
            </a:pPr>
            <a:endParaRPr lang="fr-FR" sz="1800" dirty="0">
              <a:latin typeface="AdvOT1ef757c0+03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92D607-ED62-42F6-A4BC-55C2BA96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A2C55-7517-4B90-B77A-012E11BB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2DD65-ED8E-42F2-9E20-30101E3D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Pindaric</a:t>
            </a:r>
            <a:r>
              <a:rPr lang="fr-FR" dirty="0"/>
              <a:t> </a:t>
            </a:r>
            <a:r>
              <a:rPr lang="fr-FR" dirty="0" err="1"/>
              <a:t>peculiarity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430AC-6779-47D6-A490-9BB7FEB48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attested</a:t>
            </a:r>
            <a:r>
              <a:rPr lang="fr-FR" dirty="0"/>
              <a:t> in Homer </a:t>
            </a:r>
            <a:r>
              <a:rPr lang="fr-FR" dirty="0" err="1"/>
              <a:t>nor</a:t>
            </a:r>
            <a:r>
              <a:rPr lang="fr-FR" dirty="0"/>
              <a:t> in prose. </a:t>
            </a:r>
            <a:r>
              <a:rPr lang="fr-FR" dirty="0" err="1"/>
              <a:t>Some</a:t>
            </a:r>
            <a:r>
              <a:rPr lang="fr-FR" dirty="0"/>
              <a:t> of the </a:t>
            </a:r>
            <a:r>
              <a:rPr lang="fr-FR" dirty="0" err="1"/>
              <a:t>examples</a:t>
            </a:r>
            <a:r>
              <a:rPr lang="fr-FR" dirty="0"/>
              <a:t> </a:t>
            </a:r>
            <a:r>
              <a:rPr lang="fr-FR" dirty="0" err="1"/>
              <a:t>adduced</a:t>
            </a:r>
            <a:r>
              <a:rPr lang="fr-FR" dirty="0"/>
              <a:t> in the </a:t>
            </a:r>
            <a:r>
              <a:rPr lang="fr-FR" dirty="0" err="1"/>
              <a:t>literature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explained</a:t>
            </a:r>
            <a:r>
              <a:rPr lang="fr-FR" dirty="0"/>
              <a:t> </a:t>
            </a:r>
            <a:r>
              <a:rPr lang="fr-FR" dirty="0" err="1"/>
              <a:t>otherwise</a:t>
            </a:r>
            <a:r>
              <a:rPr lang="fr-FR" dirty="0"/>
              <a:t>:</a:t>
            </a:r>
          </a:p>
          <a:p>
            <a:pPr marL="342900" indent="-342900">
              <a:buFont typeface="+mj-lt"/>
              <a:buAutoNum type="arabicPeriod"/>
              <a:tabLst>
                <a:tab pos="10048875" algn="r"/>
              </a:tabLst>
            </a:pPr>
            <a:r>
              <a:rPr lang="el-GR" sz="1800" dirty="0">
                <a:latin typeface="AdvOT1ef757c0+03"/>
              </a:rPr>
              <a:t>Τίνες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ἵππους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ἐπίστανται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κολάζειν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ὀρθῶς</a:t>
            </a:r>
            <a:r>
              <a:rPr lang="el-GR" sz="1800" dirty="0">
                <a:latin typeface="AdvOT1ef757c0+03"/>
              </a:rPr>
              <a:t>; </a:t>
            </a:r>
            <a:r>
              <a:rPr lang="el-GR" sz="1800" dirty="0" err="1">
                <a:latin typeface="AdvOT1ef757c0+03"/>
              </a:rPr>
              <a:t>πότερον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οἵπερ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βελτίστους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ποιοῦσιν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>
                <a:latin typeface="AdvOT1ef757c0+03"/>
              </a:rPr>
              <a:t>ἢ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ἄλλοι</a:t>
            </a:r>
            <a:r>
              <a:rPr lang="el-GR" sz="1800" dirty="0">
                <a:latin typeface="AdvOT1ef757c0+03"/>
              </a:rPr>
              <a:t>;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>
                <a:latin typeface="AdvOT1ef757c0+03"/>
              </a:rPr>
              <a:t>—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Οἵπερ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βελτίστους</a:t>
            </a:r>
            <a:r>
              <a:rPr lang="el-GR" sz="1800" dirty="0">
                <a:latin typeface="AdvOT1ef757c0+03"/>
              </a:rPr>
              <a:t>.</a:t>
            </a:r>
            <a:r>
              <a:rPr lang="fr-FR" sz="1800" dirty="0">
                <a:latin typeface="AdvOT1ef757c0+03"/>
              </a:rPr>
              <a:t> — </a:t>
            </a:r>
            <a:r>
              <a:rPr lang="el-GR" sz="1800" dirty="0">
                <a:latin typeface="AdvOT1ef757c0+03"/>
              </a:rPr>
              <a:t>Τί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δέ</a:t>
            </a:r>
            <a:r>
              <a:rPr lang="el-GR" sz="1800" dirty="0">
                <a:latin typeface="AdvOT1ef757c0+03"/>
              </a:rPr>
              <a:t>;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κύνας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οὐχ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latin typeface="AdvOT1ef757c0+1f"/>
              </a:rPr>
              <a:t>οἳ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βελτίστους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ἐπίστανται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ποιεῖν</a:t>
            </a:r>
            <a:r>
              <a:rPr lang="el-GR" sz="1800" dirty="0">
                <a:latin typeface="AdvOT1ef757c0+03"/>
              </a:rPr>
              <a:t>,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οὗτοι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καὶ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κολάζειν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ὀρθῶς</a:t>
            </a:r>
            <a:r>
              <a:rPr lang="fr-FR" sz="1800" dirty="0">
                <a:latin typeface="AdvOT1ef757c0+03"/>
              </a:rPr>
              <a:t> </a:t>
            </a:r>
            <a:r>
              <a:rPr lang="el-GR" sz="1800" dirty="0" err="1">
                <a:latin typeface="AdvOT1ef757c0+03"/>
              </a:rPr>
              <a:t>ἐπίστανται</a:t>
            </a:r>
            <a:r>
              <a:rPr lang="el-GR" sz="1800" dirty="0">
                <a:latin typeface="AdvOT1ef757c0+03"/>
              </a:rPr>
              <a:t>;</a:t>
            </a:r>
            <a:r>
              <a:rPr lang="fr-FR" sz="1800" dirty="0">
                <a:solidFill>
                  <a:schemeClr val="accent5"/>
                </a:solidFill>
                <a:latin typeface="AdvOT1ef757c0+03"/>
              </a:rPr>
              <a:t>	</a:t>
            </a:r>
            <a:r>
              <a:rPr lang="el-GR" sz="1800" dirty="0">
                <a:solidFill>
                  <a:schemeClr val="accent5"/>
                </a:solidFill>
                <a:latin typeface="AdvOT1ef757c0+03"/>
              </a:rPr>
              <a:t>[</a:t>
            </a:r>
            <a:r>
              <a:rPr lang="en-US" sz="1800" dirty="0">
                <a:solidFill>
                  <a:schemeClr val="accent5"/>
                </a:solidFill>
                <a:latin typeface="AdvOT1ef757c0+03"/>
              </a:rPr>
              <a:t>Plat.] </a:t>
            </a:r>
            <a:r>
              <a:rPr lang="en-US" sz="1800" dirty="0" err="1">
                <a:solidFill>
                  <a:schemeClr val="accent5"/>
                </a:solidFill>
                <a:latin typeface="AdvOT1ef757c0+03"/>
              </a:rPr>
              <a:t>Amat</a:t>
            </a:r>
            <a:r>
              <a:rPr lang="en-US" sz="1800" dirty="0">
                <a:solidFill>
                  <a:schemeClr val="accent5"/>
                </a:solidFill>
                <a:latin typeface="AdvOT1ef757c0+03"/>
              </a:rPr>
              <a:t>. 137c</a:t>
            </a:r>
            <a:br>
              <a:rPr lang="en-US" sz="1800" dirty="0">
                <a:solidFill>
                  <a:schemeClr val="accent5"/>
                </a:solidFill>
                <a:latin typeface="AdvOT1ef757c0+03"/>
              </a:rPr>
            </a:br>
            <a:r>
              <a:rPr lang="en-US" sz="1800" dirty="0">
                <a:solidFill>
                  <a:schemeClr val="accent5"/>
                </a:solidFill>
                <a:latin typeface="AdvOT1ef757c0+03"/>
              </a:rPr>
              <a:t>“Who knows how to correctly flatter the horses? The ones who make them better or other people? — The ones [who make them] better. — Now, </a:t>
            </a:r>
            <a:r>
              <a:rPr lang="en-US" sz="1800" u="sng" dirty="0">
                <a:solidFill>
                  <a:schemeClr val="accent5"/>
                </a:solidFill>
                <a:latin typeface="AdvOT1ef757c0+03"/>
              </a:rPr>
              <a:t>as for the dogs</a:t>
            </a:r>
            <a:r>
              <a:rPr lang="en-US" sz="1800" dirty="0">
                <a:solidFill>
                  <a:schemeClr val="accent5"/>
                </a:solidFill>
                <a:latin typeface="AdvOT1ef757c0+03"/>
              </a:rPr>
              <a:t>, the ones who know how to make [them] better, is it not those who know how to flatter them correctly?”</a:t>
            </a:r>
          </a:p>
          <a:p>
            <a:pPr marL="0" indent="0">
              <a:buNone/>
              <a:tabLst>
                <a:tab pos="10048875" algn="r"/>
              </a:tabLst>
            </a:pPr>
            <a:r>
              <a:rPr lang="en-US" sz="1800" dirty="0">
                <a:solidFill>
                  <a:schemeClr val="accent1"/>
                </a:solidFill>
                <a:latin typeface="AdvOT1ef757c0+03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dvOT1ef757c0+03"/>
              </a:rPr>
              <a:t>Topicalization pertaining to the matrix clause, not the relative.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 </a:t>
            </a:r>
            <a:endParaRPr lang="en-US" sz="1800" dirty="0">
              <a:latin typeface="AdvOT1ef757c0+03"/>
            </a:endParaRPr>
          </a:p>
          <a:p>
            <a:pPr marL="342900" indent="-342900">
              <a:buFont typeface="+mj-lt"/>
              <a:buAutoNum type="arabicPeriod" startAt="2"/>
              <a:tabLst>
                <a:tab pos="10048875" algn="r"/>
              </a:tabLst>
            </a:pPr>
            <a:r>
              <a:rPr lang="el-GR" sz="1800" u="sng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Ἀχαιῶν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latin typeface="AdvOT1ef757c0+1f"/>
              </a:rPr>
              <a:t>ὅστις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ἄριστος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 [sc. </a:t>
            </a:r>
            <a:r>
              <a:rPr lang="el-GR" sz="1800" dirty="0" err="1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ἐστιν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AdvOT1ef757c0+03"/>
              </a:rPr>
              <a:t>]</a:t>
            </a:r>
            <a:r>
              <a:rPr lang="fr-FR" sz="1800" dirty="0">
                <a:latin typeface="AdvOT1ef757c0+03"/>
              </a:rPr>
              <a:t>	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  <a:t>Hom. Il. 7.50</a:t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  <a:latin typeface="AdvOT1ef757c0+03"/>
              </a:rPr>
            </a:br>
            <a:r>
              <a:rPr lang="fr-FR" sz="1800" dirty="0">
                <a:solidFill>
                  <a:schemeClr val="accent5"/>
                </a:solidFill>
                <a:latin typeface="AdvOT1ef757c0+03"/>
              </a:rPr>
              <a:t>“</a:t>
            </a:r>
            <a:r>
              <a:rPr lang="fr-FR" sz="1800" dirty="0" err="1">
                <a:solidFill>
                  <a:schemeClr val="accent5"/>
                </a:solidFill>
                <a:latin typeface="AdvOT1ef757c0+03"/>
              </a:rPr>
              <a:t>whoever</a:t>
            </a:r>
            <a:r>
              <a:rPr lang="fr-FR" sz="1800" dirty="0">
                <a:solidFill>
                  <a:schemeClr val="accent5"/>
                </a:solidFill>
                <a:latin typeface="AdvOT1ef757c0+03"/>
              </a:rPr>
              <a:t> </a:t>
            </a:r>
            <a:r>
              <a:rPr lang="fr-FR" sz="1800" dirty="0" err="1">
                <a:solidFill>
                  <a:schemeClr val="accent5"/>
                </a:solidFill>
                <a:latin typeface="AdvOT1ef757c0+03"/>
              </a:rPr>
              <a:t>is</a:t>
            </a:r>
            <a:r>
              <a:rPr lang="fr-FR" sz="1800" dirty="0">
                <a:solidFill>
                  <a:schemeClr val="accent5"/>
                </a:solidFill>
                <a:latin typeface="AdvOT1ef757c0+03"/>
              </a:rPr>
              <a:t> the best </a:t>
            </a:r>
            <a:r>
              <a:rPr lang="fr-FR" sz="1800" u="sng" dirty="0" err="1">
                <a:solidFill>
                  <a:schemeClr val="accent5"/>
                </a:solidFill>
                <a:latin typeface="AdvOT1ef757c0+03"/>
              </a:rPr>
              <a:t>among</a:t>
            </a:r>
            <a:r>
              <a:rPr lang="fr-FR" sz="1800" u="sng" dirty="0">
                <a:solidFill>
                  <a:schemeClr val="accent5"/>
                </a:solidFill>
                <a:latin typeface="AdvOT1ef757c0+03"/>
              </a:rPr>
              <a:t> the </a:t>
            </a:r>
            <a:r>
              <a:rPr lang="fr-FR" sz="1800" u="sng" dirty="0" err="1">
                <a:solidFill>
                  <a:schemeClr val="accent5"/>
                </a:solidFill>
                <a:latin typeface="AdvOT1ef757c0+03"/>
              </a:rPr>
              <a:t>Achaeans</a:t>
            </a:r>
            <a:r>
              <a:rPr lang="fr-FR" sz="1800" dirty="0">
                <a:solidFill>
                  <a:schemeClr val="accent5"/>
                </a:solidFill>
                <a:latin typeface="AdvOT1ef757c0+03"/>
              </a:rPr>
              <a:t>”</a:t>
            </a:r>
          </a:p>
          <a:p>
            <a:pPr marL="0" indent="0">
              <a:buNone/>
              <a:tabLst>
                <a:tab pos="10048875" algn="r"/>
              </a:tabLst>
            </a:pPr>
            <a:r>
              <a:rPr lang="fr-FR" sz="1800" dirty="0">
                <a:solidFill>
                  <a:schemeClr val="accent1"/>
                </a:solidFill>
                <a:latin typeface="AdvOT1ef757c0+03"/>
                <a:sym typeface="Wingdings" panose="05000000000000000000" pitchFamily="2" charset="2"/>
              </a:rPr>
              <a:t> </a:t>
            </a:r>
            <a:r>
              <a:rPr lang="fr-FR" sz="1800" dirty="0">
                <a:latin typeface="AdvOT1ef757c0+03"/>
              </a:rPr>
              <a:t>Partitive </a:t>
            </a:r>
            <a:r>
              <a:rPr lang="fr-FR" sz="1800" dirty="0" err="1">
                <a:latin typeface="AdvOT1ef757c0+03"/>
              </a:rPr>
              <a:t>genitives</a:t>
            </a:r>
            <a:r>
              <a:rPr lang="fr-FR" sz="1800" dirty="0">
                <a:latin typeface="AdvOT1ef757c0+03"/>
              </a:rPr>
              <a:t> are not a part of the relative per se.</a:t>
            </a:r>
          </a:p>
          <a:p>
            <a:pPr marL="342900" indent="-342900" algn="l">
              <a:buFont typeface="+mj-lt"/>
              <a:buAutoNum type="arabicPeriod"/>
              <a:tabLst>
                <a:tab pos="10048875" algn="r"/>
              </a:tabLst>
            </a:pPr>
            <a:endParaRPr lang="fr-FR" sz="1800" dirty="0">
              <a:latin typeface="AdvOT1ef757c0+03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92D607-ED62-42F6-A4BC-55C2BA96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A2C55-7517-4B90-B77A-012E11BB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BE7ED-B77E-4D42-9844-368890E4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83E36-6FD6-4D93-A217-92448572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42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1.</a:t>
            </a:r>
            <a:br>
              <a:rPr lang="en-US" dirty="0"/>
            </a:br>
            <a:r>
              <a:rPr lang="en-US" dirty="0"/>
              <a:t>What licenses the postponement of the relative pronoun?</a:t>
            </a:r>
          </a:p>
          <a:p>
            <a:pPr marL="0" indent="0" algn="ctr">
              <a:lnSpc>
                <a:spcPct val="150000"/>
              </a:lnSpc>
              <a:spcBef>
                <a:spcPts val="42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2.</a:t>
            </a:r>
            <a:br>
              <a:rPr lang="en-US" dirty="0"/>
            </a:br>
            <a:r>
              <a:rPr lang="en-US" dirty="0"/>
              <a:t>Why is there variability regarding its position (initial vs. postponed)?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CE2983-E64C-4F4E-B19F-49D3872D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ICAGL Madrid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3E638-13A9-4D03-B47A-AF820D6B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5A0-A09C-4381-B059-8B54F701B2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50536</TotalTime>
  <Words>6322</Words>
  <Application>Microsoft Office PowerPoint</Application>
  <PresentationFormat>Grand écran</PresentationFormat>
  <Paragraphs>635</Paragraphs>
  <Slides>48</Slides>
  <Notes>15</Notes>
  <HiddenSlides>6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60" baseType="lpstr">
      <vt:lpstr>AdvOT1ef757c0</vt:lpstr>
      <vt:lpstr>AdvOT1ef757c0+03</vt:lpstr>
      <vt:lpstr>AdvOT1ef757c0+1f</vt:lpstr>
      <vt:lpstr>AdvOT7d6df7ab.I</vt:lpstr>
      <vt:lpstr>ArchiType</vt:lpstr>
      <vt:lpstr>Calibri</vt:lpstr>
      <vt:lpstr>Calibri Light</vt:lpstr>
      <vt:lpstr>CMMI10</vt:lpstr>
      <vt:lpstr>CMR10</vt:lpstr>
      <vt:lpstr>Segoe UI</vt:lpstr>
      <vt:lpstr>Wingdings</vt:lpstr>
      <vt:lpstr>Rétrospective</vt:lpstr>
      <vt:lpstr>Postponed Relative Pronouns in Pindar</vt:lpstr>
      <vt:lpstr>Introduction</vt:lpstr>
      <vt:lpstr>Typical relative clauses in ancient Greek</vt:lpstr>
      <vt:lpstr>Puzzling relative clauses</vt:lpstr>
      <vt:lpstr>Why are postponed RPs problematic?</vt:lpstr>
      <vt:lpstr>A Pindaric peculiarity?</vt:lpstr>
      <vt:lpstr>A Pindaric peculiarity?</vt:lpstr>
      <vt:lpstr>A Pindaric peculiarity?</vt:lpstr>
      <vt:lpstr>What is there to explain?</vt:lpstr>
      <vt:lpstr>Présentation PowerPoint</vt:lpstr>
      <vt:lpstr>The data</vt:lpstr>
      <vt:lpstr>The relative pronouns</vt:lpstr>
      <vt:lpstr>Repartition of forms </vt:lpstr>
      <vt:lpstr>The relative pronouns</vt:lpstr>
      <vt:lpstr>The relative pronouns</vt:lpstr>
      <vt:lpstr>Other subordinators</vt:lpstr>
      <vt:lpstr>Présentation PowerPoint</vt:lpstr>
      <vt:lpstr>Subordinator type</vt:lpstr>
      <vt:lpstr>Crosslinguistic similarities</vt:lpstr>
      <vt:lpstr>A look around</vt:lpstr>
      <vt:lpstr>Latin and Tokharian</vt:lpstr>
      <vt:lpstr>Oscan</vt:lpstr>
      <vt:lpstr>Hittite</vt:lpstr>
      <vt:lpstr>Vedic</vt:lpstr>
      <vt:lpstr>Semantics</vt:lpstr>
      <vt:lpstr>Typology of relative clauses</vt:lpstr>
      <vt:lpstr>Definiteness of the head</vt:lpstr>
      <vt:lpstr>Syntax</vt:lpstr>
      <vt:lpstr>Difference with regressive attraction</vt:lpstr>
      <vt:lpstr>Case accessibility hierarchy</vt:lpstr>
      <vt:lpstr>Headedness of the RC</vt:lpstr>
      <vt:lpstr>Headedness of the RC</vt:lpstr>
      <vt:lpstr>Rel-in-situ?</vt:lpstr>
      <vt:lpstr>Information structure</vt:lpstr>
      <vt:lpstr>Prosody</vt:lpstr>
      <vt:lpstr>Contiguity</vt:lpstr>
      <vt:lpstr>Domain interruption</vt:lpstr>
      <vt:lpstr>Prosodic breaks</vt:lpstr>
      <vt:lpstr>Prosodic breaks</vt:lpstr>
      <vt:lpstr>Complex relative pronouns ὅστις, ὅσπερ and ὅστε</vt:lpstr>
      <vt:lpstr>Clitics and postpositives</vt:lpstr>
      <vt:lpstr>Clitics and postpositives</vt:lpstr>
      <vt:lpstr>Problems with a prosodic explanation</vt:lpstr>
      <vt:lpstr>A diachronic explanation</vt:lpstr>
      <vt:lpstr>Conclusion</vt:lpstr>
      <vt:lpstr>Dead-ends and a possible solution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Postponed relative pronouns in Pindar</dc:title>
  <dc:creator>Nicolas Bertrand</dc:creator>
  <cp:lastModifiedBy>Nicolas Bertrand</cp:lastModifiedBy>
  <cp:revision>1</cp:revision>
  <dcterms:created xsi:type="dcterms:W3CDTF">2022-04-08T12:34:13Z</dcterms:created>
  <dcterms:modified xsi:type="dcterms:W3CDTF">2022-06-15T13:11:45Z</dcterms:modified>
</cp:coreProperties>
</file>