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480175" cy="99361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9A96"/>
    <a:srgbClr val="E98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4" d="100"/>
          <a:sy n="84" d="100"/>
        </p:scale>
        <p:origin x="15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626127"/>
            <a:ext cx="5508149" cy="3459257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5218786"/>
            <a:ext cx="4860131" cy="2398939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4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529009"/>
            <a:ext cx="1397288" cy="842043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529009"/>
            <a:ext cx="4110861" cy="8420439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1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3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2477144"/>
            <a:ext cx="5589151" cy="4133167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6649412"/>
            <a:ext cx="5589151" cy="2173535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17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2645043"/>
            <a:ext cx="2754074" cy="630440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2645043"/>
            <a:ext cx="2754074" cy="630440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825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529011"/>
            <a:ext cx="5589151" cy="192053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2435741"/>
            <a:ext cx="2741417" cy="1193719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3629460"/>
            <a:ext cx="2741417" cy="53383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2435741"/>
            <a:ext cx="2754918" cy="1193719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3629460"/>
            <a:ext cx="2754918" cy="53383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5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7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2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62411"/>
            <a:ext cx="2090025" cy="231843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430626"/>
            <a:ext cx="3280589" cy="7061116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980849"/>
            <a:ext cx="2090025" cy="552239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07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62411"/>
            <a:ext cx="2090025" cy="231843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430626"/>
            <a:ext cx="3280589" cy="7061116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980849"/>
            <a:ext cx="2090025" cy="552239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0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529011"/>
            <a:ext cx="5589151" cy="1920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2645043"/>
            <a:ext cx="5589151" cy="6304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9209353"/>
            <a:ext cx="145803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1A5A4-1628-4A5B-8A25-8D833E4653A1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9209353"/>
            <a:ext cx="218705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9209353"/>
            <a:ext cx="145803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4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/>
          <p:cNvGrpSpPr/>
          <p:nvPr/>
        </p:nvGrpSpPr>
        <p:grpSpPr>
          <a:xfrm>
            <a:off x="73910" y="199994"/>
            <a:ext cx="6241726" cy="2775440"/>
            <a:chOff x="127250" y="405734"/>
            <a:chExt cx="6241726" cy="2775440"/>
          </a:xfrm>
        </p:grpSpPr>
        <p:grpSp>
          <p:nvGrpSpPr>
            <p:cNvPr id="4" name="Groupe 3"/>
            <p:cNvGrpSpPr/>
            <p:nvPr/>
          </p:nvGrpSpPr>
          <p:grpSpPr>
            <a:xfrm>
              <a:off x="127250" y="405734"/>
              <a:ext cx="6241726" cy="2567194"/>
              <a:chOff x="127250" y="72583"/>
              <a:chExt cx="6241726" cy="2567194"/>
            </a:xfrm>
          </p:grpSpPr>
          <p:grpSp>
            <p:nvGrpSpPr>
              <p:cNvPr id="3" name="Groupe 2"/>
              <p:cNvGrpSpPr/>
              <p:nvPr/>
            </p:nvGrpSpPr>
            <p:grpSpPr>
              <a:xfrm>
                <a:off x="127250" y="72583"/>
                <a:ext cx="6241726" cy="2567194"/>
                <a:chOff x="182002" y="6881"/>
                <a:chExt cx="6241726" cy="2567194"/>
              </a:xfrm>
            </p:grpSpPr>
            <p:sp>
              <p:nvSpPr>
                <p:cNvPr id="66" name="TextBox 4"/>
                <p:cNvSpPr txBox="1"/>
                <p:nvPr/>
              </p:nvSpPr>
              <p:spPr>
                <a:xfrm>
                  <a:off x="182002" y="6881"/>
                  <a:ext cx="149892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00" b="1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Nodal graph metrics</a:t>
                  </a:r>
                  <a:endParaRPr lang="en-CA" sz="10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64" name="Image 63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contrast="-20000"/>
                          </a14:imgEffect>
                        </a14:imgLayer>
                      </a14:imgProps>
                    </a:ext>
                  </a:extLst>
                </a:blip>
                <a:srcRect t="8186"/>
                <a:stretch/>
              </p:blipFill>
              <p:spPr>
                <a:xfrm>
                  <a:off x="283498" y="602131"/>
                  <a:ext cx="6140230" cy="1971944"/>
                </a:xfrm>
                <a:prstGeom prst="rect">
                  <a:avLst/>
                </a:prstGeom>
              </p:spPr>
            </p:pic>
            <p:sp>
              <p:nvSpPr>
                <p:cNvPr id="77" name="TextBox 4"/>
                <p:cNvSpPr txBox="1"/>
                <p:nvPr/>
              </p:nvSpPr>
              <p:spPr>
                <a:xfrm>
                  <a:off x="422856" y="232412"/>
                  <a:ext cx="155944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Males vs. Females</a:t>
                  </a:r>
                </a:p>
                <a:p>
                  <a:pPr algn="ctr"/>
                  <a:r>
                    <a:rPr lang="en-US" sz="1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(HCs</a:t>
                  </a:r>
                  <a:r>
                    <a:rPr lang="en-US" sz="10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  <a:endParaRPr lang="en-CA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TextBox 4"/>
                <p:cNvSpPr txBox="1"/>
                <p:nvPr/>
              </p:nvSpPr>
              <p:spPr>
                <a:xfrm>
                  <a:off x="2486569" y="234238"/>
                  <a:ext cx="152859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Chronic pain vs. HCs</a:t>
                  </a:r>
                </a:p>
                <a:p>
                  <a:pPr algn="ctr"/>
                  <a:r>
                    <a:rPr lang="en-US" sz="1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(Males)</a:t>
                  </a:r>
                  <a:endParaRPr lang="en-CA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TextBox 4"/>
                <p:cNvSpPr txBox="1"/>
                <p:nvPr/>
              </p:nvSpPr>
              <p:spPr>
                <a:xfrm>
                  <a:off x="4469304" y="242853"/>
                  <a:ext cx="147486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Chronic pain vs. HCs</a:t>
                  </a:r>
                </a:p>
                <a:p>
                  <a:pPr algn="ctr"/>
                  <a:r>
                    <a:rPr lang="en-US" sz="10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(Females)</a:t>
                  </a:r>
                  <a:endParaRPr lang="en-CA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TextBox 4"/>
                <p:cNvSpPr txBox="1"/>
                <p:nvPr/>
              </p:nvSpPr>
              <p:spPr>
                <a:xfrm>
                  <a:off x="1160649" y="657000"/>
                  <a:ext cx="435462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r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DM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TextBox 4"/>
                <p:cNvSpPr txBox="1"/>
                <p:nvPr/>
              </p:nvSpPr>
              <p:spPr>
                <a:xfrm>
                  <a:off x="1160649" y="2340248"/>
                  <a:ext cx="435462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</a:t>
                  </a:r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TextBox 4"/>
                <p:cNvSpPr txBox="1"/>
                <p:nvPr/>
              </p:nvSpPr>
              <p:spPr>
                <a:xfrm>
                  <a:off x="3184844" y="666850"/>
                  <a:ext cx="435462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r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DM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TextBox 4"/>
                <p:cNvSpPr txBox="1"/>
                <p:nvPr/>
              </p:nvSpPr>
              <p:spPr>
                <a:xfrm>
                  <a:off x="3192346" y="2347176"/>
                  <a:ext cx="435462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</a:t>
                  </a:r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1920983" y="1129932"/>
                  <a:ext cx="234669" cy="1193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1939865" y="1967750"/>
                  <a:ext cx="255024" cy="1193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TextBox 4"/>
                <p:cNvSpPr txBox="1"/>
                <p:nvPr/>
              </p:nvSpPr>
              <p:spPr>
                <a:xfrm rot="17824579">
                  <a:off x="1777910" y="1917862"/>
                  <a:ext cx="396000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Central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265614" y="2000401"/>
                  <a:ext cx="314485" cy="114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TextBox 4"/>
                <p:cNvSpPr txBox="1"/>
                <p:nvPr/>
              </p:nvSpPr>
              <p:spPr>
                <a:xfrm rot="3190769">
                  <a:off x="328098" y="1948638"/>
                  <a:ext cx="504000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Temporal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265614" y="1135925"/>
                  <a:ext cx="314485" cy="114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TextBox 4"/>
                <p:cNvSpPr txBox="1"/>
                <p:nvPr/>
              </p:nvSpPr>
              <p:spPr>
                <a:xfrm rot="17835598">
                  <a:off x="316791" y="1058482"/>
                  <a:ext cx="435462" cy="2308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rIns="0" rtlCol="0">
                  <a:spAutoFit/>
                </a:bodyPr>
                <a:lstStyle/>
                <a:p>
                  <a:r>
                    <a:rPr lang="en-US" sz="900" dirty="0" err="1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vmPFC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TextBox 4"/>
                <p:cNvSpPr txBox="1"/>
                <p:nvPr/>
              </p:nvSpPr>
              <p:spPr>
                <a:xfrm rot="3803256">
                  <a:off x="1779088" y="1180069"/>
                  <a:ext cx="396000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Visual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" name="Rectangle 96"/>
                <p:cNvSpPr/>
                <p:nvPr/>
              </p:nvSpPr>
              <p:spPr>
                <a:xfrm>
                  <a:off x="2219885" y="2004028"/>
                  <a:ext cx="428895" cy="1109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TextBox 4"/>
                <p:cNvSpPr txBox="1"/>
                <p:nvPr/>
              </p:nvSpPr>
              <p:spPr>
                <a:xfrm rot="3254952">
                  <a:off x="2344600" y="1948638"/>
                  <a:ext cx="504000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Temporal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2256961" y="1111673"/>
                  <a:ext cx="428895" cy="1109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TextBox 4"/>
                <p:cNvSpPr txBox="1"/>
                <p:nvPr/>
              </p:nvSpPr>
              <p:spPr>
                <a:xfrm rot="17775332">
                  <a:off x="2386263" y="1122432"/>
                  <a:ext cx="396000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err="1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vmPFC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3977745" y="2000401"/>
                  <a:ext cx="259617" cy="114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3954186" y="1124122"/>
                  <a:ext cx="300476" cy="1146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TextBox 4"/>
                <p:cNvSpPr txBox="1"/>
                <p:nvPr/>
              </p:nvSpPr>
              <p:spPr>
                <a:xfrm rot="18144077">
                  <a:off x="3808735" y="1907946"/>
                  <a:ext cx="396000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Visual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TextBox 4"/>
                <p:cNvSpPr txBox="1"/>
                <p:nvPr/>
              </p:nvSpPr>
              <p:spPr>
                <a:xfrm rot="3708066">
                  <a:off x="3800885" y="1112176"/>
                  <a:ext cx="396000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Central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" name="Rectangle 100"/>
                <p:cNvSpPr/>
                <p:nvPr/>
              </p:nvSpPr>
              <p:spPr>
                <a:xfrm>
                  <a:off x="4376749" y="974202"/>
                  <a:ext cx="303955" cy="10864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4153478" y="1569969"/>
                  <a:ext cx="303955" cy="10864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4254662" y="2165736"/>
                  <a:ext cx="426042" cy="1393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5068616" y="2409497"/>
                  <a:ext cx="426042" cy="1393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5792516" y="2202754"/>
                  <a:ext cx="166270" cy="1393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Rectangle 105"/>
                <p:cNvSpPr/>
                <p:nvPr/>
              </p:nvSpPr>
              <p:spPr>
                <a:xfrm>
                  <a:off x="6024579" y="1539263"/>
                  <a:ext cx="257074" cy="1393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5767505" y="958848"/>
                  <a:ext cx="257074" cy="1393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5080502" y="677322"/>
                  <a:ext cx="257074" cy="1393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TextBox 4"/>
                <p:cNvSpPr txBox="1"/>
                <p:nvPr/>
              </p:nvSpPr>
              <p:spPr>
                <a:xfrm>
                  <a:off x="5137729" y="676597"/>
                  <a:ext cx="435462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r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DM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" name="TextBox 4"/>
                <p:cNvSpPr txBox="1"/>
                <p:nvPr/>
              </p:nvSpPr>
              <p:spPr>
                <a:xfrm>
                  <a:off x="5175294" y="2379422"/>
                  <a:ext cx="435462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FP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" name="TextBox 4"/>
                <p:cNvSpPr txBox="1"/>
                <p:nvPr/>
              </p:nvSpPr>
              <p:spPr>
                <a:xfrm rot="2587065">
                  <a:off x="5604619" y="1010585"/>
                  <a:ext cx="396000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Visual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" name="TextBox 4"/>
                <p:cNvSpPr txBox="1"/>
                <p:nvPr/>
              </p:nvSpPr>
              <p:spPr>
                <a:xfrm rot="5400000">
                  <a:off x="5830035" y="1586114"/>
                  <a:ext cx="396000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Central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" name="TextBox 4"/>
                <p:cNvSpPr txBox="1"/>
                <p:nvPr/>
              </p:nvSpPr>
              <p:spPr>
                <a:xfrm rot="18670397">
                  <a:off x="5676641" y="2069415"/>
                  <a:ext cx="332989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</a:t>
                  </a:r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" name="TextBox 4"/>
                <p:cNvSpPr txBox="1"/>
                <p:nvPr/>
              </p:nvSpPr>
              <p:spPr>
                <a:xfrm rot="19085112">
                  <a:off x="4447985" y="973543"/>
                  <a:ext cx="435462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err="1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sgACC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" name="TextBox 4"/>
                <p:cNvSpPr txBox="1"/>
                <p:nvPr/>
              </p:nvSpPr>
              <p:spPr>
                <a:xfrm rot="16200000">
                  <a:off x="4240464" y="1531081"/>
                  <a:ext cx="313327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MCC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" name="TextBox 4"/>
                <p:cNvSpPr txBox="1"/>
                <p:nvPr/>
              </p:nvSpPr>
              <p:spPr>
                <a:xfrm rot="2760578">
                  <a:off x="4365455" y="2140830"/>
                  <a:ext cx="595860" cy="1384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subcortical</a:t>
                  </a:r>
                  <a:endParaRPr lang="en-CA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" name="Rectangle 1"/>
              <p:cNvSpPr/>
              <p:nvPr/>
            </p:nvSpPr>
            <p:spPr>
              <a:xfrm>
                <a:off x="1626176" y="708665"/>
                <a:ext cx="1119107" cy="3405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e 6"/>
            <p:cNvGrpSpPr/>
            <p:nvPr/>
          </p:nvGrpSpPr>
          <p:grpSpPr>
            <a:xfrm>
              <a:off x="1757968" y="2939923"/>
              <a:ext cx="2963681" cy="241251"/>
              <a:chOff x="2356701" y="3030223"/>
              <a:chExt cx="2963681" cy="241251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2356701" y="3097667"/>
                <a:ext cx="216000" cy="108000"/>
              </a:xfrm>
              <a:prstGeom prst="rect">
                <a:avLst/>
              </a:prstGeom>
              <a:solidFill>
                <a:srgbClr val="EE9A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3123978" y="3101049"/>
                <a:ext cx="216000" cy="108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3783318" y="3101049"/>
                <a:ext cx="216000" cy="108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TextBox 4"/>
              <p:cNvSpPr txBox="1"/>
              <p:nvPr/>
            </p:nvSpPr>
            <p:spPr>
              <a:xfrm>
                <a:off x="2604983" y="3040642"/>
                <a:ext cx="43546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sz="9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WMD</a:t>
                </a:r>
                <a:endParaRPr lang="en-CA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4"/>
              <p:cNvSpPr txBox="1"/>
              <p:nvPr/>
            </p:nvSpPr>
            <p:spPr>
              <a:xfrm>
                <a:off x="3375577" y="3034739"/>
                <a:ext cx="173713" cy="230832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sz="9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PC</a:t>
                </a:r>
                <a:endParaRPr lang="en-CA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4"/>
              <p:cNvSpPr txBox="1"/>
              <p:nvPr/>
            </p:nvSpPr>
            <p:spPr>
              <a:xfrm>
                <a:off x="4031130" y="3030223"/>
                <a:ext cx="1289252" cy="230832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sz="900" dirty="0" err="1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Betweenness</a:t>
                </a:r>
                <a:r>
                  <a:rPr lang="en-US" sz="9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centrality</a:t>
                </a:r>
                <a:endParaRPr lang="en-CA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3062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51</Words>
  <Application>Microsoft Office PowerPoint</Application>
  <PresentationFormat>Personnalisé</PresentationFormat>
  <Paragraphs>30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camille fauchon</dc:creator>
  <cp:lastModifiedBy>camille fauchon</cp:lastModifiedBy>
  <cp:revision>20</cp:revision>
  <dcterms:created xsi:type="dcterms:W3CDTF">2019-12-13T19:28:44Z</dcterms:created>
  <dcterms:modified xsi:type="dcterms:W3CDTF">2020-01-17T21:38:01Z</dcterms:modified>
</cp:coreProperties>
</file>