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480175" cy="993616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81" d="100"/>
          <a:sy n="81" d="100"/>
        </p:scale>
        <p:origin x="1560" y="-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6013" y="1626127"/>
            <a:ext cx="5508149" cy="3459257"/>
          </a:xfrm>
        </p:spPr>
        <p:txBody>
          <a:bodyPr anchor="b"/>
          <a:lstStyle>
            <a:lvl1pPr algn="ctr">
              <a:defRPr sz="4252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22" y="5218786"/>
            <a:ext cx="4860131" cy="2398939"/>
          </a:xfrm>
        </p:spPr>
        <p:txBody>
          <a:bodyPr/>
          <a:lstStyle>
            <a:lvl1pPr marL="0" indent="0" algn="ctr">
              <a:buNone/>
              <a:defRPr sz="1701"/>
            </a:lvl1pPr>
            <a:lvl2pPr marL="324018" indent="0" algn="ctr">
              <a:buNone/>
              <a:defRPr sz="1417"/>
            </a:lvl2pPr>
            <a:lvl3pPr marL="648035" indent="0" algn="ctr">
              <a:buNone/>
              <a:defRPr sz="1276"/>
            </a:lvl3pPr>
            <a:lvl4pPr marL="972053" indent="0" algn="ctr">
              <a:buNone/>
              <a:defRPr sz="1134"/>
            </a:lvl4pPr>
            <a:lvl5pPr marL="1296071" indent="0" algn="ctr">
              <a:buNone/>
              <a:defRPr sz="1134"/>
            </a:lvl5pPr>
            <a:lvl6pPr marL="1620088" indent="0" algn="ctr">
              <a:buNone/>
              <a:defRPr sz="1134"/>
            </a:lvl6pPr>
            <a:lvl7pPr marL="1944106" indent="0" algn="ctr">
              <a:buNone/>
              <a:defRPr sz="1134"/>
            </a:lvl7pPr>
            <a:lvl8pPr marL="2268123" indent="0" algn="ctr">
              <a:buNone/>
              <a:defRPr sz="1134"/>
            </a:lvl8pPr>
            <a:lvl9pPr marL="2592141" indent="0" algn="ctr">
              <a:buNone/>
              <a:defRPr sz="1134"/>
            </a:lvl9pPr>
          </a:lstStyle>
          <a:p>
            <a:r>
              <a:rPr lang="fr-FR" smtClean="0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1A5A4-1628-4A5B-8A25-8D833E4653A1}" type="datetimeFigureOut">
              <a:rPr lang="en-US" smtClean="0"/>
              <a:t>1/17/2020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9708-18E3-4CF0-A52D-5B688BFC5A9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842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1A5A4-1628-4A5B-8A25-8D833E4653A1}" type="datetimeFigureOut">
              <a:rPr lang="en-US" smtClean="0"/>
              <a:t>1/17/2020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9708-18E3-4CF0-A52D-5B688BFC5A9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902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637375" y="529009"/>
            <a:ext cx="1397288" cy="8420439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5512" y="529009"/>
            <a:ext cx="4110861" cy="8420439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1A5A4-1628-4A5B-8A25-8D833E4653A1}" type="datetimeFigureOut">
              <a:rPr lang="en-US" smtClean="0"/>
              <a:t>1/17/2020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9708-18E3-4CF0-A52D-5B688BFC5A9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016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1A5A4-1628-4A5B-8A25-8D833E4653A1}" type="datetimeFigureOut">
              <a:rPr lang="en-US" smtClean="0"/>
              <a:t>1/17/2020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9708-18E3-4CF0-A52D-5B688BFC5A9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737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137" y="2477144"/>
            <a:ext cx="5589151" cy="4133167"/>
          </a:xfrm>
        </p:spPr>
        <p:txBody>
          <a:bodyPr anchor="b"/>
          <a:lstStyle>
            <a:lvl1pPr>
              <a:defRPr sz="4252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2137" y="6649412"/>
            <a:ext cx="5589151" cy="2173535"/>
          </a:xfrm>
        </p:spPr>
        <p:txBody>
          <a:bodyPr/>
          <a:lstStyle>
            <a:lvl1pPr marL="0" indent="0">
              <a:buNone/>
              <a:defRPr sz="1701">
                <a:solidFill>
                  <a:schemeClr val="tx1"/>
                </a:solidFill>
              </a:defRPr>
            </a:lvl1pPr>
            <a:lvl2pPr marL="324018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2pPr>
            <a:lvl3pPr marL="648035" indent="0">
              <a:buNone/>
              <a:defRPr sz="1276">
                <a:solidFill>
                  <a:schemeClr val="tx1">
                    <a:tint val="75000"/>
                  </a:schemeClr>
                </a:solidFill>
              </a:defRPr>
            </a:lvl3pPr>
            <a:lvl4pPr marL="972053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4pPr>
            <a:lvl5pPr marL="1296071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5pPr>
            <a:lvl6pPr marL="1620088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6pPr>
            <a:lvl7pPr marL="1944106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7pPr>
            <a:lvl8pPr marL="2268123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8pPr>
            <a:lvl9pPr marL="2592141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1A5A4-1628-4A5B-8A25-8D833E4653A1}" type="datetimeFigureOut">
              <a:rPr lang="en-US" smtClean="0"/>
              <a:t>1/17/2020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9708-18E3-4CF0-A52D-5B688BFC5A9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817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5512" y="2645043"/>
            <a:ext cx="2754074" cy="6304404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80589" y="2645043"/>
            <a:ext cx="2754074" cy="6304404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1A5A4-1628-4A5B-8A25-8D833E4653A1}" type="datetimeFigureOut">
              <a:rPr lang="en-US" smtClean="0"/>
              <a:t>1/17/2020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9708-18E3-4CF0-A52D-5B688BFC5A9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825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529011"/>
            <a:ext cx="5589151" cy="1920532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6357" y="2435741"/>
            <a:ext cx="2741417" cy="1193719"/>
          </a:xfrm>
        </p:spPr>
        <p:txBody>
          <a:bodyPr anchor="b"/>
          <a:lstStyle>
            <a:lvl1pPr marL="0" indent="0">
              <a:buNone/>
              <a:defRPr sz="1701" b="1"/>
            </a:lvl1pPr>
            <a:lvl2pPr marL="324018" indent="0">
              <a:buNone/>
              <a:defRPr sz="1417" b="1"/>
            </a:lvl2pPr>
            <a:lvl3pPr marL="648035" indent="0">
              <a:buNone/>
              <a:defRPr sz="1276" b="1"/>
            </a:lvl3pPr>
            <a:lvl4pPr marL="972053" indent="0">
              <a:buNone/>
              <a:defRPr sz="1134" b="1"/>
            </a:lvl4pPr>
            <a:lvl5pPr marL="1296071" indent="0">
              <a:buNone/>
              <a:defRPr sz="1134" b="1"/>
            </a:lvl5pPr>
            <a:lvl6pPr marL="1620088" indent="0">
              <a:buNone/>
              <a:defRPr sz="1134" b="1"/>
            </a:lvl6pPr>
            <a:lvl7pPr marL="1944106" indent="0">
              <a:buNone/>
              <a:defRPr sz="1134" b="1"/>
            </a:lvl7pPr>
            <a:lvl8pPr marL="2268123" indent="0">
              <a:buNone/>
              <a:defRPr sz="1134" b="1"/>
            </a:lvl8pPr>
            <a:lvl9pPr marL="2592141" indent="0">
              <a:buNone/>
              <a:defRPr sz="1134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6357" y="3629460"/>
            <a:ext cx="2741417" cy="53383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80589" y="2435741"/>
            <a:ext cx="2754918" cy="1193719"/>
          </a:xfrm>
        </p:spPr>
        <p:txBody>
          <a:bodyPr anchor="b"/>
          <a:lstStyle>
            <a:lvl1pPr marL="0" indent="0">
              <a:buNone/>
              <a:defRPr sz="1701" b="1"/>
            </a:lvl1pPr>
            <a:lvl2pPr marL="324018" indent="0">
              <a:buNone/>
              <a:defRPr sz="1417" b="1"/>
            </a:lvl2pPr>
            <a:lvl3pPr marL="648035" indent="0">
              <a:buNone/>
              <a:defRPr sz="1276" b="1"/>
            </a:lvl3pPr>
            <a:lvl4pPr marL="972053" indent="0">
              <a:buNone/>
              <a:defRPr sz="1134" b="1"/>
            </a:lvl4pPr>
            <a:lvl5pPr marL="1296071" indent="0">
              <a:buNone/>
              <a:defRPr sz="1134" b="1"/>
            </a:lvl5pPr>
            <a:lvl6pPr marL="1620088" indent="0">
              <a:buNone/>
              <a:defRPr sz="1134" b="1"/>
            </a:lvl6pPr>
            <a:lvl7pPr marL="1944106" indent="0">
              <a:buNone/>
              <a:defRPr sz="1134" b="1"/>
            </a:lvl7pPr>
            <a:lvl8pPr marL="2268123" indent="0">
              <a:buNone/>
              <a:defRPr sz="1134" b="1"/>
            </a:lvl8pPr>
            <a:lvl9pPr marL="2592141" indent="0">
              <a:buNone/>
              <a:defRPr sz="1134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280589" y="3629460"/>
            <a:ext cx="2754918" cy="53383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1A5A4-1628-4A5B-8A25-8D833E4653A1}" type="datetimeFigureOut">
              <a:rPr lang="en-US" smtClean="0"/>
              <a:t>1/17/2020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9708-18E3-4CF0-A52D-5B688BFC5A9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958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1A5A4-1628-4A5B-8A25-8D833E4653A1}" type="datetimeFigureOut">
              <a:rPr lang="en-US" smtClean="0"/>
              <a:t>1/17/2020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9708-18E3-4CF0-A52D-5B688BFC5A9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67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1A5A4-1628-4A5B-8A25-8D833E4653A1}" type="datetimeFigureOut">
              <a:rPr lang="en-US" smtClean="0"/>
              <a:t>1/17/2020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9708-18E3-4CF0-A52D-5B688BFC5A9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223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662411"/>
            <a:ext cx="2090025" cy="2318438"/>
          </a:xfrm>
        </p:spPr>
        <p:txBody>
          <a:bodyPr anchor="b"/>
          <a:lstStyle>
            <a:lvl1pPr>
              <a:defRPr sz="2268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54918" y="1430626"/>
            <a:ext cx="3280589" cy="7061116"/>
          </a:xfrm>
        </p:spPr>
        <p:txBody>
          <a:bodyPr/>
          <a:lstStyle>
            <a:lvl1pPr>
              <a:defRPr sz="2268"/>
            </a:lvl1pPr>
            <a:lvl2pPr>
              <a:defRPr sz="1984"/>
            </a:lvl2pPr>
            <a:lvl3pPr>
              <a:defRPr sz="1701"/>
            </a:lvl3pPr>
            <a:lvl4pPr>
              <a:defRPr sz="1417"/>
            </a:lvl4pPr>
            <a:lvl5pPr>
              <a:defRPr sz="1417"/>
            </a:lvl5pPr>
            <a:lvl6pPr>
              <a:defRPr sz="1417"/>
            </a:lvl6pPr>
            <a:lvl7pPr>
              <a:defRPr sz="1417"/>
            </a:lvl7pPr>
            <a:lvl8pPr>
              <a:defRPr sz="1417"/>
            </a:lvl8pPr>
            <a:lvl9pPr>
              <a:defRPr sz="1417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6356" y="2980849"/>
            <a:ext cx="2090025" cy="5522391"/>
          </a:xfrm>
        </p:spPr>
        <p:txBody>
          <a:bodyPr/>
          <a:lstStyle>
            <a:lvl1pPr marL="0" indent="0">
              <a:buNone/>
              <a:defRPr sz="1134"/>
            </a:lvl1pPr>
            <a:lvl2pPr marL="324018" indent="0">
              <a:buNone/>
              <a:defRPr sz="992"/>
            </a:lvl2pPr>
            <a:lvl3pPr marL="648035" indent="0">
              <a:buNone/>
              <a:defRPr sz="850"/>
            </a:lvl3pPr>
            <a:lvl4pPr marL="972053" indent="0">
              <a:buNone/>
              <a:defRPr sz="709"/>
            </a:lvl4pPr>
            <a:lvl5pPr marL="1296071" indent="0">
              <a:buNone/>
              <a:defRPr sz="709"/>
            </a:lvl5pPr>
            <a:lvl6pPr marL="1620088" indent="0">
              <a:buNone/>
              <a:defRPr sz="709"/>
            </a:lvl6pPr>
            <a:lvl7pPr marL="1944106" indent="0">
              <a:buNone/>
              <a:defRPr sz="709"/>
            </a:lvl7pPr>
            <a:lvl8pPr marL="2268123" indent="0">
              <a:buNone/>
              <a:defRPr sz="709"/>
            </a:lvl8pPr>
            <a:lvl9pPr marL="2592141" indent="0">
              <a:buNone/>
              <a:defRPr sz="709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1A5A4-1628-4A5B-8A25-8D833E4653A1}" type="datetimeFigureOut">
              <a:rPr lang="en-US" smtClean="0"/>
              <a:t>1/17/2020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9708-18E3-4CF0-A52D-5B688BFC5A9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607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662411"/>
            <a:ext cx="2090025" cy="2318438"/>
          </a:xfrm>
        </p:spPr>
        <p:txBody>
          <a:bodyPr anchor="b"/>
          <a:lstStyle>
            <a:lvl1pPr>
              <a:defRPr sz="2268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754918" y="1430626"/>
            <a:ext cx="3280589" cy="7061116"/>
          </a:xfrm>
        </p:spPr>
        <p:txBody>
          <a:bodyPr anchor="t"/>
          <a:lstStyle>
            <a:lvl1pPr marL="0" indent="0">
              <a:buNone/>
              <a:defRPr sz="2268"/>
            </a:lvl1pPr>
            <a:lvl2pPr marL="324018" indent="0">
              <a:buNone/>
              <a:defRPr sz="1984"/>
            </a:lvl2pPr>
            <a:lvl3pPr marL="648035" indent="0">
              <a:buNone/>
              <a:defRPr sz="1701"/>
            </a:lvl3pPr>
            <a:lvl4pPr marL="972053" indent="0">
              <a:buNone/>
              <a:defRPr sz="1417"/>
            </a:lvl4pPr>
            <a:lvl5pPr marL="1296071" indent="0">
              <a:buNone/>
              <a:defRPr sz="1417"/>
            </a:lvl5pPr>
            <a:lvl6pPr marL="1620088" indent="0">
              <a:buNone/>
              <a:defRPr sz="1417"/>
            </a:lvl6pPr>
            <a:lvl7pPr marL="1944106" indent="0">
              <a:buNone/>
              <a:defRPr sz="1417"/>
            </a:lvl7pPr>
            <a:lvl8pPr marL="2268123" indent="0">
              <a:buNone/>
              <a:defRPr sz="1417"/>
            </a:lvl8pPr>
            <a:lvl9pPr marL="2592141" indent="0">
              <a:buNone/>
              <a:defRPr sz="1417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6356" y="2980849"/>
            <a:ext cx="2090025" cy="5522391"/>
          </a:xfrm>
        </p:spPr>
        <p:txBody>
          <a:bodyPr/>
          <a:lstStyle>
            <a:lvl1pPr marL="0" indent="0">
              <a:buNone/>
              <a:defRPr sz="1134"/>
            </a:lvl1pPr>
            <a:lvl2pPr marL="324018" indent="0">
              <a:buNone/>
              <a:defRPr sz="992"/>
            </a:lvl2pPr>
            <a:lvl3pPr marL="648035" indent="0">
              <a:buNone/>
              <a:defRPr sz="850"/>
            </a:lvl3pPr>
            <a:lvl4pPr marL="972053" indent="0">
              <a:buNone/>
              <a:defRPr sz="709"/>
            </a:lvl4pPr>
            <a:lvl5pPr marL="1296071" indent="0">
              <a:buNone/>
              <a:defRPr sz="709"/>
            </a:lvl5pPr>
            <a:lvl6pPr marL="1620088" indent="0">
              <a:buNone/>
              <a:defRPr sz="709"/>
            </a:lvl6pPr>
            <a:lvl7pPr marL="1944106" indent="0">
              <a:buNone/>
              <a:defRPr sz="709"/>
            </a:lvl7pPr>
            <a:lvl8pPr marL="2268123" indent="0">
              <a:buNone/>
              <a:defRPr sz="709"/>
            </a:lvl8pPr>
            <a:lvl9pPr marL="2592141" indent="0">
              <a:buNone/>
              <a:defRPr sz="709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1A5A4-1628-4A5B-8A25-8D833E4653A1}" type="datetimeFigureOut">
              <a:rPr lang="en-US" smtClean="0"/>
              <a:t>1/17/2020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9708-18E3-4CF0-A52D-5B688BFC5A9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101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5512" y="529011"/>
            <a:ext cx="5589151" cy="19205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5512" y="2645043"/>
            <a:ext cx="5589151" cy="63044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5512" y="9209353"/>
            <a:ext cx="1458039" cy="529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1A5A4-1628-4A5B-8A25-8D833E4653A1}" type="datetimeFigureOut">
              <a:rPr lang="en-US" smtClean="0"/>
              <a:t>1/17/2020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46558" y="9209353"/>
            <a:ext cx="2187059" cy="529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6624" y="9209353"/>
            <a:ext cx="1458039" cy="529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89708-18E3-4CF0-A52D-5B688BFC5A9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748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48035" rtl="0" eaLnBrk="1" latinLnBrk="0" hangingPunct="1">
        <a:lnSpc>
          <a:spcPct val="90000"/>
        </a:lnSpc>
        <a:spcBef>
          <a:spcPct val="0"/>
        </a:spcBef>
        <a:buNone/>
        <a:defRPr sz="311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009" indent="-162009" algn="l" defTabSz="648035" rtl="0" eaLnBrk="1" latinLnBrk="0" hangingPunct="1">
        <a:lnSpc>
          <a:spcPct val="90000"/>
        </a:lnSpc>
        <a:spcBef>
          <a:spcPts val="709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486026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10044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134062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4pPr>
      <a:lvl5pPr marL="1458079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5pPr>
      <a:lvl6pPr marL="1782097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6pPr>
      <a:lvl7pPr marL="2106115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7pPr>
      <a:lvl8pPr marL="2430132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8pPr>
      <a:lvl9pPr marL="2754150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1pPr>
      <a:lvl2pPr marL="324018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2pPr>
      <a:lvl3pPr marL="648035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3pPr>
      <a:lvl4pPr marL="972053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4pPr>
      <a:lvl5pPr marL="1296071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5pPr>
      <a:lvl6pPr marL="1620088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6pPr>
      <a:lvl7pPr marL="1944106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7pPr>
      <a:lvl8pPr marL="2268123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8pPr>
      <a:lvl9pPr marL="2592141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1.png"/><Relationship Id="rId18" Type="http://schemas.openxmlformats.org/officeDocument/2006/relationships/image" Target="../media/image14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microsoft.com/office/2007/relationships/hdphoto" Target="../media/hdphoto1.wdp"/><Relationship Id="rId17" Type="http://schemas.openxmlformats.org/officeDocument/2006/relationships/image" Target="../media/image13.png"/><Relationship Id="rId2" Type="http://schemas.openxmlformats.org/officeDocument/2006/relationships/image" Target="../media/image1.png"/><Relationship Id="rId16" Type="http://schemas.microsoft.com/office/2007/relationships/hdphoto" Target="../media/hdphoto3.wdp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2.png"/><Relationship Id="rId10" Type="http://schemas.openxmlformats.org/officeDocument/2006/relationships/image" Target="../media/image9.png"/><Relationship Id="rId19" Type="http://schemas.openxmlformats.org/officeDocument/2006/relationships/image" Target="../media/image15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/>
          <p:cNvGrpSpPr/>
          <p:nvPr/>
        </p:nvGrpSpPr>
        <p:grpSpPr>
          <a:xfrm>
            <a:off x="2954802" y="3131777"/>
            <a:ext cx="756555" cy="849257"/>
            <a:chOff x="3272213" y="3341570"/>
            <a:chExt cx="1097896" cy="1182475"/>
          </a:xfrm>
        </p:grpSpPr>
        <p:pic>
          <p:nvPicPr>
            <p:cNvPr id="72" name="Image 71"/>
            <p:cNvPicPr>
              <a:picLocks noChangeAspect="1"/>
            </p:cNvPicPr>
            <p:nvPr/>
          </p:nvPicPr>
          <p:blipFill rotWithShape="1">
            <a:blip r:embed="rId2"/>
            <a:srcRect l="4652" t="1573" r="-990" b="26999"/>
            <a:stretch/>
          </p:blipFill>
          <p:spPr>
            <a:xfrm>
              <a:off x="3315461" y="3600149"/>
              <a:ext cx="1015650" cy="923896"/>
            </a:xfrm>
            <a:prstGeom prst="rect">
              <a:avLst/>
            </a:prstGeom>
          </p:spPr>
        </p:pic>
        <p:grpSp>
          <p:nvGrpSpPr>
            <p:cNvPr id="73" name="Groupe 72"/>
            <p:cNvGrpSpPr/>
            <p:nvPr/>
          </p:nvGrpSpPr>
          <p:grpSpPr>
            <a:xfrm>
              <a:off x="3272213" y="3341570"/>
              <a:ext cx="1097896" cy="301040"/>
              <a:chOff x="4233875" y="3314186"/>
              <a:chExt cx="1097896" cy="301040"/>
            </a:xfrm>
          </p:grpSpPr>
          <p:pic>
            <p:nvPicPr>
              <p:cNvPr id="192" name="Image 191"/>
              <p:cNvPicPr>
                <a:picLocks noChangeAspect="1"/>
              </p:cNvPicPr>
              <p:nvPr/>
            </p:nvPicPr>
            <p:blipFill rotWithShape="1">
              <a:blip r:embed="rId2"/>
              <a:srcRect l="7913" t="86689" r="-4251" b="559"/>
              <a:stretch/>
            </p:blipFill>
            <p:spPr>
              <a:xfrm>
                <a:off x="4316120" y="3314186"/>
                <a:ext cx="1015651" cy="164924"/>
              </a:xfrm>
              <a:prstGeom prst="rect">
                <a:avLst/>
              </a:prstGeom>
            </p:spPr>
          </p:pic>
          <p:pic>
            <p:nvPicPr>
              <p:cNvPr id="193" name="Image 192"/>
              <p:cNvPicPr>
                <a:picLocks noChangeAspect="1"/>
              </p:cNvPicPr>
              <p:nvPr/>
            </p:nvPicPr>
            <p:blipFill rotWithShape="1">
              <a:blip r:embed="rId2"/>
              <a:srcRect l="-160" t="75538" r="3822" b="13197"/>
              <a:stretch/>
            </p:blipFill>
            <p:spPr>
              <a:xfrm>
                <a:off x="4233875" y="3470978"/>
                <a:ext cx="1005571" cy="144248"/>
              </a:xfrm>
              <a:prstGeom prst="rect">
                <a:avLst/>
              </a:prstGeom>
            </p:spPr>
          </p:pic>
        </p:grpSp>
      </p:grpSp>
      <p:pic>
        <p:nvPicPr>
          <p:cNvPr id="139" name="Picture 2"/>
          <p:cNvPicPr/>
          <p:nvPr/>
        </p:nvPicPr>
        <p:blipFill rotWithShape="1">
          <a:blip r:embed="rId3"/>
          <a:srcRect l="2812" r="4530" b="3863"/>
          <a:stretch/>
        </p:blipFill>
        <p:spPr>
          <a:xfrm>
            <a:off x="-1722" y="235542"/>
            <a:ext cx="1466229" cy="1102629"/>
          </a:xfrm>
          <a:prstGeom prst="rect">
            <a:avLst/>
          </a:prstGeom>
          <a:ln>
            <a:noFill/>
          </a:ln>
        </p:spPr>
      </p:pic>
      <p:pic>
        <p:nvPicPr>
          <p:cNvPr id="143" name="Picture 8"/>
          <p:cNvPicPr/>
          <p:nvPr/>
        </p:nvPicPr>
        <p:blipFill rotWithShape="1">
          <a:blip r:embed="rId4"/>
          <a:srcRect l="3593" r="-1"/>
          <a:stretch/>
        </p:blipFill>
        <p:spPr>
          <a:xfrm>
            <a:off x="5052841" y="267319"/>
            <a:ext cx="1437037" cy="1094243"/>
          </a:xfrm>
          <a:prstGeom prst="rect">
            <a:avLst/>
          </a:prstGeom>
          <a:ln>
            <a:noFill/>
          </a:ln>
        </p:spPr>
      </p:pic>
      <p:pic>
        <p:nvPicPr>
          <p:cNvPr id="145" name="Picture 14"/>
          <p:cNvPicPr/>
          <p:nvPr/>
        </p:nvPicPr>
        <p:blipFill>
          <a:blip r:embed="rId5"/>
          <a:stretch/>
        </p:blipFill>
        <p:spPr>
          <a:xfrm>
            <a:off x="-64196" y="1709216"/>
            <a:ext cx="1583494" cy="1148132"/>
          </a:xfrm>
          <a:prstGeom prst="rect">
            <a:avLst/>
          </a:prstGeom>
          <a:ln>
            <a:noFill/>
          </a:ln>
        </p:spPr>
      </p:pic>
      <p:sp>
        <p:nvSpPr>
          <p:cNvPr id="146" name="CustomShape 2"/>
          <p:cNvSpPr/>
          <p:nvPr/>
        </p:nvSpPr>
        <p:spPr>
          <a:xfrm>
            <a:off x="6013254" y="1087271"/>
            <a:ext cx="506673" cy="192561"/>
          </a:xfrm>
          <a:prstGeom prst="rect">
            <a:avLst/>
          </a:prstGeom>
          <a:noFill/>
          <a:ln>
            <a:noFill/>
          </a:ln>
          <a:effectLst/>
        </p:spPr>
        <p:txBody>
          <a:bodyPr lIns="90000" tIns="45000" rIns="90000" bIns="4500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700" b="1" i="0" u="none" strike="noStrike" kern="0" cap="none" spc="-1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  <a:cs typeface="DejaVu Sans"/>
              </a:rPr>
              <a:t>Right</a:t>
            </a:r>
            <a:endParaRPr kumimoji="0" lang="en-CA" sz="700" b="1" i="0" u="none" strike="noStrike" kern="0" cap="none" spc="-1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  <a:ea typeface="DejaVu Sans"/>
              <a:cs typeface="DejaVu Sans"/>
            </a:endParaRPr>
          </a:p>
        </p:txBody>
      </p:sp>
      <p:sp>
        <p:nvSpPr>
          <p:cNvPr id="147" name="CustomShape 2"/>
          <p:cNvSpPr/>
          <p:nvPr/>
        </p:nvSpPr>
        <p:spPr>
          <a:xfrm rot="16200000">
            <a:off x="-647071" y="1321361"/>
            <a:ext cx="1681587" cy="456120"/>
          </a:xfrm>
          <a:prstGeom prst="rect">
            <a:avLst/>
          </a:prstGeom>
          <a:noFill/>
          <a:ln>
            <a:noFill/>
          </a:ln>
          <a:effectLst/>
        </p:spPr>
        <p:txBody>
          <a:bodyPr lIns="90000" tIns="45000" rIns="90000" bIns="4500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400" b="0" i="0" u="none" strike="noStrike" kern="0" cap="none" spc="-1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  <a:cs typeface="DejaVu Sans"/>
              </a:rPr>
              <a:t>Males</a:t>
            </a:r>
            <a:endParaRPr kumimoji="0" lang="en-CA" sz="1100" b="0" i="0" u="none" strike="noStrike" kern="0" cap="none" spc="-1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  <a:ea typeface="DejaVu Sans"/>
              <a:cs typeface="DejaVu Sans"/>
            </a:endParaRPr>
          </a:p>
        </p:txBody>
      </p:sp>
      <p:pic>
        <p:nvPicPr>
          <p:cNvPr id="148" name="Image 147"/>
          <p:cNvPicPr>
            <a:picLocks noChangeAspect="1"/>
          </p:cNvPicPr>
          <p:nvPr/>
        </p:nvPicPr>
        <p:blipFill rotWithShape="1">
          <a:blip r:embed="rId6"/>
          <a:srcRect l="41543" t="15668" r="43291" b="57608"/>
          <a:stretch/>
        </p:blipFill>
        <p:spPr>
          <a:xfrm>
            <a:off x="3010483" y="525036"/>
            <a:ext cx="610551" cy="749442"/>
          </a:xfrm>
          <a:prstGeom prst="rect">
            <a:avLst/>
          </a:prstGeom>
        </p:spPr>
      </p:pic>
      <p:pic>
        <p:nvPicPr>
          <p:cNvPr id="150" name="Picture 9"/>
          <p:cNvPicPr/>
          <p:nvPr/>
        </p:nvPicPr>
        <p:blipFill>
          <a:blip r:embed="rId7"/>
          <a:stretch/>
        </p:blipFill>
        <p:spPr>
          <a:xfrm>
            <a:off x="5023106" y="1691712"/>
            <a:ext cx="1494278" cy="1134279"/>
          </a:xfrm>
          <a:prstGeom prst="rect">
            <a:avLst/>
          </a:prstGeom>
          <a:ln>
            <a:noFill/>
          </a:ln>
        </p:spPr>
      </p:pic>
      <p:pic>
        <p:nvPicPr>
          <p:cNvPr id="151" name="Picture 22"/>
          <p:cNvPicPr/>
          <p:nvPr/>
        </p:nvPicPr>
        <p:blipFill rotWithShape="1">
          <a:blip r:embed="rId8"/>
          <a:srcRect l="4644" b="3552"/>
          <a:stretch/>
        </p:blipFill>
        <p:spPr>
          <a:xfrm>
            <a:off x="25898" y="3146866"/>
            <a:ext cx="1517972" cy="1091832"/>
          </a:xfrm>
          <a:prstGeom prst="rect">
            <a:avLst/>
          </a:prstGeom>
          <a:ln>
            <a:noFill/>
          </a:ln>
        </p:spPr>
      </p:pic>
      <p:sp>
        <p:nvSpPr>
          <p:cNvPr id="152" name="CustomShape 2"/>
          <p:cNvSpPr/>
          <p:nvPr/>
        </p:nvSpPr>
        <p:spPr>
          <a:xfrm rot="16200000">
            <a:off x="-410739" y="4122657"/>
            <a:ext cx="1211091" cy="456120"/>
          </a:xfrm>
          <a:prstGeom prst="rect">
            <a:avLst/>
          </a:prstGeom>
          <a:noFill/>
          <a:ln>
            <a:noFill/>
          </a:ln>
          <a:effectLst/>
        </p:spPr>
        <p:txBody>
          <a:bodyPr lIns="90000" tIns="45000" rIns="90000" bIns="4500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400" b="0" i="0" u="none" strike="noStrike" kern="0" cap="none" spc="-1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  <a:cs typeface="DejaVu Sans"/>
              </a:rPr>
              <a:t>Females</a:t>
            </a:r>
            <a:endParaRPr kumimoji="0" lang="en-CA" sz="1100" b="0" i="0" u="none" strike="noStrike" kern="0" cap="none" spc="-1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  <a:ea typeface="DejaVu Sans"/>
              <a:cs typeface="DejaVu Sans"/>
            </a:endParaRPr>
          </a:p>
        </p:txBody>
      </p:sp>
      <p:pic>
        <p:nvPicPr>
          <p:cNvPr id="153" name="Picture 4"/>
          <p:cNvPicPr/>
          <p:nvPr/>
        </p:nvPicPr>
        <p:blipFill rotWithShape="1">
          <a:blip r:embed="rId9"/>
          <a:srcRect l="3968"/>
          <a:stretch/>
        </p:blipFill>
        <p:spPr>
          <a:xfrm>
            <a:off x="5094143" y="3046358"/>
            <a:ext cx="1466136" cy="1152221"/>
          </a:xfrm>
          <a:prstGeom prst="rect">
            <a:avLst/>
          </a:prstGeom>
          <a:ln>
            <a:noFill/>
          </a:ln>
        </p:spPr>
      </p:pic>
      <p:pic>
        <p:nvPicPr>
          <p:cNvPr id="156" name="Picture 3"/>
          <p:cNvPicPr/>
          <p:nvPr/>
        </p:nvPicPr>
        <p:blipFill rotWithShape="1">
          <a:blip r:embed="rId10"/>
          <a:srcRect l="3331" b="6540"/>
          <a:stretch/>
        </p:blipFill>
        <p:spPr>
          <a:xfrm>
            <a:off x="6229" y="4638766"/>
            <a:ext cx="1537641" cy="1173575"/>
          </a:xfrm>
          <a:prstGeom prst="rect">
            <a:avLst/>
          </a:prstGeom>
          <a:ln>
            <a:noFill/>
          </a:ln>
        </p:spPr>
      </p:pic>
      <p:grpSp>
        <p:nvGrpSpPr>
          <p:cNvPr id="2" name="Groupe 1"/>
          <p:cNvGrpSpPr/>
          <p:nvPr/>
        </p:nvGrpSpPr>
        <p:grpSpPr>
          <a:xfrm>
            <a:off x="3469623" y="1367403"/>
            <a:ext cx="1611748" cy="1707688"/>
            <a:chOff x="3680602" y="1523870"/>
            <a:chExt cx="1611748" cy="1707688"/>
          </a:xfrm>
        </p:grpSpPr>
        <p:pic>
          <p:nvPicPr>
            <p:cNvPr id="149" name="Image 148"/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rcRect l="68063" t="51241" r="5962" b="4478"/>
            <a:stretch/>
          </p:blipFill>
          <p:spPr>
            <a:xfrm>
              <a:off x="3922336" y="1698128"/>
              <a:ext cx="1152128" cy="1368152"/>
            </a:xfrm>
            <a:prstGeom prst="rect">
              <a:avLst/>
            </a:prstGeom>
          </p:spPr>
        </p:pic>
        <p:sp>
          <p:nvSpPr>
            <p:cNvPr id="161" name="ZoneTexte 160"/>
            <p:cNvSpPr txBox="1"/>
            <p:nvPr/>
          </p:nvSpPr>
          <p:spPr>
            <a:xfrm>
              <a:off x="4286455" y="1523870"/>
              <a:ext cx="43324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rPr>
                <a:t>DM</a:t>
              </a:r>
            </a:p>
          </p:txBody>
        </p:sp>
        <p:sp>
          <p:nvSpPr>
            <p:cNvPr id="162" name="ZoneTexte 161"/>
            <p:cNvSpPr txBox="1"/>
            <p:nvPr/>
          </p:nvSpPr>
          <p:spPr>
            <a:xfrm rot="3433238">
              <a:off x="4961215" y="1894439"/>
              <a:ext cx="38642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 anchor="ctr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rPr>
                <a:t>Visual</a:t>
              </a:r>
            </a:p>
          </p:txBody>
        </p:sp>
        <p:sp>
          <p:nvSpPr>
            <p:cNvPr id="163" name="ZoneTexte 162"/>
            <p:cNvSpPr txBox="1"/>
            <p:nvPr/>
          </p:nvSpPr>
          <p:spPr>
            <a:xfrm rot="18038509">
              <a:off x="4902397" y="2587160"/>
              <a:ext cx="533685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 anchor="ctr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rPr>
                <a:t>Central</a:t>
              </a:r>
            </a:p>
          </p:txBody>
        </p:sp>
        <p:sp>
          <p:nvSpPr>
            <p:cNvPr id="164" name="ZoneTexte 163"/>
            <p:cNvSpPr txBox="1"/>
            <p:nvPr/>
          </p:nvSpPr>
          <p:spPr>
            <a:xfrm>
              <a:off x="4231517" y="2985337"/>
              <a:ext cx="533685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 anchor="ctr" anchorCtr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rPr>
                <a:t>SM</a:t>
              </a:r>
            </a:p>
          </p:txBody>
        </p:sp>
        <p:sp>
          <p:nvSpPr>
            <p:cNvPr id="165" name="ZoneTexte 164"/>
            <p:cNvSpPr txBox="1"/>
            <p:nvPr/>
          </p:nvSpPr>
          <p:spPr>
            <a:xfrm rot="3476042">
              <a:off x="3572658" y="2624742"/>
              <a:ext cx="576000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 anchor="ctr" anchorCtr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rPr>
                <a:t>Temporal</a:t>
              </a:r>
            </a:p>
          </p:txBody>
        </p:sp>
        <p:sp>
          <p:nvSpPr>
            <p:cNvPr id="166" name="ZoneTexte 165"/>
            <p:cNvSpPr txBox="1"/>
            <p:nvPr/>
          </p:nvSpPr>
          <p:spPr>
            <a:xfrm rot="18250362">
              <a:off x="3515713" y="1894440"/>
              <a:ext cx="576000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 anchor="ctr" anchorCtr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rPr>
                <a:t>vmPFC</a:t>
              </a:r>
              <a:endPara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</p:grpSp>
      <p:grpSp>
        <p:nvGrpSpPr>
          <p:cNvPr id="10" name="Groupe 9"/>
          <p:cNvGrpSpPr/>
          <p:nvPr/>
        </p:nvGrpSpPr>
        <p:grpSpPr>
          <a:xfrm>
            <a:off x="1495560" y="4227607"/>
            <a:ext cx="1622608" cy="1752292"/>
            <a:chOff x="1859402" y="4577262"/>
            <a:chExt cx="1622608" cy="1752292"/>
          </a:xfrm>
        </p:grpSpPr>
        <p:pic>
          <p:nvPicPr>
            <p:cNvPr id="155" name="Image 154"/>
            <p:cNvPicPr>
              <a:picLocks noChangeAspect="1"/>
            </p:cNvPicPr>
            <p:nvPr/>
          </p:nvPicPr>
          <p:blipFill rotWithShape="1"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rcRect l="7182" t="52577" r="66966" b="4346"/>
            <a:stretch/>
          </p:blipFill>
          <p:spPr>
            <a:xfrm>
              <a:off x="2023537" y="4715968"/>
              <a:ext cx="1296144" cy="1440160"/>
            </a:xfrm>
            <a:prstGeom prst="rect">
              <a:avLst/>
            </a:prstGeom>
          </p:spPr>
        </p:pic>
        <p:sp>
          <p:nvSpPr>
            <p:cNvPr id="167" name="ZoneTexte 166"/>
            <p:cNvSpPr txBox="1"/>
            <p:nvPr/>
          </p:nvSpPr>
          <p:spPr>
            <a:xfrm>
              <a:off x="2454384" y="4577262"/>
              <a:ext cx="43324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rPr>
                <a:t>DM</a:t>
              </a:r>
            </a:p>
          </p:txBody>
        </p:sp>
        <p:sp>
          <p:nvSpPr>
            <p:cNvPr id="168" name="ZoneTexte 167"/>
            <p:cNvSpPr txBox="1"/>
            <p:nvPr/>
          </p:nvSpPr>
          <p:spPr>
            <a:xfrm rot="3498462">
              <a:off x="3165687" y="4986476"/>
              <a:ext cx="38642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 anchor="ctr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rPr>
                <a:t>Visual</a:t>
              </a:r>
            </a:p>
          </p:txBody>
        </p:sp>
        <p:sp>
          <p:nvSpPr>
            <p:cNvPr id="169" name="ZoneTexte 168"/>
            <p:cNvSpPr txBox="1"/>
            <p:nvPr/>
          </p:nvSpPr>
          <p:spPr>
            <a:xfrm rot="17788748">
              <a:off x="3052838" y="5673838"/>
              <a:ext cx="533685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 anchor="ctr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rPr>
                <a:t>Central</a:t>
              </a:r>
            </a:p>
          </p:txBody>
        </p:sp>
        <p:sp>
          <p:nvSpPr>
            <p:cNvPr id="170" name="ZoneTexte 169"/>
            <p:cNvSpPr txBox="1"/>
            <p:nvPr/>
          </p:nvSpPr>
          <p:spPr>
            <a:xfrm>
              <a:off x="2332746" y="6083333"/>
              <a:ext cx="533685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 anchor="ctr" anchorCtr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rPr>
                <a:t>SM</a:t>
              </a:r>
            </a:p>
          </p:txBody>
        </p:sp>
        <p:sp>
          <p:nvSpPr>
            <p:cNvPr id="171" name="ZoneTexte 170"/>
            <p:cNvSpPr txBox="1"/>
            <p:nvPr/>
          </p:nvSpPr>
          <p:spPr>
            <a:xfrm rot="3420996">
              <a:off x="1715670" y="5701694"/>
              <a:ext cx="533685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 anchor="ctr" anchorCtr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rPr>
                <a:t>FP</a:t>
              </a:r>
            </a:p>
          </p:txBody>
        </p:sp>
        <p:sp>
          <p:nvSpPr>
            <p:cNvPr id="172" name="ZoneTexte 171"/>
            <p:cNvSpPr txBox="1"/>
            <p:nvPr/>
          </p:nvSpPr>
          <p:spPr>
            <a:xfrm rot="17913035">
              <a:off x="1657768" y="4951102"/>
              <a:ext cx="67267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 anchor="ctr" anchorCtr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rPr>
                <a:t>Subcortical</a:t>
              </a:r>
            </a:p>
          </p:txBody>
        </p:sp>
      </p:grpSp>
      <p:grpSp>
        <p:nvGrpSpPr>
          <p:cNvPr id="9" name="Groupe 8"/>
          <p:cNvGrpSpPr/>
          <p:nvPr/>
        </p:nvGrpSpPr>
        <p:grpSpPr>
          <a:xfrm>
            <a:off x="3286606" y="4254721"/>
            <a:ext cx="1828724" cy="1810315"/>
            <a:chOff x="4008556" y="4575192"/>
            <a:chExt cx="1828724" cy="1810315"/>
          </a:xfrm>
        </p:grpSpPr>
        <p:pic>
          <p:nvPicPr>
            <p:cNvPr id="154" name="Image 153"/>
            <p:cNvPicPr>
              <a:picLocks noChangeAspect="1"/>
            </p:cNvPicPr>
            <p:nvPr/>
          </p:nvPicPr>
          <p:blipFill rotWithShape="1"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rcRect l="64982" t="52987" r="6572" b="4352"/>
            <a:stretch/>
          </p:blipFill>
          <p:spPr>
            <a:xfrm>
              <a:off x="4256707" y="4729993"/>
              <a:ext cx="1439265" cy="1439266"/>
            </a:xfrm>
            <a:prstGeom prst="rect">
              <a:avLst/>
            </a:prstGeom>
          </p:spPr>
        </p:pic>
        <p:sp>
          <p:nvSpPr>
            <p:cNvPr id="173" name="ZoneTexte 172"/>
            <p:cNvSpPr txBox="1"/>
            <p:nvPr/>
          </p:nvSpPr>
          <p:spPr>
            <a:xfrm>
              <a:off x="4793603" y="4575192"/>
              <a:ext cx="43324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rPr>
                <a:t>DM</a:t>
              </a:r>
            </a:p>
          </p:txBody>
        </p:sp>
        <p:sp>
          <p:nvSpPr>
            <p:cNvPr id="174" name="ZoneTexte 173"/>
            <p:cNvSpPr txBox="1"/>
            <p:nvPr/>
          </p:nvSpPr>
          <p:spPr>
            <a:xfrm rot="3125019">
              <a:off x="5383578" y="4830550"/>
              <a:ext cx="386426" cy="246221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</p:spPr>
          <p:txBody>
            <a:bodyPr wrap="square" lIns="0" rIns="0" rtlCol="0" anchor="ctr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rPr>
                <a:t>Visual</a:t>
              </a:r>
            </a:p>
          </p:txBody>
        </p:sp>
        <p:sp>
          <p:nvSpPr>
            <p:cNvPr id="175" name="ZoneTexte 174"/>
            <p:cNvSpPr txBox="1"/>
            <p:nvPr/>
          </p:nvSpPr>
          <p:spPr>
            <a:xfrm rot="16200000">
              <a:off x="5498146" y="5361073"/>
              <a:ext cx="432047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 anchor="ctr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rPr>
                <a:t>Central</a:t>
              </a:r>
            </a:p>
          </p:txBody>
        </p:sp>
        <p:sp>
          <p:nvSpPr>
            <p:cNvPr id="176" name="ZoneTexte 175"/>
            <p:cNvSpPr txBox="1"/>
            <p:nvPr/>
          </p:nvSpPr>
          <p:spPr>
            <a:xfrm>
              <a:off x="5467451" y="5942439"/>
              <a:ext cx="252000" cy="251921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</p:spPr>
          <p:txBody>
            <a:bodyPr wrap="square" lIns="0" rIns="0" rtlCol="0" anchor="ctr" anchorCtr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rPr>
                <a:t>SM</a:t>
              </a:r>
            </a:p>
          </p:txBody>
        </p:sp>
        <p:sp>
          <p:nvSpPr>
            <p:cNvPr id="177" name="ZoneTexte 176"/>
            <p:cNvSpPr txBox="1"/>
            <p:nvPr/>
          </p:nvSpPr>
          <p:spPr>
            <a:xfrm>
              <a:off x="4726761" y="6135499"/>
              <a:ext cx="533685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 anchor="ctr" anchorCtr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rPr>
                <a:t>FP</a:t>
              </a:r>
            </a:p>
          </p:txBody>
        </p:sp>
        <p:sp>
          <p:nvSpPr>
            <p:cNvPr id="178" name="ZoneTexte 177"/>
            <p:cNvSpPr txBox="1"/>
            <p:nvPr/>
          </p:nvSpPr>
          <p:spPr>
            <a:xfrm rot="3276283">
              <a:off x="4075224" y="5938396"/>
              <a:ext cx="648000" cy="246221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</p:spPr>
          <p:txBody>
            <a:bodyPr wrap="square" lIns="0" rIns="0" rtlCol="0" anchor="ctr" anchorCtr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rPr>
                <a:t>Subcortical</a:t>
              </a:r>
            </a:p>
          </p:txBody>
        </p:sp>
        <p:sp>
          <p:nvSpPr>
            <p:cNvPr id="179" name="ZoneTexte 178"/>
            <p:cNvSpPr txBox="1"/>
            <p:nvPr/>
          </p:nvSpPr>
          <p:spPr>
            <a:xfrm rot="16200000">
              <a:off x="3933667" y="5380096"/>
              <a:ext cx="396000" cy="246221"/>
            </a:xfrm>
            <a:prstGeom prst="rect">
              <a:avLst/>
            </a:prstGeom>
            <a:noFill/>
            <a:ln>
              <a:solidFill>
                <a:sysClr val="windowText" lastClr="000000"/>
              </a:solidFill>
            </a:ln>
          </p:spPr>
          <p:txBody>
            <a:bodyPr wrap="square" lIns="0" rIns="0" rtlCol="0" anchor="ctr" anchorCtr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rPr>
                <a:t>MCC</a:t>
              </a:r>
            </a:p>
          </p:txBody>
        </p:sp>
        <p:sp>
          <p:nvSpPr>
            <p:cNvPr id="180" name="ZoneTexte 179"/>
            <p:cNvSpPr txBox="1"/>
            <p:nvPr/>
          </p:nvSpPr>
          <p:spPr>
            <a:xfrm rot="18673690">
              <a:off x="4132117" y="4795773"/>
              <a:ext cx="432000" cy="246221"/>
            </a:xfrm>
            <a:prstGeom prst="rect">
              <a:avLst/>
            </a:prstGeom>
            <a:solidFill>
              <a:sysClr val="window" lastClr="FFFFFF"/>
            </a:solidFill>
            <a:ln>
              <a:solidFill>
                <a:sysClr val="windowText" lastClr="000000"/>
              </a:solidFill>
            </a:ln>
          </p:spPr>
          <p:txBody>
            <a:bodyPr wrap="square" lIns="0" rIns="0" rtlCol="0" anchor="ctr" anchorCtr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rPr>
                <a:t>sgACC</a:t>
              </a:r>
              <a:endPara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</p:grpSp>
      <p:pic>
        <p:nvPicPr>
          <p:cNvPr id="181" name="Picture 20"/>
          <p:cNvPicPr/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67" b="100000" l="4340" r="95660"/>
                    </a14:imgEffect>
                  </a14:imgLayer>
                </a14:imgProps>
              </a:ext>
            </a:extLst>
          </a:blip>
          <a:stretch/>
        </p:blipFill>
        <p:spPr>
          <a:xfrm>
            <a:off x="4995489" y="4650486"/>
            <a:ext cx="1548944" cy="1119849"/>
          </a:xfrm>
          <a:prstGeom prst="rect">
            <a:avLst/>
          </a:prstGeom>
          <a:ln>
            <a:noFill/>
          </a:ln>
        </p:spPr>
      </p:pic>
      <p:pic>
        <p:nvPicPr>
          <p:cNvPr id="184" name="Image 183"/>
          <p:cNvPicPr>
            <a:picLocks noChangeAspect="1"/>
          </p:cNvPicPr>
          <p:nvPr/>
        </p:nvPicPr>
        <p:blipFill rotWithShape="1">
          <a:blip r:embed="rId17"/>
          <a:srcRect l="23684" t="8182" r="7895" b="14088"/>
          <a:stretch/>
        </p:blipFill>
        <p:spPr>
          <a:xfrm>
            <a:off x="3823148" y="3060070"/>
            <a:ext cx="1130651" cy="1239368"/>
          </a:xfrm>
          <a:prstGeom prst="rect">
            <a:avLst/>
          </a:prstGeom>
        </p:spPr>
      </p:pic>
      <p:cxnSp>
        <p:nvCxnSpPr>
          <p:cNvPr id="185" name="Connecteur droit avec flèche 184"/>
          <p:cNvCxnSpPr/>
          <p:nvPr/>
        </p:nvCxnSpPr>
        <p:spPr>
          <a:xfrm>
            <a:off x="3592734" y="3201231"/>
            <a:ext cx="612172" cy="179308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tailEnd type="triangle"/>
          </a:ln>
          <a:effectLst/>
        </p:spPr>
      </p:cxnSp>
      <p:cxnSp>
        <p:nvCxnSpPr>
          <p:cNvPr id="186" name="Connecteur droit avec flèche 185"/>
          <p:cNvCxnSpPr/>
          <p:nvPr/>
        </p:nvCxnSpPr>
        <p:spPr>
          <a:xfrm>
            <a:off x="3476667" y="3313607"/>
            <a:ext cx="540069" cy="121468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tailEnd type="triangle"/>
          </a:ln>
          <a:effectLst/>
        </p:spPr>
      </p:cxnSp>
      <p:pic>
        <p:nvPicPr>
          <p:cNvPr id="187" name="Image 186"/>
          <p:cNvPicPr>
            <a:picLocks noChangeAspect="1"/>
          </p:cNvPicPr>
          <p:nvPr/>
        </p:nvPicPr>
        <p:blipFill rotWithShape="1">
          <a:blip r:embed="rId18"/>
          <a:srcRect l="10515" t="3352" r="10515" b="7083"/>
          <a:stretch/>
        </p:blipFill>
        <p:spPr>
          <a:xfrm>
            <a:off x="1638437" y="253587"/>
            <a:ext cx="1120144" cy="1168846"/>
          </a:xfrm>
          <a:prstGeom prst="rect">
            <a:avLst/>
          </a:prstGeom>
        </p:spPr>
      </p:pic>
      <p:pic>
        <p:nvPicPr>
          <p:cNvPr id="188" name="Image 187"/>
          <p:cNvPicPr>
            <a:picLocks noChangeAspect="1"/>
          </p:cNvPicPr>
          <p:nvPr/>
        </p:nvPicPr>
        <p:blipFill rotWithShape="1">
          <a:blip r:embed="rId19"/>
          <a:srcRect l="15558" t="4540" r="6948" b="12958"/>
          <a:stretch/>
        </p:blipFill>
        <p:spPr>
          <a:xfrm>
            <a:off x="3816904" y="235944"/>
            <a:ext cx="1091196" cy="1188192"/>
          </a:xfrm>
          <a:prstGeom prst="rect">
            <a:avLst/>
          </a:prstGeom>
        </p:spPr>
      </p:pic>
      <p:pic>
        <p:nvPicPr>
          <p:cNvPr id="189" name="Image 188"/>
          <p:cNvPicPr>
            <a:picLocks noChangeAspect="1"/>
          </p:cNvPicPr>
          <p:nvPr/>
        </p:nvPicPr>
        <p:blipFill rotWithShape="1">
          <a:blip r:embed="rId20"/>
          <a:srcRect r="3184" b="8984"/>
          <a:stretch/>
        </p:blipFill>
        <p:spPr>
          <a:xfrm>
            <a:off x="1672876" y="3117561"/>
            <a:ext cx="1122305" cy="1170063"/>
          </a:xfrm>
          <a:prstGeom prst="rect">
            <a:avLst/>
          </a:prstGeom>
        </p:spPr>
      </p:pic>
      <p:sp>
        <p:nvSpPr>
          <p:cNvPr id="190" name="CustomShape 2"/>
          <p:cNvSpPr/>
          <p:nvPr/>
        </p:nvSpPr>
        <p:spPr>
          <a:xfrm>
            <a:off x="810244" y="54430"/>
            <a:ext cx="1519300" cy="456120"/>
          </a:xfrm>
          <a:prstGeom prst="rect">
            <a:avLst/>
          </a:prstGeom>
          <a:noFill/>
          <a:ln>
            <a:noFill/>
          </a:ln>
          <a:effectLst/>
        </p:spPr>
        <p:txBody>
          <a:bodyPr lIns="90000" tIns="45000" rIns="90000" bIns="4500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400" b="0" i="0" u="none" strike="noStrike" kern="0" cap="none" spc="-1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  <a:cs typeface="DejaVu Sans"/>
              </a:rPr>
              <a:t>Healthy controls</a:t>
            </a:r>
            <a:endParaRPr kumimoji="0" lang="en-CA" sz="1100" b="0" i="0" u="none" strike="noStrike" kern="0" cap="none" spc="-1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  <a:ea typeface="DejaVu Sans"/>
              <a:cs typeface="DejaVu Sans"/>
            </a:endParaRPr>
          </a:p>
        </p:txBody>
      </p:sp>
      <p:sp>
        <p:nvSpPr>
          <p:cNvPr id="191" name="CustomShape 2"/>
          <p:cNvSpPr/>
          <p:nvPr/>
        </p:nvSpPr>
        <p:spPr>
          <a:xfrm>
            <a:off x="4415690" y="57846"/>
            <a:ext cx="1944216" cy="456120"/>
          </a:xfrm>
          <a:prstGeom prst="rect">
            <a:avLst/>
          </a:prstGeom>
          <a:noFill/>
          <a:ln>
            <a:noFill/>
          </a:ln>
          <a:effectLst/>
        </p:spPr>
        <p:txBody>
          <a:bodyPr lIns="90000" tIns="45000" rIns="90000" bIns="4500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400" b="0" i="0" u="none" strike="noStrike" kern="0" cap="none" spc="-1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  <a:cs typeface="DejaVu Sans"/>
              </a:rPr>
              <a:t>Chronic pain</a:t>
            </a:r>
            <a:endParaRPr kumimoji="0" lang="en-CA" sz="1100" b="0" i="0" u="none" strike="noStrike" kern="0" cap="none" spc="-1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  <a:ea typeface="DejaVu Sans"/>
              <a:cs typeface="DejaVu Sans"/>
            </a:endParaRPr>
          </a:p>
        </p:txBody>
      </p:sp>
      <p:grpSp>
        <p:nvGrpSpPr>
          <p:cNvPr id="3" name="Groupe 2"/>
          <p:cNvGrpSpPr/>
          <p:nvPr/>
        </p:nvGrpSpPr>
        <p:grpSpPr>
          <a:xfrm>
            <a:off x="1403376" y="1361562"/>
            <a:ext cx="1625466" cy="1735859"/>
            <a:chOff x="1470282" y="1502808"/>
            <a:chExt cx="1625466" cy="1735859"/>
          </a:xfrm>
        </p:grpSpPr>
        <p:sp>
          <p:nvSpPr>
            <p:cNvPr id="74" name="ZoneTexte 73"/>
            <p:cNvSpPr txBox="1"/>
            <p:nvPr/>
          </p:nvSpPr>
          <p:spPr>
            <a:xfrm>
              <a:off x="2084834" y="1502808"/>
              <a:ext cx="43324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rPr>
                <a:t>DM</a:t>
              </a:r>
            </a:p>
          </p:txBody>
        </p:sp>
        <p:pic>
          <p:nvPicPr>
            <p:cNvPr id="138" name="Image 137"/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rcRect l="7099" t="51624" r="67212" b="4584"/>
            <a:stretch/>
          </p:blipFill>
          <p:spPr>
            <a:xfrm>
              <a:off x="1725995" y="1712642"/>
              <a:ext cx="1152128" cy="1368152"/>
            </a:xfrm>
            <a:prstGeom prst="rect">
              <a:avLst/>
            </a:prstGeom>
          </p:spPr>
        </p:pic>
        <p:sp>
          <p:nvSpPr>
            <p:cNvPr id="182" name="ZoneTexte 181"/>
            <p:cNvSpPr txBox="1"/>
            <p:nvPr/>
          </p:nvSpPr>
          <p:spPr>
            <a:xfrm rot="3489884">
              <a:off x="2779425" y="1921904"/>
              <a:ext cx="38642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 anchor="ctr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rPr>
                <a:t>Visual</a:t>
              </a:r>
            </a:p>
          </p:txBody>
        </p:sp>
        <p:sp>
          <p:nvSpPr>
            <p:cNvPr id="183" name="ZoneTexte 182"/>
            <p:cNvSpPr txBox="1"/>
            <p:nvPr/>
          </p:nvSpPr>
          <p:spPr>
            <a:xfrm rot="17943233">
              <a:off x="2692072" y="2618346"/>
              <a:ext cx="533685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 anchor="ctr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rPr>
                <a:t>Central</a:t>
              </a:r>
            </a:p>
          </p:txBody>
        </p:sp>
        <p:sp>
          <p:nvSpPr>
            <p:cNvPr id="84" name="ZoneTexte 83"/>
            <p:cNvSpPr txBox="1"/>
            <p:nvPr/>
          </p:nvSpPr>
          <p:spPr>
            <a:xfrm rot="17599940">
              <a:off x="1305393" y="1953446"/>
              <a:ext cx="576000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 anchor="ctr" anchorCtr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rPr>
                <a:t>vmPFC</a:t>
              </a:r>
              <a:endPara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endParaRPr>
            </a:p>
          </p:txBody>
        </p:sp>
        <p:sp>
          <p:nvSpPr>
            <p:cNvPr id="76" name="ZoneTexte 75"/>
            <p:cNvSpPr txBox="1"/>
            <p:nvPr/>
          </p:nvSpPr>
          <p:spPr>
            <a:xfrm rot="3133305">
              <a:off x="1391696" y="2684906"/>
              <a:ext cx="576000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 anchor="ctr" anchorCtr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rPr>
                <a:t>Temporal</a:t>
              </a:r>
            </a:p>
          </p:txBody>
        </p:sp>
        <p:sp>
          <p:nvSpPr>
            <p:cNvPr id="75" name="ZoneTexte 74"/>
            <p:cNvSpPr txBox="1"/>
            <p:nvPr/>
          </p:nvSpPr>
          <p:spPr>
            <a:xfrm>
              <a:off x="2034615" y="2992446"/>
              <a:ext cx="533685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 anchor="ctr" anchorCtr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DejaVu Sans"/>
                  <a:cs typeface="DejaVu Sans"/>
                </a:rPr>
                <a:t>SM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30628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113</TotalTime>
  <Words>33</Words>
  <Application>Microsoft Office PowerPoint</Application>
  <PresentationFormat>Personnalisé</PresentationFormat>
  <Paragraphs>31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DejaVu Sans</vt:lpstr>
      <vt:lpstr>Thème Office</vt:lpstr>
      <vt:lpstr>Présentation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camille fauchon</dc:creator>
  <cp:lastModifiedBy>camille fauchon</cp:lastModifiedBy>
  <cp:revision>15</cp:revision>
  <dcterms:created xsi:type="dcterms:W3CDTF">2019-12-13T19:28:44Z</dcterms:created>
  <dcterms:modified xsi:type="dcterms:W3CDTF">2020-01-17T22:12:13Z</dcterms:modified>
</cp:coreProperties>
</file>