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480175" cy="99361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39" d="100"/>
          <a:sy n="39" d="100"/>
        </p:scale>
        <p:origin x="24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626127"/>
            <a:ext cx="5508149" cy="3459257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5218786"/>
            <a:ext cx="4860131" cy="2398939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529009"/>
            <a:ext cx="1397288" cy="842043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529009"/>
            <a:ext cx="4110861" cy="8420439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1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3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2477144"/>
            <a:ext cx="5589151" cy="4133167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6649412"/>
            <a:ext cx="5589151" cy="2173535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1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25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29011"/>
            <a:ext cx="5589151" cy="192053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2435741"/>
            <a:ext cx="2741417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3629460"/>
            <a:ext cx="2741417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2435741"/>
            <a:ext cx="2754918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3629460"/>
            <a:ext cx="2754918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5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430626"/>
            <a:ext cx="3280589" cy="7061116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0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430626"/>
            <a:ext cx="3280589" cy="7061116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0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529011"/>
            <a:ext cx="5589151" cy="1920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645043"/>
            <a:ext cx="5589151" cy="6304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1A5A4-1628-4A5B-8A25-8D833E4653A1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9209353"/>
            <a:ext cx="218705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4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/>
          <p:cNvGrpSpPr/>
          <p:nvPr/>
        </p:nvGrpSpPr>
        <p:grpSpPr>
          <a:xfrm>
            <a:off x="-69453" y="-3015"/>
            <a:ext cx="6486680" cy="4578032"/>
            <a:chOff x="-69453" y="-3015"/>
            <a:chExt cx="6486680" cy="4578032"/>
          </a:xfrm>
        </p:grpSpPr>
        <p:grpSp>
          <p:nvGrpSpPr>
            <p:cNvPr id="8" name="Groupe 7"/>
            <p:cNvGrpSpPr/>
            <p:nvPr/>
          </p:nvGrpSpPr>
          <p:grpSpPr>
            <a:xfrm>
              <a:off x="-69452" y="-3015"/>
              <a:ext cx="6486679" cy="2351979"/>
              <a:chOff x="-69452" y="276226"/>
              <a:chExt cx="6486679" cy="2351979"/>
            </a:xfrm>
          </p:grpSpPr>
          <p:pic>
            <p:nvPicPr>
              <p:cNvPr id="53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78" t="4812" b="48220"/>
              <a:stretch/>
            </p:blipFill>
            <p:spPr bwMode="auto">
              <a:xfrm>
                <a:off x="306625" y="503741"/>
                <a:ext cx="6110602" cy="20532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4" name="ZoneTexte 53"/>
              <p:cNvSpPr txBox="1"/>
              <p:nvPr/>
            </p:nvSpPr>
            <p:spPr>
              <a:xfrm>
                <a:off x="3741406" y="2108133"/>
                <a:ext cx="2979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3"/>
              <p:cNvSpPr txBox="1"/>
              <p:nvPr/>
            </p:nvSpPr>
            <p:spPr>
              <a:xfrm>
                <a:off x="-69452" y="276226"/>
                <a:ext cx="163425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Males with chronic pain</a:t>
                </a:r>
                <a:endParaRPr lang="en-CA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3"/>
              <p:cNvSpPr txBox="1"/>
              <p:nvPr/>
            </p:nvSpPr>
            <p:spPr>
              <a:xfrm rot="16200000">
                <a:off x="-39539" y="823110"/>
                <a:ext cx="57607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MDI</a:t>
                </a:r>
                <a:endParaRPr lang="en-CA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3"/>
              <p:cNvSpPr txBox="1"/>
              <p:nvPr/>
            </p:nvSpPr>
            <p:spPr>
              <a:xfrm rot="16200000">
                <a:off x="-392407" y="1864189"/>
                <a:ext cx="11279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err="1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cLBP</a:t>
                </a:r>
                <a:r>
                  <a:rPr lang="en-US" sz="1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minus HC</a:t>
                </a:r>
              </a:p>
              <a:p>
                <a:pPr algn="ctr"/>
                <a:r>
                  <a:rPr lang="en-US" sz="1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Cohen’s d</a:t>
                </a:r>
                <a:endParaRPr lang="en-CA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e 8"/>
            <p:cNvGrpSpPr/>
            <p:nvPr/>
          </p:nvGrpSpPr>
          <p:grpSpPr>
            <a:xfrm>
              <a:off x="-69453" y="2306784"/>
              <a:ext cx="6467060" cy="2268233"/>
              <a:chOff x="-69453" y="2558651"/>
              <a:chExt cx="6467060" cy="2268233"/>
            </a:xfrm>
          </p:grpSpPr>
          <p:grpSp>
            <p:nvGrpSpPr>
              <p:cNvPr id="7" name="Groupe 6"/>
              <p:cNvGrpSpPr/>
              <p:nvPr/>
            </p:nvGrpSpPr>
            <p:grpSpPr>
              <a:xfrm>
                <a:off x="-19643" y="2715812"/>
                <a:ext cx="6417250" cy="2111072"/>
                <a:chOff x="-19643" y="2628205"/>
                <a:chExt cx="6417250" cy="2111072"/>
              </a:xfrm>
            </p:grpSpPr>
            <p:grpSp>
              <p:nvGrpSpPr>
                <p:cNvPr id="4" name="Groupe 3"/>
                <p:cNvGrpSpPr/>
                <p:nvPr/>
              </p:nvGrpSpPr>
              <p:grpSpPr>
                <a:xfrm>
                  <a:off x="326245" y="2628205"/>
                  <a:ext cx="6071362" cy="1931694"/>
                  <a:chOff x="326245" y="2628205"/>
                  <a:chExt cx="6071362" cy="1931694"/>
                </a:xfrm>
              </p:grpSpPr>
              <p:pic>
                <p:nvPicPr>
                  <p:cNvPr id="5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389" t="57290"/>
                  <a:stretch/>
                </p:blipFill>
                <p:spPr bwMode="auto">
                  <a:xfrm>
                    <a:off x="326245" y="2692771"/>
                    <a:ext cx="6071362" cy="186712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3" name="Rectangle 2"/>
                  <p:cNvSpPr/>
                  <p:nvPr/>
                </p:nvSpPr>
                <p:spPr>
                  <a:xfrm>
                    <a:off x="1286731" y="2628205"/>
                    <a:ext cx="153312" cy="11028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9" name="TextBox 3"/>
                <p:cNvSpPr txBox="1"/>
                <p:nvPr/>
              </p:nvSpPr>
              <p:spPr>
                <a:xfrm rot="16200000">
                  <a:off x="-383549" y="3975261"/>
                  <a:ext cx="112792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err="1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cLBP</a:t>
                  </a:r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minus HC</a:t>
                  </a:r>
                </a:p>
                <a:p>
                  <a:pPr algn="ctr"/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Cohen’s d</a:t>
                  </a:r>
                  <a:endParaRPr lang="en-CA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TextBox 3"/>
                <p:cNvSpPr txBox="1"/>
                <p:nvPr/>
              </p:nvSpPr>
              <p:spPr>
                <a:xfrm rot="16200000">
                  <a:off x="-46748" y="2932467"/>
                  <a:ext cx="57607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MDI</a:t>
                  </a:r>
                  <a:endParaRPr lang="en-CA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ZoneTexte 55"/>
                <p:cNvSpPr txBox="1"/>
                <p:nvPr/>
              </p:nvSpPr>
              <p:spPr>
                <a:xfrm>
                  <a:off x="832538" y="3975261"/>
                  <a:ext cx="23517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  <a:endParaRPr lang="en-US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ZoneTexte 54"/>
                <p:cNvSpPr txBox="1"/>
                <p:nvPr/>
              </p:nvSpPr>
              <p:spPr>
                <a:xfrm>
                  <a:off x="3772272" y="3975261"/>
                  <a:ext cx="29797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*</a:t>
                  </a:r>
                  <a:endParaRPr lang="en-US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2" name="TextBox 3"/>
              <p:cNvSpPr txBox="1"/>
              <p:nvPr/>
            </p:nvSpPr>
            <p:spPr>
              <a:xfrm>
                <a:off x="-69453" y="2558651"/>
                <a:ext cx="172851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Fem</a:t>
                </a:r>
                <a:r>
                  <a:rPr lang="en-US" sz="1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ales with chronic pain</a:t>
                </a:r>
                <a:endParaRPr lang="en-CA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3062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23</Words>
  <Application>Microsoft Office PowerPoint</Application>
  <PresentationFormat>Personnalisé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camille fauchon</dc:creator>
  <cp:lastModifiedBy>camille fauchon</cp:lastModifiedBy>
  <cp:revision>20</cp:revision>
  <dcterms:created xsi:type="dcterms:W3CDTF">2019-12-13T19:28:44Z</dcterms:created>
  <dcterms:modified xsi:type="dcterms:W3CDTF">2019-12-13T22:38:02Z</dcterms:modified>
</cp:coreProperties>
</file>