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480175" cy="99361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8" d="100"/>
          <a:sy n="58" d="100"/>
        </p:scale>
        <p:origin x="202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626127"/>
            <a:ext cx="5508149" cy="3459257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5218786"/>
            <a:ext cx="4860131" cy="2398939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529009"/>
            <a:ext cx="1397288" cy="842043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529009"/>
            <a:ext cx="4110861" cy="8420439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1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3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2477144"/>
            <a:ext cx="5589151" cy="4133167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6649412"/>
            <a:ext cx="5589151" cy="2173535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1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645043"/>
            <a:ext cx="2754074" cy="630440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25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29011"/>
            <a:ext cx="5589151" cy="192053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2435741"/>
            <a:ext cx="2741417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3629460"/>
            <a:ext cx="2741417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2435741"/>
            <a:ext cx="2754918" cy="1193719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3629460"/>
            <a:ext cx="2754918" cy="53383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5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430626"/>
            <a:ext cx="3280589" cy="7061116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0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62411"/>
            <a:ext cx="2090025" cy="2318438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430626"/>
            <a:ext cx="3280589" cy="7061116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980849"/>
            <a:ext cx="2090025" cy="5522391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0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529011"/>
            <a:ext cx="5589151" cy="1920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645043"/>
            <a:ext cx="5589151" cy="6304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1A5A4-1628-4A5B-8A25-8D833E4653A1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9209353"/>
            <a:ext cx="218705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9209353"/>
            <a:ext cx="1458039" cy="529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89708-18E3-4CF0-A52D-5B688BFC5A9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4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-99938" y="543394"/>
            <a:ext cx="6558702" cy="3295966"/>
            <a:chOff x="-99938" y="543394"/>
            <a:chExt cx="6558702" cy="3295966"/>
          </a:xfrm>
        </p:grpSpPr>
        <p:pic>
          <p:nvPicPr>
            <p:cNvPr id="126" name="Google Shape;97;p14" descr="visbrain_3fig_fMRI.png"/>
            <p:cNvPicPr preferRelativeResize="0"/>
            <p:nvPr/>
          </p:nvPicPr>
          <p:blipFill rotWithShape="1">
            <a:blip r:embed="rId2">
              <a:alphaModFix/>
            </a:blip>
            <a:srcRect l="34295" r="32852" b="9450"/>
            <a:stretch/>
          </p:blipFill>
          <p:spPr>
            <a:xfrm>
              <a:off x="8381" y="2641005"/>
              <a:ext cx="1212782" cy="10152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TextBox 6"/>
            <p:cNvSpPr txBox="1"/>
            <p:nvPr/>
          </p:nvSpPr>
          <p:spPr>
            <a:xfrm>
              <a:off x="-38332" y="677617"/>
              <a:ext cx="1609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Extract time series (</a:t>
              </a:r>
              <a:r>
                <a:rPr lang="en-US" sz="900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rsfMRI</a:t>
              </a:r>
              <a:r>
                <a: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for each node and subject</a:t>
              </a:r>
              <a:endParaRPr lang="en-CA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60"/>
            <p:cNvSpPr txBox="1"/>
            <p:nvPr/>
          </p:nvSpPr>
          <p:spPr>
            <a:xfrm>
              <a:off x="3181241" y="686602"/>
              <a:ext cx="1067025" cy="382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Group average correlation matrix</a:t>
              </a:r>
              <a:endParaRPr lang="en-CA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9" name="Straight Arrow Connector 8"/>
            <p:cNvCxnSpPr/>
            <p:nvPr/>
          </p:nvCxnSpPr>
          <p:spPr>
            <a:xfrm>
              <a:off x="1357001" y="1650261"/>
              <a:ext cx="204283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0" name="TextBox 10"/>
            <p:cNvSpPr txBox="1"/>
            <p:nvPr/>
          </p:nvSpPr>
          <p:spPr>
            <a:xfrm>
              <a:off x="-99938" y="2219839"/>
              <a:ext cx="1450467" cy="382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Graph theory analysis  functional brain network</a:t>
              </a:r>
              <a:endParaRPr lang="en-CA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TextBox 18"/>
            <p:cNvSpPr txBox="1"/>
            <p:nvPr/>
          </p:nvSpPr>
          <p:spPr>
            <a:xfrm>
              <a:off x="-52404" y="543959"/>
              <a:ext cx="3575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83824"/>
              <a:r>
                <a:rPr lang="en-US" sz="105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CA" sz="105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TextBox 78"/>
            <p:cNvSpPr txBox="1"/>
            <p:nvPr/>
          </p:nvSpPr>
          <p:spPr>
            <a:xfrm rot="16200000">
              <a:off x="2714940" y="1595492"/>
              <a:ext cx="8599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8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(4 groups) </a:t>
              </a:r>
              <a:endParaRPr lang="en-CA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79"/>
            <p:cNvSpPr txBox="1"/>
            <p:nvPr/>
          </p:nvSpPr>
          <p:spPr>
            <a:xfrm>
              <a:off x="1529657" y="678681"/>
              <a:ext cx="140396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Correlation matrices (over a range of thresholds)</a:t>
              </a:r>
              <a:endParaRPr lang="en-CA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4" name="Straight Arrow Connector 82"/>
            <p:cNvCxnSpPr/>
            <p:nvPr/>
          </p:nvCxnSpPr>
          <p:spPr>
            <a:xfrm>
              <a:off x="2903861" y="1645526"/>
              <a:ext cx="204283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35" name="Straight Arrow Connector 90"/>
            <p:cNvCxnSpPr/>
            <p:nvPr/>
          </p:nvCxnSpPr>
          <p:spPr>
            <a:xfrm>
              <a:off x="1238346" y="3182866"/>
              <a:ext cx="204283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6" name="TextBox 91"/>
            <p:cNvSpPr txBox="1"/>
            <p:nvPr/>
          </p:nvSpPr>
          <p:spPr>
            <a:xfrm>
              <a:off x="3253185" y="2219644"/>
              <a:ext cx="1053445" cy="23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Statistical testing</a:t>
              </a:r>
              <a:endParaRPr lang="en-CA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7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6" t="5855" r="9736" b="10471"/>
            <a:stretch/>
          </p:blipFill>
          <p:spPr bwMode="auto">
            <a:xfrm>
              <a:off x="4684363" y="714552"/>
              <a:ext cx="1735116" cy="1434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4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72" b="8764"/>
            <a:stretch/>
          </p:blipFill>
          <p:spPr bwMode="auto">
            <a:xfrm>
              <a:off x="4638179" y="2216471"/>
              <a:ext cx="1820585" cy="1478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0" name="TextBox 97"/>
            <p:cNvSpPr txBox="1"/>
            <p:nvPr/>
          </p:nvSpPr>
          <p:spPr>
            <a:xfrm>
              <a:off x="4467251" y="543394"/>
              <a:ext cx="3575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83824"/>
              <a:r>
                <a:rPr lang="en-US" sz="105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CA" sz="105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99"/>
            <p:cNvSpPr txBox="1"/>
            <p:nvPr/>
          </p:nvSpPr>
          <p:spPr>
            <a:xfrm>
              <a:off x="3164965" y="3472466"/>
              <a:ext cx="14664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83824"/>
              <a:r>
                <a:rPr lang="en-US" sz="8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Permutations</a:t>
              </a:r>
            </a:p>
            <a:p>
              <a:pPr defTabSz="783824"/>
              <a:r>
                <a:rPr lang="en-US" sz="8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Support vector machine</a:t>
              </a:r>
              <a:endParaRPr lang="en-CA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2" name="Straight Arrow Connector 103"/>
            <p:cNvCxnSpPr/>
            <p:nvPr/>
          </p:nvCxnSpPr>
          <p:spPr>
            <a:xfrm>
              <a:off x="2982339" y="3182866"/>
              <a:ext cx="204283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85" name="TextBox 28"/>
            <p:cNvSpPr txBox="1"/>
            <p:nvPr/>
          </p:nvSpPr>
          <p:spPr>
            <a:xfrm rot="16200000">
              <a:off x="1282966" y="1535604"/>
              <a:ext cx="7498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8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(n = 130) </a:t>
              </a:r>
              <a:endParaRPr lang="en-CA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6" name="Group 31"/>
            <p:cNvGrpSpPr/>
            <p:nvPr/>
          </p:nvGrpSpPr>
          <p:grpSpPr>
            <a:xfrm>
              <a:off x="1230400" y="2354799"/>
              <a:ext cx="2045469" cy="1484561"/>
              <a:chOff x="-49603" y="4794339"/>
              <a:chExt cx="3206930" cy="2266367"/>
            </a:xfrm>
          </p:grpSpPr>
          <p:grpSp>
            <p:nvGrpSpPr>
              <p:cNvPr id="90" name="Group 34"/>
              <p:cNvGrpSpPr/>
              <p:nvPr/>
            </p:nvGrpSpPr>
            <p:grpSpPr>
              <a:xfrm>
                <a:off x="269580" y="5339783"/>
                <a:ext cx="2340144" cy="1125942"/>
                <a:chOff x="395536" y="5651314"/>
                <a:chExt cx="2340144" cy="1125942"/>
              </a:xfrm>
            </p:grpSpPr>
            <p:sp>
              <p:nvSpPr>
                <p:cNvPr id="103" name="Oval 47"/>
                <p:cNvSpPr/>
                <p:nvPr/>
              </p:nvSpPr>
              <p:spPr>
                <a:xfrm>
                  <a:off x="1691680" y="5733256"/>
                  <a:ext cx="1044000" cy="1044000"/>
                </a:xfrm>
                <a:prstGeom prst="ellipse">
                  <a:avLst/>
                </a:prstGeom>
                <a:solidFill>
                  <a:srgbClr val="9BBB59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04" name="Oval 48"/>
                <p:cNvSpPr/>
                <p:nvPr/>
              </p:nvSpPr>
              <p:spPr>
                <a:xfrm>
                  <a:off x="395536" y="5651314"/>
                  <a:ext cx="1158246" cy="1090054"/>
                </a:xfrm>
                <a:prstGeom prst="ellipse">
                  <a:avLst/>
                </a:prstGeom>
                <a:solidFill>
                  <a:srgbClr val="8064A2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05" name="Oval 49"/>
                <p:cNvSpPr/>
                <p:nvPr/>
              </p:nvSpPr>
              <p:spPr>
                <a:xfrm>
                  <a:off x="992004" y="5826654"/>
                  <a:ext cx="216000" cy="216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06" name="Oval 50"/>
                <p:cNvSpPr/>
                <p:nvPr/>
              </p:nvSpPr>
              <p:spPr>
                <a:xfrm>
                  <a:off x="619920" y="5878580"/>
                  <a:ext cx="216000" cy="216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07" name="Oval 51"/>
                <p:cNvSpPr/>
                <p:nvPr/>
              </p:nvSpPr>
              <p:spPr>
                <a:xfrm>
                  <a:off x="806974" y="6407583"/>
                  <a:ext cx="216000" cy="216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08" name="Oval 52"/>
                <p:cNvSpPr/>
                <p:nvPr/>
              </p:nvSpPr>
              <p:spPr>
                <a:xfrm>
                  <a:off x="892619" y="6119378"/>
                  <a:ext cx="216000" cy="216000"/>
                </a:xfrm>
                <a:prstGeom prst="ellipse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09" name="Oval 53"/>
                <p:cNvSpPr/>
                <p:nvPr/>
              </p:nvSpPr>
              <p:spPr>
                <a:xfrm>
                  <a:off x="2016740" y="5826654"/>
                  <a:ext cx="216000" cy="216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10" name="Oval 54"/>
                <p:cNvSpPr/>
                <p:nvPr/>
              </p:nvSpPr>
              <p:spPr>
                <a:xfrm>
                  <a:off x="2150848" y="6133360"/>
                  <a:ext cx="216000" cy="216000"/>
                </a:xfrm>
                <a:prstGeom prst="ellipse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11" name="Oval 55"/>
                <p:cNvSpPr/>
                <p:nvPr/>
              </p:nvSpPr>
              <p:spPr>
                <a:xfrm>
                  <a:off x="2277140" y="6407583"/>
                  <a:ext cx="216000" cy="216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12" name="Oval 56"/>
                <p:cNvSpPr/>
                <p:nvPr/>
              </p:nvSpPr>
              <p:spPr>
                <a:xfrm>
                  <a:off x="511920" y="6174953"/>
                  <a:ext cx="216000" cy="216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83824"/>
                  <a:endParaRPr lang="en-CA" sz="1543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113" name="Straight Connector 57"/>
                <p:cNvCxnSpPr>
                  <a:stCxn id="106" idx="6"/>
                  <a:endCxn id="105" idx="2"/>
                </p:cNvCxnSpPr>
                <p:nvPr/>
              </p:nvCxnSpPr>
              <p:spPr>
                <a:xfrm flipV="1">
                  <a:off x="835920" y="5934654"/>
                  <a:ext cx="156084" cy="5192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58"/>
                <p:cNvCxnSpPr>
                  <a:stCxn id="112" idx="0"/>
                  <a:endCxn id="106" idx="3"/>
                </p:cNvCxnSpPr>
                <p:nvPr/>
              </p:nvCxnSpPr>
              <p:spPr>
                <a:xfrm flipV="1">
                  <a:off x="619920" y="6062948"/>
                  <a:ext cx="31632" cy="112005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61"/>
                <p:cNvCxnSpPr>
                  <a:stCxn id="112" idx="6"/>
                  <a:endCxn id="108" idx="2"/>
                </p:cNvCxnSpPr>
                <p:nvPr/>
              </p:nvCxnSpPr>
              <p:spPr>
                <a:xfrm flipV="1">
                  <a:off x="727920" y="6227380"/>
                  <a:ext cx="164698" cy="55574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62"/>
                <p:cNvCxnSpPr>
                  <a:endCxn id="106" idx="5"/>
                </p:cNvCxnSpPr>
                <p:nvPr/>
              </p:nvCxnSpPr>
              <p:spPr>
                <a:xfrm flipH="1" flipV="1">
                  <a:off x="804288" y="6062948"/>
                  <a:ext cx="136336" cy="8720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63"/>
                <p:cNvCxnSpPr>
                  <a:stCxn id="105" idx="4"/>
                </p:cNvCxnSpPr>
                <p:nvPr/>
              </p:nvCxnSpPr>
              <p:spPr>
                <a:xfrm flipH="1">
                  <a:off x="1022974" y="6042654"/>
                  <a:ext cx="77030" cy="94213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64"/>
                <p:cNvCxnSpPr>
                  <a:stCxn id="108" idx="4"/>
                </p:cNvCxnSpPr>
                <p:nvPr/>
              </p:nvCxnSpPr>
              <p:spPr>
                <a:xfrm flipH="1">
                  <a:off x="940624" y="6335378"/>
                  <a:ext cx="59995" cy="90744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65"/>
                <p:cNvCxnSpPr/>
                <p:nvPr/>
              </p:nvCxnSpPr>
              <p:spPr>
                <a:xfrm flipH="1">
                  <a:off x="1000620" y="6377146"/>
                  <a:ext cx="260089" cy="156004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66"/>
                <p:cNvCxnSpPr>
                  <a:stCxn id="88" idx="1"/>
                  <a:endCxn id="108" idx="6"/>
                </p:cNvCxnSpPr>
                <p:nvPr/>
              </p:nvCxnSpPr>
              <p:spPr>
                <a:xfrm flipH="1" flipV="1">
                  <a:off x="1108619" y="6227380"/>
                  <a:ext cx="169607" cy="93194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67"/>
                <p:cNvCxnSpPr/>
                <p:nvPr/>
              </p:nvCxnSpPr>
              <p:spPr>
                <a:xfrm flipH="1">
                  <a:off x="1445077" y="6299583"/>
                  <a:ext cx="311263" cy="1195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22" name="Straight Connector 68"/>
                <p:cNvCxnSpPr>
                  <a:stCxn id="111" idx="2"/>
                </p:cNvCxnSpPr>
                <p:nvPr/>
              </p:nvCxnSpPr>
              <p:spPr>
                <a:xfrm flipH="1" flipV="1">
                  <a:off x="1940708" y="6375951"/>
                  <a:ext cx="336432" cy="139632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69"/>
                <p:cNvCxnSpPr>
                  <a:stCxn id="110" idx="2"/>
                  <a:endCxn id="87" idx="3"/>
                </p:cNvCxnSpPr>
                <p:nvPr/>
              </p:nvCxnSpPr>
              <p:spPr>
                <a:xfrm flipH="1">
                  <a:off x="1926250" y="6241360"/>
                  <a:ext cx="224598" cy="79213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70"/>
                <p:cNvCxnSpPr>
                  <a:stCxn id="109" idx="5"/>
                  <a:endCxn id="110" idx="0"/>
                </p:cNvCxnSpPr>
                <p:nvPr/>
              </p:nvCxnSpPr>
              <p:spPr>
                <a:xfrm>
                  <a:off x="2201108" y="6011022"/>
                  <a:ext cx="57740" cy="12233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71"/>
                <p:cNvCxnSpPr>
                  <a:stCxn id="110" idx="5"/>
                  <a:endCxn id="111" idx="0"/>
                </p:cNvCxnSpPr>
                <p:nvPr/>
              </p:nvCxnSpPr>
              <p:spPr>
                <a:xfrm>
                  <a:off x="2335216" y="6317728"/>
                  <a:ext cx="49924" cy="89855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1" name="Straight Connector 35"/>
              <p:cNvCxnSpPr>
                <a:stCxn id="106" idx="0"/>
                <a:endCxn id="98" idx="2"/>
              </p:cNvCxnSpPr>
              <p:nvPr/>
            </p:nvCxnSpPr>
            <p:spPr>
              <a:xfrm flipH="1" flipV="1">
                <a:off x="389014" y="5156816"/>
                <a:ext cx="212951" cy="41023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92" name="Straight Connector 36"/>
              <p:cNvCxnSpPr/>
              <p:nvPr/>
            </p:nvCxnSpPr>
            <p:spPr>
              <a:xfrm flipV="1">
                <a:off x="537827" y="5988054"/>
                <a:ext cx="140505" cy="55407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93" name="Straight Connector 37"/>
              <p:cNvCxnSpPr/>
              <p:nvPr/>
            </p:nvCxnSpPr>
            <p:spPr>
              <a:xfrm flipH="1" flipV="1">
                <a:off x="1268820" y="6098382"/>
                <a:ext cx="465732" cy="41421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94" name="Straight Connector 38"/>
              <p:cNvCxnSpPr/>
              <p:nvPr/>
            </p:nvCxnSpPr>
            <p:spPr>
              <a:xfrm flipH="1">
                <a:off x="1529152" y="6064420"/>
                <a:ext cx="132868" cy="24763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95" name="Straight Connector 39"/>
              <p:cNvCxnSpPr>
                <a:stCxn id="102" idx="2"/>
                <a:endCxn id="110" idx="7"/>
              </p:cNvCxnSpPr>
              <p:nvPr/>
            </p:nvCxnSpPr>
            <p:spPr>
              <a:xfrm flipH="1">
                <a:off x="2209261" y="5379648"/>
                <a:ext cx="397785" cy="47381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</p:cxnSp>
          <p:cxnSp>
            <p:nvCxnSpPr>
              <p:cNvPr id="96" name="Straight Connector 40"/>
              <p:cNvCxnSpPr>
                <a:stCxn id="99" idx="2"/>
              </p:cNvCxnSpPr>
              <p:nvPr/>
            </p:nvCxnSpPr>
            <p:spPr>
              <a:xfrm>
                <a:off x="1438543" y="5359701"/>
                <a:ext cx="31366" cy="51928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</p:cxnSp>
          <p:sp>
            <p:nvSpPr>
              <p:cNvPr id="97" name="TextBox 41"/>
              <p:cNvSpPr txBox="1"/>
              <p:nvPr/>
            </p:nvSpPr>
            <p:spPr>
              <a:xfrm>
                <a:off x="46003" y="6479777"/>
                <a:ext cx="1483150" cy="563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83824"/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Within-module</a:t>
                </a:r>
              </a:p>
              <a:p>
                <a:pPr algn="ctr" defTabSz="783824"/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connection</a:t>
                </a:r>
                <a:endParaRPr lang="en-CA" sz="900" kern="0" dirty="0">
                  <a:solidFill>
                    <a:prstClr val="black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TextBox 42"/>
              <p:cNvSpPr txBox="1"/>
              <p:nvPr/>
            </p:nvSpPr>
            <p:spPr>
              <a:xfrm>
                <a:off x="-49603" y="4794339"/>
                <a:ext cx="877234" cy="362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83824"/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Node</a:t>
                </a:r>
                <a:endParaRPr lang="en-CA" sz="900" kern="0" dirty="0">
                  <a:solidFill>
                    <a:prstClr val="black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TextBox 43"/>
              <p:cNvSpPr txBox="1"/>
              <p:nvPr/>
            </p:nvSpPr>
            <p:spPr>
              <a:xfrm>
                <a:off x="605638" y="4795870"/>
                <a:ext cx="1665809" cy="563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83824"/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Between-module connection</a:t>
                </a:r>
                <a:endParaRPr lang="en-CA" sz="900" kern="0" dirty="0">
                  <a:solidFill>
                    <a:prstClr val="black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TextBox 44"/>
              <p:cNvSpPr txBox="1"/>
              <p:nvPr/>
            </p:nvSpPr>
            <p:spPr>
              <a:xfrm>
                <a:off x="1370133" y="6476710"/>
                <a:ext cx="1459595" cy="583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83824"/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Connector Hub</a:t>
                </a:r>
                <a:endParaRPr lang="en-CA" sz="900" kern="0" dirty="0">
                  <a:solidFill>
                    <a:prstClr val="black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1" name="Straight Connector 45"/>
              <p:cNvCxnSpPr>
                <a:stCxn id="109" idx="3"/>
              </p:cNvCxnSpPr>
              <p:nvPr/>
            </p:nvCxnSpPr>
            <p:spPr>
              <a:xfrm flipH="1">
                <a:off x="1738384" y="5699491"/>
                <a:ext cx="184032" cy="18056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2" name="TextBox 46"/>
              <p:cNvSpPr txBox="1"/>
              <p:nvPr/>
            </p:nvSpPr>
            <p:spPr>
              <a:xfrm>
                <a:off x="2056762" y="4795650"/>
                <a:ext cx="1100565" cy="58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83824"/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Provincial Hub</a:t>
                </a:r>
                <a:endParaRPr lang="en-CA" sz="900" kern="0" dirty="0">
                  <a:solidFill>
                    <a:prstClr val="black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7" name="Rectangle 86"/>
            <p:cNvSpPr/>
            <p:nvPr/>
          </p:nvSpPr>
          <p:spPr>
            <a:xfrm>
              <a:off x="2272545" y="3079735"/>
              <a:ext cx="137771" cy="141488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83824"/>
              <a:endParaRPr lang="en-CA" sz="1543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996988" y="3079735"/>
              <a:ext cx="137771" cy="141488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83824"/>
              <a:endParaRPr lang="en-CA" sz="1543" kern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8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9304" y="2631431"/>
              <a:ext cx="1136958" cy="868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7" name="Straight Connector 72"/>
            <p:cNvCxnSpPr>
              <a:stCxn id="88" idx="1"/>
              <a:endCxn id="105" idx="5"/>
            </p:cNvCxnSpPr>
            <p:nvPr/>
          </p:nvCxnSpPr>
          <p:spPr>
            <a:xfrm flipH="1" flipV="1">
              <a:off x="1932022" y="2947709"/>
              <a:ext cx="64967" cy="20277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8" name="Image 7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19823" y="1222814"/>
              <a:ext cx="978315" cy="837616"/>
            </a:xfrm>
            <a:prstGeom prst="rect">
              <a:avLst/>
            </a:prstGeom>
          </p:spPr>
        </p:pic>
        <p:grpSp>
          <p:nvGrpSpPr>
            <p:cNvPr id="79" name="Groupe 78"/>
            <p:cNvGrpSpPr/>
            <p:nvPr/>
          </p:nvGrpSpPr>
          <p:grpSpPr>
            <a:xfrm>
              <a:off x="63627" y="1301012"/>
              <a:ext cx="1267692" cy="776131"/>
              <a:chOff x="179511" y="1801701"/>
              <a:chExt cx="1787203" cy="1083824"/>
            </a:xfrm>
          </p:grpSpPr>
          <p:pic>
            <p:nvPicPr>
              <p:cNvPr id="82" name="Image 81"/>
              <p:cNvPicPr>
                <a:picLocks noChangeAspect="1"/>
              </p:cNvPicPr>
              <p:nvPr/>
            </p:nvPicPr>
            <p:blipFill rotWithShape="1">
              <a:blip r:embed="rId7"/>
              <a:srcRect l="11686"/>
              <a:stretch/>
            </p:blipFill>
            <p:spPr>
              <a:xfrm>
                <a:off x="179511" y="1801701"/>
                <a:ext cx="806075" cy="1082989"/>
              </a:xfrm>
              <a:prstGeom prst="rect">
                <a:avLst/>
              </a:prstGeom>
            </p:spPr>
          </p:pic>
          <p:pic>
            <p:nvPicPr>
              <p:cNvPr id="83" name="Image 8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3621" y="1801701"/>
                <a:ext cx="1073093" cy="1083824"/>
              </a:xfrm>
              <a:prstGeom prst="rect">
                <a:avLst/>
              </a:prstGeom>
            </p:spPr>
          </p:pic>
        </p:grpSp>
        <p:sp>
          <p:nvSpPr>
            <p:cNvPr id="80" name="TextBox 28"/>
            <p:cNvSpPr txBox="1"/>
            <p:nvPr/>
          </p:nvSpPr>
          <p:spPr>
            <a:xfrm>
              <a:off x="144109" y="1115194"/>
              <a:ext cx="996813" cy="23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943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MNI HCP atlas</a:t>
              </a:r>
              <a:endParaRPr lang="en-CA" sz="943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1" name="Image 8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733272" y="1218628"/>
              <a:ext cx="1128659" cy="977928"/>
            </a:xfrm>
            <a:prstGeom prst="rect">
              <a:avLst/>
            </a:prstGeom>
          </p:spPr>
        </p:pic>
        <p:sp>
          <p:nvSpPr>
            <p:cNvPr id="157" name="TextBox 91"/>
            <p:cNvSpPr txBox="1"/>
            <p:nvPr/>
          </p:nvSpPr>
          <p:spPr>
            <a:xfrm rot="16200000">
              <a:off x="4118890" y="1330810"/>
              <a:ext cx="9846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700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Number of modules</a:t>
              </a:r>
              <a:endParaRPr lang="en-CA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TextBox 91"/>
            <p:cNvSpPr txBox="1"/>
            <p:nvPr/>
          </p:nvSpPr>
          <p:spPr>
            <a:xfrm rot="16200000">
              <a:off x="4110546" y="2855688"/>
              <a:ext cx="9846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700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Modularity</a:t>
              </a:r>
              <a:endParaRPr lang="en-CA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TextBox 91"/>
            <p:cNvSpPr txBox="1"/>
            <p:nvPr/>
          </p:nvSpPr>
          <p:spPr>
            <a:xfrm>
              <a:off x="5224645" y="2092084"/>
              <a:ext cx="9846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700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Density threshold</a:t>
              </a:r>
              <a:endParaRPr lang="en-CA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TextBox 91"/>
            <p:cNvSpPr txBox="1"/>
            <p:nvPr/>
          </p:nvSpPr>
          <p:spPr>
            <a:xfrm>
              <a:off x="5227418" y="3633529"/>
              <a:ext cx="98464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83824"/>
              <a:r>
                <a:rPr lang="en-US" sz="700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Number of edges</a:t>
              </a:r>
              <a:endParaRPr lang="en-CA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3062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68</Words>
  <Application>Microsoft Office PowerPoint</Application>
  <PresentationFormat>Personnalisé</PresentationFormat>
  <Paragraphs>22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camille fauchon</dc:creator>
  <cp:lastModifiedBy>camille fauchon</cp:lastModifiedBy>
  <cp:revision>9</cp:revision>
  <dcterms:created xsi:type="dcterms:W3CDTF">2019-12-13T19:28:44Z</dcterms:created>
  <dcterms:modified xsi:type="dcterms:W3CDTF">2019-12-31T14:36:50Z</dcterms:modified>
</cp:coreProperties>
</file>