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480175" cy="99361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626127"/>
            <a:ext cx="5508149" cy="3459257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5218786"/>
            <a:ext cx="4860131" cy="2398939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4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529009"/>
            <a:ext cx="1397288" cy="842043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529009"/>
            <a:ext cx="4110861" cy="8420439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1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3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2477144"/>
            <a:ext cx="5589151" cy="4133167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6649412"/>
            <a:ext cx="5589151" cy="2173535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17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2645043"/>
            <a:ext cx="2754074" cy="630440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2645043"/>
            <a:ext cx="2754074" cy="630440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825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529011"/>
            <a:ext cx="5589151" cy="192053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2435741"/>
            <a:ext cx="2741417" cy="1193719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3629460"/>
            <a:ext cx="2741417" cy="53383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2435741"/>
            <a:ext cx="2754918" cy="1193719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3629460"/>
            <a:ext cx="2754918" cy="53383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5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7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2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62411"/>
            <a:ext cx="2090025" cy="231843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430626"/>
            <a:ext cx="3280589" cy="7061116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980849"/>
            <a:ext cx="2090025" cy="552239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07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62411"/>
            <a:ext cx="2090025" cy="231843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430626"/>
            <a:ext cx="3280589" cy="7061116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980849"/>
            <a:ext cx="2090025" cy="552239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0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529011"/>
            <a:ext cx="5589151" cy="1920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2645043"/>
            <a:ext cx="5589151" cy="6304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9209353"/>
            <a:ext cx="145803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9209353"/>
            <a:ext cx="218705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9209353"/>
            <a:ext cx="145803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4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-43330" y="44291"/>
            <a:ext cx="6504996" cy="1675302"/>
            <a:chOff x="-43330" y="44291"/>
            <a:chExt cx="6504996" cy="1675302"/>
          </a:xfrm>
        </p:grpSpPr>
        <p:sp>
          <p:nvSpPr>
            <p:cNvPr id="65" name="TextBox 3"/>
            <p:cNvSpPr txBox="1"/>
            <p:nvPr/>
          </p:nvSpPr>
          <p:spPr>
            <a:xfrm>
              <a:off x="51008" y="44291"/>
              <a:ext cx="16342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Global graph properties</a:t>
              </a:r>
              <a:endParaRPr lang="en-CA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" name="Groupe 5"/>
            <p:cNvGrpSpPr/>
            <p:nvPr/>
          </p:nvGrpSpPr>
          <p:grpSpPr>
            <a:xfrm>
              <a:off x="3061038" y="50539"/>
              <a:ext cx="994145" cy="239973"/>
              <a:chOff x="2679404" y="2662715"/>
              <a:chExt cx="888257" cy="203915"/>
            </a:xfrm>
          </p:grpSpPr>
          <p:pic>
            <p:nvPicPr>
              <p:cNvPr id="5" name="Image 4"/>
              <p:cNvPicPr>
                <a:picLocks noChangeAspect="1"/>
              </p:cNvPicPr>
              <p:nvPr/>
            </p:nvPicPr>
            <p:blipFill rotWithShape="1">
              <a:blip r:embed="rId2"/>
              <a:srcRect l="77389" t="17541" r="5990" b="71472"/>
              <a:stretch/>
            </p:blipFill>
            <p:spPr>
              <a:xfrm>
                <a:off x="3054409" y="2662715"/>
                <a:ext cx="513252" cy="203915"/>
              </a:xfrm>
              <a:prstGeom prst="rect">
                <a:avLst/>
              </a:prstGeom>
            </p:spPr>
          </p:pic>
          <p:pic>
            <p:nvPicPr>
              <p:cNvPr id="70" name="Image 69"/>
              <p:cNvPicPr>
                <a:picLocks noChangeAspect="1"/>
              </p:cNvPicPr>
              <p:nvPr/>
            </p:nvPicPr>
            <p:blipFill rotWithShape="1">
              <a:blip r:embed="rId2"/>
              <a:srcRect l="77561" t="9671" r="11249" b="82023"/>
              <a:stretch/>
            </p:blipFill>
            <p:spPr>
              <a:xfrm>
                <a:off x="2679404" y="2695352"/>
                <a:ext cx="345559" cy="154173"/>
              </a:xfrm>
              <a:prstGeom prst="rect">
                <a:avLst/>
              </a:prstGeom>
            </p:spPr>
          </p:pic>
        </p:grpSp>
        <p:grpSp>
          <p:nvGrpSpPr>
            <p:cNvPr id="18" name="Groupe 17"/>
            <p:cNvGrpSpPr/>
            <p:nvPr/>
          </p:nvGrpSpPr>
          <p:grpSpPr>
            <a:xfrm>
              <a:off x="-43330" y="256426"/>
              <a:ext cx="6504996" cy="1463167"/>
              <a:chOff x="-43330" y="256426"/>
              <a:chExt cx="6504996" cy="1463167"/>
            </a:xfrm>
          </p:grpSpPr>
          <p:pic>
            <p:nvPicPr>
              <p:cNvPr id="17" name="Image 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43330" y="256426"/>
                <a:ext cx="6504996" cy="1463167"/>
              </a:xfrm>
              <a:prstGeom prst="rect">
                <a:avLst/>
              </a:prstGeom>
            </p:spPr>
          </p:pic>
          <p:sp>
            <p:nvSpPr>
              <p:cNvPr id="52" name="TextBox 3"/>
              <p:cNvSpPr txBox="1"/>
              <p:nvPr/>
            </p:nvSpPr>
            <p:spPr>
              <a:xfrm>
                <a:off x="2930193" y="322122"/>
                <a:ext cx="112499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Sex </a:t>
                </a:r>
                <a:r>
                  <a:rPr lang="en-CA" sz="1050" b="1" dirty="0" smtClean="0">
                    <a:solidFill>
                      <a:prstClr val="black"/>
                    </a:solidFill>
                    <a:latin typeface="+mj-lt"/>
                    <a:cs typeface="Times New Roman" panose="02020603050405020304" pitchFamily="18" charset="0"/>
                  </a:rPr>
                  <a:t>*</a:t>
                </a:r>
                <a:r>
                  <a:rPr lang="en-CA" sz="8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8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Chronic pain</a:t>
                </a:r>
                <a:endParaRPr lang="en-CA" sz="8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546661" y="379380"/>
                <a:ext cx="3136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+mj-lt"/>
                    <a:cs typeface="Times New Roman" panose="02020603050405020304" pitchFamily="18" charset="0"/>
                  </a:rPr>
                  <a:t>*</a:t>
                </a:r>
                <a:endParaRPr lang="en-US" sz="1200" b="1" dirty="0">
                  <a:latin typeface="+mj-lt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3062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8</Words>
  <Application>Microsoft Office PowerPoint</Application>
  <PresentationFormat>Personnalisé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camille fauchon</dc:creator>
  <cp:lastModifiedBy>camille fauchon</cp:lastModifiedBy>
  <cp:revision>20</cp:revision>
  <dcterms:created xsi:type="dcterms:W3CDTF">2019-12-13T19:28:44Z</dcterms:created>
  <dcterms:modified xsi:type="dcterms:W3CDTF">2019-12-31T15:35:12Z</dcterms:modified>
</cp:coreProperties>
</file>