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79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71" r:id="rId12"/>
    <p:sldId id="270" r:id="rId13"/>
    <p:sldId id="273" r:id="rId14"/>
    <p:sldId id="274" r:id="rId15"/>
    <p:sldId id="275" r:id="rId16"/>
    <p:sldId id="276" r:id="rId17"/>
    <p:sldId id="277" r:id="rId18"/>
    <p:sldId id="278" r:id="rId19"/>
    <p:sldId id="281" r:id="rId20"/>
    <p:sldId id="282" r:id="rId21"/>
    <p:sldId id="283" r:id="rId2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37020F8-9861-4071-A51B-917CB7D849FE}" type="datetimeFigureOut">
              <a:rPr lang="en-GB" smtClean="0"/>
              <a:pPr/>
              <a:t>12/10/2020</a:t>
            </a:fld>
            <a:endParaRPr lang="en-GB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1898A1-16BC-45EE-B258-4C0EA72CAE37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20F8-9861-4071-A51B-917CB7D849FE}" type="datetimeFigureOut">
              <a:rPr lang="en-GB" smtClean="0"/>
              <a:pPr/>
              <a:t>12/10/2020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98A1-16BC-45EE-B258-4C0EA72CAE37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20F8-9861-4071-A51B-917CB7D849FE}" type="datetimeFigureOut">
              <a:rPr lang="en-GB" smtClean="0"/>
              <a:pPr/>
              <a:t>12/10/2020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98A1-16BC-45EE-B258-4C0EA72CAE37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20F8-9861-4071-A51B-917CB7D849FE}" type="datetimeFigureOut">
              <a:rPr lang="en-GB" smtClean="0"/>
              <a:pPr/>
              <a:t>12/10/2020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98A1-16BC-45EE-B258-4C0EA72CAE37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20F8-9861-4071-A51B-917CB7D849FE}" type="datetimeFigureOut">
              <a:rPr lang="en-GB" smtClean="0"/>
              <a:pPr/>
              <a:t>12/10/2020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98A1-16BC-45EE-B258-4C0EA72CAE37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20F8-9861-4071-A51B-917CB7D849FE}" type="datetimeFigureOut">
              <a:rPr lang="en-GB" smtClean="0"/>
              <a:pPr/>
              <a:t>12/10/2020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98A1-16BC-45EE-B258-4C0EA72CAE37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7020F8-9861-4071-A51B-917CB7D849FE}" type="datetimeFigureOut">
              <a:rPr lang="en-GB" smtClean="0"/>
              <a:pPr/>
              <a:t>12/10/2020</a:t>
            </a:fld>
            <a:endParaRPr lang="en-GB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1898A1-16BC-45EE-B258-4C0EA72CAE37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37020F8-9861-4071-A51B-917CB7D849FE}" type="datetimeFigureOut">
              <a:rPr lang="en-GB" smtClean="0"/>
              <a:pPr/>
              <a:t>12/10/2020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1898A1-16BC-45EE-B258-4C0EA72CAE37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20F8-9861-4071-A51B-917CB7D849FE}" type="datetimeFigureOut">
              <a:rPr lang="en-GB" smtClean="0"/>
              <a:pPr/>
              <a:t>12/10/2020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98A1-16BC-45EE-B258-4C0EA72CAE37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20F8-9861-4071-A51B-917CB7D849FE}" type="datetimeFigureOut">
              <a:rPr lang="en-GB" smtClean="0"/>
              <a:pPr/>
              <a:t>12/10/2020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98A1-16BC-45EE-B258-4C0EA72CAE37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20F8-9861-4071-A51B-917CB7D849FE}" type="datetimeFigureOut">
              <a:rPr lang="en-GB" smtClean="0"/>
              <a:pPr/>
              <a:t>12/10/2020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98A1-16BC-45EE-B258-4C0EA72CAE37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37020F8-9861-4071-A51B-917CB7D849FE}" type="datetimeFigureOut">
              <a:rPr lang="en-GB" smtClean="0"/>
              <a:pPr/>
              <a:t>12/10/2020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1898A1-16BC-45EE-B258-4C0EA72CAE37}" type="slidenum">
              <a:rPr lang="en-GB" smtClean="0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Mouvements écologistes</a:t>
            </a:r>
            <a:br>
              <a:rPr lang="fr-FR" dirty="0" smtClean="0"/>
            </a:br>
            <a:r>
              <a:rPr lang="fr-FR" dirty="0" smtClean="0"/>
              <a:t>Modes d’actions et rapport à la violence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Sylvie </a:t>
            </a:r>
            <a:r>
              <a:rPr lang="fr-FR" dirty="0" err="1" smtClean="0"/>
              <a:t>Ollitrault</a:t>
            </a:r>
            <a:endParaRPr lang="fr-FR" dirty="0" smtClean="0"/>
          </a:p>
          <a:p>
            <a:r>
              <a:rPr lang="fr-FR" dirty="0" smtClean="0"/>
              <a:t>Science politique- Directrice de recherche CNRS-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>Temps des sommets et contre sommets : écologistes et altermondialisation 1995-2005</a:t>
            </a:r>
            <a:endParaRPr lang="en-GB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mondialisation des mouvements écologistes </a:t>
            </a:r>
          </a:p>
          <a:p>
            <a:endParaRPr lang="fr-FR" dirty="0" smtClean="0"/>
          </a:p>
          <a:p>
            <a:r>
              <a:rPr lang="fr-FR" dirty="0" smtClean="0"/>
              <a:t>NGOS « </a:t>
            </a:r>
            <a:r>
              <a:rPr lang="fr-FR" dirty="0" err="1" smtClean="0"/>
              <a:t>Act</a:t>
            </a:r>
            <a:r>
              <a:rPr lang="fr-FR" dirty="0" smtClean="0"/>
              <a:t> </a:t>
            </a:r>
            <a:r>
              <a:rPr lang="fr-FR" dirty="0" err="1" smtClean="0"/>
              <a:t>locally</a:t>
            </a:r>
            <a:r>
              <a:rPr lang="fr-FR" dirty="0" smtClean="0"/>
              <a:t>, </a:t>
            </a:r>
            <a:r>
              <a:rPr lang="fr-FR" dirty="0" err="1" smtClean="0"/>
              <a:t>think</a:t>
            </a:r>
            <a:r>
              <a:rPr lang="fr-FR" dirty="0" smtClean="0"/>
              <a:t> </a:t>
            </a:r>
            <a:r>
              <a:rPr lang="fr-FR" dirty="0" err="1" smtClean="0"/>
              <a:t>globally</a:t>
            </a:r>
            <a:r>
              <a:rPr lang="fr-FR" dirty="0" smtClean="0"/>
              <a:t> » : Seattle : émergence des blacks </a:t>
            </a:r>
            <a:r>
              <a:rPr lang="fr-FR" dirty="0" err="1" smtClean="0"/>
              <a:t>blokes</a:t>
            </a:r>
            <a:r>
              <a:rPr lang="fr-FR" dirty="0" smtClean="0"/>
              <a:t>, des clowns pacifistes…</a:t>
            </a:r>
          </a:p>
          <a:p>
            <a:r>
              <a:rPr lang="fr-FR" dirty="0" smtClean="0"/>
              <a:t>Une grammaire de manifestations reconnaissables </a:t>
            </a:r>
          </a:p>
          <a:p>
            <a:r>
              <a:rPr lang="fr-FR" dirty="0" smtClean="0"/>
              <a:t>Un frottement actif avec des groupes anti capitalistes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faucheurs volontaires, montrer l’innocence et la faiblesse contre la violence d’Etat</a:t>
            </a:r>
            <a:endParaRPr lang="en-GB" dirty="0"/>
          </a:p>
        </p:txBody>
      </p:sp>
      <p:pic>
        <p:nvPicPr>
          <p:cNvPr id="9219" name="Picture 3" descr="C:\Users\Armand Hava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420888"/>
            <a:ext cx="5112567" cy="21376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2009 : la rupture : relocalisation des luttes</a:t>
            </a:r>
            <a:endParaRPr lang="en-GB" dirty="0"/>
          </a:p>
        </p:txBody>
      </p:sp>
      <p:pic>
        <p:nvPicPr>
          <p:cNvPr id="8194" name="Picture 2" descr="C:\Users\Armand Hava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671887" y="3140075"/>
            <a:ext cx="1800225" cy="2543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Grammaire pacifiste</a:t>
            </a:r>
            <a:endParaRPr lang="en-GB" dirty="0"/>
          </a:p>
        </p:txBody>
      </p:sp>
      <p:pic>
        <p:nvPicPr>
          <p:cNvPr id="10242" name="Picture 2" descr="C:\Users\Armand Hava\Desktop\CYlseC-WcAAMuR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14500" y="2801938"/>
            <a:ext cx="5715000" cy="3219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Grammaire du débordement </a:t>
            </a:r>
            <a:endParaRPr lang="en-GB" dirty="0"/>
          </a:p>
        </p:txBody>
      </p:sp>
      <p:pic>
        <p:nvPicPr>
          <p:cNvPr id="11266" name="Picture 2" descr="C:\Users\Armand Hava\Desktop\ZA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33737" y="3554413"/>
            <a:ext cx="2676525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Pistes d’interrogation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-Groupes minoritaires qui ouvrent le débat </a:t>
            </a:r>
          </a:p>
          <a:p>
            <a:pPr>
              <a:buNone/>
            </a:pPr>
            <a:r>
              <a:rPr lang="fr-FR" dirty="0" smtClean="0"/>
              <a:t>-Groupes qui débordent les réseaux institutionnalisés</a:t>
            </a:r>
          </a:p>
          <a:p>
            <a:pPr>
              <a:buNone/>
            </a:pPr>
            <a:r>
              <a:rPr lang="fr-FR" dirty="0" smtClean="0"/>
              <a:t>-Groupes : constructeurs d’identité sociale.</a:t>
            </a:r>
          </a:p>
          <a:p>
            <a:pPr>
              <a:buNone/>
            </a:pPr>
            <a:r>
              <a:rPr lang="fr-FR" sz="2000" dirty="0" smtClean="0"/>
              <a:t>ZAD : repli renforçant les identités militantes qui dépassent l’écologie</a:t>
            </a:r>
          </a:p>
          <a:p>
            <a:pPr>
              <a:buNone/>
            </a:pPr>
            <a:r>
              <a:rPr lang="fr-FR" sz="2000" dirty="0" smtClean="0"/>
              <a:t>Mouvement </a:t>
            </a:r>
            <a:r>
              <a:rPr lang="fr-FR" sz="2000" dirty="0" err="1" smtClean="0"/>
              <a:t>Vegan</a:t>
            </a:r>
            <a:r>
              <a:rPr lang="fr-FR" sz="2000" dirty="0" smtClean="0"/>
              <a:t> qui aussi renouvelle la matrice des partis politiques y compris EELV…apparition du parti </a:t>
            </a:r>
            <a:r>
              <a:rPr lang="fr-FR" sz="2000" dirty="0" err="1" smtClean="0"/>
              <a:t>animaliste</a:t>
            </a:r>
            <a:r>
              <a:rPr lang="fr-FR" sz="2000" dirty="0" smtClean="0"/>
              <a:t>. </a:t>
            </a:r>
          </a:p>
          <a:p>
            <a:pPr>
              <a:buNone/>
            </a:pPr>
            <a:r>
              <a:rPr lang="fr-FR" sz="2000" dirty="0" err="1" smtClean="0"/>
              <a:t>Deep</a:t>
            </a:r>
            <a:r>
              <a:rPr lang="fr-FR" sz="2000" dirty="0" smtClean="0"/>
              <a:t> Green Resistance et </a:t>
            </a:r>
            <a:r>
              <a:rPr lang="fr-FR" sz="2000" dirty="0" err="1" smtClean="0"/>
              <a:t>collapsologie</a:t>
            </a: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>Mouvement </a:t>
            </a:r>
            <a:r>
              <a:rPr lang="fr-FR" sz="3600" dirty="0" err="1" smtClean="0"/>
              <a:t>Vegan</a:t>
            </a:r>
            <a:r>
              <a:rPr lang="fr-FR" sz="3600" dirty="0" smtClean="0"/>
              <a:t> et anti-</a:t>
            </a:r>
            <a:r>
              <a:rPr lang="fr-FR" sz="3600" dirty="0" err="1" smtClean="0"/>
              <a:t>spécisme</a:t>
            </a:r>
            <a:r>
              <a:rPr lang="fr-FR" sz="3600" dirty="0" smtClean="0"/>
              <a:t> arrivés des USA début années 2000</a:t>
            </a:r>
            <a:endParaRPr lang="en-GB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Veggie</a:t>
            </a:r>
            <a:r>
              <a:rPr lang="fr-FR" dirty="0" smtClean="0"/>
              <a:t> </a:t>
            </a:r>
            <a:r>
              <a:rPr lang="fr-FR" dirty="0" err="1" smtClean="0"/>
              <a:t>Pride</a:t>
            </a:r>
            <a:r>
              <a:rPr lang="fr-FR" dirty="0" smtClean="0"/>
              <a:t> : 2004</a:t>
            </a:r>
          </a:p>
          <a:p>
            <a:endParaRPr lang="fr-FR" dirty="0" smtClean="0"/>
          </a:p>
          <a:p>
            <a:r>
              <a:rPr lang="fr-FR" dirty="0" err="1" smtClean="0"/>
              <a:t>Vegan</a:t>
            </a:r>
            <a:r>
              <a:rPr lang="fr-FR" dirty="0" smtClean="0"/>
              <a:t> et lente union avec l’anti-</a:t>
            </a:r>
            <a:r>
              <a:rPr lang="fr-FR" dirty="0" err="1" smtClean="0"/>
              <a:t>spécisme</a:t>
            </a:r>
            <a:endParaRPr lang="fr-FR" dirty="0" smtClean="0"/>
          </a:p>
          <a:p>
            <a:r>
              <a:rPr lang="fr-FR" dirty="0" smtClean="0"/>
              <a:t>Animal </a:t>
            </a:r>
            <a:r>
              <a:rPr lang="fr-FR" dirty="0" err="1" smtClean="0"/>
              <a:t>Liberation</a:t>
            </a:r>
            <a:r>
              <a:rPr lang="fr-FR" dirty="0" smtClean="0"/>
              <a:t> : les perturbations, les intrusions, sabotages, menaces</a:t>
            </a:r>
          </a:p>
          <a:p>
            <a:r>
              <a:rPr lang="fr-FR" dirty="0" smtClean="0"/>
              <a:t>Association L214</a:t>
            </a:r>
          </a:p>
          <a:p>
            <a:endParaRPr lang="fr-FR" dirty="0" smtClean="0"/>
          </a:p>
          <a:p>
            <a:r>
              <a:rPr lang="fr-FR" dirty="0" smtClean="0"/>
              <a:t>Grammaire très </a:t>
            </a:r>
            <a:r>
              <a:rPr lang="fr-FR" dirty="0" err="1" smtClean="0"/>
              <a:t>anglo</a:t>
            </a:r>
            <a:r>
              <a:rPr lang="fr-FR" dirty="0" smtClean="0"/>
              <a:t> américaine de l’action directe avec l’idée de l’exemplarité de l’action.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Internet et réseaux sociaux 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Facilite l’</a:t>
            </a:r>
            <a:r>
              <a:rPr lang="fr-FR" dirty="0" err="1" smtClean="0"/>
              <a:t>auto-production</a:t>
            </a:r>
            <a:r>
              <a:rPr lang="fr-FR" dirty="0" smtClean="0"/>
              <a:t> d’images de l’action</a:t>
            </a:r>
          </a:p>
          <a:p>
            <a:endParaRPr lang="fr-FR" dirty="0" smtClean="0"/>
          </a:p>
          <a:p>
            <a:r>
              <a:rPr lang="fr-FR" dirty="0" smtClean="0"/>
              <a:t>Mais également le but est d’être virale : la diffusion est au cœur de l’objectif</a:t>
            </a:r>
          </a:p>
          <a:p>
            <a:endParaRPr lang="fr-FR" dirty="0" smtClean="0"/>
          </a:p>
          <a:p>
            <a:r>
              <a:rPr lang="fr-FR" dirty="0" smtClean="0"/>
              <a:t>Individualisation de l’action : traversent tous les militantismes mais surtout le militantisme exemplaire.</a:t>
            </a:r>
          </a:p>
          <a:p>
            <a:endParaRPr lang="fr-FR" dirty="0" smtClean="0"/>
          </a:p>
          <a:p>
            <a:r>
              <a:rPr lang="fr-FR" dirty="0" smtClean="0"/>
              <a:t>Usages des réseaux sociaux …renforcement de l’engagement exemplaire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Ere affirmée de la </a:t>
            </a:r>
            <a:r>
              <a:rPr lang="fr-FR" dirty="0" err="1" smtClean="0"/>
              <a:t>désobeissance</a:t>
            </a:r>
            <a:r>
              <a:rPr lang="fr-FR" dirty="0" smtClean="0"/>
              <a:t> civile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Diffusion au-delà du noyau militant</a:t>
            </a:r>
          </a:p>
          <a:p>
            <a:r>
              <a:rPr lang="fr-FR" dirty="0" smtClean="0"/>
              <a:t>Marche pour le Climat</a:t>
            </a:r>
          </a:p>
          <a:p>
            <a:r>
              <a:rPr lang="fr-FR" dirty="0" smtClean="0"/>
              <a:t>Extinction </a:t>
            </a:r>
            <a:r>
              <a:rPr lang="fr-FR" dirty="0" err="1" smtClean="0"/>
              <a:t>Rebellion</a:t>
            </a:r>
            <a:r>
              <a:rPr lang="fr-FR" dirty="0" smtClean="0"/>
              <a:t> apparait tout en s’articulant aux réseaux existants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Procès comme mise en scène militant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 l’intérêt de l’arrestation </a:t>
            </a:r>
          </a:p>
          <a:p>
            <a:r>
              <a:rPr lang="fr-FR" dirty="0" smtClean="0"/>
              <a:t>De l’intérêt de montrer que la violence d’Etat  les </a:t>
            </a:r>
            <a:r>
              <a:rPr lang="fr-FR" dirty="0" err="1" smtClean="0"/>
              <a:t>victimisent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Les procès  </a:t>
            </a:r>
            <a:r>
              <a:rPr lang="fr-FR" dirty="0" err="1" smtClean="0"/>
              <a:t>réhaussent</a:t>
            </a:r>
            <a:r>
              <a:rPr lang="fr-FR" dirty="0" smtClean="0"/>
              <a:t> leur citoyenneté : citoyen face à l’Etat</a:t>
            </a:r>
          </a:p>
          <a:p>
            <a:r>
              <a:rPr lang="fr-FR" dirty="0" smtClean="0"/>
              <a:t>Une contestation qui s’appuie aussi sur l’</a:t>
            </a:r>
            <a:r>
              <a:rPr lang="fr-FR" dirty="0" err="1" smtClean="0"/>
              <a:t>absention</a:t>
            </a:r>
            <a:r>
              <a:rPr lang="fr-FR" dirty="0" smtClean="0"/>
              <a:t> et le discours sur l’</a:t>
            </a:r>
            <a:r>
              <a:rPr lang="fr-FR" dirty="0" err="1" smtClean="0"/>
              <a:t>absention</a:t>
            </a:r>
            <a:r>
              <a:rPr lang="fr-FR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A l’origine un mouvement de savants et non violent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Réseaux savants et scientifiques : pression sur les Etats et opinions</a:t>
            </a:r>
          </a:p>
          <a:p>
            <a:r>
              <a:rPr lang="fr-FR" dirty="0" smtClean="0"/>
              <a:t>Le temps des combats : à partir des années 1960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 ruptures récentes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Effet post 2009 + </a:t>
            </a:r>
            <a:r>
              <a:rPr lang="fr-FR" dirty="0" err="1" smtClean="0"/>
              <a:t>Tarnac</a:t>
            </a:r>
            <a:r>
              <a:rPr lang="fr-FR" dirty="0" smtClean="0"/>
              <a:t>+mort de Rémy </a:t>
            </a:r>
            <a:r>
              <a:rPr lang="fr-FR" dirty="0" err="1" smtClean="0"/>
              <a:t>Fraisse</a:t>
            </a:r>
            <a:endParaRPr lang="fr-FR" dirty="0" smtClean="0"/>
          </a:p>
          <a:p>
            <a:r>
              <a:rPr lang="fr-FR" dirty="0" smtClean="0"/>
              <a:t>Effet « manifestation sous le régime de l’Etat d’urgence » 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    Socialisation militante d’une jeunesse et la conviction de la fin d’un modèle de société: Radicalité contemporaine.</a:t>
            </a:r>
          </a:p>
          <a:p>
            <a:pPr>
              <a:buNone/>
            </a:pPr>
            <a:r>
              <a:rPr lang="fr-FR" dirty="0" smtClean="0"/>
              <a:t>Avec le soutien des réseaux plus institutionnalisés.</a:t>
            </a:r>
            <a:endParaRPr lang="en-GB" dirty="0"/>
          </a:p>
        </p:txBody>
      </p:sp>
      <p:sp>
        <p:nvSpPr>
          <p:cNvPr id="5" name="Flèche droite 4"/>
          <p:cNvSpPr/>
          <p:nvPr/>
        </p:nvSpPr>
        <p:spPr>
          <a:xfrm>
            <a:off x="539552" y="39330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Merci pour votre attention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WWF :les médias popularisent  les « victimes »  non-humaines!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 descr="G: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140968"/>
            <a:ext cx="2314575" cy="125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GREENPEACE – naissance des éco-</a:t>
            </a:r>
            <a:r>
              <a:rPr lang="fr-FR" dirty="0" err="1" smtClean="0"/>
              <a:t>warriors</a:t>
            </a:r>
            <a:endParaRPr lang="en-GB" dirty="0"/>
          </a:p>
        </p:txBody>
      </p:sp>
      <p:pic>
        <p:nvPicPr>
          <p:cNvPr id="2050" name="Picture 2" descr="C:\Users\Armand Hava\Desktop\150915_dd2f0_rci-m-cormak-cp_sn63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47812" y="2711450"/>
            <a:ext cx="6048375" cy="3400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L’écologie politique  entre dans les médias avec une forme de dramatisation : fin du monde et d’un système</a:t>
            </a:r>
            <a:endParaRPr lang="en-GB" sz="3200" dirty="0"/>
          </a:p>
        </p:txBody>
      </p:sp>
      <p:pic>
        <p:nvPicPr>
          <p:cNvPr id="3074" name="Picture 2" descr="C:\Users\Armand Hava\Desktop\Dumon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564904"/>
            <a:ext cx="3456384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Répertoire d’action collective:</a:t>
            </a:r>
            <a:br>
              <a:rPr lang="fr-FR" sz="3600" dirty="0" smtClean="0"/>
            </a:br>
            <a:r>
              <a:rPr lang="fr-FR" sz="3600" dirty="0" smtClean="0"/>
              <a:t>naissance dans les années 1970</a:t>
            </a:r>
            <a:br>
              <a:rPr lang="fr-FR" sz="3600" dirty="0" smtClean="0"/>
            </a:br>
            <a:endParaRPr lang="en-GB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Les modes d’action stabilisés des écologistes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2  Grammaires de protestation</a:t>
            </a:r>
          </a:p>
          <a:p>
            <a:pPr>
              <a:buNone/>
            </a:pPr>
            <a:r>
              <a:rPr lang="fr-FR" dirty="0" smtClean="0"/>
              <a:t>Mobilisation de consensus : recherche du soutien de l’opinion publique</a:t>
            </a:r>
          </a:p>
          <a:p>
            <a:pPr>
              <a:buNone/>
            </a:pPr>
            <a:r>
              <a:rPr lang="fr-FR" dirty="0" smtClean="0"/>
              <a:t>Les </a:t>
            </a:r>
            <a:r>
              <a:rPr lang="fr-FR" dirty="0" err="1" smtClean="0"/>
              <a:t>scandalisations</a:t>
            </a:r>
            <a:r>
              <a:rPr lang="fr-FR" dirty="0" smtClean="0"/>
              <a:t> dans l’espace public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La non violence devient le modèle dominant de radicalité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Manifestations-rassemblements</a:t>
            </a:r>
            <a:endParaRPr lang="en-GB" dirty="0"/>
          </a:p>
        </p:txBody>
      </p:sp>
      <p:pic>
        <p:nvPicPr>
          <p:cNvPr id="5122" name="Picture 2" descr="C:\Users\Armand Hava\Desktop\larza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62939" y="2249488"/>
            <a:ext cx="3218121" cy="432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Années 1990 :les éco-</a:t>
            </a:r>
            <a:r>
              <a:rPr lang="fr-FR" dirty="0" err="1" smtClean="0"/>
              <a:t>warriors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USA  : Street </a:t>
            </a:r>
            <a:r>
              <a:rPr lang="fr-FR" dirty="0" err="1" smtClean="0"/>
              <a:t>sitting</a:t>
            </a:r>
            <a:endParaRPr lang="fr-FR" dirty="0" smtClean="0"/>
          </a:p>
          <a:p>
            <a:r>
              <a:rPr lang="fr-FR" dirty="0" smtClean="0"/>
              <a:t>United </a:t>
            </a:r>
            <a:r>
              <a:rPr lang="fr-FR" dirty="0" err="1" smtClean="0"/>
              <a:t>Kindgom</a:t>
            </a:r>
            <a:endParaRPr lang="fr-FR" dirty="0" smtClean="0"/>
          </a:p>
          <a:p>
            <a:r>
              <a:rPr lang="fr-FR" dirty="0" err="1" smtClean="0"/>
              <a:t>Earth</a:t>
            </a:r>
            <a:r>
              <a:rPr lang="fr-FR" dirty="0" smtClean="0"/>
              <a:t> First</a:t>
            </a:r>
          </a:p>
          <a:p>
            <a:endParaRPr lang="fr-FR" dirty="0" smtClean="0"/>
          </a:p>
          <a:p>
            <a:r>
              <a:rPr lang="fr-FR" dirty="0" err="1" smtClean="0"/>
              <a:t>Reclaim</a:t>
            </a:r>
            <a:r>
              <a:rPr lang="fr-FR" dirty="0" smtClean="0"/>
              <a:t> the Streets </a:t>
            </a:r>
            <a:r>
              <a:rPr lang="en-GB" b="1" dirty="0" smtClean="0"/>
              <a:t>claim the Streets. Street Party on 13 July 1996 - on the shortest motorway in England, the M41 in west London. </a:t>
            </a:r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https://c8.alamy.com/comp/GEE08M/reclaim-the-streets-street-party-on-13-july-1996-on-the-shortest-motorway-GEE08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40" y="1312609"/>
            <a:ext cx="5760720" cy="4232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74</TotalTime>
  <Words>428</Words>
  <Application>Microsoft Office PowerPoint</Application>
  <PresentationFormat>Affichage à l'écran (4:3)</PresentationFormat>
  <Paragraphs>75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Urbain</vt:lpstr>
      <vt:lpstr>Mouvements écologistes Modes d’actions et rapport à la violence</vt:lpstr>
      <vt:lpstr> A l’origine un mouvement de savants et non violent</vt:lpstr>
      <vt:lpstr>WWF :les médias popularisent  les « victimes »  non-humaines!</vt:lpstr>
      <vt:lpstr>GREENPEACE – naissance des éco-warriors</vt:lpstr>
      <vt:lpstr>L’écologie politique  entre dans les médias avec une forme de dramatisation : fin du monde et d’un système</vt:lpstr>
      <vt:lpstr>Répertoire d’action collective: naissance dans les années 1970 </vt:lpstr>
      <vt:lpstr>Manifestations-rassemblements</vt:lpstr>
      <vt:lpstr>Années 1990 :les éco-warriors</vt:lpstr>
      <vt:lpstr>Diapositive 9</vt:lpstr>
      <vt:lpstr>Temps des sommets et contre sommets : écologistes et altermondialisation 1995-2005</vt:lpstr>
      <vt:lpstr>Les faucheurs volontaires, montrer l’innocence et la faiblesse contre la violence d’Etat</vt:lpstr>
      <vt:lpstr>2009 : la rupture : relocalisation des luttes</vt:lpstr>
      <vt:lpstr>Grammaire pacifiste</vt:lpstr>
      <vt:lpstr>Grammaire du débordement </vt:lpstr>
      <vt:lpstr>Pistes d’interrogation</vt:lpstr>
      <vt:lpstr>Mouvement Vegan et anti-spécisme arrivés des USA début années 2000</vt:lpstr>
      <vt:lpstr>Internet et réseaux sociaux </vt:lpstr>
      <vt:lpstr>Ere affirmée de la désobeissance civile</vt:lpstr>
      <vt:lpstr>Procès comme mise en scène militant</vt:lpstr>
      <vt:lpstr>2 ruptures récentes</vt:lpstr>
      <vt:lpstr>Diapositive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Mouvements écologistes Modes d’actions et rapport à la violence</dc:title>
  <dc:creator>Armand Hava</dc:creator>
  <cp:lastModifiedBy>Armand Hava</cp:lastModifiedBy>
  <cp:revision>4</cp:revision>
  <dcterms:created xsi:type="dcterms:W3CDTF">2020-10-11T12:50:33Z</dcterms:created>
  <dcterms:modified xsi:type="dcterms:W3CDTF">2020-10-12T19:47:18Z</dcterms:modified>
</cp:coreProperties>
</file>