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travaux en cours\these\article clinique\CMD\jmv\figure 1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0983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NGUYEN Yohan</dc:creator>
  <cp:lastModifiedBy>0206388</cp:lastModifiedBy>
  <cp:revision>1</cp:revision>
  <dcterms:created xsi:type="dcterms:W3CDTF">2021-06-29T12:43:06Z</dcterms:created>
  <dcterms:modified xsi:type="dcterms:W3CDTF">2021-06-29T12:44:18Z</dcterms:modified>
</cp:coreProperties>
</file>